
<file path=[Content_Types].xml><?xml version="1.0" encoding="utf-8"?>
<Types xmlns="http://schemas.openxmlformats.org/package/2006/content-types">
  <Default Extension="png" ContentType="image/png"/>
  <Default Extension="bin" ContentType="application/vnd.ms-office.activeX"/>
  <Default Extension="jpeg" ContentType="image/jpeg"/>
  <Default Extension="emf" ContentType="image/x-emf"/>
  <Default Extension="wmf" ContentType="image/x-wmf"/>
  <Default Extension="rels" ContentType="application/vnd.openxmlformats-package.relationships+xml"/>
  <Default Extension="xml" ContentType="application/xml"/>
  <Default Extension="vml" ContentType="application/vnd.openxmlformats-officedocument.vmlDrawing"/>
  <Default Extension="jpg" ContentType="image/jpeg"/>
  <Override PartName="/ppt/presentation.xml" ContentType="application/vnd.ms-powerpoint.presentation.macroEnabled.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activeX/activeX1.xml" ContentType="application/vnd.ms-office.activeX+xml"/>
  <Override PartName="/ppt/activeX/activeX2.xml" ContentType="application/vnd.ms-office.activeX+xml"/>
  <Override PartName="/ppt/activeX/activeX3.xml" ContentType="application/vnd.ms-office.activeX+xml"/>
  <Override PartName="/ppt/activeX/activeX4.xml" ContentType="application/vnd.ms-office.activeX+xml"/>
  <Override PartName="/ppt/activeX/activeX5.xml" ContentType="application/vnd.ms-office.activeX+xml"/>
  <Override PartName="/ppt/activeX/activeX6.xml" ContentType="application/vnd.ms-office.activeX+xml"/>
  <Override PartName="/ppt/activeX/activeX7.xml" ContentType="application/vnd.ms-office.activeX+xml"/>
  <Override PartName="/ppt/activeX/activeX8.xml" ContentType="application/vnd.ms-office.activeX+xml"/>
  <Override PartName="/ppt/activeX/activeX9.xml" ContentType="application/vnd.ms-office.activeX+xml"/>
  <Override PartName="/ppt/activeX/activeX10.xml" ContentType="application/vnd.ms-office.activeX+xml"/>
  <Override PartName="/ppt/activeX/activeX11.xml" ContentType="application/vnd.ms-office.activeX+xml"/>
  <Override PartName="/ppt/activeX/activeX12.xml" ContentType="application/vnd.ms-office.activeX+xml"/>
  <Override PartName="/ppt/activeX/activeX13.xml" ContentType="application/vnd.ms-office.activeX+xml"/>
  <Override PartName="/ppt/activeX/activeX14.xml" ContentType="application/vnd.ms-office.activeX+xml"/>
  <Override PartName="/ppt/activeX/activeX15.xml" ContentType="application/vnd.ms-office.activeX+xml"/>
  <Override PartName="/ppt/activeX/activeX16.xml" ContentType="application/vnd.ms-office.activeX+xml"/>
  <Override PartName="/ppt/activeX/activeX17.xml" ContentType="application/vnd.ms-office.activeX+xml"/>
  <Override PartName="/ppt/activeX/activeX18.xml" ContentType="application/vnd.ms-office.activeX+xml"/>
  <Override PartName="/ppt/activeX/activeX19.xml" ContentType="application/vnd.ms-office.activeX+xml"/>
  <Override PartName="/ppt/activeX/activeX20.xml" ContentType="application/vnd.ms-office.activeX+xml"/>
  <Override PartName="/ppt/activeX/activeX21.xml" ContentType="application/vnd.ms-office.activeX+xml"/>
  <Override PartName="/ppt/activeX/activeX22.xml" ContentType="application/vnd.ms-office.activeX+xml"/>
  <Override PartName="/ppt/activeX/activeX23.xml" ContentType="application/vnd.ms-office.activeX+xml"/>
  <Override PartName="/ppt/activeX/activeX24.xml" ContentType="application/vnd.ms-office.activeX+xml"/>
  <Override PartName="/ppt/activeX/activeX25.xml" ContentType="application/vnd.ms-office.activeX+xml"/>
  <Override PartName="/ppt/activeX/activeX26.xml" ContentType="application/vnd.ms-office.activeX+xml"/>
  <Override PartName="/ppt/activeX/activeX27.xml" ContentType="application/vnd.ms-office.activeX+xml"/>
  <Override PartName="/ppt/activeX/activeX28.xml" ContentType="application/vnd.ms-office.activeX+xml"/>
  <Override PartName="/ppt/activeX/activeX29.xml" ContentType="application/vnd.ms-office.activeX+xml"/>
  <Override PartName="/ppt/activeX/activeX30.xml" ContentType="application/vnd.ms-office.activeX+xml"/>
  <Override PartName="/ppt/activeX/activeX31.xml" ContentType="application/vnd.ms-office.activeX+xml"/>
  <Override PartName="/ppt/activeX/activeX32.xml" ContentType="application/vnd.ms-office.activeX+xml"/>
  <Override PartName="/ppt/activeX/activeX33.xml" ContentType="application/vnd.ms-office.activeX+xml"/>
  <Override PartName="/ppt/activeX/activeX34.xml" ContentType="application/vnd.ms-office.activeX+xml"/>
  <Override PartName="/ppt/activeX/activeX35.xml" ContentType="application/vnd.ms-office.activeX+xml"/>
  <Override PartName="/ppt/activeX/activeX36.xml" ContentType="application/vnd.ms-office.activeX+xml"/>
  <Override PartName="/ppt/activeX/activeX37.xml" ContentType="application/vnd.ms-office.activeX+xml"/>
  <Override PartName="/ppt/activeX/activeX38.xml" ContentType="application/vnd.ms-office.activeX+xml"/>
  <Override PartName="/ppt/activeX/activeX39.xml" ContentType="application/vnd.ms-office.activeX+xml"/>
  <Override PartName="/ppt/activeX/activeX40.xml" ContentType="application/vnd.ms-office.activeX+xml"/>
  <Override PartName="/ppt/activeX/activeX41.xml" ContentType="application/vnd.ms-office.activeX+xml"/>
  <Override PartName="/ppt/activeX/activeX42.xml" ContentType="application/vnd.ms-office.activeX+xml"/>
  <Override PartName="/ppt/activeX/activeX43.xml" ContentType="application/vnd.ms-office.activeX+xml"/>
  <Override PartName="/ppt/activeX/activeX44.xml" ContentType="application/vnd.ms-office.activeX+xml"/>
  <Override PartName="/ppt/activeX/activeX45.xml" ContentType="application/vnd.ms-office.activeX+xml"/>
  <Override PartName="/ppt/activeX/activeX46.xml" ContentType="application/vnd.ms-office.activeX+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activeX/activeX47.xml" ContentType="application/vnd.ms-office.activeX+xml"/>
  <Override PartName="/ppt/activeX/activeX48.xml" ContentType="application/vnd.ms-office.activeX+xml"/>
  <Override PartName="/ppt/activeX/activeX49.xml" ContentType="application/vnd.ms-office.activeX+xml"/>
  <Override PartName="/ppt/activeX/activeX50.xml" ContentType="application/vnd.ms-office.activeX+xml"/>
  <Override PartName="/ppt/activeX/activeX51.xml" ContentType="application/vnd.ms-office.activeX+xml"/>
  <Override PartName="/ppt/activeX/activeX52.xml" ContentType="application/vnd.ms-office.activeX+xml"/>
  <Override PartName="/ppt/activeX/activeX53.xml" ContentType="application/vnd.ms-office.activeX+xml"/>
  <Override PartName="/ppt/activeX/activeX54.xml" ContentType="application/vnd.ms-office.activeX+xml"/>
  <Override PartName="/ppt/activeX/activeX55.xml" ContentType="application/vnd.ms-office.activeX+xml"/>
  <Override PartName="/ppt/activeX/activeX56.xml" ContentType="application/vnd.ms-office.activeX+xml"/>
  <Override PartName="/ppt/activeX/activeX57.xml" ContentType="application/vnd.ms-office.activeX+xml"/>
  <Override PartName="/ppt/activeX/activeX58.xml" ContentType="application/vnd.ms-office.activeX+xml"/>
  <Override PartName="/ppt/activeX/activeX59.xml" ContentType="application/vnd.ms-office.activeX+xml"/>
  <Override PartName="/ppt/activeX/activeX60.xml" ContentType="application/vnd.ms-office.activeX+xml"/>
  <Override PartName="/ppt/activeX/activeX61.xml" ContentType="application/vnd.ms-office.activeX+xml"/>
  <Override PartName="/ppt/activeX/activeX62.xml" ContentType="application/vnd.ms-office.activeX+xml"/>
  <Override PartName="/ppt/activeX/activeX63.xml" ContentType="application/vnd.ms-office.activeX+xml"/>
  <Override PartName="/ppt/activeX/activeX64.xml" ContentType="application/vnd.ms-office.activeX+xml"/>
  <Override PartName="/ppt/activeX/activeX65.xml" ContentType="application/vnd.ms-office.activeX+xml"/>
  <Override PartName="/ppt/activeX/activeX66.xml" ContentType="application/vnd.ms-office.activeX+xml"/>
  <Override PartName="/ppt/activeX/activeX67.xml" ContentType="application/vnd.ms-office.activeX+xml"/>
  <Override PartName="/ppt/activeX/activeX68.xml" ContentType="application/vnd.ms-office.activeX+xml"/>
  <Override PartName="/ppt/activeX/activeX69.xml" ContentType="application/vnd.ms-office.activeX+xml"/>
  <Override PartName="/ppt/activeX/activeX70.xml" ContentType="application/vnd.ms-office.activeX+xml"/>
  <Override PartName="/ppt/activeX/activeX71.xml" ContentType="application/vnd.ms-office.activeX+xml"/>
  <Override PartName="/ppt/activeX/activeX72.xml" ContentType="application/vnd.ms-office.activeX+xml"/>
  <Override PartName="/ppt/activeX/activeX73.xml" ContentType="application/vnd.ms-office.activeX+xml"/>
  <Override PartName="/ppt/activeX/activeX74.xml" ContentType="application/vnd.ms-office.activeX+xml"/>
  <Override PartName="/ppt/activeX/activeX75.xml" ContentType="application/vnd.ms-office.activeX+xml"/>
  <Override PartName="/ppt/activeX/activeX76.xml" ContentType="application/vnd.ms-office.activeX+xml"/>
  <Override PartName="/ppt/activeX/activeX77.xml" ContentType="application/vnd.ms-office.activeX+xml"/>
  <Override PartName="/ppt/activeX/activeX78.xml" ContentType="application/vnd.ms-office.activeX+xml"/>
  <Override PartName="/ppt/activeX/activeX79.xml" ContentType="application/vnd.ms-office.activeX+xml"/>
  <Override PartName="/ppt/activeX/activeX80.xml" ContentType="application/vnd.ms-office.activeX+xml"/>
  <Override PartName="/ppt/activeX/activeX81.xml" ContentType="application/vnd.ms-office.activeX+xml"/>
  <Override PartName="/ppt/activeX/activeX82.xml" ContentType="application/vnd.ms-office.activeX+xml"/>
  <Override PartName="/ppt/activeX/activeX83.xml" ContentType="application/vnd.ms-office.activeX+xml"/>
  <Override PartName="/ppt/notesSlides/notesSlide6.xml" ContentType="application/vnd.openxmlformats-officedocument.presentationml.notesSlide+xml"/>
  <Override PartName="/ppt/activeX/activeX84.xml" ContentType="application/vnd.ms-office.activeX+xml"/>
  <Override PartName="/ppt/activeX/activeX85.xml" ContentType="application/vnd.ms-office.activeX+xml"/>
  <Override PartName="/ppt/activeX/activeX86.xml" ContentType="application/vnd.ms-office.activeX+xml"/>
  <Override PartName="/ppt/notesSlides/notesSlide7.xml" ContentType="application/vnd.openxmlformats-officedocument.presentationml.notesSlide+xml"/>
  <Override PartName="/ppt/activeX/activeX87.xml" ContentType="application/vnd.ms-office.activeX+xml"/>
  <Override PartName="/ppt/activeX/activeX88.xml" ContentType="application/vnd.ms-office.activeX+xml"/>
  <Override PartName="/ppt/activeX/activeX89.xml" ContentType="application/vnd.ms-office.activeX+xml"/>
  <Override PartName="/ppt/activeX/activeX90.xml" ContentType="application/vnd.ms-office.activeX+xml"/>
  <Override PartName="/ppt/activeX/activeX91.xml" ContentType="application/vnd.ms-office.activeX+xml"/>
  <Override PartName="/ppt/activeX/activeX92.xml" ContentType="application/vnd.ms-office.activeX+xml"/>
  <Override PartName="/ppt/activeX/activeX93.xml" ContentType="application/vnd.ms-office.activeX+xml"/>
  <Override PartName="/ppt/activeX/activeX94.xml" ContentType="application/vnd.ms-office.activeX+xml"/>
  <Override PartName="/ppt/activeX/activeX95.xml" ContentType="application/vnd.ms-office.activeX+xml"/>
  <Override PartName="/ppt/activeX/activeX96.xml" ContentType="application/vnd.ms-office.activeX+xml"/>
  <Override PartName="/ppt/activeX/activeX97.xml" ContentType="application/vnd.ms-office.activeX+xml"/>
  <Override PartName="/ppt/activeX/activeX98.xml" ContentType="application/vnd.ms-office.activeX+xml"/>
  <Override PartName="/ppt/activeX/activeX99.xml" ContentType="application/vnd.ms-office.activeX+xml"/>
  <Override PartName="/ppt/activeX/activeX100.xml" ContentType="application/vnd.ms-office.activeX+xml"/>
  <Override PartName="/ppt/activeX/activeX101.xml" ContentType="application/vnd.ms-office.activeX+xml"/>
  <Override PartName="/ppt/activeX/activeX102.xml" ContentType="application/vnd.ms-office.activeX+xml"/>
  <Override PartName="/ppt/activeX/activeX103.xml" ContentType="application/vnd.ms-office.activeX+xml"/>
  <Override PartName="/ppt/activeX/activeX104.xml" ContentType="application/vnd.ms-office.activeX+xml"/>
  <Override PartName="/ppt/activeX/activeX105.xml" ContentType="application/vnd.ms-office.activeX+xml"/>
  <Override PartName="/ppt/activeX/activeX106.xml" ContentType="application/vnd.ms-office.activeX+xml"/>
  <Override PartName="/ppt/activeX/activeX107.xml" ContentType="application/vnd.ms-office.activeX+xml"/>
  <Override PartName="/ppt/activeX/activeX108.xml" ContentType="application/vnd.ms-office.activeX+xml"/>
  <Override PartName="/ppt/activeX/activeX109.xml" ContentType="application/vnd.ms-office.activeX+xml"/>
  <Override PartName="/ppt/activeX/activeX110.xml" ContentType="application/vnd.ms-office.activeX+xml"/>
  <Override PartName="/ppt/activeX/activeX111.xml" ContentType="application/vnd.ms-office.activeX+xml"/>
  <Override PartName="/ppt/activeX/activeX112.xml" ContentType="application/vnd.ms-office.activeX+xml"/>
  <Override PartName="/ppt/activeX/activeX113.xml" ContentType="application/vnd.ms-office.activeX+xml"/>
  <Override PartName="/ppt/activeX/activeX114.xml" ContentType="application/vnd.ms-office.activeX+xml"/>
  <Override PartName="/ppt/activeX/activeX115.xml" ContentType="application/vnd.ms-office.activeX+xml"/>
  <Override PartName="/ppt/activeX/activeX116.xml" ContentType="application/vnd.ms-office.activeX+xml"/>
  <Override PartName="/ppt/activeX/activeX117.xml" ContentType="application/vnd.ms-office.activeX+xml"/>
  <Override PartName="/ppt/activeX/activeX118.xml" ContentType="application/vnd.ms-office.activeX+xml"/>
  <Override PartName="/ppt/activeX/activeX119.xml" ContentType="application/vnd.ms-office.activeX+xml"/>
  <Override PartName="/ppt/activeX/activeX120.xml" ContentType="application/vnd.ms-office.activeX+xml"/>
  <Override PartName="/ppt/activeX/activeX121.xml" ContentType="application/vnd.ms-office.activeX+xml"/>
  <Override PartName="/ppt/activeX/activeX122.xml" ContentType="application/vnd.ms-office.activeX+xml"/>
  <Override PartName="/ppt/activeX/activeX123.xml" ContentType="application/vnd.ms-office.activeX+xml"/>
  <Override PartName="/ppt/activeX/activeX124.xml" ContentType="application/vnd.ms-office.activeX+xml"/>
  <Override PartName="/ppt/activeX/activeX125.xml" ContentType="application/vnd.ms-office.activeX+xml"/>
  <Override PartName="/ppt/activeX/activeX126.xml" ContentType="application/vnd.ms-office.activeX+xml"/>
  <Override PartName="/ppt/activeX/activeX127.xml" ContentType="application/vnd.ms-office.activeX+xml"/>
  <Override PartName="/ppt/activeX/activeX128.xml" ContentType="application/vnd.ms-office.activeX+xml"/>
  <Override PartName="/ppt/activeX/activeX129.xml" ContentType="application/vnd.ms-office.activeX+xml"/>
  <Override PartName="/ppt/activeX/activeX130.xml" ContentType="application/vnd.ms-office.activeX+xml"/>
  <Override PartName="/ppt/activeX/activeX131.xml" ContentType="application/vnd.ms-office.activeX+xml"/>
  <Override PartName="/ppt/activeX/activeX132.xml" ContentType="application/vnd.ms-office.activeX+xml"/>
  <Override PartName="/ppt/activeX/activeX133.xml" ContentType="application/vnd.ms-office.activeX+xml"/>
  <Override PartName="/ppt/activeX/activeX134.xml" ContentType="application/vnd.ms-office.activeX+xml"/>
  <Override PartName="/ppt/activeX/activeX135.xml" ContentType="application/vnd.ms-office.activeX+xml"/>
  <Override PartName="/ppt/activeX/activeX136.xml" ContentType="application/vnd.ms-office.activeX+xml"/>
  <Override PartName="/ppt/activeX/activeX137.xml" ContentType="application/vnd.ms-office.activeX+xml"/>
  <Override PartName="/ppt/activeX/activeX138.xml" ContentType="application/vnd.ms-office.activeX+xml"/>
  <Override PartName="/ppt/activeX/activeX139.xml" ContentType="application/vnd.ms-office.activeX+xml"/>
  <Override PartName="/ppt/activeX/activeX140.xml" ContentType="application/vnd.ms-office.activeX+xml"/>
  <Override PartName="/ppt/activeX/activeX141.xml" ContentType="application/vnd.ms-office.activeX+xml"/>
  <Override PartName="/ppt/activeX/activeX142.xml" ContentType="application/vnd.ms-office.activeX+xml"/>
  <Override PartName="/ppt/activeX/activeX143.xml" ContentType="application/vnd.ms-office.activeX+xml"/>
  <Override PartName="/ppt/activeX/activeX144.xml" ContentType="application/vnd.ms-office.activeX+xml"/>
  <Override PartName="/ppt/activeX/activeX145.xml" ContentType="application/vnd.ms-office.activeX+xml"/>
  <Override PartName="/ppt/activeX/activeX146.xml" ContentType="application/vnd.ms-office.activeX+xml"/>
  <Override PartName="/ppt/activeX/activeX147.xml" ContentType="application/vnd.ms-office.activeX+xml"/>
  <Override PartName="/ppt/activeX/activeX148.xml" ContentType="application/vnd.ms-office.activeX+xml"/>
  <Override PartName="/ppt/activeX/activeX149.xml" ContentType="application/vnd.ms-office.activeX+xml"/>
  <Override PartName="/ppt/activeX/activeX150.xml" ContentType="application/vnd.ms-office.activeX+xml"/>
  <Override PartName="/ppt/activeX/activeX151.xml" ContentType="application/vnd.ms-office.activeX+xml"/>
  <Override PartName="/ppt/activeX/activeX152.xml" ContentType="application/vnd.ms-office.activeX+xml"/>
  <Override PartName="/ppt/activeX/activeX153.xml" ContentType="application/vnd.ms-office.activeX+xml"/>
  <Override PartName="/ppt/activeX/activeX154.xml" ContentType="application/vnd.ms-office.activeX+xml"/>
  <Override PartName="/ppt/activeX/activeX155.xml" ContentType="application/vnd.ms-office.activeX+xml"/>
  <Override PartName="/ppt/activeX/activeX156.xml" ContentType="application/vnd.ms-office.activeX+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activeX/activeX157.xml" ContentType="application/vnd.ms-office.activeX+xml"/>
  <Override PartName="/ppt/activeX/activeX158.xml" ContentType="application/vnd.ms-office.activeX+xml"/>
  <Override PartName="/ppt/activeX/activeX159.xml" ContentType="application/vnd.ms-office.activeX+xml"/>
  <Override PartName="/ppt/activeX/activeX160.xml" ContentType="application/vnd.ms-office.activeX+xml"/>
  <Override PartName="/ppt/activeX/activeX161.xml" ContentType="application/vnd.ms-office.activeX+xml"/>
  <Override PartName="/ppt/activeX/activeX162.xml" ContentType="application/vnd.ms-office.activeX+xml"/>
  <Override PartName="/ppt/activeX/activeX163.xml" ContentType="application/vnd.ms-office.activeX+xml"/>
  <Override PartName="/ppt/activeX/activeX164.xml" ContentType="application/vnd.ms-office.activeX+xml"/>
  <Override PartName="/ppt/activeX/activeX165.xml" ContentType="application/vnd.ms-office.activeX+xml"/>
  <Override PartName="/ppt/activeX/activeX166.xml" ContentType="application/vnd.ms-office.activeX+xml"/>
  <Override PartName="/ppt/activeX/activeX167.xml" ContentType="application/vnd.ms-office.activeX+xml"/>
  <Override PartName="/ppt/activeX/activeX168.xml" ContentType="application/vnd.ms-office.activeX+xml"/>
  <Override PartName="/ppt/activeX/activeX169.xml" ContentType="application/vnd.ms-office.activeX+xml"/>
  <Override PartName="/ppt/activeX/activeX170.xml" ContentType="application/vnd.ms-office.activeX+xml"/>
  <Override PartName="/ppt/activeX/activeX171.xml" ContentType="application/vnd.ms-office.activeX+xml"/>
  <Override PartName="/ppt/activeX/activeX172.xml" ContentType="application/vnd.ms-office.activeX+xml"/>
  <Override PartName="/ppt/activeX/activeX173.xml" ContentType="application/vnd.ms-office.activeX+xml"/>
  <Override PartName="/ppt/activeX/activeX174.xml" ContentType="application/vnd.ms-office.activeX+xml"/>
  <Override PartName="/ppt/activeX/activeX175.xml" ContentType="application/vnd.ms-office.activeX+xml"/>
  <Override PartName="/ppt/activeX/activeX176.xml" ContentType="application/vnd.ms-office.activeX+xml"/>
  <Override PartName="/ppt/activeX/activeX177.xml" ContentType="application/vnd.ms-office.activeX+xml"/>
  <Override PartName="/ppt/activeX/activeX178.xml" ContentType="application/vnd.ms-office.activeX+xml"/>
  <Override PartName="/ppt/activeX/activeX179.xml" ContentType="application/vnd.ms-office.activeX+xml"/>
  <Override PartName="/ppt/vbaProject.bin" ContentType="application/vnd.ms-office.vbaProject"/>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99"/>
  </p:notesMasterIdLst>
  <p:handoutMasterIdLst>
    <p:handoutMasterId r:id="rId100"/>
  </p:handoutMasterIdLst>
  <p:sldIdLst>
    <p:sldId id="362" r:id="rId3"/>
    <p:sldId id="334" r:id="rId4"/>
    <p:sldId id="336" r:id="rId5"/>
    <p:sldId id="339" r:id="rId6"/>
    <p:sldId id="360" r:id="rId7"/>
    <p:sldId id="361" r:id="rId8"/>
    <p:sldId id="359" r:id="rId9"/>
    <p:sldId id="332" r:id="rId10"/>
    <p:sldId id="340" r:id="rId11"/>
    <p:sldId id="260" r:id="rId12"/>
    <p:sldId id="259" r:id="rId13"/>
    <p:sldId id="257" r:id="rId14"/>
    <p:sldId id="337" r:id="rId15"/>
    <p:sldId id="297" r:id="rId16"/>
    <p:sldId id="276" r:id="rId17"/>
    <p:sldId id="338" r:id="rId18"/>
    <p:sldId id="274" r:id="rId19"/>
    <p:sldId id="265" r:id="rId20"/>
    <p:sldId id="266" r:id="rId21"/>
    <p:sldId id="267" r:id="rId22"/>
    <p:sldId id="268" r:id="rId23"/>
    <p:sldId id="269" r:id="rId24"/>
    <p:sldId id="270" r:id="rId25"/>
    <p:sldId id="358" r:id="rId26"/>
    <p:sldId id="349" r:id="rId27"/>
    <p:sldId id="353" r:id="rId28"/>
    <p:sldId id="354" r:id="rId29"/>
    <p:sldId id="271" r:id="rId30"/>
    <p:sldId id="272" r:id="rId31"/>
    <p:sldId id="273" r:id="rId32"/>
    <p:sldId id="288" r:id="rId33"/>
    <p:sldId id="289" r:id="rId34"/>
    <p:sldId id="290" r:id="rId35"/>
    <p:sldId id="292" r:id="rId36"/>
    <p:sldId id="291" r:id="rId37"/>
    <p:sldId id="341" r:id="rId38"/>
    <p:sldId id="279" r:id="rId39"/>
    <p:sldId id="343" r:id="rId40"/>
    <p:sldId id="344" r:id="rId41"/>
    <p:sldId id="345" r:id="rId42"/>
    <p:sldId id="346" r:id="rId43"/>
    <p:sldId id="342" r:id="rId44"/>
    <p:sldId id="347" r:id="rId45"/>
    <p:sldId id="348" r:id="rId46"/>
    <p:sldId id="261" r:id="rId47"/>
    <p:sldId id="280" r:id="rId48"/>
    <p:sldId id="301" r:id="rId49"/>
    <p:sldId id="300" r:id="rId50"/>
    <p:sldId id="298" r:id="rId51"/>
    <p:sldId id="299" r:id="rId52"/>
    <p:sldId id="281" r:id="rId53"/>
    <p:sldId id="286" r:id="rId54"/>
    <p:sldId id="293" r:id="rId55"/>
    <p:sldId id="287" r:id="rId56"/>
    <p:sldId id="294" r:id="rId57"/>
    <p:sldId id="295" r:id="rId58"/>
    <p:sldId id="277" r:id="rId59"/>
    <p:sldId id="296" r:id="rId60"/>
    <p:sldId id="284" r:id="rId61"/>
    <p:sldId id="278" r:id="rId62"/>
    <p:sldId id="262" r:id="rId63"/>
    <p:sldId id="302" r:id="rId64"/>
    <p:sldId id="303" r:id="rId65"/>
    <p:sldId id="304" r:id="rId66"/>
    <p:sldId id="308" r:id="rId67"/>
    <p:sldId id="311" r:id="rId68"/>
    <p:sldId id="309" r:id="rId69"/>
    <p:sldId id="310" r:id="rId70"/>
    <p:sldId id="305" r:id="rId71"/>
    <p:sldId id="307" r:id="rId72"/>
    <p:sldId id="312" r:id="rId73"/>
    <p:sldId id="316" r:id="rId74"/>
    <p:sldId id="313" r:id="rId75"/>
    <p:sldId id="317" r:id="rId76"/>
    <p:sldId id="314" r:id="rId77"/>
    <p:sldId id="319" r:id="rId78"/>
    <p:sldId id="320" r:id="rId79"/>
    <p:sldId id="318" r:id="rId80"/>
    <p:sldId id="315" r:id="rId81"/>
    <p:sldId id="321" r:id="rId82"/>
    <p:sldId id="351" r:id="rId83"/>
    <p:sldId id="355" r:id="rId84"/>
    <p:sldId id="356" r:id="rId85"/>
    <p:sldId id="357" r:id="rId86"/>
    <p:sldId id="306" r:id="rId87"/>
    <p:sldId id="322" r:id="rId88"/>
    <p:sldId id="323" r:id="rId89"/>
    <p:sldId id="324" r:id="rId90"/>
    <p:sldId id="325" r:id="rId91"/>
    <p:sldId id="326" r:id="rId92"/>
    <p:sldId id="327" r:id="rId93"/>
    <p:sldId id="328" r:id="rId94"/>
    <p:sldId id="329" r:id="rId95"/>
    <p:sldId id="330" r:id="rId96"/>
    <p:sldId id="331" r:id="rId97"/>
    <p:sldId id="333" r:id="rId98"/>
  </p:sldIdLst>
  <p:sldSz cx="12192000" cy="6858000"/>
  <p:notesSz cx="6794500" cy="99314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ata" id="{97982FB9-F97B-48FA-B8F0-7AC5B46AB032}">
          <p14:sldIdLst>
            <p14:sldId id="362"/>
          </p14:sldIdLst>
        </p14:section>
        <p14:section name="Process" id="{3260A82E-66C9-4EF4-B73A-C72E2BCB620E}">
          <p14:sldIdLst>
            <p14:sldId id="334"/>
            <p14:sldId id="336"/>
            <p14:sldId id="339"/>
            <p14:sldId id="360"/>
            <p14:sldId id="361"/>
            <p14:sldId id="359"/>
            <p14:sldId id="332"/>
            <p14:sldId id="340"/>
          </p14:sldIdLst>
        </p14:section>
        <p14:section name="Applicatie" id="{28109E6F-CBBF-4F27-A2DC-B01A978D2951}">
          <p14:sldIdLst>
            <p14:sldId id="260"/>
          </p14:sldIdLst>
        </p14:section>
        <p14:section name="Main Menu - Home page" id="{12CBF338-F4B9-4EC2-B853-C04F7EE87704}">
          <p14:sldIdLst>
            <p14:sldId id="259"/>
            <p14:sldId id="257"/>
          </p14:sldIdLst>
        </p14:section>
        <p14:section name="No container # New Import container" id="{12E29544-F57D-47D7-A898-3FE09D09EEFB}">
          <p14:sldIdLst>
            <p14:sldId id="337"/>
            <p14:sldId id="297"/>
            <p14:sldId id="276"/>
            <p14:sldId id="338"/>
            <p14:sldId id="274"/>
            <p14:sldId id="265"/>
            <p14:sldId id="266"/>
            <p14:sldId id="267"/>
            <p14:sldId id="268"/>
            <p14:sldId id="269"/>
            <p14:sldId id="270"/>
            <p14:sldId id="358"/>
            <p14:sldId id="349"/>
            <p14:sldId id="353"/>
            <p14:sldId id="354"/>
            <p14:sldId id="271"/>
            <p14:sldId id="272"/>
            <p14:sldId id="273"/>
            <p14:sldId id="288"/>
            <p14:sldId id="289"/>
            <p14:sldId id="290"/>
            <p14:sldId id="292"/>
            <p14:sldId id="291"/>
          </p14:sldIdLst>
        </p14:section>
        <p14:section name="New Export container - No container #" id="{DE676E0B-CC4F-407D-BB44-57BFCE2D7DC5}">
          <p14:sldIdLst>
            <p14:sldId id="341"/>
            <p14:sldId id="279"/>
            <p14:sldId id="343"/>
            <p14:sldId id="344"/>
            <p14:sldId id="345"/>
            <p14:sldId id="346"/>
            <p14:sldId id="342"/>
            <p14:sldId id="347"/>
            <p14:sldId id="348"/>
            <p14:sldId id="261"/>
            <p14:sldId id="280"/>
            <p14:sldId id="301"/>
            <p14:sldId id="300"/>
            <p14:sldId id="298"/>
            <p14:sldId id="299"/>
            <p14:sldId id="281"/>
            <p14:sldId id="286"/>
            <p14:sldId id="293"/>
            <p14:sldId id="287"/>
            <p14:sldId id="294"/>
            <p14:sldId id="295"/>
            <p14:sldId id="277"/>
            <p14:sldId id="296"/>
            <p14:sldId id="284"/>
            <p14:sldId id="278"/>
            <p14:sldId id="262"/>
            <p14:sldId id="302"/>
            <p14:sldId id="303"/>
            <p14:sldId id="304"/>
            <p14:sldId id="308"/>
            <p14:sldId id="311"/>
            <p14:sldId id="309"/>
            <p14:sldId id="310"/>
            <p14:sldId id="305"/>
            <p14:sldId id="307"/>
            <p14:sldId id="312"/>
            <p14:sldId id="316"/>
            <p14:sldId id="313"/>
            <p14:sldId id="317"/>
            <p14:sldId id="314"/>
            <p14:sldId id="319"/>
            <p14:sldId id="320"/>
            <p14:sldId id="318"/>
            <p14:sldId id="315"/>
            <p14:sldId id="321"/>
            <p14:sldId id="351"/>
            <p14:sldId id="355"/>
            <p14:sldId id="356"/>
            <p14:sldId id="357"/>
            <p14:sldId id="306"/>
            <p14:sldId id="322"/>
            <p14:sldId id="323"/>
            <p14:sldId id="324"/>
            <p14:sldId id="325"/>
            <p14:sldId id="326"/>
            <p14:sldId id="327"/>
            <p14:sldId id="328"/>
            <p14:sldId id="329"/>
            <p14:sldId id="330"/>
            <p14:sldId id="331"/>
            <p14:sldId id="333"/>
          </p14:sldIdLst>
        </p14:section>
      </p14:sectionLst>
    </p:ex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FFCC"/>
    <a:srgbClr val="F2B800"/>
    <a:srgbClr val="EEECE1"/>
    <a:srgbClr val="FFFFFF"/>
    <a:srgbClr val="FF33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262" autoAdjust="0"/>
  </p:normalViewPr>
  <p:slideViewPr>
    <p:cSldViewPr>
      <p:cViewPr varScale="1">
        <p:scale>
          <a:sx n="104" d="100"/>
          <a:sy n="104" d="100"/>
        </p:scale>
        <p:origin x="114" y="186"/>
      </p:cViewPr>
      <p:guideLst>
        <p:guide orient="horz" pos="2160"/>
        <p:guide pos="3840"/>
      </p:guideLst>
    </p:cSldViewPr>
  </p:slideViewPr>
  <p:notesTextViewPr>
    <p:cViewPr>
      <p:scale>
        <a:sx n="100" d="100"/>
        <a:sy n="100" d="100"/>
      </p:scale>
      <p:origin x="0" y="0"/>
    </p:cViewPr>
  </p:notesTextViewPr>
  <p:notesViewPr>
    <p:cSldViewPr>
      <p:cViewPr varScale="1">
        <p:scale>
          <a:sx n="87" d="100"/>
          <a:sy n="87" d="100"/>
        </p:scale>
        <p:origin x="2988" y="84"/>
      </p:cViewPr>
      <p:guideLst/>
    </p:cSldViewPr>
  </p:notes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4.xml"/><Relationship Id="rId21" Type="http://schemas.openxmlformats.org/officeDocument/2006/relationships/slide" Target="slides/slide19.xml"/><Relationship Id="rId42" Type="http://schemas.openxmlformats.org/officeDocument/2006/relationships/slide" Target="slides/slide40.xml"/><Relationship Id="rId47" Type="http://schemas.openxmlformats.org/officeDocument/2006/relationships/slide" Target="slides/slide45.xml"/><Relationship Id="rId63" Type="http://schemas.openxmlformats.org/officeDocument/2006/relationships/slide" Target="slides/slide61.xml"/><Relationship Id="rId68" Type="http://schemas.openxmlformats.org/officeDocument/2006/relationships/slide" Target="slides/slide66.xml"/><Relationship Id="rId84" Type="http://schemas.openxmlformats.org/officeDocument/2006/relationships/slide" Target="slides/slide82.xml"/><Relationship Id="rId89" Type="http://schemas.openxmlformats.org/officeDocument/2006/relationships/slide" Target="slides/slide87.xml"/><Relationship Id="rId16" Type="http://schemas.openxmlformats.org/officeDocument/2006/relationships/slide" Target="slides/slide14.xml"/><Relationship Id="rId11" Type="http://schemas.openxmlformats.org/officeDocument/2006/relationships/slide" Target="slides/slide9.xml"/><Relationship Id="rId32" Type="http://schemas.openxmlformats.org/officeDocument/2006/relationships/slide" Target="slides/slide30.xml"/><Relationship Id="rId37" Type="http://schemas.openxmlformats.org/officeDocument/2006/relationships/slide" Target="slides/slide35.xml"/><Relationship Id="rId53" Type="http://schemas.openxmlformats.org/officeDocument/2006/relationships/slide" Target="slides/slide51.xml"/><Relationship Id="rId58" Type="http://schemas.openxmlformats.org/officeDocument/2006/relationships/slide" Target="slides/slide56.xml"/><Relationship Id="rId74" Type="http://schemas.openxmlformats.org/officeDocument/2006/relationships/slide" Target="slides/slide72.xml"/><Relationship Id="rId79" Type="http://schemas.openxmlformats.org/officeDocument/2006/relationships/slide" Target="slides/slide77.xml"/><Relationship Id="rId102" Type="http://schemas.openxmlformats.org/officeDocument/2006/relationships/viewProps" Target="viewProps.xml"/><Relationship Id="rId5" Type="http://schemas.openxmlformats.org/officeDocument/2006/relationships/slide" Target="slides/slide3.xml"/><Relationship Id="rId90" Type="http://schemas.openxmlformats.org/officeDocument/2006/relationships/slide" Target="slides/slide88.xml"/><Relationship Id="rId95" Type="http://schemas.openxmlformats.org/officeDocument/2006/relationships/slide" Target="slides/slide93.xml"/><Relationship Id="rId22" Type="http://schemas.openxmlformats.org/officeDocument/2006/relationships/slide" Target="slides/slide20.xml"/><Relationship Id="rId27" Type="http://schemas.openxmlformats.org/officeDocument/2006/relationships/slide" Target="slides/slide25.xml"/><Relationship Id="rId43" Type="http://schemas.openxmlformats.org/officeDocument/2006/relationships/slide" Target="slides/slide41.xml"/><Relationship Id="rId48" Type="http://schemas.openxmlformats.org/officeDocument/2006/relationships/slide" Target="slides/slide46.xml"/><Relationship Id="rId64" Type="http://schemas.openxmlformats.org/officeDocument/2006/relationships/slide" Target="slides/slide62.xml"/><Relationship Id="rId69" Type="http://schemas.openxmlformats.org/officeDocument/2006/relationships/slide" Target="slides/slide67.xml"/><Relationship Id="rId80" Type="http://schemas.openxmlformats.org/officeDocument/2006/relationships/slide" Target="slides/slide78.xml"/><Relationship Id="rId85" Type="http://schemas.openxmlformats.org/officeDocument/2006/relationships/slide" Target="slides/slide83.xml"/><Relationship Id="rId12" Type="http://schemas.openxmlformats.org/officeDocument/2006/relationships/slide" Target="slides/slide10.xml"/><Relationship Id="rId17" Type="http://schemas.openxmlformats.org/officeDocument/2006/relationships/slide" Target="slides/slide15.xml"/><Relationship Id="rId33" Type="http://schemas.openxmlformats.org/officeDocument/2006/relationships/slide" Target="slides/slide31.xml"/><Relationship Id="rId38" Type="http://schemas.openxmlformats.org/officeDocument/2006/relationships/slide" Target="slides/slide36.xml"/><Relationship Id="rId59" Type="http://schemas.openxmlformats.org/officeDocument/2006/relationships/slide" Target="slides/slide57.xml"/><Relationship Id="rId103" Type="http://schemas.openxmlformats.org/officeDocument/2006/relationships/theme" Target="theme/theme1.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 Id="rId70" Type="http://schemas.openxmlformats.org/officeDocument/2006/relationships/slide" Target="slides/slide68.xml"/><Relationship Id="rId75" Type="http://schemas.openxmlformats.org/officeDocument/2006/relationships/slide" Target="slides/slide73.xml"/><Relationship Id="rId83" Type="http://schemas.openxmlformats.org/officeDocument/2006/relationships/slide" Target="slides/slide81.xml"/><Relationship Id="rId88" Type="http://schemas.openxmlformats.org/officeDocument/2006/relationships/slide" Target="slides/slide86.xml"/><Relationship Id="rId91" Type="http://schemas.openxmlformats.org/officeDocument/2006/relationships/slide" Target="slides/slide89.xml"/><Relationship Id="rId96" Type="http://schemas.openxmlformats.org/officeDocument/2006/relationships/slide" Target="slides/slide94.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10" Type="http://schemas.openxmlformats.org/officeDocument/2006/relationships/slide" Target="slides/slide8.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slide" Target="slides/slide63.xml"/><Relationship Id="rId73" Type="http://schemas.openxmlformats.org/officeDocument/2006/relationships/slide" Target="slides/slide71.xml"/><Relationship Id="rId78" Type="http://schemas.openxmlformats.org/officeDocument/2006/relationships/slide" Target="slides/slide76.xml"/><Relationship Id="rId81" Type="http://schemas.openxmlformats.org/officeDocument/2006/relationships/slide" Target="slides/slide79.xml"/><Relationship Id="rId86" Type="http://schemas.openxmlformats.org/officeDocument/2006/relationships/slide" Target="slides/slide84.xml"/><Relationship Id="rId94" Type="http://schemas.openxmlformats.org/officeDocument/2006/relationships/slide" Target="slides/slide92.xml"/><Relationship Id="rId99" Type="http://schemas.openxmlformats.org/officeDocument/2006/relationships/notesMaster" Target="notesMasters/notesMaster1.xml"/><Relationship Id="rId101" Type="http://schemas.openxmlformats.org/officeDocument/2006/relationships/presProps" Target="presProps.xml"/><Relationship Id="rId4" Type="http://schemas.openxmlformats.org/officeDocument/2006/relationships/slide" Target="slides/slide2.xml"/><Relationship Id="rId9" Type="http://schemas.openxmlformats.org/officeDocument/2006/relationships/slide" Target="slides/slide7.xml"/><Relationship Id="rId13" Type="http://schemas.openxmlformats.org/officeDocument/2006/relationships/slide" Target="slides/slide11.xml"/><Relationship Id="rId18" Type="http://schemas.openxmlformats.org/officeDocument/2006/relationships/slide" Target="slides/slide16.xml"/><Relationship Id="rId39" Type="http://schemas.openxmlformats.org/officeDocument/2006/relationships/slide" Target="slides/slide37.xml"/><Relationship Id="rId34" Type="http://schemas.openxmlformats.org/officeDocument/2006/relationships/slide" Target="slides/slide32.xml"/><Relationship Id="rId50" Type="http://schemas.openxmlformats.org/officeDocument/2006/relationships/slide" Target="slides/slide48.xml"/><Relationship Id="rId55" Type="http://schemas.openxmlformats.org/officeDocument/2006/relationships/slide" Target="slides/slide53.xml"/><Relationship Id="rId76" Type="http://schemas.openxmlformats.org/officeDocument/2006/relationships/slide" Target="slides/slide74.xml"/><Relationship Id="rId97" Type="http://schemas.openxmlformats.org/officeDocument/2006/relationships/slide" Target="slides/slide95.xml"/><Relationship Id="rId104" Type="http://schemas.openxmlformats.org/officeDocument/2006/relationships/tableStyles" Target="tableStyles.xml"/><Relationship Id="rId7" Type="http://schemas.openxmlformats.org/officeDocument/2006/relationships/slide" Target="slides/slide5.xml"/><Relationship Id="rId71" Type="http://schemas.openxmlformats.org/officeDocument/2006/relationships/slide" Target="slides/slide69.xml"/><Relationship Id="rId92" Type="http://schemas.openxmlformats.org/officeDocument/2006/relationships/slide" Target="slides/slide90.xml"/><Relationship Id="rId2" Type="http://schemas.openxmlformats.org/officeDocument/2006/relationships/slideMaster" Target="slideMasters/slideMaster2.xml"/><Relationship Id="rId29" Type="http://schemas.openxmlformats.org/officeDocument/2006/relationships/slide" Target="slides/slide27.xml"/><Relationship Id="rId24" Type="http://schemas.openxmlformats.org/officeDocument/2006/relationships/slide" Target="slides/slide22.xml"/><Relationship Id="rId40" Type="http://schemas.openxmlformats.org/officeDocument/2006/relationships/slide" Target="slides/slide38.xml"/><Relationship Id="rId45" Type="http://schemas.openxmlformats.org/officeDocument/2006/relationships/slide" Target="slides/slide43.xml"/><Relationship Id="rId66" Type="http://schemas.openxmlformats.org/officeDocument/2006/relationships/slide" Target="slides/slide64.xml"/><Relationship Id="rId87" Type="http://schemas.openxmlformats.org/officeDocument/2006/relationships/slide" Target="slides/slide85.xml"/><Relationship Id="rId61" Type="http://schemas.openxmlformats.org/officeDocument/2006/relationships/slide" Target="slides/slide59.xml"/><Relationship Id="rId82" Type="http://schemas.openxmlformats.org/officeDocument/2006/relationships/slide" Target="slides/slide80.xml"/><Relationship Id="rId19" Type="http://schemas.openxmlformats.org/officeDocument/2006/relationships/slide" Target="slides/slide17.xml"/><Relationship Id="rId14" Type="http://schemas.openxmlformats.org/officeDocument/2006/relationships/slide" Target="slides/slide12.xml"/><Relationship Id="rId30" Type="http://schemas.openxmlformats.org/officeDocument/2006/relationships/slide" Target="slides/slide28.xml"/><Relationship Id="rId35" Type="http://schemas.openxmlformats.org/officeDocument/2006/relationships/slide" Target="slides/slide33.xml"/><Relationship Id="rId56" Type="http://schemas.openxmlformats.org/officeDocument/2006/relationships/slide" Target="slides/slide54.xml"/><Relationship Id="rId77" Type="http://schemas.openxmlformats.org/officeDocument/2006/relationships/slide" Target="slides/slide75.xml"/><Relationship Id="rId100" Type="http://schemas.openxmlformats.org/officeDocument/2006/relationships/handoutMaster" Target="handoutMasters/handoutMaster1.xml"/><Relationship Id="rId105" Type="http://schemas.microsoft.com/office/2006/relationships/vbaProject" Target="vbaProject.bin"/><Relationship Id="rId8" Type="http://schemas.openxmlformats.org/officeDocument/2006/relationships/slide" Target="slides/slide6.xml"/><Relationship Id="rId51" Type="http://schemas.openxmlformats.org/officeDocument/2006/relationships/slide" Target="slides/slide49.xml"/><Relationship Id="rId72" Type="http://schemas.openxmlformats.org/officeDocument/2006/relationships/slide" Target="slides/slide70.xml"/><Relationship Id="rId93" Type="http://schemas.openxmlformats.org/officeDocument/2006/relationships/slide" Target="slides/slide91.xml"/><Relationship Id="rId98" Type="http://schemas.openxmlformats.org/officeDocument/2006/relationships/slide" Target="slides/slide96.xml"/><Relationship Id="rId3" Type="http://schemas.openxmlformats.org/officeDocument/2006/relationships/slide" Target="slides/slide1.xml"/><Relationship Id="rId25" Type="http://schemas.openxmlformats.org/officeDocument/2006/relationships/slide" Target="slides/slide23.xml"/><Relationship Id="rId46" Type="http://schemas.openxmlformats.org/officeDocument/2006/relationships/slide" Target="slides/slide44.xml"/><Relationship Id="rId67" Type="http://schemas.openxmlformats.org/officeDocument/2006/relationships/slide" Target="slides/slide65.xml"/></Relationships>
</file>

<file path=ppt/activeX/_rels/activeX1.xml.rels><?xml version="1.0" encoding="UTF-8" standalone="yes"?>
<Relationships xmlns="http://schemas.openxmlformats.org/package/2006/relationships"><Relationship Id="rId1" Type="http://schemas.microsoft.com/office/2006/relationships/activeXControlBinary" Target="activeX1.bin"/></Relationships>
</file>

<file path=ppt/activeX/_rels/activeX2.xml.rels><?xml version="1.0" encoding="UTF-8" standalone="yes"?>
<Relationships xmlns="http://schemas.openxmlformats.org/package/2006/relationships"><Relationship Id="rId1" Type="http://schemas.microsoft.com/office/2006/relationships/activeXControlBinary" Target="activeX2.bin"/></Relationships>
</file>

<file path=ppt/activeX/_rels/activeX3.xml.rels><?xml version="1.0" encoding="UTF-8" standalone="yes"?>
<Relationships xmlns="http://schemas.openxmlformats.org/package/2006/relationships"><Relationship Id="rId1" Type="http://schemas.microsoft.com/office/2006/relationships/activeXControlBinary" Target="activeX3.bin"/></Relationships>
</file>

<file path=ppt/activeX/_rels/activeX4.xml.rels><?xml version="1.0" encoding="UTF-8" standalone="yes"?>
<Relationships xmlns="http://schemas.openxmlformats.org/package/2006/relationships"><Relationship Id="rId1" Type="http://schemas.microsoft.com/office/2006/relationships/activeXControlBinary" Target="activeX4.bin"/></Relationships>
</file>

<file path=ppt/activeX/_rels/activeX5.xml.rels><?xml version="1.0" encoding="UTF-8" standalone="yes"?>
<Relationships xmlns="http://schemas.openxmlformats.org/package/2006/relationships"><Relationship Id="rId1" Type="http://schemas.microsoft.com/office/2006/relationships/activeXControlBinary" Target="activeX5.bin"/></Relationships>
</file>

<file path=ppt/activeX/_rels/activeX6.xml.rels><?xml version="1.0" encoding="UTF-8" standalone="yes"?>
<Relationships xmlns="http://schemas.openxmlformats.org/package/2006/relationships"><Relationship Id="rId1" Type="http://schemas.microsoft.com/office/2006/relationships/activeXControlBinary" Target="activeX6.bin"/></Relationships>
</file>

<file path=ppt/activeX/_rels/activeX7.xml.rels><?xml version="1.0" encoding="UTF-8" standalone="yes"?>
<Relationships xmlns="http://schemas.openxmlformats.org/package/2006/relationships"><Relationship Id="rId1" Type="http://schemas.microsoft.com/office/2006/relationships/activeXControlBinary" Target="activeX7.bin"/></Relationships>
</file>

<file path=ppt/activeX/_rels/activeX8.xml.rels><?xml version="1.0" encoding="UTF-8" standalone="yes"?>
<Relationships xmlns="http://schemas.openxmlformats.org/package/2006/relationships"><Relationship Id="rId1" Type="http://schemas.microsoft.com/office/2006/relationships/activeXControlBinary" Target="activeX8.bin"/></Relationships>
</file>

<file path=ppt/activeX/_rels/activeX9.xml.rels><?xml version="1.0" encoding="UTF-8" standalone="yes"?>
<Relationships xmlns="http://schemas.openxmlformats.org/package/2006/relationships"><Relationship Id="rId1" Type="http://schemas.microsoft.com/office/2006/relationships/activeXControlBinary" Target="activeX9.bin"/></Relationships>
</file>

<file path=ppt/activeX/_rels/activeX10.xml.rels><?xml version="1.0" encoding="UTF-8" standalone="yes"?>
<Relationships xmlns="http://schemas.openxmlformats.org/package/2006/relationships"><Relationship Id="rId1" Type="http://schemas.microsoft.com/office/2006/relationships/activeXControlBinary" Target="activeX10.bin"/></Relationships>
</file>

<file path=ppt/activeX/_rels/activeX11.xml.rels><?xml version="1.0" encoding="UTF-8" standalone="yes"?>
<Relationships xmlns="http://schemas.openxmlformats.org/package/2006/relationships"><Relationship Id="rId1" Type="http://schemas.microsoft.com/office/2006/relationships/activeXControlBinary" Target="activeX11.bin"/></Relationships>
</file>

<file path=ppt/activeX/_rels/activeX12.xml.rels><?xml version="1.0" encoding="UTF-8" standalone="yes"?>
<Relationships xmlns="http://schemas.openxmlformats.org/package/2006/relationships"><Relationship Id="rId1" Type="http://schemas.microsoft.com/office/2006/relationships/activeXControlBinary" Target="activeX12.bin"/></Relationships>
</file>

<file path=ppt/activeX/_rels/activeX13.xml.rels><?xml version="1.0" encoding="UTF-8" standalone="yes"?>
<Relationships xmlns="http://schemas.openxmlformats.org/package/2006/relationships"><Relationship Id="rId1" Type="http://schemas.microsoft.com/office/2006/relationships/activeXControlBinary" Target="activeX13.bin"/></Relationships>
</file>

<file path=ppt/activeX/_rels/activeX14.xml.rels><?xml version="1.0" encoding="UTF-8" standalone="yes"?>
<Relationships xmlns="http://schemas.openxmlformats.org/package/2006/relationships"><Relationship Id="rId1" Type="http://schemas.microsoft.com/office/2006/relationships/activeXControlBinary" Target="activeX14.bin"/></Relationships>
</file>

<file path=ppt/activeX/_rels/activeX15.xml.rels><?xml version="1.0" encoding="UTF-8" standalone="yes"?>
<Relationships xmlns="http://schemas.openxmlformats.org/package/2006/relationships"><Relationship Id="rId1" Type="http://schemas.microsoft.com/office/2006/relationships/activeXControlBinary" Target="activeX15.bin"/></Relationships>
</file>

<file path=ppt/activeX/_rels/activeX16.xml.rels><?xml version="1.0" encoding="UTF-8" standalone="yes"?>
<Relationships xmlns="http://schemas.openxmlformats.org/package/2006/relationships"><Relationship Id="rId1" Type="http://schemas.microsoft.com/office/2006/relationships/activeXControlBinary" Target="activeX16.bin"/></Relationships>
</file>

<file path=ppt/activeX/_rels/activeX17.xml.rels><?xml version="1.0" encoding="UTF-8" standalone="yes"?>
<Relationships xmlns="http://schemas.openxmlformats.org/package/2006/relationships"><Relationship Id="rId1" Type="http://schemas.microsoft.com/office/2006/relationships/activeXControlBinary" Target="activeX17.bin"/></Relationships>
</file>

<file path=ppt/activeX/_rels/activeX18.xml.rels><?xml version="1.0" encoding="UTF-8" standalone="yes"?>
<Relationships xmlns="http://schemas.openxmlformats.org/package/2006/relationships"><Relationship Id="rId1" Type="http://schemas.microsoft.com/office/2006/relationships/activeXControlBinary" Target="activeX18.bin"/></Relationships>
</file>

<file path=ppt/activeX/_rels/activeX19.xml.rels><?xml version="1.0" encoding="UTF-8" standalone="yes"?>
<Relationships xmlns="http://schemas.openxmlformats.org/package/2006/relationships"><Relationship Id="rId1" Type="http://schemas.microsoft.com/office/2006/relationships/activeXControlBinary" Target="activeX19.bin"/></Relationships>
</file>

<file path=ppt/activeX/_rels/activeX20.xml.rels><?xml version="1.0" encoding="UTF-8" standalone="yes"?>
<Relationships xmlns="http://schemas.openxmlformats.org/package/2006/relationships"><Relationship Id="rId1" Type="http://schemas.microsoft.com/office/2006/relationships/activeXControlBinary" Target="activeX20.bin"/></Relationships>
</file>

<file path=ppt/activeX/_rels/activeX21.xml.rels><?xml version="1.0" encoding="UTF-8" standalone="yes"?>
<Relationships xmlns="http://schemas.openxmlformats.org/package/2006/relationships"><Relationship Id="rId1" Type="http://schemas.microsoft.com/office/2006/relationships/activeXControlBinary" Target="activeX21.bin"/></Relationships>
</file>

<file path=ppt/activeX/_rels/activeX22.xml.rels><?xml version="1.0" encoding="UTF-8" standalone="yes"?>
<Relationships xmlns="http://schemas.openxmlformats.org/package/2006/relationships"><Relationship Id="rId1" Type="http://schemas.microsoft.com/office/2006/relationships/activeXControlBinary" Target="activeX22.bin"/></Relationships>
</file>

<file path=ppt/activeX/_rels/activeX23.xml.rels><?xml version="1.0" encoding="UTF-8" standalone="yes"?>
<Relationships xmlns="http://schemas.openxmlformats.org/package/2006/relationships"><Relationship Id="rId1" Type="http://schemas.microsoft.com/office/2006/relationships/activeXControlBinary" Target="activeX23.bin"/></Relationships>
</file>

<file path=ppt/activeX/_rels/activeX24.xml.rels><?xml version="1.0" encoding="UTF-8" standalone="yes"?>
<Relationships xmlns="http://schemas.openxmlformats.org/package/2006/relationships"><Relationship Id="rId1" Type="http://schemas.microsoft.com/office/2006/relationships/activeXControlBinary" Target="activeX24.bin"/></Relationships>
</file>

<file path=ppt/activeX/_rels/activeX25.xml.rels><?xml version="1.0" encoding="UTF-8" standalone="yes"?>
<Relationships xmlns="http://schemas.openxmlformats.org/package/2006/relationships"><Relationship Id="rId1" Type="http://schemas.microsoft.com/office/2006/relationships/activeXControlBinary" Target="activeX25.bin"/></Relationships>
</file>

<file path=ppt/activeX/_rels/activeX26.xml.rels><?xml version="1.0" encoding="UTF-8" standalone="yes"?>
<Relationships xmlns="http://schemas.openxmlformats.org/package/2006/relationships"><Relationship Id="rId1" Type="http://schemas.microsoft.com/office/2006/relationships/activeXControlBinary" Target="activeX26.bin"/></Relationships>
</file>

<file path=ppt/activeX/_rels/activeX27.xml.rels><?xml version="1.0" encoding="UTF-8" standalone="yes"?>
<Relationships xmlns="http://schemas.openxmlformats.org/package/2006/relationships"><Relationship Id="rId1" Type="http://schemas.microsoft.com/office/2006/relationships/activeXControlBinary" Target="activeX27.bin"/></Relationships>
</file>

<file path=ppt/activeX/_rels/activeX28.xml.rels><?xml version="1.0" encoding="UTF-8" standalone="yes"?>
<Relationships xmlns="http://schemas.openxmlformats.org/package/2006/relationships"><Relationship Id="rId1" Type="http://schemas.microsoft.com/office/2006/relationships/activeXControlBinary" Target="activeX28.bin"/></Relationships>
</file>

<file path=ppt/activeX/_rels/activeX29.xml.rels><?xml version="1.0" encoding="UTF-8" standalone="yes"?>
<Relationships xmlns="http://schemas.openxmlformats.org/package/2006/relationships"><Relationship Id="rId1" Type="http://schemas.microsoft.com/office/2006/relationships/activeXControlBinary" Target="activeX29.bin"/></Relationships>
</file>

<file path=ppt/activeX/_rels/activeX30.xml.rels><?xml version="1.0" encoding="UTF-8" standalone="yes"?>
<Relationships xmlns="http://schemas.openxmlformats.org/package/2006/relationships"><Relationship Id="rId1" Type="http://schemas.microsoft.com/office/2006/relationships/activeXControlBinary" Target="activeX30.bin"/></Relationships>
</file>

<file path=ppt/activeX/_rels/activeX31.xml.rels><?xml version="1.0" encoding="UTF-8" standalone="yes"?>
<Relationships xmlns="http://schemas.openxmlformats.org/package/2006/relationships"><Relationship Id="rId1" Type="http://schemas.microsoft.com/office/2006/relationships/activeXControlBinary" Target="activeX31.bin"/></Relationships>
</file>

<file path=ppt/activeX/_rels/activeX32.xml.rels><?xml version="1.0" encoding="UTF-8" standalone="yes"?>
<Relationships xmlns="http://schemas.openxmlformats.org/package/2006/relationships"><Relationship Id="rId1" Type="http://schemas.microsoft.com/office/2006/relationships/activeXControlBinary" Target="activeX32.bin"/></Relationships>
</file>

<file path=ppt/activeX/_rels/activeX33.xml.rels><?xml version="1.0" encoding="UTF-8" standalone="yes"?>
<Relationships xmlns="http://schemas.openxmlformats.org/package/2006/relationships"><Relationship Id="rId1" Type="http://schemas.microsoft.com/office/2006/relationships/activeXControlBinary" Target="activeX33.bin"/></Relationships>
</file>

<file path=ppt/activeX/_rels/activeX34.xml.rels><?xml version="1.0" encoding="UTF-8" standalone="yes"?>
<Relationships xmlns="http://schemas.openxmlformats.org/package/2006/relationships"><Relationship Id="rId1" Type="http://schemas.microsoft.com/office/2006/relationships/activeXControlBinary" Target="activeX34.bin"/></Relationships>
</file>

<file path=ppt/activeX/_rels/activeX35.xml.rels><?xml version="1.0" encoding="UTF-8" standalone="yes"?>
<Relationships xmlns="http://schemas.openxmlformats.org/package/2006/relationships"><Relationship Id="rId1" Type="http://schemas.microsoft.com/office/2006/relationships/activeXControlBinary" Target="activeX35.bin"/></Relationships>
</file>

<file path=ppt/activeX/_rels/activeX36.xml.rels><?xml version="1.0" encoding="UTF-8" standalone="yes"?>
<Relationships xmlns="http://schemas.openxmlformats.org/package/2006/relationships"><Relationship Id="rId1" Type="http://schemas.microsoft.com/office/2006/relationships/activeXControlBinary" Target="activeX36.bin"/></Relationships>
</file>

<file path=ppt/activeX/_rels/activeX37.xml.rels><?xml version="1.0" encoding="UTF-8" standalone="yes"?>
<Relationships xmlns="http://schemas.openxmlformats.org/package/2006/relationships"><Relationship Id="rId1" Type="http://schemas.microsoft.com/office/2006/relationships/activeXControlBinary" Target="activeX37.bin"/></Relationships>
</file>

<file path=ppt/activeX/_rels/activeX38.xml.rels><?xml version="1.0" encoding="UTF-8" standalone="yes"?>
<Relationships xmlns="http://schemas.openxmlformats.org/package/2006/relationships"><Relationship Id="rId1" Type="http://schemas.microsoft.com/office/2006/relationships/activeXControlBinary" Target="activeX38.bin"/></Relationships>
</file>

<file path=ppt/activeX/_rels/activeX39.xml.rels><?xml version="1.0" encoding="UTF-8" standalone="yes"?>
<Relationships xmlns="http://schemas.openxmlformats.org/package/2006/relationships"><Relationship Id="rId1" Type="http://schemas.microsoft.com/office/2006/relationships/activeXControlBinary" Target="activeX39.bin"/></Relationships>
</file>

<file path=ppt/activeX/_rels/activeX40.xml.rels><?xml version="1.0" encoding="UTF-8" standalone="yes"?>
<Relationships xmlns="http://schemas.openxmlformats.org/package/2006/relationships"><Relationship Id="rId1" Type="http://schemas.microsoft.com/office/2006/relationships/activeXControlBinary" Target="activeX40.bin"/></Relationships>
</file>

<file path=ppt/activeX/_rels/activeX41.xml.rels><?xml version="1.0" encoding="UTF-8" standalone="yes"?>
<Relationships xmlns="http://schemas.openxmlformats.org/package/2006/relationships"><Relationship Id="rId1" Type="http://schemas.microsoft.com/office/2006/relationships/activeXControlBinary" Target="activeX41.bin"/></Relationships>
</file>

<file path=ppt/activeX/_rels/activeX42.xml.rels><?xml version="1.0" encoding="UTF-8" standalone="yes"?>
<Relationships xmlns="http://schemas.openxmlformats.org/package/2006/relationships"><Relationship Id="rId1" Type="http://schemas.microsoft.com/office/2006/relationships/activeXControlBinary" Target="activeX42.bin"/></Relationships>
</file>

<file path=ppt/activeX/_rels/activeX43.xml.rels><?xml version="1.0" encoding="UTF-8" standalone="yes"?>
<Relationships xmlns="http://schemas.openxmlformats.org/package/2006/relationships"><Relationship Id="rId1" Type="http://schemas.microsoft.com/office/2006/relationships/activeXControlBinary" Target="activeX43.bin"/></Relationships>
</file>

<file path=ppt/activeX/_rels/activeX44.xml.rels><?xml version="1.0" encoding="UTF-8" standalone="yes"?>
<Relationships xmlns="http://schemas.openxmlformats.org/package/2006/relationships"><Relationship Id="rId1" Type="http://schemas.microsoft.com/office/2006/relationships/activeXControlBinary" Target="activeX44.bin"/></Relationships>
</file>

<file path=ppt/activeX/_rels/activeX45.xml.rels><?xml version="1.0" encoding="UTF-8" standalone="yes"?>
<Relationships xmlns="http://schemas.openxmlformats.org/package/2006/relationships"><Relationship Id="rId1" Type="http://schemas.microsoft.com/office/2006/relationships/activeXControlBinary" Target="activeX45.bin"/></Relationships>
</file>

<file path=ppt/activeX/_rels/activeX46.xml.rels><?xml version="1.0" encoding="UTF-8" standalone="yes"?>
<Relationships xmlns="http://schemas.openxmlformats.org/package/2006/relationships"><Relationship Id="rId1" Type="http://schemas.microsoft.com/office/2006/relationships/activeXControlBinary" Target="activeX46.bin"/></Relationships>
</file>

<file path=ppt/activeX/_rels/activeX47.xml.rels><?xml version="1.0" encoding="UTF-8" standalone="yes"?>
<Relationships xmlns="http://schemas.openxmlformats.org/package/2006/relationships"><Relationship Id="rId1" Type="http://schemas.microsoft.com/office/2006/relationships/activeXControlBinary" Target="activeX47.bin"/></Relationships>
</file>

<file path=ppt/activeX/_rels/activeX48.xml.rels><?xml version="1.0" encoding="UTF-8" standalone="yes"?>
<Relationships xmlns="http://schemas.openxmlformats.org/package/2006/relationships"><Relationship Id="rId1" Type="http://schemas.microsoft.com/office/2006/relationships/activeXControlBinary" Target="activeX48.bin"/></Relationships>
</file>

<file path=ppt/activeX/_rels/activeX49.xml.rels><?xml version="1.0" encoding="UTF-8" standalone="yes"?>
<Relationships xmlns="http://schemas.openxmlformats.org/package/2006/relationships"><Relationship Id="rId1" Type="http://schemas.microsoft.com/office/2006/relationships/activeXControlBinary" Target="activeX49.bin"/></Relationships>
</file>

<file path=ppt/activeX/_rels/activeX50.xml.rels><?xml version="1.0" encoding="UTF-8" standalone="yes"?>
<Relationships xmlns="http://schemas.openxmlformats.org/package/2006/relationships"><Relationship Id="rId1" Type="http://schemas.microsoft.com/office/2006/relationships/activeXControlBinary" Target="activeX50.bin"/></Relationships>
</file>

<file path=ppt/activeX/_rels/activeX51.xml.rels><?xml version="1.0" encoding="UTF-8" standalone="yes"?>
<Relationships xmlns="http://schemas.openxmlformats.org/package/2006/relationships"><Relationship Id="rId1" Type="http://schemas.microsoft.com/office/2006/relationships/activeXControlBinary" Target="activeX51.bin"/></Relationships>
</file>

<file path=ppt/activeX/_rels/activeX52.xml.rels><?xml version="1.0" encoding="UTF-8" standalone="yes"?>
<Relationships xmlns="http://schemas.openxmlformats.org/package/2006/relationships"><Relationship Id="rId1" Type="http://schemas.microsoft.com/office/2006/relationships/activeXControlBinary" Target="activeX52.bin"/></Relationships>
</file>

<file path=ppt/activeX/_rels/activeX53.xml.rels><?xml version="1.0" encoding="UTF-8" standalone="yes"?>
<Relationships xmlns="http://schemas.openxmlformats.org/package/2006/relationships"><Relationship Id="rId1" Type="http://schemas.microsoft.com/office/2006/relationships/activeXControlBinary" Target="activeX53.bin"/></Relationships>
</file>

<file path=ppt/activeX/_rels/activeX54.xml.rels><?xml version="1.0" encoding="UTF-8" standalone="yes"?>
<Relationships xmlns="http://schemas.openxmlformats.org/package/2006/relationships"><Relationship Id="rId1" Type="http://schemas.microsoft.com/office/2006/relationships/activeXControlBinary" Target="activeX54.bin"/></Relationships>
</file>

<file path=ppt/activeX/_rels/activeX55.xml.rels><?xml version="1.0" encoding="UTF-8" standalone="yes"?>
<Relationships xmlns="http://schemas.openxmlformats.org/package/2006/relationships"><Relationship Id="rId1" Type="http://schemas.microsoft.com/office/2006/relationships/activeXControlBinary" Target="activeX55.bin"/></Relationships>
</file>

<file path=ppt/activeX/_rels/activeX56.xml.rels><?xml version="1.0" encoding="UTF-8" standalone="yes"?>
<Relationships xmlns="http://schemas.openxmlformats.org/package/2006/relationships"><Relationship Id="rId1" Type="http://schemas.microsoft.com/office/2006/relationships/activeXControlBinary" Target="activeX56.bin"/></Relationships>
</file>

<file path=ppt/activeX/_rels/activeX57.xml.rels><?xml version="1.0" encoding="UTF-8" standalone="yes"?>
<Relationships xmlns="http://schemas.openxmlformats.org/package/2006/relationships"><Relationship Id="rId1" Type="http://schemas.microsoft.com/office/2006/relationships/activeXControlBinary" Target="activeX57.bin"/></Relationships>
</file>

<file path=ppt/activeX/_rels/activeX58.xml.rels><?xml version="1.0" encoding="UTF-8" standalone="yes"?>
<Relationships xmlns="http://schemas.openxmlformats.org/package/2006/relationships"><Relationship Id="rId1" Type="http://schemas.microsoft.com/office/2006/relationships/activeXControlBinary" Target="activeX58.bin"/></Relationships>
</file>

<file path=ppt/activeX/_rels/activeX59.xml.rels><?xml version="1.0" encoding="UTF-8" standalone="yes"?>
<Relationships xmlns="http://schemas.openxmlformats.org/package/2006/relationships"><Relationship Id="rId1" Type="http://schemas.microsoft.com/office/2006/relationships/activeXControlBinary" Target="activeX59.bin"/></Relationships>
</file>

<file path=ppt/activeX/_rels/activeX60.xml.rels><?xml version="1.0" encoding="UTF-8" standalone="yes"?>
<Relationships xmlns="http://schemas.openxmlformats.org/package/2006/relationships"><Relationship Id="rId1" Type="http://schemas.microsoft.com/office/2006/relationships/activeXControlBinary" Target="activeX60.bin"/></Relationships>
</file>

<file path=ppt/activeX/_rels/activeX61.xml.rels><?xml version="1.0" encoding="UTF-8" standalone="yes"?>
<Relationships xmlns="http://schemas.openxmlformats.org/package/2006/relationships"><Relationship Id="rId1" Type="http://schemas.microsoft.com/office/2006/relationships/activeXControlBinary" Target="activeX61.bin"/></Relationships>
</file>

<file path=ppt/activeX/_rels/activeX62.xml.rels><?xml version="1.0" encoding="UTF-8" standalone="yes"?>
<Relationships xmlns="http://schemas.openxmlformats.org/package/2006/relationships"><Relationship Id="rId1" Type="http://schemas.microsoft.com/office/2006/relationships/activeXControlBinary" Target="activeX62.bin"/></Relationships>
</file>

<file path=ppt/activeX/_rels/activeX63.xml.rels><?xml version="1.0" encoding="UTF-8" standalone="yes"?>
<Relationships xmlns="http://schemas.openxmlformats.org/package/2006/relationships"><Relationship Id="rId1" Type="http://schemas.microsoft.com/office/2006/relationships/activeXControlBinary" Target="activeX63.bin"/></Relationships>
</file>

<file path=ppt/activeX/_rels/activeX64.xml.rels><?xml version="1.0" encoding="UTF-8" standalone="yes"?>
<Relationships xmlns="http://schemas.openxmlformats.org/package/2006/relationships"><Relationship Id="rId1" Type="http://schemas.microsoft.com/office/2006/relationships/activeXControlBinary" Target="activeX64.bin"/></Relationships>
</file>

<file path=ppt/activeX/_rels/activeX65.xml.rels><?xml version="1.0" encoding="UTF-8" standalone="yes"?>
<Relationships xmlns="http://schemas.openxmlformats.org/package/2006/relationships"><Relationship Id="rId1" Type="http://schemas.microsoft.com/office/2006/relationships/activeXControlBinary" Target="activeX65.bin"/></Relationships>
</file>

<file path=ppt/activeX/_rels/activeX66.xml.rels><?xml version="1.0" encoding="UTF-8" standalone="yes"?>
<Relationships xmlns="http://schemas.openxmlformats.org/package/2006/relationships"><Relationship Id="rId1" Type="http://schemas.microsoft.com/office/2006/relationships/activeXControlBinary" Target="activeX66.bin"/></Relationships>
</file>

<file path=ppt/activeX/_rels/activeX67.xml.rels><?xml version="1.0" encoding="UTF-8" standalone="yes"?>
<Relationships xmlns="http://schemas.openxmlformats.org/package/2006/relationships"><Relationship Id="rId1" Type="http://schemas.microsoft.com/office/2006/relationships/activeXControlBinary" Target="activeX67.bin"/></Relationships>
</file>

<file path=ppt/activeX/_rels/activeX68.xml.rels><?xml version="1.0" encoding="UTF-8" standalone="yes"?>
<Relationships xmlns="http://schemas.openxmlformats.org/package/2006/relationships"><Relationship Id="rId1" Type="http://schemas.microsoft.com/office/2006/relationships/activeXControlBinary" Target="activeX68.bin"/></Relationships>
</file>

<file path=ppt/activeX/_rels/activeX69.xml.rels><?xml version="1.0" encoding="UTF-8" standalone="yes"?>
<Relationships xmlns="http://schemas.openxmlformats.org/package/2006/relationships"><Relationship Id="rId1" Type="http://schemas.microsoft.com/office/2006/relationships/activeXControlBinary" Target="activeX69.bin"/></Relationships>
</file>

<file path=ppt/activeX/_rels/activeX70.xml.rels><?xml version="1.0" encoding="UTF-8" standalone="yes"?>
<Relationships xmlns="http://schemas.openxmlformats.org/package/2006/relationships"><Relationship Id="rId1" Type="http://schemas.microsoft.com/office/2006/relationships/activeXControlBinary" Target="activeX70.bin"/></Relationships>
</file>

<file path=ppt/activeX/_rels/activeX71.xml.rels><?xml version="1.0" encoding="UTF-8" standalone="yes"?>
<Relationships xmlns="http://schemas.openxmlformats.org/package/2006/relationships"><Relationship Id="rId1" Type="http://schemas.microsoft.com/office/2006/relationships/activeXControlBinary" Target="activeX71.bin"/></Relationships>
</file>

<file path=ppt/activeX/_rels/activeX72.xml.rels><?xml version="1.0" encoding="UTF-8" standalone="yes"?>
<Relationships xmlns="http://schemas.openxmlformats.org/package/2006/relationships"><Relationship Id="rId1" Type="http://schemas.microsoft.com/office/2006/relationships/activeXControlBinary" Target="activeX72.bin"/></Relationships>
</file>

<file path=ppt/activeX/_rels/activeX73.xml.rels><?xml version="1.0" encoding="UTF-8" standalone="yes"?>
<Relationships xmlns="http://schemas.openxmlformats.org/package/2006/relationships"><Relationship Id="rId1" Type="http://schemas.microsoft.com/office/2006/relationships/activeXControlBinary" Target="activeX73.bin"/></Relationships>
</file>

<file path=ppt/activeX/_rels/activeX74.xml.rels><?xml version="1.0" encoding="UTF-8" standalone="yes"?>
<Relationships xmlns="http://schemas.openxmlformats.org/package/2006/relationships"><Relationship Id="rId1" Type="http://schemas.microsoft.com/office/2006/relationships/activeXControlBinary" Target="activeX74.bin"/></Relationships>
</file>

<file path=ppt/activeX/_rels/activeX75.xml.rels><?xml version="1.0" encoding="UTF-8" standalone="yes"?>
<Relationships xmlns="http://schemas.openxmlformats.org/package/2006/relationships"><Relationship Id="rId1" Type="http://schemas.microsoft.com/office/2006/relationships/activeXControlBinary" Target="activeX75.bin"/></Relationships>
</file>

<file path=ppt/activeX/_rels/activeX76.xml.rels><?xml version="1.0" encoding="UTF-8" standalone="yes"?>
<Relationships xmlns="http://schemas.openxmlformats.org/package/2006/relationships"><Relationship Id="rId1" Type="http://schemas.microsoft.com/office/2006/relationships/activeXControlBinary" Target="activeX76.bin"/></Relationships>
</file>

<file path=ppt/activeX/_rels/activeX77.xml.rels><?xml version="1.0" encoding="UTF-8" standalone="yes"?>
<Relationships xmlns="http://schemas.openxmlformats.org/package/2006/relationships"><Relationship Id="rId1" Type="http://schemas.microsoft.com/office/2006/relationships/activeXControlBinary" Target="activeX77.bin"/></Relationships>
</file>

<file path=ppt/activeX/_rels/activeX78.xml.rels><?xml version="1.0" encoding="UTF-8" standalone="yes"?>
<Relationships xmlns="http://schemas.openxmlformats.org/package/2006/relationships"><Relationship Id="rId1" Type="http://schemas.microsoft.com/office/2006/relationships/activeXControlBinary" Target="activeX78.bin"/></Relationships>
</file>

<file path=ppt/activeX/_rels/activeX79.xml.rels><?xml version="1.0" encoding="UTF-8" standalone="yes"?>
<Relationships xmlns="http://schemas.openxmlformats.org/package/2006/relationships"><Relationship Id="rId1" Type="http://schemas.microsoft.com/office/2006/relationships/activeXControlBinary" Target="activeX79.bin"/></Relationships>
</file>

<file path=ppt/activeX/_rels/activeX80.xml.rels><?xml version="1.0" encoding="UTF-8" standalone="yes"?>
<Relationships xmlns="http://schemas.openxmlformats.org/package/2006/relationships"><Relationship Id="rId1" Type="http://schemas.microsoft.com/office/2006/relationships/activeXControlBinary" Target="activeX80.bin"/></Relationships>
</file>

<file path=ppt/activeX/_rels/activeX81.xml.rels><?xml version="1.0" encoding="UTF-8" standalone="yes"?>
<Relationships xmlns="http://schemas.openxmlformats.org/package/2006/relationships"><Relationship Id="rId1" Type="http://schemas.microsoft.com/office/2006/relationships/activeXControlBinary" Target="activeX81.bin"/></Relationships>
</file>

<file path=ppt/activeX/_rels/activeX82.xml.rels><?xml version="1.0" encoding="UTF-8" standalone="yes"?>
<Relationships xmlns="http://schemas.openxmlformats.org/package/2006/relationships"><Relationship Id="rId1" Type="http://schemas.microsoft.com/office/2006/relationships/activeXControlBinary" Target="activeX82.bin"/></Relationships>
</file>

<file path=ppt/activeX/_rels/activeX83.xml.rels><?xml version="1.0" encoding="UTF-8" standalone="yes"?>
<Relationships xmlns="http://schemas.openxmlformats.org/package/2006/relationships"><Relationship Id="rId1" Type="http://schemas.microsoft.com/office/2006/relationships/activeXControlBinary" Target="activeX83.bin"/></Relationships>
</file>

<file path=ppt/activeX/_rels/activeX84.xml.rels><?xml version="1.0" encoding="UTF-8" standalone="yes"?>
<Relationships xmlns="http://schemas.openxmlformats.org/package/2006/relationships"><Relationship Id="rId1" Type="http://schemas.microsoft.com/office/2006/relationships/activeXControlBinary" Target="activeX84.bin"/></Relationships>
</file>

<file path=ppt/activeX/_rels/activeX85.xml.rels><?xml version="1.0" encoding="UTF-8" standalone="yes"?>
<Relationships xmlns="http://schemas.openxmlformats.org/package/2006/relationships"><Relationship Id="rId1" Type="http://schemas.microsoft.com/office/2006/relationships/activeXControlBinary" Target="activeX85.bin"/></Relationships>
</file>

<file path=ppt/activeX/_rels/activeX86.xml.rels><?xml version="1.0" encoding="UTF-8" standalone="yes"?>
<Relationships xmlns="http://schemas.openxmlformats.org/package/2006/relationships"><Relationship Id="rId1" Type="http://schemas.microsoft.com/office/2006/relationships/activeXControlBinary" Target="activeX86.bin"/></Relationships>
</file>

<file path=ppt/activeX/_rels/activeX87.xml.rels><?xml version="1.0" encoding="UTF-8" standalone="yes"?>
<Relationships xmlns="http://schemas.openxmlformats.org/package/2006/relationships"><Relationship Id="rId1" Type="http://schemas.microsoft.com/office/2006/relationships/activeXControlBinary" Target="activeX87.bin"/></Relationships>
</file>

<file path=ppt/activeX/_rels/activeX88.xml.rels><?xml version="1.0" encoding="UTF-8" standalone="yes"?>
<Relationships xmlns="http://schemas.openxmlformats.org/package/2006/relationships"><Relationship Id="rId1" Type="http://schemas.microsoft.com/office/2006/relationships/activeXControlBinary" Target="activeX88.bin"/></Relationships>
</file>

<file path=ppt/activeX/_rels/activeX89.xml.rels><?xml version="1.0" encoding="UTF-8" standalone="yes"?>
<Relationships xmlns="http://schemas.openxmlformats.org/package/2006/relationships"><Relationship Id="rId1" Type="http://schemas.microsoft.com/office/2006/relationships/activeXControlBinary" Target="activeX89.bin"/></Relationships>
</file>

<file path=ppt/activeX/_rels/activeX90.xml.rels><?xml version="1.0" encoding="UTF-8" standalone="yes"?>
<Relationships xmlns="http://schemas.openxmlformats.org/package/2006/relationships"><Relationship Id="rId1" Type="http://schemas.microsoft.com/office/2006/relationships/activeXControlBinary" Target="activeX90.bin"/></Relationships>
</file>

<file path=ppt/activeX/_rels/activeX91.xml.rels><?xml version="1.0" encoding="UTF-8" standalone="yes"?>
<Relationships xmlns="http://schemas.openxmlformats.org/package/2006/relationships"><Relationship Id="rId1" Type="http://schemas.microsoft.com/office/2006/relationships/activeXControlBinary" Target="activeX91.bin"/></Relationships>
</file>

<file path=ppt/activeX/_rels/activeX92.xml.rels><?xml version="1.0" encoding="UTF-8" standalone="yes"?>
<Relationships xmlns="http://schemas.openxmlformats.org/package/2006/relationships"><Relationship Id="rId1" Type="http://schemas.microsoft.com/office/2006/relationships/activeXControlBinary" Target="activeX92.bin"/></Relationships>
</file>

<file path=ppt/activeX/_rels/activeX93.xml.rels><?xml version="1.0" encoding="UTF-8" standalone="yes"?>
<Relationships xmlns="http://schemas.openxmlformats.org/package/2006/relationships"><Relationship Id="rId1" Type="http://schemas.microsoft.com/office/2006/relationships/activeXControlBinary" Target="activeX93.bin"/></Relationships>
</file>

<file path=ppt/activeX/_rels/activeX94.xml.rels><?xml version="1.0" encoding="UTF-8" standalone="yes"?>
<Relationships xmlns="http://schemas.openxmlformats.org/package/2006/relationships"><Relationship Id="rId1" Type="http://schemas.microsoft.com/office/2006/relationships/activeXControlBinary" Target="activeX94.bin"/></Relationships>
</file>

<file path=ppt/activeX/_rels/activeX95.xml.rels><?xml version="1.0" encoding="UTF-8" standalone="yes"?>
<Relationships xmlns="http://schemas.openxmlformats.org/package/2006/relationships"><Relationship Id="rId1" Type="http://schemas.microsoft.com/office/2006/relationships/activeXControlBinary" Target="activeX95.bin"/></Relationships>
</file>

<file path=ppt/activeX/_rels/activeX96.xml.rels><?xml version="1.0" encoding="UTF-8" standalone="yes"?>
<Relationships xmlns="http://schemas.openxmlformats.org/package/2006/relationships"><Relationship Id="rId1" Type="http://schemas.microsoft.com/office/2006/relationships/activeXControlBinary" Target="activeX96.bin"/></Relationships>
</file>

<file path=ppt/activeX/_rels/activeX97.xml.rels><?xml version="1.0" encoding="UTF-8" standalone="yes"?>
<Relationships xmlns="http://schemas.openxmlformats.org/package/2006/relationships"><Relationship Id="rId1" Type="http://schemas.microsoft.com/office/2006/relationships/activeXControlBinary" Target="activeX97.bin"/></Relationships>
</file>

<file path=ppt/activeX/_rels/activeX98.xml.rels><?xml version="1.0" encoding="UTF-8" standalone="yes"?>
<Relationships xmlns="http://schemas.openxmlformats.org/package/2006/relationships"><Relationship Id="rId1" Type="http://schemas.microsoft.com/office/2006/relationships/activeXControlBinary" Target="activeX98.bin"/></Relationships>
</file>

<file path=ppt/activeX/_rels/activeX99.xml.rels><?xml version="1.0" encoding="UTF-8" standalone="yes"?>
<Relationships xmlns="http://schemas.openxmlformats.org/package/2006/relationships"><Relationship Id="rId1" Type="http://schemas.microsoft.com/office/2006/relationships/activeXControlBinary" Target="activeX99.bin"/></Relationships>
</file>

<file path=ppt/activeX/_rels/activeX100.xml.rels><?xml version="1.0" encoding="UTF-8" standalone="yes"?>
<Relationships xmlns="http://schemas.openxmlformats.org/package/2006/relationships"><Relationship Id="rId1" Type="http://schemas.microsoft.com/office/2006/relationships/activeXControlBinary" Target="activeX100.bin"/></Relationships>
</file>

<file path=ppt/activeX/_rels/activeX101.xml.rels><?xml version="1.0" encoding="UTF-8" standalone="yes"?>
<Relationships xmlns="http://schemas.openxmlformats.org/package/2006/relationships"><Relationship Id="rId1" Type="http://schemas.microsoft.com/office/2006/relationships/activeXControlBinary" Target="activeX101.bin"/></Relationships>
</file>

<file path=ppt/activeX/_rels/activeX102.xml.rels><?xml version="1.0" encoding="UTF-8" standalone="yes"?>
<Relationships xmlns="http://schemas.openxmlformats.org/package/2006/relationships"><Relationship Id="rId1" Type="http://schemas.microsoft.com/office/2006/relationships/activeXControlBinary" Target="activeX102.bin"/></Relationships>
</file>

<file path=ppt/activeX/_rels/activeX103.xml.rels><?xml version="1.0" encoding="UTF-8" standalone="yes"?>
<Relationships xmlns="http://schemas.openxmlformats.org/package/2006/relationships"><Relationship Id="rId1" Type="http://schemas.microsoft.com/office/2006/relationships/activeXControlBinary" Target="activeX103.bin"/></Relationships>
</file>

<file path=ppt/activeX/_rels/activeX104.xml.rels><?xml version="1.0" encoding="UTF-8" standalone="yes"?>
<Relationships xmlns="http://schemas.openxmlformats.org/package/2006/relationships"><Relationship Id="rId1" Type="http://schemas.microsoft.com/office/2006/relationships/activeXControlBinary" Target="activeX104.bin"/></Relationships>
</file>

<file path=ppt/activeX/_rels/activeX105.xml.rels><?xml version="1.0" encoding="UTF-8" standalone="yes"?>
<Relationships xmlns="http://schemas.openxmlformats.org/package/2006/relationships"><Relationship Id="rId1" Type="http://schemas.microsoft.com/office/2006/relationships/activeXControlBinary" Target="activeX105.bin"/></Relationships>
</file>

<file path=ppt/activeX/_rels/activeX106.xml.rels><?xml version="1.0" encoding="UTF-8" standalone="yes"?>
<Relationships xmlns="http://schemas.openxmlformats.org/package/2006/relationships"><Relationship Id="rId1" Type="http://schemas.microsoft.com/office/2006/relationships/activeXControlBinary" Target="activeX106.bin"/></Relationships>
</file>

<file path=ppt/activeX/_rels/activeX107.xml.rels><?xml version="1.0" encoding="UTF-8" standalone="yes"?>
<Relationships xmlns="http://schemas.openxmlformats.org/package/2006/relationships"><Relationship Id="rId1" Type="http://schemas.microsoft.com/office/2006/relationships/activeXControlBinary" Target="activeX107.bin"/></Relationships>
</file>

<file path=ppt/activeX/_rels/activeX108.xml.rels><?xml version="1.0" encoding="UTF-8" standalone="yes"?>
<Relationships xmlns="http://schemas.openxmlformats.org/package/2006/relationships"><Relationship Id="rId1" Type="http://schemas.microsoft.com/office/2006/relationships/activeXControlBinary" Target="activeX108.bin"/></Relationships>
</file>

<file path=ppt/activeX/_rels/activeX109.xml.rels><?xml version="1.0" encoding="UTF-8" standalone="yes"?>
<Relationships xmlns="http://schemas.openxmlformats.org/package/2006/relationships"><Relationship Id="rId1" Type="http://schemas.microsoft.com/office/2006/relationships/activeXControlBinary" Target="activeX109.bin"/></Relationships>
</file>

<file path=ppt/activeX/_rels/activeX110.xml.rels><?xml version="1.0" encoding="UTF-8" standalone="yes"?>
<Relationships xmlns="http://schemas.openxmlformats.org/package/2006/relationships"><Relationship Id="rId1" Type="http://schemas.microsoft.com/office/2006/relationships/activeXControlBinary" Target="activeX110.bin"/></Relationships>
</file>

<file path=ppt/activeX/_rels/activeX111.xml.rels><?xml version="1.0" encoding="UTF-8" standalone="yes"?>
<Relationships xmlns="http://schemas.openxmlformats.org/package/2006/relationships"><Relationship Id="rId1" Type="http://schemas.microsoft.com/office/2006/relationships/activeXControlBinary" Target="activeX111.bin"/></Relationships>
</file>

<file path=ppt/activeX/_rels/activeX112.xml.rels><?xml version="1.0" encoding="UTF-8" standalone="yes"?>
<Relationships xmlns="http://schemas.openxmlformats.org/package/2006/relationships"><Relationship Id="rId1" Type="http://schemas.microsoft.com/office/2006/relationships/activeXControlBinary" Target="activeX112.bin"/></Relationships>
</file>

<file path=ppt/activeX/_rels/activeX113.xml.rels><?xml version="1.0" encoding="UTF-8" standalone="yes"?>
<Relationships xmlns="http://schemas.openxmlformats.org/package/2006/relationships"><Relationship Id="rId1" Type="http://schemas.microsoft.com/office/2006/relationships/activeXControlBinary" Target="activeX113.bin"/></Relationships>
</file>

<file path=ppt/activeX/_rels/activeX114.xml.rels><?xml version="1.0" encoding="UTF-8" standalone="yes"?>
<Relationships xmlns="http://schemas.openxmlformats.org/package/2006/relationships"><Relationship Id="rId1" Type="http://schemas.microsoft.com/office/2006/relationships/activeXControlBinary" Target="activeX114.bin"/></Relationships>
</file>

<file path=ppt/activeX/_rels/activeX115.xml.rels><?xml version="1.0" encoding="UTF-8" standalone="yes"?>
<Relationships xmlns="http://schemas.openxmlformats.org/package/2006/relationships"><Relationship Id="rId1" Type="http://schemas.microsoft.com/office/2006/relationships/activeXControlBinary" Target="activeX115.bin"/></Relationships>
</file>

<file path=ppt/activeX/_rels/activeX116.xml.rels><?xml version="1.0" encoding="UTF-8" standalone="yes"?>
<Relationships xmlns="http://schemas.openxmlformats.org/package/2006/relationships"><Relationship Id="rId1" Type="http://schemas.microsoft.com/office/2006/relationships/activeXControlBinary" Target="activeX116.bin"/></Relationships>
</file>

<file path=ppt/activeX/_rels/activeX117.xml.rels><?xml version="1.0" encoding="UTF-8" standalone="yes"?>
<Relationships xmlns="http://schemas.openxmlformats.org/package/2006/relationships"><Relationship Id="rId1" Type="http://schemas.microsoft.com/office/2006/relationships/activeXControlBinary" Target="activeX117.bin"/></Relationships>
</file>

<file path=ppt/activeX/_rels/activeX118.xml.rels><?xml version="1.0" encoding="UTF-8" standalone="yes"?>
<Relationships xmlns="http://schemas.openxmlformats.org/package/2006/relationships"><Relationship Id="rId1" Type="http://schemas.microsoft.com/office/2006/relationships/activeXControlBinary" Target="activeX118.bin"/></Relationships>
</file>

<file path=ppt/activeX/_rels/activeX119.xml.rels><?xml version="1.0" encoding="UTF-8" standalone="yes"?>
<Relationships xmlns="http://schemas.openxmlformats.org/package/2006/relationships"><Relationship Id="rId1" Type="http://schemas.microsoft.com/office/2006/relationships/activeXControlBinary" Target="activeX119.bin"/></Relationships>
</file>

<file path=ppt/activeX/_rels/activeX120.xml.rels><?xml version="1.0" encoding="UTF-8" standalone="yes"?>
<Relationships xmlns="http://schemas.openxmlformats.org/package/2006/relationships"><Relationship Id="rId1" Type="http://schemas.microsoft.com/office/2006/relationships/activeXControlBinary" Target="activeX120.bin"/></Relationships>
</file>

<file path=ppt/activeX/_rels/activeX121.xml.rels><?xml version="1.0" encoding="UTF-8" standalone="yes"?>
<Relationships xmlns="http://schemas.openxmlformats.org/package/2006/relationships"><Relationship Id="rId1" Type="http://schemas.microsoft.com/office/2006/relationships/activeXControlBinary" Target="activeX121.bin"/></Relationships>
</file>

<file path=ppt/activeX/_rels/activeX122.xml.rels><?xml version="1.0" encoding="UTF-8" standalone="yes"?>
<Relationships xmlns="http://schemas.openxmlformats.org/package/2006/relationships"><Relationship Id="rId1" Type="http://schemas.microsoft.com/office/2006/relationships/activeXControlBinary" Target="activeX122.bin"/></Relationships>
</file>

<file path=ppt/activeX/_rels/activeX123.xml.rels><?xml version="1.0" encoding="UTF-8" standalone="yes"?>
<Relationships xmlns="http://schemas.openxmlformats.org/package/2006/relationships"><Relationship Id="rId1" Type="http://schemas.microsoft.com/office/2006/relationships/activeXControlBinary" Target="activeX123.bin"/></Relationships>
</file>

<file path=ppt/activeX/_rels/activeX124.xml.rels><?xml version="1.0" encoding="UTF-8" standalone="yes"?>
<Relationships xmlns="http://schemas.openxmlformats.org/package/2006/relationships"><Relationship Id="rId1" Type="http://schemas.microsoft.com/office/2006/relationships/activeXControlBinary" Target="activeX124.bin"/></Relationships>
</file>

<file path=ppt/activeX/_rels/activeX125.xml.rels><?xml version="1.0" encoding="UTF-8" standalone="yes"?>
<Relationships xmlns="http://schemas.openxmlformats.org/package/2006/relationships"><Relationship Id="rId1" Type="http://schemas.microsoft.com/office/2006/relationships/activeXControlBinary" Target="activeX125.bin"/></Relationships>
</file>

<file path=ppt/activeX/_rels/activeX126.xml.rels><?xml version="1.0" encoding="UTF-8" standalone="yes"?>
<Relationships xmlns="http://schemas.openxmlformats.org/package/2006/relationships"><Relationship Id="rId1" Type="http://schemas.microsoft.com/office/2006/relationships/activeXControlBinary" Target="activeX126.bin"/></Relationships>
</file>

<file path=ppt/activeX/_rels/activeX127.xml.rels><?xml version="1.0" encoding="UTF-8" standalone="yes"?>
<Relationships xmlns="http://schemas.openxmlformats.org/package/2006/relationships"><Relationship Id="rId1" Type="http://schemas.microsoft.com/office/2006/relationships/activeXControlBinary" Target="activeX127.bin"/></Relationships>
</file>

<file path=ppt/activeX/_rels/activeX128.xml.rels><?xml version="1.0" encoding="UTF-8" standalone="yes"?>
<Relationships xmlns="http://schemas.openxmlformats.org/package/2006/relationships"><Relationship Id="rId1" Type="http://schemas.microsoft.com/office/2006/relationships/activeXControlBinary" Target="activeX128.bin"/></Relationships>
</file>

<file path=ppt/activeX/_rels/activeX129.xml.rels><?xml version="1.0" encoding="UTF-8" standalone="yes"?>
<Relationships xmlns="http://schemas.openxmlformats.org/package/2006/relationships"><Relationship Id="rId1" Type="http://schemas.microsoft.com/office/2006/relationships/activeXControlBinary" Target="activeX129.bin"/></Relationships>
</file>

<file path=ppt/activeX/_rels/activeX130.xml.rels><?xml version="1.0" encoding="UTF-8" standalone="yes"?>
<Relationships xmlns="http://schemas.openxmlformats.org/package/2006/relationships"><Relationship Id="rId1" Type="http://schemas.microsoft.com/office/2006/relationships/activeXControlBinary" Target="activeX130.bin"/></Relationships>
</file>

<file path=ppt/activeX/_rels/activeX131.xml.rels><?xml version="1.0" encoding="UTF-8" standalone="yes"?>
<Relationships xmlns="http://schemas.openxmlformats.org/package/2006/relationships"><Relationship Id="rId1" Type="http://schemas.microsoft.com/office/2006/relationships/activeXControlBinary" Target="activeX131.bin"/></Relationships>
</file>

<file path=ppt/activeX/_rels/activeX132.xml.rels><?xml version="1.0" encoding="UTF-8" standalone="yes"?>
<Relationships xmlns="http://schemas.openxmlformats.org/package/2006/relationships"><Relationship Id="rId1" Type="http://schemas.microsoft.com/office/2006/relationships/activeXControlBinary" Target="activeX132.bin"/></Relationships>
</file>

<file path=ppt/activeX/_rels/activeX133.xml.rels><?xml version="1.0" encoding="UTF-8" standalone="yes"?>
<Relationships xmlns="http://schemas.openxmlformats.org/package/2006/relationships"><Relationship Id="rId1" Type="http://schemas.microsoft.com/office/2006/relationships/activeXControlBinary" Target="activeX133.bin"/></Relationships>
</file>

<file path=ppt/activeX/_rels/activeX134.xml.rels><?xml version="1.0" encoding="UTF-8" standalone="yes"?>
<Relationships xmlns="http://schemas.openxmlformats.org/package/2006/relationships"><Relationship Id="rId1" Type="http://schemas.microsoft.com/office/2006/relationships/activeXControlBinary" Target="activeX134.bin"/></Relationships>
</file>

<file path=ppt/activeX/_rels/activeX135.xml.rels><?xml version="1.0" encoding="UTF-8" standalone="yes"?>
<Relationships xmlns="http://schemas.openxmlformats.org/package/2006/relationships"><Relationship Id="rId1" Type="http://schemas.microsoft.com/office/2006/relationships/activeXControlBinary" Target="activeX135.bin"/></Relationships>
</file>

<file path=ppt/activeX/_rels/activeX136.xml.rels><?xml version="1.0" encoding="UTF-8" standalone="yes"?>
<Relationships xmlns="http://schemas.openxmlformats.org/package/2006/relationships"><Relationship Id="rId1" Type="http://schemas.microsoft.com/office/2006/relationships/activeXControlBinary" Target="activeX136.bin"/></Relationships>
</file>

<file path=ppt/activeX/_rels/activeX137.xml.rels><?xml version="1.0" encoding="UTF-8" standalone="yes"?>
<Relationships xmlns="http://schemas.openxmlformats.org/package/2006/relationships"><Relationship Id="rId1" Type="http://schemas.microsoft.com/office/2006/relationships/activeXControlBinary" Target="activeX137.bin"/></Relationships>
</file>

<file path=ppt/activeX/_rels/activeX138.xml.rels><?xml version="1.0" encoding="UTF-8" standalone="yes"?>
<Relationships xmlns="http://schemas.openxmlformats.org/package/2006/relationships"><Relationship Id="rId1" Type="http://schemas.microsoft.com/office/2006/relationships/activeXControlBinary" Target="activeX138.bin"/></Relationships>
</file>

<file path=ppt/activeX/_rels/activeX139.xml.rels><?xml version="1.0" encoding="UTF-8" standalone="yes"?>
<Relationships xmlns="http://schemas.openxmlformats.org/package/2006/relationships"><Relationship Id="rId1" Type="http://schemas.microsoft.com/office/2006/relationships/activeXControlBinary" Target="activeX139.bin"/></Relationships>
</file>

<file path=ppt/activeX/_rels/activeX140.xml.rels><?xml version="1.0" encoding="UTF-8" standalone="yes"?>
<Relationships xmlns="http://schemas.openxmlformats.org/package/2006/relationships"><Relationship Id="rId1" Type="http://schemas.microsoft.com/office/2006/relationships/activeXControlBinary" Target="activeX140.bin"/></Relationships>
</file>

<file path=ppt/activeX/_rels/activeX141.xml.rels><?xml version="1.0" encoding="UTF-8" standalone="yes"?>
<Relationships xmlns="http://schemas.openxmlformats.org/package/2006/relationships"><Relationship Id="rId1" Type="http://schemas.microsoft.com/office/2006/relationships/activeXControlBinary" Target="activeX141.bin"/></Relationships>
</file>

<file path=ppt/activeX/_rels/activeX142.xml.rels><?xml version="1.0" encoding="UTF-8" standalone="yes"?>
<Relationships xmlns="http://schemas.openxmlformats.org/package/2006/relationships"><Relationship Id="rId1" Type="http://schemas.microsoft.com/office/2006/relationships/activeXControlBinary" Target="activeX142.bin"/></Relationships>
</file>

<file path=ppt/activeX/_rels/activeX143.xml.rels><?xml version="1.0" encoding="UTF-8" standalone="yes"?>
<Relationships xmlns="http://schemas.openxmlformats.org/package/2006/relationships"><Relationship Id="rId1" Type="http://schemas.microsoft.com/office/2006/relationships/activeXControlBinary" Target="activeX143.bin"/></Relationships>
</file>

<file path=ppt/activeX/_rels/activeX144.xml.rels><?xml version="1.0" encoding="UTF-8" standalone="yes"?>
<Relationships xmlns="http://schemas.openxmlformats.org/package/2006/relationships"><Relationship Id="rId1" Type="http://schemas.microsoft.com/office/2006/relationships/activeXControlBinary" Target="activeX144.bin"/></Relationships>
</file>

<file path=ppt/activeX/_rels/activeX145.xml.rels><?xml version="1.0" encoding="UTF-8" standalone="yes"?>
<Relationships xmlns="http://schemas.openxmlformats.org/package/2006/relationships"><Relationship Id="rId1" Type="http://schemas.microsoft.com/office/2006/relationships/activeXControlBinary" Target="activeX145.bin"/></Relationships>
</file>

<file path=ppt/activeX/_rels/activeX146.xml.rels><?xml version="1.0" encoding="UTF-8" standalone="yes"?>
<Relationships xmlns="http://schemas.openxmlformats.org/package/2006/relationships"><Relationship Id="rId1" Type="http://schemas.microsoft.com/office/2006/relationships/activeXControlBinary" Target="activeX146.bin"/></Relationships>
</file>

<file path=ppt/activeX/_rels/activeX147.xml.rels><?xml version="1.0" encoding="UTF-8" standalone="yes"?>
<Relationships xmlns="http://schemas.openxmlformats.org/package/2006/relationships"><Relationship Id="rId1" Type="http://schemas.microsoft.com/office/2006/relationships/activeXControlBinary" Target="activeX147.bin"/></Relationships>
</file>

<file path=ppt/activeX/_rels/activeX148.xml.rels><?xml version="1.0" encoding="UTF-8" standalone="yes"?>
<Relationships xmlns="http://schemas.openxmlformats.org/package/2006/relationships"><Relationship Id="rId1" Type="http://schemas.microsoft.com/office/2006/relationships/activeXControlBinary" Target="activeX148.bin"/></Relationships>
</file>

<file path=ppt/activeX/_rels/activeX149.xml.rels><?xml version="1.0" encoding="UTF-8" standalone="yes"?>
<Relationships xmlns="http://schemas.openxmlformats.org/package/2006/relationships"><Relationship Id="rId1" Type="http://schemas.microsoft.com/office/2006/relationships/activeXControlBinary" Target="activeX149.bin"/></Relationships>
</file>

<file path=ppt/activeX/_rels/activeX150.xml.rels><?xml version="1.0" encoding="UTF-8" standalone="yes"?>
<Relationships xmlns="http://schemas.openxmlformats.org/package/2006/relationships"><Relationship Id="rId1" Type="http://schemas.microsoft.com/office/2006/relationships/activeXControlBinary" Target="activeX150.bin"/></Relationships>
</file>

<file path=ppt/activeX/_rels/activeX151.xml.rels><?xml version="1.0" encoding="UTF-8" standalone="yes"?>
<Relationships xmlns="http://schemas.openxmlformats.org/package/2006/relationships"><Relationship Id="rId1" Type="http://schemas.microsoft.com/office/2006/relationships/activeXControlBinary" Target="activeX151.bin"/></Relationships>
</file>

<file path=ppt/activeX/_rels/activeX152.xml.rels><?xml version="1.0" encoding="UTF-8" standalone="yes"?>
<Relationships xmlns="http://schemas.openxmlformats.org/package/2006/relationships"><Relationship Id="rId1" Type="http://schemas.microsoft.com/office/2006/relationships/activeXControlBinary" Target="activeX152.bin"/></Relationships>
</file>

<file path=ppt/activeX/_rels/activeX153.xml.rels><?xml version="1.0" encoding="UTF-8" standalone="yes"?>
<Relationships xmlns="http://schemas.openxmlformats.org/package/2006/relationships"><Relationship Id="rId1" Type="http://schemas.microsoft.com/office/2006/relationships/activeXControlBinary" Target="activeX153.bin"/></Relationships>
</file>

<file path=ppt/activeX/_rels/activeX154.xml.rels><?xml version="1.0" encoding="UTF-8" standalone="yes"?>
<Relationships xmlns="http://schemas.openxmlformats.org/package/2006/relationships"><Relationship Id="rId1" Type="http://schemas.microsoft.com/office/2006/relationships/activeXControlBinary" Target="activeX154.bin"/></Relationships>
</file>

<file path=ppt/activeX/_rels/activeX155.xml.rels><?xml version="1.0" encoding="UTF-8" standalone="yes"?>
<Relationships xmlns="http://schemas.openxmlformats.org/package/2006/relationships"><Relationship Id="rId1" Type="http://schemas.microsoft.com/office/2006/relationships/activeXControlBinary" Target="activeX155.bin"/></Relationships>
</file>

<file path=ppt/activeX/_rels/activeX156.xml.rels><?xml version="1.0" encoding="UTF-8" standalone="yes"?>
<Relationships xmlns="http://schemas.openxmlformats.org/package/2006/relationships"><Relationship Id="rId1" Type="http://schemas.microsoft.com/office/2006/relationships/activeXControlBinary" Target="activeX156.bin"/></Relationships>
</file>

<file path=ppt/activeX/_rels/activeX157.xml.rels><?xml version="1.0" encoding="UTF-8" standalone="yes"?>
<Relationships xmlns="http://schemas.openxmlformats.org/package/2006/relationships"><Relationship Id="rId1" Type="http://schemas.microsoft.com/office/2006/relationships/activeXControlBinary" Target="activeX157.bin"/></Relationships>
</file>

<file path=ppt/activeX/_rels/activeX158.xml.rels><?xml version="1.0" encoding="UTF-8" standalone="yes"?>
<Relationships xmlns="http://schemas.openxmlformats.org/package/2006/relationships"><Relationship Id="rId1" Type="http://schemas.microsoft.com/office/2006/relationships/activeXControlBinary" Target="activeX158.bin"/></Relationships>
</file>

<file path=ppt/activeX/_rels/activeX159.xml.rels><?xml version="1.0" encoding="UTF-8" standalone="yes"?>
<Relationships xmlns="http://schemas.openxmlformats.org/package/2006/relationships"><Relationship Id="rId1" Type="http://schemas.microsoft.com/office/2006/relationships/activeXControlBinary" Target="activeX159.bin"/></Relationships>
</file>

<file path=ppt/activeX/_rels/activeX160.xml.rels><?xml version="1.0" encoding="UTF-8" standalone="yes"?>
<Relationships xmlns="http://schemas.openxmlformats.org/package/2006/relationships"><Relationship Id="rId1" Type="http://schemas.microsoft.com/office/2006/relationships/activeXControlBinary" Target="activeX160.bin"/></Relationships>
</file>

<file path=ppt/activeX/_rels/activeX161.xml.rels><?xml version="1.0" encoding="UTF-8" standalone="yes"?>
<Relationships xmlns="http://schemas.openxmlformats.org/package/2006/relationships"><Relationship Id="rId1" Type="http://schemas.microsoft.com/office/2006/relationships/activeXControlBinary" Target="activeX161.bin"/></Relationships>
</file>

<file path=ppt/activeX/_rels/activeX162.xml.rels><?xml version="1.0" encoding="UTF-8" standalone="yes"?>
<Relationships xmlns="http://schemas.openxmlformats.org/package/2006/relationships"><Relationship Id="rId1" Type="http://schemas.microsoft.com/office/2006/relationships/activeXControlBinary" Target="activeX162.bin"/></Relationships>
</file>

<file path=ppt/activeX/_rels/activeX163.xml.rels><?xml version="1.0" encoding="UTF-8" standalone="yes"?>
<Relationships xmlns="http://schemas.openxmlformats.org/package/2006/relationships"><Relationship Id="rId1" Type="http://schemas.microsoft.com/office/2006/relationships/activeXControlBinary" Target="activeX163.bin"/></Relationships>
</file>

<file path=ppt/activeX/_rels/activeX164.xml.rels><?xml version="1.0" encoding="UTF-8" standalone="yes"?>
<Relationships xmlns="http://schemas.openxmlformats.org/package/2006/relationships"><Relationship Id="rId1" Type="http://schemas.microsoft.com/office/2006/relationships/activeXControlBinary" Target="activeX164.bin"/></Relationships>
</file>

<file path=ppt/activeX/_rels/activeX165.xml.rels><?xml version="1.0" encoding="UTF-8" standalone="yes"?>
<Relationships xmlns="http://schemas.openxmlformats.org/package/2006/relationships"><Relationship Id="rId1" Type="http://schemas.microsoft.com/office/2006/relationships/activeXControlBinary" Target="activeX165.bin"/></Relationships>
</file>

<file path=ppt/activeX/_rels/activeX166.xml.rels><?xml version="1.0" encoding="UTF-8" standalone="yes"?>
<Relationships xmlns="http://schemas.openxmlformats.org/package/2006/relationships"><Relationship Id="rId1" Type="http://schemas.microsoft.com/office/2006/relationships/activeXControlBinary" Target="activeX166.bin"/></Relationships>
</file>

<file path=ppt/activeX/_rels/activeX167.xml.rels><?xml version="1.0" encoding="UTF-8" standalone="yes"?>
<Relationships xmlns="http://schemas.openxmlformats.org/package/2006/relationships"><Relationship Id="rId1" Type="http://schemas.microsoft.com/office/2006/relationships/activeXControlBinary" Target="activeX167.bin"/></Relationships>
</file>

<file path=ppt/activeX/_rels/activeX168.xml.rels><?xml version="1.0" encoding="UTF-8" standalone="yes"?>
<Relationships xmlns="http://schemas.openxmlformats.org/package/2006/relationships"><Relationship Id="rId1" Type="http://schemas.microsoft.com/office/2006/relationships/activeXControlBinary" Target="activeX168.bin"/></Relationships>
</file>

<file path=ppt/activeX/_rels/activeX169.xml.rels><?xml version="1.0" encoding="UTF-8" standalone="yes"?>
<Relationships xmlns="http://schemas.openxmlformats.org/package/2006/relationships"><Relationship Id="rId1" Type="http://schemas.microsoft.com/office/2006/relationships/activeXControlBinary" Target="activeX169.bin"/></Relationships>
</file>

<file path=ppt/activeX/_rels/activeX170.xml.rels><?xml version="1.0" encoding="UTF-8" standalone="yes"?>
<Relationships xmlns="http://schemas.openxmlformats.org/package/2006/relationships"><Relationship Id="rId1" Type="http://schemas.microsoft.com/office/2006/relationships/activeXControlBinary" Target="activeX170.bin"/></Relationships>
</file>

<file path=ppt/activeX/_rels/activeX171.xml.rels><?xml version="1.0" encoding="UTF-8" standalone="yes"?>
<Relationships xmlns="http://schemas.openxmlformats.org/package/2006/relationships"><Relationship Id="rId1" Type="http://schemas.microsoft.com/office/2006/relationships/activeXControlBinary" Target="activeX171.bin"/></Relationships>
</file>

<file path=ppt/activeX/_rels/activeX172.xml.rels><?xml version="1.0" encoding="UTF-8" standalone="yes"?>
<Relationships xmlns="http://schemas.openxmlformats.org/package/2006/relationships"><Relationship Id="rId1" Type="http://schemas.microsoft.com/office/2006/relationships/activeXControlBinary" Target="activeX172.bin"/></Relationships>
</file>

<file path=ppt/activeX/_rels/activeX173.xml.rels><?xml version="1.0" encoding="UTF-8" standalone="yes"?>
<Relationships xmlns="http://schemas.openxmlformats.org/package/2006/relationships"><Relationship Id="rId1" Type="http://schemas.microsoft.com/office/2006/relationships/activeXControlBinary" Target="activeX173.bin"/></Relationships>
</file>

<file path=ppt/activeX/_rels/activeX174.xml.rels><?xml version="1.0" encoding="UTF-8" standalone="yes"?>
<Relationships xmlns="http://schemas.openxmlformats.org/package/2006/relationships"><Relationship Id="rId1" Type="http://schemas.microsoft.com/office/2006/relationships/activeXControlBinary" Target="activeX174.bin"/></Relationships>
</file>

<file path=ppt/activeX/_rels/activeX175.xml.rels><?xml version="1.0" encoding="UTF-8" standalone="yes"?>
<Relationships xmlns="http://schemas.openxmlformats.org/package/2006/relationships"><Relationship Id="rId1" Type="http://schemas.microsoft.com/office/2006/relationships/activeXControlBinary" Target="activeX175.bin"/></Relationships>
</file>

<file path=ppt/activeX/_rels/activeX176.xml.rels><?xml version="1.0" encoding="UTF-8" standalone="yes"?>
<Relationships xmlns="http://schemas.openxmlformats.org/package/2006/relationships"><Relationship Id="rId1" Type="http://schemas.microsoft.com/office/2006/relationships/activeXControlBinary" Target="activeX176.bin"/></Relationships>
</file>

<file path=ppt/activeX/_rels/activeX177.xml.rels><?xml version="1.0" encoding="UTF-8" standalone="yes"?>
<Relationships xmlns="http://schemas.openxmlformats.org/package/2006/relationships"><Relationship Id="rId1" Type="http://schemas.microsoft.com/office/2006/relationships/activeXControlBinary" Target="activeX177.bin"/></Relationships>
</file>

<file path=ppt/activeX/_rels/activeX178.xml.rels><?xml version="1.0" encoding="UTF-8" standalone="yes"?>
<Relationships xmlns="http://schemas.openxmlformats.org/package/2006/relationships"><Relationship Id="rId1" Type="http://schemas.microsoft.com/office/2006/relationships/activeXControlBinary" Target="activeX178.bin"/></Relationships>
</file>

<file path=ppt/activeX/_rels/activeX179.xml.rels><?xml version="1.0" encoding="UTF-8" standalone="yes"?>
<Relationships xmlns="http://schemas.openxmlformats.org/package/2006/relationships"><Relationship Id="rId1" Type="http://schemas.microsoft.com/office/2006/relationships/activeXControlBinary" Target="activeX179.bin"/></Relationships>
</file>

<file path=ppt/activeX/activeX1.xml><?xml version="1.0" encoding="utf-8"?>
<ax:ocx xmlns:ax="http://schemas.microsoft.com/office/2006/activeX" xmlns:r="http://schemas.openxmlformats.org/officeDocument/2006/relationships" ax:classid="{8BD21D10-EC42-11CE-9E0D-00AA006002F3}" ax:persistence="persistStorage" r:id="rId1"/>
</file>

<file path=ppt/activeX/activeX2.xml><?xml version="1.0" encoding="utf-8"?>
<ax:ocx xmlns:ax="http://schemas.microsoft.com/office/2006/activeX" xmlns:r="http://schemas.openxmlformats.org/officeDocument/2006/relationships" ax:classid="{8BD21D10-EC42-11CE-9E0D-00AA006002F3}" ax:persistence="persistStorage" r:id="rId1"/>
</file>

<file path=ppt/activeX/activeX3.xml><?xml version="1.0" encoding="utf-8"?>
<ax:ocx xmlns:ax="http://schemas.microsoft.com/office/2006/activeX" xmlns:r="http://schemas.openxmlformats.org/officeDocument/2006/relationships" ax:classid="{8BD21D40-EC42-11CE-9E0D-00AA006002F3}" ax:persistence="persistStorage" r:id="rId1"/>
</file>

<file path=ppt/activeX/activeX4.xml><?xml version="1.0" encoding="utf-8"?>
<ax:ocx xmlns:ax="http://schemas.microsoft.com/office/2006/activeX" xmlns:r="http://schemas.openxmlformats.org/officeDocument/2006/relationships" ax:classid="{DFD181E0-5E2F-11CE-A449-00AA004A803D}" ax:persistence="persistStorage" r:id="rId1"/>
</file>

<file path=ppt/activeX/activeX5.xml><?xml version="1.0" encoding="utf-8"?>
<ax:ocx xmlns:ax="http://schemas.microsoft.com/office/2006/activeX" xmlns:r="http://schemas.openxmlformats.org/officeDocument/2006/relationships" ax:classid="{DFD181E0-5E2F-11CE-A449-00AA004A803D}" ax:persistence="persistStorage" r:id="rId1"/>
</file>

<file path=ppt/activeX/activeX6.xml><?xml version="1.0" encoding="utf-8"?>
<ax:ocx xmlns:ax="http://schemas.microsoft.com/office/2006/activeX" xmlns:r="http://schemas.openxmlformats.org/officeDocument/2006/relationships" ax:classid="{DFD181E0-5E2F-11CE-A449-00AA004A803D}" ax:persistence="persistStorage" r:id="rId1"/>
</file>

<file path=ppt/activeX/activeX7.xml><?xml version="1.0" encoding="utf-8"?>
<ax:ocx xmlns:ax="http://schemas.microsoft.com/office/2006/activeX" xmlns:r="http://schemas.openxmlformats.org/officeDocument/2006/relationships" ax:classid="{DFD181E0-5E2F-11CE-A449-00AA004A803D}" ax:persistence="persistStorage" r:id="rId1"/>
</file>

<file path=ppt/activeX/activeX8.xml><?xml version="1.0" encoding="utf-8"?>
<ax:ocx xmlns:ax="http://schemas.microsoft.com/office/2006/activeX" xmlns:r="http://schemas.openxmlformats.org/officeDocument/2006/relationships" ax:classid="{8BD21D30-EC42-11CE-9E0D-00AA006002F3}" ax:persistence="persistStorage" r:id="rId1"/>
</file>

<file path=ppt/activeX/activeX9.xml><?xml version="1.0" encoding="utf-8"?>
<ax:ocx xmlns:ax="http://schemas.microsoft.com/office/2006/activeX" xmlns:r="http://schemas.openxmlformats.org/officeDocument/2006/relationships" ax:classid="{8BD21D30-EC42-11CE-9E0D-00AA006002F3}" ax:persistence="persistStorage" r:id="rId1"/>
</file>

<file path=ppt/activeX/activeX10.xml><?xml version="1.0" encoding="utf-8"?>
<ax:ocx xmlns:ax="http://schemas.microsoft.com/office/2006/activeX" xmlns:r="http://schemas.openxmlformats.org/officeDocument/2006/relationships" ax:classid="{8BD21D30-EC42-11CE-9E0D-00AA006002F3}" ax:persistence="persistStorage" r:id="rId1"/>
</file>

<file path=ppt/activeX/activeX11.xml><?xml version="1.0" encoding="utf-8"?>
<ax:ocx xmlns:ax="http://schemas.microsoft.com/office/2006/activeX" xmlns:r="http://schemas.openxmlformats.org/officeDocument/2006/relationships" ax:classid="{8BD21D30-EC42-11CE-9E0D-00AA006002F3}" ax:persistence="persistStorage" r:id="rId1"/>
</file>

<file path=ppt/activeX/activeX12.xml><?xml version="1.0" encoding="utf-8"?>
<ax:ocx xmlns:ax="http://schemas.microsoft.com/office/2006/activeX" xmlns:r="http://schemas.openxmlformats.org/officeDocument/2006/relationships" ax:classid="{8BD21D30-EC42-11CE-9E0D-00AA006002F3}" ax:persistence="persistStorage" r:id="rId1"/>
</file>

<file path=ppt/activeX/activeX13.xml><?xml version="1.0" encoding="utf-8"?>
<ax:ocx xmlns:ax="http://schemas.microsoft.com/office/2006/activeX" xmlns:r="http://schemas.openxmlformats.org/officeDocument/2006/relationships" ax:classid="{DFD181E0-5E2F-11CE-A449-00AA004A803D}" ax:persistence="persistStorage" r:id="rId1"/>
</file>

<file path=ppt/activeX/activeX14.xml><?xml version="1.0" encoding="utf-8"?>
<ax:ocx xmlns:ax="http://schemas.microsoft.com/office/2006/activeX" xmlns:r="http://schemas.openxmlformats.org/officeDocument/2006/relationships" ax:classid="{DFD181E0-5E2F-11CE-A449-00AA004A803D}" ax:persistence="persistStorage" r:id="rId1"/>
</file>

<file path=ppt/activeX/activeX15.xml><?xml version="1.0" encoding="utf-8"?>
<ax:ocx xmlns:ax="http://schemas.microsoft.com/office/2006/activeX" xmlns:r="http://schemas.openxmlformats.org/officeDocument/2006/relationships" ax:classid="{DFD181E0-5E2F-11CE-A449-00AA004A803D}" ax:persistence="persistStorage" r:id="rId1"/>
</file>

<file path=ppt/activeX/activeX16.xml><?xml version="1.0" encoding="utf-8"?>
<ax:ocx xmlns:ax="http://schemas.microsoft.com/office/2006/activeX" xmlns:r="http://schemas.openxmlformats.org/officeDocument/2006/relationships" ax:classid="{DFD181E0-5E2F-11CE-A449-00AA004A803D}" ax:persistence="persistStorage" r:id="rId1"/>
</file>

<file path=ppt/activeX/activeX17.xml><?xml version="1.0" encoding="utf-8"?>
<ax:ocx xmlns:ax="http://schemas.microsoft.com/office/2006/activeX" xmlns:r="http://schemas.openxmlformats.org/officeDocument/2006/relationships" ax:classid="{8BD21D30-EC42-11CE-9E0D-00AA006002F3}" ax:persistence="persistStorage" r:id="rId1"/>
</file>

<file path=ppt/activeX/activeX18.xml><?xml version="1.0" encoding="utf-8"?>
<ax:ocx xmlns:ax="http://schemas.microsoft.com/office/2006/activeX" xmlns:r="http://schemas.openxmlformats.org/officeDocument/2006/relationships" ax:classid="{8BD21D30-EC42-11CE-9E0D-00AA006002F3}" ax:persistence="persistStorage" r:id="rId1"/>
</file>

<file path=ppt/activeX/activeX19.xml><?xml version="1.0" encoding="utf-8"?>
<ax:ocx xmlns:ax="http://schemas.microsoft.com/office/2006/activeX" xmlns:r="http://schemas.openxmlformats.org/officeDocument/2006/relationships" ax:classid="{8BD21D30-EC42-11CE-9E0D-00AA006002F3}" ax:persistence="persistStorage" r:id="rId1"/>
</file>

<file path=ppt/activeX/activeX20.xml><?xml version="1.0" encoding="utf-8"?>
<ax:ocx xmlns:ax="http://schemas.microsoft.com/office/2006/activeX" xmlns:r="http://schemas.openxmlformats.org/officeDocument/2006/relationships" ax:classid="{8BD21D30-EC42-11CE-9E0D-00AA006002F3}" ax:persistence="persistStorage" r:id="rId1"/>
</file>

<file path=ppt/activeX/activeX21.xml><?xml version="1.0" encoding="utf-8"?>
<ax:ocx xmlns:ax="http://schemas.microsoft.com/office/2006/activeX" xmlns:r="http://schemas.openxmlformats.org/officeDocument/2006/relationships" ax:classid="{8BD21D30-EC42-11CE-9E0D-00AA006002F3}" ax:persistence="persistStorage" r:id="rId1"/>
</file>

<file path=ppt/activeX/activeX22.xml><?xml version="1.0" encoding="utf-8"?>
<ax:ocx xmlns:ax="http://schemas.microsoft.com/office/2006/activeX" xmlns:r="http://schemas.openxmlformats.org/officeDocument/2006/relationships" ax:classid="{DFD181E0-5E2F-11CE-A449-00AA004A803D}" ax:persistence="persistStorage" r:id="rId1"/>
</file>

<file path=ppt/activeX/activeX23.xml><?xml version="1.0" encoding="utf-8"?>
<ax:ocx xmlns:ax="http://schemas.microsoft.com/office/2006/activeX" xmlns:r="http://schemas.openxmlformats.org/officeDocument/2006/relationships" ax:classid="{DFD181E0-5E2F-11CE-A449-00AA004A803D}" ax:persistence="persistStorage" r:id="rId1"/>
</file>

<file path=ppt/activeX/activeX24.xml><?xml version="1.0" encoding="utf-8"?>
<ax:ocx xmlns:ax="http://schemas.microsoft.com/office/2006/activeX" xmlns:r="http://schemas.openxmlformats.org/officeDocument/2006/relationships" ax:classid="{8BD21D30-EC42-11CE-9E0D-00AA006002F3}" ax:persistence="persistStorage" r:id="rId1"/>
</file>

<file path=ppt/activeX/activeX25.xml><?xml version="1.0" encoding="utf-8"?>
<ax:ocx xmlns:ax="http://schemas.microsoft.com/office/2006/activeX" xmlns:r="http://schemas.openxmlformats.org/officeDocument/2006/relationships" ax:classid="{8BD21D30-EC42-11CE-9E0D-00AA006002F3}" ax:persistence="persistStorage" r:id="rId1"/>
</file>

<file path=ppt/activeX/activeX26.xml><?xml version="1.0" encoding="utf-8"?>
<ax:ocx xmlns:ax="http://schemas.microsoft.com/office/2006/activeX" xmlns:r="http://schemas.openxmlformats.org/officeDocument/2006/relationships" ax:classid="{8BD21D30-EC42-11CE-9E0D-00AA006002F3}" ax:persistence="persistStorage" r:id="rId1"/>
</file>

<file path=ppt/activeX/activeX27.xml><?xml version="1.0" encoding="utf-8"?>
<ax:ocx xmlns:ax="http://schemas.microsoft.com/office/2006/activeX" xmlns:r="http://schemas.openxmlformats.org/officeDocument/2006/relationships" ax:classid="{8BD21D30-EC42-11CE-9E0D-00AA006002F3}" ax:persistence="persistStorage" r:id="rId1"/>
</file>

<file path=ppt/activeX/activeX28.xml><?xml version="1.0" encoding="utf-8"?>
<ax:ocx xmlns:ax="http://schemas.microsoft.com/office/2006/activeX" xmlns:r="http://schemas.openxmlformats.org/officeDocument/2006/relationships" ax:classid="{8BD21D30-EC42-11CE-9E0D-00AA006002F3}" ax:persistence="persistStorage" r:id="rId1"/>
</file>

<file path=ppt/activeX/activeX29.xml><?xml version="1.0" encoding="utf-8"?>
<ax:ocx xmlns:ax="http://schemas.microsoft.com/office/2006/activeX" xmlns:r="http://schemas.openxmlformats.org/officeDocument/2006/relationships" ax:classid="{DFD181E0-5E2F-11CE-A449-00AA004A803D}" ax:persistence="persistStorage" r:id="rId1"/>
</file>

<file path=ppt/activeX/activeX30.xml><?xml version="1.0" encoding="utf-8"?>
<ax:ocx xmlns:ax="http://schemas.microsoft.com/office/2006/activeX" xmlns:r="http://schemas.openxmlformats.org/officeDocument/2006/relationships" ax:classid="{DFD181E0-5E2F-11CE-A449-00AA004A803D}" ax:persistence="persistStorage" r:id="rId1"/>
</file>

<file path=ppt/activeX/activeX31.xml><?xml version="1.0" encoding="utf-8"?>
<ax:ocx xmlns:ax="http://schemas.microsoft.com/office/2006/activeX" xmlns:r="http://schemas.openxmlformats.org/officeDocument/2006/relationships" ax:classid="{DFD181E0-5E2F-11CE-A449-00AA004A803D}" ax:persistence="persistStorage" r:id="rId1"/>
</file>

<file path=ppt/activeX/activeX32.xml><?xml version="1.0" encoding="utf-8"?>
<ax:ocx xmlns:ax="http://schemas.microsoft.com/office/2006/activeX" xmlns:r="http://schemas.openxmlformats.org/officeDocument/2006/relationships" ax:classid="{DFD181E0-5E2F-11CE-A449-00AA004A803D}" ax:persistence="persistStorage" r:id="rId1"/>
</file>

<file path=ppt/activeX/activeX33.xml><?xml version="1.0" encoding="utf-8"?>
<ax:ocx xmlns:ax="http://schemas.microsoft.com/office/2006/activeX" xmlns:r="http://schemas.openxmlformats.org/officeDocument/2006/relationships" ax:classid="{DFD181E0-5E2F-11CE-A449-00AA004A803D}" ax:persistence="persistStorage" r:id="rId1"/>
</file>

<file path=ppt/activeX/activeX34.xml><?xml version="1.0" encoding="utf-8"?>
<ax:ocx xmlns:ax="http://schemas.microsoft.com/office/2006/activeX" xmlns:r="http://schemas.openxmlformats.org/officeDocument/2006/relationships" ax:classid="{DFD181E0-5E2F-11CE-A449-00AA004A803D}" ax:persistence="persistStorage" r:id="rId1"/>
</file>

<file path=ppt/activeX/activeX35.xml><?xml version="1.0" encoding="utf-8"?>
<ax:ocx xmlns:ax="http://schemas.microsoft.com/office/2006/activeX" xmlns:r="http://schemas.openxmlformats.org/officeDocument/2006/relationships" ax:classid="{DFD181E0-5E2F-11CE-A449-00AA004A803D}" ax:persistence="persistStorage" r:id="rId1"/>
</file>

<file path=ppt/activeX/activeX36.xml><?xml version="1.0" encoding="utf-8"?>
<ax:ocx xmlns:ax="http://schemas.microsoft.com/office/2006/activeX" xmlns:r="http://schemas.openxmlformats.org/officeDocument/2006/relationships" ax:classid="{DFD181E0-5E2F-11CE-A449-00AA004A803D}" ax:persistence="persistStorage" r:id="rId1"/>
</file>

<file path=ppt/activeX/activeX37.xml><?xml version="1.0" encoding="utf-8"?>
<ax:ocx xmlns:ax="http://schemas.microsoft.com/office/2006/activeX" xmlns:r="http://schemas.openxmlformats.org/officeDocument/2006/relationships" ax:classid="{DFD181E0-5E2F-11CE-A449-00AA004A803D}" ax:persistence="persistStorage" r:id="rId1"/>
</file>

<file path=ppt/activeX/activeX38.xml><?xml version="1.0" encoding="utf-8"?>
<ax:ocx xmlns:ax="http://schemas.microsoft.com/office/2006/activeX" xmlns:r="http://schemas.openxmlformats.org/officeDocument/2006/relationships" ax:classid="{DFD181E0-5E2F-11CE-A449-00AA004A803D}" ax:persistence="persistStorage" r:id="rId1"/>
</file>

<file path=ppt/activeX/activeX39.xml><?xml version="1.0" encoding="utf-8"?>
<ax:ocx xmlns:ax="http://schemas.microsoft.com/office/2006/activeX" xmlns:r="http://schemas.openxmlformats.org/officeDocument/2006/relationships" ax:classid="{DFD181E0-5E2F-11CE-A449-00AA004A803D}" ax:persistence="persistStorage" r:id="rId1"/>
</file>

<file path=ppt/activeX/activeX40.xml><?xml version="1.0" encoding="utf-8"?>
<ax:ocx xmlns:ax="http://schemas.microsoft.com/office/2006/activeX" xmlns:r="http://schemas.openxmlformats.org/officeDocument/2006/relationships" ax:classid="{DFD181E0-5E2F-11CE-A449-00AA004A803D}" ax:persistence="persistStorage" r:id="rId1"/>
</file>

<file path=ppt/activeX/activeX41.xml><?xml version="1.0" encoding="utf-8"?>
<ax:ocx xmlns:ax="http://schemas.microsoft.com/office/2006/activeX" xmlns:r="http://schemas.openxmlformats.org/officeDocument/2006/relationships" ax:classid="{DFD181E0-5E2F-11CE-A449-00AA004A803D}" ax:persistence="persistStorage" r:id="rId1"/>
</file>

<file path=ppt/activeX/activeX42.xml><?xml version="1.0" encoding="utf-8"?>
<ax:ocx xmlns:ax="http://schemas.microsoft.com/office/2006/activeX" xmlns:r="http://schemas.openxmlformats.org/officeDocument/2006/relationships" ax:classid="{DFD181E0-5E2F-11CE-A449-00AA004A803D}" ax:persistence="persistStorage" r:id="rId1"/>
</file>

<file path=ppt/activeX/activeX43.xml><?xml version="1.0" encoding="utf-8"?>
<ax:ocx xmlns:ax="http://schemas.microsoft.com/office/2006/activeX" xmlns:r="http://schemas.openxmlformats.org/officeDocument/2006/relationships" ax:classid="{DFD181E0-5E2F-11CE-A449-00AA004A803D}" ax:persistence="persistStorage" r:id="rId1"/>
</file>

<file path=ppt/activeX/activeX44.xml><?xml version="1.0" encoding="utf-8"?>
<ax:ocx xmlns:ax="http://schemas.microsoft.com/office/2006/activeX" xmlns:r="http://schemas.openxmlformats.org/officeDocument/2006/relationships" ax:classid="{DFD181E0-5E2F-11CE-A449-00AA004A803D}" ax:persistence="persistStorage" r:id="rId1"/>
</file>

<file path=ppt/activeX/activeX45.xml><?xml version="1.0" encoding="utf-8"?>
<ax:ocx xmlns:ax="http://schemas.microsoft.com/office/2006/activeX" xmlns:r="http://schemas.openxmlformats.org/officeDocument/2006/relationships" ax:classid="{DFD181E0-5E2F-11CE-A449-00AA004A803D}" ax:persistence="persistStorage" r:id="rId1"/>
</file>

<file path=ppt/activeX/activeX46.xml><?xml version="1.0" encoding="utf-8"?>
<ax:ocx xmlns:ax="http://schemas.microsoft.com/office/2006/activeX" xmlns:r="http://schemas.openxmlformats.org/officeDocument/2006/relationships" ax:classid="{DFD181E0-5E2F-11CE-A449-00AA004A803D}" ax:persistence="persistStorage" r:id="rId1"/>
</file>

<file path=ppt/activeX/activeX47.xml><?xml version="1.0" encoding="utf-8"?>
<ax:ocx xmlns:ax="http://schemas.microsoft.com/office/2006/activeX" xmlns:r="http://schemas.openxmlformats.org/officeDocument/2006/relationships" ax:classid="{DFD181E0-5E2F-11CE-A449-00AA004A803D}" ax:persistence="persistStorage" r:id="rId1"/>
</file>

<file path=ppt/activeX/activeX48.xml><?xml version="1.0" encoding="utf-8"?>
<ax:ocx xmlns:ax="http://schemas.microsoft.com/office/2006/activeX" xmlns:r="http://schemas.openxmlformats.org/officeDocument/2006/relationships" ax:classid="{DFD181E0-5E2F-11CE-A449-00AA004A803D}" ax:persistence="persistStorage" r:id="rId1"/>
</file>

<file path=ppt/activeX/activeX49.xml><?xml version="1.0" encoding="utf-8"?>
<ax:ocx xmlns:ax="http://schemas.microsoft.com/office/2006/activeX" xmlns:r="http://schemas.openxmlformats.org/officeDocument/2006/relationships" ax:classid="{DFD181E0-5E2F-11CE-A449-00AA004A803D}" ax:persistence="persistStorage" r:id="rId1"/>
</file>

<file path=ppt/activeX/activeX50.xml><?xml version="1.0" encoding="utf-8"?>
<ax:ocx xmlns:ax="http://schemas.microsoft.com/office/2006/activeX" xmlns:r="http://schemas.openxmlformats.org/officeDocument/2006/relationships" ax:classid="{DFD181E0-5E2F-11CE-A449-00AA004A803D}" ax:persistence="persistStorage" r:id="rId1"/>
</file>

<file path=ppt/activeX/activeX51.xml><?xml version="1.0" encoding="utf-8"?>
<ax:ocx xmlns:ax="http://schemas.microsoft.com/office/2006/activeX" xmlns:r="http://schemas.openxmlformats.org/officeDocument/2006/relationships" ax:classid="{DFD181E0-5E2F-11CE-A449-00AA004A803D}" ax:persistence="persistStorage" r:id="rId1"/>
</file>

<file path=ppt/activeX/activeX52.xml><?xml version="1.0" encoding="utf-8"?>
<ax:ocx xmlns:ax="http://schemas.microsoft.com/office/2006/activeX" xmlns:r="http://schemas.openxmlformats.org/officeDocument/2006/relationships" ax:classid="{DFD181E0-5E2F-11CE-A449-00AA004A803D}" ax:persistence="persistStorage" r:id="rId1"/>
</file>

<file path=ppt/activeX/activeX53.xml><?xml version="1.0" encoding="utf-8"?>
<ax:ocx xmlns:ax="http://schemas.microsoft.com/office/2006/activeX" xmlns:r="http://schemas.openxmlformats.org/officeDocument/2006/relationships" ax:classid="{DFD181E0-5E2F-11CE-A449-00AA004A803D}" ax:persistence="persistStorage" r:id="rId1"/>
</file>

<file path=ppt/activeX/activeX54.xml><?xml version="1.0" encoding="utf-8"?>
<ax:ocx xmlns:ax="http://schemas.microsoft.com/office/2006/activeX" xmlns:r="http://schemas.openxmlformats.org/officeDocument/2006/relationships" ax:classid="{DFD181E0-5E2F-11CE-A449-00AA004A803D}" ax:persistence="persistStorage" r:id="rId1"/>
</file>

<file path=ppt/activeX/activeX55.xml><?xml version="1.0" encoding="utf-8"?>
<ax:ocx xmlns:ax="http://schemas.microsoft.com/office/2006/activeX" xmlns:r="http://schemas.openxmlformats.org/officeDocument/2006/relationships" ax:classid="{DFD181E0-5E2F-11CE-A449-00AA004A803D}" ax:persistence="persistStorage" r:id="rId1"/>
</file>

<file path=ppt/activeX/activeX56.xml><?xml version="1.0" encoding="utf-8"?>
<ax:ocx xmlns:ax="http://schemas.microsoft.com/office/2006/activeX" xmlns:r="http://schemas.openxmlformats.org/officeDocument/2006/relationships" ax:classid="{DFD181E0-5E2F-11CE-A449-00AA004A803D}" ax:persistence="persistStorage" r:id="rId1"/>
</file>

<file path=ppt/activeX/activeX57.xml><?xml version="1.0" encoding="utf-8"?>
<ax:ocx xmlns:ax="http://schemas.microsoft.com/office/2006/activeX" xmlns:r="http://schemas.openxmlformats.org/officeDocument/2006/relationships" ax:classid="{DFD181E0-5E2F-11CE-A449-00AA004A803D}" ax:persistence="persistStorage" r:id="rId1"/>
</file>

<file path=ppt/activeX/activeX58.xml><?xml version="1.0" encoding="utf-8"?>
<ax:ocx xmlns:ax="http://schemas.microsoft.com/office/2006/activeX" xmlns:r="http://schemas.openxmlformats.org/officeDocument/2006/relationships" ax:classid="{DFD181E0-5E2F-11CE-A449-00AA004A803D}" ax:persistence="persistStorage" r:id="rId1"/>
</file>

<file path=ppt/activeX/activeX59.xml><?xml version="1.0" encoding="utf-8"?>
<ax:ocx xmlns:ax="http://schemas.microsoft.com/office/2006/activeX" xmlns:r="http://schemas.openxmlformats.org/officeDocument/2006/relationships" ax:classid="{DFD181E0-5E2F-11CE-A449-00AA004A803D}" ax:persistence="persistStorage" r:id="rId1"/>
</file>

<file path=ppt/activeX/activeX60.xml><?xml version="1.0" encoding="utf-8"?>
<ax:ocx xmlns:ax="http://schemas.microsoft.com/office/2006/activeX" xmlns:r="http://schemas.openxmlformats.org/officeDocument/2006/relationships" ax:classid="{DFD181E0-5E2F-11CE-A449-00AA004A803D}" ax:persistence="persistStorage" r:id="rId1"/>
</file>

<file path=ppt/activeX/activeX61.xml><?xml version="1.0" encoding="utf-8"?>
<ax:ocx xmlns:ax="http://schemas.microsoft.com/office/2006/activeX" xmlns:r="http://schemas.openxmlformats.org/officeDocument/2006/relationships" ax:classid="{DFD181E0-5E2F-11CE-A449-00AA004A803D}" ax:persistence="persistStorage" r:id="rId1"/>
</file>

<file path=ppt/activeX/activeX62.xml><?xml version="1.0" encoding="utf-8"?>
<ax:ocx xmlns:ax="http://schemas.microsoft.com/office/2006/activeX" xmlns:r="http://schemas.openxmlformats.org/officeDocument/2006/relationships" ax:classid="{DFD181E0-5E2F-11CE-A449-00AA004A803D}" ax:persistence="persistStorage" r:id="rId1"/>
</file>

<file path=ppt/activeX/activeX63.xml><?xml version="1.0" encoding="utf-8"?>
<ax:ocx xmlns:ax="http://schemas.microsoft.com/office/2006/activeX" xmlns:r="http://schemas.openxmlformats.org/officeDocument/2006/relationships" ax:classid="{DFD181E0-5E2F-11CE-A449-00AA004A803D}" ax:persistence="persistStorage" r:id="rId1"/>
</file>

<file path=ppt/activeX/activeX64.xml><?xml version="1.0" encoding="utf-8"?>
<ax:ocx xmlns:ax="http://schemas.microsoft.com/office/2006/activeX" xmlns:r="http://schemas.openxmlformats.org/officeDocument/2006/relationships" ax:classid="{DFD181E0-5E2F-11CE-A449-00AA004A803D}" ax:persistence="persistStorage" r:id="rId1"/>
</file>

<file path=ppt/activeX/activeX65.xml><?xml version="1.0" encoding="utf-8"?>
<ax:ocx xmlns:ax="http://schemas.microsoft.com/office/2006/activeX" xmlns:r="http://schemas.openxmlformats.org/officeDocument/2006/relationships" ax:classid="{DFD181E0-5E2F-11CE-A449-00AA004A803D}" ax:persistence="persistStorage" r:id="rId1"/>
</file>

<file path=ppt/activeX/activeX66.xml><?xml version="1.0" encoding="utf-8"?>
<ax:ocx xmlns:ax="http://schemas.microsoft.com/office/2006/activeX" xmlns:r="http://schemas.openxmlformats.org/officeDocument/2006/relationships" ax:classid="{DFD181E0-5E2F-11CE-A449-00AA004A803D}" ax:persistence="persistStorage" r:id="rId1"/>
</file>

<file path=ppt/activeX/activeX67.xml><?xml version="1.0" encoding="utf-8"?>
<ax:ocx xmlns:ax="http://schemas.microsoft.com/office/2006/activeX" xmlns:r="http://schemas.openxmlformats.org/officeDocument/2006/relationships" ax:classid="{DFD181E0-5E2F-11CE-A449-00AA004A803D}" ax:persistence="persistStorage" r:id="rId1"/>
</file>

<file path=ppt/activeX/activeX68.xml><?xml version="1.0" encoding="utf-8"?>
<ax:ocx xmlns:ax="http://schemas.microsoft.com/office/2006/activeX" xmlns:r="http://schemas.openxmlformats.org/officeDocument/2006/relationships" ax:classid="{DFD181E0-5E2F-11CE-A449-00AA004A803D}" ax:persistence="persistStorage" r:id="rId1"/>
</file>

<file path=ppt/activeX/activeX69.xml><?xml version="1.0" encoding="utf-8"?>
<ax:ocx xmlns:ax="http://schemas.microsoft.com/office/2006/activeX" xmlns:r="http://schemas.openxmlformats.org/officeDocument/2006/relationships" ax:classid="{DFD181E0-5E2F-11CE-A449-00AA004A803D}" ax:persistence="persistStorage" r:id="rId1"/>
</file>

<file path=ppt/activeX/activeX70.xml><?xml version="1.0" encoding="utf-8"?>
<ax:ocx xmlns:ax="http://schemas.microsoft.com/office/2006/activeX" xmlns:r="http://schemas.openxmlformats.org/officeDocument/2006/relationships" ax:classid="{8BD21D30-EC42-11CE-9E0D-00AA006002F3}" ax:persistence="persistStorage" r:id="rId1"/>
</file>

<file path=ppt/activeX/activeX71.xml><?xml version="1.0" encoding="utf-8"?>
<ax:ocx xmlns:ax="http://schemas.microsoft.com/office/2006/activeX" xmlns:r="http://schemas.openxmlformats.org/officeDocument/2006/relationships" ax:classid="{8BD21D30-EC42-11CE-9E0D-00AA006002F3}" ax:persistence="persistStorage" r:id="rId1"/>
</file>

<file path=ppt/activeX/activeX72.xml><?xml version="1.0" encoding="utf-8"?>
<ax:ocx xmlns:ax="http://schemas.microsoft.com/office/2006/activeX" xmlns:r="http://schemas.openxmlformats.org/officeDocument/2006/relationships" ax:classid="{8BD21D40-EC42-11CE-9E0D-00AA006002F3}" ax:persistence="persistStorage" r:id="rId1"/>
</file>

<file path=ppt/activeX/activeX73.xml><?xml version="1.0" encoding="utf-8"?>
<ax:ocx xmlns:ax="http://schemas.microsoft.com/office/2006/activeX" xmlns:r="http://schemas.openxmlformats.org/officeDocument/2006/relationships" ax:classid="{8BD21D40-EC42-11CE-9E0D-00AA006002F3}" ax:persistence="persistStorage" r:id="rId1"/>
</file>

<file path=ppt/activeX/activeX74.xml><?xml version="1.0" encoding="utf-8"?>
<ax:ocx xmlns:ax="http://schemas.microsoft.com/office/2006/activeX" xmlns:r="http://schemas.openxmlformats.org/officeDocument/2006/relationships" ax:classid="{8BD21D40-EC42-11CE-9E0D-00AA006002F3}" ax:persistence="persistStorage" r:id="rId1"/>
</file>

<file path=ppt/activeX/activeX75.xml><?xml version="1.0" encoding="utf-8"?>
<ax:ocx xmlns:ax="http://schemas.microsoft.com/office/2006/activeX" xmlns:r="http://schemas.openxmlformats.org/officeDocument/2006/relationships" ax:classid="{8BD21D30-EC42-11CE-9E0D-00AA006002F3}" ax:persistence="persistStorage" r:id="rId1"/>
</file>

<file path=ppt/activeX/activeX76.xml><?xml version="1.0" encoding="utf-8"?>
<ax:ocx xmlns:ax="http://schemas.microsoft.com/office/2006/activeX" xmlns:r="http://schemas.openxmlformats.org/officeDocument/2006/relationships" ax:classid="{DFD181E0-5E2F-11CE-A449-00AA004A803D}" ax:persistence="persistStorage" r:id="rId1"/>
</file>

<file path=ppt/activeX/activeX77.xml><?xml version="1.0" encoding="utf-8"?>
<ax:ocx xmlns:ax="http://schemas.microsoft.com/office/2006/activeX" xmlns:r="http://schemas.openxmlformats.org/officeDocument/2006/relationships" ax:classid="{DFD181E0-5E2F-11CE-A449-00AA004A803D}" ax:persistence="persistStorage" r:id="rId1"/>
</file>

<file path=ppt/activeX/activeX78.xml><?xml version="1.0" encoding="utf-8"?>
<ax:ocx xmlns:ax="http://schemas.microsoft.com/office/2006/activeX" xmlns:r="http://schemas.openxmlformats.org/officeDocument/2006/relationships" ax:classid="{DFD181E0-5E2F-11CE-A449-00AA004A803D}" ax:persistence="persistStorage" r:id="rId1"/>
</file>

<file path=ppt/activeX/activeX79.xml><?xml version="1.0" encoding="utf-8"?>
<ax:ocx xmlns:ax="http://schemas.microsoft.com/office/2006/activeX" xmlns:r="http://schemas.openxmlformats.org/officeDocument/2006/relationships" ax:classid="{DFD181E0-5E2F-11CE-A449-00AA004A803D}" ax:persistence="persistStorage" r:id="rId1"/>
</file>

<file path=ppt/activeX/activeX80.xml><?xml version="1.0" encoding="utf-8"?>
<ax:ocx xmlns:ax="http://schemas.microsoft.com/office/2006/activeX" xmlns:r="http://schemas.openxmlformats.org/officeDocument/2006/relationships" ax:classid="{DFD181E0-5E2F-11CE-A449-00AA004A803D}" ax:persistence="persistStorage" r:id="rId1"/>
</file>

<file path=ppt/activeX/activeX81.xml><?xml version="1.0" encoding="utf-8"?>
<ax:ocx xmlns:ax="http://schemas.microsoft.com/office/2006/activeX" xmlns:r="http://schemas.openxmlformats.org/officeDocument/2006/relationships" ax:classid="{DFD181E0-5E2F-11CE-A449-00AA004A803D}" ax:persistence="persistStorage" r:id="rId1"/>
</file>

<file path=ppt/activeX/activeX82.xml><?xml version="1.0" encoding="utf-8"?>
<ax:ocx xmlns:ax="http://schemas.microsoft.com/office/2006/activeX" xmlns:r="http://schemas.openxmlformats.org/officeDocument/2006/relationships" ax:classid="{DFD181E0-5E2F-11CE-A449-00AA004A803D}" ax:persistence="persistStorage" r:id="rId1"/>
</file>

<file path=ppt/activeX/activeX83.xml><?xml version="1.0" encoding="utf-8"?>
<ax:ocx xmlns:ax="http://schemas.microsoft.com/office/2006/activeX" xmlns:r="http://schemas.openxmlformats.org/officeDocument/2006/relationships" ax:classid="{DFD181E0-5E2F-11CE-A449-00AA004A803D}" ax:persistence="persistStorage" r:id="rId1"/>
</file>

<file path=ppt/activeX/activeX84.xml><?xml version="1.0" encoding="utf-8"?>
<ax:ocx xmlns:ax="http://schemas.microsoft.com/office/2006/activeX" xmlns:r="http://schemas.openxmlformats.org/officeDocument/2006/relationships" ax:classid="{DFD181E0-5E2F-11CE-A449-00AA004A803D}" ax:persistence="persistStorage" r:id="rId1"/>
</file>

<file path=ppt/activeX/activeX85.xml><?xml version="1.0" encoding="utf-8"?>
<ax:ocx xmlns:ax="http://schemas.microsoft.com/office/2006/activeX" xmlns:r="http://schemas.openxmlformats.org/officeDocument/2006/relationships" ax:classid="{DFD181E0-5E2F-11CE-A449-00AA004A803D}" ax:persistence="persistStorage" r:id="rId1"/>
</file>

<file path=ppt/activeX/activeX86.xml><?xml version="1.0" encoding="utf-8"?>
<ax:ocx xmlns:ax="http://schemas.microsoft.com/office/2006/activeX" xmlns:r="http://schemas.openxmlformats.org/officeDocument/2006/relationships" ax:classid="{DFD181E0-5E2F-11CE-A449-00AA004A803D}" ax:persistence="persistStorage" r:id="rId1"/>
</file>

<file path=ppt/activeX/activeX87.xml><?xml version="1.0" encoding="utf-8"?>
<ax:ocx xmlns:ax="http://schemas.microsoft.com/office/2006/activeX" xmlns:r="http://schemas.openxmlformats.org/officeDocument/2006/relationships" ax:classid="{DFD181E0-5E2F-11CE-A449-00AA004A803D}" ax:persistence="persistStorage" r:id="rId1"/>
</file>

<file path=ppt/activeX/activeX88.xml><?xml version="1.0" encoding="utf-8"?>
<ax:ocx xmlns:ax="http://schemas.microsoft.com/office/2006/activeX" xmlns:r="http://schemas.openxmlformats.org/officeDocument/2006/relationships" ax:classid="{DFD181E0-5E2F-11CE-A449-00AA004A803D}" ax:persistence="persistStorage" r:id="rId1"/>
</file>

<file path=ppt/activeX/activeX89.xml><?xml version="1.0" encoding="utf-8"?>
<ax:ocx xmlns:ax="http://schemas.microsoft.com/office/2006/activeX" xmlns:r="http://schemas.openxmlformats.org/officeDocument/2006/relationships" ax:classid="{8BD21D30-EC42-11CE-9E0D-00AA006002F3}" ax:persistence="persistStorage" r:id="rId1"/>
</file>

<file path=ppt/activeX/activeX90.xml><?xml version="1.0" encoding="utf-8"?>
<ax:ocx xmlns:ax="http://schemas.microsoft.com/office/2006/activeX" xmlns:r="http://schemas.openxmlformats.org/officeDocument/2006/relationships" ax:classid="{8BD21D30-EC42-11CE-9E0D-00AA006002F3}" ax:persistence="persistStorage" r:id="rId1"/>
</file>

<file path=ppt/activeX/activeX91.xml><?xml version="1.0" encoding="utf-8"?>
<ax:ocx xmlns:ax="http://schemas.microsoft.com/office/2006/activeX" xmlns:r="http://schemas.openxmlformats.org/officeDocument/2006/relationships" ax:classid="{8BD21D30-EC42-11CE-9E0D-00AA006002F3}" ax:persistence="persistStorage" r:id="rId1"/>
</file>

<file path=ppt/activeX/activeX92.xml><?xml version="1.0" encoding="utf-8"?>
<ax:ocx xmlns:ax="http://schemas.microsoft.com/office/2006/activeX" xmlns:r="http://schemas.openxmlformats.org/officeDocument/2006/relationships" ax:classid="{8BD21D30-EC42-11CE-9E0D-00AA006002F3}" ax:persistence="persistStorage" r:id="rId1"/>
</file>

<file path=ppt/activeX/activeX93.xml><?xml version="1.0" encoding="utf-8"?>
<ax:ocx xmlns:ax="http://schemas.microsoft.com/office/2006/activeX" xmlns:r="http://schemas.openxmlformats.org/officeDocument/2006/relationships" ax:classid="{8BD21D30-EC42-11CE-9E0D-00AA006002F3}" ax:persistence="persistStorage" r:id="rId1"/>
</file>

<file path=ppt/activeX/activeX94.xml><?xml version="1.0" encoding="utf-8"?>
<ax:ocx xmlns:ax="http://schemas.microsoft.com/office/2006/activeX" xmlns:r="http://schemas.openxmlformats.org/officeDocument/2006/relationships" ax:classid="{8BD21D30-EC42-11CE-9E0D-00AA006002F3}" ax:persistence="persistStorage" r:id="rId1"/>
</file>

<file path=ppt/activeX/activeX95.xml><?xml version="1.0" encoding="utf-8"?>
<ax:ocx xmlns:ax="http://schemas.microsoft.com/office/2006/activeX" xmlns:r="http://schemas.openxmlformats.org/officeDocument/2006/relationships" ax:classid="{DFD181E0-5E2F-11CE-A449-00AA004A803D}" ax:persistence="persistStorage" r:id="rId1"/>
</file>

<file path=ppt/activeX/activeX96.xml><?xml version="1.0" encoding="utf-8"?>
<ax:ocx xmlns:ax="http://schemas.microsoft.com/office/2006/activeX" xmlns:r="http://schemas.openxmlformats.org/officeDocument/2006/relationships" ax:classid="{DFD181E0-5E2F-11CE-A449-00AA004A803D}" ax:persistence="persistStorage" r:id="rId1"/>
</file>

<file path=ppt/activeX/activeX97.xml><?xml version="1.0" encoding="utf-8"?>
<ax:ocx xmlns:ax="http://schemas.microsoft.com/office/2006/activeX" xmlns:r="http://schemas.openxmlformats.org/officeDocument/2006/relationships" ax:classid="{DFD181E0-5E2F-11CE-A449-00AA004A803D}" ax:persistence="persistStorage" r:id="rId1"/>
</file>

<file path=ppt/activeX/activeX98.xml><?xml version="1.0" encoding="utf-8"?>
<ax:ocx xmlns:ax="http://schemas.microsoft.com/office/2006/activeX" xmlns:r="http://schemas.openxmlformats.org/officeDocument/2006/relationships" ax:classid="{DFD181E0-5E2F-11CE-A449-00AA004A803D}" ax:persistence="persistStorage" r:id="rId1"/>
</file>

<file path=ppt/activeX/activeX99.xml><?xml version="1.0" encoding="utf-8"?>
<ax:ocx xmlns:ax="http://schemas.microsoft.com/office/2006/activeX" xmlns:r="http://schemas.openxmlformats.org/officeDocument/2006/relationships" ax:classid="{DFD181E0-5E2F-11CE-A449-00AA004A803D}" ax:persistence="persistStorage" r:id="rId1"/>
</file>

<file path=ppt/activeX/activeX100.xml><?xml version="1.0" encoding="utf-8"?>
<ax:ocx xmlns:ax="http://schemas.microsoft.com/office/2006/activeX" xmlns:r="http://schemas.openxmlformats.org/officeDocument/2006/relationships" ax:classid="{DFD181E0-5E2F-11CE-A449-00AA004A803D}" ax:persistence="persistStorage" r:id="rId1"/>
</file>

<file path=ppt/activeX/activeX101.xml><?xml version="1.0" encoding="utf-8"?>
<ax:ocx xmlns:ax="http://schemas.microsoft.com/office/2006/activeX" xmlns:r="http://schemas.openxmlformats.org/officeDocument/2006/relationships" ax:classid="{DFD181E0-5E2F-11CE-A449-00AA004A803D}" ax:persistence="persistStorage" r:id="rId1"/>
</file>

<file path=ppt/activeX/activeX102.xml><?xml version="1.0" encoding="utf-8"?>
<ax:ocx xmlns:ax="http://schemas.microsoft.com/office/2006/activeX" xmlns:r="http://schemas.openxmlformats.org/officeDocument/2006/relationships" ax:classid="{DFD181E0-5E2F-11CE-A449-00AA004A803D}" ax:persistence="persistStorage" r:id="rId1"/>
</file>

<file path=ppt/activeX/activeX103.xml><?xml version="1.0" encoding="utf-8"?>
<ax:ocx xmlns:ax="http://schemas.microsoft.com/office/2006/activeX" xmlns:r="http://schemas.openxmlformats.org/officeDocument/2006/relationships" ax:classid="{8BD21D30-EC42-11CE-9E0D-00AA006002F3}" ax:persistence="persistStorage" r:id="rId1"/>
</file>

<file path=ppt/activeX/activeX104.xml><?xml version="1.0" encoding="utf-8"?>
<ax:ocx xmlns:ax="http://schemas.microsoft.com/office/2006/activeX" xmlns:r="http://schemas.openxmlformats.org/officeDocument/2006/relationships" ax:classid="{8BD21D30-EC42-11CE-9E0D-00AA006002F3}" ax:persistence="persistStorage" r:id="rId1"/>
</file>

<file path=ppt/activeX/activeX105.xml><?xml version="1.0" encoding="utf-8"?>
<ax:ocx xmlns:ax="http://schemas.microsoft.com/office/2006/activeX" xmlns:r="http://schemas.openxmlformats.org/officeDocument/2006/relationships" ax:classid="{8BD21D30-EC42-11CE-9E0D-00AA006002F3}" ax:persistence="persistStorage" r:id="rId1"/>
</file>

<file path=ppt/activeX/activeX106.xml><?xml version="1.0" encoding="utf-8"?>
<ax:ocx xmlns:ax="http://schemas.microsoft.com/office/2006/activeX" xmlns:r="http://schemas.openxmlformats.org/officeDocument/2006/relationships" ax:classid="{8BD21D30-EC42-11CE-9E0D-00AA006002F3}" ax:persistence="persistStorage" r:id="rId1"/>
</file>

<file path=ppt/activeX/activeX107.xml><?xml version="1.0" encoding="utf-8"?>
<ax:ocx xmlns:ax="http://schemas.microsoft.com/office/2006/activeX" xmlns:r="http://schemas.openxmlformats.org/officeDocument/2006/relationships" ax:classid="{8BD21D10-EC42-11CE-9E0D-00AA006002F3}" ax:persistence="persistStorage" r:id="rId1"/>
</file>

<file path=ppt/activeX/activeX108.xml><?xml version="1.0" encoding="utf-8"?>
<ax:ocx xmlns:ax="http://schemas.microsoft.com/office/2006/activeX" xmlns:r="http://schemas.openxmlformats.org/officeDocument/2006/relationships" ax:classid="{DFD181E0-5E2F-11CE-A449-00AA004A803D}" ax:persistence="persistStorage" r:id="rId1"/>
</file>

<file path=ppt/activeX/activeX109.xml><?xml version="1.0" encoding="utf-8"?>
<ax:ocx xmlns:ax="http://schemas.microsoft.com/office/2006/activeX" xmlns:r="http://schemas.openxmlformats.org/officeDocument/2006/relationships" ax:classid="{DFD181E0-5E2F-11CE-A449-00AA004A803D}" ax:persistence="persistStorage" r:id="rId1"/>
</file>

<file path=ppt/activeX/activeX110.xml><?xml version="1.0" encoding="utf-8"?>
<ax:ocx xmlns:ax="http://schemas.microsoft.com/office/2006/activeX" xmlns:r="http://schemas.openxmlformats.org/officeDocument/2006/relationships" ax:classid="{8BD21D30-EC42-11CE-9E0D-00AA006002F3}" ax:persistence="persistStorage" r:id="rId1"/>
</file>

<file path=ppt/activeX/activeX111.xml><?xml version="1.0" encoding="utf-8"?>
<ax:ocx xmlns:ax="http://schemas.microsoft.com/office/2006/activeX" xmlns:r="http://schemas.openxmlformats.org/officeDocument/2006/relationships" ax:classid="{8BD21D10-EC42-11CE-9E0D-00AA006002F3}" ax:persistence="persistStorage" r:id="rId1"/>
</file>

<file path=ppt/activeX/activeX112.xml><?xml version="1.0" encoding="utf-8"?>
<ax:ocx xmlns:ax="http://schemas.microsoft.com/office/2006/activeX" xmlns:r="http://schemas.openxmlformats.org/officeDocument/2006/relationships" ax:classid="{DFD181E0-5E2F-11CE-A449-00AA004A803D}" ax:persistence="persistStorage" r:id="rId1"/>
</file>

<file path=ppt/activeX/activeX113.xml><?xml version="1.0" encoding="utf-8"?>
<ax:ocx xmlns:ax="http://schemas.microsoft.com/office/2006/activeX" xmlns:r="http://schemas.openxmlformats.org/officeDocument/2006/relationships" ax:classid="{DFD181E0-5E2F-11CE-A449-00AA004A803D}" ax:persistence="persistStorage" r:id="rId1"/>
</file>

<file path=ppt/activeX/activeX114.xml><?xml version="1.0" encoding="utf-8"?>
<ax:ocx xmlns:ax="http://schemas.microsoft.com/office/2006/activeX" xmlns:r="http://schemas.openxmlformats.org/officeDocument/2006/relationships" ax:classid="{DFD181E0-5E2F-11CE-A449-00AA004A803D}" ax:persistence="persistStorage" r:id="rId1"/>
</file>

<file path=ppt/activeX/activeX115.xml><?xml version="1.0" encoding="utf-8"?>
<ax:ocx xmlns:ax="http://schemas.microsoft.com/office/2006/activeX" xmlns:r="http://schemas.openxmlformats.org/officeDocument/2006/relationships" ax:classid="{DFD181E0-5E2F-11CE-A449-00AA004A803D}" ax:persistence="persistStorage" r:id="rId1"/>
</file>

<file path=ppt/activeX/activeX116.xml><?xml version="1.0" encoding="utf-8"?>
<ax:ocx xmlns:ax="http://schemas.microsoft.com/office/2006/activeX" xmlns:r="http://schemas.openxmlformats.org/officeDocument/2006/relationships" ax:classid="{DFD181E0-5E2F-11CE-A449-00AA004A803D}" ax:persistence="persistStorage" r:id="rId1"/>
</file>

<file path=ppt/activeX/activeX117.xml><?xml version="1.0" encoding="utf-8"?>
<ax:ocx xmlns:ax="http://schemas.microsoft.com/office/2006/activeX" xmlns:r="http://schemas.openxmlformats.org/officeDocument/2006/relationships" ax:classid="{8BD21D30-EC42-11CE-9E0D-00AA006002F3}" ax:persistence="persistStorage" r:id="rId1"/>
</file>

<file path=ppt/activeX/activeX118.xml><?xml version="1.0" encoding="utf-8"?>
<ax:ocx xmlns:ax="http://schemas.microsoft.com/office/2006/activeX" xmlns:r="http://schemas.openxmlformats.org/officeDocument/2006/relationships" ax:classid="{8BD21D30-EC42-11CE-9E0D-00AA006002F3}" ax:persistence="persistStorage" r:id="rId1"/>
</file>

<file path=ppt/activeX/activeX119.xml><?xml version="1.0" encoding="utf-8"?>
<ax:ocx xmlns:ax="http://schemas.microsoft.com/office/2006/activeX" xmlns:r="http://schemas.openxmlformats.org/officeDocument/2006/relationships" ax:classid="{DFD181E0-5E2F-11CE-A449-00AA004A803D}" ax:persistence="persistStorage" r:id="rId1"/>
</file>

<file path=ppt/activeX/activeX120.xml><?xml version="1.0" encoding="utf-8"?>
<ax:ocx xmlns:ax="http://schemas.microsoft.com/office/2006/activeX" xmlns:r="http://schemas.openxmlformats.org/officeDocument/2006/relationships" ax:classid="{DFD181E0-5E2F-11CE-A449-00AA004A803D}" ax:persistence="persistStorage" r:id="rId1"/>
</file>

<file path=ppt/activeX/activeX121.xml><?xml version="1.0" encoding="utf-8"?>
<ax:ocx xmlns:ax="http://schemas.microsoft.com/office/2006/activeX" xmlns:r="http://schemas.openxmlformats.org/officeDocument/2006/relationships" ax:classid="{DFD181E0-5E2F-11CE-A449-00AA004A803D}" ax:persistence="persistStorage" r:id="rId1"/>
</file>

<file path=ppt/activeX/activeX122.xml><?xml version="1.0" encoding="utf-8"?>
<ax:ocx xmlns:ax="http://schemas.microsoft.com/office/2006/activeX" xmlns:r="http://schemas.openxmlformats.org/officeDocument/2006/relationships" ax:classid="{DFD181E0-5E2F-11CE-A449-00AA004A803D}" ax:persistence="persistStorage" r:id="rId1"/>
</file>

<file path=ppt/activeX/activeX123.xml><?xml version="1.0" encoding="utf-8"?>
<ax:ocx xmlns:ax="http://schemas.microsoft.com/office/2006/activeX" xmlns:r="http://schemas.openxmlformats.org/officeDocument/2006/relationships" ax:classid="{DFD181E0-5E2F-11CE-A449-00AA004A803D}" ax:persistence="persistStorage" r:id="rId1"/>
</file>

<file path=ppt/activeX/activeX124.xml><?xml version="1.0" encoding="utf-8"?>
<ax:ocx xmlns:ax="http://schemas.microsoft.com/office/2006/activeX" xmlns:r="http://schemas.openxmlformats.org/officeDocument/2006/relationships" ax:classid="{DFD181E0-5E2F-11CE-A449-00AA004A803D}" ax:persistence="persistStorage" r:id="rId1"/>
</file>

<file path=ppt/activeX/activeX125.xml><?xml version="1.0" encoding="utf-8"?>
<ax:ocx xmlns:ax="http://schemas.microsoft.com/office/2006/activeX" xmlns:r="http://schemas.openxmlformats.org/officeDocument/2006/relationships" ax:classid="{DFD181E0-5E2F-11CE-A449-00AA004A803D}" ax:persistence="persistStorage" r:id="rId1"/>
</file>

<file path=ppt/activeX/activeX126.xml><?xml version="1.0" encoding="utf-8"?>
<ax:ocx xmlns:ax="http://schemas.microsoft.com/office/2006/activeX" xmlns:r="http://schemas.openxmlformats.org/officeDocument/2006/relationships" ax:classid="{8BD21D30-EC42-11CE-9E0D-00AA006002F3}" ax:persistence="persistStorage" r:id="rId1"/>
</file>

<file path=ppt/activeX/activeX127.xml><?xml version="1.0" encoding="utf-8"?>
<ax:ocx xmlns:ax="http://schemas.microsoft.com/office/2006/activeX" xmlns:r="http://schemas.openxmlformats.org/officeDocument/2006/relationships" ax:classid="{8BD21D30-EC42-11CE-9E0D-00AA006002F3}" ax:persistence="persistStorage" r:id="rId1"/>
</file>

<file path=ppt/activeX/activeX128.xml><?xml version="1.0" encoding="utf-8"?>
<ax:ocx xmlns:ax="http://schemas.microsoft.com/office/2006/activeX" xmlns:r="http://schemas.openxmlformats.org/officeDocument/2006/relationships" ax:classid="{8BD21D30-EC42-11CE-9E0D-00AA006002F3}" ax:persistence="persistStorage" r:id="rId1"/>
</file>

<file path=ppt/activeX/activeX129.xml><?xml version="1.0" encoding="utf-8"?>
<ax:ocx xmlns:ax="http://schemas.microsoft.com/office/2006/activeX" xmlns:r="http://schemas.openxmlformats.org/officeDocument/2006/relationships" ax:classid="{8BD21D30-EC42-11CE-9E0D-00AA006002F3}" ax:persistence="persistStorage" r:id="rId1"/>
</file>

<file path=ppt/activeX/activeX130.xml><?xml version="1.0" encoding="utf-8"?>
<ax:ocx xmlns:ax="http://schemas.microsoft.com/office/2006/activeX" xmlns:r="http://schemas.openxmlformats.org/officeDocument/2006/relationships" ax:classid="{8BD21D30-EC42-11CE-9E0D-00AA006002F3}" ax:persistence="persistStorage" r:id="rId1"/>
</file>

<file path=ppt/activeX/activeX131.xml><?xml version="1.0" encoding="utf-8"?>
<ax:ocx xmlns:ax="http://schemas.microsoft.com/office/2006/activeX" xmlns:r="http://schemas.openxmlformats.org/officeDocument/2006/relationships" ax:classid="{DFD181E0-5E2F-11CE-A449-00AA004A803D}" ax:persistence="persistStorage" r:id="rId1"/>
</file>

<file path=ppt/activeX/activeX132.xml><?xml version="1.0" encoding="utf-8"?>
<ax:ocx xmlns:ax="http://schemas.microsoft.com/office/2006/activeX" xmlns:r="http://schemas.openxmlformats.org/officeDocument/2006/relationships" ax:classid="{8BD21D30-EC42-11CE-9E0D-00AA006002F3}" ax:persistence="persistStorage" r:id="rId1"/>
</file>

<file path=ppt/activeX/activeX133.xml><?xml version="1.0" encoding="utf-8"?>
<ax:ocx xmlns:ax="http://schemas.microsoft.com/office/2006/activeX" xmlns:r="http://schemas.openxmlformats.org/officeDocument/2006/relationships" ax:classid="{8BD21D30-EC42-11CE-9E0D-00AA006002F3}" ax:persistence="persistStorage" r:id="rId1"/>
</file>

<file path=ppt/activeX/activeX134.xml><?xml version="1.0" encoding="utf-8"?>
<ax:ocx xmlns:ax="http://schemas.microsoft.com/office/2006/activeX" xmlns:r="http://schemas.openxmlformats.org/officeDocument/2006/relationships" ax:classid="{8BD21D30-EC42-11CE-9E0D-00AA006002F3}" ax:persistence="persistStorage" r:id="rId1"/>
</file>

<file path=ppt/activeX/activeX135.xml><?xml version="1.0" encoding="utf-8"?>
<ax:ocx xmlns:ax="http://schemas.microsoft.com/office/2006/activeX" xmlns:r="http://schemas.openxmlformats.org/officeDocument/2006/relationships" ax:classid="{8BD21D30-EC42-11CE-9E0D-00AA006002F3}" ax:persistence="persistStorage" r:id="rId1"/>
</file>

<file path=ppt/activeX/activeX136.xml><?xml version="1.0" encoding="utf-8"?>
<ax:ocx xmlns:ax="http://schemas.microsoft.com/office/2006/activeX" xmlns:r="http://schemas.openxmlformats.org/officeDocument/2006/relationships" ax:classid="{8BD21D40-EC42-11CE-9E0D-00AA006002F3}" ax:persistence="persistStorage" r:id="rId1"/>
</file>

<file path=ppt/activeX/activeX137.xml><?xml version="1.0" encoding="utf-8"?>
<ax:ocx xmlns:ax="http://schemas.microsoft.com/office/2006/activeX" xmlns:r="http://schemas.openxmlformats.org/officeDocument/2006/relationships" ax:classid="{8BD21D40-EC42-11CE-9E0D-00AA006002F3}" ax:persistence="persistStorage" r:id="rId1"/>
</file>

<file path=ppt/activeX/activeX138.xml><?xml version="1.0" encoding="utf-8"?>
<ax:ocx xmlns:ax="http://schemas.microsoft.com/office/2006/activeX" xmlns:r="http://schemas.openxmlformats.org/officeDocument/2006/relationships" ax:classid="{8BD21D40-EC42-11CE-9E0D-00AA006002F3}" ax:persistence="persistStorage" r:id="rId1"/>
</file>

<file path=ppt/activeX/activeX139.xml><?xml version="1.0" encoding="utf-8"?>
<ax:ocx xmlns:ax="http://schemas.microsoft.com/office/2006/activeX" xmlns:r="http://schemas.openxmlformats.org/officeDocument/2006/relationships" ax:classid="{8BD21D40-EC42-11CE-9E0D-00AA006002F3}" ax:persistence="persistStorage" r:id="rId1"/>
</file>

<file path=ppt/activeX/activeX140.xml><?xml version="1.0" encoding="utf-8"?>
<ax:ocx xmlns:ax="http://schemas.microsoft.com/office/2006/activeX" xmlns:r="http://schemas.openxmlformats.org/officeDocument/2006/relationships" ax:classid="{8BD21D40-EC42-11CE-9E0D-00AA006002F3}" ax:persistence="persistStorage" r:id="rId1"/>
</file>

<file path=ppt/activeX/activeX141.xml><?xml version="1.0" encoding="utf-8"?>
<ax:ocx xmlns:ax="http://schemas.microsoft.com/office/2006/activeX" xmlns:r="http://schemas.openxmlformats.org/officeDocument/2006/relationships" ax:classid="{8BD21D40-EC42-11CE-9E0D-00AA006002F3}" ax:persistence="persistStorage" r:id="rId1"/>
</file>

<file path=ppt/activeX/activeX142.xml><?xml version="1.0" encoding="utf-8"?>
<ax:ocx xmlns:ax="http://schemas.microsoft.com/office/2006/activeX" xmlns:r="http://schemas.openxmlformats.org/officeDocument/2006/relationships" ax:classid="{8BD21D10-EC42-11CE-9E0D-00AA006002F3}" ax:persistence="persistStorage" r:id="rId1"/>
</file>

<file path=ppt/activeX/activeX143.xml><?xml version="1.0" encoding="utf-8"?>
<ax:ocx xmlns:ax="http://schemas.microsoft.com/office/2006/activeX" xmlns:r="http://schemas.openxmlformats.org/officeDocument/2006/relationships" ax:classid="{DFD181E0-5E2F-11CE-A449-00AA004A803D}" ax:persistence="persistStorage" r:id="rId1"/>
</file>

<file path=ppt/activeX/activeX144.xml><?xml version="1.0" encoding="utf-8"?>
<ax:ocx xmlns:ax="http://schemas.microsoft.com/office/2006/activeX" xmlns:r="http://schemas.openxmlformats.org/officeDocument/2006/relationships" ax:classid="{8BD21D30-EC42-11CE-9E0D-00AA006002F3}" ax:persistence="persistStorage" r:id="rId1"/>
</file>

<file path=ppt/activeX/activeX145.xml><?xml version="1.0" encoding="utf-8"?>
<ax:ocx xmlns:ax="http://schemas.microsoft.com/office/2006/activeX" xmlns:r="http://schemas.openxmlformats.org/officeDocument/2006/relationships" ax:classid="{8BD21D30-EC42-11CE-9E0D-00AA006002F3}" ax:persistence="persistStorage" r:id="rId1"/>
</file>

<file path=ppt/activeX/activeX146.xml><?xml version="1.0" encoding="utf-8"?>
<ax:ocx xmlns:ax="http://schemas.microsoft.com/office/2006/activeX" xmlns:r="http://schemas.openxmlformats.org/officeDocument/2006/relationships" ax:classid="{8BD21D30-EC42-11CE-9E0D-00AA006002F3}" ax:persistence="persistStorage" r:id="rId1"/>
</file>

<file path=ppt/activeX/activeX147.xml><?xml version="1.0" encoding="utf-8"?>
<ax:ocx xmlns:ax="http://schemas.microsoft.com/office/2006/activeX" xmlns:r="http://schemas.openxmlformats.org/officeDocument/2006/relationships" ax:classid="{8BD21D30-EC42-11CE-9E0D-00AA006002F3}" ax:persistence="persistStorage" r:id="rId1"/>
</file>

<file path=ppt/activeX/activeX148.xml><?xml version="1.0" encoding="utf-8"?>
<ax:ocx xmlns:ax="http://schemas.microsoft.com/office/2006/activeX" xmlns:r="http://schemas.openxmlformats.org/officeDocument/2006/relationships" ax:classid="{8BD21D30-EC42-11CE-9E0D-00AA006002F3}" ax:persistence="persistStorage" r:id="rId1"/>
</file>

<file path=ppt/activeX/activeX149.xml><?xml version="1.0" encoding="utf-8"?>
<ax:ocx xmlns:ax="http://schemas.microsoft.com/office/2006/activeX" xmlns:r="http://schemas.openxmlformats.org/officeDocument/2006/relationships" ax:classid="{DFD181E0-5E2F-11CE-A449-00AA004A803D}" ax:persistence="persistStorage" r:id="rId1"/>
</file>

<file path=ppt/activeX/activeX150.xml><?xml version="1.0" encoding="utf-8"?>
<ax:ocx xmlns:ax="http://schemas.microsoft.com/office/2006/activeX" xmlns:r="http://schemas.openxmlformats.org/officeDocument/2006/relationships" ax:classid="{8BD21D30-EC42-11CE-9E0D-00AA006002F3}" ax:persistence="persistStorage" r:id="rId1"/>
</file>

<file path=ppt/activeX/activeX151.xml><?xml version="1.0" encoding="utf-8"?>
<ax:ocx xmlns:ax="http://schemas.microsoft.com/office/2006/activeX" xmlns:r="http://schemas.openxmlformats.org/officeDocument/2006/relationships" ax:classid="{8BD21D30-EC42-11CE-9E0D-00AA006002F3}" ax:persistence="persistStorage" r:id="rId1"/>
</file>

<file path=ppt/activeX/activeX152.xml><?xml version="1.0" encoding="utf-8"?>
<ax:ocx xmlns:ax="http://schemas.microsoft.com/office/2006/activeX" xmlns:r="http://schemas.openxmlformats.org/officeDocument/2006/relationships" ax:classid="{DFD181E0-5E2F-11CE-A449-00AA004A803D}" ax:persistence="persistStorage" r:id="rId1"/>
</file>

<file path=ppt/activeX/activeX153.xml><?xml version="1.0" encoding="utf-8"?>
<ax:ocx xmlns:ax="http://schemas.microsoft.com/office/2006/activeX" xmlns:r="http://schemas.openxmlformats.org/officeDocument/2006/relationships" ax:classid="{8BD21D30-EC42-11CE-9E0D-00AA006002F3}" ax:persistence="persistStorage" r:id="rId1"/>
</file>

<file path=ppt/activeX/activeX154.xml><?xml version="1.0" encoding="utf-8"?>
<ax:ocx xmlns:ax="http://schemas.microsoft.com/office/2006/activeX" xmlns:r="http://schemas.openxmlformats.org/officeDocument/2006/relationships" ax:classid="{DFD181E0-5E2F-11CE-A449-00AA004A803D}" ax:persistence="persistStorage" r:id="rId1"/>
</file>

<file path=ppt/activeX/activeX155.xml><?xml version="1.0" encoding="utf-8"?>
<ax:ocx xmlns:ax="http://schemas.microsoft.com/office/2006/activeX" xmlns:r="http://schemas.openxmlformats.org/officeDocument/2006/relationships" ax:classid="{8BD21D30-EC42-11CE-9E0D-00AA006002F3}" ax:persistence="persistStorage" r:id="rId1"/>
</file>

<file path=ppt/activeX/activeX156.xml><?xml version="1.0" encoding="utf-8"?>
<ax:ocx xmlns:ax="http://schemas.microsoft.com/office/2006/activeX" xmlns:r="http://schemas.openxmlformats.org/officeDocument/2006/relationships" ax:classid="{DFD181E0-5E2F-11CE-A449-00AA004A803D}" ax:persistence="persistStorage" r:id="rId1"/>
</file>

<file path=ppt/activeX/activeX157.xml><?xml version="1.0" encoding="utf-8"?>
<ax:ocx xmlns:ax="http://schemas.microsoft.com/office/2006/activeX" xmlns:r="http://schemas.openxmlformats.org/officeDocument/2006/relationships" ax:classid="{8BD21D30-EC42-11CE-9E0D-00AA006002F3}" ax:persistence="persistStorage" r:id="rId1"/>
</file>

<file path=ppt/activeX/activeX158.xml><?xml version="1.0" encoding="utf-8"?>
<ax:ocx xmlns:ax="http://schemas.microsoft.com/office/2006/activeX" xmlns:r="http://schemas.openxmlformats.org/officeDocument/2006/relationships" ax:classid="{DFD181E0-5E2F-11CE-A449-00AA004A803D}" ax:persistence="persistStorage" r:id="rId1"/>
</file>

<file path=ppt/activeX/activeX159.xml><?xml version="1.0" encoding="utf-8"?>
<ax:ocx xmlns:ax="http://schemas.microsoft.com/office/2006/activeX" xmlns:r="http://schemas.openxmlformats.org/officeDocument/2006/relationships" ax:classid="{8BD21D30-EC42-11CE-9E0D-00AA006002F3}" ax:persistence="persistStorage" r:id="rId1"/>
</file>

<file path=ppt/activeX/activeX160.xml><?xml version="1.0" encoding="utf-8"?>
<ax:ocx xmlns:ax="http://schemas.microsoft.com/office/2006/activeX" xmlns:r="http://schemas.openxmlformats.org/officeDocument/2006/relationships" ax:classid="{8BD21D30-EC42-11CE-9E0D-00AA006002F3}" ax:persistence="persistStorage" r:id="rId1"/>
</file>

<file path=ppt/activeX/activeX161.xml><?xml version="1.0" encoding="utf-8"?>
<ax:ocx xmlns:ax="http://schemas.microsoft.com/office/2006/activeX" xmlns:r="http://schemas.openxmlformats.org/officeDocument/2006/relationships" ax:classid="{8BD21D30-EC42-11CE-9E0D-00AA006002F3}" ax:persistence="persistStorage" r:id="rId1"/>
</file>

<file path=ppt/activeX/activeX162.xml><?xml version="1.0" encoding="utf-8"?>
<ax:ocx xmlns:ax="http://schemas.microsoft.com/office/2006/activeX" xmlns:r="http://schemas.openxmlformats.org/officeDocument/2006/relationships" ax:classid="{8BD21D30-EC42-11CE-9E0D-00AA006002F3}" ax:persistence="persistStorage" r:id="rId1"/>
</file>

<file path=ppt/activeX/activeX163.xml><?xml version="1.0" encoding="utf-8"?>
<ax:ocx xmlns:ax="http://schemas.microsoft.com/office/2006/activeX" xmlns:r="http://schemas.openxmlformats.org/officeDocument/2006/relationships" ax:classid="{8BD21D40-EC42-11CE-9E0D-00AA006002F3}" ax:persistence="persistStorage" r:id="rId1"/>
</file>

<file path=ppt/activeX/activeX164.xml><?xml version="1.0" encoding="utf-8"?>
<ax:ocx xmlns:ax="http://schemas.microsoft.com/office/2006/activeX" xmlns:r="http://schemas.openxmlformats.org/officeDocument/2006/relationships" ax:classid="{8BD21D40-EC42-11CE-9E0D-00AA006002F3}" ax:persistence="persistStorage" r:id="rId1"/>
</file>

<file path=ppt/activeX/activeX165.xml><?xml version="1.0" encoding="utf-8"?>
<ax:ocx xmlns:ax="http://schemas.microsoft.com/office/2006/activeX" xmlns:r="http://schemas.openxmlformats.org/officeDocument/2006/relationships" ax:classid="{8BD21D40-EC42-11CE-9E0D-00AA006002F3}" ax:persistence="persistStorage" r:id="rId1"/>
</file>

<file path=ppt/activeX/activeX166.xml><?xml version="1.0" encoding="utf-8"?>
<ax:ocx xmlns:ax="http://schemas.microsoft.com/office/2006/activeX" xmlns:r="http://schemas.openxmlformats.org/officeDocument/2006/relationships" ax:classid="{8BD21D40-EC42-11CE-9E0D-00AA006002F3}" ax:persistence="persistStorage" r:id="rId1"/>
</file>

<file path=ppt/activeX/activeX167.xml><?xml version="1.0" encoding="utf-8"?>
<ax:ocx xmlns:ax="http://schemas.microsoft.com/office/2006/activeX" xmlns:r="http://schemas.openxmlformats.org/officeDocument/2006/relationships" ax:classid="{8BD21D40-EC42-11CE-9E0D-00AA006002F3}" ax:persistence="persistStorage" r:id="rId1"/>
</file>

<file path=ppt/activeX/activeX168.xml><?xml version="1.0" encoding="utf-8"?>
<ax:ocx xmlns:ax="http://schemas.microsoft.com/office/2006/activeX" xmlns:r="http://schemas.openxmlformats.org/officeDocument/2006/relationships" ax:classid="{8BD21D40-EC42-11CE-9E0D-00AA006002F3}" ax:persistence="persistStorage" r:id="rId1"/>
</file>

<file path=ppt/activeX/activeX169.xml><?xml version="1.0" encoding="utf-8"?>
<ax:ocx xmlns:ax="http://schemas.microsoft.com/office/2006/activeX" xmlns:r="http://schemas.openxmlformats.org/officeDocument/2006/relationships" ax:classid="{8BD21D10-EC42-11CE-9E0D-00AA006002F3}" ax:persistence="persistStorage" r:id="rId1"/>
</file>

<file path=ppt/activeX/activeX170.xml><?xml version="1.0" encoding="utf-8"?>
<ax:ocx xmlns:ax="http://schemas.microsoft.com/office/2006/activeX" xmlns:r="http://schemas.openxmlformats.org/officeDocument/2006/relationships" ax:classid="{DFD181E0-5E2F-11CE-A449-00AA004A803D}" ax:persistence="persistStorage" r:id="rId1"/>
</file>

<file path=ppt/activeX/activeX171.xml><?xml version="1.0" encoding="utf-8"?>
<ax:ocx xmlns:ax="http://schemas.microsoft.com/office/2006/activeX" xmlns:r="http://schemas.openxmlformats.org/officeDocument/2006/relationships" ax:classid="{8BD21D30-EC42-11CE-9E0D-00AA006002F3}" ax:persistence="persistStorage" r:id="rId1"/>
</file>

<file path=ppt/activeX/activeX172.xml><?xml version="1.0" encoding="utf-8"?>
<ax:ocx xmlns:ax="http://schemas.microsoft.com/office/2006/activeX" xmlns:r="http://schemas.openxmlformats.org/officeDocument/2006/relationships" ax:classid="{8BD21D30-EC42-11CE-9E0D-00AA006002F3}" ax:persistence="persistStorage" r:id="rId1"/>
</file>

<file path=ppt/activeX/activeX173.xml><?xml version="1.0" encoding="utf-8"?>
<ax:ocx xmlns:ax="http://schemas.microsoft.com/office/2006/activeX" xmlns:r="http://schemas.openxmlformats.org/officeDocument/2006/relationships" ax:classid="{8BD21D30-EC42-11CE-9E0D-00AA006002F3}" ax:persistence="persistStorage" r:id="rId1"/>
</file>

<file path=ppt/activeX/activeX174.xml><?xml version="1.0" encoding="utf-8"?>
<ax:ocx xmlns:ax="http://schemas.microsoft.com/office/2006/activeX" xmlns:r="http://schemas.openxmlformats.org/officeDocument/2006/relationships" ax:classid="{8BD21D30-EC42-11CE-9E0D-00AA006002F3}" ax:persistence="persistStorage" r:id="rId1"/>
</file>

<file path=ppt/activeX/activeX175.xml><?xml version="1.0" encoding="utf-8"?>
<ax:ocx xmlns:ax="http://schemas.microsoft.com/office/2006/activeX" xmlns:r="http://schemas.openxmlformats.org/officeDocument/2006/relationships" ax:classid="{8BD21D30-EC42-11CE-9E0D-00AA006002F3}" ax:persistence="persistStorage" r:id="rId1"/>
</file>

<file path=ppt/activeX/activeX176.xml><?xml version="1.0" encoding="utf-8"?>
<ax:ocx xmlns:ax="http://schemas.microsoft.com/office/2006/activeX" xmlns:r="http://schemas.openxmlformats.org/officeDocument/2006/relationships" ax:classid="{DFD181E0-5E2F-11CE-A449-00AA004A803D}" ax:persistence="persistStorage" r:id="rId1"/>
</file>

<file path=ppt/activeX/activeX177.xml><?xml version="1.0" encoding="utf-8"?>
<ax:ocx xmlns:ax="http://schemas.microsoft.com/office/2006/activeX" xmlns:r="http://schemas.openxmlformats.org/officeDocument/2006/relationships" ax:classid="{8BD21D30-EC42-11CE-9E0D-00AA006002F3}" ax:persistence="persistStorage" r:id="rId1"/>
</file>

<file path=ppt/activeX/activeX178.xml><?xml version="1.0" encoding="utf-8"?>
<ax:ocx xmlns:ax="http://schemas.microsoft.com/office/2006/activeX" xmlns:r="http://schemas.openxmlformats.org/officeDocument/2006/relationships" ax:classid="{8BD21D30-EC42-11CE-9E0D-00AA006002F3}" ax:persistence="persistStorage" r:id="rId1"/>
</file>

<file path=ppt/activeX/activeX179.xml><?xml version="1.0" encoding="utf-8"?>
<ax:ocx xmlns:ax="http://schemas.microsoft.com/office/2006/activeX" xmlns:r="http://schemas.openxmlformats.org/officeDocument/2006/relationships" ax:classid="{DFD181E0-5E2F-11CE-A449-00AA004A803D}" ax:persistence="persistStorage" r:id="rId1"/>
</file>

<file path=ppt/drawings/_rels/vmlDrawing1.vml.rels><?xml version="1.0" encoding="UTF-8" standalone="yes"?>
<Relationships xmlns="http://schemas.openxmlformats.org/package/2006/relationships"><Relationship Id="rId2" Type="http://schemas.openxmlformats.org/officeDocument/2006/relationships/image" Target="../media/image22.wmf"/><Relationship Id="rId1" Type="http://schemas.openxmlformats.org/officeDocument/2006/relationships/image" Target="../media/image21.wmf"/></Relationships>
</file>

<file path=ppt/drawings/_rels/vmlDrawing2.vml.rels><?xml version="1.0" encoding="UTF-8" standalone="yes"?>
<Relationships xmlns="http://schemas.openxmlformats.org/package/2006/relationships"><Relationship Id="rId3" Type="http://schemas.openxmlformats.org/officeDocument/2006/relationships/image" Target="../media/image25.wmf"/><Relationship Id="rId2" Type="http://schemas.openxmlformats.org/officeDocument/2006/relationships/image" Target="../media/image24.wmf"/><Relationship Id="rId1" Type="http://schemas.openxmlformats.org/officeDocument/2006/relationships/image" Target="../media/image23.wmf"/></Relationships>
</file>

<file path=ppt/drawings/_rels/vmlDrawing3.vml.rels><?xml version="1.0" encoding="UTF-8" standalone="yes"?>
<Relationships xmlns="http://schemas.openxmlformats.org/package/2006/relationships"><Relationship Id="rId3" Type="http://schemas.openxmlformats.org/officeDocument/2006/relationships/image" Target="../media/image35.wmf"/><Relationship Id="rId7" Type="http://schemas.openxmlformats.org/officeDocument/2006/relationships/image" Target="../media/image39.wmf"/><Relationship Id="rId2" Type="http://schemas.openxmlformats.org/officeDocument/2006/relationships/image" Target="../media/image34.wmf"/><Relationship Id="rId1" Type="http://schemas.openxmlformats.org/officeDocument/2006/relationships/image" Target="../media/image33.wmf"/><Relationship Id="rId6" Type="http://schemas.openxmlformats.org/officeDocument/2006/relationships/image" Target="../media/image38.wmf"/><Relationship Id="rId5" Type="http://schemas.openxmlformats.org/officeDocument/2006/relationships/image" Target="../media/image37.wmf"/><Relationship Id="rId4" Type="http://schemas.openxmlformats.org/officeDocument/2006/relationships/image" Target="../media/image36.wmf"/></Relationships>
</file>

<file path=ppt/drawings/_rels/vmlDrawing4.vml.rels><?xml version="1.0" encoding="UTF-8" standalone="yes"?>
<Relationships xmlns="http://schemas.openxmlformats.org/package/2006/relationships"><Relationship Id="rId2" Type="http://schemas.openxmlformats.org/officeDocument/2006/relationships/image" Target="../media/image34.wmf"/><Relationship Id="rId1" Type="http://schemas.openxmlformats.org/officeDocument/2006/relationships/image" Target="../media/image33.wmf"/></Relationships>
</file>

<file path=ppt/drawings/_rels/vmlDrawing5.vml.rels><?xml version="1.0" encoding="UTF-8" standalone="yes"?>
<Relationships xmlns="http://schemas.openxmlformats.org/package/2006/relationships"><Relationship Id="rId3" Type="http://schemas.openxmlformats.org/officeDocument/2006/relationships/image" Target="../media/image35.wmf"/><Relationship Id="rId7" Type="http://schemas.openxmlformats.org/officeDocument/2006/relationships/image" Target="../media/image39.wmf"/><Relationship Id="rId2" Type="http://schemas.openxmlformats.org/officeDocument/2006/relationships/image" Target="../media/image47.wmf"/><Relationship Id="rId1" Type="http://schemas.openxmlformats.org/officeDocument/2006/relationships/image" Target="../media/image46.wmf"/><Relationship Id="rId6" Type="http://schemas.openxmlformats.org/officeDocument/2006/relationships/image" Target="../media/image38.wmf"/><Relationship Id="rId5" Type="http://schemas.openxmlformats.org/officeDocument/2006/relationships/image" Target="../media/image37.wmf"/><Relationship Id="rId4" Type="http://schemas.openxmlformats.org/officeDocument/2006/relationships/image" Target="../media/image36.wmf"/></Relationships>
</file>

<file path=ppt/drawings/_rels/vmlDrawing6.vml.rels><?xml version="1.0" encoding="UTF-8" standalone="yes"?>
<Relationships xmlns="http://schemas.openxmlformats.org/package/2006/relationships"><Relationship Id="rId3" Type="http://schemas.openxmlformats.org/officeDocument/2006/relationships/image" Target="../media/image35.wmf"/><Relationship Id="rId7" Type="http://schemas.openxmlformats.org/officeDocument/2006/relationships/image" Target="../media/image39.wmf"/><Relationship Id="rId2" Type="http://schemas.openxmlformats.org/officeDocument/2006/relationships/image" Target="../media/image47.wmf"/><Relationship Id="rId1" Type="http://schemas.openxmlformats.org/officeDocument/2006/relationships/image" Target="../media/image46.wmf"/><Relationship Id="rId6" Type="http://schemas.openxmlformats.org/officeDocument/2006/relationships/image" Target="../media/image38.wmf"/><Relationship Id="rId5" Type="http://schemas.openxmlformats.org/officeDocument/2006/relationships/image" Target="../media/image37.wmf"/><Relationship Id="rId4" Type="http://schemas.openxmlformats.org/officeDocument/2006/relationships/image" Target="../media/image36.wmf"/></Relationships>
</file>

<file path=ppt/drawings/_rels/vmlDrawing7.vml.rels><?xml version="1.0" encoding="UTF-8" standalone="yes"?>
<Relationships xmlns="http://schemas.openxmlformats.org/package/2006/relationships"><Relationship Id="rId3" Type="http://schemas.openxmlformats.org/officeDocument/2006/relationships/image" Target="../media/image48.wmf"/><Relationship Id="rId2" Type="http://schemas.openxmlformats.org/officeDocument/2006/relationships/image" Target="../media/image34.wmf"/><Relationship Id="rId1" Type="http://schemas.openxmlformats.org/officeDocument/2006/relationships/image" Target="../media/image33.wmf"/></Relationships>
</file>

<file path=ppt/drawings/_rels/vmlDrawing8.vml.rels><?xml version="1.0" encoding="UTF-8" standalone="yes"?>
<Relationships xmlns="http://schemas.openxmlformats.org/package/2006/relationships"><Relationship Id="rId3" Type="http://schemas.openxmlformats.org/officeDocument/2006/relationships/image" Target="../media/image50.wmf"/><Relationship Id="rId2" Type="http://schemas.openxmlformats.org/officeDocument/2006/relationships/image" Target="../media/image34.wmf"/><Relationship Id="rId1" Type="http://schemas.openxmlformats.org/officeDocument/2006/relationships/image" Target="../media/image33.wmf"/></Relationships>
</file>

<file path=ppt/drawings/_rels/vmlDrawing9.vml.rels><?xml version="1.0" encoding="UTF-8" standalone="yes"?>
<Relationships xmlns="http://schemas.openxmlformats.org/package/2006/relationships"><Relationship Id="rId3" Type="http://schemas.openxmlformats.org/officeDocument/2006/relationships/image" Target="../media/image54.wmf"/><Relationship Id="rId2" Type="http://schemas.openxmlformats.org/officeDocument/2006/relationships/image" Target="../media/image34.wmf"/><Relationship Id="rId1" Type="http://schemas.openxmlformats.org/officeDocument/2006/relationships/image" Target="../media/image33.wmf"/></Relationships>
</file>

<file path=ppt/drawings/_rels/vmlDrawing10.vml.rels><?xml version="1.0" encoding="UTF-8" standalone="yes"?>
<Relationships xmlns="http://schemas.openxmlformats.org/package/2006/relationships"><Relationship Id="rId3" Type="http://schemas.openxmlformats.org/officeDocument/2006/relationships/image" Target="../media/image57.wmf"/><Relationship Id="rId2" Type="http://schemas.openxmlformats.org/officeDocument/2006/relationships/image" Target="../media/image34.wmf"/><Relationship Id="rId1" Type="http://schemas.openxmlformats.org/officeDocument/2006/relationships/image" Target="../media/image33.wmf"/></Relationships>
</file>

<file path=ppt/drawings/_rels/vmlDrawing11.vml.rels><?xml version="1.0" encoding="UTF-8" standalone="yes"?>
<Relationships xmlns="http://schemas.openxmlformats.org/package/2006/relationships"><Relationship Id="rId2" Type="http://schemas.openxmlformats.org/officeDocument/2006/relationships/image" Target="../media/image34.wmf"/><Relationship Id="rId1" Type="http://schemas.openxmlformats.org/officeDocument/2006/relationships/image" Target="../media/image33.wmf"/></Relationships>
</file>

<file path=ppt/drawings/_rels/vmlDrawing12.vml.rels><?xml version="1.0" encoding="UTF-8" standalone="yes"?>
<Relationships xmlns="http://schemas.openxmlformats.org/package/2006/relationships"><Relationship Id="rId2" Type="http://schemas.openxmlformats.org/officeDocument/2006/relationships/image" Target="../media/image34.wmf"/><Relationship Id="rId1" Type="http://schemas.openxmlformats.org/officeDocument/2006/relationships/image" Target="../media/image33.wmf"/></Relationships>
</file>

<file path=ppt/drawings/_rels/vmlDrawing13.vml.rels><?xml version="1.0" encoding="UTF-8" standalone="yes"?>
<Relationships xmlns="http://schemas.openxmlformats.org/package/2006/relationships"><Relationship Id="rId2" Type="http://schemas.openxmlformats.org/officeDocument/2006/relationships/image" Target="../media/image34.wmf"/><Relationship Id="rId1" Type="http://schemas.openxmlformats.org/officeDocument/2006/relationships/image" Target="../media/image33.wmf"/></Relationships>
</file>

<file path=ppt/drawings/_rels/vmlDrawing14.vml.rels><?xml version="1.0" encoding="UTF-8" standalone="yes"?>
<Relationships xmlns="http://schemas.openxmlformats.org/package/2006/relationships"><Relationship Id="rId2" Type="http://schemas.openxmlformats.org/officeDocument/2006/relationships/image" Target="../media/image34.wmf"/><Relationship Id="rId1" Type="http://schemas.openxmlformats.org/officeDocument/2006/relationships/image" Target="../media/image33.wmf"/></Relationships>
</file>

<file path=ppt/drawings/_rels/vmlDrawing15.vml.rels><?xml version="1.0" encoding="UTF-8" standalone="yes"?>
<Relationships xmlns="http://schemas.openxmlformats.org/package/2006/relationships"><Relationship Id="rId2" Type="http://schemas.openxmlformats.org/officeDocument/2006/relationships/image" Target="../media/image34.wmf"/><Relationship Id="rId1" Type="http://schemas.openxmlformats.org/officeDocument/2006/relationships/image" Target="../media/image33.wmf"/></Relationships>
</file>

<file path=ppt/drawings/_rels/vmlDrawing16.vml.rels><?xml version="1.0" encoding="UTF-8" standalone="yes"?>
<Relationships xmlns="http://schemas.openxmlformats.org/package/2006/relationships"><Relationship Id="rId2" Type="http://schemas.openxmlformats.org/officeDocument/2006/relationships/image" Target="../media/image34.wmf"/><Relationship Id="rId1" Type="http://schemas.openxmlformats.org/officeDocument/2006/relationships/image" Target="../media/image33.wmf"/></Relationships>
</file>

<file path=ppt/drawings/_rels/vmlDrawing17.vml.rels><?xml version="1.0" encoding="UTF-8" standalone="yes"?>
<Relationships xmlns="http://schemas.openxmlformats.org/package/2006/relationships"><Relationship Id="rId3" Type="http://schemas.openxmlformats.org/officeDocument/2006/relationships/image" Target="../media/image54.wmf"/><Relationship Id="rId2" Type="http://schemas.openxmlformats.org/officeDocument/2006/relationships/image" Target="../media/image34.wmf"/><Relationship Id="rId1" Type="http://schemas.openxmlformats.org/officeDocument/2006/relationships/image" Target="../media/image33.wmf"/></Relationships>
</file>

<file path=ppt/drawings/_rels/vmlDrawing18.vml.rels><?xml version="1.0" encoding="UTF-8" standalone="yes"?>
<Relationships xmlns="http://schemas.openxmlformats.org/package/2006/relationships"><Relationship Id="rId3" Type="http://schemas.openxmlformats.org/officeDocument/2006/relationships/image" Target="../media/image54.wmf"/><Relationship Id="rId2" Type="http://schemas.openxmlformats.org/officeDocument/2006/relationships/image" Target="../media/image34.wmf"/><Relationship Id="rId1" Type="http://schemas.openxmlformats.org/officeDocument/2006/relationships/image" Target="../media/image33.wmf"/></Relationships>
</file>

<file path=ppt/drawings/_rels/vmlDrawing19.vml.rels><?xml version="1.0" encoding="UTF-8" standalone="yes"?>
<Relationships xmlns="http://schemas.openxmlformats.org/package/2006/relationships"><Relationship Id="rId3" Type="http://schemas.openxmlformats.org/officeDocument/2006/relationships/image" Target="../media/image54.wmf"/><Relationship Id="rId2" Type="http://schemas.openxmlformats.org/officeDocument/2006/relationships/image" Target="../media/image34.wmf"/><Relationship Id="rId1" Type="http://schemas.openxmlformats.org/officeDocument/2006/relationships/image" Target="../media/image33.wmf"/></Relationships>
</file>

<file path=ppt/drawings/_rels/vmlDrawing20.vml.rels><?xml version="1.0" encoding="UTF-8" standalone="yes"?>
<Relationships xmlns="http://schemas.openxmlformats.org/package/2006/relationships"><Relationship Id="rId3" Type="http://schemas.openxmlformats.org/officeDocument/2006/relationships/image" Target="../media/image54.wmf"/><Relationship Id="rId2" Type="http://schemas.openxmlformats.org/officeDocument/2006/relationships/image" Target="../media/image34.wmf"/><Relationship Id="rId1" Type="http://schemas.openxmlformats.org/officeDocument/2006/relationships/image" Target="../media/image33.wmf"/></Relationships>
</file>

<file path=ppt/drawings/_rels/vmlDrawing21.vml.rels><?xml version="1.0" encoding="UTF-8" standalone="yes"?>
<Relationships xmlns="http://schemas.openxmlformats.org/package/2006/relationships"><Relationship Id="rId3" Type="http://schemas.openxmlformats.org/officeDocument/2006/relationships/image" Target="../media/image54.wmf"/><Relationship Id="rId2" Type="http://schemas.openxmlformats.org/officeDocument/2006/relationships/image" Target="../media/image34.wmf"/><Relationship Id="rId1" Type="http://schemas.openxmlformats.org/officeDocument/2006/relationships/image" Target="../media/image33.wmf"/></Relationships>
</file>

<file path=ppt/drawings/_rels/vmlDrawing22.vml.rels><?xml version="1.0" encoding="UTF-8" standalone="yes"?>
<Relationships xmlns="http://schemas.openxmlformats.org/package/2006/relationships"><Relationship Id="rId3" Type="http://schemas.openxmlformats.org/officeDocument/2006/relationships/image" Target="../media/image60.wmf"/><Relationship Id="rId7" Type="http://schemas.openxmlformats.org/officeDocument/2006/relationships/image" Target="../media/image63.wmf"/><Relationship Id="rId2" Type="http://schemas.openxmlformats.org/officeDocument/2006/relationships/image" Target="../media/image47.wmf"/><Relationship Id="rId1" Type="http://schemas.openxmlformats.org/officeDocument/2006/relationships/image" Target="../media/image46.wmf"/><Relationship Id="rId6" Type="http://schemas.openxmlformats.org/officeDocument/2006/relationships/image" Target="../media/image62.wmf"/><Relationship Id="rId5" Type="http://schemas.openxmlformats.org/officeDocument/2006/relationships/image" Target="../media/image61.wmf"/><Relationship Id="rId4" Type="http://schemas.openxmlformats.org/officeDocument/2006/relationships/image" Target="../media/image38.wmf"/></Relationships>
</file>

<file path=ppt/drawings/_rels/vmlDrawing23.vml.rels><?xml version="1.0" encoding="UTF-8" standalone="yes"?>
<Relationships xmlns="http://schemas.openxmlformats.org/package/2006/relationships"><Relationship Id="rId2" Type="http://schemas.openxmlformats.org/officeDocument/2006/relationships/image" Target="../media/image34.wmf"/><Relationship Id="rId1" Type="http://schemas.openxmlformats.org/officeDocument/2006/relationships/image" Target="../media/image33.wmf"/></Relationships>
</file>

<file path=ppt/drawings/_rels/vmlDrawing24.vml.rels><?xml version="1.0" encoding="UTF-8" standalone="yes"?>
<Relationships xmlns="http://schemas.openxmlformats.org/package/2006/relationships"><Relationship Id="rId3" Type="http://schemas.openxmlformats.org/officeDocument/2006/relationships/image" Target="../media/image50.wmf"/><Relationship Id="rId2" Type="http://schemas.openxmlformats.org/officeDocument/2006/relationships/image" Target="../media/image34.wmf"/><Relationship Id="rId1" Type="http://schemas.openxmlformats.org/officeDocument/2006/relationships/image" Target="../media/image33.wmf"/></Relationships>
</file>

<file path=ppt/drawings/_rels/vmlDrawing25.vml.rels><?xml version="1.0" encoding="UTF-8" standalone="yes"?>
<Relationships xmlns="http://schemas.openxmlformats.org/package/2006/relationships"><Relationship Id="rId3" Type="http://schemas.openxmlformats.org/officeDocument/2006/relationships/image" Target="../media/image50.wmf"/><Relationship Id="rId2" Type="http://schemas.openxmlformats.org/officeDocument/2006/relationships/image" Target="../media/image34.wmf"/><Relationship Id="rId1" Type="http://schemas.openxmlformats.org/officeDocument/2006/relationships/image" Target="../media/image33.wmf"/></Relationships>
</file>

<file path=ppt/drawings/_rels/vmlDrawing26.vml.rels><?xml version="1.0" encoding="UTF-8" standalone="yes"?>
<Relationships xmlns="http://schemas.openxmlformats.org/package/2006/relationships"><Relationship Id="rId3" Type="http://schemas.openxmlformats.org/officeDocument/2006/relationships/image" Target="../media/image50.wmf"/><Relationship Id="rId2" Type="http://schemas.openxmlformats.org/officeDocument/2006/relationships/image" Target="../media/image34.wmf"/><Relationship Id="rId1" Type="http://schemas.openxmlformats.org/officeDocument/2006/relationships/image" Target="../media/image33.wmf"/></Relationships>
</file>

<file path=ppt/drawings/_rels/vmlDrawing27.vml.rels><?xml version="1.0" encoding="UTF-8" standalone="yes"?>
<Relationships xmlns="http://schemas.openxmlformats.org/package/2006/relationships"><Relationship Id="rId8" Type="http://schemas.openxmlformats.org/officeDocument/2006/relationships/image" Target="../media/image71.wmf"/><Relationship Id="rId3" Type="http://schemas.openxmlformats.org/officeDocument/2006/relationships/image" Target="../media/image35.wmf"/><Relationship Id="rId7" Type="http://schemas.openxmlformats.org/officeDocument/2006/relationships/image" Target="../media/image39.wmf"/><Relationship Id="rId2" Type="http://schemas.openxmlformats.org/officeDocument/2006/relationships/image" Target="../media/image47.wmf"/><Relationship Id="rId1" Type="http://schemas.openxmlformats.org/officeDocument/2006/relationships/image" Target="../media/image46.wmf"/><Relationship Id="rId6" Type="http://schemas.openxmlformats.org/officeDocument/2006/relationships/image" Target="../media/image38.wmf"/><Relationship Id="rId5" Type="http://schemas.openxmlformats.org/officeDocument/2006/relationships/image" Target="../media/image70.wmf"/><Relationship Id="rId4" Type="http://schemas.openxmlformats.org/officeDocument/2006/relationships/image" Target="../media/image69.wmf"/></Relationships>
</file>

<file path=ppt/drawings/_rels/vmlDrawing28.vml.rels><?xml version="1.0" encoding="UTF-8" standalone="yes"?>
<Relationships xmlns="http://schemas.openxmlformats.org/package/2006/relationships"><Relationship Id="rId2" Type="http://schemas.openxmlformats.org/officeDocument/2006/relationships/image" Target="../media/image34.wmf"/><Relationship Id="rId1" Type="http://schemas.openxmlformats.org/officeDocument/2006/relationships/image" Target="../media/image33.wmf"/></Relationships>
</file>

<file path=ppt/drawings/_rels/vmlDrawing29.vml.rels><?xml version="1.0" encoding="UTF-8" standalone="yes"?>
<Relationships xmlns="http://schemas.openxmlformats.org/package/2006/relationships"><Relationship Id="rId3" Type="http://schemas.openxmlformats.org/officeDocument/2006/relationships/image" Target="../media/image50.wmf"/><Relationship Id="rId2" Type="http://schemas.openxmlformats.org/officeDocument/2006/relationships/image" Target="../media/image34.wmf"/><Relationship Id="rId1" Type="http://schemas.openxmlformats.org/officeDocument/2006/relationships/image" Target="../media/image33.wmf"/></Relationships>
</file>

<file path=ppt/drawings/_rels/vmlDrawing30.vml.rels><?xml version="1.0" encoding="UTF-8" standalone="yes"?>
<Relationships xmlns="http://schemas.openxmlformats.org/package/2006/relationships"><Relationship Id="rId1" Type="http://schemas.openxmlformats.org/officeDocument/2006/relationships/image" Target="../media/image75.wmf"/></Relationships>
</file>

<file path=ppt/drawings/_rels/vmlDrawing31.vml.rels><?xml version="1.0" encoding="UTF-8" standalone="yes"?>
<Relationships xmlns="http://schemas.openxmlformats.org/package/2006/relationships"><Relationship Id="rId3" Type="http://schemas.openxmlformats.org/officeDocument/2006/relationships/image" Target="../media/image78.wmf"/><Relationship Id="rId7" Type="http://schemas.openxmlformats.org/officeDocument/2006/relationships/image" Target="../media/image80.wmf"/><Relationship Id="rId2" Type="http://schemas.openxmlformats.org/officeDocument/2006/relationships/image" Target="../media/image34.wmf"/><Relationship Id="rId1" Type="http://schemas.openxmlformats.org/officeDocument/2006/relationships/image" Target="../media/image33.wmf"/><Relationship Id="rId6" Type="http://schemas.openxmlformats.org/officeDocument/2006/relationships/image" Target="../media/image39.wmf"/><Relationship Id="rId5" Type="http://schemas.openxmlformats.org/officeDocument/2006/relationships/image" Target="../media/image79.wmf"/><Relationship Id="rId4" Type="http://schemas.openxmlformats.org/officeDocument/2006/relationships/image" Target="../media/image60.wmf"/></Relationships>
</file>

<file path=ppt/drawings/_rels/vmlDrawing32.vml.rels><?xml version="1.0" encoding="UTF-8" standalone="yes"?>
<Relationships xmlns="http://schemas.openxmlformats.org/package/2006/relationships"><Relationship Id="rId3" Type="http://schemas.openxmlformats.org/officeDocument/2006/relationships/image" Target="../media/image60.wmf"/><Relationship Id="rId2" Type="http://schemas.openxmlformats.org/officeDocument/2006/relationships/image" Target="../media/image34.wmf"/><Relationship Id="rId1" Type="http://schemas.openxmlformats.org/officeDocument/2006/relationships/image" Target="../media/image33.wmf"/><Relationship Id="rId4" Type="http://schemas.openxmlformats.org/officeDocument/2006/relationships/image" Target="../media/image80.wmf"/></Relationships>
</file>

<file path=ppt/drawings/_rels/vmlDrawing33.vml.rels><?xml version="1.0" encoding="UTF-8" standalone="yes"?>
<Relationships xmlns="http://schemas.openxmlformats.org/package/2006/relationships"><Relationship Id="rId2" Type="http://schemas.openxmlformats.org/officeDocument/2006/relationships/image" Target="../media/image34.wmf"/><Relationship Id="rId1" Type="http://schemas.openxmlformats.org/officeDocument/2006/relationships/image" Target="../media/image33.wmf"/></Relationships>
</file>

<file path=ppt/drawings/_rels/vmlDrawing34.vml.rels><?xml version="1.0" encoding="UTF-8" standalone="yes"?>
<Relationships xmlns="http://schemas.openxmlformats.org/package/2006/relationships"><Relationship Id="rId1" Type="http://schemas.openxmlformats.org/officeDocument/2006/relationships/image" Target="../media/image75.wmf"/></Relationships>
</file>

<file path=ppt/drawings/_rels/vmlDrawing35.vml.rels><?xml version="1.0" encoding="UTF-8" standalone="yes"?>
<Relationships xmlns="http://schemas.openxmlformats.org/package/2006/relationships"><Relationship Id="rId1" Type="http://schemas.openxmlformats.org/officeDocument/2006/relationships/image" Target="../media/image75.wmf"/></Relationships>
</file>

<file path=ppt/drawings/_rels/vmlDrawing36.vml.rels><?xml version="1.0" encoding="UTF-8" standalone="yes"?>
<Relationships xmlns="http://schemas.openxmlformats.org/package/2006/relationships"><Relationship Id="rId3" Type="http://schemas.openxmlformats.org/officeDocument/2006/relationships/image" Target="../media/image79.wmf"/><Relationship Id="rId2" Type="http://schemas.openxmlformats.org/officeDocument/2006/relationships/image" Target="../media/image60.wmf"/><Relationship Id="rId1" Type="http://schemas.openxmlformats.org/officeDocument/2006/relationships/image" Target="../media/image75.wmf"/></Relationships>
</file>

<file path=ppt/drawings/_rels/vmlDrawing37.vml.rels><?xml version="1.0" encoding="UTF-8" standalone="yes"?>
<Relationships xmlns="http://schemas.openxmlformats.org/package/2006/relationships"><Relationship Id="rId1" Type="http://schemas.openxmlformats.org/officeDocument/2006/relationships/image" Target="../media/image75.wmf"/></Relationships>
</file>

<file path=ppt/drawings/_rels/vmlDrawing38.vml.rels><?xml version="1.0" encoding="UTF-8" standalone="yes"?>
<Relationships xmlns="http://schemas.openxmlformats.org/package/2006/relationships"><Relationship Id="rId2" Type="http://schemas.openxmlformats.org/officeDocument/2006/relationships/image" Target="../media/image34.wmf"/><Relationship Id="rId1" Type="http://schemas.openxmlformats.org/officeDocument/2006/relationships/image" Target="../media/image33.wmf"/></Relationships>
</file>

<file path=ppt/drawings/_rels/vmlDrawing39.vml.rels><?xml version="1.0" encoding="UTF-8" standalone="yes"?>
<Relationships xmlns="http://schemas.openxmlformats.org/package/2006/relationships"><Relationship Id="rId2" Type="http://schemas.openxmlformats.org/officeDocument/2006/relationships/image" Target="../media/image34.wmf"/><Relationship Id="rId1" Type="http://schemas.openxmlformats.org/officeDocument/2006/relationships/image" Target="../media/image33.wmf"/></Relationships>
</file>

<file path=ppt/drawings/_rels/vmlDrawing40.vml.rels><?xml version="1.0" encoding="UTF-8" standalone="yes"?>
<Relationships xmlns="http://schemas.openxmlformats.org/package/2006/relationships"><Relationship Id="rId3" Type="http://schemas.openxmlformats.org/officeDocument/2006/relationships/image" Target="../media/image38.wmf"/><Relationship Id="rId2" Type="http://schemas.openxmlformats.org/officeDocument/2006/relationships/image" Target="../media/image34.wmf"/><Relationship Id="rId1" Type="http://schemas.openxmlformats.org/officeDocument/2006/relationships/image" Target="../media/image33.wmf"/><Relationship Id="rId6" Type="http://schemas.openxmlformats.org/officeDocument/2006/relationships/image" Target="../media/image39.wmf"/><Relationship Id="rId5" Type="http://schemas.openxmlformats.org/officeDocument/2006/relationships/image" Target="../media/image79.wmf"/><Relationship Id="rId4" Type="http://schemas.openxmlformats.org/officeDocument/2006/relationships/image" Target="../media/image60.wmf"/></Relationships>
</file>

<file path=ppt/drawings/_rels/vmlDrawing41.vml.rels><?xml version="1.0" encoding="UTF-8" standalone="yes"?>
<Relationships xmlns="http://schemas.openxmlformats.org/package/2006/relationships"><Relationship Id="rId2" Type="http://schemas.openxmlformats.org/officeDocument/2006/relationships/image" Target="../media/image109.wmf"/><Relationship Id="rId1" Type="http://schemas.openxmlformats.org/officeDocument/2006/relationships/image" Target="../media/image108.wmf"/></Relationships>
</file>

<file path=ppt/drawings/_rels/vmlDrawing42.vml.rels><?xml version="1.0" encoding="UTF-8" standalone="yes"?>
<Relationships xmlns="http://schemas.openxmlformats.org/package/2006/relationships"><Relationship Id="rId2" Type="http://schemas.openxmlformats.org/officeDocument/2006/relationships/image" Target="../media/image111.wmf"/><Relationship Id="rId1" Type="http://schemas.openxmlformats.org/officeDocument/2006/relationships/image" Target="../media/image108.wmf"/></Relationships>
</file>

<file path=ppt/drawings/_rels/vmlDrawing43.vml.rels><?xml version="1.0" encoding="UTF-8" standalone="yes"?>
<Relationships xmlns="http://schemas.openxmlformats.org/package/2006/relationships"><Relationship Id="rId1" Type="http://schemas.openxmlformats.org/officeDocument/2006/relationships/image" Target="../media/image108.wmf"/></Relationships>
</file>

<file path=ppt/drawings/_rels/vmlDrawing44.vml.rels><?xml version="1.0" encoding="UTF-8" standalone="yes"?>
<Relationships xmlns="http://schemas.openxmlformats.org/package/2006/relationships"><Relationship Id="rId8" Type="http://schemas.openxmlformats.org/officeDocument/2006/relationships/image" Target="../media/image118.wmf"/><Relationship Id="rId3" Type="http://schemas.openxmlformats.org/officeDocument/2006/relationships/image" Target="../media/image113.wmf"/><Relationship Id="rId7" Type="http://schemas.openxmlformats.org/officeDocument/2006/relationships/image" Target="../media/image117.wmf"/><Relationship Id="rId2" Type="http://schemas.openxmlformats.org/officeDocument/2006/relationships/image" Target="../media/image112.wmf"/><Relationship Id="rId1" Type="http://schemas.openxmlformats.org/officeDocument/2006/relationships/image" Target="../media/image108.wmf"/><Relationship Id="rId6" Type="http://schemas.openxmlformats.org/officeDocument/2006/relationships/image" Target="../media/image116.wmf"/><Relationship Id="rId5" Type="http://schemas.openxmlformats.org/officeDocument/2006/relationships/image" Target="../media/image115.wmf"/><Relationship Id="rId10" Type="http://schemas.openxmlformats.org/officeDocument/2006/relationships/image" Target="../media/image120.wmf"/><Relationship Id="rId4" Type="http://schemas.openxmlformats.org/officeDocument/2006/relationships/image" Target="../media/image114.wmf"/><Relationship Id="rId9" Type="http://schemas.openxmlformats.org/officeDocument/2006/relationships/image" Target="../media/image119.wmf"/></Relationships>
</file>

<file path=ppt/drawings/_rels/vmlDrawing45.vml.rels><?xml version="1.0" encoding="UTF-8" standalone="yes"?>
<Relationships xmlns="http://schemas.openxmlformats.org/package/2006/relationships"><Relationship Id="rId1" Type="http://schemas.openxmlformats.org/officeDocument/2006/relationships/image" Target="../media/image108.wmf"/></Relationships>
</file>

<file path=ppt/drawings/_rels/vmlDrawing46.vml.rels><?xml version="1.0" encoding="UTF-8" standalone="yes"?>
<Relationships xmlns="http://schemas.openxmlformats.org/package/2006/relationships"><Relationship Id="rId1" Type="http://schemas.openxmlformats.org/officeDocument/2006/relationships/image" Target="../media/image108.wmf"/></Relationships>
</file>

<file path=ppt/drawings/_rels/vmlDrawing47.vml.rels><?xml version="1.0" encoding="UTF-8" standalone="yes"?>
<Relationships xmlns="http://schemas.openxmlformats.org/package/2006/relationships"><Relationship Id="rId1" Type="http://schemas.openxmlformats.org/officeDocument/2006/relationships/image" Target="../media/image108.wmf"/></Relationships>
</file>

<file path=ppt/drawings/_rels/vmlDrawing48.vml.rels><?xml version="1.0" encoding="UTF-8" standalone="yes"?>
<Relationships xmlns="http://schemas.openxmlformats.org/package/2006/relationships"><Relationship Id="rId2" Type="http://schemas.openxmlformats.org/officeDocument/2006/relationships/image" Target="../media/image109.wmf"/><Relationship Id="rId1" Type="http://schemas.openxmlformats.org/officeDocument/2006/relationships/image" Target="../media/image108.wmf"/></Relationships>
</file>

<file path=ppt/drawings/_rels/vmlDrawing49.vml.rels><?xml version="1.0" encoding="UTF-8" standalone="yes"?>
<Relationships xmlns="http://schemas.openxmlformats.org/package/2006/relationships"><Relationship Id="rId1" Type="http://schemas.openxmlformats.org/officeDocument/2006/relationships/image" Target="../media/image108.wmf"/></Relationships>
</file>

<file path=ppt/drawings/_rels/vmlDrawing50.vml.rels><?xml version="1.0" encoding="UTF-8" standalone="yes"?>
<Relationships xmlns="http://schemas.openxmlformats.org/package/2006/relationships"><Relationship Id="rId2" Type="http://schemas.openxmlformats.org/officeDocument/2006/relationships/image" Target="../media/image109.wmf"/><Relationship Id="rId1" Type="http://schemas.openxmlformats.org/officeDocument/2006/relationships/image" Target="../media/image108.wmf"/></Relationships>
</file>

<file path=ppt/drawings/_rels/vmlDrawing51.vml.rels><?xml version="1.0" encoding="UTF-8" standalone="yes"?>
<Relationships xmlns="http://schemas.openxmlformats.org/package/2006/relationships"><Relationship Id="rId2" Type="http://schemas.openxmlformats.org/officeDocument/2006/relationships/image" Target="../media/image109.wmf"/><Relationship Id="rId1" Type="http://schemas.openxmlformats.org/officeDocument/2006/relationships/image" Target="../media/image108.wmf"/></Relationships>
</file>

<file path=ppt/drawings/_rels/vmlDrawing52.vml.rels><?xml version="1.0" encoding="UTF-8" standalone="yes"?>
<Relationships xmlns="http://schemas.openxmlformats.org/package/2006/relationships"><Relationship Id="rId2" Type="http://schemas.openxmlformats.org/officeDocument/2006/relationships/image" Target="../media/image109.wmf"/><Relationship Id="rId1" Type="http://schemas.openxmlformats.org/officeDocument/2006/relationships/image" Target="../media/image108.wmf"/></Relationships>
</file>

<file path=ppt/drawings/_rels/vmlDrawing53.vml.rels><?xml version="1.0" encoding="UTF-8" standalone="yes"?>
<Relationships xmlns="http://schemas.openxmlformats.org/package/2006/relationships"><Relationship Id="rId2" Type="http://schemas.openxmlformats.org/officeDocument/2006/relationships/image" Target="../media/image109.wmf"/><Relationship Id="rId1" Type="http://schemas.openxmlformats.org/officeDocument/2006/relationships/image" Target="../media/image108.wmf"/></Relationships>
</file>

<file path=ppt/drawings/_rels/vmlDrawing54.vml.rels><?xml version="1.0" encoding="UTF-8" standalone="yes"?>
<Relationships xmlns="http://schemas.openxmlformats.org/package/2006/relationships"><Relationship Id="rId2" Type="http://schemas.openxmlformats.org/officeDocument/2006/relationships/image" Target="../media/image111.wmf"/><Relationship Id="rId1" Type="http://schemas.openxmlformats.org/officeDocument/2006/relationships/image" Target="../media/image108.wmf"/></Relationships>
</file>

<file path=ppt/drawings/_rels/vmlDrawing55.vml.rels><?xml version="1.0" encoding="UTF-8" standalone="yes"?>
<Relationships xmlns="http://schemas.openxmlformats.org/package/2006/relationships"><Relationship Id="rId1" Type="http://schemas.openxmlformats.org/officeDocument/2006/relationships/image" Target="../media/image108.wmf"/></Relationships>
</file>

<file path=ppt/drawings/_rels/vmlDrawing56.vml.rels><?xml version="1.0" encoding="UTF-8" standalone="yes"?>
<Relationships xmlns="http://schemas.openxmlformats.org/package/2006/relationships"><Relationship Id="rId8" Type="http://schemas.openxmlformats.org/officeDocument/2006/relationships/image" Target="../media/image118.wmf"/><Relationship Id="rId3" Type="http://schemas.openxmlformats.org/officeDocument/2006/relationships/image" Target="../media/image113.wmf"/><Relationship Id="rId7" Type="http://schemas.openxmlformats.org/officeDocument/2006/relationships/image" Target="../media/image117.wmf"/><Relationship Id="rId2" Type="http://schemas.openxmlformats.org/officeDocument/2006/relationships/image" Target="../media/image112.wmf"/><Relationship Id="rId1" Type="http://schemas.openxmlformats.org/officeDocument/2006/relationships/image" Target="../media/image108.wmf"/><Relationship Id="rId6" Type="http://schemas.openxmlformats.org/officeDocument/2006/relationships/image" Target="../media/image116.wmf"/><Relationship Id="rId5" Type="http://schemas.openxmlformats.org/officeDocument/2006/relationships/image" Target="../media/image115.wmf"/><Relationship Id="rId10" Type="http://schemas.openxmlformats.org/officeDocument/2006/relationships/image" Target="../media/image122.wmf"/><Relationship Id="rId4" Type="http://schemas.openxmlformats.org/officeDocument/2006/relationships/image" Target="../media/image114.wmf"/><Relationship Id="rId9" Type="http://schemas.openxmlformats.org/officeDocument/2006/relationships/image" Target="../media/image119.wmf"/></Relationships>
</file>

<file path=ppt/drawings/_rels/vmlDrawing57.vml.rels><?xml version="1.0" encoding="UTF-8" standalone="yes"?>
<Relationships xmlns="http://schemas.openxmlformats.org/package/2006/relationships"><Relationship Id="rId1" Type="http://schemas.openxmlformats.org/officeDocument/2006/relationships/image" Target="../media/image108.wmf"/></Relationships>
</file>

<file path=ppt/drawings/_rels/vmlDrawing58.vml.rels><?xml version="1.0" encoding="UTF-8" standalone="yes"?>
<Relationships xmlns="http://schemas.openxmlformats.org/package/2006/relationships"><Relationship Id="rId1" Type="http://schemas.openxmlformats.org/officeDocument/2006/relationships/image" Target="../media/image108.wmf"/></Relationships>
</file>

<file path=ppt/drawings/_rels/vmlDrawing59.vml.rels><?xml version="1.0" encoding="UTF-8" standalone="yes"?>
<Relationships xmlns="http://schemas.openxmlformats.org/package/2006/relationships"><Relationship Id="rId1" Type="http://schemas.openxmlformats.org/officeDocument/2006/relationships/image" Target="../media/image108.wmf"/></Relationships>
</file>

<file path=ppt/drawings/_rels/vmlDrawing60.vml.rels><?xml version="1.0" encoding="UTF-8" standalone="yes"?>
<Relationships xmlns="http://schemas.openxmlformats.org/package/2006/relationships"><Relationship Id="rId2" Type="http://schemas.openxmlformats.org/officeDocument/2006/relationships/image" Target="../media/image109.wmf"/><Relationship Id="rId1" Type="http://schemas.openxmlformats.org/officeDocument/2006/relationships/image" Target="../media/image108.wmf"/></Relationships>
</file>

<file path=ppt/drawings/_rels/vmlDrawing61.vml.rels><?xml version="1.0" encoding="UTF-8" standalone="yes"?>
<Relationships xmlns="http://schemas.openxmlformats.org/package/2006/relationships"><Relationship Id="rId1" Type="http://schemas.openxmlformats.org/officeDocument/2006/relationships/image" Target="../media/image108.wmf"/></Relationships>
</file>

<file path=ppt/drawings/_rels/vmlDrawing62.vml.rels><?xml version="1.0" encoding="UTF-8" standalone="yes"?>
<Relationships xmlns="http://schemas.openxmlformats.org/package/2006/relationships"><Relationship Id="rId2" Type="http://schemas.openxmlformats.org/officeDocument/2006/relationships/image" Target="../media/image109.wmf"/><Relationship Id="rId1" Type="http://schemas.openxmlformats.org/officeDocument/2006/relationships/image" Target="../media/image108.wmf"/></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4283" cy="498295"/>
          </a:xfrm>
          <a:prstGeom prst="rect">
            <a:avLst/>
          </a:prstGeom>
        </p:spPr>
        <p:txBody>
          <a:bodyPr vert="horz" lIns="91440" tIns="45720" rIns="91440" bIns="45720" rtlCol="0"/>
          <a:lstStyle>
            <a:lvl1pPr algn="l">
              <a:defRPr sz="1200"/>
            </a:lvl1pPr>
          </a:lstStyle>
          <a:p>
            <a:endParaRPr lang="nl-NL"/>
          </a:p>
        </p:txBody>
      </p:sp>
      <p:sp>
        <p:nvSpPr>
          <p:cNvPr id="3" name="Date Placeholder 2"/>
          <p:cNvSpPr>
            <a:spLocks noGrp="1"/>
          </p:cNvSpPr>
          <p:nvPr>
            <p:ph type="dt" sz="quarter" idx="1"/>
          </p:nvPr>
        </p:nvSpPr>
        <p:spPr>
          <a:xfrm>
            <a:off x="3848645" y="0"/>
            <a:ext cx="2944283" cy="498295"/>
          </a:xfrm>
          <a:prstGeom prst="rect">
            <a:avLst/>
          </a:prstGeom>
        </p:spPr>
        <p:txBody>
          <a:bodyPr vert="horz" lIns="91440" tIns="45720" rIns="91440" bIns="45720" rtlCol="0"/>
          <a:lstStyle>
            <a:lvl1pPr algn="r">
              <a:defRPr sz="1200"/>
            </a:lvl1pPr>
          </a:lstStyle>
          <a:p>
            <a:fld id="{BB9FFCC1-4327-4FCC-927F-2DE73C2043A5}" type="datetimeFigureOut">
              <a:rPr lang="nl-NL" smtClean="0"/>
              <a:t>21-9-2016</a:t>
            </a:fld>
            <a:endParaRPr lang="nl-NL"/>
          </a:p>
        </p:txBody>
      </p:sp>
      <p:sp>
        <p:nvSpPr>
          <p:cNvPr id="4" name="Footer Placeholder 3"/>
          <p:cNvSpPr>
            <a:spLocks noGrp="1"/>
          </p:cNvSpPr>
          <p:nvPr>
            <p:ph type="ftr" sz="quarter" idx="2"/>
          </p:nvPr>
        </p:nvSpPr>
        <p:spPr>
          <a:xfrm>
            <a:off x="0" y="9433107"/>
            <a:ext cx="2944283" cy="498294"/>
          </a:xfrm>
          <a:prstGeom prst="rect">
            <a:avLst/>
          </a:prstGeom>
        </p:spPr>
        <p:txBody>
          <a:bodyPr vert="horz" lIns="91440" tIns="45720" rIns="91440" bIns="45720" rtlCol="0" anchor="b"/>
          <a:lstStyle>
            <a:lvl1pPr algn="l">
              <a:defRPr sz="1200"/>
            </a:lvl1pPr>
          </a:lstStyle>
          <a:p>
            <a:endParaRPr lang="nl-NL"/>
          </a:p>
        </p:txBody>
      </p:sp>
      <p:sp>
        <p:nvSpPr>
          <p:cNvPr id="5" name="Slide Number Placeholder 4"/>
          <p:cNvSpPr>
            <a:spLocks noGrp="1"/>
          </p:cNvSpPr>
          <p:nvPr>
            <p:ph type="sldNum" sz="quarter" idx="3"/>
          </p:nvPr>
        </p:nvSpPr>
        <p:spPr>
          <a:xfrm>
            <a:off x="3848645" y="9433107"/>
            <a:ext cx="2944283" cy="498294"/>
          </a:xfrm>
          <a:prstGeom prst="rect">
            <a:avLst/>
          </a:prstGeom>
        </p:spPr>
        <p:txBody>
          <a:bodyPr vert="horz" lIns="91440" tIns="45720" rIns="91440" bIns="45720" rtlCol="0" anchor="b"/>
          <a:lstStyle>
            <a:lvl1pPr algn="r">
              <a:defRPr sz="1200"/>
            </a:lvl1pPr>
          </a:lstStyle>
          <a:p>
            <a:fld id="{D6AA6434-59A5-40EC-BF76-3C71789C3FE9}" type="slidenum">
              <a:rPr lang="nl-NL" smtClean="0"/>
              <a:t>‹#›</a:t>
            </a:fld>
            <a:endParaRPr lang="nl-NL"/>
          </a:p>
        </p:txBody>
      </p:sp>
    </p:spTree>
    <p:extLst>
      <p:ext uri="{BB962C8B-B14F-4D97-AF65-F5344CB8AC3E}">
        <p14:creationId xmlns:p14="http://schemas.microsoft.com/office/powerpoint/2010/main" val="2272327652"/>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4283" cy="498295"/>
          </a:xfrm>
          <a:prstGeom prst="rect">
            <a:avLst/>
          </a:prstGeom>
        </p:spPr>
        <p:txBody>
          <a:bodyPr vert="horz" lIns="91440" tIns="45720" rIns="91440" bIns="45720" rtlCol="0"/>
          <a:lstStyle>
            <a:lvl1pPr algn="l">
              <a:defRPr sz="1200"/>
            </a:lvl1pPr>
          </a:lstStyle>
          <a:p>
            <a:endParaRPr lang="nl-NL"/>
          </a:p>
        </p:txBody>
      </p:sp>
      <p:sp>
        <p:nvSpPr>
          <p:cNvPr id="3" name="Date Placeholder 2"/>
          <p:cNvSpPr>
            <a:spLocks noGrp="1"/>
          </p:cNvSpPr>
          <p:nvPr>
            <p:ph type="dt" idx="1"/>
          </p:nvPr>
        </p:nvSpPr>
        <p:spPr>
          <a:xfrm>
            <a:off x="3848645" y="0"/>
            <a:ext cx="2944283" cy="498295"/>
          </a:xfrm>
          <a:prstGeom prst="rect">
            <a:avLst/>
          </a:prstGeom>
        </p:spPr>
        <p:txBody>
          <a:bodyPr vert="horz" lIns="91440" tIns="45720" rIns="91440" bIns="45720" rtlCol="0"/>
          <a:lstStyle>
            <a:lvl1pPr algn="r">
              <a:defRPr sz="1200"/>
            </a:lvl1pPr>
          </a:lstStyle>
          <a:p>
            <a:fld id="{0639B391-5374-4A3B-8283-9C6DB2980CFC}" type="datetimeFigureOut">
              <a:rPr lang="nl-NL" smtClean="0"/>
              <a:t>21-9-2016</a:t>
            </a:fld>
            <a:endParaRPr lang="nl-NL"/>
          </a:p>
        </p:txBody>
      </p:sp>
      <p:sp>
        <p:nvSpPr>
          <p:cNvPr id="4" name="Slide Image Placeholder 3"/>
          <p:cNvSpPr>
            <a:spLocks noGrp="1" noRot="1" noChangeAspect="1"/>
          </p:cNvSpPr>
          <p:nvPr>
            <p:ph type="sldImg" idx="2"/>
          </p:nvPr>
        </p:nvSpPr>
        <p:spPr>
          <a:xfrm>
            <a:off x="419100" y="1241425"/>
            <a:ext cx="5956300" cy="3351213"/>
          </a:xfrm>
          <a:prstGeom prst="rect">
            <a:avLst/>
          </a:prstGeom>
          <a:noFill/>
          <a:ln w="12700">
            <a:solidFill>
              <a:prstClr val="black"/>
            </a:solidFill>
          </a:ln>
        </p:spPr>
        <p:txBody>
          <a:bodyPr vert="horz" lIns="91440" tIns="45720" rIns="91440" bIns="45720" rtlCol="0" anchor="ctr"/>
          <a:lstStyle/>
          <a:p>
            <a:endParaRPr lang="nl-NL"/>
          </a:p>
        </p:txBody>
      </p:sp>
      <p:sp>
        <p:nvSpPr>
          <p:cNvPr id="5" name="Notes Placeholder 4"/>
          <p:cNvSpPr>
            <a:spLocks noGrp="1"/>
          </p:cNvSpPr>
          <p:nvPr>
            <p:ph type="body" sz="quarter" idx="3"/>
          </p:nvPr>
        </p:nvSpPr>
        <p:spPr>
          <a:xfrm>
            <a:off x="679450" y="4779486"/>
            <a:ext cx="5435600" cy="3910489"/>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nl-NL"/>
          </a:p>
        </p:txBody>
      </p:sp>
      <p:sp>
        <p:nvSpPr>
          <p:cNvPr id="6" name="Footer Placeholder 5"/>
          <p:cNvSpPr>
            <a:spLocks noGrp="1"/>
          </p:cNvSpPr>
          <p:nvPr>
            <p:ph type="ftr" sz="quarter" idx="4"/>
          </p:nvPr>
        </p:nvSpPr>
        <p:spPr>
          <a:xfrm>
            <a:off x="0" y="9433107"/>
            <a:ext cx="2944283" cy="498294"/>
          </a:xfrm>
          <a:prstGeom prst="rect">
            <a:avLst/>
          </a:prstGeom>
        </p:spPr>
        <p:txBody>
          <a:bodyPr vert="horz" lIns="91440" tIns="45720" rIns="91440" bIns="45720" rtlCol="0" anchor="b"/>
          <a:lstStyle>
            <a:lvl1pPr algn="l">
              <a:defRPr sz="1200"/>
            </a:lvl1pPr>
          </a:lstStyle>
          <a:p>
            <a:endParaRPr lang="nl-NL"/>
          </a:p>
        </p:txBody>
      </p:sp>
      <p:sp>
        <p:nvSpPr>
          <p:cNvPr id="7" name="Slide Number Placeholder 6"/>
          <p:cNvSpPr>
            <a:spLocks noGrp="1"/>
          </p:cNvSpPr>
          <p:nvPr>
            <p:ph type="sldNum" sz="quarter" idx="5"/>
          </p:nvPr>
        </p:nvSpPr>
        <p:spPr>
          <a:xfrm>
            <a:off x="3848645" y="9433107"/>
            <a:ext cx="2944283" cy="498294"/>
          </a:xfrm>
          <a:prstGeom prst="rect">
            <a:avLst/>
          </a:prstGeom>
        </p:spPr>
        <p:txBody>
          <a:bodyPr vert="horz" lIns="91440" tIns="45720" rIns="91440" bIns="45720" rtlCol="0" anchor="b"/>
          <a:lstStyle>
            <a:lvl1pPr algn="r">
              <a:defRPr sz="1200"/>
            </a:lvl1pPr>
          </a:lstStyle>
          <a:p>
            <a:fld id="{12A50049-7C7D-4E7B-B7C0-0821AA7CDE10}" type="slidenum">
              <a:rPr lang="nl-NL" smtClean="0"/>
              <a:t>‹#›</a:t>
            </a:fld>
            <a:endParaRPr lang="nl-NL"/>
          </a:p>
        </p:txBody>
      </p:sp>
    </p:spTree>
    <p:extLst>
      <p:ext uri="{BB962C8B-B14F-4D97-AF65-F5344CB8AC3E}">
        <p14:creationId xmlns:p14="http://schemas.microsoft.com/office/powerpoint/2010/main" val="338312553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2.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83.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8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nl-NL" dirty="0"/>
          </a:p>
        </p:txBody>
      </p:sp>
      <p:sp>
        <p:nvSpPr>
          <p:cNvPr id="4" name="Header Placeholder 3"/>
          <p:cNvSpPr>
            <a:spLocks noGrp="1"/>
          </p:cNvSpPr>
          <p:nvPr>
            <p:ph type="hdr" sz="quarter" idx="10"/>
          </p:nvPr>
        </p:nvSpPr>
        <p:spPr/>
        <p:txBody>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1800" b="0" i="0" u="none" strike="noStrike" kern="0" cap="none" spc="0" normalizeH="0" baseline="0" noProof="0" dirty="0">
                <a:ln>
                  <a:noFill/>
                </a:ln>
                <a:solidFill>
                  <a:sysClr val="windowText" lastClr="000000"/>
                </a:solidFill>
                <a:effectLst/>
                <a:uLnTx/>
                <a:uFillTx/>
              </a:rPr>
              <a:t>Microsoft Dynamics</a:t>
            </a:r>
          </a:p>
        </p:txBody>
      </p:sp>
      <p:sp>
        <p:nvSpPr>
          <p:cNvPr id="5" name="Date Placeholder 4"/>
          <p:cNvSpPr>
            <a:spLocks noGrp="1"/>
          </p:cNvSpPr>
          <p:nvPr>
            <p:ph type="dt" sz="quarter" idx="11"/>
          </p:nvPr>
        </p:nvSpPr>
        <p:spPr/>
        <p:txBody>
          <a:bodyPr/>
          <a:lstStyle/>
          <a:p>
            <a:pPr marL="0" marR="0" lvl="0" indent="0" defTabSz="914400" eaLnBrk="1" fontAlgn="auto" latinLnBrk="0" hangingPunct="1">
              <a:lnSpc>
                <a:spcPct val="100000"/>
              </a:lnSpc>
              <a:spcBef>
                <a:spcPts val="0"/>
              </a:spcBef>
              <a:spcAft>
                <a:spcPts val="0"/>
              </a:spcAft>
              <a:buClrTx/>
              <a:buSzTx/>
              <a:buFontTx/>
              <a:buNone/>
              <a:tabLst/>
              <a:defRPr/>
            </a:pPr>
            <a:fld id="{1695A000-18AF-4190-A600-C7D2D821E5C0}" type="datetime1">
              <a:rPr kumimoji="0" lang="en-US" sz="1800" b="0" i="0" u="none" strike="noStrike" kern="0" cap="none" spc="0" normalizeH="0" baseline="0" noProof="0" smtClean="0">
                <a:ln>
                  <a:noFill/>
                </a:ln>
                <a:solidFill>
                  <a:sysClr val="windowText" lastClr="000000"/>
                </a:solidFill>
                <a:effectLst/>
                <a:uLnTx/>
                <a:uFillTx/>
              </a:rPr>
              <a:pPr marL="0" marR="0" lvl="0" indent="0" defTabSz="914400" eaLnBrk="1" fontAlgn="auto" latinLnBrk="0" hangingPunct="1">
                <a:lnSpc>
                  <a:spcPct val="100000"/>
                </a:lnSpc>
                <a:spcBef>
                  <a:spcPts val="0"/>
                </a:spcBef>
                <a:spcAft>
                  <a:spcPts val="0"/>
                </a:spcAft>
                <a:buClrTx/>
                <a:buSzTx/>
                <a:buFontTx/>
                <a:buNone/>
                <a:tabLst/>
                <a:defRPr/>
              </a:pPr>
              <a:t>9/21/2016</a:t>
            </a:fld>
            <a:endParaRPr kumimoji="0" lang="en-US" sz="1800" b="0" i="0" u="none" strike="noStrike" kern="0" cap="none" spc="0" normalizeH="0" baseline="0" noProof="0" dirty="0">
              <a:ln>
                <a:noFill/>
              </a:ln>
              <a:solidFill>
                <a:sysClr val="windowText" lastClr="000000"/>
              </a:solidFill>
              <a:effectLst/>
              <a:uLnTx/>
              <a:uFillTx/>
            </a:endParaRPr>
          </a:p>
        </p:txBody>
      </p:sp>
      <p:sp>
        <p:nvSpPr>
          <p:cNvPr id="6" name="Footer Placeholder 5"/>
          <p:cNvSpPr>
            <a:spLocks noGrp="1"/>
          </p:cNvSpPr>
          <p:nvPr>
            <p:ph type="ftr" sz="quarter" idx="12"/>
          </p:nvPr>
        </p:nvSpPr>
        <p:spPr/>
        <p:txBody>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500" b="0" i="0" u="none" strike="noStrike" kern="0" cap="none" spc="0" normalizeH="0" baseline="0" noProof="0" dirty="0">
                <a:ln>
                  <a:noFill/>
                </a:ln>
                <a:solidFill>
                  <a:srgbClr val="000000"/>
                </a:solidFill>
                <a:effectLst/>
                <a:uLnTx/>
                <a:uFillTx/>
                <a:latin typeface="Segoe UI" pitchFamily="34" charset="0"/>
              </a:rPr>
              <a:t>© 2012 Microsoft Corporation. All rights reserved. Microsoft, Windows, Dynamics and other product names are or may be registered trademarks and/or trademarks in the U.S. and/or other countries.</a:t>
            </a:r>
          </a:p>
          <a:p>
            <a:pPr marL="0" marR="0" lvl="0" indent="0" defTabSz="914400" eaLnBrk="1" fontAlgn="auto" latinLnBrk="0" hangingPunct="1">
              <a:lnSpc>
                <a:spcPct val="100000"/>
              </a:lnSpc>
              <a:spcBef>
                <a:spcPts val="0"/>
              </a:spcBef>
              <a:spcAft>
                <a:spcPts val="0"/>
              </a:spcAft>
              <a:buClrTx/>
              <a:buSzTx/>
              <a:buFontTx/>
              <a:buNone/>
              <a:tabLst/>
              <a:defRPr/>
            </a:pPr>
            <a:r>
              <a:rPr kumimoji="0" lang="en-US" sz="500" b="0" i="0" u="none" strike="noStrike" kern="0" cap="none" spc="0" normalizeH="0" baseline="0" noProof="0" dirty="0">
                <a:ln>
                  <a:noFill/>
                </a:ln>
                <a:solidFill>
                  <a:srgbClr val="000000"/>
                </a:solidFill>
                <a:effectLst/>
                <a:uLnTx/>
                <a:uFillTx/>
                <a:latin typeface="Segoe UI" pitchFamily="34" charset="0"/>
              </a:rPr>
              <a:t>The information herein is for informational purposes only and represents the current view of Microsoft Corporation as of the date of this presentation. Because Microsoft must respond to changing market conditions, it should not be interpreted to be a commitment on the part of Microsoft, and Microsoft cannot guarantee the accuracy of any information provided after the date of this presentation.</a:t>
            </a:r>
            <a:br>
              <a:rPr kumimoji="0" lang="en-US" sz="500" b="0" i="0" u="none" strike="noStrike" kern="0" cap="none" spc="0" normalizeH="0" baseline="0" noProof="0" dirty="0">
                <a:ln>
                  <a:noFill/>
                </a:ln>
                <a:solidFill>
                  <a:srgbClr val="000000"/>
                </a:solidFill>
                <a:effectLst/>
                <a:uLnTx/>
                <a:uFillTx/>
                <a:latin typeface="Segoe UI" pitchFamily="34" charset="0"/>
              </a:rPr>
            </a:br>
            <a:r>
              <a:rPr kumimoji="0" lang="en-US" sz="500" b="0" i="0" u="none" strike="noStrike" kern="0" cap="none" spc="0" normalizeH="0" baseline="0" noProof="0" dirty="0">
                <a:ln>
                  <a:noFill/>
                </a:ln>
                <a:solidFill>
                  <a:srgbClr val="000000"/>
                </a:solidFill>
                <a:effectLst/>
                <a:uLnTx/>
                <a:uFillTx/>
                <a:latin typeface="Segoe UI" pitchFamily="34" charset="0"/>
              </a:rPr>
              <a:t>MICROSOFT MAKES NO WARRANTIES, EXPRESS, IMPLIED OR STATUTORY, AS TO THE INFORMATION IN THIS PRESENTATION.</a:t>
            </a:r>
          </a:p>
        </p:txBody>
      </p:sp>
      <p:sp>
        <p:nvSpPr>
          <p:cNvPr id="7" name="Slide Number Placeholder 6"/>
          <p:cNvSpPr>
            <a:spLocks noGrp="1"/>
          </p:cNvSpPr>
          <p:nvPr>
            <p:ph type="sldNum" sz="quarter" idx="13"/>
          </p:nvPr>
        </p:nvSpPr>
        <p:spPr/>
        <p:txBody>
          <a:bodyPr/>
          <a:lstStyle/>
          <a:p>
            <a:pPr marL="0" marR="0" lvl="0" indent="0" defTabSz="914400" eaLnBrk="1" fontAlgn="auto" latinLnBrk="0" hangingPunct="1">
              <a:lnSpc>
                <a:spcPct val="100000"/>
              </a:lnSpc>
              <a:spcBef>
                <a:spcPts val="0"/>
              </a:spcBef>
              <a:spcAft>
                <a:spcPts val="0"/>
              </a:spcAft>
              <a:buClrTx/>
              <a:buSzTx/>
              <a:buFontTx/>
              <a:buNone/>
              <a:tabLst/>
              <a:defRPr/>
            </a:pPr>
            <a:fld id="{8980CB99-47E3-46F4-AAEB-3919FBEFC014}" type="slidenum">
              <a:rPr kumimoji="0" lang="en-US" sz="1800" b="0" i="0" u="none" strike="noStrike" kern="0" cap="none" spc="0" normalizeH="0" baseline="0" noProof="0" smtClean="0">
                <a:ln>
                  <a:noFill/>
                </a:ln>
                <a:solidFill>
                  <a:sysClr val="windowText" lastClr="000000"/>
                </a:solidFill>
                <a:effectLst/>
                <a:uLnTx/>
                <a:uFillTx/>
                <a:latin typeface="Segoe UI" pitchFamily="34" charset="0"/>
              </a:rPr>
              <a:pPr marL="0" marR="0" lvl="0" indent="0" defTabSz="914400" eaLnBrk="1" fontAlgn="auto" latinLnBrk="0" hangingPunct="1">
                <a:lnSpc>
                  <a:spcPct val="100000"/>
                </a:lnSpc>
                <a:spcBef>
                  <a:spcPts val="0"/>
                </a:spcBef>
                <a:spcAft>
                  <a:spcPts val="0"/>
                </a:spcAft>
                <a:buClrTx/>
                <a:buSzTx/>
                <a:buFontTx/>
                <a:buNone/>
                <a:tabLst/>
                <a:defRPr/>
              </a:pPr>
              <a:t>1</a:t>
            </a:fld>
            <a:endParaRPr kumimoji="0" lang="en-US" sz="1800" b="0" i="0" u="none" strike="noStrike" kern="0" cap="none" spc="0" normalizeH="0" baseline="0" noProof="0" dirty="0">
              <a:ln>
                <a:noFill/>
              </a:ln>
              <a:solidFill>
                <a:sysClr val="windowText" lastClr="000000"/>
              </a:solidFill>
              <a:effectLst/>
              <a:uLnTx/>
              <a:uFillTx/>
              <a:latin typeface="Segoe UI" pitchFamily="34" charset="0"/>
            </a:endParaRPr>
          </a:p>
        </p:txBody>
      </p:sp>
    </p:spTree>
    <p:extLst>
      <p:ext uri="{BB962C8B-B14F-4D97-AF65-F5344CB8AC3E}">
        <p14:creationId xmlns:p14="http://schemas.microsoft.com/office/powerpoint/2010/main" val="63639345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nl-NL" dirty="0"/>
          </a:p>
        </p:txBody>
      </p:sp>
      <p:sp>
        <p:nvSpPr>
          <p:cNvPr id="4" name="Slide Number Placeholder 3"/>
          <p:cNvSpPr>
            <a:spLocks noGrp="1"/>
          </p:cNvSpPr>
          <p:nvPr>
            <p:ph type="sldNum" sz="quarter" idx="10"/>
          </p:nvPr>
        </p:nvSpPr>
        <p:spPr/>
        <p:txBody>
          <a:bodyPr/>
          <a:lstStyle/>
          <a:p>
            <a:fld id="{12A50049-7C7D-4E7B-B7C0-0821AA7CDE10}" type="slidenum">
              <a:rPr lang="nl-NL" smtClean="0"/>
              <a:t>24</a:t>
            </a:fld>
            <a:endParaRPr lang="nl-NL"/>
          </a:p>
        </p:txBody>
      </p:sp>
    </p:spTree>
    <p:extLst>
      <p:ext uri="{BB962C8B-B14F-4D97-AF65-F5344CB8AC3E}">
        <p14:creationId xmlns:p14="http://schemas.microsoft.com/office/powerpoint/2010/main" val="427270631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nl-NL" dirty="0"/>
          </a:p>
        </p:txBody>
      </p:sp>
      <p:sp>
        <p:nvSpPr>
          <p:cNvPr id="4" name="Slide Number Placeholder 3"/>
          <p:cNvSpPr>
            <a:spLocks noGrp="1"/>
          </p:cNvSpPr>
          <p:nvPr>
            <p:ph type="sldNum" sz="quarter" idx="10"/>
          </p:nvPr>
        </p:nvSpPr>
        <p:spPr/>
        <p:txBody>
          <a:bodyPr/>
          <a:lstStyle/>
          <a:p>
            <a:fld id="{12A50049-7C7D-4E7B-B7C0-0821AA7CDE10}" type="slidenum">
              <a:rPr lang="nl-NL" smtClean="0"/>
              <a:t>25</a:t>
            </a:fld>
            <a:endParaRPr lang="nl-NL"/>
          </a:p>
        </p:txBody>
      </p:sp>
    </p:spTree>
    <p:extLst>
      <p:ext uri="{BB962C8B-B14F-4D97-AF65-F5344CB8AC3E}">
        <p14:creationId xmlns:p14="http://schemas.microsoft.com/office/powerpoint/2010/main" val="170315004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nl-NL" dirty="0"/>
          </a:p>
        </p:txBody>
      </p:sp>
      <p:sp>
        <p:nvSpPr>
          <p:cNvPr id="4" name="Slide Number Placeholder 3"/>
          <p:cNvSpPr>
            <a:spLocks noGrp="1"/>
          </p:cNvSpPr>
          <p:nvPr>
            <p:ph type="sldNum" sz="quarter" idx="10"/>
          </p:nvPr>
        </p:nvSpPr>
        <p:spPr/>
        <p:txBody>
          <a:bodyPr/>
          <a:lstStyle/>
          <a:p>
            <a:fld id="{12A50049-7C7D-4E7B-B7C0-0821AA7CDE10}" type="slidenum">
              <a:rPr lang="nl-NL" smtClean="0"/>
              <a:t>26</a:t>
            </a:fld>
            <a:endParaRPr lang="nl-NL"/>
          </a:p>
        </p:txBody>
      </p:sp>
    </p:spTree>
    <p:extLst>
      <p:ext uri="{BB962C8B-B14F-4D97-AF65-F5344CB8AC3E}">
        <p14:creationId xmlns:p14="http://schemas.microsoft.com/office/powerpoint/2010/main" val="178898401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nl-NL" dirty="0"/>
          </a:p>
        </p:txBody>
      </p:sp>
      <p:sp>
        <p:nvSpPr>
          <p:cNvPr id="4" name="Slide Number Placeholder 3"/>
          <p:cNvSpPr>
            <a:spLocks noGrp="1"/>
          </p:cNvSpPr>
          <p:nvPr>
            <p:ph type="sldNum" sz="quarter" idx="10"/>
          </p:nvPr>
        </p:nvSpPr>
        <p:spPr/>
        <p:txBody>
          <a:bodyPr/>
          <a:lstStyle/>
          <a:p>
            <a:fld id="{12A50049-7C7D-4E7B-B7C0-0821AA7CDE10}" type="slidenum">
              <a:rPr lang="nl-NL" smtClean="0"/>
              <a:t>27</a:t>
            </a:fld>
            <a:endParaRPr lang="nl-NL"/>
          </a:p>
        </p:txBody>
      </p:sp>
    </p:spTree>
    <p:extLst>
      <p:ext uri="{BB962C8B-B14F-4D97-AF65-F5344CB8AC3E}">
        <p14:creationId xmlns:p14="http://schemas.microsoft.com/office/powerpoint/2010/main" val="13244886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nl-NL" dirty="0"/>
          </a:p>
        </p:txBody>
      </p:sp>
      <p:sp>
        <p:nvSpPr>
          <p:cNvPr id="4" name="Slide Number Placeholder 3"/>
          <p:cNvSpPr>
            <a:spLocks noGrp="1"/>
          </p:cNvSpPr>
          <p:nvPr>
            <p:ph type="sldNum" sz="quarter" idx="10"/>
          </p:nvPr>
        </p:nvSpPr>
        <p:spPr/>
        <p:txBody>
          <a:bodyPr/>
          <a:lstStyle/>
          <a:p>
            <a:fld id="{12A50049-7C7D-4E7B-B7C0-0821AA7CDE10}" type="slidenum">
              <a:rPr lang="nl-NL" smtClean="0"/>
              <a:t>40</a:t>
            </a:fld>
            <a:endParaRPr lang="nl-NL"/>
          </a:p>
        </p:txBody>
      </p:sp>
    </p:spTree>
    <p:extLst>
      <p:ext uri="{BB962C8B-B14F-4D97-AF65-F5344CB8AC3E}">
        <p14:creationId xmlns:p14="http://schemas.microsoft.com/office/powerpoint/2010/main" val="379752077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nl-NL" dirty="0"/>
          </a:p>
        </p:txBody>
      </p:sp>
      <p:sp>
        <p:nvSpPr>
          <p:cNvPr id="4" name="Slide Number Placeholder 3"/>
          <p:cNvSpPr>
            <a:spLocks noGrp="1"/>
          </p:cNvSpPr>
          <p:nvPr>
            <p:ph type="sldNum" sz="quarter" idx="10"/>
          </p:nvPr>
        </p:nvSpPr>
        <p:spPr/>
        <p:txBody>
          <a:bodyPr/>
          <a:lstStyle/>
          <a:p>
            <a:fld id="{12A50049-7C7D-4E7B-B7C0-0821AA7CDE10}" type="slidenum">
              <a:rPr lang="nl-NL" smtClean="0"/>
              <a:t>41</a:t>
            </a:fld>
            <a:endParaRPr lang="nl-NL"/>
          </a:p>
        </p:txBody>
      </p:sp>
    </p:spTree>
    <p:extLst>
      <p:ext uri="{BB962C8B-B14F-4D97-AF65-F5344CB8AC3E}">
        <p14:creationId xmlns:p14="http://schemas.microsoft.com/office/powerpoint/2010/main" val="252227233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nl-NL" dirty="0"/>
          </a:p>
        </p:txBody>
      </p:sp>
      <p:sp>
        <p:nvSpPr>
          <p:cNvPr id="4" name="Slide Number Placeholder 3"/>
          <p:cNvSpPr>
            <a:spLocks noGrp="1"/>
          </p:cNvSpPr>
          <p:nvPr>
            <p:ph type="sldNum" sz="quarter" idx="10"/>
          </p:nvPr>
        </p:nvSpPr>
        <p:spPr/>
        <p:txBody>
          <a:bodyPr/>
          <a:lstStyle/>
          <a:p>
            <a:fld id="{12A50049-7C7D-4E7B-B7C0-0821AA7CDE10}" type="slidenum">
              <a:rPr lang="nl-NL" smtClean="0"/>
              <a:t>82</a:t>
            </a:fld>
            <a:endParaRPr lang="nl-NL"/>
          </a:p>
        </p:txBody>
      </p:sp>
    </p:spTree>
    <p:extLst>
      <p:ext uri="{BB962C8B-B14F-4D97-AF65-F5344CB8AC3E}">
        <p14:creationId xmlns:p14="http://schemas.microsoft.com/office/powerpoint/2010/main" val="19853389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nl-NL" dirty="0"/>
          </a:p>
        </p:txBody>
      </p:sp>
      <p:sp>
        <p:nvSpPr>
          <p:cNvPr id="4" name="Slide Number Placeholder 3"/>
          <p:cNvSpPr>
            <a:spLocks noGrp="1"/>
          </p:cNvSpPr>
          <p:nvPr>
            <p:ph type="sldNum" sz="quarter" idx="10"/>
          </p:nvPr>
        </p:nvSpPr>
        <p:spPr/>
        <p:txBody>
          <a:bodyPr/>
          <a:lstStyle/>
          <a:p>
            <a:fld id="{12A50049-7C7D-4E7B-B7C0-0821AA7CDE10}" type="slidenum">
              <a:rPr lang="nl-NL" smtClean="0"/>
              <a:t>83</a:t>
            </a:fld>
            <a:endParaRPr lang="nl-NL"/>
          </a:p>
        </p:txBody>
      </p:sp>
    </p:spTree>
    <p:extLst>
      <p:ext uri="{BB962C8B-B14F-4D97-AF65-F5344CB8AC3E}">
        <p14:creationId xmlns:p14="http://schemas.microsoft.com/office/powerpoint/2010/main" val="257701794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nl-NL" dirty="0"/>
          </a:p>
        </p:txBody>
      </p:sp>
      <p:sp>
        <p:nvSpPr>
          <p:cNvPr id="4" name="Slide Number Placeholder 3"/>
          <p:cNvSpPr>
            <a:spLocks noGrp="1"/>
          </p:cNvSpPr>
          <p:nvPr>
            <p:ph type="sldNum" sz="quarter" idx="10"/>
          </p:nvPr>
        </p:nvSpPr>
        <p:spPr/>
        <p:txBody>
          <a:bodyPr/>
          <a:lstStyle/>
          <a:p>
            <a:fld id="{12A50049-7C7D-4E7B-B7C0-0821AA7CDE10}" type="slidenum">
              <a:rPr lang="nl-NL" smtClean="0"/>
              <a:t>84</a:t>
            </a:fld>
            <a:endParaRPr lang="nl-NL"/>
          </a:p>
        </p:txBody>
      </p:sp>
    </p:spTree>
    <p:extLst>
      <p:ext uri="{BB962C8B-B14F-4D97-AF65-F5344CB8AC3E}">
        <p14:creationId xmlns:p14="http://schemas.microsoft.com/office/powerpoint/2010/main" val="357289252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6"/>
            <a:ext cx="10363200" cy="1470025"/>
          </a:xfrm>
        </p:spPr>
        <p:txBody>
          <a:bodyPr/>
          <a:lstStyle/>
          <a:p>
            <a:r>
              <a:rPr lang="en-US"/>
              <a:t>Click to edit Master title style</a:t>
            </a:r>
          </a:p>
        </p:txBody>
      </p:sp>
      <p:sp>
        <p:nvSpPr>
          <p:cNvPr id="3" name="Subtitle 2"/>
          <p:cNvSpPr>
            <a:spLocks noGrp="1"/>
          </p:cNvSpPr>
          <p:nvPr>
            <p:ph type="subTitle" idx="1"/>
          </p:nvPr>
        </p:nvSpPr>
        <p:spPr>
          <a:xfrm>
            <a:off x="1828800" y="3886200"/>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5F43F13E-0EB8-4FE9-B38B-F359980E17AF}" type="datetime1">
              <a:rPr lang="en-US" smtClean="0"/>
              <a:t>9/21/2016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
        <p:nvSpPr>
          <p:cNvPr id="7" name="TextBox 6"/>
          <p:cNvSpPr txBox="1"/>
          <p:nvPr userDrawn="1"/>
        </p:nvSpPr>
        <p:spPr>
          <a:xfrm>
            <a:off x="0" y="-13699"/>
            <a:ext cx="12192000" cy="461665"/>
          </a:xfrm>
          <a:prstGeom prst="rect">
            <a:avLst/>
          </a:prstGeom>
          <a:solidFill>
            <a:schemeClr val="bg2"/>
          </a:solidFill>
          <a:effectLst>
            <a:outerShdw blurRad="50800" dist="38100" dir="2700000" algn="tl" rotWithShape="0">
              <a:prstClr val="black">
                <a:alpha val="40000"/>
              </a:prstClr>
            </a:outerShdw>
          </a:effectLst>
        </p:spPr>
        <p:txBody>
          <a:bodyPr wrap="square" rtlCol="0">
            <a:spAutoFit/>
          </a:bodyPr>
          <a:lstStyle/>
          <a:p>
            <a:pPr algn="ctr"/>
            <a:endParaRPr lang="nl-NL" sz="2400" dirty="0">
              <a:latin typeface="Tunga" panose="020B0502040204020203" pitchFamily="34" charset="0"/>
              <a:cs typeface="Tunga" panose="020B0502040204020203" pitchFamily="34" charset="0"/>
            </a:endParaRPr>
          </a:p>
        </p:txBody>
      </p:sp>
      <p:sp>
        <p:nvSpPr>
          <p:cNvPr id="8" name="TextBox 7"/>
          <p:cNvSpPr txBox="1"/>
          <p:nvPr userDrawn="1"/>
        </p:nvSpPr>
        <p:spPr>
          <a:xfrm>
            <a:off x="4186349" y="-2581"/>
            <a:ext cx="4144083" cy="461665"/>
          </a:xfrm>
          <a:prstGeom prst="rect">
            <a:avLst/>
          </a:prstGeom>
          <a:noFill/>
        </p:spPr>
        <p:txBody>
          <a:bodyPr wrap="none" rtlCol="0">
            <a:spAutoFit/>
          </a:bodyPr>
          <a:lstStyle/>
          <a:p>
            <a:r>
              <a:rPr lang="en-US" sz="2400" noProof="0" dirty="0">
                <a:solidFill>
                  <a:schemeClr val="bg1">
                    <a:lumMod val="50000"/>
                  </a:schemeClr>
                </a:solidFill>
                <a:latin typeface="Tunga" panose="020B0502040204020203" pitchFamily="34" charset="0"/>
                <a:cs typeface="Tunga" panose="020B0502040204020203" pitchFamily="34" charset="0"/>
              </a:rPr>
              <a:t>Lifting intermodal – Synchro planner</a:t>
            </a: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bg>
      <p:bgPr>
        <a:pattFill prst="pct25">
          <a:fgClr>
            <a:srgbClr val="FFFFCC"/>
          </a:fgClr>
          <a:bgClr>
            <a:schemeClr val="bg1"/>
          </a:bgClr>
        </a:patt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99A0FAF6-0489-486B-BC3F-9E3423472FDA}" type="datetime1">
              <a:rPr lang="en-US" smtClean="0"/>
              <a:t>9/21/2016</a:t>
            </a:fld>
            <a:endParaRPr lang="en-US"/>
          </a:p>
        </p:txBody>
      </p:sp>
      <p:sp>
        <p:nvSpPr>
          <p:cNvPr id="5" name="Footer Placeholder 4"/>
          <p:cNvSpPr>
            <a:spLocks noGrp="1"/>
          </p:cNvSpPr>
          <p:nvPr>
            <p:ph type="ftr" sz="quarter" idx="11"/>
          </p:nvPr>
        </p:nvSpPr>
        <p:spPr/>
        <p:txBody>
          <a:bodyPr/>
          <a:lstStyle/>
          <a:p>
            <a:endParaRPr lang="en-US"/>
          </a:p>
        </p:txBody>
      </p:sp>
      <p:sp>
        <p:nvSpPr>
          <p:cNvPr id="7" name="TextBox 6"/>
          <p:cNvSpPr txBox="1"/>
          <p:nvPr userDrawn="1"/>
        </p:nvSpPr>
        <p:spPr>
          <a:xfrm>
            <a:off x="0" y="-13699"/>
            <a:ext cx="12192000" cy="461665"/>
          </a:xfrm>
          <a:prstGeom prst="rect">
            <a:avLst/>
          </a:prstGeom>
          <a:solidFill>
            <a:schemeClr val="bg2"/>
          </a:solidFill>
          <a:effectLst>
            <a:outerShdw blurRad="50800" dist="38100" dir="2700000" algn="tl" rotWithShape="0">
              <a:prstClr val="black">
                <a:alpha val="40000"/>
              </a:prstClr>
            </a:outerShdw>
          </a:effectLst>
        </p:spPr>
        <p:txBody>
          <a:bodyPr wrap="square" rtlCol="0">
            <a:spAutoFit/>
          </a:bodyPr>
          <a:lstStyle/>
          <a:p>
            <a:pPr algn="ctr"/>
            <a:endParaRPr lang="nl-NL" sz="2400" dirty="0">
              <a:latin typeface="Tunga" panose="020B0502040204020203" pitchFamily="34" charset="0"/>
              <a:cs typeface="Tunga" panose="020B0502040204020203" pitchFamily="34" charset="0"/>
            </a:endParaRPr>
          </a:p>
        </p:txBody>
      </p:sp>
      <p:sp>
        <p:nvSpPr>
          <p:cNvPr id="8" name="TextBox 7"/>
          <p:cNvSpPr txBox="1"/>
          <p:nvPr userDrawn="1"/>
        </p:nvSpPr>
        <p:spPr>
          <a:xfrm>
            <a:off x="4186349" y="-2581"/>
            <a:ext cx="4144083" cy="461665"/>
          </a:xfrm>
          <a:prstGeom prst="rect">
            <a:avLst/>
          </a:prstGeom>
          <a:noFill/>
        </p:spPr>
        <p:txBody>
          <a:bodyPr wrap="none" rtlCol="0">
            <a:spAutoFit/>
          </a:bodyPr>
          <a:lstStyle/>
          <a:p>
            <a:r>
              <a:rPr lang="en-US" sz="2400" noProof="0" dirty="0">
                <a:solidFill>
                  <a:schemeClr val="bg1">
                    <a:lumMod val="50000"/>
                  </a:schemeClr>
                </a:solidFill>
                <a:latin typeface="Tunga" panose="020B0502040204020203" pitchFamily="34" charset="0"/>
                <a:cs typeface="Tunga" panose="020B0502040204020203" pitchFamily="34" charset="0"/>
              </a:rPr>
              <a:t>Lifting intermodal – Synchro planner</a:t>
            </a:r>
          </a:p>
        </p:txBody>
      </p:sp>
      <p:sp>
        <p:nvSpPr>
          <p:cNvPr id="9" name="TextBox 8">
            <a:hlinkClick r:id="rId2" action="ppaction://hlinksldjump"/>
          </p:cNvPr>
          <p:cNvSpPr txBox="1"/>
          <p:nvPr userDrawn="1"/>
        </p:nvSpPr>
        <p:spPr>
          <a:xfrm>
            <a:off x="10809024" y="-38700"/>
            <a:ext cx="1154376" cy="246221"/>
          </a:xfrm>
          <a:prstGeom prst="rect">
            <a:avLst/>
          </a:prstGeom>
          <a:noFill/>
          <a:effectLst>
            <a:outerShdw blurRad="50800" dist="38100" dir="2700000" algn="tl" rotWithShape="0">
              <a:prstClr val="black">
                <a:alpha val="40000"/>
              </a:prstClr>
            </a:outerShdw>
          </a:effectLst>
        </p:spPr>
        <p:txBody>
          <a:bodyPr wrap="square" rtlCol="0">
            <a:spAutoFit/>
          </a:bodyPr>
          <a:lstStyle/>
          <a:p>
            <a:pPr algn="ctr"/>
            <a:r>
              <a:rPr lang="en-GB" sz="1000" dirty="0">
                <a:solidFill>
                  <a:schemeClr val="bg1"/>
                </a:solidFill>
                <a:latin typeface="Tunga" panose="020B0502040204020203" pitchFamily="34" charset="0"/>
                <a:cs typeface="Tunga" panose="020B0502040204020203" pitchFamily="34" charset="0"/>
              </a:rPr>
              <a:t>Main Menu</a:t>
            </a:r>
          </a:p>
        </p:txBody>
      </p:sp>
      <p:sp>
        <p:nvSpPr>
          <p:cNvPr id="10" name="Action Button: Custom 9">
            <a:hlinkClick r:id="" action="ppaction://hlinkshowjump?jump=lastslideviewed" highlightClick="1"/>
          </p:cNvPr>
          <p:cNvSpPr/>
          <p:nvPr userDrawn="1"/>
        </p:nvSpPr>
        <p:spPr>
          <a:xfrm>
            <a:off x="10624212" y="222315"/>
            <a:ext cx="1524000" cy="201507"/>
          </a:xfrm>
          <a:prstGeom prst="actionButtonBlank">
            <a:avLst/>
          </a:prstGeom>
          <a:no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l-NL" sz="1000" dirty="0">
                <a:latin typeface="Tunga" panose="020B0502040204020203" pitchFamily="34" charset="0"/>
                <a:cs typeface="Tunga" panose="020B0502040204020203" pitchFamily="34" charset="0"/>
              </a:rPr>
              <a:t>Previous</a:t>
            </a:r>
          </a:p>
        </p:txBody>
      </p:sp>
      <p:sp>
        <p:nvSpPr>
          <p:cNvPr id="6" name="Slide Number Placeholder 5"/>
          <p:cNvSpPr>
            <a:spLocks noGrp="1"/>
          </p:cNvSpPr>
          <p:nvPr>
            <p:ph type="sldNum" sz="quarter" idx="12"/>
          </p:nvPr>
        </p:nvSpPr>
        <p:spPr>
          <a:xfrm>
            <a:off x="11906069" y="-120946"/>
            <a:ext cx="337212" cy="365125"/>
          </a:xfrm>
        </p:spPr>
        <p:txBody>
          <a:bodyPr/>
          <a:lstStyle>
            <a:lvl1pPr>
              <a:defRPr sz="800"/>
            </a:lvl1p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63E146E-4C2C-4308-99E3-E7F45003E958}" type="datetime1">
              <a:rPr lang="en-US" smtClean="0"/>
              <a:t>9/21/2016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609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97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AE9CF002-934E-493E-B973-274E42A939E9}" type="datetime1">
              <a:rPr lang="en-US" smtClean="0"/>
              <a:t>9/21/2016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671A676D-4B5F-43C4-BB37-6E5DB3F07771}" type="datetime1">
              <a:rPr lang="en-US" smtClean="0"/>
              <a:t>9/21/2016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8A0363B-982D-4E38-B012-B90D6DF1D6E7}" type="datetime1">
              <a:rPr lang="en-US" smtClean="0"/>
              <a:t>9/21/2016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3D24FBF-BEAC-49DF-B7A2-549DEBEE83F4}" type="datetime1">
              <a:rPr lang="en-US" smtClean="0"/>
              <a:t>9/21/2016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D9CBA2DA-7FF0-4E0F-A8A4-0A1082424786}" type="datetime1">
              <a:rPr lang="en-US" smtClean="0"/>
              <a:t>9/21/2016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3A8337D6-C9B4-4963-8143-C887FDC21437}" type="datetime1">
              <a:rPr lang="en-US" smtClean="0"/>
              <a:t>9/21/2016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F9D287B4-F754-4D78-A0A3-E4C7D8BBEEEA}" type="datetime1">
              <a:rPr lang="en-US" smtClean="0"/>
              <a:t>9/21/2016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609600" y="274639"/>
            <a:ext cx="80264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93A554F-3608-4472-B060-FE1C7CCE6F0A}" type="datetime1">
              <a:rPr lang="en-US" smtClean="0"/>
              <a:t>9/21/2016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1163507267"/>
      </p:ext>
    </p:extLst>
  </p:cSld>
  <p:clrMapOvr>
    <a:masterClrMapping/>
  </p:clrMapOvr>
  <p:transition>
    <p:fade/>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4_Title Slide">
    <p:bg>
      <p:bgPr>
        <a:solidFill>
          <a:schemeClr val="tx1"/>
        </a:solidFill>
        <a:effectLst/>
      </p:bgPr>
    </p:bg>
    <p:spTree>
      <p:nvGrpSpPr>
        <p:cNvPr id="1" name=""/>
        <p:cNvGrpSpPr/>
        <p:nvPr/>
      </p:nvGrpSpPr>
      <p:grpSpPr>
        <a:xfrm>
          <a:off x="0" y="0"/>
          <a:ext cx="0" cy="0"/>
          <a:chOff x="0" y="0"/>
          <a:chExt cx="0" cy="0"/>
        </a:xfrm>
      </p:grpSpPr>
      <p:sp>
        <p:nvSpPr>
          <p:cNvPr id="9" name="Title 1"/>
          <p:cNvSpPr>
            <a:spLocks noGrp="1"/>
          </p:cNvSpPr>
          <p:nvPr>
            <p:ph type="title" hasCustomPrompt="1"/>
          </p:nvPr>
        </p:nvSpPr>
        <p:spPr bwMode="ltGray">
          <a:xfrm>
            <a:off x="502467" y="2164870"/>
            <a:ext cx="6404056" cy="2539092"/>
          </a:xfrm>
          <a:noFill/>
        </p:spPr>
        <p:txBody>
          <a:bodyPr lIns="107525" tIns="67205" rIns="107525" bIns="67205" anchor="t" anchorCtr="0">
            <a:normAutofit/>
          </a:bodyPr>
          <a:lstStyle>
            <a:lvl1pPr>
              <a:defRPr sz="5465" spc="-100" baseline="0">
                <a:gradFill>
                  <a:gsLst>
                    <a:gs pos="5833">
                      <a:srgbClr val="FFFFFF"/>
                    </a:gs>
                    <a:gs pos="18000">
                      <a:srgbClr val="FFFFFF"/>
                    </a:gs>
                  </a:gsLst>
                  <a:lin ang="5400000" scaled="0"/>
                </a:gradFill>
              </a:defRPr>
            </a:lvl1pPr>
          </a:lstStyle>
          <a:p>
            <a:r>
              <a:rPr lang="nl-NL" noProof="0" dirty="0"/>
              <a:t>De intermodale </a:t>
            </a:r>
            <a:r>
              <a:rPr lang="nl-NL" noProof="0" dirty="0" err="1"/>
              <a:t>freight</a:t>
            </a:r>
            <a:r>
              <a:rPr lang="nl-NL" noProof="0" dirty="0"/>
              <a:t> </a:t>
            </a:r>
            <a:r>
              <a:rPr lang="nl-NL" noProof="0" dirty="0" err="1"/>
              <a:t>forwarder</a:t>
            </a:r>
            <a:br>
              <a:rPr lang="nl-NL" noProof="0" dirty="0"/>
            </a:br>
            <a:r>
              <a:rPr lang="nl-NL" noProof="0" dirty="0"/>
              <a:t>Tussenrapportage</a:t>
            </a:r>
          </a:p>
        </p:txBody>
      </p:sp>
      <p:sp>
        <p:nvSpPr>
          <p:cNvPr id="11" name="Text Placeholder 2"/>
          <p:cNvSpPr>
            <a:spLocks noGrp="1"/>
          </p:cNvSpPr>
          <p:nvPr>
            <p:ph type="body" sz="quarter" idx="14" hasCustomPrompt="1"/>
          </p:nvPr>
        </p:nvSpPr>
        <p:spPr bwMode="ltGray">
          <a:xfrm>
            <a:off x="635473" y="4622093"/>
            <a:ext cx="6216443" cy="1120247"/>
          </a:xfrm>
        </p:spPr>
        <p:txBody>
          <a:bodyPr tIns="80645" bIns="80645" anchor="b">
            <a:noAutofit/>
          </a:bodyPr>
          <a:lstStyle>
            <a:lvl1pPr marL="0" indent="0">
              <a:lnSpc>
                <a:spcPct val="100000"/>
              </a:lnSpc>
              <a:spcBef>
                <a:spcPts val="0"/>
              </a:spcBef>
              <a:buNone/>
              <a:defRPr sz="2799" baseline="0">
                <a:gradFill>
                  <a:gsLst>
                    <a:gs pos="1250">
                      <a:srgbClr val="FFFFFF"/>
                    </a:gs>
                    <a:gs pos="99000">
                      <a:srgbClr val="FFFFFF"/>
                    </a:gs>
                  </a:gsLst>
                  <a:lin ang="5400000" scaled="0"/>
                </a:gradFill>
              </a:defRPr>
            </a:lvl1pPr>
          </a:lstStyle>
          <a:p>
            <a:pPr lvl="0"/>
            <a:r>
              <a:rPr lang="en-US" dirty="0"/>
              <a:t>Ard-Jan Cieremans</a:t>
            </a:r>
            <a:br>
              <a:rPr lang="en-US" dirty="0"/>
            </a:br>
            <a:r>
              <a:rPr lang="en-US" dirty="0"/>
              <a:t>15-01-2016</a:t>
            </a:r>
          </a:p>
        </p:txBody>
      </p:sp>
    </p:spTree>
    <p:extLst>
      <p:ext uri="{BB962C8B-B14F-4D97-AF65-F5344CB8AC3E}">
        <p14:creationId xmlns:p14="http://schemas.microsoft.com/office/powerpoint/2010/main" val="3163207857"/>
      </p:ext>
    </p:extLst>
  </p:cSld>
  <p:clrMapOvr>
    <a:masterClrMapping/>
  </p:clrMapOvr>
  <p:transition>
    <p:fade/>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3"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4" Type="http://schemas.openxmlformats.org/officeDocument/2006/relationships/image" Target="../media/image1.jp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tx2">
            <a:lumMod val="40000"/>
            <a:lumOff val="60000"/>
          </a:schemeClr>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09600" y="274638"/>
            <a:ext cx="109728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609600" y="1600201"/>
            <a:ext cx="109728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609600" y="6356351"/>
            <a:ext cx="28448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49DA32C-BA69-4DA8-B552-85F11493A671}" type="datetime1">
              <a:rPr lang="en-US" smtClean="0"/>
              <a:t>9/21/2016</a:t>
            </a:fld>
            <a:endParaRPr lang="en-US"/>
          </a:p>
        </p:txBody>
      </p:sp>
      <p:sp>
        <p:nvSpPr>
          <p:cNvPr id="5" name="Footer Placeholder 4"/>
          <p:cNvSpPr>
            <a:spLocks noGrp="1"/>
          </p:cNvSpPr>
          <p:nvPr>
            <p:ph type="ftr" sz="quarter" idx="3"/>
          </p:nvPr>
        </p:nvSpPr>
        <p:spPr>
          <a:xfrm>
            <a:off x="4165600" y="6356351"/>
            <a:ext cx="3860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737600" y="6356351"/>
            <a:ext cx="28448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blipFill dpi="0" rotWithShape="1">
          <a:blip r:embed="rId4">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519248" y="228610"/>
            <a:ext cx="11151917" cy="609399"/>
          </a:xfrm>
          <a:prstGeom prst="rect">
            <a:avLst/>
          </a:prstGeom>
        </p:spPr>
        <p:txBody>
          <a:bodyPr vert="horz" wrap="square" lIns="0" tIns="0" rIns="0" bIns="0" rtlCol="0" anchor="t">
            <a:spAutoFit/>
          </a:bodyPr>
          <a:lstStyle/>
          <a:p>
            <a:r>
              <a:rPr lang="en-US"/>
              <a:t>Click to edit Master title style</a:t>
            </a:r>
            <a:endParaRPr lang="en-US" dirty="0"/>
          </a:p>
        </p:txBody>
      </p:sp>
      <p:sp>
        <p:nvSpPr>
          <p:cNvPr id="3" name="Text Placeholder 2"/>
          <p:cNvSpPr>
            <a:spLocks noGrp="1"/>
          </p:cNvSpPr>
          <p:nvPr>
            <p:ph type="body" idx="1"/>
          </p:nvPr>
        </p:nvSpPr>
        <p:spPr>
          <a:xfrm>
            <a:off x="519250" y="1447803"/>
            <a:ext cx="11151916" cy="2000548"/>
          </a:xfrm>
          <a:prstGeom prst="rect">
            <a:avLst/>
          </a:prstGeom>
        </p:spPr>
        <p:txBody>
          <a:bodyPr vert="horz" wrap="square" lIns="0" tIns="0" rIns="0" bIns="0" rtlCol="0">
            <a:sp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2099380991"/>
      </p:ext>
    </p:extLst>
  </p:cSld>
  <p:clrMap bg1="dk1" tx1="lt1" bg2="dk2" tx2="lt2" accent1="accent1" accent2="accent2" accent3="accent3" accent4="accent4" accent5="accent5" accent6="accent6" hlink="hlink" folHlink="folHlink"/>
  <p:sldLayoutIdLst>
    <p:sldLayoutId id="2147483661" r:id="rId1"/>
    <p:sldLayoutId id="2147483662" r:id="rId2"/>
  </p:sldLayoutIdLst>
  <p:transition>
    <p:fade/>
  </p:transition>
  <p:txStyles>
    <p:titleStyle>
      <a:lvl1pPr algn="l" defTabSz="913716" rtl="0" eaLnBrk="1" latinLnBrk="0" hangingPunct="1">
        <a:lnSpc>
          <a:spcPct val="90000"/>
        </a:lnSpc>
        <a:spcBef>
          <a:spcPct val="0"/>
        </a:spcBef>
        <a:buNone/>
        <a:defRPr lang="en-US" sz="4400" b="0" kern="1200" cap="none" spc="-100" baseline="0" dirty="0" smtClean="0">
          <a:ln w="3175">
            <a:noFill/>
          </a:ln>
          <a:gradFill flip="none" rotWithShape="1">
            <a:gsLst>
              <a:gs pos="0">
                <a:schemeClr val="tx1"/>
              </a:gs>
              <a:gs pos="86000">
                <a:schemeClr val="tx1"/>
              </a:gs>
            </a:gsLst>
            <a:lin ang="5400000" scaled="0"/>
            <a:tileRect/>
          </a:gradFill>
          <a:effectLst/>
          <a:latin typeface="+mj-lt"/>
          <a:ea typeface="+mn-ea"/>
          <a:cs typeface="Arial" charset="0"/>
        </a:defRPr>
      </a:lvl1pPr>
    </p:titleStyle>
    <p:bodyStyle>
      <a:lvl1pPr marL="460051" indent="-460051" algn="l" defTabSz="913716" rtl="0" eaLnBrk="1" latinLnBrk="0" hangingPunct="1">
        <a:lnSpc>
          <a:spcPct val="90000"/>
        </a:lnSpc>
        <a:spcBef>
          <a:spcPct val="20000"/>
        </a:spcBef>
        <a:buClr>
          <a:srgbClr val="FFFFFF"/>
        </a:buClr>
        <a:buSzPct val="115000"/>
        <a:buFont typeface="Wingdings" pitchFamily="2" charset="2"/>
        <a:buChar char="§"/>
        <a:defRPr sz="3200" kern="1200">
          <a:gradFill>
            <a:gsLst>
              <a:gs pos="0">
                <a:schemeClr val="tx1"/>
              </a:gs>
              <a:gs pos="86000">
                <a:schemeClr val="tx1"/>
              </a:gs>
            </a:gsLst>
            <a:lin ang="5400000" scaled="0"/>
          </a:gradFill>
          <a:latin typeface="+mn-lt"/>
          <a:ea typeface="+mn-ea"/>
          <a:cs typeface="+mn-cs"/>
        </a:defRPr>
      </a:lvl1pPr>
      <a:lvl2pPr marL="855057" indent="-395010" algn="l" defTabSz="913716" rtl="0" eaLnBrk="1" latinLnBrk="0" hangingPunct="1">
        <a:lnSpc>
          <a:spcPct val="90000"/>
        </a:lnSpc>
        <a:spcBef>
          <a:spcPct val="20000"/>
        </a:spcBef>
        <a:buClr>
          <a:schemeClr val="tx2"/>
        </a:buClr>
        <a:buSzPct val="115000"/>
        <a:buFont typeface="Wingdings" pitchFamily="2" charset="2"/>
        <a:buChar char="§"/>
        <a:defRPr sz="2800" kern="1200">
          <a:gradFill>
            <a:gsLst>
              <a:gs pos="0">
                <a:schemeClr val="tx1"/>
              </a:gs>
              <a:gs pos="86000">
                <a:schemeClr val="tx1"/>
              </a:gs>
            </a:gsLst>
            <a:lin ang="5400000" scaled="0"/>
          </a:gradFill>
          <a:latin typeface="+mn-lt"/>
          <a:ea typeface="+mn-ea"/>
          <a:cs typeface="+mn-cs"/>
        </a:defRPr>
      </a:lvl2pPr>
      <a:lvl3pPr marL="1257998" indent="-402942" algn="l" defTabSz="913716" rtl="0" eaLnBrk="1" latinLnBrk="0" hangingPunct="1">
        <a:lnSpc>
          <a:spcPct val="90000"/>
        </a:lnSpc>
        <a:spcBef>
          <a:spcPct val="20000"/>
        </a:spcBef>
        <a:buClr>
          <a:schemeClr val="tx2"/>
        </a:buClr>
        <a:buSzPct val="115000"/>
        <a:buFont typeface="Wingdings" pitchFamily="2" charset="2"/>
        <a:buChar char="§"/>
        <a:defRPr sz="2400" kern="1200">
          <a:gradFill>
            <a:gsLst>
              <a:gs pos="0">
                <a:schemeClr val="tx1"/>
              </a:gs>
              <a:gs pos="86000">
                <a:schemeClr val="tx1"/>
              </a:gs>
            </a:gsLst>
            <a:lin ang="5400000" scaled="0"/>
          </a:gradFill>
          <a:latin typeface="+mn-lt"/>
          <a:ea typeface="+mn-ea"/>
          <a:cs typeface="+mn-cs"/>
        </a:defRPr>
      </a:lvl3pPr>
      <a:lvl4pPr marL="1603821" indent="-345833" algn="l" defTabSz="913716" rtl="0" eaLnBrk="1" latinLnBrk="0" hangingPunct="1">
        <a:lnSpc>
          <a:spcPct val="90000"/>
        </a:lnSpc>
        <a:spcBef>
          <a:spcPct val="20000"/>
        </a:spcBef>
        <a:buClr>
          <a:schemeClr val="tx2"/>
        </a:buClr>
        <a:buSzPct val="115000"/>
        <a:buFont typeface="Wingdings" pitchFamily="2" charset="2"/>
        <a:buChar char="§"/>
        <a:defRPr sz="2000" kern="1200">
          <a:gradFill>
            <a:gsLst>
              <a:gs pos="0">
                <a:schemeClr val="tx1"/>
              </a:gs>
              <a:gs pos="86000">
                <a:schemeClr val="tx1"/>
              </a:gs>
            </a:gsLst>
            <a:lin ang="5400000" scaled="0"/>
          </a:gradFill>
          <a:latin typeface="+mn-lt"/>
          <a:ea typeface="+mn-ea"/>
          <a:cs typeface="+mn-cs"/>
        </a:defRPr>
      </a:lvl4pPr>
      <a:lvl5pPr marL="1940138" indent="-336309" algn="l" defTabSz="913716" rtl="0" eaLnBrk="1" latinLnBrk="0" hangingPunct="1">
        <a:lnSpc>
          <a:spcPct val="90000"/>
        </a:lnSpc>
        <a:spcBef>
          <a:spcPct val="20000"/>
        </a:spcBef>
        <a:buClr>
          <a:schemeClr val="tx2"/>
        </a:buClr>
        <a:buSzPct val="115000"/>
        <a:buFont typeface="Wingdings" pitchFamily="2" charset="2"/>
        <a:buChar char="§"/>
        <a:defRPr sz="2000" kern="1200">
          <a:gradFill>
            <a:gsLst>
              <a:gs pos="0">
                <a:schemeClr val="tx1"/>
              </a:gs>
              <a:gs pos="86000">
                <a:schemeClr val="tx1"/>
              </a:gs>
            </a:gsLst>
            <a:lin ang="5400000" scaled="0"/>
          </a:gradFill>
          <a:latin typeface="+mn-lt"/>
          <a:ea typeface="+mn-ea"/>
          <a:cs typeface="+mn-cs"/>
        </a:defRPr>
      </a:lvl5pPr>
      <a:lvl6pPr marL="2512719" indent="-228429" algn="l" defTabSz="913716"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69576" indent="-228429" algn="l" defTabSz="913716"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6434" indent="-228429" algn="l" defTabSz="913716"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3292" indent="-228429" algn="l" defTabSz="913716"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3716" rtl="0" eaLnBrk="1" latinLnBrk="0" hangingPunct="1">
        <a:defRPr sz="1867" kern="1200">
          <a:solidFill>
            <a:schemeClr val="tx1"/>
          </a:solidFill>
          <a:latin typeface="+mn-lt"/>
          <a:ea typeface="+mn-ea"/>
          <a:cs typeface="+mn-cs"/>
        </a:defRPr>
      </a:lvl1pPr>
      <a:lvl2pPr marL="456858" algn="l" defTabSz="913716" rtl="0" eaLnBrk="1" latinLnBrk="0" hangingPunct="1">
        <a:defRPr sz="1867" kern="1200">
          <a:solidFill>
            <a:schemeClr val="tx1"/>
          </a:solidFill>
          <a:latin typeface="+mn-lt"/>
          <a:ea typeface="+mn-ea"/>
          <a:cs typeface="+mn-cs"/>
        </a:defRPr>
      </a:lvl2pPr>
      <a:lvl3pPr marL="913716" algn="l" defTabSz="913716" rtl="0" eaLnBrk="1" latinLnBrk="0" hangingPunct="1">
        <a:defRPr sz="1867" kern="1200">
          <a:solidFill>
            <a:schemeClr val="tx1"/>
          </a:solidFill>
          <a:latin typeface="+mn-lt"/>
          <a:ea typeface="+mn-ea"/>
          <a:cs typeface="+mn-cs"/>
        </a:defRPr>
      </a:lvl3pPr>
      <a:lvl4pPr marL="1370574" algn="l" defTabSz="913716" rtl="0" eaLnBrk="1" latinLnBrk="0" hangingPunct="1">
        <a:defRPr sz="1867" kern="1200">
          <a:solidFill>
            <a:schemeClr val="tx1"/>
          </a:solidFill>
          <a:latin typeface="+mn-lt"/>
          <a:ea typeface="+mn-ea"/>
          <a:cs typeface="+mn-cs"/>
        </a:defRPr>
      </a:lvl4pPr>
      <a:lvl5pPr marL="1827432" algn="l" defTabSz="913716" rtl="0" eaLnBrk="1" latinLnBrk="0" hangingPunct="1">
        <a:defRPr sz="1867" kern="1200">
          <a:solidFill>
            <a:schemeClr val="tx1"/>
          </a:solidFill>
          <a:latin typeface="+mn-lt"/>
          <a:ea typeface="+mn-ea"/>
          <a:cs typeface="+mn-cs"/>
        </a:defRPr>
      </a:lvl5pPr>
      <a:lvl6pPr marL="2284290" algn="l" defTabSz="913716" rtl="0" eaLnBrk="1" latinLnBrk="0" hangingPunct="1">
        <a:defRPr sz="1867" kern="1200">
          <a:solidFill>
            <a:schemeClr val="tx1"/>
          </a:solidFill>
          <a:latin typeface="+mn-lt"/>
          <a:ea typeface="+mn-ea"/>
          <a:cs typeface="+mn-cs"/>
        </a:defRPr>
      </a:lvl6pPr>
      <a:lvl7pPr marL="2741147" algn="l" defTabSz="913716" rtl="0" eaLnBrk="1" latinLnBrk="0" hangingPunct="1">
        <a:defRPr sz="1867" kern="1200">
          <a:solidFill>
            <a:schemeClr val="tx1"/>
          </a:solidFill>
          <a:latin typeface="+mn-lt"/>
          <a:ea typeface="+mn-ea"/>
          <a:cs typeface="+mn-cs"/>
        </a:defRPr>
      </a:lvl7pPr>
      <a:lvl8pPr marL="3198004" algn="l" defTabSz="913716" rtl="0" eaLnBrk="1" latinLnBrk="0" hangingPunct="1">
        <a:defRPr sz="1867" kern="1200">
          <a:solidFill>
            <a:schemeClr val="tx1"/>
          </a:solidFill>
          <a:latin typeface="+mn-lt"/>
          <a:ea typeface="+mn-ea"/>
          <a:cs typeface="+mn-cs"/>
        </a:defRPr>
      </a:lvl8pPr>
      <a:lvl9pPr marL="3654863" algn="l" defTabSz="913716" rtl="0" eaLnBrk="1" latinLnBrk="0" hangingPunct="1">
        <a:defRPr sz="1867"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7" Type="http://schemas.openxmlformats.org/officeDocument/2006/relationships/image" Target="../media/image6.png"/><Relationship Id="rId2" Type="http://schemas.openxmlformats.org/officeDocument/2006/relationships/notesSlide" Target="../notesSlides/notesSlide1.xml"/><Relationship Id="rId1" Type="http://schemas.openxmlformats.org/officeDocument/2006/relationships/slideLayout" Target="../slideLayouts/slideLayout13.xml"/><Relationship Id="rId6" Type="http://schemas.openxmlformats.org/officeDocument/2006/relationships/image" Target="../media/image5.png"/><Relationship Id="rId5" Type="http://schemas.openxmlformats.org/officeDocument/2006/relationships/image" Target="../media/image4.jpeg"/><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8" Type="http://schemas.openxmlformats.org/officeDocument/2006/relationships/slide" Target="slide25.xml"/><Relationship Id="rId3" Type="http://schemas.openxmlformats.org/officeDocument/2006/relationships/image" Target="../media/image8.png"/><Relationship Id="rId7" Type="http://schemas.openxmlformats.org/officeDocument/2006/relationships/slide" Target="slide22.xml"/><Relationship Id="rId2" Type="http://schemas.openxmlformats.org/officeDocument/2006/relationships/image" Target="../media/image7.png"/><Relationship Id="rId1" Type="http://schemas.openxmlformats.org/officeDocument/2006/relationships/slideLayout" Target="../slideLayouts/slideLayout2.xml"/><Relationship Id="rId6" Type="http://schemas.openxmlformats.org/officeDocument/2006/relationships/slide" Target="slide18.xml"/><Relationship Id="rId5" Type="http://schemas.openxmlformats.org/officeDocument/2006/relationships/slide" Target="slide12.xml"/><Relationship Id="rId4" Type="http://schemas.openxmlformats.org/officeDocument/2006/relationships/slide" Target="slide13.xml"/></Relationships>
</file>

<file path=ppt/slides/_rels/slide3.xml.rels><?xml version="1.0" encoding="UTF-8" standalone="yes"?>
<Relationships xmlns="http://schemas.openxmlformats.org/package/2006/relationships"><Relationship Id="rId3" Type="http://schemas.openxmlformats.org/officeDocument/2006/relationships/slide" Target="slide12.xml"/><Relationship Id="rId7" Type="http://schemas.openxmlformats.org/officeDocument/2006/relationships/slide" Target="slide4.xml"/><Relationship Id="rId2" Type="http://schemas.openxmlformats.org/officeDocument/2006/relationships/image" Target="../media/image8.png"/><Relationship Id="rId1" Type="http://schemas.openxmlformats.org/officeDocument/2006/relationships/slideLayout" Target="../slideLayouts/slideLayout2.xml"/><Relationship Id="rId6" Type="http://schemas.openxmlformats.org/officeDocument/2006/relationships/image" Target="../media/image7.png"/><Relationship Id="rId5" Type="http://schemas.openxmlformats.org/officeDocument/2006/relationships/slide" Target="slide22.xml"/><Relationship Id="rId4" Type="http://schemas.openxmlformats.org/officeDocument/2006/relationships/slide" Target="slide18.xml"/></Relationships>
</file>

<file path=ppt/slides/_rels/slide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2.xml"/><Relationship Id="rId5" Type="http://schemas.openxmlformats.org/officeDocument/2006/relationships/slide" Target="slide3.xml"/><Relationship Id="rId4" Type="http://schemas.openxmlformats.org/officeDocument/2006/relationships/slide" Target="slide18.xml"/></Relationships>
</file>

<file path=ppt/slides/_rels/slide5.xml.rels><?xml version="1.0" encoding="UTF-8" standalone="yes"?>
<Relationships xmlns="http://schemas.openxmlformats.org/package/2006/relationships"><Relationship Id="rId8" Type="http://schemas.openxmlformats.org/officeDocument/2006/relationships/slide" Target="slide6.xml"/><Relationship Id="rId3" Type="http://schemas.openxmlformats.org/officeDocument/2006/relationships/slide" Target="slide37.xml"/><Relationship Id="rId7" Type="http://schemas.openxmlformats.org/officeDocument/2006/relationships/slide" Target="slide39.xml"/><Relationship Id="rId2" Type="http://schemas.openxmlformats.org/officeDocument/2006/relationships/image" Target="../media/image7.png"/><Relationship Id="rId1" Type="http://schemas.openxmlformats.org/officeDocument/2006/relationships/slideLayout" Target="../slideLayouts/slideLayout2.xml"/><Relationship Id="rId6" Type="http://schemas.openxmlformats.org/officeDocument/2006/relationships/slide" Target="slide38.xml"/><Relationship Id="rId11" Type="http://schemas.openxmlformats.org/officeDocument/2006/relationships/image" Target="../media/image11.jpeg"/><Relationship Id="rId5" Type="http://schemas.openxmlformats.org/officeDocument/2006/relationships/slide" Target="slide18.xml"/><Relationship Id="rId10" Type="http://schemas.openxmlformats.org/officeDocument/2006/relationships/image" Target="../media/image10.png"/><Relationship Id="rId4" Type="http://schemas.openxmlformats.org/officeDocument/2006/relationships/image" Target="../media/image8.png"/><Relationship Id="rId9" Type="http://schemas.openxmlformats.org/officeDocument/2006/relationships/image" Target="../media/image9.png"/></Relationships>
</file>

<file path=ppt/slides/_rels/slide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2.xml"/><Relationship Id="rId5" Type="http://schemas.openxmlformats.org/officeDocument/2006/relationships/slide" Target="slide5.xml"/><Relationship Id="rId4" Type="http://schemas.openxmlformats.org/officeDocument/2006/relationships/slide" Target="slide18.xml"/></Relationships>
</file>

<file path=ppt/slides/_rels/slide7.xml.rels><?xml version="1.0" encoding="UTF-8" standalone="yes"?>
<Relationships xmlns="http://schemas.openxmlformats.org/package/2006/relationships"><Relationship Id="rId2" Type="http://schemas.openxmlformats.org/officeDocument/2006/relationships/slide" Target="slide11.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8" Type="http://schemas.openxmlformats.org/officeDocument/2006/relationships/image" Target="../media/image17.png"/><Relationship Id="rId3" Type="http://schemas.openxmlformats.org/officeDocument/2006/relationships/image" Target="../media/image13.png"/><Relationship Id="rId7" Type="http://schemas.openxmlformats.org/officeDocument/2006/relationships/image" Target="../media/image7.png"/><Relationship Id="rId2" Type="http://schemas.openxmlformats.org/officeDocument/2006/relationships/image" Target="../media/image12.png"/><Relationship Id="rId1" Type="http://schemas.openxmlformats.org/officeDocument/2006/relationships/slideLayout" Target="../slideLayouts/slideLayout2.xml"/><Relationship Id="rId6" Type="http://schemas.openxmlformats.org/officeDocument/2006/relationships/image" Target="../media/image16.emf"/><Relationship Id="rId11" Type="http://schemas.openxmlformats.org/officeDocument/2006/relationships/image" Target="../media/image20.png"/><Relationship Id="rId5" Type="http://schemas.openxmlformats.org/officeDocument/2006/relationships/image" Target="../media/image15.png"/><Relationship Id="rId10" Type="http://schemas.openxmlformats.org/officeDocument/2006/relationships/image" Target="../media/image19.png"/><Relationship Id="rId4" Type="http://schemas.openxmlformats.org/officeDocument/2006/relationships/image" Target="../media/image14.png"/><Relationship Id="rId9" Type="http://schemas.openxmlformats.org/officeDocument/2006/relationships/image" Target="../media/image18.png"/></Relationships>
</file>

<file path=ppt/slides/_rels/slide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control" Target="../activeX/activeX2.xml"/><Relationship Id="rId2" Type="http://schemas.openxmlformats.org/officeDocument/2006/relationships/control" Target="../activeX/activeX1.xml"/><Relationship Id="rId1" Type="http://schemas.openxmlformats.org/officeDocument/2006/relationships/vmlDrawing" Target="../drawings/vmlDrawing1.vml"/><Relationship Id="rId6" Type="http://schemas.openxmlformats.org/officeDocument/2006/relationships/image" Target="../media/image22.wmf"/><Relationship Id="rId5" Type="http://schemas.openxmlformats.org/officeDocument/2006/relationships/image" Target="../media/image21.wmf"/><Relationship Id="rId4"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8" Type="http://schemas.openxmlformats.org/officeDocument/2006/relationships/slide" Target="slide62.xml"/><Relationship Id="rId13" Type="http://schemas.openxmlformats.org/officeDocument/2006/relationships/image" Target="../media/image29.jpeg"/><Relationship Id="rId18" Type="http://schemas.openxmlformats.org/officeDocument/2006/relationships/image" Target="../media/image23.wmf"/><Relationship Id="rId3" Type="http://schemas.openxmlformats.org/officeDocument/2006/relationships/control" Target="../activeX/activeX4.xml"/><Relationship Id="rId7" Type="http://schemas.openxmlformats.org/officeDocument/2006/relationships/slide" Target="slide45.xml"/><Relationship Id="rId12" Type="http://schemas.openxmlformats.org/officeDocument/2006/relationships/image" Target="../media/image28.jpeg"/><Relationship Id="rId17" Type="http://schemas.openxmlformats.org/officeDocument/2006/relationships/slide" Target="slide82.xml"/><Relationship Id="rId2" Type="http://schemas.openxmlformats.org/officeDocument/2006/relationships/control" Target="../activeX/activeX3.xml"/><Relationship Id="rId16" Type="http://schemas.openxmlformats.org/officeDocument/2006/relationships/image" Target="../media/image32.jpeg"/><Relationship Id="rId20" Type="http://schemas.openxmlformats.org/officeDocument/2006/relationships/image" Target="../media/image25.wmf"/><Relationship Id="rId1" Type="http://schemas.openxmlformats.org/officeDocument/2006/relationships/vmlDrawing" Target="../drawings/vmlDrawing2.vml"/><Relationship Id="rId6" Type="http://schemas.openxmlformats.org/officeDocument/2006/relationships/slide" Target="slide12.xml"/><Relationship Id="rId11" Type="http://schemas.openxmlformats.org/officeDocument/2006/relationships/image" Target="../media/image27.jpeg"/><Relationship Id="rId5" Type="http://schemas.openxmlformats.org/officeDocument/2006/relationships/slideLayout" Target="../slideLayouts/slideLayout2.xml"/><Relationship Id="rId15" Type="http://schemas.openxmlformats.org/officeDocument/2006/relationships/image" Target="../media/image31.jpeg"/><Relationship Id="rId10" Type="http://schemas.openxmlformats.org/officeDocument/2006/relationships/image" Target="../media/image26.jpeg"/><Relationship Id="rId19" Type="http://schemas.openxmlformats.org/officeDocument/2006/relationships/image" Target="../media/image24.wmf"/><Relationship Id="rId4" Type="http://schemas.openxmlformats.org/officeDocument/2006/relationships/control" Target="../activeX/activeX5.xml"/><Relationship Id="rId9" Type="http://schemas.openxmlformats.org/officeDocument/2006/relationships/slide" Target="slide63.xml"/><Relationship Id="rId14" Type="http://schemas.openxmlformats.org/officeDocument/2006/relationships/image" Target="../media/image30.jpeg"/></Relationships>
</file>

<file path=ppt/slides/_rels/slide12.xml.rels><?xml version="1.0" encoding="UTF-8" standalone="yes"?>
<Relationships xmlns="http://schemas.openxmlformats.org/package/2006/relationships"><Relationship Id="rId3" Type="http://schemas.openxmlformats.org/officeDocument/2006/relationships/slide" Target="slide62.xml"/><Relationship Id="rId2" Type="http://schemas.openxmlformats.org/officeDocument/2006/relationships/slide" Target="slide45.xml"/><Relationship Id="rId1" Type="http://schemas.openxmlformats.org/officeDocument/2006/relationships/slideLayout" Target="../slideLayouts/slideLayout2.xml"/><Relationship Id="rId6" Type="http://schemas.openxmlformats.org/officeDocument/2006/relationships/slide" Target="slide63.xml"/><Relationship Id="rId5" Type="http://schemas.openxmlformats.org/officeDocument/2006/relationships/slide" Target="slide36.xml"/><Relationship Id="rId4" Type="http://schemas.openxmlformats.org/officeDocument/2006/relationships/slide" Target="slide13.xml"/></Relationships>
</file>

<file path=ppt/slides/_rels/slide13.xml.rels><?xml version="1.0" encoding="UTF-8" standalone="yes"?>
<Relationships xmlns="http://schemas.openxmlformats.org/package/2006/relationships"><Relationship Id="rId8" Type="http://schemas.openxmlformats.org/officeDocument/2006/relationships/control" Target="../activeX/activeX12.xml"/><Relationship Id="rId13" Type="http://schemas.openxmlformats.org/officeDocument/2006/relationships/image" Target="../media/image31.jpeg"/><Relationship Id="rId18" Type="http://schemas.openxmlformats.org/officeDocument/2006/relationships/slide" Target="slide16.xml"/><Relationship Id="rId26" Type="http://schemas.openxmlformats.org/officeDocument/2006/relationships/image" Target="../media/image39.wmf"/><Relationship Id="rId3" Type="http://schemas.openxmlformats.org/officeDocument/2006/relationships/control" Target="../activeX/activeX7.xml"/><Relationship Id="rId21" Type="http://schemas.openxmlformats.org/officeDocument/2006/relationships/image" Target="../media/image34.wmf"/><Relationship Id="rId7" Type="http://schemas.openxmlformats.org/officeDocument/2006/relationships/control" Target="../activeX/activeX11.xml"/><Relationship Id="rId12" Type="http://schemas.openxmlformats.org/officeDocument/2006/relationships/image" Target="../media/image41.png"/><Relationship Id="rId17" Type="http://schemas.openxmlformats.org/officeDocument/2006/relationships/slide" Target="slide5.xml"/><Relationship Id="rId25" Type="http://schemas.openxmlformats.org/officeDocument/2006/relationships/image" Target="../media/image38.wmf"/><Relationship Id="rId2" Type="http://schemas.openxmlformats.org/officeDocument/2006/relationships/control" Target="../activeX/activeX6.xml"/><Relationship Id="rId16" Type="http://schemas.openxmlformats.org/officeDocument/2006/relationships/slide" Target="slide8.xml"/><Relationship Id="rId20" Type="http://schemas.openxmlformats.org/officeDocument/2006/relationships/image" Target="../media/image33.wmf"/><Relationship Id="rId1" Type="http://schemas.openxmlformats.org/officeDocument/2006/relationships/vmlDrawing" Target="../drawings/vmlDrawing3.vml"/><Relationship Id="rId6" Type="http://schemas.openxmlformats.org/officeDocument/2006/relationships/control" Target="../activeX/activeX10.xml"/><Relationship Id="rId11" Type="http://schemas.openxmlformats.org/officeDocument/2006/relationships/image" Target="../media/image40.png"/><Relationship Id="rId24" Type="http://schemas.openxmlformats.org/officeDocument/2006/relationships/image" Target="../media/image37.wmf"/><Relationship Id="rId5" Type="http://schemas.openxmlformats.org/officeDocument/2006/relationships/control" Target="../activeX/activeX9.xml"/><Relationship Id="rId15" Type="http://schemas.openxmlformats.org/officeDocument/2006/relationships/image" Target="../media/image42.png"/><Relationship Id="rId23" Type="http://schemas.openxmlformats.org/officeDocument/2006/relationships/image" Target="../media/image36.wmf"/><Relationship Id="rId10" Type="http://schemas.openxmlformats.org/officeDocument/2006/relationships/slide" Target="slide15.xml"/><Relationship Id="rId19" Type="http://schemas.openxmlformats.org/officeDocument/2006/relationships/slide" Target="slide14.xml"/><Relationship Id="rId4" Type="http://schemas.openxmlformats.org/officeDocument/2006/relationships/control" Target="../activeX/activeX8.xml"/><Relationship Id="rId9" Type="http://schemas.openxmlformats.org/officeDocument/2006/relationships/slideLayout" Target="../slideLayouts/slideLayout2.xml"/><Relationship Id="rId14" Type="http://schemas.openxmlformats.org/officeDocument/2006/relationships/image" Target="../media/image32.jpeg"/><Relationship Id="rId22" Type="http://schemas.openxmlformats.org/officeDocument/2006/relationships/image" Target="../media/image35.wmf"/></Relationships>
</file>

<file path=ppt/slides/_rels/slide14.xml.rels><?xml version="1.0" encoding="UTF-8" standalone="yes"?>
<Relationships xmlns="http://schemas.openxmlformats.org/package/2006/relationships"><Relationship Id="rId8" Type="http://schemas.openxmlformats.org/officeDocument/2006/relationships/image" Target="../media/image17.png"/><Relationship Id="rId13" Type="http://schemas.openxmlformats.org/officeDocument/2006/relationships/slide" Target="slide17.xml"/><Relationship Id="rId18" Type="http://schemas.openxmlformats.org/officeDocument/2006/relationships/image" Target="../media/image44.png"/><Relationship Id="rId3" Type="http://schemas.openxmlformats.org/officeDocument/2006/relationships/control" Target="../activeX/activeX14.xml"/><Relationship Id="rId21" Type="http://schemas.openxmlformats.org/officeDocument/2006/relationships/image" Target="../media/image34.wmf"/><Relationship Id="rId7" Type="http://schemas.openxmlformats.org/officeDocument/2006/relationships/slide" Target="slide18.xml"/><Relationship Id="rId12" Type="http://schemas.openxmlformats.org/officeDocument/2006/relationships/slide" Target="slide21.xml"/><Relationship Id="rId17" Type="http://schemas.openxmlformats.org/officeDocument/2006/relationships/image" Target="../media/image32.jpeg"/><Relationship Id="rId2" Type="http://schemas.openxmlformats.org/officeDocument/2006/relationships/control" Target="../activeX/activeX13.xml"/><Relationship Id="rId16" Type="http://schemas.openxmlformats.org/officeDocument/2006/relationships/image" Target="../media/image31.jpeg"/><Relationship Id="rId20" Type="http://schemas.openxmlformats.org/officeDocument/2006/relationships/image" Target="../media/image33.wmf"/><Relationship Id="rId1" Type="http://schemas.openxmlformats.org/officeDocument/2006/relationships/vmlDrawing" Target="../drawings/vmlDrawing4.vml"/><Relationship Id="rId6" Type="http://schemas.openxmlformats.org/officeDocument/2006/relationships/image" Target="../media/image41.png"/><Relationship Id="rId11" Type="http://schemas.openxmlformats.org/officeDocument/2006/relationships/image" Target="../media/image42.png"/><Relationship Id="rId5" Type="http://schemas.openxmlformats.org/officeDocument/2006/relationships/image" Target="../media/image40.png"/><Relationship Id="rId15" Type="http://schemas.openxmlformats.org/officeDocument/2006/relationships/slide" Target="slide13.xml"/><Relationship Id="rId10" Type="http://schemas.openxmlformats.org/officeDocument/2006/relationships/slide" Target="slide19.xml"/><Relationship Id="rId19" Type="http://schemas.openxmlformats.org/officeDocument/2006/relationships/image" Target="../media/image45.png"/><Relationship Id="rId4" Type="http://schemas.openxmlformats.org/officeDocument/2006/relationships/slideLayout" Target="../slideLayouts/slideLayout2.xml"/><Relationship Id="rId9" Type="http://schemas.openxmlformats.org/officeDocument/2006/relationships/image" Target="../media/image19.png"/><Relationship Id="rId14" Type="http://schemas.openxmlformats.org/officeDocument/2006/relationships/image" Target="../media/image43.jpeg"/></Relationships>
</file>

<file path=ppt/slides/_rels/slide15.xml.rels><?xml version="1.0" encoding="UTF-8" standalone="yes"?>
<Relationships xmlns="http://schemas.openxmlformats.org/package/2006/relationships"><Relationship Id="rId8" Type="http://schemas.openxmlformats.org/officeDocument/2006/relationships/control" Target="../activeX/activeX21.xml"/><Relationship Id="rId13" Type="http://schemas.openxmlformats.org/officeDocument/2006/relationships/image" Target="../media/image31.jpeg"/><Relationship Id="rId18" Type="http://schemas.openxmlformats.org/officeDocument/2006/relationships/image" Target="../media/image46.wmf"/><Relationship Id="rId3" Type="http://schemas.openxmlformats.org/officeDocument/2006/relationships/control" Target="../activeX/activeX16.xml"/><Relationship Id="rId21" Type="http://schemas.openxmlformats.org/officeDocument/2006/relationships/image" Target="../media/image36.wmf"/><Relationship Id="rId7" Type="http://schemas.openxmlformats.org/officeDocument/2006/relationships/control" Target="../activeX/activeX20.xml"/><Relationship Id="rId12" Type="http://schemas.openxmlformats.org/officeDocument/2006/relationships/image" Target="../media/image41.png"/><Relationship Id="rId17" Type="http://schemas.openxmlformats.org/officeDocument/2006/relationships/slide" Target="slide13.xml"/><Relationship Id="rId2" Type="http://schemas.openxmlformats.org/officeDocument/2006/relationships/control" Target="../activeX/activeX15.xml"/><Relationship Id="rId16" Type="http://schemas.openxmlformats.org/officeDocument/2006/relationships/slide" Target="slide18.xml"/><Relationship Id="rId20" Type="http://schemas.openxmlformats.org/officeDocument/2006/relationships/image" Target="../media/image35.wmf"/><Relationship Id="rId1" Type="http://schemas.openxmlformats.org/officeDocument/2006/relationships/vmlDrawing" Target="../drawings/vmlDrawing5.vml"/><Relationship Id="rId6" Type="http://schemas.openxmlformats.org/officeDocument/2006/relationships/control" Target="../activeX/activeX19.xml"/><Relationship Id="rId11" Type="http://schemas.openxmlformats.org/officeDocument/2006/relationships/image" Target="../media/image40.png"/><Relationship Id="rId24" Type="http://schemas.openxmlformats.org/officeDocument/2006/relationships/image" Target="../media/image39.wmf"/><Relationship Id="rId5" Type="http://schemas.openxmlformats.org/officeDocument/2006/relationships/control" Target="../activeX/activeX18.xml"/><Relationship Id="rId15" Type="http://schemas.openxmlformats.org/officeDocument/2006/relationships/image" Target="../media/image42.png"/><Relationship Id="rId23" Type="http://schemas.openxmlformats.org/officeDocument/2006/relationships/image" Target="../media/image38.wmf"/><Relationship Id="rId10" Type="http://schemas.openxmlformats.org/officeDocument/2006/relationships/slide" Target="slide15.xml"/><Relationship Id="rId19" Type="http://schemas.openxmlformats.org/officeDocument/2006/relationships/image" Target="../media/image47.wmf"/><Relationship Id="rId4" Type="http://schemas.openxmlformats.org/officeDocument/2006/relationships/control" Target="../activeX/activeX17.xml"/><Relationship Id="rId9" Type="http://schemas.openxmlformats.org/officeDocument/2006/relationships/slideLayout" Target="../slideLayouts/slideLayout2.xml"/><Relationship Id="rId14" Type="http://schemas.openxmlformats.org/officeDocument/2006/relationships/image" Target="../media/image32.jpeg"/><Relationship Id="rId22" Type="http://schemas.openxmlformats.org/officeDocument/2006/relationships/image" Target="../media/image37.wmf"/></Relationships>
</file>

<file path=ppt/slides/_rels/slide16.xml.rels><?xml version="1.0" encoding="UTF-8" standalone="yes"?>
<Relationships xmlns="http://schemas.openxmlformats.org/package/2006/relationships"><Relationship Id="rId8" Type="http://schemas.openxmlformats.org/officeDocument/2006/relationships/control" Target="../activeX/activeX28.xml"/><Relationship Id="rId13" Type="http://schemas.openxmlformats.org/officeDocument/2006/relationships/image" Target="../media/image31.jpeg"/><Relationship Id="rId18" Type="http://schemas.openxmlformats.org/officeDocument/2006/relationships/image" Target="../media/image46.wmf"/><Relationship Id="rId3" Type="http://schemas.openxmlformats.org/officeDocument/2006/relationships/control" Target="../activeX/activeX23.xml"/><Relationship Id="rId21" Type="http://schemas.openxmlformats.org/officeDocument/2006/relationships/image" Target="../media/image36.wmf"/><Relationship Id="rId7" Type="http://schemas.openxmlformats.org/officeDocument/2006/relationships/control" Target="../activeX/activeX27.xml"/><Relationship Id="rId12" Type="http://schemas.openxmlformats.org/officeDocument/2006/relationships/image" Target="../media/image41.png"/><Relationship Id="rId17" Type="http://schemas.openxmlformats.org/officeDocument/2006/relationships/slide" Target="slide11.xml"/><Relationship Id="rId2" Type="http://schemas.openxmlformats.org/officeDocument/2006/relationships/control" Target="../activeX/activeX22.xml"/><Relationship Id="rId16" Type="http://schemas.openxmlformats.org/officeDocument/2006/relationships/slide" Target="slide13.xml"/><Relationship Id="rId20" Type="http://schemas.openxmlformats.org/officeDocument/2006/relationships/image" Target="../media/image35.wmf"/><Relationship Id="rId1" Type="http://schemas.openxmlformats.org/officeDocument/2006/relationships/vmlDrawing" Target="../drawings/vmlDrawing6.vml"/><Relationship Id="rId6" Type="http://schemas.openxmlformats.org/officeDocument/2006/relationships/control" Target="../activeX/activeX26.xml"/><Relationship Id="rId11" Type="http://schemas.openxmlformats.org/officeDocument/2006/relationships/image" Target="../media/image40.png"/><Relationship Id="rId24" Type="http://schemas.openxmlformats.org/officeDocument/2006/relationships/image" Target="../media/image39.wmf"/><Relationship Id="rId5" Type="http://schemas.openxmlformats.org/officeDocument/2006/relationships/control" Target="../activeX/activeX25.xml"/><Relationship Id="rId15" Type="http://schemas.openxmlformats.org/officeDocument/2006/relationships/image" Target="../media/image42.png"/><Relationship Id="rId23" Type="http://schemas.openxmlformats.org/officeDocument/2006/relationships/image" Target="../media/image38.wmf"/><Relationship Id="rId10" Type="http://schemas.openxmlformats.org/officeDocument/2006/relationships/slide" Target="slide15.xml"/><Relationship Id="rId19" Type="http://schemas.openxmlformats.org/officeDocument/2006/relationships/image" Target="../media/image47.wmf"/><Relationship Id="rId4" Type="http://schemas.openxmlformats.org/officeDocument/2006/relationships/control" Target="../activeX/activeX24.xml"/><Relationship Id="rId9" Type="http://schemas.openxmlformats.org/officeDocument/2006/relationships/slideLayout" Target="../slideLayouts/slideLayout2.xml"/><Relationship Id="rId14" Type="http://schemas.openxmlformats.org/officeDocument/2006/relationships/image" Target="../media/image32.jpeg"/><Relationship Id="rId22" Type="http://schemas.openxmlformats.org/officeDocument/2006/relationships/image" Target="../media/image37.wmf"/></Relationships>
</file>

<file path=ppt/slides/_rels/slide17.xml.rels><?xml version="1.0" encoding="UTF-8" standalone="yes"?>
<Relationships xmlns="http://schemas.openxmlformats.org/package/2006/relationships"><Relationship Id="rId8" Type="http://schemas.openxmlformats.org/officeDocument/2006/relationships/image" Target="../media/image41.png"/><Relationship Id="rId13" Type="http://schemas.openxmlformats.org/officeDocument/2006/relationships/slide" Target="slide21.xml"/><Relationship Id="rId18" Type="http://schemas.openxmlformats.org/officeDocument/2006/relationships/slide" Target="slide28.xml"/><Relationship Id="rId26" Type="http://schemas.openxmlformats.org/officeDocument/2006/relationships/image" Target="../media/image34.wmf"/><Relationship Id="rId3" Type="http://schemas.openxmlformats.org/officeDocument/2006/relationships/control" Target="../activeX/activeX30.xml"/><Relationship Id="rId21" Type="http://schemas.openxmlformats.org/officeDocument/2006/relationships/image" Target="../media/image31.jpeg"/><Relationship Id="rId7" Type="http://schemas.openxmlformats.org/officeDocument/2006/relationships/image" Target="../media/image40.png"/><Relationship Id="rId12" Type="http://schemas.openxmlformats.org/officeDocument/2006/relationships/image" Target="../media/image42.png"/><Relationship Id="rId17" Type="http://schemas.openxmlformats.org/officeDocument/2006/relationships/slide" Target="slide23.xml"/><Relationship Id="rId25" Type="http://schemas.openxmlformats.org/officeDocument/2006/relationships/image" Target="../media/image33.wmf"/><Relationship Id="rId2" Type="http://schemas.openxmlformats.org/officeDocument/2006/relationships/control" Target="../activeX/activeX29.xml"/><Relationship Id="rId16" Type="http://schemas.openxmlformats.org/officeDocument/2006/relationships/slide" Target="slide22.xml"/><Relationship Id="rId20" Type="http://schemas.openxmlformats.org/officeDocument/2006/relationships/slide" Target="slide13.xml"/><Relationship Id="rId1" Type="http://schemas.openxmlformats.org/officeDocument/2006/relationships/vmlDrawing" Target="../drawings/vmlDrawing7.vml"/><Relationship Id="rId6" Type="http://schemas.openxmlformats.org/officeDocument/2006/relationships/slide" Target="slide20.xml"/><Relationship Id="rId11" Type="http://schemas.openxmlformats.org/officeDocument/2006/relationships/slide" Target="slide11.xml"/><Relationship Id="rId24" Type="http://schemas.openxmlformats.org/officeDocument/2006/relationships/image" Target="../media/image45.png"/><Relationship Id="rId5" Type="http://schemas.openxmlformats.org/officeDocument/2006/relationships/slideLayout" Target="../slideLayouts/slideLayout2.xml"/><Relationship Id="rId15" Type="http://schemas.openxmlformats.org/officeDocument/2006/relationships/slide" Target="slide30.xml"/><Relationship Id="rId23" Type="http://schemas.openxmlformats.org/officeDocument/2006/relationships/image" Target="../media/image44.png"/><Relationship Id="rId10" Type="http://schemas.openxmlformats.org/officeDocument/2006/relationships/slide" Target="slide19.xml"/><Relationship Id="rId19" Type="http://schemas.openxmlformats.org/officeDocument/2006/relationships/image" Target="../media/image49.jpg"/><Relationship Id="rId4" Type="http://schemas.openxmlformats.org/officeDocument/2006/relationships/control" Target="../activeX/activeX31.xml"/><Relationship Id="rId9" Type="http://schemas.openxmlformats.org/officeDocument/2006/relationships/image" Target="../media/image17.png"/><Relationship Id="rId14" Type="http://schemas.openxmlformats.org/officeDocument/2006/relationships/slide" Target="slide29.xml"/><Relationship Id="rId22" Type="http://schemas.openxmlformats.org/officeDocument/2006/relationships/image" Target="../media/image32.jpeg"/><Relationship Id="rId27" Type="http://schemas.openxmlformats.org/officeDocument/2006/relationships/image" Target="../media/image48.wmf"/></Relationships>
</file>

<file path=ppt/slides/_rels/slide18.xml.rels><?xml version="1.0" encoding="UTF-8" standalone="yes"?>
<Relationships xmlns="http://schemas.openxmlformats.org/package/2006/relationships"><Relationship Id="rId8" Type="http://schemas.openxmlformats.org/officeDocument/2006/relationships/image" Target="../media/image40.png"/><Relationship Id="rId13" Type="http://schemas.openxmlformats.org/officeDocument/2006/relationships/slide" Target="slide20.xml"/><Relationship Id="rId18" Type="http://schemas.openxmlformats.org/officeDocument/2006/relationships/image" Target="../media/image53.jpg"/><Relationship Id="rId26" Type="http://schemas.openxmlformats.org/officeDocument/2006/relationships/image" Target="../media/image31.jpeg"/><Relationship Id="rId3" Type="http://schemas.openxmlformats.org/officeDocument/2006/relationships/control" Target="../activeX/activeX33.xml"/><Relationship Id="rId21" Type="http://schemas.openxmlformats.org/officeDocument/2006/relationships/slide" Target="slide23.xml"/><Relationship Id="rId7" Type="http://schemas.openxmlformats.org/officeDocument/2006/relationships/slide" Target="slide11.xml"/><Relationship Id="rId12" Type="http://schemas.openxmlformats.org/officeDocument/2006/relationships/slide" Target="slide19.xml"/><Relationship Id="rId17" Type="http://schemas.openxmlformats.org/officeDocument/2006/relationships/image" Target="../media/image52.jpg"/><Relationship Id="rId25" Type="http://schemas.openxmlformats.org/officeDocument/2006/relationships/slide" Target="slide13.xml"/><Relationship Id="rId2" Type="http://schemas.openxmlformats.org/officeDocument/2006/relationships/control" Target="../activeX/activeX32.xml"/><Relationship Id="rId16" Type="http://schemas.openxmlformats.org/officeDocument/2006/relationships/image" Target="../media/image49.jpg"/><Relationship Id="rId20" Type="http://schemas.openxmlformats.org/officeDocument/2006/relationships/slide" Target="slide22.xml"/><Relationship Id="rId29" Type="http://schemas.openxmlformats.org/officeDocument/2006/relationships/image" Target="../media/image45.png"/><Relationship Id="rId1" Type="http://schemas.openxmlformats.org/officeDocument/2006/relationships/vmlDrawing" Target="../drawings/vmlDrawing8.vml"/><Relationship Id="rId6" Type="http://schemas.openxmlformats.org/officeDocument/2006/relationships/slide" Target="slide18.xml"/><Relationship Id="rId11" Type="http://schemas.openxmlformats.org/officeDocument/2006/relationships/image" Target="../media/image19.png"/><Relationship Id="rId24" Type="http://schemas.openxmlformats.org/officeDocument/2006/relationships/slide" Target="slide30.xml"/><Relationship Id="rId32" Type="http://schemas.openxmlformats.org/officeDocument/2006/relationships/image" Target="../media/image50.wmf"/><Relationship Id="rId5" Type="http://schemas.openxmlformats.org/officeDocument/2006/relationships/slideLayout" Target="../slideLayouts/slideLayout2.xml"/><Relationship Id="rId15" Type="http://schemas.openxmlformats.org/officeDocument/2006/relationships/image" Target="../media/image51.png"/><Relationship Id="rId23" Type="http://schemas.openxmlformats.org/officeDocument/2006/relationships/slide" Target="slide29.xml"/><Relationship Id="rId28" Type="http://schemas.openxmlformats.org/officeDocument/2006/relationships/image" Target="../media/image44.png"/><Relationship Id="rId10" Type="http://schemas.openxmlformats.org/officeDocument/2006/relationships/image" Target="../media/image17.png"/><Relationship Id="rId19" Type="http://schemas.openxmlformats.org/officeDocument/2006/relationships/slide" Target="slide21.xml"/><Relationship Id="rId31" Type="http://schemas.openxmlformats.org/officeDocument/2006/relationships/image" Target="../media/image34.wmf"/><Relationship Id="rId4" Type="http://schemas.openxmlformats.org/officeDocument/2006/relationships/control" Target="../activeX/activeX34.xml"/><Relationship Id="rId9" Type="http://schemas.openxmlformats.org/officeDocument/2006/relationships/image" Target="../media/image41.png"/><Relationship Id="rId14" Type="http://schemas.openxmlformats.org/officeDocument/2006/relationships/image" Target="../media/image42.png"/><Relationship Id="rId22" Type="http://schemas.openxmlformats.org/officeDocument/2006/relationships/slide" Target="slide28.xml"/><Relationship Id="rId27" Type="http://schemas.openxmlformats.org/officeDocument/2006/relationships/image" Target="../media/image32.jpeg"/><Relationship Id="rId30" Type="http://schemas.openxmlformats.org/officeDocument/2006/relationships/image" Target="../media/image33.wmf"/></Relationships>
</file>

<file path=ppt/slides/_rels/slide19.xml.rels><?xml version="1.0" encoding="UTF-8" standalone="yes"?>
<Relationships xmlns="http://schemas.openxmlformats.org/package/2006/relationships"><Relationship Id="rId8" Type="http://schemas.openxmlformats.org/officeDocument/2006/relationships/image" Target="../media/image40.png"/><Relationship Id="rId13" Type="http://schemas.openxmlformats.org/officeDocument/2006/relationships/image" Target="../media/image42.png"/><Relationship Id="rId18" Type="http://schemas.openxmlformats.org/officeDocument/2006/relationships/slide" Target="slide21.xml"/><Relationship Id="rId26" Type="http://schemas.openxmlformats.org/officeDocument/2006/relationships/image" Target="../media/image45.png"/><Relationship Id="rId3" Type="http://schemas.openxmlformats.org/officeDocument/2006/relationships/control" Target="../activeX/activeX36.xml"/><Relationship Id="rId21" Type="http://schemas.openxmlformats.org/officeDocument/2006/relationships/slide" Target="slide33.xml"/><Relationship Id="rId7" Type="http://schemas.openxmlformats.org/officeDocument/2006/relationships/slide" Target="slide18.xml"/><Relationship Id="rId12" Type="http://schemas.openxmlformats.org/officeDocument/2006/relationships/image" Target="../media/image19.png"/><Relationship Id="rId17" Type="http://schemas.openxmlformats.org/officeDocument/2006/relationships/image" Target="../media/image56.jpg"/><Relationship Id="rId25" Type="http://schemas.openxmlformats.org/officeDocument/2006/relationships/image" Target="../media/image44.png"/><Relationship Id="rId2" Type="http://schemas.openxmlformats.org/officeDocument/2006/relationships/control" Target="../activeX/activeX35.xml"/><Relationship Id="rId16" Type="http://schemas.openxmlformats.org/officeDocument/2006/relationships/image" Target="../media/image49.jpg"/><Relationship Id="rId20" Type="http://schemas.openxmlformats.org/officeDocument/2006/relationships/slide" Target="slide32.xml"/><Relationship Id="rId29" Type="http://schemas.openxmlformats.org/officeDocument/2006/relationships/image" Target="../media/image54.wmf"/><Relationship Id="rId1" Type="http://schemas.openxmlformats.org/officeDocument/2006/relationships/vmlDrawing" Target="../drawings/vmlDrawing9.vml"/><Relationship Id="rId6" Type="http://schemas.openxmlformats.org/officeDocument/2006/relationships/slide" Target="slide20.xml"/><Relationship Id="rId11" Type="http://schemas.openxmlformats.org/officeDocument/2006/relationships/image" Target="../media/image17.png"/><Relationship Id="rId24" Type="http://schemas.openxmlformats.org/officeDocument/2006/relationships/image" Target="../media/image32.jpeg"/><Relationship Id="rId5" Type="http://schemas.openxmlformats.org/officeDocument/2006/relationships/slideLayout" Target="../slideLayouts/slideLayout2.xml"/><Relationship Id="rId15" Type="http://schemas.openxmlformats.org/officeDocument/2006/relationships/image" Target="../media/image55.jpg"/><Relationship Id="rId23" Type="http://schemas.openxmlformats.org/officeDocument/2006/relationships/image" Target="../media/image31.jpeg"/><Relationship Id="rId28" Type="http://schemas.openxmlformats.org/officeDocument/2006/relationships/image" Target="../media/image34.wmf"/><Relationship Id="rId10" Type="http://schemas.openxmlformats.org/officeDocument/2006/relationships/slide" Target="slide11.xml"/><Relationship Id="rId19" Type="http://schemas.openxmlformats.org/officeDocument/2006/relationships/slide" Target="slide31.xml"/><Relationship Id="rId4" Type="http://schemas.openxmlformats.org/officeDocument/2006/relationships/control" Target="../activeX/activeX37.xml"/><Relationship Id="rId9" Type="http://schemas.openxmlformats.org/officeDocument/2006/relationships/image" Target="../media/image41.png"/><Relationship Id="rId14" Type="http://schemas.openxmlformats.org/officeDocument/2006/relationships/image" Target="../media/image51.png"/><Relationship Id="rId22" Type="http://schemas.openxmlformats.org/officeDocument/2006/relationships/slide" Target="slide13.xml"/><Relationship Id="rId27" Type="http://schemas.openxmlformats.org/officeDocument/2006/relationships/image" Target="../media/image33.wmf"/></Relationships>
</file>

<file path=ppt/slides/_rels/slide20.xml.rels><?xml version="1.0" encoding="UTF-8" standalone="yes"?>
<Relationships xmlns="http://schemas.openxmlformats.org/package/2006/relationships"><Relationship Id="rId8" Type="http://schemas.openxmlformats.org/officeDocument/2006/relationships/image" Target="../media/image40.png"/><Relationship Id="rId13" Type="http://schemas.openxmlformats.org/officeDocument/2006/relationships/slide" Target="slide11.xml"/><Relationship Id="rId18" Type="http://schemas.openxmlformats.org/officeDocument/2006/relationships/slide" Target="slide28.xml"/><Relationship Id="rId26" Type="http://schemas.openxmlformats.org/officeDocument/2006/relationships/image" Target="../media/image33.wmf"/><Relationship Id="rId3" Type="http://schemas.openxmlformats.org/officeDocument/2006/relationships/control" Target="../activeX/activeX39.xml"/><Relationship Id="rId21" Type="http://schemas.openxmlformats.org/officeDocument/2006/relationships/slide" Target="slide13.xml"/><Relationship Id="rId7" Type="http://schemas.openxmlformats.org/officeDocument/2006/relationships/slide" Target="slide18.xml"/><Relationship Id="rId12" Type="http://schemas.openxmlformats.org/officeDocument/2006/relationships/slide" Target="slide19.xml"/><Relationship Id="rId17" Type="http://schemas.openxmlformats.org/officeDocument/2006/relationships/slide" Target="slide23.xml"/><Relationship Id="rId25" Type="http://schemas.openxmlformats.org/officeDocument/2006/relationships/image" Target="../media/image45.png"/><Relationship Id="rId2" Type="http://schemas.openxmlformats.org/officeDocument/2006/relationships/control" Target="../activeX/activeX38.xml"/><Relationship Id="rId16" Type="http://schemas.openxmlformats.org/officeDocument/2006/relationships/slide" Target="slide22.xml"/><Relationship Id="rId20" Type="http://schemas.openxmlformats.org/officeDocument/2006/relationships/slide" Target="slide30.xml"/><Relationship Id="rId1" Type="http://schemas.openxmlformats.org/officeDocument/2006/relationships/vmlDrawing" Target="../drawings/vmlDrawing10.vml"/><Relationship Id="rId6" Type="http://schemas.openxmlformats.org/officeDocument/2006/relationships/slide" Target="slide20.xml"/><Relationship Id="rId11" Type="http://schemas.openxmlformats.org/officeDocument/2006/relationships/image" Target="../media/image19.png"/><Relationship Id="rId24" Type="http://schemas.openxmlformats.org/officeDocument/2006/relationships/image" Target="../media/image44.png"/><Relationship Id="rId5" Type="http://schemas.openxmlformats.org/officeDocument/2006/relationships/slideLayout" Target="../slideLayouts/slideLayout2.xml"/><Relationship Id="rId15" Type="http://schemas.openxmlformats.org/officeDocument/2006/relationships/slide" Target="slide21.xml"/><Relationship Id="rId23" Type="http://schemas.openxmlformats.org/officeDocument/2006/relationships/image" Target="../media/image32.jpeg"/><Relationship Id="rId28" Type="http://schemas.openxmlformats.org/officeDocument/2006/relationships/image" Target="../media/image57.wmf"/><Relationship Id="rId10" Type="http://schemas.openxmlformats.org/officeDocument/2006/relationships/image" Target="../media/image17.png"/><Relationship Id="rId19" Type="http://schemas.openxmlformats.org/officeDocument/2006/relationships/slide" Target="slide29.xml"/><Relationship Id="rId4" Type="http://schemas.openxmlformats.org/officeDocument/2006/relationships/control" Target="../activeX/activeX40.xml"/><Relationship Id="rId9" Type="http://schemas.openxmlformats.org/officeDocument/2006/relationships/image" Target="../media/image41.png"/><Relationship Id="rId14" Type="http://schemas.openxmlformats.org/officeDocument/2006/relationships/image" Target="../media/image42.png"/><Relationship Id="rId22" Type="http://schemas.openxmlformats.org/officeDocument/2006/relationships/image" Target="../media/image31.jpeg"/><Relationship Id="rId27" Type="http://schemas.openxmlformats.org/officeDocument/2006/relationships/image" Target="../media/image34.wmf"/></Relationships>
</file>

<file path=ppt/slides/_rels/slide21.xml.rels><?xml version="1.0" encoding="UTF-8" standalone="yes"?>
<Relationships xmlns="http://schemas.openxmlformats.org/package/2006/relationships"><Relationship Id="rId8" Type="http://schemas.openxmlformats.org/officeDocument/2006/relationships/image" Target="../media/image41.png"/><Relationship Id="rId13" Type="http://schemas.openxmlformats.org/officeDocument/2006/relationships/image" Target="../media/image42.png"/><Relationship Id="rId18" Type="http://schemas.openxmlformats.org/officeDocument/2006/relationships/image" Target="../media/image31.jpeg"/><Relationship Id="rId3" Type="http://schemas.openxmlformats.org/officeDocument/2006/relationships/control" Target="../activeX/activeX42.xml"/><Relationship Id="rId21" Type="http://schemas.openxmlformats.org/officeDocument/2006/relationships/image" Target="../media/image45.png"/><Relationship Id="rId7" Type="http://schemas.openxmlformats.org/officeDocument/2006/relationships/image" Target="../media/image40.png"/><Relationship Id="rId12" Type="http://schemas.openxmlformats.org/officeDocument/2006/relationships/slide" Target="slide11.xml"/><Relationship Id="rId17" Type="http://schemas.openxmlformats.org/officeDocument/2006/relationships/slide" Target="slide13.xml"/><Relationship Id="rId2" Type="http://schemas.openxmlformats.org/officeDocument/2006/relationships/control" Target="../activeX/activeX41.xml"/><Relationship Id="rId16" Type="http://schemas.openxmlformats.org/officeDocument/2006/relationships/slide" Target="slide14.xml"/><Relationship Id="rId20" Type="http://schemas.openxmlformats.org/officeDocument/2006/relationships/image" Target="../media/image44.png"/><Relationship Id="rId1" Type="http://schemas.openxmlformats.org/officeDocument/2006/relationships/vmlDrawing" Target="../drawings/vmlDrawing11.vml"/><Relationship Id="rId6" Type="http://schemas.openxmlformats.org/officeDocument/2006/relationships/slide" Target="slide18.xml"/><Relationship Id="rId11" Type="http://schemas.openxmlformats.org/officeDocument/2006/relationships/slide" Target="slide19.xml"/><Relationship Id="rId5" Type="http://schemas.openxmlformats.org/officeDocument/2006/relationships/slide" Target="slide20.xml"/><Relationship Id="rId15" Type="http://schemas.openxmlformats.org/officeDocument/2006/relationships/slide" Target="slide21.xml"/><Relationship Id="rId23" Type="http://schemas.openxmlformats.org/officeDocument/2006/relationships/image" Target="../media/image34.wmf"/><Relationship Id="rId10" Type="http://schemas.openxmlformats.org/officeDocument/2006/relationships/image" Target="../media/image19.png"/><Relationship Id="rId19" Type="http://schemas.openxmlformats.org/officeDocument/2006/relationships/image" Target="../media/image32.jpeg"/><Relationship Id="rId4" Type="http://schemas.openxmlformats.org/officeDocument/2006/relationships/slideLayout" Target="../slideLayouts/slideLayout2.xml"/><Relationship Id="rId9" Type="http://schemas.openxmlformats.org/officeDocument/2006/relationships/image" Target="../media/image17.png"/><Relationship Id="rId14" Type="http://schemas.openxmlformats.org/officeDocument/2006/relationships/image" Target="../media/image18.png"/><Relationship Id="rId22" Type="http://schemas.openxmlformats.org/officeDocument/2006/relationships/image" Target="../media/image33.wmf"/></Relationships>
</file>

<file path=ppt/slides/_rels/slide22.xml.rels><?xml version="1.0" encoding="UTF-8" standalone="yes"?>
<Relationships xmlns="http://schemas.openxmlformats.org/package/2006/relationships"><Relationship Id="rId8" Type="http://schemas.openxmlformats.org/officeDocument/2006/relationships/image" Target="../media/image17.png"/><Relationship Id="rId13" Type="http://schemas.openxmlformats.org/officeDocument/2006/relationships/slide" Target="slide21.xml"/><Relationship Id="rId18" Type="http://schemas.openxmlformats.org/officeDocument/2006/relationships/slide" Target="slide22.xml"/><Relationship Id="rId26" Type="http://schemas.openxmlformats.org/officeDocument/2006/relationships/image" Target="../media/image44.png"/><Relationship Id="rId3" Type="http://schemas.openxmlformats.org/officeDocument/2006/relationships/control" Target="../activeX/activeX44.xml"/><Relationship Id="rId21" Type="http://schemas.openxmlformats.org/officeDocument/2006/relationships/slide" Target="slide29.xml"/><Relationship Id="rId7" Type="http://schemas.openxmlformats.org/officeDocument/2006/relationships/image" Target="../media/image41.png"/><Relationship Id="rId12" Type="http://schemas.openxmlformats.org/officeDocument/2006/relationships/image" Target="../media/image42.png"/><Relationship Id="rId17" Type="http://schemas.openxmlformats.org/officeDocument/2006/relationships/image" Target="../media/image53.jpg"/><Relationship Id="rId25" Type="http://schemas.openxmlformats.org/officeDocument/2006/relationships/image" Target="../media/image32.jpeg"/><Relationship Id="rId2" Type="http://schemas.openxmlformats.org/officeDocument/2006/relationships/control" Target="../activeX/activeX43.xml"/><Relationship Id="rId16" Type="http://schemas.openxmlformats.org/officeDocument/2006/relationships/image" Target="../media/image52.jpg"/><Relationship Id="rId20" Type="http://schemas.openxmlformats.org/officeDocument/2006/relationships/slide" Target="slide28.xml"/><Relationship Id="rId29" Type="http://schemas.openxmlformats.org/officeDocument/2006/relationships/image" Target="../media/image34.wmf"/><Relationship Id="rId1" Type="http://schemas.openxmlformats.org/officeDocument/2006/relationships/vmlDrawing" Target="../drawings/vmlDrawing12.vml"/><Relationship Id="rId6" Type="http://schemas.openxmlformats.org/officeDocument/2006/relationships/image" Target="../media/image40.png"/><Relationship Id="rId11" Type="http://schemas.openxmlformats.org/officeDocument/2006/relationships/slide" Target="slide11.xml"/><Relationship Id="rId24" Type="http://schemas.openxmlformats.org/officeDocument/2006/relationships/image" Target="../media/image31.jpeg"/><Relationship Id="rId5" Type="http://schemas.openxmlformats.org/officeDocument/2006/relationships/slide" Target="slide20.xml"/><Relationship Id="rId15" Type="http://schemas.openxmlformats.org/officeDocument/2006/relationships/image" Target="../media/image49.jpg"/><Relationship Id="rId23" Type="http://schemas.openxmlformats.org/officeDocument/2006/relationships/slide" Target="slide13.xml"/><Relationship Id="rId28" Type="http://schemas.openxmlformats.org/officeDocument/2006/relationships/image" Target="../media/image33.wmf"/><Relationship Id="rId10" Type="http://schemas.openxmlformats.org/officeDocument/2006/relationships/slide" Target="slide19.xml"/><Relationship Id="rId19" Type="http://schemas.openxmlformats.org/officeDocument/2006/relationships/slide" Target="slide23.xml"/><Relationship Id="rId4" Type="http://schemas.openxmlformats.org/officeDocument/2006/relationships/slideLayout" Target="../slideLayouts/slideLayout2.xml"/><Relationship Id="rId9" Type="http://schemas.openxmlformats.org/officeDocument/2006/relationships/image" Target="../media/image19.png"/><Relationship Id="rId14" Type="http://schemas.openxmlformats.org/officeDocument/2006/relationships/image" Target="../media/image51.png"/><Relationship Id="rId22" Type="http://schemas.openxmlformats.org/officeDocument/2006/relationships/slide" Target="slide30.xml"/><Relationship Id="rId27" Type="http://schemas.openxmlformats.org/officeDocument/2006/relationships/image" Target="../media/image45.png"/></Relationships>
</file>

<file path=ppt/slides/_rels/slide23.xml.rels><?xml version="1.0" encoding="UTF-8" standalone="yes"?>
<Relationships xmlns="http://schemas.openxmlformats.org/package/2006/relationships"><Relationship Id="rId8" Type="http://schemas.openxmlformats.org/officeDocument/2006/relationships/image" Target="../media/image17.png"/><Relationship Id="rId13" Type="http://schemas.openxmlformats.org/officeDocument/2006/relationships/slide" Target="slide21.xml"/><Relationship Id="rId18" Type="http://schemas.openxmlformats.org/officeDocument/2006/relationships/slide" Target="slide22.xml"/><Relationship Id="rId26" Type="http://schemas.openxmlformats.org/officeDocument/2006/relationships/image" Target="../media/image44.png"/><Relationship Id="rId3" Type="http://schemas.openxmlformats.org/officeDocument/2006/relationships/control" Target="../activeX/activeX46.xml"/><Relationship Id="rId21" Type="http://schemas.openxmlformats.org/officeDocument/2006/relationships/slide" Target="slide29.xml"/><Relationship Id="rId7" Type="http://schemas.openxmlformats.org/officeDocument/2006/relationships/image" Target="../media/image41.png"/><Relationship Id="rId12" Type="http://schemas.openxmlformats.org/officeDocument/2006/relationships/image" Target="../media/image42.png"/><Relationship Id="rId17" Type="http://schemas.openxmlformats.org/officeDocument/2006/relationships/image" Target="../media/image53.jpg"/><Relationship Id="rId25" Type="http://schemas.openxmlformats.org/officeDocument/2006/relationships/image" Target="../media/image32.jpeg"/><Relationship Id="rId2" Type="http://schemas.openxmlformats.org/officeDocument/2006/relationships/control" Target="../activeX/activeX45.xml"/><Relationship Id="rId16" Type="http://schemas.openxmlformats.org/officeDocument/2006/relationships/image" Target="../media/image52.jpg"/><Relationship Id="rId20" Type="http://schemas.openxmlformats.org/officeDocument/2006/relationships/slide" Target="slide28.xml"/><Relationship Id="rId29" Type="http://schemas.openxmlformats.org/officeDocument/2006/relationships/slide" Target="slide24.xml"/><Relationship Id="rId1" Type="http://schemas.openxmlformats.org/officeDocument/2006/relationships/vmlDrawing" Target="../drawings/vmlDrawing13.vml"/><Relationship Id="rId6" Type="http://schemas.openxmlformats.org/officeDocument/2006/relationships/image" Target="../media/image40.png"/><Relationship Id="rId11" Type="http://schemas.openxmlformats.org/officeDocument/2006/relationships/slide" Target="slide11.xml"/><Relationship Id="rId24" Type="http://schemas.openxmlformats.org/officeDocument/2006/relationships/image" Target="../media/image31.jpeg"/><Relationship Id="rId5" Type="http://schemas.openxmlformats.org/officeDocument/2006/relationships/slide" Target="slide20.xml"/><Relationship Id="rId15" Type="http://schemas.openxmlformats.org/officeDocument/2006/relationships/image" Target="../media/image49.jpg"/><Relationship Id="rId23" Type="http://schemas.openxmlformats.org/officeDocument/2006/relationships/slide" Target="slide13.xml"/><Relationship Id="rId28" Type="http://schemas.openxmlformats.org/officeDocument/2006/relationships/slide" Target="slide25.xml"/><Relationship Id="rId10" Type="http://schemas.openxmlformats.org/officeDocument/2006/relationships/slide" Target="slide19.xml"/><Relationship Id="rId19" Type="http://schemas.openxmlformats.org/officeDocument/2006/relationships/slide" Target="slide23.xml"/><Relationship Id="rId31" Type="http://schemas.openxmlformats.org/officeDocument/2006/relationships/image" Target="../media/image34.wmf"/><Relationship Id="rId4" Type="http://schemas.openxmlformats.org/officeDocument/2006/relationships/slideLayout" Target="../slideLayouts/slideLayout2.xml"/><Relationship Id="rId9" Type="http://schemas.openxmlformats.org/officeDocument/2006/relationships/image" Target="../media/image19.png"/><Relationship Id="rId14" Type="http://schemas.openxmlformats.org/officeDocument/2006/relationships/image" Target="../media/image51.png"/><Relationship Id="rId22" Type="http://schemas.openxmlformats.org/officeDocument/2006/relationships/slide" Target="slide30.xml"/><Relationship Id="rId27" Type="http://schemas.openxmlformats.org/officeDocument/2006/relationships/image" Target="../media/image45.png"/><Relationship Id="rId30" Type="http://schemas.openxmlformats.org/officeDocument/2006/relationships/image" Target="../media/image33.wmf"/></Relationships>
</file>

<file path=ppt/slides/_rels/slide24.xml.rels><?xml version="1.0" encoding="UTF-8" standalone="yes"?>
<Relationships xmlns="http://schemas.openxmlformats.org/package/2006/relationships"><Relationship Id="rId8" Type="http://schemas.openxmlformats.org/officeDocument/2006/relationships/slide" Target="slide23.xml"/><Relationship Id="rId3" Type="http://schemas.openxmlformats.org/officeDocument/2006/relationships/image" Target="../media/image17.png"/><Relationship Id="rId7" Type="http://schemas.openxmlformats.org/officeDocument/2006/relationships/image" Target="../media/image59.png"/><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image" Target="../media/image18.png"/><Relationship Id="rId5" Type="http://schemas.openxmlformats.org/officeDocument/2006/relationships/image" Target="../media/image14.png"/><Relationship Id="rId4" Type="http://schemas.openxmlformats.org/officeDocument/2006/relationships/image" Target="../media/image58.png"/></Relationships>
</file>

<file path=ppt/slides/_rels/slide25.xml.rels><?xml version="1.0" encoding="UTF-8" standalone="yes"?>
<Relationships xmlns="http://schemas.openxmlformats.org/package/2006/relationships"><Relationship Id="rId8" Type="http://schemas.openxmlformats.org/officeDocument/2006/relationships/slide" Target="slide15.xml"/><Relationship Id="rId3" Type="http://schemas.openxmlformats.org/officeDocument/2006/relationships/image" Target="../media/image41.png"/><Relationship Id="rId7" Type="http://schemas.openxmlformats.org/officeDocument/2006/relationships/image" Target="../media/image17.png"/><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image" Target="../media/image44.png"/><Relationship Id="rId11" Type="http://schemas.openxmlformats.org/officeDocument/2006/relationships/slide" Target="slide26.xml"/><Relationship Id="rId5" Type="http://schemas.openxmlformats.org/officeDocument/2006/relationships/image" Target="../media/image32.jpeg"/><Relationship Id="rId10" Type="http://schemas.openxmlformats.org/officeDocument/2006/relationships/slide" Target="slide25.xml"/><Relationship Id="rId4" Type="http://schemas.openxmlformats.org/officeDocument/2006/relationships/image" Target="../media/image31.jpeg"/><Relationship Id="rId9" Type="http://schemas.openxmlformats.org/officeDocument/2006/relationships/slide" Target="slide27.xml"/></Relationships>
</file>

<file path=ppt/slides/_rels/slide26.xml.rels><?xml version="1.0" encoding="UTF-8" standalone="yes"?>
<Relationships xmlns="http://schemas.openxmlformats.org/package/2006/relationships"><Relationship Id="rId3" Type="http://schemas.openxmlformats.org/officeDocument/2006/relationships/slide" Target="slide25.xml"/><Relationship Id="rId2" Type="http://schemas.openxmlformats.org/officeDocument/2006/relationships/notesSlide" Target="../notesSlides/notesSlide4.xml"/><Relationship Id="rId1" Type="http://schemas.openxmlformats.org/officeDocument/2006/relationships/slideLayout" Target="../slideLayouts/slideLayout2.xml"/><Relationship Id="rId4" Type="http://schemas.openxmlformats.org/officeDocument/2006/relationships/slide" Target="slide68.xml"/></Relationships>
</file>

<file path=ppt/slides/_rels/slide27.xml.rels><?xml version="1.0" encoding="UTF-8" standalone="yes"?>
<Relationships xmlns="http://schemas.openxmlformats.org/package/2006/relationships"><Relationship Id="rId8" Type="http://schemas.openxmlformats.org/officeDocument/2006/relationships/slide" Target="slide15.xml"/><Relationship Id="rId3" Type="http://schemas.openxmlformats.org/officeDocument/2006/relationships/image" Target="../media/image41.png"/><Relationship Id="rId7" Type="http://schemas.openxmlformats.org/officeDocument/2006/relationships/image" Target="../media/image17.png"/><Relationship Id="rId2" Type="http://schemas.openxmlformats.org/officeDocument/2006/relationships/notesSlide" Target="../notesSlides/notesSlide5.xml"/><Relationship Id="rId1" Type="http://schemas.openxmlformats.org/officeDocument/2006/relationships/slideLayout" Target="../slideLayouts/slideLayout2.xml"/><Relationship Id="rId6" Type="http://schemas.openxmlformats.org/officeDocument/2006/relationships/image" Target="../media/image44.png"/><Relationship Id="rId11" Type="http://schemas.openxmlformats.org/officeDocument/2006/relationships/slide" Target="slide84.xml"/><Relationship Id="rId5" Type="http://schemas.openxmlformats.org/officeDocument/2006/relationships/image" Target="../media/image32.jpeg"/><Relationship Id="rId10" Type="http://schemas.openxmlformats.org/officeDocument/2006/relationships/slide" Target="slide26.xml"/><Relationship Id="rId4" Type="http://schemas.openxmlformats.org/officeDocument/2006/relationships/image" Target="../media/image31.jpeg"/><Relationship Id="rId9" Type="http://schemas.openxmlformats.org/officeDocument/2006/relationships/slide" Target="slide25.xml"/></Relationships>
</file>

<file path=ppt/slides/_rels/slide28.xml.rels><?xml version="1.0" encoding="UTF-8" standalone="yes"?>
<Relationships xmlns="http://schemas.openxmlformats.org/package/2006/relationships"><Relationship Id="rId8" Type="http://schemas.openxmlformats.org/officeDocument/2006/relationships/image" Target="../media/image17.png"/><Relationship Id="rId13" Type="http://schemas.openxmlformats.org/officeDocument/2006/relationships/slide" Target="slide21.xml"/><Relationship Id="rId18" Type="http://schemas.openxmlformats.org/officeDocument/2006/relationships/slide" Target="slide22.xml"/><Relationship Id="rId26" Type="http://schemas.openxmlformats.org/officeDocument/2006/relationships/image" Target="../media/image44.png"/><Relationship Id="rId3" Type="http://schemas.openxmlformats.org/officeDocument/2006/relationships/control" Target="../activeX/activeX48.xml"/><Relationship Id="rId21" Type="http://schemas.openxmlformats.org/officeDocument/2006/relationships/slide" Target="slide29.xml"/><Relationship Id="rId7" Type="http://schemas.openxmlformats.org/officeDocument/2006/relationships/image" Target="../media/image41.png"/><Relationship Id="rId12" Type="http://schemas.openxmlformats.org/officeDocument/2006/relationships/image" Target="../media/image42.png"/><Relationship Id="rId17" Type="http://schemas.openxmlformats.org/officeDocument/2006/relationships/image" Target="../media/image53.jpg"/><Relationship Id="rId25" Type="http://schemas.openxmlformats.org/officeDocument/2006/relationships/image" Target="../media/image32.jpeg"/><Relationship Id="rId2" Type="http://schemas.openxmlformats.org/officeDocument/2006/relationships/control" Target="../activeX/activeX47.xml"/><Relationship Id="rId16" Type="http://schemas.openxmlformats.org/officeDocument/2006/relationships/image" Target="../media/image52.jpg"/><Relationship Id="rId20" Type="http://schemas.openxmlformats.org/officeDocument/2006/relationships/slide" Target="slide28.xml"/><Relationship Id="rId29" Type="http://schemas.openxmlformats.org/officeDocument/2006/relationships/image" Target="../media/image34.wmf"/><Relationship Id="rId1" Type="http://schemas.openxmlformats.org/officeDocument/2006/relationships/vmlDrawing" Target="../drawings/vmlDrawing14.vml"/><Relationship Id="rId6" Type="http://schemas.openxmlformats.org/officeDocument/2006/relationships/image" Target="../media/image40.png"/><Relationship Id="rId11" Type="http://schemas.openxmlformats.org/officeDocument/2006/relationships/slide" Target="slide11.xml"/><Relationship Id="rId24" Type="http://schemas.openxmlformats.org/officeDocument/2006/relationships/image" Target="../media/image31.jpeg"/><Relationship Id="rId5" Type="http://schemas.openxmlformats.org/officeDocument/2006/relationships/slide" Target="slide20.xml"/><Relationship Id="rId15" Type="http://schemas.openxmlformats.org/officeDocument/2006/relationships/image" Target="../media/image49.jpg"/><Relationship Id="rId23" Type="http://schemas.openxmlformats.org/officeDocument/2006/relationships/slide" Target="slide13.xml"/><Relationship Id="rId28" Type="http://schemas.openxmlformats.org/officeDocument/2006/relationships/image" Target="../media/image33.wmf"/><Relationship Id="rId10" Type="http://schemas.openxmlformats.org/officeDocument/2006/relationships/slide" Target="slide19.xml"/><Relationship Id="rId19" Type="http://schemas.openxmlformats.org/officeDocument/2006/relationships/slide" Target="slide23.xml"/><Relationship Id="rId4" Type="http://schemas.openxmlformats.org/officeDocument/2006/relationships/slideLayout" Target="../slideLayouts/slideLayout2.xml"/><Relationship Id="rId9" Type="http://schemas.openxmlformats.org/officeDocument/2006/relationships/image" Target="../media/image19.png"/><Relationship Id="rId14" Type="http://schemas.openxmlformats.org/officeDocument/2006/relationships/image" Target="../media/image51.png"/><Relationship Id="rId22" Type="http://schemas.openxmlformats.org/officeDocument/2006/relationships/slide" Target="slide30.xml"/><Relationship Id="rId27" Type="http://schemas.openxmlformats.org/officeDocument/2006/relationships/image" Target="../media/image45.png"/></Relationships>
</file>

<file path=ppt/slides/_rels/slide29.xml.rels><?xml version="1.0" encoding="UTF-8" standalone="yes"?>
<Relationships xmlns="http://schemas.openxmlformats.org/package/2006/relationships"><Relationship Id="rId8" Type="http://schemas.openxmlformats.org/officeDocument/2006/relationships/image" Target="../media/image17.png"/><Relationship Id="rId13" Type="http://schemas.openxmlformats.org/officeDocument/2006/relationships/slide" Target="slide21.xml"/><Relationship Id="rId18" Type="http://schemas.openxmlformats.org/officeDocument/2006/relationships/slide" Target="slide22.xml"/><Relationship Id="rId26" Type="http://schemas.openxmlformats.org/officeDocument/2006/relationships/image" Target="../media/image44.png"/><Relationship Id="rId3" Type="http://schemas.openxmlformats.org/officeDocument/2006/relationships/control" Target="../activeX/activeX50.xml"/><Relationship Id="rId21" Type="http://schemas.openxmlformats.org/officeDocument/2006/relationships/slide" Target="slide29.xml"/><Relationship Id="rId7" Type="http://schemas.openxmlformats.org/officeDocument/2006/relationships/image" Target="../media/image41.png"/><Relationship Id="rId12" Type="http://schemas.openxmlformats.org/officeDocument/2006/relationships/image" Target="../media/image42.png"/><Relationship Id="rId17" Type="http://schemas.openxmlformats.org/officeDocument/2006/relationships/image" Target="../media/image53.jpg"/><Relationship Id="rId25" Type="http://schemas.openxmlformats.org/officeDocument/2006/relationships/image" Target="../media/image32.jpeg"/><Relationship Id="rId2" Type="http://schemas.openxmlformats.org/officeDocument/2006/relationships/control" Target="../activeX/activeX49.xml"/><Relationship Id="rId16" Type="http://schemas.openxmlformats.org/officeDocument/2006/relationships/image" Target="../media/image52.jpg"/><Relationship Id="rId20" Type="http://schemas.openxmlformats.org/officeDocument/2006/relationships/slide" Target="slide28.xml"/><Relationship Id="rId29" Type="http://schemas.openxmlformats.org/officeDocument/2006/relationships/image" Target="../media/image34.wmf"/><Relationship Id="rId1" Type="http://schemas.openxmlformats.org/officeDocument/2006/relationships/vmlDrawing" Target="../drawings/vmlDrawing15.vml"/><Relationship Id="rId6" Type="http://schemas.openxmlformats.org/officeDocument/2006/relationships/image" Target="../media/image40.png"/><Relationship Id="rId11" Type="http://schemas.openxmlformats.org/officeDocument/2006/relationships/slide" Target="slide11.xml"/><Relationship Id="rId24" Type="http://schemas.openxmlformats.org/officeDocument/2006/relationships/image" Target="../media/image31.jpeg"/><Relationship Id="rId5" Type="http://schemas.openxmlformats.org/officeDocument/2006/relationships/slide" Target="slide20.xml"/><Relationship Id="rId15" Type="http://schemas.openxmlformats.org/officeDocument/2006/relationships/image" Target="../media/image49.jpg"/><Relationship Id="rId23" Type="http://schemas.openxmlformats.org/officeDocument/2006/relationships/slide" Target="slide13.xml"/><Relationship Id="rId28" Type="http://schemas.openxmlformats.org/officeDocument/2006/relationships/image" Target="../media/image33.wmf"/><Relationship Id="rId10" Type="http://schemas.openxmlformats.org/officeDocument/2006/relationships/slide" Target="slide19.xml"/><Relationship Id="rId19" Type="http://schemas.openxmlformats.org/officeDocument/2006/relationships/slide" Target="slide23.xml"/><Relationship Id="rId4" Type="http://schemas.openxmlformats.org/officeDocument/2006/relationships/slideLayout" Target="../slideLayouts/slideLayout2.xml"/><Relationship Id="rId9" Type="http://schemas.openxmlformats.org/officeDocument/2006/relationships/image" Target="../media/image19.png"/><Relationship Id="rId14" Type="http://schemas.openxmlformats.org/officeDocument/2006/relationships/image" Target="../media/image51.png"/><Relationship Id="rId22" Type="http://schemas.openxmlformats.org/officeDocument/2006/relationships/slide" Target="slide30.xml"/><Relationship Id="rId27" Type="http://schemas.openxmlformats.org/officeDocument/2006/relationships/image" Target="../media/image45.png"/></Relationships>
</file>

<file path=ppt/slides/_rels/slide30.xml.rels><?xml version="1.0" encoding="UTF-8" standalone="yes"?>
<Relationships xmlns="http://schemas.openxmlformats.org/package/2006/relationships"><Relationship Id="rId8" Type="http://schemas.openxmlformats.org/officeDocument/2006/relationships/image" Target="../media/image17.png"/><Relationship Id="rId13" Type="http://schemas.openxmlformats.org/officeDocument/2006/relationships/slide" Target="slide21.xml"/><Relationship Id="rId18" Type="http://schemas.openxmlformats.org/officeDocument/2006/relationships/slide" Target="slide22.xml"/><Relationship Id="rId26" Type="http://schemas.openxmlformats.org/officeDocument/2006/relationships/image" Target="../media/image44.png"/><Relationship Id="rId3" Type="http://schemas.openxmlformats.org/officeDocument/2006/relationships/control" Target="../activeX/activeX52.xml"/><Relationship Id="rId21" Type="http://schemas.openxmlformats.org/officeDocument/2006/relationships/slide" Target="slide29.xml"/><Relationship Id="rId7" Type="http://schemas.openxmlformats.org/officeDocument/2006/relationships/image" Target="../media/image41.png"/><Relationship Id="rId12" Type="http://schemas.openxmlformats.org/officeDocument/2006/relationships/image" Target="../media/image42.png"/><Relationship Id="rId17" Type="http://schemas.openxmlformats.org/officeDocument/2006/relationships/image" Target="../media/image53.jpg"/><Relationship Id="rId25" Type="http://schemas.openxmlformats.org/officeDocument/2006/relationships/image" Target="../media/image32.jpeg"/><Relationship Id="rId2" Type="http://schemas.openxmlformats.org/officeDocument/2006/relationships/control" Target="../activeX/activeX51.xml"/><Relationship Id="rId16" Type="http://schemas.openxmlformats.org/officeDocument/2006/relationships/image" Target="../media/image52.jpg"/><Relationship Id="rId20" Type="http://schemas.openxmlformats.org/officeDocument/2006/relationships/slide" Target="slide28.xml"/><Relationship Id="rId29" Type="http://schemas.openxmlformats.org/officeDocument/2006/relationships/image" Target="../media/image34.wmf"/><Relationship Id="rId1" Type="http://schemas.openxmlformats.org/officeDocument/2006/relationships/vmlDrawing" Target="../drawings/vmlDrawing16.vml"/><Relationship Id="rId6" Type="http://schemas.openxmlformats.org/officeDocument/2006/relationships/image" Target="../media/image40.png"/><Relationship Id="rId11" Type="http://schemas.openxmlformats.org/officeDocument/2006/relationships/slide" Target="slide11.xml"/><Relationship Id="rId24" Type="http://schemas.openxmlformats.org/officeDocument/2006/relationships/image" Target="../media/image31.jpeg"/><Relationship Id="rId5" Type="http://schemas.openxmlformats.org/officeDocument/2006/relationships/slide" Target="slide20.xml"/><Relationship Id="rId15" Type="http://schemas.openxmlformats.org/officeDocument/2006/relationships/image" Target="../media/image49.jpg"/><Relationship Id="rId23" Type="http://schemas.openxmlformats.org/officeDocument/2006/relationships/slide" Target="slide13.xml"/><Relationship Id="rId28" Type="http://schemas.openxmlformats.org/officeDocument/2006/relationships/image" Target="../media/image33.wmf"/><Relationship Id="rId10" Type="http://schemas.openxmlformats.org/officeDocument/2006/relationships/slide" Target="slide19.xml"/><Relationship Id="rId19" Type="http://schemas.openxmlformats.org/officeDocument/2006/relationships/slide" Target="slide23.xml"/><Relationship Id="rId4" Type="http://schemas.openxmlformats.org/officeDocument/2006/relationships/slideLayout" Target="../slideLayouts/slideLayout2.xml"/><Relationship Id="rId9" Type="http://schemas.openxmlformats.org/officeDocument/2006/relationships/image" Target="../media/image19.png"/><Relationship Id="rId14" Type="http://schemas.openxmlformats.org/officeDocument/2006/relationships/image" Target="../media/image51.png"/><Relationship Id="rId22" Type="http://schemas.openxmlformats.org/officeDocument/2006/relationships/slide" Target="slide30.xml"/><Relationship Id="rId27" Type="http://schemas.openxmlformats.org/officeDocument/2006/relationships/image" Target="../media/image45.png"/></Relationships>
</file>

<file path=ppt/slides/_rels/slide31.xml.rels><?xml version="1.0" encoding="UTF-8" standalone="yes"?>
<Relationships xmlns="http://schemas.openxmlformats.org/package/2006/relationships"><Relationship Id="rId8" Type="http://schemas.openxmlformats.org/officeDocument/2006/relationships/image" Target="../media/image40.png"/><Relationship Id="rId13" Type="http://schemas.openxmlformats.org/officeDocument/2006/relationships/image" Target="../media/image42.png"/><Relationship Id="rId18" Type="http://schemas.openxmlformats.org/officeDocument/2006/relationships/slide" Target="slide21.xml"/><Relationship Id="rId26" Type="http://schemas.openxmlformats.org/officeDocument/2006/relationships/image" Target="../media/image32.jpeg"/><Relationship Id="rId3" Type="http://schemas.openxmlformats.org/officeDocument/2006/relationships/control" Target="../activeX/activeX54.xml"/><Relationship Id="rId21" Type="http://schemas.openxmlformats.org/officeDocument/2006/relationships/slide" Target="slide33.xml"/><Relationship Id="rId7" Type="http://schemas.openxmlformats.org/officeDocument/2006/relationships/slide" Target="slide18.xml"/><Relationship Id="rId12" Type="http://schemas.openxmlformats.org/officeDocument/2006/relationships/image" Target="../media/image19.png"/><Relationship Id="rId17" Type="http://schemas.openxmlformats.org/officeDocument/2006/relationships/image" Target="../media/image56.jpg"/><Relationship Id="rId25" Type="http://schemas.openxmlformats.org/officeDocument/2006/relationships/image" Target="../media/image31.jpeg"/><Relationship Id="rId2" Type="http://schemas.openxmlformats.org/officeDocument/2006/relationships/control" Target="../activeX/activeX53.xml"/><Relationship Id="rId16" Type="http://schemas.openxmlformats.org/officeDocument/2006/relationships/image" Target="../media/image49.jpg"/><Relationship Id="rId20" Type="http://schemas.openxmlformats.org/officeDocument/2006/relationships/slide" Target="slide32.xml"/><Relationship Id="rId29" Type="http://schemas.openxmlformats.org/officeDocument/2006/relationships/image" Target="../media/image33.wmf"/><Relationship Id="rId1" Type="http://schemas.openxmlformats.org/officeDocument/2006/relationships/vmlDrawing" Target="../drawings/vmlDrawing17.vml"/><Relationship Id="rId6" Type="http://schemas.openxmlformats.org/officeDocument/2006/relationships/slide" Target="slide20.xml"/><Relationship Id="rId11" Type="http://schemas.openxmlformats.org/officeDocument/2006/relationships/image" Target="../media/image17.png"/><Relationship Id="rId24" Type="http://schemas.openxmlformats.org/officeDocument/2006/relationships/slide" Target="slide13.xml"/><Relationship Id="rId5" Type="http://schemas.openxmlformats.org/officeDocument/2006/relationships/slideLayout" Target="../slideLayouts/slideLayout2.xml"/><Relationship Id="rId15" Type="http://schemas.openxmlformats.org/officeDocument/2006/relationships/image" Target="../media/image55.jpg"/><Relationship Id="rId23" Type="http://schemas.openxmlformats.org/officeDocument/2006/relationships/slide" Target="slide35.xml"/><Relationship Id="rId28" Type="http://schemas.openxmlformats.org/officeDocument/2006/relationships/image" Target="../media/image45.png"/><Relationship Id="rId10" Type="http://schemas.openxmlformats.org/officeDocument/2006/relationships/slide" Target="slide11.xml"/><Relationship Id="rId19" Type="http://schemas.openxmlformats.org/officeDocument/2006/relationships/slide" Target="slide31.xml"/><Relationship Id="rId31" Type="http://schemas.openxmlformats.org/officeDocument/2006/relationships/image" Target="../media/image54.wmf"/><Relationship Id="rId4" Type="http://schemas.openxmlformats.org/officeDocument/2006/relationships/control" Target="../activeX/activeX55.xml"/><Relationship Id="rId9" Type="http://schemas.openxmlformats.org/officeDocument/2006/relationships/image" Target="../media/image41.png"/><Relationship Id="rId14" Type="http://schemas.openxmlformats.org/officeDocument/2006/relationships/image" Target="../media/image51.png"/><Relationship Id="rId22" Type="http://schemas.openxmlformats.org/officeDocument/2006/relationships/slide" Target="slide34.xml"/><Relationship Id="rId27" Type="http://schemas.openxmlformats.org/officeDocument/2006/relationships/image" Target="../media/image44.png"/><Relationship Id="rId30" Type="http://schemas.openxmlformats.org/officeDocument/2006/relationships/image" Target="../media/image34.wmf"/></Relationships>
</file>

<file path=ppt/slides/_rels/slide32.xml.rels><?xml version="1.0" encoding="UTF-8" standalone="yes"?>
<Relationships xmlns="http://schemas.openxmlformats.org/package/2006/relationships"><Relationship Id="rId8" Type="http://schemas.openxmlformats.org/officeDocument/2006/relationships/image" Target="../media/image40.png"/><Relationship Id="rId13" Type="http://schemas.openxmlformats.org/officeDocument/2006/relationships/image" Target="../media/image42.png"/><Relationship Id="rId18" Type="http://schemas.openxmlformats.org/officeDocument/2006/relationships/slide" Target="slide21.xml"/><Relationship Id="rId26" Type="http://schemas.openxmlformats.org/officeDocument/2006/relationships/image" Target="../media/image45.png"/><Relationship Id="rId3" Type="http://schemas.openxmlformats.org/officeDocument/2006/relationships/control" Target="../activeX/activeX57.xml"/><Relationship Id="rId21" Type="http://schemas.openxmlformats.org/officeDocument/2006/relationships/slide" Target="slide33.xml"/><Relationship Id="rId7" Type="http://schemas.openxmlformats.org/officeDocument/2006/relationships/slide" Target="slide18.xml"/><Relationship Id="rId12" Type="http://schemas.openxmlformats.org/officeDocument/2006/relationships/image" Target="../media/image19.png"/><Relationship Id="rId17" Type="http://schemas.openxmlformats.org/officeDocument/2006/relationships/image" Target="../media/image56.jpg"/><Relationship Id="rId25" Type="http://schemas.openxmlformats.org/officeDocument/2006/relationships/image" Target="../media/image44.png"/><Relationship Id="rId2" Type="http://schemas.openxmlformats.org/officeDocument/2006/relationships/control" Target="../activeX/activeX56.xml"/><Relationship Id="rId16" Type="http://schemas.openxmlformats.org/officeDocument/2006/relationships/image" Target="../media/image49.jpg"/><Relationship Id="rId20" Type="http://schemas.openxmlformats.org/officeDocument/2006/relationships/slide" Target="slide32.xml"/><Relationship Id="rId29" Type="http://schemas.openxmlformats.org/officeDocument/2006/relationships/image" Target="../media/image54.wmf"/><Relationship Id="rId1" Type="http://schemas.openxmlformats.org/officeDocument/2006/relationships/vmlDrawing" Target="../drawings/vmlDrawing18.vml"/><Relationship Id="rId6" Type="http://schemas.openxmlformats.org/officeDocument/2006/relationships/slide" Target="slide20.xml"/><Relationship Id="rId11" Type="http://schemas.openxmlformats.org/officeDocument/2006/relationships/image" Target="../media/image17.png"/><Relationship Id="rId24" Type="http://schemas.openxmlformats.org/officeDocument/2006/relationships/image" Target="../media/image32.jpeg"/><Relationship Id="rId5" Type="http://schemas.openxmlformats.org/officeDocument/2006/relationships/slideLayout" Target="../slideLayouts/slideLayout2.xml"/><Relationship Id="rId15" Type="http://schemas.openxmlformats.org/officeDocument/2006/relationships/image" Target="../media/image55.jpg"/><Relationship Id="rId23" Type="http://schemas.openxmlformats.org/officeDocument/2006/relationships/image" Target="../media/image31.jpeg"/><Relationship Id="rId28" Type="http://schemas.openxmlformats.org/officeDocument/2006/relationships/image" Target="../media/image34.wmf"/><Relationship Id="rId10" Type="http://schemas.openxmlformats.org/officeDocument/2006/relationships/slide" Target="slide11.xml"/><Relationship Id="rId19" Type="http://schemas.openxmlformats.org/officeDocument/2006/relationships/slide" Target="slide31.xml"/><Relationship Id="rId4" Type="http://schemas.openxmlformats.org/officeDocument/2006/relationships/control" Target="../activeX/activeX58.xml"/><Relationship Id="rId9" Type="http://schemas.openxmlformats.org/officeDocument/2006/relationships/image" Target="../media/image41.png"/><Relationship Id="rId14" Type="http://schemas.openxmlformats.org/officeDocument/2006/relationships/image" Target="../media/image51.png"/><Relationship Id="rId22" Type="http://schemas.openxmlformats.org/officeDocument/2006/relationships/slide" Target="slide13.xml"/><Relationship Id="rId27" Type="http://schemas.openxmlformats.org/officeDocument/2006/relationships/image" Target="../media/image33.wmf"/></Relationships>
</file>

<file path=ppt/slides/_rels/slide33.xml.rels><?xml version="1.0" encoding="UTF-8" standalone="yes"?>
<Relationships xmlns="http://schemas.openxmlformats.org/package/2006/relationships"><Relationship Id="rId8" Type="http://schemas.openxmlformats.org/officeDocument/2006/relationships/image" Target="../media/image40.png"/><Relationship Id="rId13" Type="http://schemas.openxmlformats.org/officeDocument/2006/relationships/image" Target="../media/image42.png"/><Relationship Id="rId18" Type="http://schemas.openxmlformats.org/officeDocument/2006/relationships/slide" Target="slide21.xml"/><Relationship Id="rId26" Type="http://schemas.openxmlformats.org/officeDocument/2006/relationships/image" Target="../media/image45.png"/><Relationship Id="rId3" Type="http://schemas.openxmlformats.org/officeDocument/2006/relationships/control" Target="../activeX/activeX60.xml"/><Relationship Id="rId21" Type="http://schemas.openxmlformats.org/officeDocument/2006/relationships/slide" Target="slide33.xml"/><Relationship Id="rId7" Type="http://schemas.openxmlformats.org/officeDocument/2006/relationships/slide" Target="slide18.xml"/><Relationship Id="rId12" Type="http://schemas.openxmlformats.org/officeDocument/2006/relationships/image" Target="../media/image19.png"/><Relationship Id="rId17" Type="http://schemas.openxmlformats.org/officeDocument/2006/relationships/image" Target="../media/image56.jpg"/><Relationship Id="rId25" Type="http://schemas.openxmlformats.org/officeDocument/2006/relationships/image" Target="../media/image44.png"/><Relationship Id="rId2" Type="http://schemas.openxmlformats.org/officeDocument/2006/relationships/control" Target="../activeX/activeX59.xml"/><Relationship Id="rId16" Type="http://schemas.openxmlformats.org/officeDocument/2006/relationships/image" Target="../media/image49.jpg"/><Relationship Id="rId20" Type="http://schemas.openxmlformats.org/officeDocument/2006/relationships/slide" Target="slide32.xml"/><Relationship Id="rId29" Type="http://schemas.openxmlformats.org/officeDocument/2006/relationships/image" Target="../media/image54.wmf"/><Relationship Id="rId1" Type="http://schemas.openxmlformats.org/officeDocument/2006/relationships/vmlDrawing" Target="../drawings/vmlDrawing19.vml"/><Relationship Id="rId6" Type="http://schemas.openxmlformats.org/officeDocument/2006/relationships/slide" Target="slide20.xml"/><Relationship Id="rId11" Type="http://schemas.openxmlformats.org/officeDocument/2006/relationships/image" Target="../media/image17.png"/><Relationship Id="rId24" Type="http://schemas.openxmlformats.org/officeDocument/2006/relationships/image" Target="../media/image32.jpeg"/><Relationship Id="rId5" Type="http://schemas.openxmlformats.org/officeDocument/2006/relationships/slideLayout" Target="../slideLayouts/slideLayout2.xml"/><Relationship Id="rId15" Type="http://schemas.openxmlformats.org/officeDocument/2006/relationships/image" Target="../media/image55.jpg"/><Relationship Id="rId23" Type="http://schemas.openxmlformats.org/officeDocument/2006/relationships/image" Target="../media/image31.jpeg"/><Relationship Id="rId28" Type="http://schemas.openxmlformats.org/officeDocument/2006/relationships/image" Target="../media/image34.wmf"/><Relationship Id="rId10" Type="http://schemas.openxmlformats.org/officeDocument/2006/relationships/slide" Target="slide11.xml"/><Relationship Id="rId19" Type="http://schemas.openxmlformats.org/officeDocument/2006/relationships/slide" Target="slide31.xml"/><Relationship Id="rId4" Type="http://schemas.openxmlformats.org/officeDocument/2006/relationships/control" Target="../activeX/activeX61.xml"/><Relationship Id="rId9" Type="http://schemas.openxmlformats.org/officeDocument/2006/relationships/image" Target="../media/image41.png"/><Relationship Id="rId14" Type="http://schemas.openxmlformats.org/officeDocument/2006/relationships/image" Target="../media/image51.png"/><Relationship Id="rId22" Type="http://schemas.openxmlformats.org/officeDocument/2006/relationships/slide" Target="slide13.xml"/><Relationship Id="rId27" Type="http://schemas.openxmlformats.org/officeDocument/2006/relationships/image" Target="../media/image33.wmf"/></Relationships>
</file>

<file path=ppt/slides/_rels/slide34.xml.rels><?xml version="1.0" encoding="UTF-8" standalone="yes"?>
<Relationships xmlns="http://schemas.openxmlformats.org/package/2006/relationships"><Relationship Id="rId8" Type="http://schemas.openxmlformats.org/officeDocument/2006/relationships/image" Target="../media/image40.png"/><Relationship Id="rId13" Type="http://schemas.openxmlformats.org/officeDocument/2006/relationships/image" Target="../media/image42.png"/><Relationship Id="rId18" Type="http://schemas.openxmlformats.org/officeDocument/2006/relationships/slide" Target="slide21.xml"/><Relationship Id="rId26" Type="http://schemas.openxmlformats.org/officeDocument/2006/relationships/image" Target="../media/image32.jpeg"/><Relationship Id="rId3" Type="http://schemas.openxmlformats.org/officeDocument/2006/relationships/control" Target="../activeX/activeX63.xml"/><Relationship Id="rId21" Type="http://schemas.openxmlformats.org/officeDocument/2006/relationships/slide" Target="slide33.xml"/><Relationship Id="rId7" Type="http://schemas.openxmlformats.org/officeDocument/2006/relationships/slide" Target="slide18.xml"/><Relationship Id="rId12" Type="http://schemas.openxmlformats.org/officeDocument/2006/relationships/image" Target="../media/image19.png"/><Relationship Id="rId17" Type="http://schemas.openxmlformats.org/officeDocument/2006/relationships/image" Target="../media/image56.jpg"/><Relationship Id="rId25" Type="http://schemas.openxmlformats.org/officeDocument/2006/relationships/image" Target="../media/image31.jpeg"/><Relationship Id="rId2" Type="http://schemas.openxmlformats.org/officeDocument/2006/relationships/control" Target="../activeX/activeX62.xml"/><Relationship Id="rId16" Type="http://schemas.openxmlformats.org/officeDocument/2006/relationships/image" Target="../media/image49.jpg"/><Relationship Id="rId20" Type="http://schemas.openxmlformats.org/officeDocument/2006/relationships/slide" Target="slide32.xml"/><Relationship Id="rId29" Type="http://schemas.openxmlformats.org/officeDocument/2006/relationships/image" Target="../media/image33.wmf"/><Relationship Id="rId1" Type="http://schemas.openxmlformats.org/officeDocument/2006/relationships/vmlDrawing" Target="../drawings/vmlDrawing20.vml"/><Relationship Id="rId6" Type="http://schemas.openxmlformats.org/officeDocument/2006/relationships/slide" Target="slide20.xml"/><Relationship Id="rId11" Type="http://schemas.openxmlformats.org/officeDocument/2006/relationships/image" Target="../media/image17.png"/><Relationship Id="rId24" Type="http://schemas.openxmlformats.org/officeDocument/2006/relationships/slide" Target="slide13.xml"/><Relationship Id="rId5" Type="http://schemas.openxmlformats.org/officeDocument/2006/relationships/slideLayout" Target="../slideLayouts/slideLayout2.xml"/><Relationship Id="rId15" Type="http://schemas.openxmlformats.org/officeDocument/2006/relationships/image" Target="../media/image55.jpg"/><Relationship Id="rId23" Type="http://schemas.openxmlformats.org/officeDocument/2006/relationships/slide" Target="slide35.xml"/><Relationship Id="rId28" Type="http://schemas.openxmlformats.org/officeDocument/2006/relationships/image" Target="../media/image45.png"/><Relationship Id="rId10" Type="http://schemas.openxmlformats.org/officeDocument/2006/relationships/slide" Target="slide11.xml"/><Relationship Id="rId19" Type="http://schemas.openxmlformats.org/officeDocument/2006/relationships/slide" Target="slide31.xml"/><Relationship Id="rId31" Type="http://schemas.openxmlformats.org/officeDocument/2006/relationships/image" Target="../media/image54.wmf"/><Relationship Id="rId4" Type="http://schemas.openxmlformats.org/officeDocument/2006/relationships/control" Target="../activeX/activeX64.xml"/><Relationship Id="rId9" Type="http://schemas.openxmlformats.org/officeDocument/2006/relationships/image" Target="../media/image41.png"/><Relationship Id="rId14" Type="http://schemas.openxmlformats.org/officeDocument/2006/relationships/image" Target="../media/image51.png"/><Relationship Id="rId22" Type="http://schemas.openxmlformats.org/officeDocument/2006/relationships/slide" Target="slide34.xml"/><Relationship Id="rId27" Type="http://schemas.openxmlformats.org/officeDocument/2006/relationships/image" Target="../media/image44.png"/><Relationship Id="rId30" Type="http://schemas.openxmlformats.org/officeDocument/2006/relationships/image" Target="../media/image34.wmf"/></Relationships>
</file>

<file path=ppt/slides/_rels/slide35.xml.rels><?xml version="1.0" encoding="UTF-8" standalone="yes"?>
<Relationships xmlns="http://schemas.openxmlformats.org/package/2006/relationships"><Relationship Id="rId8" Type="http://schemas.openxmlformats.org/officeDocument/2006/relationships/image" Target="../media/image40.png"/><Relationship Id="rId13" Type="http://schemas.openxmlformats.org/officeDocument/2006/relationships/image" Target="../media/image42.png"/><Relationship Id="rId18" Type="http://schemas.openxmlformats.org/officeDocument/2006/relationships/slide" Target="slide21.xml"/><Relationship Id="rId26" Type="http://schemas.openxmlformats.org/officeDocument/2006/relationships/image" Target="../media/image32.jpeg"/><Relationship Id="rId3" Type="http://schemas.openxmlformats.org/officeDocument/2006/relationships/control" Target="../activeX/activeX66.xml"/><Relationship Id="rId21" Type="http://schemas.openxmlformats.org/officeDocument/2006/relationships/slide" Target="slide33.xml"/><Relationship Id="rId7" Type="http://schemas.openxmlformats.org/officeDocument/2006/relationships/slide" Target="slide18.xml"/><Relationship Id="rId12" Type="http://schemas.openxmlformats.org/officeDocument/2006/relationships/image" Target="../media/image19.png"/><Relationship Id="rId17" Type="http://schemas.openxmlformats.org/officeDocument/2006/relationships/image" Target="../media/image56.jpg"/><Relationship Id="rId25" Type="http://schemas.openxmlformats.org/officeDocument/2006/relationships/image" Target="../media/image31.jpeg"/><Relationship Id="rId2" Type="http://schemas.openxmlformats.org/officeDocument/2006/relationships/control" Target="../activeX/activeX65.xml"/><Relationship Id="rId16" Type="http://schemas.openxmlformats.org/officeDocument/2006/relationships/image" Target="../media/image49.jpg"/><Relationship Id="rId20" Type="http://schemas.openxmlformats.org/officeDocument/2006/relationships/slide" Target="slide32.xml"/><Relationship Id="rId29" Type="http://schemas.openxmlformats.org/officeDocument/2006/relationships/image" Target="../media/image33.wmf"/><Relationship Id="rId1" Type="http://schemas.openxmlformats.org/officeDocument/2006/relationships/vmlDrawing" Target="../drawings/vmlDrawing21.vml"/><Relationship Id="rId6" Type="http://schemas.openxmlformats.org/officeDocument/2006/relationships/slide" Target="slide20.xml"/><Relationship Id="rId11" Type="http://schemas.openxmlformats.org/officeDocument/2006/relationships/image" Target="../media/image17.png"/><Relationship Id="rId24" Type="http://schemas.openxmlformats.org/officeDocument/2006/relationships/slide" Target="slide13.xml"/><Relationship Id="rId5" Type="http://schemas.openxmlformats.org/officeDocument/2006/relationships/slideLayout" Target="../slideLayouts/slideLayout2.xml"/><Relationship Id="rId15" Type="http://schemas.openxmlformats.org/officeDocument/2006/relationships/image" Target="../media/image55.jpg"/><Relationship Id="rId23" Type="http://schemas.openxmlformats.org/officeDocument/2006/relationships/slide" Target="slide35.xml"/><Relationship Id="rId28" Type="http://schemas.openxmlformats.org/officeDocument/2006/relationships/image" Target="../media/image45.png"/><Relationship Id="rId10" Type="http://schemas.openxmlformats.org/officeDocument/2006/relationships/slide" Target="slide11.xml"/><Relationship Id="rId19" Type="http://schemas.openxmlformats.org/officeDocument/2006/relationships/slide" Target="slide31.xml"/><Relationship Id="rId31" Type="http://schemas.openxmlformats.org/officeDocument/2006/relationships/image" Target="../media/image54.wmf"/><Relationship Id="rId4" Type="http://schemas.openxmlformats.org/officeDocument/2006/relationships/control" Target="../activeX/activeX67.xml"/><Relationship Id="rId9" Type="http://schemas.openxmlformats.org/officeDocument/2006/relationships/image" Target="../media/image41.png"/><Relationship Id="rId14" Type="http://schemas.openxmlformats.org/officeDocument/2006/relationships/image" Target="../media/image51.png"/><Relationship Id="rId22" Type="http://schemas.openxmlformats.org/officeDocument/2006/relationships/slide" Target="slide34.xml"/><Relationship Id="rId27" Type="http://schemas.openxmlformats.org/officeDocument/2006/relationships/image" Target="../media/image44.png"/><Relationship Id="rId30" Type="http://schemas.openxmlformats.org/officeDocument/2006/relationships/image" Target="../media/image34.wmf"/></Relationships>
</file>

<file path=ppt/slides/_rels/slide36.xml.rels><?xml version="1.0" encoding="UTF-8" standalone="yes"?>
<Relationships xmlns="http://schemas.openxmlformats.org/package/2006/relationships"><Relationship Id="rId8" Type="http://schemas.openxmlformats.org/officeDocument/2006/relationships/slide" Target="slide63.xml"/><Relationship Id="rId3" Type="http://schemas.openxmlformats.org/officeDocument/2006/relationships/image" Target="../media/image31.jpeg"/><Relationship Id="rId7" Type="http://schemas.openxmlformats.org/officeDocument/2006/relationships/slide" Target="slide37.xml"/><Relationship Id="rId2" Type="http://schemas.openxmlformats.org/officeDocument/2006/relationships/slide" Target="slide49.xml"/><Relationship Id="rId1" Type="http://schemas.openxmlformats.org/officeDocument/2006/relationships/slideLayout" Target="../slideLayouts/slideLayout2.xml"/><Relationship Id="rId6" Type="http://schemas.openxmlformats.org/officeDocument/2006/relationships/slide" Target="slide13.xml"/><Relationship Id="rId5" Type="http://schemas.openxmlformats.org/officeDocument/2006/relationships/slide" Target="slide62.xml"/><Relationship Id="rId10" Type="http://schemas.openxmlformats.org/officeDocument/2006/relationships/image" Target="../media/image32.jpeg"/><Relationship Id="rId4" Type="http://schemas.openxmlformats.org/officeDocument/2006/relationships/slide" Target="slide45.xml"/><Relationship Id="rId9" Type="http://schemas.openxmlformats.org/officeDocument/2006/relationships/slide" Target="slide42.xml"/></Relationships>
</file>

<file path=ppt/slides/_rels/slide37.xml.rels><?xml version="1.0" encoding="UTF-8" standalone="yes"?>
<Relationships xmlns="http://schemas.openxmlformats.org/package/2006/relationships"><Relationship Id="rId8" Type="http://schemas.openxmlformats.org/officeDocument/2006/relationships/control" Target="../activeX/activeX74.xml"/><Relationship Id="rId13" Type="http://schemas.openxmlformats.org/officeDocument/2006/relationships/image" Target="../media/image41.png"/><Relationship Id="rId18" Type="http://schemas.openxmlformats.org/officeDocument/2006/relationships/slide" Target="slide38.xml"/><Relationship Id="rId26" Type="http://schemas.openxmlformats.org/officeDocument/2006/relationships/image" Target="../media/image61.wmf"/><Relationship Id="rId3" Type="http://schemas.openxmlformats.org/officeDocument/2006/relationships/control" Target="../activeX/activeX69.xml"/><Relationship Id="rId21" Type="http://schemas.openxmlformats.org/officeDocument/2006/relationships/image" Target="../media/image67.png"/><Relationship Id="rId7" Type="http://schemas.openxmlformats.org/officeDocument/2006/relationships/control" Target="../activeX/activeX73.xml"/><Relationship Id="rId12" Type="http://schemas.openxmlformats.org/officeDocument/2006/relationships/slide" Target="slide15.xml"/><Relationship Id="rId17" Type="http://schemas.openxmlformats.org/officeDocument/2006/relationships/slide" Target="slide16.xml"/><Relationship Id="rId25" Type="http://schemas.openxmlformats.org/officeDocument/2006/relationships/image" Target="../media/image38.wmf"/><Relationship Id="rId2" Type="http://schemas.openxmlformats.org/officeDocument/2006/relationships/control" Target="../activeX/activeX68.xml"/><Relationship Id="rId16" Type="http://schemas.openxmlformats.org/officeDocument/2006/relationships/slide" Target="slide2.xml"/><Relationship Id="rId20" Type="http://schemas.openxmlformats.org/officeDocument/2006/relationships/image" Target="../media/image66.jpeg"/><Relationship Id="rId1" Type="http://schemas.openxmlformats.org/officeDocument/2006/relationships/vmlDrawing" Target="../drawings/vmlDrawing22.vml"/><Relationship Id="rId6" Type="http://schemas.openxmlformats.org/officeDocument/2006/relationships/control" Target="../activeX/activeX72.xml"/><Relationship Id="rId11" Type="http://schemas.openxmlformats.org/officeDocument/2006/relationships/image" Target="../media/image64.png"/><Relationship Id="rId24" Type="http://schemas.openxmlformats.org/officeDocument/2006/relationships/image" Target="../media/image60.wmf"/><Relationship Id="rId5" Type="http://schemas.openxmlformats.org/officeDocument/2006/relationships/control" Target="../activeX/activeX71.xml"/><Relationship Id="rId15" Type="http://schemas.openxmlformats.org/officeDocument/2006/relationships/slide" Target="slide8.xml"/><Relationship Id="rId23" Type="http://schemas.openxmlformats.org/officeDocument/2006/relationships/image" Target="../media/image47.wmf"/><Relationship Id="rId28" Type="http://schemas.openxmlformats.org/officeDocument/2006/relationships/image" Target="../media/image63.wmf"/><Relationship Id="rId10" Type="http://schemas.openxmlformats.org/officeDocument/2006/relationships/slideLayout" Target="../slideLayouts/slideLayout2.xml"/><Relationship Id="rId19" Type="http://schemas.openxmlformats.org/officeDocument/2006/relationships/image" Target="../media/image65.png"/><Relationship Id="rId4" Type="http://schemas.openxmlformats.org/officeDocument/2006/relationships/control" Target="../activeX/activeX70.xml"/><Relationship Id="rId9" Type="http://schemas.openxmlformats.org/officeDocument/2006/relationships/control" Target="../activeX/activeX75.xml"/><Relationship Id="rId14" Type="http://schemas.openxmlformats.org/officeDocument/2006/relationships/image" Target="../media/image31.jpeg"/><Relationship Id="rId22" Type="http://schemas.openxmlformats.org/officeDocument/2006/relationships/image" Target="../media/image46.wmf"/><Relationship Id="rId27" Type="http://schemas.openxmlformats.org/officeDocument/2006/relationships/image" Target="../media/image62.wmf"/></Relationships>
</file>

<file path=ppt/slides/_rels/slide38.xml.rels><?xml version="1.0" encoding="UTF-8" standalone="yes"?>
<Relationships xmlns="http://schemas.openxmlformats.org/package/2006/relationships"><Relationship Id="rId8" Type="http://schemas.openxmlformats.org/officeDocument/2006/relationships/image" Target="../media/image17.png"/><Relationship Id="rId13" Type="http://schemas.openxmlformats.org/officeDocument/2006/relationships/slide" Target="slide17.xml"/><Relationship Id="rId18" Type="http://schemas.openxmlformats.org/officeDocument/2006/relationships/slide" Target="slide37.xml"/><Relationship Id="rId3" Type="http://schemas.openxmlformats.org/officeDocument/2006/relationships/control" Target="../activeX/activeX77.xml"/><Relationship Id="rId21" Type="http://schemas.openxmlformats.org/officeDocument/2006/relationships/image" Target="../media/image51.png"/><Relationship Id="rId7" Type="http://schemas.openxmlformats.org/officeDocument/2006/relationships/slide" Target="slide18.xml"/><Relationship Id="rId12" Type="http://schemas.openxmlformats.org/officeDocument/2006/relationships/slide" Target="slide21.xml"/><Relationship Id="rId17" Type="http://schemas.openxmlformats.org/officeDocument/2006/relationships/image" Target="../media/image44.png"/><Relationship Id="rId2" Type="http://schemas.openxmlformats.org/officeDocument/2006/relationships/control" Target="../activeX/activeX76.xml"/><Relationship Id="rId16" Type="http://schemas.openxmlformats.org/officeDocument/2006/relationships/image" Target="../media/image31.jpeg"/><Relationship Id="rId20" Type="http://schemas.openxmlformats.org/officeDocument/2006/relationships/image" Target="../media/image42.png"/><Relationship Id="rId1" Type="http://schemas.openxmlformats.org/officeDocument/2006/relationships/vmlDrawing" Target="../drawings/vmlDrawing23.vml"/><Relationship Id="rId6" Type="http://schemas.openxmlformats.org/officeDocument/2006/relationships/image" Target="../media/image41.png"/><Relationship Id="rId11" Type="http://schemas.openxmlformats.org/officeDocument/2006/relationships/slide" Target="slide39.xml"/><Relationship Id="rId5" Type="http://schemas.openxmlformats.org/officeDocument/2006/relationships/image" Target="../media/image64.png"/><Relationship Id="rId15" Type="http://schemas.openxmlformats.org/officeDocument/2006/relationships/slide" Target="slide13.xml"/><Relationship Id="rId23" Type="http://schemas.openxmlformats.org/officeDocument/2006/relationships/image" Target="../media/image34.wmf"/><Relationship Id="rId10" Type="http://schemas.openxmlformats.org/officeDocument/2006/relationships/slide" Target="slide19.xml"/><Relationship Id="rId19" Type="http://schemas.openxmlformats.org/officeDocument/2006/relationships/image" Target="../media/image45.png"/><Relationship Id="rId4" Type="http://schemas.openxmlformats.org/officeDocument/2006/relationships/slideLayout" Target="../slideLayouts/slideLayout2.xml"/><Relationship Id="rId9" Type="http://schemas.openxmlformats.org/officeDocument/2006/relationships/image" Target="../media/image19.png"/><Relationship Id="rId14" Type="http://schemas.openxmlformats.org/officeDocument/2006/relationships/image" Target="../media/image43.jpeg"/><Relationship Id="rId22" Type="http://schemas.openxmlformats.org/officeDocument/2006/relationships/image" Target="../media/image33.wmf"/></Relationships>
</file>

<file path=ppt/slides/_rels/slide39.xml.rels><?xml version="1.0" encoding="UTF-8" standalone="yes"?>
<Relationships xmlns="http://schemas.openxmlformats.org/package/2006/relationships"><Relationship Id="rId8" Type="http://schemas.openxmlformats.org/officeDocument/2006/relationships/image" Target="../media/image40.png"/><Relationship Id="rId13" Type="http://schemas.openxmlformats.org/officeDocument/2006/relationships/image" Target="../media/image42.png"/><Relationship Id="rId18" Type="http://schemas.openxmlformats.org/officeDocument/2006/relationships/slide" Target="slide21.xml"/><Relationship Id="rId26" Type="http://schemas.openxmlformats.org/officeDocument/2006/relationships/image" Target="../media/image64.png"/><Relationship Id="rId3" Type="http://schemas.openxmlformats.org/officeDocument/2006/relationships/control" Target="../activeX/activeX79.xml"/><Relationship Id="rId21" Type="http://schemas.openxmlformats.org/officeDocument/2006/relationships/image" Target="../media/image44.png"/><Relationship Id="rId7" Type="http://schemas.openxmlformats.org/officeDocument/2006/relationships/slide" Target="slide11.xml"/><Relationship Id="rId12" Type="http://schemas.openxmlformats.org/officeDocument/2006/relationships/image" Target="../media/image41.png"/><Relationship Id="rId17" Type="http://schemas.openxmlformats.org/officeDocument/2006/relationships/image" Target="../media/image53.jpg"/><Relationship Id="rId25" Type="http://schemas.openxmlformats.org/officeDocument/2006/relationships/slide" Target="slide41.xml"/><Relationship Id="rId2" Type="http://schemas.openxmlformats.org/officeDocument/2006/relationships/control" Target="../activeX/activeX78.xml"/><Relationship Id="rId16" Type="http://schemas.openxmlformats.org/officeDocument/2006/relationships/image" Target="../media/image52.jpg"/><Relationship Id="rId20" Type="http://schemas.openxmlformats.org/officeDocument/2006/relationships/image" Target="../media/image31.jpeg"/><Relationship Id="rId29" Type="http://schemas.openxmlformats.org/officeDocument/2006/relationships/image" Target="../media/image50.wmf"/><Relationship Id="rId1" Type="http://schemas.openxmlformats.org/officeDocument/2006/relationships/vmlDrawing" Target="../drawings/vmlDrawing24.vml"/><Relationship Id="rId6" Type="http://schemas.openxmlformats.org/officeDocument/2006/relationships/slide" Target="slide18.xml"/><Relationship Id="rId11" Type="http://schemas.openxmlformats.org/officeDocument/2006/relationships/slide" Target="slide19.xml"/><Relationship Id="rId24" Type="http://schemas.openxmlformats.org/officeDocument/2006/relationships/slide" Target="slide40.xml"/><Relationship Id="rId5" Type="http://schemas.openxmlformats.org/officeDocument/2006/relationships/slideLayout" Target="../slideLayouts/slideLayout2.xml"/><Relationship Id="rId15" Type="http://schemas.openxmlformats.org/officeDocument/2006/relationships/image" Target="../media/image49.jpg"/><Relationship Id="rId23" Type="http://schemas.openxmlformats.org/officeDocument/2006/relationships/image" Target="../media/image45.png"/><Relationship Id="rId28" Type="http://schemas.openxmlformats.org/officeDocument/2006/relationships/image" Target="../media/image34.wmf"/><Relationship Id="rId10" Type="http://schemas.openxmlformats.org/officeDocument/2006/relationships/image" Target="../media/image19.png"/><Relationship Id="rId19" Type="http://schemas.openxmlformats.org/officeDocument/2006/relationships/slide" Target="slide13.xml"/><Relationship Id="rId4" Type="http://schemas.openxmlformats.org/officeDocument/2006/relationships/control" Target="../activeX/activeX80.xml"/><Relationship Id="rId9" Type="http://schemas.openxmlformats.org/officeDocument/2006/relationships/image" Target="../media/image17.png"/><Relationship Id="rId14" Type="http://schemas.openxmlformats.org/officeDocument/2006/relationships/image" Target="../media/image51.png"/><Relationship Id="rId22" Type="http://schemas.openxmlformats.org/officeDocument/2006/relationships/slide" Target="slide37.xml"/><Relationship Id="rId27" Type="http://schemas.openxmlformats.org/officeDocument/2006/relationships/image" Target="../media/image33.wmf"/></Relationships>
</file>

<file path=ppt/slides/_rels/slide40.xml.rels><?xml version="1.0" encoding="UTF-8" standalone="yes"?>
<Relationships xmlns="http://schemas.openxmlformats.org/package/2006/relationships"><Relationship Id="rId8" Type="http://schemas.openxmlformats.org/officeDocument/2006/relationships/slide" Target="slide11.xml"/><Relationship Id="rId13" Type="http://schemas.openxmlformats.org/officeDocument/2006/relationships/image" Target="../media/image42.png"/><Relationship Id="rId18" Type="http://schemas.openxmlformats.org/officeDocument/2006/relationships/slide" Target="slide21.xml"/><Relationship Id="rId26" Type="http://schemas.openxmlformats.org/officeDocument/2006/relationships/image" Target="../media/image64.png"/><Relationship Id="rId3" Type="http://schemas.openxmlformats.org/officeDocument/2006/relationships/control" Target="../activeX/activeX82.xml"/><Relationship Id="rId21" Type="http://schemas.openxmlformats.org/officeDocument/2006/relationships/image" Target="../media/image44.png"/><Relationship Id="rId7" Type="http://schemas.openxmlformats.org/officeDocument/2006/relationships/slide" Target="slide18.xml"/><Relationship Id="rId12" Type="http://schemas.openxmlformats.org/officeDocument/2006/relationships/image" Target="../media/image41.png"/><Relationship Id="rId17" Type="http://schemas.openxmlformats.org/officeDocument/2006/relationships/image" Target="../media/image53.jpg"/><Relationship Id="rId25" Type="http://schemas.openxmlformats.org/officeDocument/2006/relationships/slide" Target="slide41.xml"/><Relationship Id="rId2" Type="http://schemas.openxmlformats.org/officeDocument/2006/relationships/control" Target="../activeX/activeX81.xml"/><Relationship Id="rId16" Type="http://schemas.openxmlformats.org/officeDocument/2006/relationships/image" Target="../media/image52.jpg"/><Relationship Id="rId20" Type="http://schemas.openxmlformats.org/officeDocument/2006/relationships/image" Target="../media/image31.jpeg"/><Relationship Id="rId29" Type="http://schemas.openxmlformats.org/officeDocument/2006/relationships/image" Target="../media/image50.wmf"/><Relationship Id="rId1" Type="http://schemas.openxmlformats.org/officeDocument/2006/relationships/vmlDrawing" Target="../drawings/vmlDrawing25.vml"/><Relationship Id="rId6" Type="http://schemas.openxmlformats.org/officeDocument/2006/relationships/notesSlide" Target="../notesSlides/notesSlide6.xml"/><Relationship Id="rId11" Type="http://schemas.openxmlformats.org/officeDocument/2006/relationships/slide" Target="slide19.xml"/><Relationship Id="rId24" Type="http://schemas.openxmlformats.org/officeDocument/2006/relationships/image" Target="../media/image68.jpeg"/><Relationship Id="rId5" Type="http://schemas.openxmlformats.org/officeDocument/2006/relationships/slideLayout" Target="../slideLayouts/slideLayout2.xml"/><Relationship Id="rId15" Type="http://schemas.openxmlformats.org/officeDocument/2006/relationships/image" Target="../media/image49.jpg"/><Relationship Id="rId23" Type="http://schemas.openxmlformats.org/officeDocument/2006/relationships/image" Target="../media/image45.png"/><Relationship Id="rId28" Type="http://schemas.openxmlformats.org/officeDocument/2006/relationships/image" Target="../media/image34.wmf"/><Relationship Id="rId10" Type="http://schemas.openxmlformats.org/officeDocument/2006/relationships/image" Target="../media/image19.png"/><Relationship Id="rId19" Type="http://schemas.openxmlformats.org/officeDocument/2006/relationships/slide" Target="slide13.xml"/><Relationship Id="rId4" Type="http://schemas.openxmlformats.org/officeDocument/2006/relationships/control" Target="../activeX/activeX83.xml"/><Relationship Id="rId9" Type="http://schemas.openxmlformats.org/officeDocument/2006/relationships/image" Target="../media/image17.png"/><Relationship Id="rId14" Type="http://schemas.openxmlformats.org/officeDocument/2006/relationships/image" Target="../media/image51.png"/><Relationship Id="rId22" Type="http://schemas.openxmlformats.org/officeDocument/2006/relationships/slide" Target="slide37.xml"/><Relationship Id="rId27" Type="http://schemas.openxmlformats.org/officeDocument/2006/relationships/image" Target="../media/image33.wmf"/></Relationships>
</file>

<file path=ppt/slides/_rels/slide41.xml.rels><?xml version="1.0" encoding="UTF-8" standalone="yes"?>
<Relationships xmlns="http://schemas.openxmlformats.org/package/2006/relationships"><Relationship Id="rId8" Type="http://schemas.openxmlformats.org/officeDocument/2006/relationships/slide" Target="slide11.xml"/><Relationship Id="rId13" Type="http://schemas.openxmlformats.org/officeDocument/2006/relationships/image" Target="../media/image41.png"/><Relationship Id="rId18" Type="http://schemas.openxmlformats.org/officeDocument/2006/relationships/image" Target="../media/image53.jpg"/><Relationship Id="rId26" Type="http://schemas.openxmlformats.org/officeDocument/2006/relationships/slide" Target="slide40.xml"/><Relationship Id="rId3" Type="http://schemas.openxmlformats.org/officeDocument/2006/relationships/control" Target="../activeX/activeX85.xml"/><Relationship Id="rId21" Type="http://schemas.openxmlformats.org/officeDocument/2006/relationships/image" Target="../media/image31.jpeg"/><Relationship Id="rId7" Type="http://schemas.openxmlformats.org/officeDocument/2006/relationships/slide" Target="slide18.xml"/><Relationship Id="rId12" Type="http://schemas.openxmlformats.org/officeDocument/2006/relationships/slide" Target="slide19.xml"/><Relationship Id="rId17" Type="http://schemas.openxmlformats.org/officeDocument/2006/relationships/image" Target="../media/image52.jpg"/><Relationship Id="rId25" Type="http://schemas.openxmlformats.org/officeDocument/2006/relationships/image" Target="../media/image68.jpeg"/><Relationship Id="rId2" Type="http://schemas.openxmlformats.org/officeDocument/2006/relationships/control" Target="../activeX/activeX84.xml"/><Relationship Id="rId16" Type="http://schemas.openxmlformats.org/officeDocument/2006/relationships/image" Target="../media/image49.jpg"/><Relationship Id="rId20" Type="http://schemas.openxmlformats.org/officeDocument/2006/relationships/slide" Target="slide13.xml"/><Relationship Id="rId29" Type="http://schemas.openxmlformats.org/officeDocument/2006/relationships/image" Target="../media/image34.wmf"/><Relationship Id="rId1" Type="http://schemas.openxmlformats.org/officeDocument/2006/relationships/vmlDrawing" Target="../drawings/vmlDrawing26.vml"/><Relationship Id="rId6" Type="http://schemas.openxmlformats.org/officeDocument/2006/relationships/notesSlide" Target="../notesSlides/notesSlide7.xml"/><Relationship Id="rId11" Type="http://schemas.openxmlformats.org/officeDocument/2006/relationships/image" Target="../media/image19.png"/><Relationship Id="rId24" Type="http://schemas.openxmlformats.org/officeDocument/2006/relationships/image" Target="../media/image45.png"/><Relationship Id="rId5" Type="http://schemas.openxmlformats.org/officeDocument/2006/relationships/slideLayout" Target="../slideLayouts/slideLayout2.xml"/><Relationship Id="rId15" Type="http://schemas.openxmlformats.org/officeDocument/2006/relationships/image" Target="../media/image51.png"/><Relationship Id="rId23" Type="http://schemas.openxmlformats.org/officeDocument/2006/relationships/slide" Target="slide37.xml"/><Relationship Id="rId28" Type="http://schemas.openxmlformats.org/officeDocument/2006/relationships/image" Target="../media/image33.wmf"/><Relationship Id="rId10" Type="http://schemas.openxmlformats.org/officeDocument/2006/relationships/image" Target="../media/image17.png"/><Relationship Id="rId19" Type="http://schemas.openxmlformats.org/officeDocument/2006/relationships/slide" Target="slide21.xml"/><Relationship Id="rId4" Type="http://schemas.openxmlformats.org/officeDocument/2006/relationships/control" Target="../activeX/activeX86.xml"/><Relationship Id="rId9" Type="http://schemas.openxmlformats.org/officeDocument/2006/relationships/image" Target="../media/image40.png"/><Relationship Id="rId14" Type="http://schemas.openxmlformats.org/officeDocument/2006/relationships/image" Target="../media/image42.png"/><Relationship Id="rId22" Type="http://schemas.openxmlformats.org/officeDocument/2006/relationships/image" Target="../media/image44.png"/><Relationship Id="rId27" Type="http://schemas.openxmlformats.org/officeDocument/2006/relationships/image" Target="../media/image64.png"/><Relationship Id="rId30" Type="http://schemas.openxmlformats.org/officeDocument/2006/relationships/image" Target="../media/image50.wmf"/></Relationships>
</file>

<file path=ppt/slides/_rels/slide42.xml.rels><?xml version="1.0" encoding="UTF-8" standalone="yes"?>
<Relationships xmlns="http://schemas.openxmlformats.org/package/2006/relationships"><Relationship Id="rId8" Type="http://schemas.openxmlformats.org/officeDocument/2006/relationships/control" Target="../activeX/activeX93.xml"/><Relationship Id="rId13" Type="http://schemas.openxmlformats.org/officeDocument/2006/relationships/image" Target="../media/image41.png"/><Relationship Id="rId18" Type="http://schemas.openxmlformats.org/officeDocument/2006/relationships/slide" Target="slide2.xml"/><Relationship Id="rId26" Type="http://schemas.openxmlformats.org/officeDocument/2006/relationships/image" Target="../media/image39.wmf"/><Relationship Id="rId3" Type="http://schemas.openxmlformats.org/officeDocument/2006/relationships/control" Target="../activeX/activeX88.xml"/><Relationship Id="rId21" Type="http://schemas.openxmlformats.org/officeDocument/2006/relationships/image" Target="../media/image47.wmf"/><Relationship Id="rId7" Type="http://schemas.openxmlformats.org/officeDocument/2006/relationships/control" Target="../activeX/activeX92.xml"/><Relationship Id="rId12" Type="http://schemas.openxmlformats.org/officeDocument/2006/relationships/image" Target="../media/image40.png"/><Relationship Id="rId17" Type="http://schemas.openxmlformats.org/officeDocument/2006/relationships/slide" Target="slide8.xml"/><Relationship Id="rId25" Type="http://schemas.openxmlformats.org/officeDocument/2006/relationships/image" Target="../media/image38.wmf"/><Relationship Id="rId2" Type="http://schemas.openxmlformats.org/officeDocument/2006/relationships/control" Target="../activeX/activeX87.xml"/><Relationship Id="rId16" Type="http://schemas.openxmlformats.org/officeDocument/2006/relationships/image" Target="../media/image42.png"/><Relationship Id="rId20" Type="http://schemas.openxmlformats.org/officeDocument/2006/relationships/image" Target="../media/image46.wmf"/><Relationship Id="rId1" Type="http://schemas.openxmlformats.org/officeDocument/2006/relationships/vmlDrawing" Target="../drawings/vmlDrawing27.vml"/><Relationship Id="rId6" Type="http://schemas.openxmlformats.org/officeDocument/2006/relationships/control" Target="../activeX/activeX91.xml"/><Relationship Id="rId11" Type="http://schemas.openxmlformats.org/officeDocument/2006/relationships/slide" Target="slide15.xml"/><Relationship Id="rId24" Type="http://schemas.openxmlformats.org/officeDocument/2006/relationships/image" Target="../media/image70.wmf"/><Relationship Id="rId5" Type="http://schemas.openxmlformats.org/officeDocument/2006/relationships/control" Target="../activeX/activeX90.xml"/><Relationship Id="rId15" Type="http://schemas.openxmlformats.org/officeDocument/2006/relationships/image" Target="../media/image32.jpeg"/><Relationship Id="rId23" Type="http://schemas.openxmlformats.org/officeDocument/2006/relationships/image" Target="../media/image69.wmf"/><Relationship Id="rId10" Type="http://schemas.openxmlformats.org/officeDocument/2006/relationships/slideLayout" Target="../slideLayouts/slideLayout2.xml"/><Relationship Id="rId19" Type="http://schemas.openxmlformats.org/officeDocument/2006/relationships/slide" Target="slide43.xml"/><Relationship Id="rId4" Type="http://schemas.openxmlformats.org/officeDocument/2006/relationships/control" Target="../activeX/activeX89.xml"/><Relationship Id="rId9" Type="http://schemas.openxmlformats.org/officeDocument/2006/relationships/control" Target="../activeX/activeX94.xml"/><Relationship Id="rId14" Type="http://schemas.openxmlformats.org/officeDocument/2006/relationships/image" Target="../media/image31.jpeg"/><Relationship Id="rId22" Type="http://schemas.openxmlformats.org/officeDocument/2006/relationships/image" Target="../media/image35.wmf"/><Relationship Id="rId27" Type="http://schemas.openxmlformats.org/officeDocument/2006/relationships/image" Target="../media/image71.wmf"/></Relationships>
</file>

<file path=ppt/slides/_rels/slide43.xml.rels><?xml version="1.0" encoding="UTF-8" standalone="yes"?>
<Relationships xmlns="http://schemas.openxmlformats.org/package/2006/relationships"><Relationship Id="rId8" Type="http://schemas.openxmlformats.org/officeDocument/2006/relationships/image" Target="../media/image17.png"/><Relationship Id="rId13" Type="http://schemas.openxmlformats.org/officeDocument/2006/relationships/slide" Target="slide21.xml"/><Relationship Id="rId18" Type="http://schemas.openxmlformats.org/officeDocument/2006/relationships/image" Target="../media/image32.jpeg"/><Relationship Id="rId3" Type="http://schemas.openxmlformats.org/officeDocument/2006/relationships/control" Target="../activeX/activeX96.xml"/><Relationship Id="rId21" Type="http://schemas.openxmlformats.org/officeDocument/2006/relationships/image" Target="../media/image45.png"/><Relationship Id="rId7" Type="http://schemas.openxmlformats.org/officeDocument/2006/relationships/slide" Target="slide18.xml"/><Relationship Id="rId12" Type="http://schemas.openxmlformats.org/officeDocument/2006/relationships/image" Target="../media/image42.png"/><Relationship Id="rId17" Type="http://schemas.openxmlformats.org/officeDocument/2006/relationships/image" Target="../media/image31.jpeg"/><Relationship Id="rId2" Type="http://schemas.openxmlformats.org/officeDocument/2006/relationships/control" Target="../activeX/activeX95.xml"/><Relationship Id="rId16" Type="http://schemas.openxmlformats.org/officeDocument/2006/relationships/slide" Target="slide13.xml"/><Relationship Id="rId20" Type="http://schemas.openxmlformats.org/officeDocument/2006/relationships/slide" Target="slide42.xml"/><Relationship Id="rId1" Type="http://schemas.openxmlformats.org/officeDocument/2006/relationships/vmlDrawing" Target="../drawings/vmlDrawing28.vml"/><Relationship Id="rId6" Type="http://schemas.openxmlformats.org/officeDocument/2006/relationships/image" Target="../media/image41.png"/><Relationship Id="rId11" Type="http://schemas.openxmlformats.org/officeDocument/2006/relationships/slide" Target="slide44.xml"/><Relationship Id="rId5" Type="http://schemas.openxmlformats.org/officeDocument/2006/relationships/image" Target="../media/image40.png"/><Relationship Id="rId15" Type="http://schemas.openxmlformats.org/officeDocument/2006/relationships/image" Target="../media/image43.jpeg"/><Relationship Id="rId23" Type="http://schemas.openxmlformats.org/officeDocument/2006/relationships/image" Target="../media/image34.wmf"/><Relationship Id="rId10" Type="http://schemas.openxmlformats.org/officeDocument/2006/relationships/slide" Target="slide19.xml"/><Relationship Id="rId19" Type="http://schemas.openxmlformats.org/officeDocument/2006/relationships/image" Target="../media/image44.png"/><Relationship Id="rId4" Type="http://schemas.openxmlformats.org/officeDocument/2006/relationships/slideLayout" Target="../slideLayouts/slideLayout2.xml"/><Relationship Id="rId9" Type="http://schemas.openxmlformats.org/officeDocument/2006/relationships/image" Target="../media/image19.png"/><Relationship Id="rId14" Type="http://schemas.openxmlformats.org/officeDocument/2006/relationships/slide" Target="slide17.xml"/><Relationship Id="rId22" Type="http://schemas.openxmlformats.org/officeDocument/2006/relationships/image" Target="../media/image33.wmf"/></Relationships>
</file>

<file path=ppt/slides/_rels/slide44.xml.rels><?xml version="1.0" encoding="UTF-8" standalone="yes"?>
<Relationships xmlns="http://schemas.openxmlformats.org/package/2006/relationships"><Relationship Id="rId8" Type="http://schemas.openxmlformats.org/officeDocument/2006/relationships/image" Target="../media/image40.png"/><Relationship Id="rId13" Type="http://schemas.openxmlformats.org/officeDocument/2006/relationships/image" Target="../media/image42.png"/><Relationship Id="rId18" Type="http://schemas.openxmlformats.org/officeDocument/2006/relationships/slide" Target="slide21.xml"/><Relationship Id="rId26" Type="http://schemas.openxmlformats.org/officeDocument/2006/relationships/slide" Target="slide42.xml"/><Relationship Id="rId3" Type="http://schemas.openxmlformats.org/officeDocument/2006/relationships/control" Target="../activeX/activeX98.xml"/><Relationship Id="rId21" Type="http://schemas.openxmlformats.org/officeDocument/2006/relationships/image" Target="../media/image64.png"/><Relationship Id="rId7" Type="http://schemas.openxmlformats.org/officeDocument/2006/relationships/slide" Target="slide11.xml"/><Relationship Id="rId12" Type="http://schemas.openxmlformats.org/officeDocument/2006/relationships/image" Target="../media/image41.png"/><Relationship Id="rId17" Type="http://schemas.openxmlformats.org/officeDocument/2006/relationships/image" Target="../media/image53.jpg"/><Relationship Id="rId25" Type="http://schemas.openxmlformats.org/officeDocument/2006/relationships/image" Target="../media/image44.png"/><Relationship Id="rId2" Type="http://schemas.openxmlformats.org/officeDocument/2006/relationships/control" Target="../activeX/activeX97.xml"/><Relationship Id="rId16" Type="http://schemas.openxmlformats.org/officeDocument/2006/relationships/image" Target="../media/image52.jpg"/><Relationship Id="rId20" Type="http://schemas.openxmlformats.org/officeDocument/2006/relationships/slide" Target="slide41.xml"/><Relationship Id="rId29" Type="http://schemas.openxmlformats.org/officeDocument/2006/relationships/image" Target="../media/image34.wmf"/><Relationship Id="rId1" Type="http://schemas.openxmlformats.org/officeDocument/2006/relationships/vmlDrawing" Target="../drawings/vmlDrawing29.vml"/><Relationship Id="rId6" Type="http://schemas.openxmlformats.org/officeDocument/2006/relationships/slide" Target="slide18.xml"/><Relationship Id="rId11" Type="http://schemas.openxmlformats.org/officeDocument/2006/relationships/slide" Target="slide19.xml"/><Relationship Id="rId24" Type="http://schemas.openxmlformats.org/officeDocument/2006/relationships/image" Target="../media/image32.jpeg"/><Relationship Id="rId5" Type="http://schemas.openxmlformats.org/officeDocument/2006/relationships/slideLayout" Target="../slideLayouts/slideLayout2.xml"/><Relationship Id="rId15" Type="http://schemas.openxmlformats.org/officeDocument/2006/relationships/image" Target="../media/image49.jpg"/><Relationship Id="rId23" Type="http://schemas.openxmlformats.org/officeDocument/2006/relationships/image" Target="../media/image31.jpeg"/><Relationship Id="rId28" Type="http://schemas.openxmlformats.org/officeDocument/2006/relationships/image" Target="../media/image33.wmf"/><Relationship Id="rId10" Type="http://schemas.openxmlformats.org/officeDocument/2006/relationships/image" Target="../media/image19.png"/><Relationship Id="rId19" Type="http://schemas.openxmlformats.org/officeDocument/2006/relationships/slide" Target="slide40.xml"/><Relationship Id="rId4" Type="http://schemas.openxmlformats.org/officeDocument/2006/relationships/control" Target="../activeX/activeX99.xml"/><Relationship Id="rId9" Type="http://schemas.openxmlformats.org/officeDocument/2006/relationships/image" Target="../media/image17.png"/><Relationship Id="rId14" Type="http://schemas.openxmlformats.org/officeDocument/2006/relationships/image" Target="../media/image51.png"/><Relationship Id="rId22" Type="http://schemas.openxmlformats.org/officeDocument/2006/relationships/slide" Target="slide13.xml"/><Relationship Id="rId27" Type="http://schemas.openxmlformats.org/officeDocument/2006/relationships/image" Target="../media/image45.png"/><Relationship Id="rId30" Type="http://schemas.openxmlformats.org/officeDocument/2006/relationships/image" Target="../media/image50.wmf"/></Relationships>
</file>

<file path=ppt/slides/_rels/slide45.xml.rels><?xml version="1.0" encoding="UTF-8" standalone="yes"?>
<Relationships xmlns="http://schemas.openxmlformats.org/package/2006/relationships"><Relationship Id="rId3" Type="http://schemas.openxmlformats.org/officeDocument/2006/relationships/slide" Target="slide62.xml"/><Relationship Id="rId2" Type="http://schemas.openxmlformats.org/officeDocument/2006/relationships/slide" Target="slide12.xml"/><Relationship Id="rId1" Type="http://schemas.openxmlformats.org/officeDocument/2006/relationships/slideLayout" Target="../slideLayouts/slideLayout2.xml"/><Relationship Id="rId6" Type="http://schemas.openxmlformats.org/officeDocument/2006/relationships/slide" Target="slide63.xml"/><Relationship Id="rId5" Type="http://schemas.openxmlformats.org/officeDocument/2006/relationships/slide" Target="slide60.xml"/><Relationship Id="rId4" Type="http://schemas.openxmlformats.org/officeDocument/2006/relationships/slide" Target="slide46.xml"/></Relationships>
</file>

<file path=ppt/slides/_rels/slide46.xml.rels><?xml version="1.0" encoding="UTF-8" standalone="yes"?>
<Relationships xmlns="http://schemas.openxmlformats.org/package/2006/relationships"><Relationship Id="rId8" Type="http://schemas.openxmlformats.org/officeDocument/2006/relationships/image" Target="../media/image31.jpeg"/><Relationship Id="rId13" Type="http://schemas.openxmlformats.org/officeDocument/2006/relationships/slide" Target="slide53.xml"/><Relationship Id="rId3" Type="http://schemas.openxmlformats.org/officeDocument/2006/relationships/slide" Target="slide62.xml"/><Relationship Id="rId7" Type="http://schemas.openxmlformats.org/officeDocument/2006/relationships/slide" Target="slide49.xml"/><Relationship Id="rId12" Type="http://schemas.openxmlformats.org/officeDocument/2006/relationships/image" Target="../media/image73.jpeg"/><Relationship Id="rId2" Type="http://schemas.openxmlformats.org/officeDocument/2006/relationships/slide" Target="slide12.xml"/><Relationship Id="rId16" Type="http://schemas.openxmlformats.org/officeDocument/2006/relationships/slide" Target="slide63.xml"/><Relationship Id="rId1" Type="http://schemas.openxmlformats.org/officeDocument/2006/relationships/slideLayout" Target="../slideLayouts/slideLayout2.xml"/><Relationship Id="rId6" Type="http://schemas.openxmlformats.org/officeDocument/2006/relationships/slide" Target="slide51.xml"/><Relationship Id="rId11" Type="http://schemas.openxmlformats.org/officeDocument/2006/relationships/slide" Target="slide48.xml"/><Relationship Id="rId5" Type="http://schemas.openxmlformats.org/officeDocument/2006/relationships/slide" Target="slide60.xml"/><Relationship Id="rId15" Type="http://schemas.openxmlformats.org/officeDocument/2006/relationships/image" Target="../media/image74.png"/><Relationship Id="rId10" Type="http://schemas.openxmlformats.org/officeDocument/2006/relationships/image" Target="../media/image72.png"/><Relationship Id="rId4" Type="http://schemas.openxmlformats.org/officeDocument/2006/relationships/slide" Target="slide11.xml"/><Relationship Id="rId9" Type="http://schemas.openxmlformats.org/officeDocument/2006/relationships/slide" Target="slide46.xml"/><Relationship Id="rId14" Type="http://schemas.openxmlformats.org/officeDocument/2006/relationships/slide" Target="slide47.xml"/></Relationships>
</file>

<file path=ppt/slides/_rels/slide47.xml.rels><?xml version="1.0" encoding="UTF-8" standalone="yes"?>
<Relationships xmlns="http://schemas.openxmlformats.org/package/2006/relationships"><Relationship Id="rId8" Type="http://schemas.openxmlformats.org/officeDocument/2006/relationships/slide" Target="slide57.xml"/><Relationship Id="rId3" Type="http://schemas.openxmlformats.org/officeDocument/2006/relationships/slideLayout" Target="../slideLayouts/slideLayout2.xml"/><Relationship Id="rId7" Type="http://schemas.openxmlformats.org/officeDocument/2006/relationships/image" Target="../media/image77.png"/><Relationship Id="rId2" Type="http://schemas.openxmlformats.org/officeDocument/2006/relationships/control" Target="../activeX/activeX100.xml"/><Relationship Id="rId1" Type="http://schemas.openxmlformats.org/officeDocument/2006/relationships/vmlDrawing" Target="../drawings/vmlDrawing30.vml"/><Relationship Id="rId6" Type="http://schemas.openxmlformats.org/officeDocument/2006/relationships/slide" Target="slide54.xml"/><Relationship Id="rId11" Type="http://schemas.openxmlformats.org/officeDocument/2006/relationships/image" Target="../media/image75.wmf"/><Relationship Id="rId5" Type="http://schemas.openxmlformats.org/officeDocument/2006/relationships/image" Target="../media/image76.png"/><Relationship Id="rId10" Type="http://schemas.openxmlformats.org/officeDocument/2006/relationships/slide" Target="slide2.xml"/><Relationship Id="rId4" Type="http://schemas.openxmlformats.org/officeDocument/2006/relationships/slide" Target="slide55.xml"/><Relationship Id="rId9" Type="http://schemas.openxmlformats.org/officeDocument/2006/relationships/slide" Target="slide8.xml"/></Relationships>
</file>

<file path=ppt/slides/_rels/slide48.xml.rels><?xml version="1.0" encoding="UTF-8" standalone="yes"?>
<Relationships xmlns="http://schemas.openxmlformats.org/package/2006/relationships"><Relationship Id="rId8" Type="http://schemas.openxmlformats.org/officeDocument/2006/relationships/control" Target="../activeX/activeX107.xml"/><Relationship Id="rId13" Type="http://schemas.openxmlformats.org/officeDocument/2006/relationships/image" Target="../media/image31.jpeg"/><Relationship Id="rId18" Type="http://schemas.openxmlformats.org/officeDocument/2006/relationships/image" Target="../media/image33.wmf"/><Relationship Id="rId3" Type="http://schemas.openxmlformats.org/officeDocument/2006/relationships/control" Target="../activeX/activeX102.xml"/><Relationship Id="rId21" Type="http://schemas.openxmlformats.org/officeDocument/2006/relationships/image" Target="../media/image60.wmf"/><Relationship Id="rId7" Type="http://schemas.openxmlformats.org/officeDocument/2006/relationships/control" Target="../activeX/activeX106.xml"/><Relationship Id="rId12" Type="http://schemas.openxmlformats.org/officeDocument/2006/relationships/image" Target="../media/image41.png"/><Relationship Id="rId17" Type="http://schemas.openxmlformats.org/officeDocument/2006/relationships/slide" Target="slide3.xml"/><Relationship Id="rId2" Type="http://schemas.openxmlformats.org/officeDocument/2006/relationships/control" Target="../activeX/activeX101.xml"/><Relationship Id="rId16" Type="http://schemas.openxmlformats.org/officeDocument/2006/relationships/slide" Target="slide8.xml"/><Relationship Id="rId20" Type="http://schemas.openxmlformats.org/officeDocument/2006/relationships/image" Target="../media/image78.wmf"/><Relationship Id="rId1" Type="http://schemas.openxmlformats.org/officeDocument/2006/relationships/vmlDrawing" Target="../drawings/vmlDrawing31.vml"/><Relationship Id="rId6" Type="http://schemas.openxmlformats.org/officeDocument/2006/relationships/control" Target="../activeX/activeX105.xml"/><Relationship Id="rId11" Type="http://schemas.openxmlformats.org/officeDocument/2006/relationships/image" Target="../media/image40.png"/><Relationship Id="rId24" Type="http://schemas.openxmlformats.org/officeDocument/2006/relationships/image" Target="../media/image80.wmf"/><Relationship Id="rId5" Type="http://schemas.openxmlformats.org/officeDocument/2006/relationships/control" Target="../activeX/activeX104.xml"/><Relationship Id="rId15" Type="http://schemas.openxmlformats.org/officeDocument/2006/relationships/slide" Target="slide50.xml"/><Relationship Id="rId23" Type="http://schemas.openxmlformats.org/officeDocument/2006/relationships/image" Target="../media/image39.wmf"/><Relationship Id="rId10" Type="http://schemas.openxmlformats.org/officeDocument/2006/relationships/slide" Target="slide15.xml"/><Relationship Id="rId19" Type="http://schemas.openxmlformats.org/officeDocument/2006/relationships/image" Target="../media/image34.wmf"/><Relationship Id="rId4" Type="http://schemas.openxmlformats.org/officeDocument/2006/relationships/control" Target="../activeX/activeX103.xml"/><Relationship Id="rId9" Type="http://schemas.openxmlformats.org/officeDocument/2006/relationships/slideLayout" Target="../slideLayouts/slideLayout2.xml"/><Relationship Id="rId14" Type="http://schemas.openxmlformats.org/officeDocument/2006/relationships/image" Target="../media/image32.jpeg"/><Relationship Id="rId22" Type="http://schemas.openxmlformats.org/officeDocument/2006/relationships/image" Target="../media/image79.wmf"/></Relationships>
</file>

<file path=ppt/slides/_rels/slide49.xml.rels><?xml version="1.0" encoding="UTF-8" standalone="yes"?>
<Relationships xmlns="http://schemas.openxmlformats.org/package/2006/relationships"><Relationship Id="rId8" Type="http://schemas.openxmlformats.org/officeDocument/2006/relationships/image" Target="../media/image41.png"/><Relationship Id="rId13" Type="http://schemas.openxmlformats.org/officeDocument/2006/relationships/image" Target="../media/image34.wmf"/><Relationship Id="rId3" Type="http://schemas.openxmlformats.org/officeDocument/2006/relationships/control" Target="../activeX/activeX109.xml"/><Relationship Id="rId7" Type="http://schemas.openxmlformats.org/officeDocument/2006/relationships/image" Target="../media/image40.png"/><Relationship Id="rId12" Type="http://schemas.openxmlformats.org/officeDocument/2006/relationships/image" Target="../media/image33.wmf"/><Relationship Id="rId2" Type="http://schemas.openxmlformats.org/officeDocument/2006/relationships/control" Target="../activeX/activeX108.xml"/><Relationship Id="rId1" Type="http://schemas.openxmlformats.org/officeDocument/2006/relationships/vmlDrawing" Target="../drawings/vmlDrawing32.vml"/><Relationship Id="rId6" Type="http://schemas.openxmlformats.org/officeDocument/2006/relationships/slideLayout" Target="../slideLayouts/slideLayout2.xml"/><Relationship Id="rId11" Type="http://schemas.openxmlformats.org/officeDocument/2006/relationships/slide" Target="slide2.xml"/><Relationship Id="rId5" Type="http://schemas.openxmlformats.org/officeDocument/2006/relationships/control" Target="../activeX/activeX111.xml"/><Relationship Id="rId15" Type="http://schemas.openxmlformats.org/officeDocument/2006/relationships/image" Target="../media/image80.wmf"/><Relationship Id="rId10" Type="http://schemas.openxmlformats.org/officeDocument/2006/relationships/slide" Target="slide8.xml"/><Relationship Id="rId4" Type="http://schemas.openxmlformats.org/officeDocument/2006/relationships/control" Target="../activeX/activeX110.xml"/><Relationship Id="rId9" Type="http://schemas.openxmlformats.org/officeDocument/2006/relationships/slide" Target="slide50.xml"/><Relationship Id="rId14" Type="http://schemas.openxmlformats.org/officeDocument/2006/relationships/image" Target="../media/image60.wmf"/></Relationships>
</file>

<file path=ppt/slides/_rels/slide50.xml.rels><?xml version="1.0" encoding="UTF-8" standalone="yes"?>
<Relationships xmlns="http://schemas.openxmlformats.org/package/2006/relationships"><Relationship Id="rId8" Type="http://schemas.openxmlformats.org/officeDocument/2006/relationships/image" Target="../media/image17.png"/><Relationship Id="rId13" Type="http://schemas.openxmlformats.org/officeDocument/2006/relationships/slide" Target="slide17.xml"/><Relationship Id="rId18" Type="http://schemas.openxmlformats.org/officeDocument/2006/relationships/slide" Target="slide2.xml"/><Relationship Id="rId3" Type="http://schemas.openxmlformats.org/officeDocument/2006/relationships/control" Target="../activeX/activeX113.xml"/><Relationship Id="rId7" Type="http://schemas.openxmlformats.org/officeDocument/2006/relationships/slide" Target="slide18.xml"/><Relationship Id="rId12" Type="http://schemas.openxmlformats.org/officeDocument/2006/relationships/slide" Target="slide21.xml"/><Relationship Id="rId17" Type="http://schemas.openxmlformats.org/officeDocument/2006/relationships/slide" Target="slide8.xml"/><Relationship Id="rId2" Type="http://schemas.openxmlformats.org/officeDocument/2006/relationships/control" Target="../activeX/activeX112.xml"/><Relationship Id="rId16" Type="http://schemas.openxmlformats.org/officeDocument/2006/relationships/image" Target="../media/image32.jpeg"/><Relationship Id="rId20" Type="http://schemas.openxmlformats.org/officeDocument/2006/relationships/image" Target="../media/image34.wmf"/><Relationship Id="rId1" Type="http://schemas.openxmlformats.org/officeDocument/2006/relationships/vmlDrawing" Target="../drawings/vmlDrawing33.vml"/><Relationship Id="rId6" Type="http://schemas.openxmlformats.org/officeDocument/2006/relationships/image" Target="../media/image41.png"/><Relationship Id="rId11" Type="http://schemas.openxmlformats.org/officeDocument/2006/relationships/image" Target="../media/image42.png"/><Relationship Id="rId5" Type="http://schemas.openxmlformats.org/officeDocument/2006/relationships/image" Target="../media/image40.png"/><Relationship Id="rId15" Type="http://schemas.openxmlformats.org/officeDocument/2006/relationships/image" Target="../media/image31.jpeg"/><Relationship Id="rId10" Type="http://schemas.openxmlformats.org/officeDocument/2006/relationships/slide" Target="slide19.xml"/><Relationship Id="rId19" Type="http://schemas.openxmlformats.org/officeDocument/2006/relationships/image" Target="../media/image33.wmf"/><Relationship Id="rId4" Type="http://schemas.openxmlformats.org/officeDocument/2006/relationships/slideLayout" Target="../slideLayouts/slideLayout2.xml"/><Relationship Id="rId9" Type="http://schemas.openxmlformats.org/officeDocument/2006/relationships/image" Target="../media/image19.png"/><Relationship Id="rId14" Type="http://schemas.openxmlformats.org/officeDocument/2006/relationships/image" Target="../media/image43.jpeg"/></Relationships>
</file>

<file path=ppt/slides/_rels/slide51.xml.rels><?xml version="1.0" encoding="UTF-8" standalone="yes"?>
<Relationships xmlns="http://schemas.openxmlformats.org/package/2006/relationships"><Relationship Id="rId3" Type="http://schemas.openxmlformats.org/officeDocument/2006/relationships/image" Target="../media/image81.png"/><Relationship Id="rId2" Type="http://schemas.openxmlformats.org/officeDocument/2006/relationships/slide" Target="slide52.xml"/><Relationship Id="rId1" Type="http://schemas.openxmlformats.org/officeDocument/2006/relationships/slideLayout" Target="../slideLayouts/slideLayout2.xml"/><Relationship Id="rId5" Type="http://schemas.openxmlformats.org/officeDocument/2006/relationships/slide" Target="slide2.xml"/><Relationship Id="rId4" Type="http://schemas.openxmlformats.org/officeDocument/2006/relationships/slide" Target="slide8.xml"/></Relationships>
</file>

<file path=ppt/slides/_rels/slide52.xml.rels><?xml version="1.0" encoding="UTF-8" standalone="yes"?>
<Relationships xmlns="http://schemas.openxmlformats.org/package/2006/relationships"><Relationship Id="rId3" Type="http://schemas.openxmlformats.org/officeDocument/2006/relationships/slide" Target="slide15.xml"/><Relationship Id="rId2" Type="http://schemas.openxmlformats.org/officeDocument/2006/relationships/image" Target="../media/image81.png"/><Relationship Id="rId1" Type="http://schemas.openxmlformats.org/officeDocument/2006/relationships/slideLayout" Target="../slideLayouts/slideLayout2.xml"/><Relationship Id="rId4" Type="http://schemas.openxmlformats.org/officeDocument/2006/relationships/slide" Target="slide53.xml"/></Relationships>
</file>

<file path=ppt/slides/_rels/slide53.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control" Target="../activeX/activeX114.xml"/><Relationship Id="rId1" Type="http://schemas.openxmlformats.org/officeDocument/2006/relationships/vmlDrawing" Target="../drawings/vmlDrawing34.vml"/><Relationship Id="rId6" Type="http://schemas.openxmlformats.org/officeDocument/2006/relationships/image" Target="../media/image75.wmf"/><Relationship Id="rId5" Type="http://schemas.openxmlformats.org/officeDocument/2006/relationships/image" Target="../media/image77.png"/><Relationship Id="rId4" Type="http://schemas.openxmlformats.org/officeDocument/2006/relationships/slide" Target="slide54.xml"/></Relationships>
</file>

<file path=ppt/slides/_rels/slide54.xml.rels><?xml version="1.0" encoding="UTF-8" standalone="yes"?>
<Relationships xmlns="http://schemas.openxmlformats.org/package/2006/relationships"><Relationship Id="rId8" Type="http://schemas.openxmlformats.org/officeDocument/2006/relationships/slide" Target="slide57.xml"/><Relationship Id="rId3" Type="http://schemas.openxmlformats.org/officeDocument/2006/relationships/slideLayout" Target="../slideLayouts/slideLayout2.xml"/><Relationship Id="rId7" Type="http://schemas.openxmlformats.org/officeDocument/2006/relationships/image" Target="../media/image77.png"/><Relationship Id="rId2" Type="http://schemas.openxmlformats.org/officeDocument/2006/relationships/control" Target="../activeX/activeX115.xml"/><Relationship Id="rId1" Type="http://schemas.openxmlformats.org/officeDocument/2006/relationships/vmlDrawing" Target="../drawings/vmlDrawing35.vml"/><Relationship Id="rId6" Type="http://schemas.openxmlformats.org/officeDocument/2006/relationships/slide" Target="slide54.xml"/><Relationship Id="rId5" Type="http://schemas.openxmlformats.org/officeDocument/2006/relationships/image" Target="../media/image76.png"/><Relationship Id="rId4" Type="http://schemas.openxmlformats.org/officeDocument/2006/relationships/slide" Target="slide55.xml"/><Relationship Id="rId9" Type="http://schemas.openxmlformats.org/officeDocument/2006/relationships/image" Target="../media/image75.wmf"/></Relationships>
</file>

<file path=ppt/slides/_rels/slide55.xml.rels><?xml version="1.0" encoding="UTF-8" standalone="yes"?>
<Relationships xmlns="http://schemas.openxmlformats.org/package/2006/relationships"><Relationship Id="rId8" Type="http://schemas.openxmlformats.org/officeDocument/2006/relationships/image" Target="../media/image77.png"/><Relationship Id="rId13" Type="http://schemas.openxmlformats.org/officeDocument/2006/relationships/image" Target="../media/image79.wmf"/><Relationship Id="rId3" Type="http://schemas.openxmlformats.org/officeDocument/2006/relationships/control" Target="../activeX/activeX117.xml"/><Relationship Id="rId7" Type="http://schemas.openxmlformats.org/officeDocument/2006/relationships/slide" Target="slide54.xml"/><Relationship Id="rId12" Type="http://schemas.openxmlformats.org/officeDocument/2006/relationships/image" Target="../media/image60.wmf"/><Relationship Id="rId2" Type="http://schemas.openxmlformats.org/officeDocument/2006/relationships/control" Target="../activeX/activeX116.xml"/><Relationship Id="rId1" Type="http://schemas.openxmlformats.org/officeDocument/2006/relationships/vmlDrawing" Target="../drawings/vmlDrawing36.vml"/><Relationship Id="rId6" Type="http://schemas.openxmlformats.org/officeDocument/2006/relationships/image" Target="../media/image76.png"/><Relationship Id="rId11" Type="http://schemas.openxmlformats.org/officeDocument/2006/relationships/image" Target="../media/image75.wmf"/><Relationship Id="rId5" Type="http://schemas.openxmlformats.org/officeDocument/2006/relationships/slideLayout" Target="../slideLayouts/slideLayout2.xml"/><Relationship Id="rId10" Type="http://schemas.openxmlformats.org/officeDocument/2006/relationships/slide" Target="slide56.xml"/><Relationship Id="rId4" Type="http://schemas.openxmlformats.org/officeDocument/2006/relationships/control" Target="../activeX/activeX118.xml"/><Relationship Id="rId9" Type="http://schemas.openxmlformats.org/officeDocument/2006/relationships/slide" Target="slide15.xml"/></Relationships>
</file>

<file path=ppt/slides/_rels/slide56.xml.rels><?xml version="1.0" encoding="UTF-8" standalone="yes"?>
<Relationships xmlns="http://schemas.openxmlformats.org/package/2006/relationships"><Relationship Id="rId8" Type="http://schemas.openxmlformats.org/officeDocument/2006/relationships/slide" Target="slide58.xml"/><Relationship Id="rId3" Type="http://schemas.openxmlformats.org/officeDocument/2006/relationships/slideLayout" Target="../slideLayouts/slideLayout2.xml"/><Relationship Id="rId7" Type="http://schemas.openxmlformats.org/officeDocument/2006/relationships/image" Target="../media/image77.png"/><Relationship Id="rId2" Type="http://schemas.openxmlformats.org/officeDocument/2006/relationships/control" Target="../activeX/activeX119.xml"/><Relationship Id="rId1" Type="http://schemas.openxmlformats.org/officeDocument/2006/relationships/vmlDrawing" Target="../drawings/vmlDrawing37.vml"/><Relationship Id="rId6" Type="http://schemas.openxmlformats.org/officeDocument/2006/relationships/slide" Target="slide54.xml"/><Relationship Id="rId5" Type="http://schemas.openxmlformats.org/officeDocument/2006/relationships/image" Target="../media/image76.png"/><Relationship Id="rId10" Type="http://schemas.openxmlformats.org/officeDocument/2006/relationships/image" Target="../media/image75.wmf"/><Relationship Id="rId4" Type="http://schemas.openxmlformats.org/officeDocument/2006/relationships/slide" Target="slide55.xml"/><Relationship Id="rId9" Type="http://schemas.openxmlformats.org/officeDocument/2006/relationships/image" Target="../media/image82.png"/></Relationships>
</file>

<file path=ppt/slides/_rels/slide57.xml.rels><?xml version="1.0" encoding="UTF-8" standalone="yes"?>
<Relationships xmlns="http://schemas.openxmlformats.org/package/2006/relationships"><Relationship Id="rId8" Type="http://schemas.openxmlformats.org/officeDocument/2006/relationships/image" Target="../media/image17.png"/><Relationship Id="rId13" Type="http://schemas.openxmlformats.org/officeDocument/2006/relationships/image" Target="../media/image42.png"/><Relationship Id="rId18" Type="http://schemas.openxmlformats.org/officeDocument/2006/relationships/image" Target="../media/image34.wmf"/><Relationship Id="rId3" Type="http://schemas.openxmlformats.org/officeDocument/2006/relationships/control" Target="../activeX/activeX121.xml"/><Relationship Id="rId7" Type="http://schemas.openxmlformats.org/officeDocument/2006/relationships/slide" Target="slide18.xml"/><Relationship Id="rId12" Type="http://schemas.openxmlformats.org/officeDocument/2006/relationships/image" Target="../media/image32.jpeg"/><Relationship Id="rId17" Type="http://schemas.openxmlformats.org/officeDocument/2006/relationships/image" Target="../media/image33.wmf"/><Relationship Id="rId2" Type="http://schemas.openxmlformats.org/officeDocument/2006/relationships/control" Target="../activeX/activeX120.xml"/><Relationship Id="rId16" Type="http://schemas.openxmlformats.org/officeDocument/2006/relationships/image" Target="../media/image43.jpeg"/><Relationship Id="rId1" Type="http://schemas.openxmlformats.org/officeDocument/2006/relationships/vmlDrawing" Target="../drawings/vmlDrawing38.vml"/><Relationship Id="rId6" Type="http://schemas.openxmlformats.org/officeDocument/2006/relationships/image" Target="../media/image41.png"/><Relationship Id="rId11" Type="http://schemas.openxmlformats.org/officeDocument/2006/relationships/image" Target="../media/image31.jpeg"/><Relationship Id="rId5" Type="http://schemas.openxmlformats.org/officeDocument/2006/relationships/image" Target="../media/image40.png"/><Relationship Id="rId15" Type="http://schemas.openxmlformats.org/officeDocument/2006/relationships/slide" Target="slide17.xml"/><Relationship Id="rId10" Type="http://schemas.openxmlformats.org/officeDocument/2006/relationships/slide" Target="slide19.xml"/><Relationship Id="rId4" Type="http://schemas.openxmlformats.org/officeDocument/2006/relationships/slideLayout" Target="../slideLayouts/slideLayout2.xml"/><Relationship Id="rId9" Type="http://schemas.openxmlformats.org/officeDocument/2006/relationships/image" Target="../media/image19.png"/><Relationship Id="rId14" Type="http://schemas.openxmlformats.org/officeDocument/2006/relationships/slide" Target="slide21.xml"/></Relationships>
</file>

<file path=ppt/slides/_rels/slide58.xml.rels><?xml version="1.0" encoding="UTF-8" standalone="yes"?>
<Relationships xmlns="http://schemas.openxmlformats.org/package/2006/relationships"><Relationship Id="rId8" Type="http://schemas.openxmlformats.org/officeDocument/2006/relationships/image" Target="../media/image17.png"/><Relationship Id="rId13" Type="http://schemas.openxmlformats.org/officeDocument/2006/relationships/image" Target="../media/image42.png"/><Relationship Id="rId18" Type="http://schemas.openxmlformats.org/officeDocument/2006/relationships/image" Target="../media/image34.wmf"/><Relationship Id="rId3" Type="http://schemas.openxmlformats.org/officeDocument/2006/relationships/control" Target="../activeX/activeX123.xml"/><Relationship Id="rId7" Type="http://schemas.openxmlformats.org/officeDocument/2006/relationships/slide" Target="slide18.xml"/><Relationship Id="rId12" Type="http://schemas.openxmlformats.org/officeDocument/2006/relationships/image" Target="../media/image32.jpeg"/><Relationship Id="rId17" Type="http://schemas.openxmlformats.org/officeDocument/2006/relationships/image" Target="../media/image33.wmf"/><Relationship Id="rId2" Type="http://schemas.openxmlformats.org/officeDocument/2006/relationships/control" Target="../activeX/activeX122.xml"/><Relationship Id="rId16" Type="http://schemas.openxmlformats.org/officeDocument/2006/relationships/image" Target="../media/image43.jpeg"/><Relationship Id="rId1" Type="http://schemas.openxmlformats.org/officeDocument/2006/relationships/vmlDrawing" Target="../drawings/vmlDrawing39.vml"/><Relationship Id="rId6" Type="http://schemas.openxmlformats.org/officeDocument/2006/relationships/image" Target="../media/image41.png"/><Relationship Id="rId11" Type="http://schemas.openxmlformats.org/officeDocument/2006/relationships/image" Target="../media/image31.jpeg"/><Relationship Id="rId5" Type="http://schemas.openxmlformats.org/officeDocument/2006/relationships/image" Target="../media/image40.png"/><Relationship Id="rId15" Type="http://schemas.openxmlformats.org/officeDocument/2006/relationships/slide" Target="slide17.xml"/><Relationship Id="rId10" Type="http://schemas.openxmlformats.org/officeDocument/2006/relationships/slide" Target="slide19.xml"/><Relationship Id="rId4" Type="http://schemas.openxmlformats.org/officeDocument/2006/relationships/slideLayout" Target="../slideLayouts/slideLayout2.xml"/><Relationship Id="rId9" Type="http://schemas.openxmlformats.org/officeDocument/2006/relationships/image" Target="../media/image19.png"/><Relationship Id="rId14" Type="http://schemas.openxmlformats.org/officeDocument/2006/relationships/slide" Target="slide21.xml"/></Relationships>
</file>

<file path=ppt/slides/_rels/slide59.xml.rels><?xml version="1.0" encoding="UTF-8" standalone="yes"?>
<Relationships xmlns="http://schemas.openxmlformats.org/package/2006/relationships"><Relationship Id="rId8" Type="http://schemas.openxmlformats.org/officeDocument/2006/relationships/slideLayout" Target="../slideLayouts/slideLayout2.xml"/><Relationship Id="rId13" Type="http://schemas.openxmlformats.org/officeDocument/2006/relationships/image" Target="../media/image17.png"/><Relationship Id="rId18" Type="http://schemas.openxmlformats.org/officeDocument/2006/relationships/image" Target="../media/image42.png"/><Relationship Id="rId26" Type="http://schemas.openxmlformats.org/officeDocument/2006/relationships/image" Target="../media/image79.wmf"/><Relationship Id="rId3" Type="http://schemas.openxmlformats.org/officeDocument/2006/relationships/control" Target="../activeX/activeX125.xml"/><Relationship Id="rId21" Type="http://schemas.openxmlformats.org/officeDocument/2006/relationships/image" Target="../media/image43.jpeg"/><Relationship Id="rId7" Type="http://schemas.openxmlformats.org/officeDocument/2006/relationships/control" Target="../activeX/activeX129.xml"/><Relationship Id="rId12" Type="http://schemas.openxmlformats.org/officeDocument/2006/relationships/slide" Target="slide18.xml"/><Relationship Id="rId17" Type="http://schemas.openxmlformats.org/officeDocument/2006/relationships/image" Target="../media/image32.jpeg"/><Relationship Id="rId25" Type="http://schemas.openxmlformats.org/officeDocument/2006/relationships/image" Target="../media/image60.wmf"/><Relationship Id="rId2" Type="http://schemas.openxmlformats.org/officeDocument/2006/relationships/control" Target="../activeX/activeX124.xml"/><Relationship Id="rId16" Type="http://schemas.openxmlformats.org/officeDocument/2006/relationships/image" Target="../media/image31.jpeg"/><Relationship Id="rId20" Type="http://schemas.openxmlformats.org/officeDocument/2006/relationships/slide" Target="slide17.xml"/><Relationship Id="rId1" Type="http://schemas.openxmlformats.org/officeDocument/2006/relationships/vmlDrawing" Target="../drawings/vmlDrawing40.vml"/><Relationship Id="rId6" Type="http://schemas.openxmlformats.org/officeDocument/2006/relationships/control" Target="../activeX/activeX128.xml"/><Relationship Id="rId11" Type="http://schemas.openxmlformats.org/officeDocument/2006/relationships/image" Target="../media/image41.png"/><Relationship Id="rId24" Type="http://schemas.openxmlformats.org/officeDocument/2006/relationships/image" Target="../media/image38.wmf"/><Relationship Id="rId5" Type="http://schemas.openxmlformats.org/officeDocument/2006/relationships/control" Target="../activeX/activeX127.xml"/><Relationship Id="rId15" Type="http://schemas.openxmlformats.org/officeDocument/2006/relationships/slide" Target="slide19.xml"/><Relationship Id="rId23" Type="http://schemas.openxmlformats.org/officeDocument/2006/relationships/image" Target="../media/image34.wmf"/><Relationship Id="rId10" Type="http://schemas.openxmlformats.org/officeDocument/2006/relationships/image" Target="../media/image40.png"/><Relationship Id="rId19" Type="http://schemas.openxmlformats.org/officeDocument/2006/relationships/slide" Target="slide21.xml"/><Relationship Id="rId4" Type="http://schemas.openxmlformats.org/officeDocument/2006/relationships/control" Target="../activeX/activeX126.xml"/><Relationship Id="rId9" Type="http://schemas.openxmlformats.org/officeDocument/2006/relationships/slide" Target="slide15.xml"/><Relationship Id="rId14" Type="http://schemas.openxmlformats.org/officeDocument/2006/relationships/image" Target="../media/image19.png"/><Relationship Id="rId22" Type="http://schemas.openxmlformats.org/officeDocument/2006/relationships/image" Target="../media/image33.wmf"/><Relationship Id="rId27" Type="http://schemas.openxmlformats.org/officeDocument/2006/relationships/image" Target="../media/image39.wmf"/></Relationships>
</file>

<file path=ppt/slides/_rels/slide60.xml.rels><?xml version="1.0" encoding="UTF-8" standalone="yes"?>
<Relationships xmlns="http://schemas.openxmlformats.org/package/2006/relationships"><Relationship Id="rId2" Type="http://schemas.openxmlformats.org/officeDocument/2006/relationships/image" Target="../media/image83.jpg"/><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3" Type="http://schemas.openxmlformats.org/officeDocument/2006/relationships/slide" Target="slide63.xml"/><Relationship Id="rId2" Type="http://schemas.openxmlformats.org/officeDocument/2006/relationships/slide" Target="slide45.xml"/><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8" Type="http://schemas.openxmlformats.org/officeDocument/2006/relationships/image" Target="../media/image84.jpeg"/><Relationship Id="rId3" Type="http://schemas.openxmlformats.org/officeDocument/2006/relationships/slide" Target="slide63.xml"/><Relationship Id="rId7" Type="http://schemas.openxmlformats.org/officeDocument/2006/relationships/slide" Target="slide85.xml"/><Relationship Id="rId2" Type="http://schemas.openxmlformats.org/officeDocument/2006/relationships/slide" Target="slide45.xml"/><Relationship Id="rId1" Type="http://schemas.openxmlformats.org/officeDocument/2006/relationships/slideLayout" Target="../slideLayouts/slideLayout2.xml"/><Relationship Id="rId6" Type="http://schemas.openxmlformats.org/officeDocument/2006/relationships/image" Target="../media/image32.jpeg"/><Relationship Id="rId5" Type="http://schemas.openxmlformats.org/officeDocument/2006/relationships/slide" Target="slide70.xml"/><Relationship Id="rId4" Type="http://schemas.openxmlformats.org/officeDocument/2006/relationships/slide" Target="slide64.xml"/><Relationship Id="rId9" Type="http://schemas.openxmlformats.org/officeDocument/2006/relationships/image" Target="../media/image85.jpeg"/></Relationships>
</file>

<file path=ppt/slides/_rels/slide63.xml.rels><?xml version="1.0" encoding="UTF-8" standalone="yes"?>
<Relationships xmlns="http://schemas.openxmlformats.org/package/2006/relationships"><Relationship Id="rId3" Type="http://schemas.openxmlformats.org/officeDocument/2006/relationships/slide" Target="slide62.xml"/><Relationship Id="rId2" Type="http://schemas.openxmlformats.org/officeDocument/2006/relationships/slide" Target="slide45.xml"/><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8" Type="http://schemas.openxmlformats.org/officeDocument/2006/relationships/image" Target="../media/image92.png"/><Relationship Id="rId13" Type="http://schemas.openxmlformats.org/officeDocument/2006/relationships/image" Target="../media/image97.png"/><Relationship Id="rId18" Type="http://schemas.openxmlformats.org/officeDocument/2006/relationships/image" Target="../media/image101.jpeg"/><Relationship Id="rId3" Type="http://schemas.openxmlformats.org/officeDocument/2006/relationships/image" Target="../media/image87.png"/><Relationship Id="rId21" Type="http://schemas.openxmlformats.org/officeDocument/2006/relationships/slide" Target="slide2.xml"/><Relationship Id="rId7" Type="http://schemas.openxmlformats.org/officeDocument/2006/relationships/image" Target="../media/image91.jpeg"/><Relationship Id="rId12" Type="http://schemas.openxmlformats.org/officeDocument/2006/relationships/image" Target="../media/image96.png"/><Relationship Id="rId17" Type="http://schemas.openxmlformats.org/officeDocument/2006/relationships/slide" Target="slide65.xml"/><Relationship Id="rId2" Type="http://schemas.openxmlformats.org/officeDocument/2006/relationships/image" Target="../media/image86.png"/><Relationship Id="rId16" Type="http://schemas.openxmlformats.org/officeDocument/2006/relationships/image" Target="../media/image100.png"/><Relationship Id="rId20" Type="http://schemas.openxmlformats.org/officeDocument/2006/relationships/slide" Target="slide8.xml"/><Relationship Id="rId1" Type="http://schemas.openxmlformats.org/officeDocument/2006/relationships/slideLayout" Target="../slideLayouts/slideLayout2.xml"/><Relationship Id="rId6" Type="http://schemas.openxmlformats.org/officeDocument/2006/relationships/image" Target="../media/image90.jpeg"/><Relationship Id="rId11" Type="http://schemas.openxmlformats.org/officeDocument/2006/relationships/image" Target="../media/image95.png"/><Relationship Id="rId5" Type="http://schemas.openxmlformats.org/officeDocument/2006/relationships/image" Target="../media/image89.png"/><Relationship Id="rId15" Type="http://schemas.openxmlformats.org/officeDocument/2006/relationships/image" Target="../media/image99.png"/><Relationship Id="rId10" Type="http://schemas.openxmlformats.org/officeDocument/2006/relationships/image" Target="../media/image94.jpeg"/><Relationship Id="rId19" Type="http://schemas.openxmlformats.org/officeDocument/2006/relationships/slide" Target="slide67.xml"/><Relationship Id="rId4" Type="http://schemas.openxmlformats.org/officeDocument/2006/relationships/image" Target="../media/image88.png"/><Relationship Id="rId9" Type="http://schemas.openxmlformats.org/officeDocument/2006/relationships/image" Target="../media/image93.jpeg"/><Relationship Id="rId14" Type="http://schemas.openxmlformats.org/officeDocument/2006/relationships/image" Target="../media/image98.jpeg"/><Relationship Id="rId22" Type="http://schemas.openxmlformats.org/officeDocument/2006/relationships/image" Target="../media/image32.jpeg"/></Relationships>
</file>

<file path=ppt/slides/_rels/slide65.xml.rels><?xml version="1.0" encoding="UTF-8" standalone="yes"?>
<Relationships xmlns="http://schemas.openxmlformats.org/package/2006/relationships"><Relationship Id="rId8" Type="http://schemas.openxmlformats.org/officeDocument/2006/relationships/image" Target="../media/image107.png"/><Relationship Id="rId3" Type="http://schemas.openxmlformats.org/officeDocument/2006/relationships/image" Target="../media/image103.png"/><Relationship Id="rId7" Type="http://schemas.openxmlformats.org/officeDocument/2006/relationships/slide" Target="slide64.xml"/><Relationship Id="rId2" Type="http://schemas.openxmlformats.org/officeDocument/2006/relationships/image" Target="../media/image102.png"/><Relationship Id="rId1" Type="http://schemas.openxmlformats.org/officeDocument/2006/relationships/slideLayout" Target="../slideLayouts/slideLayout2.xml"/><Relationship Id="rId6" Type="http://schemas.openxmlformats.org/officeDocument/2006/relationships/image" Target="../media/image106.jpeg"/><Relationship Id="rId5" Type="http://schemas.openxmlformats.org/officeDocument/2006/relationships/image" Target="../media/image105.png"/><Relationship Id="rId4" Type="http://schemas.openxmlformats.org/officeDocument/2006/relationships/image" Target="../media/image104.png"/><Relationship Id="rId9" Type="http://schemas.openxmlformats.org/officeDocument/2006/relationships/image" Target="../media/image32.jpeg"/></Relationships>
</file>

<file path=ppt/slides/_rels/slide66.xml.rels><?xml version="1.0" encoding="UTF-8" standalone="yes"?>
<Relationships xmlns="http://schemas.openxmlformats.org/package/2006/relationships"><Relationship Id="rId3" Type="http://schemas.openxmlformats.org/officeDocument/2006/relationships/hyperlink" Target="http://www.maerskline.com/" TargetMode="External"/><Relationship Id="rId2" Type="http://schemas.openxmlformats.org/officeDocument/2006/relationships/hyperlink" Target="mailto:nlasalins@maersk.com" TargetMode="External"/><Relationship Id="rId1" Type="http://schemas.openxmlformats.org/officeDocument/2006/relationships/slideLayout" Target="../slideLayouts/slideLayout2.xml"/><Relationship Id="rId6" Type="http://schemas.openxmlformats.org/officeDocument/2006/relationships/image" Target="../media/image32.jpeg"/><Relationship Id="rId5" Type="http://schemas.openxmlformats.org/officeDocument/2006/relationships/slide" Target="slide68.xml"/><Relationship Id="rId4" Type="http://schemas.openxmlformats.org/officeDocument/2006/relationships/image" Target="../media/image96.png"/></Relationships>
</file>

<file path=ppt/slides/_rels/slide67.xml.rels><?xml version="1.0" encoding="UTF-8" standalone="yes"?>
<Relationships xmlns="http://schemas.openxmlformats.org/package/2006/relationships"><Relationship Id="rId3" Type="http://schemas.openxmlformats.org/officeDocument/2006/relationships/slide" Target="slide68.xml"/><Relationship Id="rId2" Type="http://schemas.openxmlformats.org/officeDocument/2006/relationships/image" Target="../media/image96.png"/><Relationship Id="rId1" Type="http://schemas.openxmlformats.org/officeDocument/2006/relationships/slideLayout" Target="../slideLayouts/slideLayout2.xml"/><Relationship Id="rId5" Type="http://schemas.openxmlformats.org/officeDocument/2006/relationships/image" Target="../media/image32.jpeg"/><Relationship Id="rId4" Type="http://schemas.openxmlformats.org/officeDocument/2006/relationships/slide" Target="slide66.xml"/></Relationships>
</file>

<file path=ppt/slides/_rels/slide68.xml.rels><?xml version="1.0" encoding="UTF-8" standalone="yes"?>
<Relationships xmlns="http://schemas.openxmlformats.org/package/2006/relationships"><Relationship Id="rId8" Type="http://schemas.openxmlformats.org/officeDocument/2006/relationships/hyperlink" Target="https://www.inlandlinks.eu/nl/empty-depots/details/239?shipping-company%5b0%5d=4" TargetMode="External"/><Relationship Id="rId3" Type="http://schemas.openxmlformats.org/officeDocument/2006/relationships/hyperlink" Target="https://www.inlandlinks.eu/nl/empty-depots/details/320?shipping-company%5b0%5d=4" TargetMode="External"/><Relationship Id="rId7" Type="http://schemas.openxmlformats.org/officeDocument/2006/relationships/hyperlink" Target="https://www.inlandlinks.eu/nl/empty-depots/details/208?shipping-company%5b0%5d=4" TargetMode="External"/><Relationship Id="rId12" Type="http://schemas.openxmlformats.org/officeDocument/2006/relationships/image" Target="../media/image32.jpeg"/><Relationship Id="rId2" Type="http://schemas.openxmlformats.org/officeDocument/2006/relationships/hyperlink" Target="https://www.inlandlinks.eu/nl/empty-depots/details/232?shipping-company%5b0%5d=4" TargetMode="External"/><Relationship Id="rId1" Type="http://schemas.openxmlformats.org/officeDocument/2006/relationships/slideLayout" Target="../slideLayouts/slideLayout2.xml"/><Relationship Id="rId6" Type="http://schemas.openxmlformats.org/officeDocument/2006/relationships/hyperlink" Target="https://www.inlandlinks.eu/nl/empty-depots/details/319?shipping-company%5b0%5d=4" TargetMode="External"/><Relationship Id="rId11" Type="http://schemas.openxmlformats.org/officeDocument/2006/relationships/slide" Target="slide66.xml"/><Relationship Id="rId5" Type="http://schemas.openxmlformats.org/officeDocument/2006/relationships/hyperlink" Target="https://www.inlandlinks.eu/nl/empty-depots/details/321?shipping-company%5b0%5d=4" TargetMode="External"/><Relationship Id="rId10" Type="http://schemas.openxmlformats.org/officeDocument/2006/relationships/slide" Target="slide67.xml"/><Relationship Id="rId4" Type="http://schemas.openxmlformats.org/officeDocument/2006/relationships/hyperlink" Target="https://www.inlandlinks.eu/nl/empty-depots/details/228?shipping-company%5b0%5d=4" TargetMode="External"/><Relationship Id="rId9" Type="http://schemas.openxmlformats.org/officeDocument/2006/relationships/image" Target="../media/image96.png"/></Relationships>
</file>

<file path=ppt/slides/_rels/slide69.xml.rels><?xml version="1.0" encoding="UTF-8" standalone="yes"?>
<Relationships xmlns="http://schemas.openxmlformats.org/package/2006/relationships"><Relationship Id="rId3" Type="http://schemas.openxmlformats.org/officeDocument/2006/relationships/slide" Target="slide70.xml"/><Relationship Id="rId2" Type="http://schemas.openxmlformats.org/officeDocument/2006/relationships/slide" Target="slide69.xml"/><Relationship Id="rId1" Type="http://schemas.openxmlformats.org/officeDocument/2006/relationships/slideLayout" Target="../slideLayouts/slideLayout2.xml"/><Relationship Id="rId4" Type="http://schemas.openxmlformats.org/officeDocument/2006/relationships/image" Target="../media/image32.jpeg"/></Relationships>
</file>

<file path=ppt/slides/_rels/slide70.xml.rels><?xml version="1.0" encoding="UTF-8" standalone="yes"?>
<Relationships xmlns="http://schemas.openxmlformats.org/package/2006/relationships"><Relationship Id="rId8" Type="http://schemas.openxmlformats.org/officeDocument/2006/relationships/slide" Target="slide73.xml"/><Relationship Id="rId13" Type="http://schemas.openxmlformats.org/officeDocument/2006/relationships/slide" Target="slide80.xml"/><Relationship Id="rId18" Type="http://schemas.openxmlformats.org/officeDocument/2006/relationships/image" Target="../media/image108.wmf"/><Relationship Id="rId3" Type="http://schemas.openxmlformats.org/officeDocument/2006/relationships/control" Target="../activeX/activeX131.xml"/><Relationship Id="rId7" Type="http://schemas.openxmlformats.org/officeDocument/2006/relationships/hyperlink" Target="mailto:info@deltamarineterminal.nl" TargetMode="External"/><Relationship Id="rId12" Type="http://schemas.openxmlformats.org/officeDocument/2006/relationships/slide" Target="slide72.xml"/><Relationship Id="rId17" Type="http://schemas.openxmlformats.org/officeDocument/2006/relationships/image" Target="../media/image84.jpeg"/><Relationship Id="rId2" Type="http://schemas.openxmlformats.org/officeDocument/2006/relationships/control" Target="../activeX/activeX130.xml"/><Relationship Id="rId16" Type="http://schemas.openxmlformats.org/officeDocument/2006/relationships/slide" Target="slide2.xml"/><Relationship Id="rId1" Type="http://schemas.openxmlformats.org/officeDocument/2006/relationships/vmlDrawing" Target="../drawings/vmlDrawing41.vml"/><Relationship Id="rId6" Type="http://schemas.openxmlformats.org/officeDocument/2006/relationships/image" Target="../media/image110.jpeg"/><Relationship Id="rId11" Type="http://schemas.openxmlformats.org/officeDocument/2006/relationships/slide" Target="slide70.xml"/><Relationship Id="rId5" Type="http://schemas.openxmlformats.org/officeDocument/2006/relationships/slide" Target="slide81.xml"/><Relationship Id="rId15" Type="http://schemas.openxmlformats.org/officeDocument/2006/relationships/slide" Target="slide8.xml"/><Relationship Id="rId10" Type="http://schemas.openxmlformats.org/officeDocument/2006/relationships/slide" Target="slide75.xml"/><Relationship Id="rId19" Type="http://schemas.openxmlformats.org/officeDocument/2006/relationships/image" Target="../media/image109.wmf"/><Relationship Id="rId4" Type="http://schemas.openxmlformats.org/officeDocument/2006/relationships/slideLayout" Target="../slideLayouts/slideLayout2.xml"/><Relationship Id="rId9" Type="http://schemas.openxmlformats.org/officeDocument/2006/relationships/slide" Target="slide71.xml"/><Relationship Id="rId14" Type="http://schemas.openxmlformats.org/officeDocument/2006/relationships/image" Target="../media/image17.png"/></Relationships>
</file>

<file path=ppt/slides/_rels/slide71.xml.rels><?xml version="1.0" encoding="UTF-8" standalone="yes"?>
<Relationships xmlns="http://schemas.openxmlformats.org/package/2006/relationships"><Relationship Id="rId8" Type="http://schemas.openxmlformats.org/officeDocument/2006/relationships/slide" Target="slide73.xml"/><Relationship Id="rId13" Type="http://schemas.openxmlformats.org/officeDocument/2006/relationships/image" Target="../media/image111.wmf"/><Relationship Id="rId3" Type="http://schemas.openxmlformats.org/officeDocument/2006/relationships/control" Target="../activeX/activeX133.xml"/><Relationship Id="rId7" Type="http://schemas.openxmlformats.org/officeDocument/2006/relationships/slide" Target="slide72.xml"/><Relationship Id="rId12" Type="http://schemas.openxmlformats.org/officeDocument/2006/relationships/image" Target="../media/image108.wmf"/><Relationship Id="rId2" Type="http://schemas.openxmlformats.org/officeDocument/2006/relationships/control" Target="../activeX/activeX132.xml"/><Relationship Id="rId1" Type="http://schemas.openxmlformats.org/officeDocument/2006/relationships/vmlDrawing" Target="../drawings/vmlDrawing42.vml"/><Relationship Id="rId6" Type="http://schemas.openxmlformats.org/officeDocument/2006/relationships/hyperlink" Target="mailto:info@deltamarineterminal.nl" TargetMode="External"/><Relationship Id="rId11" Type="http://schemas.openxmlformats.org/officeDocument/2006/relationships/image" Target="../media/image84.jpeg"/><Relationship Id="rId5" Type="http://schemas.openxmlformats.org/officeDocument/2006/relationships/image" Target="../media/image110.jpeg"/><Relationship Id="rId10" Type="http://schemas.openxmlformats.org/officeDocument/2006/relationships/slide" Target="slide75.xml"/><Relationship Id="rId4" Type="http://schemas.openxmlformats.org/officeDocument/2006/relationships/slideLayout" Target="../slideLayouts/slideLayout2.xml"/><Relationship Id="rId9" Type="http://schemas.openxmlformats.org/officeDocument/2006/relationships/slide" Target="slide71.xml"/></Relationships>
</file>

<file path=ppt/slides/_rels/slide72.xml.rels><?xml version="1.0" encoding="UTF-8" standalone="yes"?>
<Relationships xmlns="http://schemas.openxmlformats.org/package/2006/relationships"><Relationship Id="rId8" Type="http://schemas.openxmlformats.org/officeDocument/2006/relationships/slide" Target="slide75.xml"/><Relationship Id="rId13" Type="http://schemas.openxmlformats.org/officeDocument/2006/relationships/slide" Target="slide80.xml"/><Relationship Id="rId3" Type="http://schemas.openxmlformats.org/officeDocument/2006/relationships/slideLayout" Target="../slideLayouts/slideLayout2.xml"/><Relationship Id="rId7" Type="http://schemas.openxmlformats.org/officeDocument/2006/relationships/slide" Target="slide71.xml"/><Relationship Id="rId12" Type="http://schemas.openxmlformats.org/officeDocument/2006/relationships/slide" Target="slide72.xml"/><Relationship Id="rId2" Type="http://schemas.openxmlformats.org/officeDocument/2006/relationships/control" Target="../activeX/activeX134.xml"/><Relationship Id="rId1" Type="http://schemas.openxmlformats.org/officeDocument/2006/relationships/vmlDrawing" Target="../drawings/vmlDrawing43.vml"/><Relationship Id="rId6" Type="http://schemas.openxmlformats.org/officeDocument/2006/relationships/slide" Target="slide73.xml"/><Relationship Id="rId11" Type="http://schemas.openxmlformats.org/officeDocument/2006/relationships/slide" Target="slide70.xml"/><Relationship Id="rId5" Type="http://schemas.openxmlformats.org/officeDocument/2006/relationships/hyperlink" Target="mailto:info@deltamarineterminal.nl" TargetMode="External"/><Relationship Id="rId10" Type="http://schemas.openxmlformats.org/officeDocument/2006/relationships/slide" Target="slide81.xml"/><Relationship Id="rId4" Type="http://schemas.openxmlformats.org/officeDocument/2006/relationships/image" Target="../media/image110.jpeg"/><Relationship Id="rId9" Type="http://schemas.openxmlformats.org/officeDocument/2006/relationships/image" Target="../media/image84.jpeg"/><Relationship Id="rId14" Type="http://schemas.openxmlformats.org/officeDocument/2006/relationships/image" Target="../media/image108.wmf"/></Relationships>
</file>

<file path=ppt/slides/_rels/slide73.xml.rels><?xml version="1.0" encoding="UTF-8" standalone="yes"?>
<Relationships xmlns="http://schemas.openxmlformats.org/package/2006/relationships"><Relationship Id="rId8" Type="http://schemas.openxmlformats.org/officeDocument/2006/relationships/control" Target="../activeX/activeX141.xml"/><Relationship Id="rId13" Type="http://schemas.openxmlformats.org/officeDocument/2006/relationships/image" Target="../media/image110.jpeg"/><Relationship Id="rId18" Type="http://schemas.openxmlformats.org/officeDocument/2006/relationships/slide" Target="slide74.xml"/><Relationship Id="rId26" Type="http://schemas.openxmlformats.org/officeDocument/2006/relationships/image" Target="../media/image115.wmf"/><Relationship Id="rId3" Type="http://schemas.openxmlformats.org/officeDocument/2006/relationships/control" Target="../activeX/activeX136.xml"/><Relationship Id="rId21" Type="http://schemas.openxmlformats.org/officeDocument/2006/relationships/image" Target="../media/image84.jpeg"/><Relationship Id="rId7" Type="http://schemas.openxmlformats.org/officeDocument/2006/relationships/control" Target="../activeX/activeX140.xml"/><Relationship Id="rId12" Type="http://schemas.openxmlformats.org/officeDocument/2006/relationships/slideLayout" Target="../slideLayouts/slideLayout2.xml"/><Relationship Id="rId17" Type="http://schemas.openxmlformats.org/officeDocument/2006/relationships/slide" Target="slide75.xml"/><Relationship Id="rId25" Type="http://schemas.openxmlformats.org/officeDocument/2006/relationships/image" Target="../media/image114.wmf"/><Relationship Id="rId2" Type="http://schemas.openxmlformats.org/officeDocument/2006/relationships/control" Target="../activeX/activeX135.xml"/><Relationship Id="rId16" Type="http://schemas.openxmlformats.org/officeDocument/2006/relationships/slide" Target="slide71.xml"/><Relationship Id="rId20" Type="http://schemas.openxmlformats.org/officeDocument/2006/relationships/slide" Target="slide2.xml"/><Relationship Id="rId29" Type="http://schemas.openxmlformats.org/officeDocument/2006/relationships/image" Target="../media/image118.wmf"/><Relationship Id="rId1" Type="http://schemas.openxmlformats.org/officeDocument/2006/relationships/vmlDrawing" Target="../drawings/vmlDrawing44.vml"/><Relationship Id="rId6" Type="http://schemas.openxmlformats.org/officeDocument/2006/relationships/control" Target="../activeX/activeX139.xml"/><Relationship Id="rId11" Type="http://schemas.openxmlformats.org/officeDocument/2006/relationships/control" Target="../activeX/activeX144.xml"/><Relationship Id="rId24" Type="http://schemas.openxmlformats.org/officeDocument/2006/relationships/image" Target="../media/image113.wmf"/><Relationship Id="rId5" Type="http://schemas.openxmlformats.org/officeDocument/2006/relationships/control" Target="../activeX/activeX138.xml"/><Relationship Id="rId15" Type="http://schemas.openxmlformats.org/officeDocument/2006/relationships/slide" Target="slide73.xml"/><Relationship Id="rId23" Type="http://schemas.openxmlformats.org/officeDocument/2006/relationships/image" Target="../media/image112.wmf"/><Relationship Id="rId28" Type="http://schemas.openxmlformats.org/officeDocument/2006/relationships/image" Target="../media/image117.wmf"/><Relationship Id="rId10" Type="http://schemas.openxmlformats.org/officeDocument/2006/relationships/control" Target="../activeX/activeX143.xml"/><Relationship Id="rId19" Type="http://schemas.openxmlformats.org/officeDocument/2006/relationships/slide" Target="slide8.xml"/><Relationship Id="rId31" Type="http://schemas.openxmlformats.org/officeDocument/2006/relationships/image" Target="../media/image120.wmf"/><Relationship Id="rId4" Type="http://schemas.openxmlformats.org/officeDocument/2006/relationships/control" Target="../activeX/activeX137.xml"/><Relationship Id="rId9" Type="http://schemas.openxmlformats.org/officeDocument/2006/relationships/control" Target="../activeX/activeX142.xml"/><Relationship Id="rId14" Type="http://schemas.openxmlformats.org/officeDocument/2006/relationships/hyperlink" Target="mailto:info@deltamarineterminal.nl" TargetMode="External"/><Relationship Id="rId22" Type="http://schemas.openxmlformats.org/officeDocument/2006/relationships/image" Target="../media/image108.wmf"/><Relationship Id="rId27" Type="http://schemas.openxmlformats.org/officeDocument/2006/relationships/image" Target="../media/image116.wmf"/><Relationship Id="rId30" Type="http://schemas.openxmlformats.org/officeDocument/2006/relationships/image" Target="../media/image119.wmf"/></Relationships>
</file>

<file path=ppt/slides/_rels/slide74.xml.rels><?xml version="1.0" encoding="UTF-8" standalone="yes"?>
<Relationships xmlns="http://schemas.openxmlformats.org/package/2006/relationships"><Relationship Id="rId8" Type="http://schemas.openxmlformats.org/officeDocument/2006/relationships/slide" Target="slide75.xml"/><Relationship Id="rId13" Type="http://schemas.openxmlformats.org/officeDocument/2006/relationships/slide" Target="slide80.xml"/><Relationship Id="rId3" Type="http://schemas.openxmlformats.org/officeDocument/2006/relationships/slideLayout" Target="../slideLayouts/slideLayout2.xml"/><Relationship Id="rId7" Type="http://schemas.openxmlformats.org/officeDocument/2006/relationships/slide" Target="slide71.xml"/><Relationship Id="rId12" Type="http://schemas.openxmlformats.org/officeDocument/2006/relationships/slide" Target="slide72.xml"/><Relationship Id="rId2" Type="http://schemas.openxmlformats.org/officeDocument/2006/relationships/control" Target="../activeX/activeX145.xml"/><Relationship Id="rId1" Type="http://schemas.openxmlformats.org/officeDocument/2006/relationships/vmlDrawing" Target="../drawings/vmlDrawing45.vml"/><Relationship Id="rId6" Type="http://schemas.openxmlformats.org/officeDocument/2006/relationships/slide" Target="slide73.xml"/><Relationship Id="rId11" Type="http://schemas.openxmlformats.org/officeDocument/2006/relationships/slide" Target="slide70.xml"/><Relationship Id="rId5" Type="http://schemas.openxmlformats.org/officeDocument/2006/relationships/hyperlink" Target="mailto:info@deltamarineterminal.nl" TargetMode="External"/><Relationship Id="rId10" Type="http://schemas.openxmlformats.org/officeDocument/2006/relationships/slide" Target="slide81.xml"/><Relationship Id="rId4" Type="http://schemas.openxmlformats.org/officeDocument/2006/relationships/image" Target="../media/image110.jpeg"/><Relationship Id="rId9" Type="http://schemas.openxmlformats.org/officeDocument/2006/relationships/image" Target="../media/image84.jpeg"/><Relationship Id="rId14" Type="http://schemas.openxmlformats.org/officeDocument/2006/relationships/image" Target="../media/image108.wmf"/></Relationships>
</file>

<file path=ppt/slides/_rels/slide75.xml.rels><?xml version="1.0" encoding="UTF-8" standalone="yes"?>
<Relationships xmlns="http://schemas.openxmlformats.org/package/2006/relationships"><Relationship Id="rId8" Type="http://schemas.openxmlformats.org/officeDocument/2006/relationships/slide" Target="slide75.xml"/><Relationship Id="rId13" Type="http://schemas.openxmlformats.org/officeDocument/2006/relationships/image" Target="../media/image84.jpeg"/><Relationship Id="rId3" Type="http://schemas.openxmlformats.org/officeDocument/2006/relationships/slideLayout" Target="../slideLayouts/slideLayout2.xml"/><Relationship Id="rId7" Type="http://schemas.openxmlformats.org/officeDocument/2006/relationships/slide" Target="slide71.xml"/><Relationship Id="rId12" Type="http://schemas.openxmlformats.org/officeDocument/2006/relationships/slide" Target="slide2.xml"/><Relationship Id="rId2" Type="http://schemas.openxmlformats.org/officeDocument/2006/relationships/control" Target="../activeX/activeX146.xml"/><Relationship Id="rId1" Type="http://schemas.openxmlformats.org/officeDocument/2006/relationships/vmlDrawing" Target="../drawings/vmlDrawing46.vml"/><Relationship Id="rId6" Type="http://schemas.openxmlformats.org/officeDocument/2006/relationships/slide" Target="slide73.xml"/><Relationship Id="rId11" Type="http://schemas.openxmlformats.org/officeDocument/2006/relationships/slide" Target="slide8.xml"/><Relationship Id="rId5" Type="http://schemas.openxmlformats.org/officeDocument/2006/relationships/hyperlink" Target="mailto:info@deltamarineterminal.nl" TargetMode="External"/><Relationship Id="rId10" Type="http://schemas.openxmlformats.org/officeDocument/2006/relationships/image" Target="../media/image81.png"/><Relationship Id="rId4" Type="http://schemas.openxmlformats.org/officeDocument/2006/relationships/image" Target="../media/image110.jpeg"/><Relationship Id="rId9" Type="http://schemas.openxmlformats.org/officeDocument/2006/relationships/slide" Target="slide76.xml"/><Relationship Id="rId14" Type="http://schemas.openxmlformats.org/officeDocument/2006/relationships/image" Target="../media/image108.wmf"/></Relationships>
</file>

<file path=ppt/slides/_rels/slide76.xml.rels><?xml version="1.0" encoding="UTF-8" standalone="yes"?>
<Relationships xmlns="http://schemas.openxmlformats.org/package/2006/relationships"><Relationship Id="rId8" Type="http://schemas.openxmlformats.org/officeDocument/2006/relationships/slide" Target="slide75.xml"/><Relationship Id="rId13" Type="http://schemas.openxmlformats.org/officeDocument/2006/relationships/image" Target="../media/image84.jpeg"/><Relationship Id="rId3" Type="http://schemas.openxmlformats.org/officeDocument/2006/relationships/slideLayout" Target="../slideLayouts/slideLayout2.xml"/><Relationship Id="rId7" Type="http://schemas.openxmlformats.org/officeDocument/2006/relationships/slide" Target="slide71.xml"/><Relationship Id="rId12" Type="http://schemas.openxmlformats.org/officeDocument/2006/relationships/slide" Target="slide77.xml"/><Relationship Id="rId2" Type="http://schemas.openxmlformats.org/officeDocument/2006/relationships/control" Target="../activeX/activeX147.xml"/><Relationship Id="rId1" Type="http://schemas.openxmlformats.org/officeDocument/2006/relationships/vmlDrawing" Target="../drawings/vmlDrawing47.vml"/><Relationship Id="rId6" Type="http://schemas.openxmlformats.org/officeDocument/2006/relationships/slide" Target="slide73.xml"/><Relationship Id="rId11" Type="http://schemas.openxmlformats.org/officeDocument/2006/relationships/slide" Target="slide15.xml"/><Relationship Id="rId5" Type="http://schemas.openxmlformats.org/officeDocument/2006/relationships/hyperlink" Target="mailto:info@deltamarineterminal.nl" TargetMode="External"/><Relationship Id="rId10" Type="http://schemas.openxmlformats.org/officeDocument/2006/relationships/image" Target="../media/image81.png"/><Relationship Id="rId4" Type="http://schemas.openxmlformats.org/officeDocument/2006/relationships/image" Target="../media/image110.jpeg"/><Relationship Id="rId9" Type="http://schemas.openxmlformats.org/officeDocument/2006/relationships/slide" Target="slide76.xml"/><Relationship Id="rId14" Type="http://schemas.openxmlformats.org/officeDocument/2006/relationships/image" Target="../media/image108.wmf"/></Relationships>
</file>

<file path=ppt/slides/_rels/slide77.xml.rels><?xml version="1.0" encoding="UTF-8" standalone="yes"?>
<Relationships xmlns="http://schemas.openxmlformats.org/package/2006/relationships"><Relationship Id="rId8" Type="http://schemas.openxmlformats.org/officeDocument/2006/relationships/slide" Target="slide75.xml"/><Relationship Id="rId13" Type="http://schemas.openxmlformats.org/officeDocument/2006/relationships/slide" Target="slide80.xml"/><Relationship Id="rId3" Type="http://schemas.openxmlformats.org/officeDocument/2006/relationships/control" Target="../activeX/activeX149.xml"/><Relationship Id="rId7" Type="http://schemas.openxmlformats.org/officeDocument/2006/relationships/slide" Target="slide78.xml"/><Relationship Id="rId12" Type="http://schemas.openxmlformats.org/officeDocument/2006/relationships/slide" Target="slide72.xml"/><Relationship Id="rId2" Type="http://schemas.openxmlformats.org/officeDocument/2006/relationships/control" Target="../activeX/activeX148.xml"/><Relationship Id="rId1" Type="http://schemas.openxmlformats.org/officeDocument/2006/relationships/vmlDrawing" Target="../drawings/vmlDrawing48.vml"/><Relationship Id="rId6" Type="http://schemas.openxmlformats.org/officeDocument/2006/relationships/hyperlink" Target="mailto:info@deltamarineterminal.nl" TargetMode="External"/><Relationship Id="rId11" Type="http://schemas.openxmlformats.org/officeDocument/2006/relationships/slide" Target="slide70.xml"/><Relationship Id="rId5" Type="http://schemas.openxmlformats.org/officeDocument/2006/relationships/image" Target="../media/image110.jpeg"/><Relationship Id="rId15" Type="http://schemas.openxmlformats.org/officeDocument/2006/relationships/image" Target="../media/image109.wmf"/><Relationship Id="rId10" Type="http://schemas.openxmlformats.org/officeDocument/2006/relationships/slide" Target="slide81.xml"/><Relationship Id="rId4" Type="http://schemas.openxmlformats.org/officeDocument/2006/relationships/slideLayout" Target="../slideLayouts/slideLayout2.xml"/><Relationship Id="rId9" Type="http://schemas.openxmlformats.org/officeDocument/2006/relationships/image" Target="../media/image84.jpeg"/><Relationship Id="rId14" Type="http://schemas.openxmlformats.org/officeDocument/2006/relationships/image" Target="../media/image108.wmf"/></Relationships>
</file>

<file path=ppt/slides/_rels/slide78.xml.rels><?xml version="1.0" encoding="UTF-8" standalone="yes"?>
<Relationships xmlns="http://schemas.openxmlformats.org/package/2006/relationships"><Relationship Id="rId8" Type="http://schemas.openxmlformats.org/officeDocument/2006/relationships/slide" Target="slide75.xml"/><Relationship Id="rId13" Type="http://schemas.openxmlformats.org/officeDocument/2006/relationships/slide" Target="slide80.xml"/><Relationship Id="rId3" Type="http://schemas.openxmlformats.org/officeDocument/2006/relationships/slideLayout" Target="../slideLayouts/slideLayout2.xml"/><Relationship Id="rId7" Type="http://schemas.openxmlformats.org/officeDocument/2006/relationships/slide" Target="slide71.xml"/><Relationship Id="rId12" Type="http://schemas.openxmlformats.org/officeDocument/2006/relationships/slide" Target="slide72.xml"/><Relationship Id="rId2" Type="http://schemas.openxmlformats.org/officeDocument/2006/relationships/control" Target="../activeX/activeX150.xml"/><Relationship Id="rId1" Type="http://schemas.openxmlformats.org/officeDocument/2006/relationships/vmlDrawing" Target="../drawings/vmlDrawing49.vml"/><Relationship Id="rId6" Type="http://schemas.openxmlformats.org/officeDocument/2006/relationships/slide" Target="slide73.xml"/><Relationship Id="rId11" Type="http://schemas.openxmlformats.org/officeDocument/2006/relationships/slide" Target="slide70.xml"/><Relationship Id="rId5" Type="http://schemas.openxmlformats.org/officeDocument/2006/relationships/hyperlink" Target="mailto:info@deltamarineterminal.nl" TargetMode="External"/><Relationship Id="rId10" Type="http://schemas.openxmlformats.org/officeDocument/2006/relationships/slide" Target="slide81.xml"/><Relationship Id="rId4" Type="http://schemas.openxmlformats.org/officeDocument/2006/relationships/image" Target="../media/image110.jpeg"/><Relationship Id="rId9" Type="http://schemas.openxmlformats.org/officeDocument/2006/relationships/image" Target="../media/image84.jpeg"/><Relationship Id="rId14" Type="http://schemas.openxmlformats.org/officeDocument/2006/relationships/image" Target="../media/image108.wmf"/></Relationships>
</file>

<file path=ppt/slides/_rels/slide79.xml.rels><?xml version="1.0" encoding="UTF-8" standalone="yes"?>
<Relationships xmlns="http://schemas.openxmlformats.org/package/2006/relationships"><Relationship Id="rId8" Type="http://schemas.openxmlformats.org/officeDocument/2006/relationships/slide" Target="slide71.xml"/><Relationship Id="rId13" Type="http://schemas.openxmlformats.org/officeDocument/2006/relationships/slide" Target="slide72.xml"/><Relationship Id="rId3" Type="http://schemas.openxmlformats.org/officeDocument/2006/relationships/control" Target="../activeX/activeX152.xml"/><Relationship Id="rId7" Type="http://schemas.openxmlformats.org/officeDocument/2006/relationships/slide" Target="slide73.xml"/><Relationship Id="rId12" Type="http://schemas.openxmlformats.org/officeDocument/2006/relationships/slide" Target="slide70.xml"/><Relationship Id="rId2" Type="http://schemas.openxmlformats.org/officeDocument/2006/relationships/control" Target="../activeX/activeX151.xml"/><Relationship Id="rId16" Type="http://schemas.openxmlformats.org/officeDocument/2006/relationships/image" Target="../media/image109.wmf"/><Relationship Id="rId1" Type="http://schemas.openxmlformats.org/officeDocument/2006/relationships/vmlDrawing" Target="../drawings/vmlDrawing50.vml"/><Relationship Id="rId6" Type="http://schemas.openxmlformats.org/officeDocument/2006/relationships/hyperlink" Target="mailto:info@deltamarineterminal.nl" TargetMode="External"/><Relationship Id="rId11" Type="http://schemas.openxmlformats.org/officeDocument/2006/relationships/slide" Target="slide81.xml"/><Relationship Id="rId5" Type="http://schemas.openxmlformats.org/officeDocument/2006/relationships/image" Target="../media/image110.jpeg"/><Relationship Id="rId15" Type="http://schemas.openxmlformats.org/officeDocument/2006/relationships/image" Target="../media/image108.wmf"/><Relationship Id="rId10" Type="http://schemas.openxmlformats.org/officeDocument/2006/relationships/image" Target="../media/image84.jpeg"/><Relationship Id="rId4" Type="http://schemas.openxmlformats.org/officeDocument/2006/relationships/slideLayout" Target="../slideLayouts/slideLayout2.xml"/><Relationship Id="rId9" Type="http://schemas.openxmlformats.org/officeDocument/2006/relationships/slide" Target="slide75.xml"/><Relationship Id="rId14" Type="http://schemas.openxmlformats.org/officeDocument/2006/relationships/slide" Target="slide80.xml"/></Relationships>
</file>

<file path=ppt/slides/_rels/slide80.xml.rels><?xml version="1.0" encoding="UTF-8" standalone="yes"?>
<Relationships xmlns="http://schemas.openxmlformats.org/package/2006/relationships"><Relationship Id="rId8" Type="http://schemas.openxmlformats.org/officeDocument/2006/relationships/slide" Target="slide73.xml"/><Relationship Id="rId13" Type="http://schemas.openxmlformats.org/officeDocument/2006/relationships/slide" Target="slide70.xml"/><Relationship Id="rId3" Type="http://schemas.openxmlformats.org/officeDocument/2006/relationships/control" Target="../activeX/activeX154.xml"/><Relationship Id="rId7" Type="http://schemas.openxmlformats.org/officeDocument/2006/relationships/hyperlink" Target="mailto:info@deltamarineterminal.nl" TargetMode="External"/><Relationship Id="rId12" Type="http://schemas.openxmlformats.org/officeDocument/2006/relationships/slide" Target="slide81.xml"/><Relationship Id="rId2" Type="http://schemas.openxmlformats.org/officeDocument/2006/relationships/control" Target="../activeX/activeX153.xml"/><Relationship Id="rId16" Type="http://schemas.openxmlformats.org/officeDocument/2006/relationships/image" Target="../media/image109.wmf"/><Relationship Id="rId1" Type="http://schemas.openxmlformats.org/officeDocument/2006/relationships/vmlDrawing" Target="../drawings/vmlDrawing51.vml"/><Relationship Id="rId6" Type="http://schemas.openxmlformats.org/officeDocument/2006/relationships/image" Target="../media/image110.jpeg"/><Relationship Id="rId11" Type="http://schemas.openxmlformats.org/officeDocument/2006/relationships/image" Target="../media/image84.jpeg"/><Relationship Id="rId5" Type="http://schemas.openxmlformats.org/officeDocument/2006/relationships/slide" Target="slide80.xml"/><Relationship Id="rId15" Type="http://schemas.openxmlformats.org/officeDocument/2006/relationships/image" Target="../media/image108.wmf"/><Relationship Id="rId10" Type="http://schemas.openxmlformats.org/officeDocument/2006/relationships/slide" Target="slide75.xml"/><Relationship Id="rId4" Type="http://schemas.openxmlformats.org/officeDocument/2006/relationships/slideLayout" Target="../slideLayouts/slideLayout2.xml"/><Relationship Id="rId9" Type="http://schemas.openxmlformats.org/officeDocument/2006/relationships/slide" Target="slide71.xml"/><Relationship Id="rId14" Type="http://schemas.openxmlformats.org/officeDocument/2006/relationships/slide" Target="slide72.xml"/></Relationships>
</file>

<file path=ppt/slides/_rels/slide81.xml.rels><?xml version="1.0" encoding="UTF-8" standalone="yes"?>
<Relationships xmlns="http://schemas.openxmlformats.org/package/2006/relationships"><Relationship Id="rId8" Type="http://schemas.openxmlformats.org/officeDocument/2006/relationships/slide" Target="slide81.xml"/><Relationship Id="rId13" Type="http://schemas.openxmlformats.org/officeDocument/2006/relationships/slide" Target="slide82.xml"/><Relationship Id="rId3" Type="http://schemas.openxmlformats.org/officeDocument/2006/relationships/control" Target="../activeX/activeX156.xml"/><Relationship Id="rId7" Type="http://schemas.openxmlformats.org/officeDocument/2006/relationships/image" Target="../media/image84.jpeg"/><Relationship Id="rId12" Type="http://schemas.openxmlformats.org/officeDocument/2006/relationships/slide" Target="slide79.xml"/><Relationship Id="rId2" Type="http://schemas.openxmlformats.org/officeDocument/2006/relationships/control" Target="../activeX/activeX155.xml"/><Relationship Id="rId1" Type="http://schemas.openxmlformats.org/officeDocument/2006/relationships/vmlDrawing" Target="../drawings/vmlDrawing52.vml"/><Relationship Id="rId6" Type="http://schemas.openxmlformats.org/officeDocument/2006/relationships/hyperlink" Target="mailto:info@deltamarineterminal.nl" TargetMode="External"/><Relationship Id="rId11" Type="http://schemas.openxmlformats.org/officeDocument/2006/relationships/slide" Target="slide80.xml"/><Relationship Id="rId5" Type="http://schemas.openxmlformats.org/officeDocument/2006/relationships/image" Target="../media/image110.jpeg"/><Relationship Id="rId15" Type="http://schemas.openxmlformats.org/officeDocument/2006/relationships/image" Target="../media/image109.wmf"/><Relationship Id="rId10" Type="http://schemas.openxmlformats.org/officeDocument/2006/relationships/slide" Target="slide72.xml"/><Relationship Id="rId4" Type="http://schemas.openxmlformats.org/officeDocument/2006/relationships/slideLayout" Target="../slideLayouts/slideLayout2.xml"/><Relationship Id="rId9" Type="http://schemas.openxmlformats.org/officeDocument/2006/relationships/slide" Target="slide70.xml"/><Relationship Id="rId14" Type="http://schemas.openxmlformats.org/officeDocument/2006/relationships/image" Target="../media/image108.wmf"/></Relationships>
</file>

<file path=ppt/slides/_rels/slide82.xml.rels><?xml version="1.0" encoding="UTF-8" standalone="yes"?>
<Relationships xmlns="http://schemas.openxmlformats.org/package/2006/relationships"><Relationship Id="rId8" Type="http://schemas.openxmlformats.org/officeDocument/2006/relationships/slide" Target="slide15.xml"/><Relationship Id="rId3" Type="http://schemas.openxmlformats.org/officeDocument/2006/relationships/image" Target="../media/image41.png"/><Relationship Id="rId7" Type="http://schemas.openxmlformats.org/officeDocument/2006/relationships/image" Target="../media/image17.png"/><Relationship Id="rId12" Type="http://schemas.openxmlformats.org/officeDocument/2006/relationships/slide" Target="slide84.xml"/><Relationship Id="rId2" Type="http://schemas.openxmlformats.org/officeDocument/2006/relationships/notesSlide" Target="../notesSlides/notesSlide8.xml"/><Relationship Id="rId1" Type="http://schemas.openxmlformats.org/officeDocument/2006/relationships/slideLayout" Target="../slideLayouts/slideLayout2.xml"/><Relationship Id="rId6" Type="http://schemas.openxmlformats.org/officeDocument/2006/relationships/image" Target="../media/image44.png"/><Relationship Id="rId11" Type="http://schemas.openxmlformats.org/officeDocument/2006/relationships/slide" Target="slide81.xml"/><Relationship Id="rId5" Type="http://schemas.openxmlformats.org/officeDocument/2006/relationships/image" Target="../media/image32.jpeg"/><Relationship Id="rId10" Type="http://schemas.openxmlformats.org/officeDocument/2006/relationships/slide" Target="slide83.xml"/><Relationship Id="rId4" Type="http://schemas.openxmlformats.org/officeDocument/2006/relationships/image" Target="../media/image31.jpeg"/><Relationship Id="rId9" Type="http://schemas.openxmlformats.org/officeDocument/2006/relationships/slide" Target="slide82.xml"/></Relationships>
</file>

<file path=ppt/slides/_rels/slide83.xml.rels><?xml version="1.0" encoding="UTF-8" standalone="yes"?>
<Relationships xmlns="http://schemas.openxmlformats.org/package/2006/relationships"><Relationship Id="rId3" Type="http://schemas.openxmlformats.org/officeDocument/2006/relationships/slide" Target="slide82.xml"/><Relationship Id="rId2" Type="http://schemas.openxmlformats.org/officeDocument/2006/relationships/notesSlide" Target="../notesSlides/notesSlide9.xml"/><Relationship Id="rId1" Type="http://schemas.openxmlformats.org/officeDocument/2006/relationships/slideLayout" Target="../slideLayouts/slideLayout2.xml"/><Relationship Id="rId6" Type="http://schemas.openxmlformats.org/officeDocument/2006/relationships/slide" Target="slide84.xml"/><Relationship Id="rId5" Type="http://schemas.openxmlformats.org/officeDocument/2006/relationships/slide" Target="slide81.xml"/><Relationship Id="rId4" Type="http://schemas.openxmlformats.org/officeDocument/2006/relationships/slide" Target="slide83.xml"/></Relationships>
</file>

<file path=ppt/slides/_rels/slide84.xml.rels><?xml version="1.0" encoding="UTF-8" standalone="yes"?>
<Relationships xmlns="http://schemas.openxmlformats.org/package/2006/relationships"><Relationship Id="rId8" Type="http://schemas.openxmlformats.org/officeDocument/2006/relationships/image" Target="../media/image14.png"/><Relationship Id="rId3" Type="http://schemas.openxmlformats.org/officeDocument/2006/relationships/slide" Target="slide82.xml"/><Relationship Id="rId7" Type="http://schemas.openxmlformats.org/officeDocument/2006/relationships/image" Target="../media/image58.png"/><Relationship Id="rId2" Type="http://schemas.openxmlformats.org/officeDocument/2006/relationships/notesSlide" Target="../notesSlides/notesSlide10.xml"/><Relationship Id="rId1" Type="http://schemas.openxmlformats.org/officeDocument/2006/relationships/slideLayout" Target="../slideLayouts/slideLayout2.xml"/><Relationship Id="rId6" Type="http://schemas.openxmlformats.org/officeDocument/2006/relationships/image" Target="../media/image17.png"/><Relationship Id="rId5" Type="http://schemas.openxmlformats.org/officeDocument/2006/relationships/slide" Target="slide84.xml"/><Relationship Id="rId10" Type="http://schemas.openxmlformats.org/officeDocument/2006/relationships/image" Target="../media/image59.png"/><Relationship Id="rId4" Type="http://schemas.openxmlformats.org/officeDocument/2006/relationships/slide" Target="slide83.xml"/><Relationship Id="rId9" Type="http://schemas.openxmlformats.org/officeDocument/2006/relationships/image" Target="../media/image18.png"/></Relationships>
</file>

<file path=ppt/slides/_rels/slide85.xml.rels><?xml version="1.0" encoding="UTF-8" standalone="yes"?>
<Relationships xmlns="http://schemas.openxmlformats.org/package/2006/relationships"><Relationship Id="rId3" Type="http://schemas.openxmlformats.org/officeDocument/2006/relationships/image" Target="../media/image85.jpeg"/><Relationship Id="rId2" Type="http://schemas.openxmlformats.org/officeDocument/2006/relationships/slide" Target="slide86.xml"/><Relationship Id="rId1" Type="http://schemas.openxmlformats.org/officeDocument/2006/relationships/slideLayout" Target="../slideLayouts/slideLayout2.xml"/></Relationships>
</file>

<file path=ppt/slides/_rels/slide86.xml.rels><?xml version="1.0" encoding="UTF-8" standalone="yes"?>
<Relationships xmlns="http://schemas.openxmlformats.org/package/2006/relationships"><Relationship Id="rId8" Type="http://schemas.openxmlformats.org/officeDocument/2006/relationships/slide" Target="slide91.xml"/><Relationship Id="rId3" Type="http://schemas.openxmlformats.org/officeDocument/2006/relationships/control" Target="../activeX/activeX158.xml"/><Relationship Id="rId7" Type="http://schemas.openxmlformats.org/officeDocument/2006/relationships/slide" Target="slide87.xml"/><Relationship Id="rId12" Type="http://schemas.openxmlformats.org/officeDocument/2006/relationships/image" Target="../media/image109.wmf"/><Relationship Id="rId2" Type="http://schemas.openxmlformats.org/officeDocument/2006/relationships/control" Target="../activeX/activeX157.xml"/><Relationship Id="rId1" Type="http://schemas.openxmlformats.org/officeDocument/2006/relationships/vmlDrawing" Target="../drawings/vmlDrawing53.vml"/><Relationship Id="rId6" Type="http://schemas.openxmlformats.org/officeDocument/2006/relationships/slide" Target="slide89.xml"/><Relationship Id="rId11" Type="http://schemas.openxmlformats.org/officeDocument/2006/relationships/image" Target="../media/image108.wmf"/><Relationship Id="rId5" Type="http://schemas.openxmlformats.org/officeDocument/2006/relationships/hyperlink" Target="mailto:info@deltamarineterminal.nl" TargetMode="External"/><Relationship Id="rId10" Type="http://schemas.openxmlformats.org/officeDocument/2006/relationships/image" Target="../media/image85.jpeg"/><Relationship Id="rId4" Type="http://schemas.openxmlformats.org/officeDocument/2006/relationships/slideLayout" Target="../slideLayouts/slideLayout2.xml"/><Relationship Id="rId9" Type="http://schemas.openxmlformats.org/officeDocument/2006/relationships/image" Target="../media/image121.jpeg"/></Relationships>
</file>

<file path=ppt/slides/_rels/slide87.xml.rels><?xml version="1.0" encoding="UTF-8" standalone="yes"?>
<Relationships xmlns="http://schemas.openxmlformats.org/package/2006/relationships"><Relationship Id="rId8" Type="http://schemas.openxmlformats.org/officeDocument/2006/relationships/slide" Target="slide91.xml"/><Relationship Id="rId13" Type="http://schemas.openxmlformats.org/officeDocument/2006/relationships/image" Target="../media/image85.jpeg"/><Relationship Id="rId3" Type="http://schemas.openxmlformats.org/officeDocument/2006/relationships/control" Target="../activeX/activeX160.xml"/><Relationship Id="rId7" Type="http://schemas.openxmlformats.org/officeDocument/2006/relationships/slide" Target="slide87.xml"/><Relationship Id="rId12" Type="http://schemas.openxmlformats.org/officeDocument/2006/relationships/slide" Target="slide2.xml"/><Relationship Id="rId2" Type="http://schemas.openxmlformats.org/officeDocument/2006/relationships/control" Target="../activeX/activeX159.xml"/><Relationship Id="rId1" Type="http://schemas.openxmlformats.org/officeDocument/2006/relationships/vmlDrawing" Target="../drawings/vmlDrawing54.vml"/><Relationship Id="rId6" Type="http://schemas.openxmlformats.org/officeDocument/2006/relationships/slide" Target="slide89.xml"/><Relationship Id="rId11" Type="http://schemas.openxmlformats.org/officeDocument/2006/relationships/slide" Target="slide8.xml"/><Relationship Id="rId5" Type="http://schemas.openxmlformats.org/officeDocument/2006/relationships/slide" Target="slide88.xml"/><Relationship Id="rId15" Type="http://schemas.openxmlformats.org/officeDocument/2006/relationships/image" Target="../media/image111.wmf"/><Relationship Id="rId10" Type="http://schemas.openxmlformats.org/officeDocument/2006/relationships/hyperlink" Target="mailto:info@deltamarineterminal.nl" TargetMode="External"/><Relationship Id="rId4" Type="http://schemas.openxmlformats.org/officeDocument/2006/relationships/slideLayout" Target="../slideLayouts/slideLayout2.xml"/><Relationship Id="rId9" Type="http://schemas.openxmlformats.org/officeDocument/2006/relationships/image" Target="../media/image121.jpeg"/><Relationship Id="rId14" Type="http://schemas.openxmlformats.org/officeDocument/2006/relationships/image" Target="../media/image108.wmf"/></Relationships>
</file>

<file path=ppt/slides/_rels/slide88.xml.rels><?xml version="1.0" encoding="UTF-8" standalone="yes"?>
<Relationships xmlns="http://schemas.openxmlformats.org/package/2006/relationships"><Relationship Id="rId8" Type="http://schemas.openxmlformats.org/officeDocument/2006/relationships/slide" Target="slide91.xml"/><Relationship Id="rId3" Type="http://schemas.openxmlformats.org/officeDocument/2006/relationships/slideLayout" Target="../slideLayouts/slideLayout2.xml"/><Relationship Id="rId7" Type="http://schemas.openxmlformats.org/officeDocument/2006/relationships/slide" Target="slide87.xml"/><Relationship Id="rId12" Type="http://schemas.openxmlformats.org/officeDocument/2006/relationships/image" Target="../media/image108.wmf"/><Relationship Id="rId2" Type="http://schemas.openxmlformats.org/officeDocument/2006/relationships/control" Target="../activeX/activeX161.xml"/><Relationship Id="rId1" Type="http://schemas.openxmlformats.org/officeDocument/2006/relationships/vmlDrawing" Target="../drawings/vmlDrawing55.vml"/><Relationship Id="rId6" Type="http://schemas.openxmlformats.org/officeDocument/2006/relationships/slide" Target="slide89.xml"/><Relationship Id="rId11" Type="http://schemas.openxmlformats.org/officeDocument/2006/relationships/image" Target="../media/image85.jpeg"/><Relationship Id="rId5" Type="http://schemas.openxmlformats.org/officeDocument/2006/relationships/slide" Target="slide88.xml"/><Relationship Id="rId10" Type="http://schemas.openxmlformats.org/officeDocument/2006/relationships/hyperlink" Target="mailto:info@deltamarineterminal.nl" TargetMode="External"/><Relationship Id="rId4" Type="http://schemas.openxmlformats.org/officeDocument/2006/relationships/slide" Target="slide86.xml"/><Relationship Id="rId9" Type="http://schemas.openxmlformats.org/officeDocument/2006/relationships/image" Target="../media/image121.jpeg"/></Relationships>
</file>

<file path=ppt/slides/_rels/slide89.xml.rels><?xml version="1.0" encoding="UTF-8" standalone="yes"?>
<Relationships xmlns="http://schemas.openxmlformats.org/package/2006/relationships"><Relationship Id="rId8" Type="http://schemas.openxmlformats.org/officeDocument/2006/relationships/control" Target="../activeX/activeX168.xml"/><Relationship Id="rId13" Type="http://schemas.openxmlformats.org/officeDocument/2006/relationships/slide" Target="slide90.xml"/><Relationship Id="rId18" Type="http://schemas.openxmlformats.org/officeDocument/2006/relationships/hyperlink" Target="mailto:info@deltamarineterminal.nl" TargetMode="External"/><Relationship Id="rId26" Type="http://schemas.openxmlformats.org/officeDocument/2006/relationships/image" Target="../media/image115.wmf"/><Relationship Id="rId3" Type="http://schemas.openxmlformats.org/officeDocument/2006/relationships/control" Target="../activeX/activeX163.xml"/><Relationship Id="rId21" Type="http://schemas.openxmlformats.org/officeDocument/2006/relationships/image" Target="../media/image85.jpeg"/><Relationship Id="rId7" Type="http://schemas.openxmlformats.org/officeDocument/2006/relationships/control" Target="../activeX/activeX167.xml"/><Relationship Id="rId12" Type="http://schemas.openxmlformats.org/officeDocument/2006/relationships/slideLayout" Target="../slideLayouts/slideLayout2.xml"/><Relationship Id="rId17" Type="http://schemas.openxmlformats.org/officeDocument/2006/relationships/image" Target="../media/image121.jpeg"/><Relationship Id="rId25" Type="http://schemas.openxmlformats.org/officeDocument/2006/relationships/image" Target="../media/image114.wmf"/><Relationship Id="rId2" Type="http://schemas.openxmlformats.org/officeDocument/2006/relationships/control" Target="../activeX/activeX162.xml"/><Relationship Id="rId16" Type="http://schemas.openxmlformats.org/officeDocument/2006/relationships/slide" Target="slide91.xml"/><Relationship Id="rId20" Type="http://schemas.openxmlformats.org/officeDocument/2006/relationships/slide" Target="slide2.xml"/><Relationship Id="rId29" Type="http://schemas.openxmlformats.org/officeDocument/2006/relationships/image" Target="../media/image118.wmf"/><Relationship Id="rId1" Type="http://schemas.openxmlformats.org/officeDocument/2006/relationships/vmlDrawing" Target="../drawings/vmlDrawing56.vml"/><Relationship Id="rId6" Type="http://schemas.openxmlformats.org/officeDocument/2006/relationships/control" Target="../activeX/activeX166.xml"/><Relationship Id="rId11" Type="http://schemas.openxmlformats.org/officeDocument/2006/relationships/control" Target="../activeX/activeX171.xml"/><Relationship Id="rId24" Type="http://schemas.openxmlformats.org/officeDocument/2006/relationships/image" Target="../media/image113.wmf"/><Relationship Id="rId5" Type="http://schemas.openxmlformats.org/officeDocument/2006/relationships/control" Target="../activeX/activeX165.xml"/><Relationship Id="rId15" Type="http://schemas.openxmlformats.org/officeDocument/2006/relationships/slide" Target="slide87.xml"/><Relationship Id="rId23" Type="http://schemas.openxmlformats.org/officeDocument/2006/relationships/image" Target="../media/image112.wmf"/><Relationship Id="rId28" Type="http://schemas.openxmlformats.org/officeDocument/2006/relationships/image" Target="../media/image117.wmf"/><Relationship Id="rId10" Type="http://schemas.openxmlformats.org/officeDocument/2006/relationships/control" Target="../activeX/activeX170.xml"/><Relationship Id="rId19" Type="http://schemas.openxmlformats.org/officeDocument/2006/relationships/slide" Target="slide8.xml"/><Relationship Id="rId31" Type="http://schemas.openxmlformats.org/officeDocument/2006/relationships/image" Target="../media/image122.wmf"/><Relationship Id="rId4" Type="http://schemas.openxmlformats.org/officeDocument/2006/relationships/control" Target="../activeX/activeX164.xml"/><Relationship Id="rId9" Type="http://schemas.openxmlformats.org/officeDocument/2006/relationships/control" Target="../activeX/activeX169.xml"/><Relationship Id="rId14" Type="http://schemas.openxmlformats.org/officeDocument/2006/relationships/slide" Target="slide89.xml"/><Relationship Id="rId22" Type="http://schemas.openxmlformats.org/officeDocument/2006/relationships/image" Target="../media/image108.wmf"/><Relationship Id="rId27" Type="http://schemas.openxmlformats.org/officeDocument/2006/relationships/image" Target="../media/image116.wmf"/><Relationship Id="rId30" Type="http://schemas.openxmlformats.org/officeDocument/2006/relationships/image" Target="../media/image119.wmf"/></Relationships>
</file>

<file path=ppt/slides/_rels/slide90.xml.rels><?xml version="1.0" encoding="UTF-8" standalone="yes"?>
<Relationships xmlns="http://schemas.openxmlformats.org/package/2006/relationships"><Relationship Id="rId8" Type="http://schemas.openxmlformats.org/officeDocument/2006/relationships/slide" Target="slide91.xml"/><Relationship Id="rId3" Type="http://schemas.openxmlformats.org/officeDocument/2006/relationships/slideLayout" Target="../slideLayouts/slideLayout2.xml"/><Relationship Id="rId7" Type="http://schemas.openxmlformats.org/officeDocument/2006/relationships/slide" Target="slide87.xml"/><Relationship Id="rId12" Type="http://schemas.openxmlformats.org/officeDocument/2006/relationships/image" Target="../media/image108.wmf"/><Relationship Id="rId2" Type="http://schemas.openxmlformats.org/officeDocument/2006/relationships/control" Target="../activeX/activeX172.xml"/><Relationship Id="rId1" Type="http://schemas.openxmlformats.org/officeDocument/2006/relationships/vmlDrawing" Target="../drawings/vmlDrawing57.vml"/><Relationship Id="rId6" Type="http://schemas.openxmlformats.org/officeDocument/2006/relationships/slide" Target="slide89.xml"/><Relationship Id="rId11" Type="http://schemas.openxmlformats.org/officeDocument/2006/relationships/image" Target="../media/image85.jpeg"/><Relationship Id="rId5" Type="http://schemas.openxmlformats.org/officeDocument/2006/relationships/slide" Target="slide90.xml"/><Relationship Id="rId10" Type="http://schemas.openxmlformats.org/officeDocument/2006/relationships/hyperlink" Target="mailto:info@deltamarineterminal.nl" TargetMode="External"/><Relationship Id="rId4" Type="http://schemas.openxmlformats.org/officeDocument/2006/relationships/slide" Target="slide95.xml"/><Relationship Id="rId9" Type="http://schemas.openxmlformats.org/officeDocument/2006/relationships/image" Target="../media/image121.jpeg"/></Relationships>
</file>

<file path=ppt/slides/_rels/slide91.xml.rels><?xml version="1.0" encoding="UTF-8" standalone="yes"?>
<Relationships xmlns="http://schemas.openxmlformats.org/package/2006/relationships"><Relationship Id="rId8" Type="http://schemas.openxmlformats.org/officeDocument/2006/relationships/slide" Target="slide91.xml"/><Relationship Id="rId13" Type="http://schemas.openxmlformats.org/officeDocument/2006/relationships/image" Target="../media/image108.wmf"/><Relationship Id="rId3" Type="http://schemas.openxmlformats.org/officeDocument/2006/relationships/slideLayout" Target="../slideLayouts/slideLayout2.xml"/><Relationship Id="rId7" Type="http://schemas.openxmlformats.org/officeDocument/2006/relationships/slide" Target="slide87.xml"/><Relationship Id="rId12" Type="http://schemas.openxmlformats.org/officeDocument/2006/relationships/image" Target="../media/image85.jpeg"/><Relationship Id="rId2" Type="http://schemas.openxmlformats.org/officeDocument/2006/relationships/control" Target="../activeX/activeX173.xml"/><Relationship Id="rId1" Type="http://schemas.openxmlformats.org/officeDocument/2006/relationships/vmlDrawing" Target="../drawings/vmlDrawing58.vml"/><Relationship Id="rId6" Type="http://schemas.openxmlformats.org/officeDocument/2006/relationships/slide" Target="slide89.xml"/><Relationship Id="rId11" Type="http://schemas.openxmlformats.org/officeDocument/2006/relationships/slide" Target="slide2.xml"/><Relationship Id="rId5" Type="http://schemas.openxmlformats.org/officeDocument/2006/relationships/image" Target="../media/image81.png"/><Relationship Id="rId10" Type="http://schemas.openxmlformats.org/officeDocument/2006/relationships/slide" Target="slide8.xml"/><Relationship Id="rId4" Type="http://schemas.openxmlformats.org/officeDocument/2006/relationships/slide" Target="slide92.xml"/><Relationship Id="rId9" Type="http://schemas.openxmlformats.org/officeDocument/2006/relationships/image" Target="../media/image121.jpeg"/></Relationships>
</file>

<file path=ppt/slides/_rels/slide92.xml.rels><?xml version="1.0" encoding="UTF-8" standalone="yes"?>
<Relationships xmlns="http://schemas.openxmlformats.org/package/2006/relationships"><Relationship Id="rId8" Type="http://schemas.openxmlformats.org/officeDocument/2006/relationships/slide" Target="slide89.xml"/><Relationship Id="rId13" Type="http://schemas.openxmlformats.org/officeDocument/2006/relationships/image" Target="../media/image108.wmf"/><Relationship Id="rId3" Type="http://schemas.openxmlformats.org/officeDocument/2006/relationships/slideLayout" Target="../slideLayouts/slideLayout2.xml"/><Relationship Id="rId7" Type="http://schemas.openxmlformats.org/officeDocument/2006/relationships/slide" Target="slide93.xml"/><Relationship Id="rId12" Type="http://schemas.openxmlformats.org/officeDocument/2006/relationships/image" Target="../media/image85.jpeg"/><Relationship Id="rId2" Type="http://schemas.openxmlformats.org/officeDocument/2006/relationships/control" Target="../activeX/activeX174.xml"/><Relationship Id="rId1" Type="http://schemas.openxmlformats.org/officeDocument/2006/relationships/vmlDrawing" Target="../drawings/vmlDrawing59.vml"/><Relationship Id="rId6" Type="http://schemas.openxmlformats.org/officeDocument/2006/relationships/slide" Target="slide15.xml"/><Relationship Id="rId11" Type="http://schemas.openxmlformats.org/officeDocument/2006/relationships/image" Target="../media/image121.jpeg"/><Relationship Id="rId5" Type="http://schemas.openxmlformats.org/officeDocument/2006/relationships/image" Target="../media/image81.png"/><Relationship Id="rId10" Type="http://schemas.openxmlformats.org/officeDocument/2006/relationships/slide" Target="slide91.xml"/><Relationship Id="rId4" Type="http://schemas.openxmlformats.org/officeDocument/2006/relationships/slide" Target="slide76.xml"/><Relationship Id="rId9" Type="http://schemas.openxmlformats.org/officeDocument/2006/relationships/slide" Target="slide87.xml"/></Relationships>
</file>

<file path=ppt/slides/_rels/slide93.xml.rels><?xml version="1.0" encoding="UTF-8" standalone="yes"?>
<Relationships xmlns="http://schemas.openxmlformats.org/package/2006/relationships"><Relationship Id="rId8" Type="http://schemas.openxmlformats.org/officeDocument/2006/relationships/image" Target="../media/image121.jpeg"/><Relationship Id="rId3" Type="http://schemas.openxmlformats.org/officeDocument/2006/relationships/control" Target="../activeX/activeX176.xml"/><Relationship Id="rId7" Type="http://schemas.openxmlformats.org/officeDocument/2006/relationships/slide" Target="slide91.xml"/><Relationship Id="rId12" Type="http://schemas.openxmlformats.org/officeDocument/2006/relationships/image" Target="../media/image109.wmf"/><Relationship Id="rId2" Type="http://schemas.openxmlformats.org/officeDocument/2006/relationships/control" Target="../activeX/activeX175.xml"/><Relationship Id="rId1" Type="http://schemas.openxmlformats.org/officeDocument/2006/relationships/vmlDrawing" Target="../drawings/vmlDrawing60.vml"/><Relationship Id="rId6" Type="http://schemas.openxmlformats.org/officeDocument/2006/relationships/slide" Target="slide87.xml"/><Relationship Id="rId11" Type="http://schemas.openxmlformats.org/officeDocument/2006/relationships/image" Target="../media/image108.wmf"/><Relationship Id="rId5" Type="http://schemas.openxmlformats.org/officeDocument/2006/relationships/slide" Target="slide89.xml"/><Relationship Id="rId10" Type="http://schemas.openxmlformats.org/officeDocument/2006/relationships/image" Target="../media/image85.jpeg"/><Relationship Id="rId4" Type="http://schemas.openxmlformats.org/officeDocument/2006/relationships/slideLayout" Target="../slideLayouts/slideLayout2.xml"/><Relationship Id="rId9" Type="http://schemas.openxmlformats.org/officeDocument/2006/relationships/hyperlink" Target="mailto:info@deltamarineterminal.nl" TargetMode="External"/></Relationships>
</file>

<file path=ppt/slides/_rels/slide94.xml.rels><?xml version="1.0" encoding="UTF-8" standalone="yes"?>
<Relationships xmlns="http://schemas.openxmlformats.org/package/2006/relationships"><Relationship Id="rId8" Type="http://schemas.openxmlformats.org/officeDocument/2006/relationships/slide" Target="slide91.xml"/><Relationship Id="rId3" Type="http://schemas.openxmlformats.org/officeDocument/2006/relationships/slideLayout" Target="../slideLayouts/slideLayout2.xml"/><Relationship Id="rId7" Type="http://schemas.openxmlformats.org/officeDocument/2006/relationships/slide" Target="slide87.xml"/><Relationship Id="rId12" Type="http://schemas.openxmlformats.org/officeDocument/2006/relationships/image" Target="../media/image108.wmf"/><Relationship Id="rId2" Type="http://schemas.openxmlformats.org/officeDocument/2006/relationships/control" Target="../activeX/activeX177.xml"/><Relationship Id="rId1" Type="http://schemas.openxmlformats.org/officeDocument/2006/relationships/vmlDrawing" Target="../drawings/vmlDrawing61.vml"/><Relationship Id="rId6" Type="http://schemas.openxmlformats.org/officeDocument/2006/relationships/slide" Target="slide89.xml"/><Relationship Id="rId11" Type="http://schemas.openxmlformats.org/officeDocument/2006/relationships/image" Target="../media/image85.jpeg"/><Relationship Id="rId5" Type="http://schemas.openxmlformats.org/officeDocument/2006/relationships/slide" Target="slide94.xml"/><Relationship Id="rId10" Type="http://schemas.openxmlformats.org/officeDocument/2006/relationships/hyperlink" Target="mailto:info@deltamarineterminal.nl" TargetMode="External"/><Relationship Id="rId4" Type="http://schemas.openxmlformats.org/officeDocument/2006/relationships/slide" Target="slide95.xml"/><Relationship Id="rId9" Type="http://schemas.openxmlformats.org/officeDocument/2006/relationships/image" Target="../media/image121.jpeg"/></Relationships>
</file>

<file path=ppt/slides/_rels/slide95.xml.rels><?xml version="1.0" encoding="UTF-8" standalone="yes"?>
<Relationships xmlns="http://schemas.openxmlformats.org/package/2006/relationships"><Relationship Id="rId8" Type="http://schemas.openxmlformats.org/officeDocument/2006/relationships/slide" Target="slide87.xml"/><Relationship Id="rId13" Type="http://schemas.openxmlformats.org/officeDocument/2006/relationships/image" Target="../media/image108.wmf"/><Relationship Id="rId3" Type="http://schemas.openxmlformats.org/officeDocument/2006/relationships/control" Target="../activeX/activeX179.xml"/><Relationship Id="rId7" Type="http://schemas.openxmlformats.org/officeDocument/2006/relationships/slide" Target="slide89.xml"/><Relationship Id="rId12" Type="http://schemas.openxmlformats.org/officeDocument/2006/relationships/image" Target="../media/image85.jpeg"/><Relationship Id="rId2" Type="http://schemas.openxmlformats.org/officeDocument/2006/relationships/control" Target="../activeX/activeX178.xml"/><Relationship Id="rId1" Type="http://schemas.openxmlformats.org/officeDocument/2006/relationships/vmlDrawing" Target="../drawings/vmlDrawing62.vml"/><Relationship Id="rId6" Type="http://schemas.openxmlformats.org/officeDocument/2006/relationships/slide" Target="slide94.xml"/><Relationship Id="rId11" Type="http://schemas.openxmlformats.org/officeDocument/2006/relationships/hyperlink" Target="mailto:info@deltamarineterminal.nl" TargetMode="External"/><Relationship Id="rId5" Type="http://schemas.openxmlformats.org/officeDocument/2006/relationships/slide" Target="slide95.xml"/><Relationship Id="rId10" Type="http://schemas.openxmlformats.org/officeDocument/2006/relationships/image" Target="../media/image121.jpeg"/><Relationship Id="rId4" Type="http://schemas.openxmlformats.org/officeDocument/2006/relationships/slideLayout" Target="../slideLayouts/slideLayout2.xml"/><Relationship Id="rId9" Type="http://schemas.openxmlformats.org/officeDocument/2006/relationships/slide" Target="slide91.xml"/><Relationship Id="rId14" Type="http://schemas.openxmlformats.org/officeDocument/2006/relationships/image" Target="../media/image109.wmf"/></Relationships>
</file>

<file path=ppt/slides/_rels/slide96.xml.rels><?xml version="1.0" encoding="UTF-8" standalone="yes"?>
<Relationships xmlns="http://schemas.openxmlformats.org/package/2006/relationships"><Relationship Id="rId3" Type="http://schemas.openxmlformats.org/officeDocument/2006/relationships/image" Target="../media/image123.png"/><Relationship Id="rId2" Type="http://schemas.openxmlformats.org/officeDocument/2006/relationships/image" Target="../media/image7.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9" name="Rectangle 8"/>
          <p:cNvSpPr/>
          <p:nvPr/>
        </p:nvSpPr>
        <p:spPr bwMode="gray">
          <a:xfrm>
            <a:off x="538200" y="959621"/>
            <a:ext cx="4800000" cy="4800000"/>
          </a:xfrm>
          <a:prstGeom prst="rect">
            <a:avLst/>
          </a:prstGeom>
          <a:solidFill>
            <a:schemeClr val="accent2">
              <a:alpha val="85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735" tIns="146183" rIns="182735" bIns="146183" numCol="1" spcCol="0" rtlCol="0" fromWordArt="0" anchor="t" anchorCtr="0" forceAA="0" compatLnSpc="1">
            <a:prstTxWarp prst="textNoShape">
              <a:avLst/>
            </a:prstTxWarp>
            <a:noAutofit/>
          </a:bodyPr>
          <a:lstStyle/>
          <a:p>
            <a:pPr algn="ctr" defTabSz="931619" fontAlgn="base">
              <a:lnSpc>
                <a:spcPct val="90000"/>
              </a:lnSpc>
              <a:spcBef>
                <a:spcPct val="0"/>
              </a:spcBef>
              <a:spcAft>
                <a:spcPct val="0"/>
              </a:spcAft>
            </a:pPr>
            <a:endParaRPr lang="en-US" sz="2399" kern="0" dirty="0">
              <a:gradFill>
                <a:gsLst>
                  <a:gs pos="0">
                    <a:srgbClr val="FFFFFF"/>
                  </a:gs>
                  <a:gs pos="100000">
                    <a:srgbClr val="FFFFFF"/>
                  </a:gs>
                </a:gsLst>
                <a:lin ang="5400000" scaled="0"/>
              </a:gradFill>
              <a:ea typeface="Segoe UI" pitchFamily="34" charset="0"/>
              <a:cs typeface="Segoe UI" pitchFamily="34" charset="0"/>
            </a:endParaRPr>
          </a:p>
        </p:txBody>
      </p:sp>
      <p:pic>
        <p:nvPicPr>
          <p:cNvPr id="8" name="Picture 7"/>
          <p:cNvPicPr>
            <a:picLocks noChangeAspect="1"/>
          </p:cNvPicPr>
          <p:nvPr/>
        </p:nvPicPr>
        <p:blipFill rotWithShape="1">
          <a:blip r:embed="rId3"/>
          <a:srcRect l="25153" r="21530"/>
          <a:stretch/>
        </p:blipFill>
        <p:spPr>
          <a:xfrm>
            <a:off x="6729876" y="0"/>
            <a:ext cx="5462125" cy="6858000"/>
          </a:xfrm>
          <a:prstGeom prst="rect">
            <a:avLst/>
          </a:prstGeom>
        </p:spPr>
      </p:pic>
      <p:sp>
        <p:nvSpPr>
          <p:cNvPr id="2" name="Title 1"/>
          <p:cNvSpPr>
            <a:spLocks noGrp="1"/>
          </p:cNvSpPr>
          <p:nvPr>
            <p:ph type="title"/>
          </p:nvPr>
        </p:nvSpPr>
        <p:spPr>
          <a:xfrm>
            <a:off x="711200" y="1625114"/>
            <a:ext cx="4470400" cy="2921487"/>
          </a:xfrm>
        </p:spPr>
        <p:txBody>
          <a:bodyPr>
            <a:normAutofit fontScale="90000"/>
          </a:bodyPr>
          <a:lstStyle/>
          <a:p>
            <a:r>
              <a:rPr lang="nl-NL" sz="4799" b="1" dirty="0"/>
              <a:t>Synchromodaal planplatform</a:t>
            </a:r>
            <a:br>
              <a:rPr lang="nl-NL" sz="4799" b="1" dirty="0"/>
            </a:br>
            <a:r>
              <a:rPr lang="nl-NL" sz="1600" b="1" dirty="0"/>
              <a:t>Proces en </a:t>
            </a:r>
            <a:r>
              <a:rPr lang="nl-NL" sz="1600" b="1" dirty="0" err="1"/>
              <a:t>Mockups</a:t>
            </a:r>
            <a:br>
              <a:rPr lang="nl-NL" sz="4799" b="1" dirty="0"/>
            </a:br>
            <a:br>
              <a:rPr lang="nl-NL" sz="4799" b="1" dirty="0"/>
            </a:br>
            <a:r>
              <a:rPr lang="nl-NL" sz="2133" dirty="0"/>
              <a:t>Erik van de Kamp</a:t>
            </a:r>
            <a:br>
              <a:rPr lang="nl-NL" sz="2133" dirty="0"/>
            </a:br>
            <a:br>
              <a:rPr lang="nl-NL" sz="2133" dirty="0"/>
            </a:br>
            <a:r>
              <a:rPr lang="en-US" sz="2133" dirty="0"/>
              <a:t>Ard-Jan Cieremans</a:t>
            </a:r>
            <a:br>
              <a:rPr lang="en-US" sz="2133" dirty="0"/>
            </a:br>
            <a:endParaRPr lang="en-US" sz="2133" dirty="0"/>
          </a:p>
        </p:txBody>
      </p:sp>
      <p:pic>
        <p:nvPicPr>
          <p:cNvPr id="5" name="Picture 3"/>
          <p:cNvPicPr>
            <a:picLocks noChangeAspect="1" noChangeArrowheads="1"/>
          </p:cNvPicPr>
          <p:nvPr/>
        </p:nvPicPr>
        <p:blipFill>
          <a:blip r:embed="rId4" cstate="print"/>
          <a:srcRect/>
          <a:stretch>
            <a:fillRect/>
          </a:stretch>
        </p:blipFill>
        <p:spPr bwMode="auto">
          <a:xfrm>
            <a:off x="1806265" y="6307101"/>
            <a:ext cx="609600" cy="261120"/>
          </a:xfrm>
          <a:prstGeom prst="rect">
            <a:avLst/>
          </a:prstGeom>
          <a:noFill/>
          <a:ln w="9525">
            <a:noFill/>
            <a:miter lim="800000"/>
            <a:headEnd/>
            <a:tailEnd/>
          </a:ln>
        </p:spPr>
      </p:pic>
      <p:pic>
        <p:nvPicPr>
          <p:cNvPr id="4" name="Picture 3"/>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406400" y="6210173"/>
            <a:ext cx="1263171" cy="404215"/>
          </a:xfrm>
          <a:prstGeom prst="rect">
            <a:avLst/>
          </a:prstGeom>
        </p:spPr>
      </p:pic>
      <p:pic>
        <p:nvPicPr>
          <p:cNvPr id="7" name="Picture 3"/>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3759201" y="6248297"/>
            <a:ext cx="937684" cy="37307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6" name="Picture 2" descr="Afbeeldingsresultaat voor logo topsector"/>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2789327" y="6067021"/>
            <a:ext cx="539411" cy="50120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81537867"/>
      </p:ext>
    </p:extLst>
  </p:cSld>
  <p:clrMapOvr>
    <a:masterClrMapping/>
  </p:clrMapOvr>
  <p:transition>
    <p:fade/>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88" name="Straight Arrow Connector 87"/>
          <p:cNvCxnSpPr>
            <a:stCxn id="95" idx="2"/>
            <a:endCxn id="96" idx="2"/>
          </p:cNvCxnSpPr>
          <p:nvPr/>
        </p:nvCxnSpPr>
        <p:spPr>
          <a:xfrm flipH="1" flipV="1">
            <a:off x="916951" y="2007967"/>
            <a:ext cx="4649" cy="2065225"/>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89" name="Rectangle 88"/>
          <p:cNvSpPr>
            <a:spLocks noChangeAspect="1"/>
          </p:cNvSpPr>
          <p:nvPr/>
        </p:nvSpPr>
        <p:spPr>
          <a:xfrm>
            <a:off x="228600" y="2250423"/>
            <a:ext cx="1386000" cy="226591"/>
          </a:xfrm>
          <a:prstGeom prst="rect">
            <a:avLst/>
          </a:prstGeom>
          <a:solidFill>
            <a:srgbClr val="FFFFCC"/>
          </a:solidFill>
          <a:effectLst>
            <a:outerShdw blurRad="50800" dist="38100" dir="2700000" algn="tl" rotWithShape="0">
              <a:prstClr val="black">
                <a:alpha val="40000"/>
              </a:prstClr>
            </a:outerShdw>
          </a:effectLst>
        </p:spPr>
        <p:txBody>
          <a:bodyPr wrap="square" tIns="36000" bIns="36000">
            <a:spAutoFit/>
          </a:bodyPr>
          <a:lstStyle/>
          <a:p>
            <a:r>
              <a:rPr lang="en-US" sz="1000" dirty="0">
                <a:latin typeface="Tunga" panose="020B0502040204020203" pitchFamily="34" charset="0"/>
                <a:cs typeface="Tunga" panose="020B0502040204020203" pitchFamily="34" charset="0"/>
              </a:rPr>
              <a:t>Destination</a:t>
            </a:r>
          </a:p>
        </p:txBody>
      </p:sp>
      <p:sp>
        <p:nvSpPr>
          <p:cNvPr id="90" name="Rectangle 89"/>
          <p:cNvSpPr>
            <a:spLocks noChangeAspect="1"/>
          </p:cNvSpPr>
          <p:nvPr/>
        </p:nvSpPr>
        <p:spPr>
          <a:xfrm>
            <a:off x="228600" y="2516453"/>
            <a:ext cx="1386000" cy="226591"/>
          </a:xfrm>
          <a:prstGeom prst="rect">
            <a:avLst/>
          </a:prstGeom>
          <a:solidFill>
            <a:schemeClr val="bg1"/>
          </a:solidFill>
          <a:effectLst>
            <a:outerShdw blurRad="50800" dist="38100" dir="2700000" algn="tl" rotWithShape="0">
              <a:prstClr val="black">
                <a:alpha val="40000"/>
              </a:prstClr>
            </a:outerShdw>
          </a:effectLst>
        </p:spPr>
        <p:txBody>
          <a:bodyPr wrap="square" tIns="36000" bIns="36000">
            <a:spAutoFit/>
          </a:bodyPr>
          <a:lstStyle/>
          <a:p>
            <a:r>
              <a:rPr lang="en-US" sz="1000" dirty="0">
                <a:latin typeface="Tunga" panose="020B0502040204020203" pitchFamily="34" charset="0"/>
                <a:cs typeface="Tunga" panose="020B0502040204020203" pitchFamily="34" charset="0"/>
              </a:rPr>
              <a:t>Container type</a:t>
            </a:r>
          </a:p>
        </p:txBody>
      </p:sp>
      <p:sp>
        <p:nvSpPr>
          <p:cNvPr id="91" name="Rectangle 90"/>
          <p:cNvSpPr>
            <a:spLocks noChangeAspect="1"/>
          </p:cNvSpPr>
          <p:nvPr/>
        </p:nvSpPr>
        <p:spPr>
          <a:xfrm>
            <a:off x="228600" y="2782483"/>
            <a:ext cx="1386000" cy="226591"/>
          </a:xfrm>
          <a:prstGeom prst="rect">
            <a:avLst/>
          </a:prstGeom>
          <a:solidFill>
            <a:schemeClr val="bg1"/>
          </a:solidFill>
          <a:effectLst>
            <a:outerShdw blurRad="50800" dist="38100" dir="2700000" algn="tl" rotWithShape="0">
              <a:prstClr val="black">
                <a:alpha val="40000"/>
              </a:prstClr>
            </a:outerShdw>
          </a:effectLst>
        </p:spPr>
        <p:txBody>
          <a:bodyPr wrap="square" tIns="36000" bIns="36000">
            <a:spAutoFit/>
          </a:bodyPr>
          <a:lstStyle/>
          <a:p>
            <a:r>
              <a:rPr lang="en-US" sz="1000" dirty="0" err="1">
                <a:latin typeface="Tunga" panose="020B0502040204020203" pitchFamily="34" charset="0"/>
                <a:cs typeface="Tunga" panose="020B0502040204020203" pitchFamily="34" charset="0"/>
              </a:rPr>
              <a:t>Deepsea</a:t>
            </a:r>
            <a:r>
              <a:rPr lang="en-US" sz="1000" dirty="0">
                <a:latin typeface="Tunga" panose="020B0502040204020203" pitchFamily="34" charset="0"/>
                <a:cs typeface="Tunga" panose="020B0502040204020203" pitchFamily="34" charset="0"/>
              </a:rPr>
              <a:t> terminal</a:t>
            </a:r>
          </a:p>
        </p:txBody>
      </p:sp>
      <p:sp>
        <p:nvSpPr>
          <p:cNvPr id="92" name="Rectangle 91"/>
          <p:cNvSpPr>
            <a:spLocks noChangeAspect="1"/>
          </p:cNvSpPr>
          <p:nvPr/>
        </p:nvSpPr>
        <p:spPr>
          <a:xfrm>
            <a:off x="228600" y="3048513"/>
            <a:ext cx="1386000" cy="226591"/>
          </a:xfrm>
          <a:prstGeom prst="rect">
            <a:avLst/>
          </a:prstGeom>
          <a:solidFill>
            <a:schemeClr val="bg1"/>
          </a:solidFill>
          <a:effectLst>
            <a:outerShdw blurRad="50800" dist="38100" dir="2700000" algn="tl" rotWithShape="0">
              <a:prstClr val="black">
                <a:alpha val="40000"/>
              </a:prstClr>
            </a:outerShdw>
          </a:effectLst>
        </p:spPr>
        <p:txBody>
          <a:bodyPr wrap="square" tIns="36000" bIns="36000">
            <a:spAutoFit/>
          </a:bodyPr>
          <a:lstStyle/>
          <a:p>
            <a:r>
              <a:rPr lang="en-US" sz="1000" dirty="0">
                <a:latin typeface="Tunga" panose="020B0502040204020203" pitchFamily="34" charset="0"/>
                <a:cs typeface="Tunga" panose="020B0502040204020203" pitchFamily="34" charset="0"/>
              </a:rPr>
              <a:t>Carrier</a:t>
            </a:r>
          </a:p>
        </p:txBody>
      </p:sp>
      <p:sp>
        <p:nvSpPr>
          <p:cNvPr id="93" name="Rectangle 92"/>
          <p:cNvSpPr>
            <a:spLocks noChangeAspect="1"/>
          </p:cNvSpPr>
          <p:nvPr/>
        </p:nvSpPr>
        <p:spPr>
          <a:xfrm>
            <a:off x="228600" y="3314543"/>
            <a:ext cx="1386000" cy="226591"/>
          </a:xfrm>
          <a:prstGeom prst="rect">
            <a:avLst/>
          </a:prstGeom>
          <a:solidFill>
            <a:schemeClr val="bg1"/>
          </a:solidFill>
          <a:effectLst>
            <a:outerShdw blurRad="50800" dist="38100" dir="2700000" algn="tl" rotWithShape="0">
              <a:prstClr val="black">
                <a:alpha val="40000"/>
              </a:prstClr>
            </a:outerShdw>
          </a:effectLst>
        </p:spPr>
        <p:txBody>
          <a:bodyPr wrap="square" tIns="36000" bIns="36000">
            <a:spAutoFit/>
          </a:bodyPr>
          <a:lstStyle/>
          <a:p>
            <a:r>
              <a:rPr lang="en-US" sz="1000" dirty="0">
                <a:latin typeface="Tunga" panose="020B0502040204020203" pitchFamily="34" charset="0"/>
                <a:cs typeface="Tunga" panose="020B0502040204020203" pitchFamily="34" charset="0"/>
              </a:rPr>
              <a:t>Pick-up date</a:t>
            </a:r>
          </a:p>
        </p:txBody>
      </p:sp>
      <p:sp>
        <p:nvSpPr>
          <p:cNvPr id="94" name="Rectangle 93"/>
          <p:cNvSpPr>
            <a:spLocks noChangeAspect="1"/>
          </p:cNvSpPr>
          <p:nvPr/>
        </p:nvSpPr>
        <p:spPr>
          <a:xfrm>
            <a:off x="228600" y="3580573"/>
            <a:ext cx="1386000" cy="226591"/>
          </a:xfrm>
          <a:prstGeom prst="rect">
            <a:avLst/>
          </a:prstGeom>
          <a:solidFill>
            <a:schemeClr val="bg1"/>
          </a:solidFill>
          <a:effectLst>
            <a:outerShdw blurRad="50800" dist="38100" dir="2700000" algn="tl" rotWithShape="0">
              <a:prstClr val="black">
                <a:alpha val="40000"/>
              </a:prstClr>
            </a:outerShdw>
          </a:effectLst>
        </p:spPr>
        <p:txBody>
          <a:bodyPr wrap="square" tIns="36000" bIns="36000">
            <a:spAutoFit/>
          </a:bodyPr>
          <a:lstStyle/>
          <a:p>
            <a:r>
              <a:rPr lang="en-US" sz="1000" dirty="0">
                <a:latin typeface="Tunga" panose="020B0502040204020203" pitchFamily="34" charset="0"/>
                <a:cs typeface="Tunga" panose="020B0502040204020203" pitchFamily="34" charset="0"/>
              </a:rPr>
              <a:t>Drop off terminal</a:t>
            </a:r>
          </a:p>
        </p:txBody>
      </p:sp>
      <p:sp>
        <p:nvSpPr>
          <p:cNvPr id="95" name="Rectangle 94"/>
          <p:cNvSpPr>
            <a:spLocks noChangeAspect="1"/>
          </p:cNvSpPr>
          <p:nvPr/>
        </p:nvSpPr>
        <p:spPr>
          <a:xfrm>
            <a:off x="228600" y="3846601"/>
            <a:ext cx="1386000" cy="226591"/>
          </a:xfrm>
          <a:prstGeom prst="rect">
            <a:avLst/>
          </a:prstGeom>
          <a:solidFill>
            <a:schemeClr val="bg1"/>
          </a:solidFill>
          <a:effectLst>
            <a:outerShdw blurRad="50800" dist="38100" dir="2700000" algn="tl" rotWithShape="0">
              <a:prstClr val="black">
                <a:alpha val="40000"/>
              </a:prstClr>
            </a:outerShdw>
          </a:effectLst>
        </p:spPr>
        <p:txBody>
          <a:bodyPr wrap="square" tIns="36000" bIns="36000">
            <a:spAutoFit/>
          </a:bodyPr>
          <a:lstStyle/>
          <a:p>
            <a:r>
              <a:rPr lang="en-US" sz="1000" dirty="0">
                <a:latin typeface="Tunga" panose="020B0502040204020203" pitchFamily="34" charset="0"/>
                <a:cs typeface="Tunga" panose="020B0502040204020203" pitchFamily="34" charset="0"/>
              </a:rPr>
              <a:t>Drop off date</a:t>
            </a:r>
          </a:p>
        </p:txBody>
      </p:sp>
      <p:sp>
        <p:nvSpPr>
          <p:cNvPr id="96" name="Rectangle 95"/>
          <p:cNvSpPr/>
          <p:nvPr/>
        </p:nvSpPr>
        <p:spPr>
          <a:xfrm>
            <a:off x="231151" y="1397027"/>
            <a:ext cx="1371600" cy="610940"/>
          </a:xfrm>
          <a:prstGeom prst="rect">
            <a:avLst/>
          </a:prstGeom>
          <a:solidFill>
            <a:schemeClr val="tx2">
              <a:lumMod val="20000"/>
              <a:lumOff val="80000"/>
            </a:schemeClr>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dirty="0">
                <a:solidFill>
                  <a:schemeClr val="tx2"/>
                </a:solidFill>
                <a:latin typeface="Tunga" panose="020B0502040204020203" pitchFamily="34" charset="0"/>
                <a:cs typeface="Tunga" panose="020B0502040204020203" pitchFamily="34" charset="0"/>
              </a:rPr>
              <a:t>Enter plan variables</a:t>
            </a:r>
          </a:p>
        </p:txBody>
      </p:sp>
      <p:pic>
        <p:nvPicPr>
          <p:cNvPr id="97"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flipH="1">
            <a:off x="231151" y="1275625"/>
            <a:ext cx="323850" cy="3143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98" name="Rectangle 97"/>
          <p:cNvSpPr/>
          <p:nvPr/>
        </p:nvSpPr>
        <p:spPr>
          <a:xfrm>
            <a:off x="1905000" y="1397027"/>
            <a:ext cx="1371600" cy="610940"/>
          </a:xfrm>
          <a:prstGeom prst="rect">
            <a:avLst/>
          </a:prstGeom>
          <a:solidFill>
            <a:schemeClr val="tx2">
              <a:lumMod val="20000"/>
              <a:lumOff val="80000"/>
            </a:schemeClr>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dirty="0">
                <a:solidFill>
                  <a:schemeClr val="tx2"/>
                </a:solidFill>
                <a:latin typeface="Tunga" panose="020B0502040204020203" pitchFamily="34" charset="0"/>
                <a:cs typeface="Tunga" panose="020B0502040204020203" pitchFamily="34" charset="0"/>
              </a:rPr>
              <a:t>Calculate scenario’s</a:t>
            </a:r>
          </a:p>
        </p:txBody>
      </p:sp>
      <p:cxnSp>
        <p:nvCxnSpPr>
          <p:cNvPr id="99" name="Straight Arrow Connector 98"/>
          <p:cNvCxnSpPr>
            <a:stCxn id="96" idx="3"/>
            <a:endCxn id="98" idx="1"/>
          </p:cNvCxnSpPr>
          <p:nvPr/>
        </p:nvCxnSpPr>
        <p:spPr>
          <a:xfrm>
            <a:off x="1602751" y="1702497"/>
            <a:ext cx="302249" cy="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pic>
        <p:nvPicPr>
          <p:cNvPr id="100" name="Picture 2" descr="https://cdn2.iconfinder.com/data/icons/industry-3/512/automation-512.pn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752600" y="1255132"/>
            <a:ext cx="304800" cy="304800"/>
          </a:xfrm>
          <a:prstGeom prst="rect">
            <a:avLst/>
          </a:prstGeom>
          <a:noFill/>
          <a:extLst>
            <a:ext uri="{909E8E84-426E-40DD-AFC4-6F175D3DCCD1}">
              <a14:hiddenFill xmlns:a14="http://schemas.microsoft.com/office/drawing/2010/main">
                <a:solidFill>
                  <a:srgbClr val="FFFFFF"/>
                </a:solidFill>
              </a14:hiddenFill>
            </a:ext>
          </a:extLst>
        </p:spPr>
      </p:pic>
      <p:sp>
        <p:nvSpPr>
          <p:cNvPr id="101" name="Rectangle 100"/>
          <p:cNvSpPr/>
          <p:nvPr/>
        </p:nvSpPr>
        <p:spPr>
          <a:xfrm>
            <a:off x="5577578" y="1394389"/>
            <a:ext cx="1371600" cy="610940"/>
          </a:xfrm>
          <a:prstGeom prst="rect">
            <a:avLst/>
          </a:prstGeom>
          <a:solidFill>
            <a:schemeClr val="tx2">
              <a:lumMod val="20000"/>
              <a:lumOff val="80000"/>
            </a:schemeClr>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dirty="0">
                <a:solidFill>
                  <a:schemeClr val="tx2"/>
                </a:solidFill>
                <a:latin typeface="Tunga" panose="020B0502040204020203" pitchFamily="34" charset="0"/>
                <a:cs typeface="Tunga" panose="020B0502040204020203" pitchFamily="34" charset="0"/>
              </a:rPr>
              <a:t>Present scenario’s</a:t>
            </a:r>
          </a:p>
        </p:txBody>
      </p:sp>
      <p:pic>
        <p:nvPicPr>
          <p:cNvPr id="102" name="Picture 2" descr="https://cdn2.iconfinder.com/data/icons/industry-3/512/automation-512.pn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425178" y="1279579"/>
            <a:ext cx="304800" cy="304800"/>
          </a:xfrm>
          <a:prstGeom prst="rect">
            <a:avLst/>
          </a:prstGeom>
          <a:noFill/>
          <a:extLst>
            <a:ext uri="{909E8E84-426E-40DD-AFC4-6F175D3DCCD1}">
              <a14:hiddenFill xmlns:a14="http://schemas.microsoft.com/office/drawing/2010/main">
                <a:solidFill>
                  <a:srgbClr val="FFFFFF"/>
                </a:solidFill>
              </a14:hiddenFill>
            </a:ext>
          </a:extLst>
        </p:spPr>
      </p:pic>
      <p:sp>
        <p:nvSpPr>
          <p:cNvPr id="104" name="Rectangle 103"/>
          <p:cNvSpPr/>
          <p:nvPr/>
        </p:nvSpPr>
        <p:spPr>
          <a:xfrm>
            <a:off x="3581400" y="2464497"/>
            <a:ext cx="1676400" cy="610940"/>
          </a:xfrm>
          <a:prstGeom prst="rect">
            <a:avLst/>
          </a:prstGeom>
          <a:solidFill>
            <a:schemeClr val="tx2">
              <a:lumMod val="20000"/>
              <a:lumOff val="80000"/>
            </a:schemeClr>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1200" dirty="0">
                <a:solidFill>
                  <a:schemeClr val="tx2"/>
                </a:solidFill>
                <a:latin typeface="Tunga" panose="020B0502040204020203" pitchFamily="34" charset="0"/>
                <a:cs typeface="Tunga" panose="020B0502040204020203" pitchFamily="34" charset="0"/>
              </a:rPr>
              <a:t>Select contracted options for destination</a:t>
            </a:r>
          </a:p>
        </p:txBody>
      </p:sp>
      <p:cxnSp>
        <p:nvCxnSpPr>
          <p:cNvPr id="105" name="Elbow Connector 104"/>
          <p:cNvCxnSpPr>
            <a:stCxn id="98" idx="2"/>
            <a:endCxn id="104" idx="1"/>
          </p:cNvCxnSpPr>
          <p:nvPr/>
        </p:nvCxnSpPr>
        <p:spPr>
          <a:xfrm rot="16200000" flipH="1">
            <a:off x="2705100" y="1893667"/>
            <a:ext cx="762000" cy="990600"/>
          </a:xfrm>
          <a:prstGeom prst="bentConnector2">
            <a:avLst/>
          </a:prstGeom>
          <a:ln>
            <a:tailEnd type="triangle"/>
          </a:ln>
        </p:spPr>
        <p:style>
          <a:lnRef idx="1">
            <a:schemeClr val="accent1"/>
          </a:lnRef>
          <a:fillRef idx="0">
            <a:schemeClr val="accent1"/>
          </a:fillRef>
          <a:effectRef idx="0">
            <a:schemeClr val="accent1"/>
          </a:effectRef>
          <a:fontRef idx="minor">
            <a:schemeClr val="tx1"/>
          </a:fontRef>
        </p:style>
      </p:cxnSp>
      <p:sp>
        <p:nvSpPr>
          <p:cNvPr id="106" name="Rectangle 105"/>
          <p:cNvSpPr/>
          <p:nvPr/>
        </p:nvSpPr>
        <p:spPr>
          <a:xfrm>
            <a:off x="3581400" y="4607391"/>
            <a:ext cx="1676400" cy="610940"/>
          </a:xfrm>
          <a:prstGeom prst="rect">
            <a:avLst/>
          </a:prstGeom>
          <a:solidFill>
            <a:schemeClr val="tx2">
              <a:lumMod val="20000"/>
              <a:lumOff val="80000"/>
            </a:schemeClr>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1200" dirty="0">
                <a:solidFill>
                  <a:schemeClr val="tx2"/>
                </a:solidFill>
                <a:latin typeface="Tunga" panose="020B0502040204020203" pitchFamily="34" charset="0"/>
                <a:cs typeface="Tunga" panose="020B0502040204020203" pitchFamily="34" charset="0"/>
              </a:rPr>
              <a:t>Calculate not contracted </a:t>
            </a:r>
            <a:r>
              <a:rPr lang="en-US" sz="1200" dirty="0" err="1">
                <a:solidFill>
                  <a:schemeClr val="tx2"/>
                </a:solidFill>
                <a:latin typeface="Tunga" panose="020B0502040204020203" pitchFamily="34" charset="0"/>
                <a:cs typeface="Tunga" panose="020B0502040204020203" pitchFamily="34" charset="0"/>
              </a:rPr>
              <a:t>synchromodal</a:t>
            </a:r>
            <a:r>
              <a:rPr lang="en-US" sz="1200" dirty="0">
                <a:solidFill>
                  <a:schemeClr val="tx2"/>
                </a:solidFill>
                <a:latin typeface="Tunga" panose="020B0502040204020203" pitchFamily="34" charset="0"/>
                <a:cs typeface="Tunga" panose="020B0502040204020203" pitchFamily="34" charset="0"/>
              </a:rPr>
              <a:t> alternatives.</a:t>
            </a:r>
          </a:p>
        </p:txBody>
      </p:sp>
      <p:cxnSp>
        <p:nvCxnSpPr>
          <p:cNvPr id="107" name="Elbow Connector 106"/>
          <p:cNvCxnSpPr>
            <a:stCxn id="98" idx="2"/>
            <a:endCxn id="106" idx="1"/>
          </p:cNvCxnSpPr>
          <p:nvPr/>
        </p:nvCxnSpPr>
        <p:spPr>
          <a:xfrm rot="16200000" flipH="1">
            <a:off x="1633653" y="2965114"/>
            <a:ext cx="2904894" cy="990600"/>
          </a:xfrm>
          <a:prstGeom prst="bentConnector2">
            <a:avLst/>
          </a:prstGeom>
          <a:ln>
            <a:tailEnd type="triangle"/>
          </a:ln>
        </p:spPr>
        <p:style>
          <a:lnRef idx="1">
            <a:schemeClr val="accent1"/>
          </a:lnRef>
          <a:fillRef idx="0">
            <a:schemeClr val="accent1"/>
          </a:fillRef>
          <a:effectRef idx="0">
            <a:schemeClr val="accent1"/>
          </a:effectRef>
          <a:fontRef idx="minor">
            <a:schemeClr val="tx1"/>
          </a:fontRef>
        </p:style>
      </p:cxnSp>
      <p:pic>
        <p:nvPicPr>
          <p:cNvPr id="108" name="Picture 2" descr="https://cdn2.iconfinder.com/data/icons/industry-3/512/automation-512.pn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505200" y="2312767"/>
            <a:ext cx="304800" cy="304800"/>
          </a:xfrm>
          <a:prstGeom prst="rect">
            <a:avLst/>
          </a:prstGeom>
          <a:noFill/>
          <a:extLst>
            <a:ext uri="{909E8E84-426E-40DD-AFC4-6F175D3DCCD1}">
              <a14:hiddenFill xmlns:a14="http://schemas.microsoft.com/office/drawing/2010/main">
                <a:solidFill>
                  <a:srgbClr val="FFFFFF"/>
                </a:solidFill>
              </a14:hiddenFill>
            </a:ext>
          </a:extLst>
        </p:spPr>
      </p:pic>
      <p:pic>
        <p:nvPicPr>
          <p:cNvPr id="109" name="Picture 2" descr="https://cdn2.iconfinder.com/data/icons/industry-3/512/automation-512.pn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505200" y="4419600"/>
            <a:ext cx="304800" cy="304800"/>
          </a:xfrm>
          <a:prstGeom prst="rect">
            <a:avLst/>
          </a:prstGeom>
          <a:noFill/>
          <a:extLst>
            <a:ext uri="{909E8E84-426E-40DD-AFC4-6F175D3DCCD1}">
              <a14:hiddenFill xmlns:a14="http://schemas.microsoft.com/office/drawing/2010/main">
                <a:solidFill>
                  <a:srgbClr val="FFFFFF"/>
                </a:solidFill>
              </a14:hiddenFill>
            </a:ext>
          </a:extLst>
        </p:spPr>
      </p:pic>
      <p:cxnSp>
        <p:nvCxnSpPr>
          <p:cNvPr id="110" name="Elbow Connector 109"/>
          <p:cNvCxnSpPr>
            <a:stCxn id="104" idx="3"/>
            <a:endCxn id="101" idx="1"/>
          </p:cNvCxnSpPr>
          <p:nvPr/>
        </p:nvCxnSpPr>
        <p:spPr>
          <a:xfrm flipV="1">
            <a:off x="5257800" y="1699859"/>
            <a:ext cx="319778" cy="1070108"/>
          </a:xfrm>
          <a:prstGeom prst="bentConnector3">
            <a:avLst>
              <a:gd name="adj1" fmla="val 50000"/>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11" name="Elbow Connector 110"/>
          <p:cNvCxnSpPr>
            <a:stCxn id="106" idx="3"/>
            <a:endCxn id="101" idx="1"/>
          </p:cNvCxnSpPr>
          <p:nvPr/>
        </p:nvCxnSpPr>
        <p:spPr>
          <a:xfrm flipV="1">
            <a:off x="5257800" y="1699859"/>
            <a:ext cx="319778" cy="3213002"/>
          </a:xfrm>
          <a:prstGeom prst="bentConnector3">
            <a:avLst/>
          </a:prstGeom>
          <a:ln>
            <a:tailEnd type="triangle"/>
          </a:ln>
        </p:spPr>
        <p:style>
          <a:lnRef idx="1">
            <a:schemeClr val="accent1"/>
          </a:lnRef>
          <a:fillRef idx="0">
            <a:schemeClr val="accent1"/>
          </a:fillRef>
          <a:effectRef idx="0">
            <a:schemeClr val="accent1"/>
          </a:effectRef>
          <a:fontRef idx="minor">
            <a:schemeClr val="tx1"/>
          </a:fontRef>
        </p:style>
      </p:cxnSp>
      <p:sp>
        <p:nvSpPr>
          <p:cNvPr id="112" name="Rectangle 111"/>
          <p:cNvSpPr/>
          <p:nvPr/>
        </p:nvSpPr>
        <p:spPr>
          <a:xfrm>
            <a:off x="3505200" y="5345464"/>
            <a:ext cx="2819400" cy="27146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171450" indent="-171450">
              <a:lnSpc>
                <a:spcPct val="125000"/>
              </a:lnSpc>
              <a:buFont typeface="Arial" panose="020B0604020202020204" pitchFamily="34" charset="0"/>
              <a:buChar char="•"/>
            </a:pPr>
            <a:r>
              <a:rPr lang="en-US" sz="1200" dirty="0">
                <a:solidFill>
                  <a:schemeClr val="bg1">
                    <a:lumMod val="65000"/>
                  </a:schemeClr>
                </a:solidFill>
                <a:latin typeface="Tunga" panose="020B0502040204020203" pitchFamily="34" charset="0"/>
                <a:cs typeface="Tunga" panose="020B0502040204020203" pitchFamily="34" charset="0"/>
              </a:rPr>
              <a:t>Inland  terminals &lt; km from destination</a:t>
            </a:r>
          </a:p>
          <a:p>
            <a:pPr marL="171450" indent="-171450">
              <a:lnSpc>
                <a:spcPct val="125000"/>
              </a:lnSpc>
              <a:buFont typeface="Arial" panose="020B0604020202020204" pitchFamily="34" charset="0"/>
              <a:buChar char="•"/>
            </a:pPr>
            <a:r>
              <a:rPr lang="en-US" sz="1200" dirty="0">
                <a:solidFill>
                  <a:schemeClr val="bg1">
                    <a:lumMod val="65000"/>
                  </a:schemeClr>
                </a:solidFill>
                <a:latin typeface="Tunga" panose="020B0502040204020203" pitchFamily="34" charset="0"/>
                <a:cs typeface="Tunga" panose="020B0502040204020203" pitchFamily="34" charset="0"/>
              </a:rPr>
              <a:t>Calculate Co2 based on predefined formula</a:t>
            </a:r>
            <a:endParaRPr lang="en-US" sz="1600" dirty="0">
              <a:solidFill>
                <a:schemeClr val="bg1">
                  <a:lumMod val="65000"/>
                </a:schemeClr>
              </a:solidFill>
              <a:latin typeface="Tunga" panose="020B0502040204020203" pitchFamily="34" charset="0"/>
              <a:cs typeface="Tunga" panose="020B0502040204020203" pitchFamily="34" charset="0"/>
            </a:endParaRPr>
          </a:p>
        </p:txBody>
      </p:sp>
      <p:sp>
        <p:nvSpPr>
          <p:cNvPr id="113" name="Rectangle 112"/>
          <p:cNvSpPr/>
          <p:nvPr/>
        </p:nvSpPr>
        <p:spPr>
          <a:xfrm>
            <a:off x="7253978" y="1398822"/>
            <a:ext cx="1371600" cy="610940"/>
          </a:xfrm>
          <a:prstGeom prst="rect">
            <a:avLst/>
          </a:prstGeom>
          <a:solidFill>
            <a:schemeClr val="tx2">
              <a:lumMod val="20000"/>
              <a:lumOff val="80000"/>
            </a:schemeClr>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dirty="0">
                <a:solidFill>
                  <a:schemeClr val="tx2"/>
                </a:solidFill>
                <a:latin typeface="Tunga" panose="020B0502040204020203" pitchFamily="34" charset="0"/>
                <a:cs typeface="Tunga" panose="020B0502040204020203" pitchFamily="34" charset="0"/>
              </a:rPr>
              <a:t>Browse scenario’s</a:t>
            </a:r>
          </a:p>
        </p:txBody>
      </p:sp>
      <p:cxnSp>
        <p:nvCxnSpPr>
          <p:cNvPr id="114" name="Straight Arrow Connector 113"/>
          <p:cNvCxnSpPr>
            <a:stCxn id="101" idx="3"/>
            <a:endCxn id="113" idx="1"/>
          </p:cNvCxnSpPr>
          <p:nvPr/>
        </p:nvCxnSpPr>
        <p:spPr>
          <a:xfrm>
            <a:off x="6949178" y="1699859"/>
            <a:ext cx="304800" cy="4433"/>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115" name="TextBox 114">
            <a:hlinkClick r:id="rId4" action="ppaction://hlinksldjump"/>
          </p:cNvPr>
          <p:cNvSpPr txBox="1"/>
          <p:nvPr/>
        </p:nvSpPr>
        <p:spPr>
          <a:xfrm>
            <a:off x="1306342" y="1047593"/>
            <a:ext cx="437940" cy="369332"/>
          </a:xfrm>
          <a:prstGeom prst="rect">
            <a:avLst/>
          </a:prstGeom>
          <a:noFill/>
        </p:spPr>
        <p:txBody>
          <a:bodyPr wrap="none" rtlCol="0">
            <a:spAutoFit/>
          </a:bodyPr>
          <a:lstStyle/>
          <a:p>
            <a:r>
              <a:rPr lang="nl-NL" dirty="0">
                <a:sym typeface="Wingdings 2" panose="05020102010507070707" pitchFamily="18" charset="2"/>
              </a:rPr>
              <a:t></a:t>
            </a:r>
            <a:endParaRPr lang="nl-NL" dirty="0"/>
          </a:p>
        </p:txBody>
      </p:sp>
      <p:sp>
        <p:nvSpPr>
          <p:cNvPr id="116" name="TextBox 115">
            <a:hlinkClick r:id="rId5" action="ppaction://hlinksldjump"/>
          </p:cNvPr>
          <p:cNvSpPr txBox="1"/>
          <p:nvPr/>
        </p:nvSpPr>
        <p:spPr>
          <a:xfrm>
            <a:off x="6652240" y="1042903"/>
            <a:ext cx="437940" cy="369332"/>
          </a:xfrm>
          <a:prstGeom prst="rect">
            <a:avLst/>
          </a:prstGeom>
          <a:noFill/>
        </p:spPr>
        <p:txBody>
          <a:bodyPr wrap="none" rtlCol="0">
            <a:spAutoFit/>
          </a:bodyPr>
          <a:lstStyle/>
          <a:p>
            <a:r>
              <a:rPr lang="nl-NL" dirty="0">
                <a:sym typeface="Wingdings 2" panose="05020102010507070707" pitchFamily="18" charset="2"/>
              </a:rPr>
              <a:t></a:t>
            </a:r>
            <a:endParaRPr lang="nl-NL" dirty="0"/>
          </a:p>
        </p:txBody>
      </p:sp>
      <p:sp>
        <p:nvSpPr>
          <p:cNvPr id="117" name="Rectangle 116"/>
          <p:cNvSpPr/>
          <p:nvPr/>
        </p:nvSpPr>
        <p:spPr>
          <a:xfrm>
            <a:off x="9047690" y="1407532"/>
            <a:ext cx="1371600" cy="610940"/>
          </a:xfrm>
          <a:prstGeom prst="rect">
            <a:avLst/>
          </a:prstGeom>
          <a:solidFill>
            <a:schemeClr val="tx2">
              <a:lumMod val="20000"/>
              <a:lumOff val="80000"/>
            </a:schemeClr>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dirty="0">
                <a:solidFill>
                  <a:schemeClr val="tx2"/>
                </a:solidFill>
                <a:latin typeface="Tunga" panose="020B0502040204020203" pitchFamily="34" charset="0"/>
                <a:cs typeface="Tunga" panose="020B0502040204020203" pitchFamily="34" charset="0"/>
              </a:rPr>
              <a:t>Select option</a:t>
            </a:r>
          </a:p>
        </p:txBody>
      </p:sp>
      <p:cxnSp>
        <p:nvCxnSpPr>
          <p:cNvPr id="118" name="Straight Arrow Connector 117"/>
          <p:cNvCxnSpPr>
            <a:stCxn id="113" idx="3"/>
            <a:endCxn id="117" idx="1"/>
          </p:cNvCxnSpPr>
          <p:nvPr/>
        </p:nvCxnSpPr>
        <p:spPr>
          <a:xfrm>
            <a:off x="8625578" y="1704292"/>
            <a:ext cx="422112" cy="871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119" name="TextBox 118">
            <a:hlinkClick r:id="rId6" action="ppaction://hlinksldjump"/>
          </p:cNvPr>
          <p:cNvSpPr txBox="1"/>
          <p:nvPr/>
        </p:nvSpPr>
        <p:spPr>
          <a:xfrm>
            <a:off x="8351436" y="1042903"/>
            <a:ext cx="437940" cy="369332"/>
          </a:xfrm>
          <a:prstGeom prst="rect">
            <a:avLst/>
          </a:prstGeom>
          <a:noFill/>
        </p:spPr>
        <p:txBody>
          <a:bodyPr wrap="none" rtlCol="0">
            <a:spAutoFit/>
          </a:bodyPr>
          <a:lstStyle/>
          <a:p>
            <a:r>
              <a:rPr lang="nl-NL" dirty="0">
                <a:sym typeface="Wingdings 2" panose="05020102010507070707" pitchFamily="18" charset="2"/>
              </a:rPr>
              <a:t></a:t>
            </a:r>
            <a:endParaRPr lang="nl-NL" dirty="0"/>
          </a:p>
        </p:txBody>
      </p:sp>
      <p:sp>
        <p:nvSpPr>
          <p:cNvPr id="120" name="TextBox 119">
            <a:hlinkClick r:id="rId7" action="ppaction://hlinksldjump"/>
          </p:cNvPr>
          <p:cNvSpPr txBox="1"/>
          <p:nvPr/>
        </p:nvSpPr>
        <p:spPr>
          <a:xfrm>
            <a:off x="10080211" y="1016035"/>
            <a:ext cx="437940" cy="369332"/>
          </a:xfrm>
          <a:prstGeom prst="rect">
            <a:avLst/>
          </a:prstGeom>
          <a:noFill/>
        </p:spPr>
        <p:txBody>
          <a:bodyPr wrap="none" rtlCol="0">
            <a:spAutoFit/>
          </a:bodyPr>
          <a:lstStyle/>
          <a:p>
            <a:r>
              <a:rPr lang="nl-NL" dirty="0">
                <a:sym typeface="Wingdings 2" panose="05020102010507070707" pitchFamily="18" charset="2"/>
              </a:rPr>
              <a:t></a:t>
            </a:r>
            <a:endParaRPr lang="nl-NL" dirty="0"/>
          </a:p>
        </p:txBody>
      </p:sp>
      <p:sp>
        <p:nvSpPr>
          <p:cNvPr id="121" name="Rectangle 120"/>
          <p:cNvSpPr/>
          <p:nvPr/>
        </p:nvSpPr>
        <p:spPr>
          <a:xfrm>
            <a:off x="5518181" y="2210522"/>
            <a:ext cx="2819400" cy="27146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171450" indent="-171450">
              <a:lnSpc>
                <a:spcPct val="125000"/>
              </a:lnSpc>
              <a:buFont typeface="Arial" panose="020B0604020202020204" pitchFamily="34" charset="0"/>
              <a:buChar char="•"/>
            </a:pPr>
            <a:r>
              <a:rPr lang="en-US" sz="1200" dirty="0">
                <a:solidFill>
                  <a:schemeClr val="bg1">
                    <a:lumMod val="65000"/>
                  </a:schemeClr>
                </a:solidFill>
                <a:latin typeface="Tunga" panose="020B0502040204020203" pitchFamily="34" charset="0"/>
                <a:cs typeface="Tunga" panose="020B0502040204020203" pitchFamily="34" charset="0"/>
              </a:rPr>
              <a:t>Show top 3 scenario’s</a:t>
            </a:r>
            <a:endParaRPr lang="en-US" sz="1600" dirty="0">
              <a:solidFill>
                <a:schemeClr val="bg1">
                  <a:lumMod val="65000"/>
                </a:schemeClr>
              </a:solidFill>
              <a:latin typeface="Tunga" panose="020B0502040204020203" pitchFamily="34" charset="0"/>
              <a:cs typeface="Tunga" panose="020B0502040204020203" pitchFamily="34" charset="0"/>
            </a:endParaRPr>
          </a:p>
        </p:txBody>
      </p:sp>
      <p:sp>
        <p:nvSpPr>
          <p:cNvPr id="122" name="Rectangle 121"/>
          <p:cNvSpPr/>
          <p:nvPr/>
        </p:nvSpPr>
        <p:spPr>
          <a:xfrm>
            <a:off x="7215878" y="2215928"/>
            <a:ext cx="1684333" cy="27146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171450" indent="-171450">
              <a:lnSpc>
                <a:spcPct val="125000"/>
              </a:lnSpc>
              <a:buFont typeface="Arial" panose="020B0604020202020204" pitchFamily="34" charset="0"/>
              <a:buChar char="•"/>
            </a:pPr>
            <a:r>
              <a:rPr lang="en-US" sz="1200" dirty="0" err="1">
                <a:solidFill>
                  <a:schemeClr val="bg1">
                    <a:lumMod val="65000"/>
                  </a:schemeClr>
                </a:solidFill>
                <a:latin typeface="Tunga" panose="020B0502040204020203" pitchFamily="34" charset="0"/>
                <a:cs typeface="Tunga" panose="020B0502040204020203" pitchFamily="34" charset="0"/>
              </a:rPr>
              <a:t>Analyse</a:t>
            </a:r>
            <a:r>
              <a:rPr lang="en-US" sz="1200" dirty="0">
                <a:solidFill>
                  <a:schemeClr val="bg1">
                    <a:lumMod val="65000"/>
                  </a:schemeClr>
                </a:solidFill>
                <a:latin typeface="Tunga" panose="020B0502040204020203" pitchFamily="34" charset="0"/>
                <a:cs typeface="Tunga" panose="020B0502040204020203" pitchFamily="34" charset="0"/>
              </a:rPr>
              <a:t> scenario details</a:t>
            </a:r>
          </a:p>
        </p:txBody>
      </p:sp>
      <p:sp>
        <p:nvSpPr>
          <p:cNvPr id="123" name="Rectangle 122"/>
          <p:cNvSpPr/>
          <p:nvPr/>
        </p:nvSpPr>
        <p:spPr>
          <a:xfrm>
            <a:off x="8886356" y="2462356"/>
            <a:ext cx="1519079" cy="27146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171450" indent="-171450">
              <a:lnSpc>
                <a:spcPct val="125000"/>
              </a:lnSpc>
              <a:buFont typeface="Arial" panose="020B0604020202020204" pitchFamily="34" charset="0"/>
              <a:buChar char="•"/>
            </a:pPr>
            <a:r>
              <a:rPr lang="en-US" sz="1200" dirty="0">
                <a:solidFill>
                  <a:schemeClr val="bg1">
                    <a:lumMod val="65000"/>
                  </a:schemeClr>
                </a:solidFill>
                <a:latin typeface="Tunga" panose="020B0502040204020203" pitchFamily="34" charset="0"/>
                <a:cs typeface="Tunga" panose="020B0502040204020203" pitchFamily="34" charset="0"/>
              </a:rPr>
              <a:t>Select plan options in a scenario to view details</a:t>
            </a:r>
          </a:p>
        </p:txBody>
      </p:sp>
      <p:sp>
        <p:nvSpPr>
          <p:cNvPr id="124" name="Rectangle 123"/>
          <p:cNvSpPr/>
          <p:nvPr/>
        </p:nvSpPr>
        <p:spPr>
          <a:xfrm>
            <a:off x="3543299" y="3234451"/>
            <a:ext cx="1752601" cy="27146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171450" indent="-171450">
              <a:lnSpc>
                <a:spcPct val="125000"/>
              </a:lnSpc>
              <a:buFont typeface="Arial" panose="020B0604020202020204" pitchFamily="34" charset="0"/>
              <a:buChar char="•"/>
            </a:pPr>
            <a:r>
              <a:rPr lang="en-US" sz="1200" dirty="0">
                <a:solidFill>
                  <a:schemeClr val="bg1">
                    <a:lumMod val="65000"/>
                  </a:schemeClr>
                </a:solidFill>
                <a:latin typeface="Tunga" panose="020B0502040204020203" pitchFamily="34" charset="0"/>
                <a:cs typeface="Tunga" panose="020B0502040204020203" pitchFamily="34" charset="0"/>
              </a:rPr>
              <a:t>Contracts inland terminals for and truckers for destination</a:t>
            </a:r>
          </a:p>
        </p:txBody>
      </p:sp>
      <p:sp>
        <p:nvSpPr>
          <p:cNvPr id="125" name="Rectangle 124"/>
          <p:cNvSpPr/>
          <p:nvPr/>
        </p:nvSpPr>
        <p:spPr>
          <a:xfrm>
            <a:off x="10661825" y="1416169"/>
            <a:ext cx="1371600" cy="610940"/>
          </a:xfrm>
          <a:prstGeom prst="rect">
            <a:avLst/>
          </a:prstGeom>
          <a:solidFill>
            <a:schemeClr val="tx2">
              <a:lumMod val="20000"/>
              <a:lumOff val="80000"/>
            </a:schemeClr>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dirty="0">
                <a:solidFill>
                  <a:schemeClr val="tx2"/>
                </a:solidFill>
                <a:latin typeface="Tunga" panose="020B0502040204020203" pitchFamily="34" charset="0"/>
                <a:cs typeface="Tunga" panose="020B0502040204020203" pitchFamily="34" charset="0"/>
              </a:rPr>
              <a:t>Order option</a:t>
            </a:r>
          </a:p>
        </p:txBody>
      </p:sp>
      <p:cxnSp>
        <p:nvCxnSpPr>
          <p:cNvPr id="126" name="Straight Arrow Connector 125"/>
          <p:cNvCxnSpPr>
            <a:stCxn id="117" idx="3"/>
            <a:endCxn id="125" idx="1"/>
          </p:cNvCxnSpPr>
          <p:nvPr/>
        </p:nvCxnSpPr>
        <p:spPr>
          <a:xfrm>
            <a:off x="10419290" y="1713002"/>
            <a:ext cx="242535" cy="8637"/>
          </a:xfrm>
          <a:prstGeom prst="straightConnector1">
            <a:avLst/>
          </a:prstGeom>
          <a:ln>
            <a:prstDash val="dash"/>
            <a:tailEnd type="triangle"/>
          </a:ln>
        </p:spPr>
        <p:style>
          <a:lnRef idx="1">
            <a:schemeClr val="accent1"/>
          </a:lnRef>
          <a:fillRef idx="0">
            <a:schemeClr val="accent1"/>
          </a:fillRef>
          <a:effectRef idx="0">
            <a:schemeClr val="accent1"/>
          </a:effectRef>
          <a:fontRef idx="minor">
            <a:schemeClr val="tx1"/>
          </a:fontRef>
        </p:style>
      </p:cxnSp>
      <p:sp>
        <p:nvSpPr>
          <p:cNvPr id="127" name="Rectangle 126"/>
          <p:cNvSpPr/>
          <p:nvPr/>
        </p:nvSpPr>
        <p:spPr>
          <a:xfrm>
            <a:off x="7315285" y="2946241"/>
            <a:ext cx="1371600" cy="610940"/>
          </a:xfrm>
          <a:prstGeom prst="rect">
            <a:avLst/>
          </a:prstGeom>
          <a:solidFill>
            <a:schemeClr val="tx2">
              <a:lumMod val="20000"/>
              <a:lumOff val="80000"/>
            </a:schemeClr>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dirty="0">
                <a:solidFill>
                  <a:schemeClr val="tx2"/>
                </a:solidFill>
                <a:latin typeface="Tunga" panose="020B0502040204020203" pitchFamily="34" charset="0"/>
                <a:cs typeface="Tunga" panose="020B0502040204020203" pitchFamily="34" charset="0"/>
              </a:rPr>
              <a:t>Retrieve plan options</a:t>
            </a:r>
          </a:p>
          <a:p>
            <a:pPr algn="ctr"/>
            <a:r>
              <a:rPr lang="en-US" sz="1200" dirty="0">
                <a:solidFill>
                  <a:schemeClr val="tx2"/>
                </a:solidFill>
                <a:latin typeface="Tunga" panose="020B0502040204020203" pitchFamily="34" charset="0"/>
                <a:cs typeface="Tunga" panose="020B0502040204020203" pitchFamily="34" charset="0"/>
              </a:rPr>
              <a:t>Related to selected scenario</a:t>
            </a:r>
          </a:p>
        </p:txBody>
      </p:sp>
      <p:cxnSp>
        <p:nvCxnSpPr>
          <p:cNvPr id="128" name="Elbow Connector 127"/>
          <p:cNvCxnSpPr>
            <a:stCxn id="101" idx="3"/>
            <a:endCxn id="127" idx="1"/>
          </p:cNvCxnSpPr>
          <p:nvPr/>
        </p:nvCxnSpPr>
        <p:spPr>
          <a:xfrm>
            <a:off x="6949178" y="1699859"/>
            <a:ext cx="366107" cy="1551852"/>
          </a:xfrm>
          <a:prstGeom prst="bentConnector3">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29" name="Elbow Connector 128"/>
          <p:cNvCxnSpPr>
            <a:stCxn id="127" idx="3"/>
            <a:endCxn id="117" idx="1"/>
          </p:cNvCxnSpPr>
          <p:nvPr/>
        </p:nvCxnSpPr>
        <p:spPr>
          <a:xfrm flipV="1">
            <a:off x="8686885" y="1713002"/>
            <a:ext cx="360805" cy="1538709"/>
          </a:xfrm>
          <a:prstGeom prst="bentConnector3">
            <a:avLst/>
          </a:prstGeom>
          <a:ln>
            <a:tailEnd type="triangle"/>
          </a:ln>
        </p:spPr>
        <p:style>
          <a:lnRef idx="1">
            <a:schemeClr val="accent1"/>
          </a:lnRef>
          <a:fillRef idx="0">
            <a:schemeClr val="accent1"/>
          </a:fillRef>
          <a:effectRef idx="0">
            <a:schemeClr val="accent1"/>
          </a:effectRef>
          <a:fontRef idx="minor">
            <a:schemeClr val="tx1"/>
          </a:fontRef>
        </p:style>
      </p:cxnSp>
      <p:pic>
        <p:nvPicPr>
          <p:cNvPr id="130"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flipH="1">
            <a:off x="7180680" y="1270054"/>
            <a:ext cx="323850" cy="3143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31" name="Picture 2" descr="https://cdn2.iconfinder.com/data/icons/industry-3/512/automation-512.pn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162885" y="2761503"/>
            <a:ext cx="304800" cy="304800"/>
          </a:xfrm>
          <a:prstGeom prst="rect">
            <a:avLst/>
          </a:prstGeom>
          <a:noFill/>
          <a:extLst>
            <a:ext uri="{909E8E84-426E-40DD-AFC4-6F175D3DCCD1}">
              <a14:hiddenFill xmlns:a14="http://schemas.microsoft.com/office/drawing/2010/main">
                <a:solidFill>
                  <a:srgbClr val="FFFFFF"/>
                </a:solidFill>
              </a14:hiddenFill>
            </a:ext>
          </a:extLst>
        </p:spPr>
      </p:pic>
      <p:pic>
        <p:nvPicPr>
          <p:cNvPr id="132"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flipH="1">
            <a:off x="8956740" y="1266848"/>
            <a:ext cx="323850" cy="3143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33"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flipH="1">
            <a:off x="10591800" y="1283848"/>
            <a:ext cx="323850" cy="3143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Slide Number Placeholder 1"/>
          <p:cNvSpPr>
            <a:spLocks noGrp="1"/>
          </p:cNvSpPr>
          <p:nvPr>
            <p:ph type="sldNum" sz="quarter" idx="12"/>
          </p:nvPr>
        </p:nvSpPr>
        <p:spPr/>
        <p:txBody>
          <a:bodyPr/>
          <a:lstStyle/>
          <a:p>
            <a:fld id="{B6F15528-21DE-4FAA-801E-634DDDAF4B2B}" type="slidenum">
              <a:rPr lang="en-US" smtClean="0"/>
              <a:pPr/>
              <a:t>2</a:t>
            </a:fld>
            <a:endParaRPr lang="en-US"/>
          </a:p>
        </p:txBody>
      </p:sp>
      <p:sp>
        <p:nvSpPr>
          <p:cNvPr id="50" name="TextBox 49"/>
          <p:cNvSpPr txBox="1"/>
          <p:nvPr/>
        </p:nvSpPr>
        <p:spPr>
          <a:xfrm>
            <a:off x="17379" y="58687"/>
            <a:ext cx="2601975" cy="338554"/>
          </a:xfrm>
          <a:prstGeom prst="rect">
            <a:avLst/>
          </a:prstGeom>
          <a:noFill/>
          <a:effectLst>
            <a:outerShdw blurRad="50800" dist="38100" dir="2700000" algn="tl" rotWithShape="0">
              <a:prstClr val="black">
                <a:alpha val="40000"/>
              </a:prstClr>
            </a:outerShdw>
          </a:effectLst>
        </p:spPr>
        <p:txBody>
          <a:bodyPr wrap="square" rtlCol="0">
            <a:spAutoFit/>
          </a:bodyPr>
          <a:lstStyle/>
          <a:p>
            <a:r>
              <a:rPr lang="nl-NL" sz="1600" dirty="0">
                <a:solidFill>
                  <a:schemeClr val="bg1"/>
                </a:solidFill>
                <a:latin typeface="Tunga" panose="020B0502040204020203" pitchFamily="34" charset="0"/>
                <a:cs typeface="Tunga" panose="020B0502040204020203" pitchFamily="34" charset="0"/>
              </a:rPr>
              <a:t>No container # - Import</a:t>
            </a:r>
          </a:p>
        </p:txBody>
      </p:sp>
      <p:sp>
        <p:nvSpPr>
          <p:cNvPr id="3" name="TextBox 2"/>
          <p:cNvSpPr txBox="1"/>
          <p:nvPr/>
        </p:nvSpPr>
        <p:spPr>
          <a:xfrm>
            <a:off x="228600" y="677264"/>
            <a:ext cx="3794629" cy="276999"/>
          </a:xfrm>
          <a:prstGeom prst="rect">
            <a:avLst/>
          </a:prstGeom>
          <a:noFill/>
        </p:spPr>
        <p:txBody>
          <a:bodyPr wrap="none" rtlCol="0">
            <a:spAutoFit/>
          </a:bodyPr>
          <a:lstStyle/>
          <a:p>
            <a:r>
              <a:rPr lang="nl-NL" sz="1200" dirty="0">
                <a:solidFill>
                  <a:schemeClr val="tx2"/>
                </a:solidFill>
                <a:latin typeface="Tunga" panose="020B0502040204020203" pitchFamily="34" charset="0"/>
                <a:cs typeface="Tunga" panose="020B0502040204020203" pitchFamily="34" charset="0"/>
              </a:rPr>
              <a:t>Analyse scenario’s </a:t>
            </a:r>
            <a:r>
              <a:rPr lang="nl-NL" sz="1200" dirty="0" err="1">
                <a:solidFill>
                  <a:schemeClr val="tx2"/>
                </a:solidFill>
                <a:latin typeface="Tunga" panose="020B0502040204020203" pitchFamily="34" charset="0"/>
                <a:cs typeface="Tunga" panose="020B0502040204020203" pitchFamily="34" charset="0"/>
              </a:rPr>
              <a:t>for</a:t>
            </a:r>
            <a:r>
              <a:rPr lang="nl-NL" sz="1200" dirty="0">
                <a:solidFill>
                  <a:schemeClr val="tx2"/>
                </a:solidFill>
                <a:latin typeface="Tunga" panose="020B0502040204020203" pitchFamily="34" charset="0"/>
                <a:cs typeface="Tunga" panose="020B0502040204020203" pitchFamily="34" charset="0"/>
              </a:rPr>
              <a:t> import container without container number.</a:t>
            </a:r>
          </a:p>
        </p:txBody>
      </p:sp>
      <p:sp>
        <p:nvSpPr>
          <p:cNvPr id="4" name="TextBox 3"/>
          <p:cNvSpPr txBox="1"/>
          <p:nvPr/>
        </p:nvSpPr>
        <p:spPr>
          <a:xfrm>
            <a:off x="9196715" y="6446036"/>
            <a:ext cx="1662635" cy="276999"/>
          </a:xfrm>
          <a:prstGeom prst="rect">
            <a:avLst/>
          </a:prstGeom>
          <a:noFill/>
        </p:spPr>
        <p:txBody>
          <a:bodyPr wrap="none" rtlCol="0">
            <a:spAutoFit/>
          </a:bodyPr>
          <a:lstStyle/>
          <a:p>
            <a:r>
              <a:rPr lang="nl-NL" sz="1200" dirty="0">
                <a:latin typeface="Tunga" panose="020B0502040204020203" pitchFamily="34" charset="0"/>
                <a:cs typeface="Tunga" panose="020B0502040204020203" pitchFamily="34" charset="0"/>
              </a:rPr>
              <a:t>Hyperlink </a:t>
            </a:r>
            <a:r>
              <a:rPr lang="nl-NL" sz="1200" dirty="0" err="1">
                <a:latin typeface="Tunga" panose="020B0502040204020203" pitchFamily="34" charset="0"/>
                <a:cs typeface="Tunga" panose="020B0502040204020203" pitchFamily="34" charset="0"/>
              </a:rPr>
              <a:t>to</a:t>
            </a:r>
            <a:r>
              <a:rPr lang="nl-NL" sz="1200" dirty="0">
                <a:latin typeface="Tunga" panose="020B0502040204020203" pitchFamily="34" charset="0"/>
                <a:cs typeface="Tunga" panose="020B0502040204020203" pitchFamily="34" charset="0"/>
              </a:rPr>
              <a:t> </a:t>
            </a:r>
            <a:r>
              <a:rPr lang="nl-NL" sz="1200" dirty="0" err="1">
                <a:latin typeface="Tunga" panose="020B0502040204020203" pitchFamily="34" charset="0"/>
                <a:cs typeface="Tunga" panose="020B0502040204020203" pitchFamily="34" charset="0"/>
              </a:rPr>
              <a:t>related</a:t>
            </a:r>
            <a:r>
              <a:rPr lang="nl-NL" sz="1200" dirty="0">
                <a:latin typeface="Tunga" panose="020B0502040204020203" pitchFamily="34" charset="0"/>
                <a:cs typeface="Tunga" panose="020B0502040204020203" pitchFamily="34" charset="0"/>
              </a:rPr>
              <a:t> screen</a:t>
            </a:r>
          </a:p>
        </p:txBody>
      </p:sp>
      <p:pic>
        <p:nvPicPr>
          <p:cNvPr id="54" name="Picture 2" descr="https://cdn2.iconfinder.com/data/icons/industry-3/512/automation-512.pn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9047690" y="6237859"/>
            <a:ext cx="162880" cy="162880"/>
          </a:xfrm>
          <a:prstGeom prst="rect">
            <a:avLst/>
          </a:prstGeom>
          <a:noFill/>
          <a:extLst>
            <a:ext uri="{909E8E84-426E-40DD-AFC4-6F175D3DCCD1}">
              <a14:hiddenFill xmlns:a14="http://schemas.microsoft.com/office/drawing/2010/main">
                <a:solidFill>
                  <a:srgbClr val="FFFFFF"/>
                </a:solidFill>
              </a14:hiddenFill>
            </a:ext>
          </a:extLst>
        </p:spPr>
      </p:pic>
      <p:sp>
        <p:nvSpPr>
          <p:cNvPr id="55" name="TextBox 54"/>
          <p:cNvSpPr txBox="1"/>
          <p:nvPr/>
        </p:nvSpPr>
        <p:spPr>
          <a:xfrm>
            <a:off x="9196715" y="6224004"/>
            <a:ext cx="585417" cy="276999"/>
          </a:xfrm>
          <a:prstGeom prst="rect">
            <a:avLst/>
          </a:prstGeom>
          <a:noFill/>
        </p:spPr>
        <p:txBody>
          <a:bodyPr wrap="none" rtlCol="0">
            <a:spAutoFit/>
          </a:bodyPr>
          <a:lstStyle/>
          <a:p>
            <a:r>
              <a:rPr lang="nl-NL" sz="1200" dirty="0">
                <a:latin typeface="Tunga" panose="020B0502040204020203" pitchFamily="34" charset="0"/>
                <a:cs typeface="Tunga" panose="020B0502040204020203" pitchFamily="34" charset="0"/>
              </a:rPr>
              <a:t>Service</a:t>
            </a:r>
          </a:p>
        </p:txBody>
      </p:sp>
      <p:pic>
        <p:nvPicPr>
          <p:cNvPr id="56"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flipH="1">
            <a:off x="9047690" y="5934795"/>
            <a:ext cx="194671" cy="18894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57" name="TextBox 56"/>
          <p:cNvSpPr txBox="1"/>
          <p:nvPr/>
        </p:nvSpPr>
        <p:spPr>
          <a:xfrm>
            <a:off x="9213550" y="5934795"/>
            <a:ext cx="580608" cy="276999"/>
          </a:xfrm>
          <a:prstGeom prst="rect">
            <a:avLst/>
          </a:prstGeom>
          <a:noFill/>
        </p:spPr>
        <p:txBody>
          <a:bodyPr wrap="none" rtlCol="0">
            <a:spAutoFit/>
          </a:bodyPr>
          <a:lstStyle/>
          <a:p>
            <a:r>
              <a:rPr lang="nl-NL" sz="1200" dirty="0">
                <a:latin typeface="Tunga" panose="020B0502040204020203" pitchFamily="34" charset="0"/>
                <a:cs typeface="Tunga" panose="020B0502040204020203" pitchFamily="34" charset="0"/>
              </a:rPr>
              <a:t>Manual</a:t>
            </a:r>
          </a:p>
        </p:txBody>
      </p:sp>
      <p:sp>
        <p:nvSpPr>
          <p:cNvPr id="58" name="TextBox 57">
            <a:hlinkClick r:id="rId6" action="ppaction://hlinksldjump"/>
          </p:cNvPr>
          <p:cNvSpPr txBox="1"/>
          <p:nvPr/>
        </p:nvSpPr>
        <p:spPr>
          <a:xfrm>
            <a:off x="8910160" y="6389786"/>
            <a:ext cx="332201" cy="369332"/>
          </a:xfrm>
          <a:prstGeom prst="rect">
            <a:avLst/>
          </a:prstGeom>
          <a:noFill/>
        </p:spPr>
        <p:txBody>
          <a:bodyPr wrap="square" rtlCol="0">
            <a:spAutoFit/>
          </a:bodyPr>
          <a:lstStyle/>
          <a:p>
            <a:r>
              <a:rPr lang="nl-NL" dirty="0">
                <a:sym typeface="Wingdings 2" panose="05020102010507070707" pitchFamily="18" charset="2"/>
              </a:rPr>
              <a:t></a:t>
            </a:r>
            <a:endParaRPr lang="nl-NL" dirty="0"/>
          </a:p>
        </p:txBody>
      </p:sp>
      <p:sp>
        <p:nvSpPr>
          <p:cNvPr id="59" name="TextBox 58">
            <a:hlinkClick r:id="rId8" action="ppaction://hlinksldjump"/>
          </p:cNvPr>
          <p:cNvSpPr txBox="1"/>
          <p:nvPr/>
        </p:nvSpPr>
        <p:spPr>
          <a:xfrm>
            <a:off x="11710540" y="1016035"/>
            <a:ext cx="437940" cy="369332"/>
          </a:xfrm>
          <a:prstGeom prst="rect">
            <a:avLst/>
          </a:prstGeom>
          <a:noFill/>
        </p:spPr>
        <p:txBody>
          <a:bodyPr wrap="none" rtlCol="0">
            <a:spAutoFit/>
          </a:bodyPr>
          <a:lstStyle/>
          <a:p>
            <a:r>
              <a:rPr lang="nl-NL" dirty="0">
                <a:sym typeface="Wingdings 2" panose="05020102010507070707" pitchFamily="18" charset="2"/>
              </a:rPr>
              <a:t></a:t>
            </a:r>
            <a:endParaRPr lang="nl-NL" dirty="0"/>
          </a:p>
        </p:txBody>
      </p:sp>
      <p:sp>
        <p:nvSpPr>
          <p:cNvPr id="60" name="Rectangle 59"/>
          <p:cNvSpPr/>
          <p:nvPr/>
        </p:nvSpPr>
        <p:spPr>
          <a:xfrm>
            <a:off x="10518151" y="2462355"/>
            <a:ext cx="1519079" cy="27146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171450" indent="-171450">
              <a:lnSpc>
                <a:spcPct val="125000"/>
              </a:lnSpc>
              <a:buFont typeface="Arial" panose="020B0604020202020204" pitchFamily="34" charset="0"/>
              <a:buChar char="•"/>
            </a:pPr>
            <a:r>
              <a:rPr lang="en-US" sz="1200" dirty="0">
                <a:solidFill>
                  <a:schemeClr val="bg1">
                    <a:lumMod val="65000"/>
                  </a:schemeClr>
                </a:solidFill>
                <a:latin typeface="Tunga" panose="020B0502040204020203" pitchFamily="34" charset="0"/>
                <a:cs typeface="Tunga" panose="020B0502040204020203" pitchFamily="34" charset="0"/>
              </a:rPr>
              <a:t>Send booking request to terminal for confirmation</a:t>
            </a:r>
          </a:p>
        </p:txBody>
      </p:sp>
      <p:cxnSp>
        <p:nvCxnSpPr>
          <p:cNvPr id="63" name="Straight Arrow Connector 62"/>
          <p:cNvCxnSpPr>
            <a:stCxn id="98" idx="3"/>
            <a:endCxn id="101" idx="1"/>
          </p:cNvCxnSpPr>
          <p:nvPr/>
        </p:nvCxnSpPr>
        <p:spPr>
          <a:xfrm flipV="1">
            <a:off x="3276600" y="1699859"/>
            <a:ext cx="2300978" cy="2638"/>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8043540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66" name="Straight Arrow Connector 65"/>
          <p:cNvCxnSpPr/>
          <p:nvPr/>
        </p:nvCxnSpPr>
        <p:spPr>
          <a:xfrm flipH="1" flipV="1">
            <a:off x="916951" y="2007967"/>
            <a:ext cx="4649" cy="2065225"/>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67" name="Straight Arrow Connector 66"/>
          <p:cNvCxnSpPr>
            <a:stCxn id="21" idx="0"/>
          </p:cNvCxnSpPr>
          <p:nvPr/>
        </p:nvCxnSpPr>
        <p:spPr>
          <a:xfrm flipV="1">
            <a:off x="2657499" y="2009078"/>
            <a:ext cx="11028" cy="2182684"/>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11" name="Rectangle 10"/>
          <p:cNvSpPr/>
          <p:nvPr/>
        </p:nvSpPr>
        <p:spPr>
          <a:xfrm>
            <a:off x="3816175" y="1397027"/>
            <a:ext cx="1371600" cy="610940"/>
          </a:xfrm>
          <a:prstGeom prst="rect">
            <a:avLst/>
          </a:prstGeom>
          <a:solidFill>
            <a:schemeClr val="tx2">
              <a:lumMod val="20000"/>
              <a:lumOff val="80000"/>
            </a:schemeClr>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dirty="0">
                <a:solidFill>
                  <a:schemeClr val="tx2"/>
                </a:solidFill>
                <a:latin typeface="Tunga" panose="020B0502040204020203" pitchFamily="34" charset="0"/>
                <a:cs typeface="Tunga" panose="020B0502040204020203" pitchFamily="34" charset="0"/>
              </a:rPr>
              <a:t>Calculate scenario’s</a:t>
            </a:r>
          </a:p>
        </p:txBody>
      </p:sp>
      <p:cxnSp>
        <p:nvCxnSpPr>
          <p:cNvPr id="12" name="Straight Arrow Connector 11"/>
          <p:cNvCxnSpPr>
            <a:stCxn id="61" idx="3"/>
            <a:endCxn id="11" idx="1"/>
          </p:cNvCxnSpPr>
          <p:nvPr/>
        </p:nvCxnSpPr>
        <p:spPr>
          <a:xfrm>
            <a:off x="3380927" y="1695918"/>
            <a:ext cx="435248" cy="6579"/>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pic>
        <p:nvPicPr>
          <p:cNvPr id="75778" name="Picture 2" descr="https://cdn2.iconfinder.com/data/icons/industry-3/512/automation-512.p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663775" y="1255132"/>
            <a:ext cx="304800" cy="304800"/>
          </a:xfrm>
          <a:prstGeom prst="rect">
            <a:avLst/>
          </a:prstGeom>
          <a:noFill/>
          <a:extLst>
            <a:ext uri="{909E8E84-426E-40DD-AFC4-6F175D3DCCD1}">
              <a14:hiddenFill xmlns:a14="http://schemas.microsoft.com/office/drawing/2010/main">
                <a:solidFill>
                  <a:srgbClr val="FFFFFF"/>
                </a:solidFill>
              </a14:hiddenFill>
            </a:ext>
          </a:extLst>
        </p:spPr>
      </p:pic>
      <p:sp>
        <p:nvSpPr>
          <p:cNvPr id="16" name="Rectangle 15"/>
          <p:cNvSpPr/>
          <p:nvPr/>
        </p:nvSpPr>
        <p:spPr>
          <a:xfrm>
            <a:off x="6726753" y="1394389"/>
            <a:ext cx="1371600" cy="610940"/>
          </a:xfrm>
          <a:prstGeom prst="rect">
            <a:avLst/>
          </a:prstGeom>
          <a:solidFill>
            <a:schemeClr val="tx2">
              <a:lumMod val="20000"/>
              <a:lumOff val="80000"/>
            </a:schemeClr>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dirty="0">
                <a:solidFill>
                  <a:schemeClr val="tx2"/>
                </a:solidFill>
                <a:latin typeface="Tunga" panose="020B0502040204020203" pitchFamily="34" charset="0"/>
                <a:cs typeface="Tunga" panose="020B0502040204020203" pitchFamily="34" charset="0"/>
              </a:rPr>
              <a:t>Present scenario’s</a:t>
            </a:r>
          </a:p>
        </p:txBody>
      </p:sp>
      <p:pic>
        <p:nvPicPr>
          <p:cNvPr id="17" name="Picture 2" descr="https://cdn2.iconfinder.com/data/icons/industry-3/512/automation-512.p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574353" y="1279579"/>
            <a:ext cx="304800" cy="304800"/>
          </a:xfrm>
          <a:prstGeom prst="rect">
            <a:avLst/>
          </a:prstGeom>
          <a:noFill/>
          <a:extLst>
            <a:ext uri="{909E8E84-426E-40DD-AFC4-6F175D3DCCD1}">
              <a14:hiddenFill xmlns:a14="http://schemas.microsoft.com/office/drawing/2010/main">
                <a:solidFill>
                  <a:srgbClr val="FFFFFF"/>
                </a:solidFill>
              </a14:hiddenFill>
            </a:ext>
          </a:extLst>
        </p:spPr>
      </p:pic>
      <p:cxnSp>
        <p:nvCxnSpPr>
          <p:cNvPr id="18" name="Straight Arrow Connector 17"/>
          <p:cNvCxnSpPr>
            <a:stCxn id="11" idx="3"/>
            <a:endCxn id="16" idx="1"/>
          </p:cNvCxnSpPr>
          <p:nvPr/>
        </p:nvCxnSpPr>
        <p:spPr>
          <a:xfrm flipV="1">
            <a:off x="5187775" y="1699859"/>
            <a:ext cx="1538978" cy="2638"/>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36" name="Rectangle 35"/>
          <p:cNvSpPr/>
          <p:nvPr/>
        </p:nvSpPr>
        <p:spPr>
          <a:xfrm>
            <a:off x="4654375" y="2464497"/>
            <a:ext cx="1676400" cy="610940"/>
          </a:xfrm>
          <a:prstGeom prst="rect">
            <a:avLst/>
          </a:prstGeom>
          <a:solidFill>
            <a:schemeClr val="tx2">
              <a:lumMod val="20000"/>
              <a:lumOff val="80000"/>
            </a:schemeClr>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1200" dirty="0">
                <a:solidFill>
                  <a:schemeClr val="tx2"/>
                </a:solidFill>
                <a:latin typeface="Tunga" panose="020B0502040204020203" pitchFamily="34" charset="0"/>
                <a:cs typeface="Tunga" panose="020B0502040204020203" pitchFamily="34" charset="0"/>
              </a:rPr>
              <a:t>Select contracted options for destination</a:t>
            </a:r>
          </a:p>
        </p:txBody>
      </p:sp>
      <p:cxnSp>
        <p:nvCxnSpPr>
          <p:cNvPr id="38" name="Elbow Connector 37"/>
          <p:cNvCxnSpPr>
            <a:stCxn id="11" idx="2"/>
            <a:endCxn id="36" idx="1"/>
          </p:cNvCxnSpPr>
          <p:nvPr/>
        </p:nvCxnSpPr>
        <p:spPr>
          <a:xfrm rot="16200000" flipH="1">
            <a:off x="4197175" y="2312767"/>
            <a:ext cx="762000" cy="152400"/>
          </a:xfrm>
          <a:prstGeom prst="bentConnector2">
            <a:avLst/>
          </a:prstGeom>
          <a:ln>
            <a:tailEnd type="triangle"/>
          </a:ln>
        </p:spPr>
        <p:style>
          <a:lnRef idx="1">
            <a:schemeClr val="accent1"/>
          </a:lnRef>
          <a:fillRef idx="0">
            <a:schemeClr val="accent1"/>
          </a:fillRef>
          <a:effectRef idx="0">
            <a:schemeClr val="accent1"/>
          </a:effectRef>
          <a:fontRef idx="minor">
            <a:schemeClr val="tx1"/>
          </a:fontRef>
        </p:style>
      </p:cxnSp>
      <p:sp>
        <p:nvSpPr>
          <p:cNvPr id="41" name="Rectangle 40"/>
          <p:cNvSpPr/>
          <p:nvPr/>
        </p:nvSpPr>
        <p:spPr>
          <a:xfrm>
            <a:off x="4654375" y="4607391"/>
            <a:ext cx="1676400" cy="610940"/>
          </a:xfrm>
          <a:prstGeom prst="rect">
            <a:avLst/>
          </a:prstGeom>
          <a:solidFill>
            <a:schemeClr val="tx2">
              <a:lumMod val="20000"/>
              <a:lumOff val="80000"/>
            </a:schemeClr>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1200" dirty="0">
                <a:solidFill>
                  <a:schemeClr val="tx2"/>
                </a:solidFill>
                <a:latin typeface="Tunga" panose="020B0502040204020203" pitchFamily="34" charset="0"/>
                <a:cs typeface="Tunga" panose="020B0502040204020203" pitchFamily="34" charset="0"/>
              </a:rPr>
              <a:t>Calculate not contracted </a:t>
            </a:r>
            <a:r>
              <a:rPr lang="en-US" sz="1200" dirty="0" err="1">
                <a:solidFill>
                  <a:schemeClr val="tx2"/>
                </a:solidFill>
                <a:latin typeface="Tunga" panose="020B0502040204020203" pitchFamily="34" charset="0"/>
                <a:cs typeface="Tunga" panose="020B0502040204020203" pitchFamily="34" charset="0"/>
              </a:rPr>
              <a:t>synchromodal</a:t>
            </a:r>
            <a:r>
              <a:rPr lang="en-US" sz="1200" dirty="0">
                <a:solidFill>
                  <a:schemeClr val="tx2"/>
                </a:solidFill>
                <a:latin typeface="Tunga" panose="020B0502040204020203" pitchFamily="34" charset="0"/>
                <a:cs typeface="Tunga" panose="020B0502040204020203" pitchFamily="34" charset="0"/>
              </a:rPr>
              <a:t> alternatives.</a:t>
            </a:r>
          </a:p>
        </p:txBody>
      </p:sp>
      <p:cxnSp>
        <p:nvCxnSpPr>
          <p:cNvPr id="40" name="Elbow Connector 39"/>
          <p:cNvCxnSpPr>
            <a:stCxn id="11" idx="2"/>
            <a:endCxn id="41" idx="1"/>
          </p:cNvCxnSpPr>
          <p:nvPr/>
        </p:nvCxnSpPr>
        <p:spPr>
          <a:xfrm rot="16200000" flipH="1">
            <a:off x="3125728" y="3384214"/>
            <a:ext cx="2904894" cy="152400"/>
          </a:xfrm>
          <a:prstGeom prst="bentConnector2">
            <a:avLst/>
          </a:prstGeom>
          <a:ln>
            <a:tailEnd type="triangle"/>
          </a:ln>
        </p:spPr>
        <p:style>
          <a:lnRef idx="1">
            <a:schemeClr val="accent1"/>
          </a:lnRef>
          <a:fillRef idx="0">
            <a:schemeClr val="accent1"/>
          </a:fillRef>
          <a:effectRef idx="0">
            <a:schemeClr val="accent1"/>
          </a:effectRef>
          <a:fontRef idx="minor">
            <a:schemeClr val="tx1"/>
          </a:fontRef>
        </p:style>
      </p:cxnSp>
      <p:pic>
        <p:nvPicPr>
          <p:cNvPr id="44" name="Picture 2" descr="https://cdn2.iconfinder.com/data/icons/industry-3/512/automation-512.p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578175" y="2312767"/>
            <a:ext cx="304800" cy="304800"/>
          </a:xfrm>
          <a:prstGeom prst="rect">
            <a:avLst/>
          </a:prstGeom>
          <a:noFill/>
          <a:extLst>
            <a:ext uri="{909E8E84-426E-40DD-AFC4-6F175D3DCCD1}">
              <a14:hiddenFill xmlns:a14="http://schemas.microsoft.com/office/drawing/2010/main">
                <a:solidFill>
                  <a:srgbClr val="FFFFFF"/>
                </a:solidFill>
              </a14:hiddenFill>
            </a:ext>
          </a:extLst>
        </p:spPr>
      </p:pic>
      <p:pic>
        <p:nvPicPr>
          <p:cNvPr id="48" name="Picture 2" descr="https://cdn2.iconfinder.com/data/icons/industry-3/512/automation-512.p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578175" y="4419600"/>
            <a:ext cx="304800" cy="304800"/>
          </a:xfrm>
          <a:prstGeom prst="rect">
            <a:avLst/>
          </a:prstGeom>
          <a:noFill/>
          <a:extLst>
            <a:ext uri="{909E8E84-426E-40DD-AFC4-6F175D3DCCD1}">
              <a14:hiddenFill xmlns:a14="http://schemas.microsoft.com/office/drawing/2010/main">
                <a:solidFill>
                  <a:srgbClr val="FFFFFF"/>
                </a:solidFill>
              </a14:hiddenFill>
            </a:ext>
          </a:extLst>
        </p:spPr>
      </p:pic>
      <p:cxnSp>
        <p:nvCxnSpPr>
          <p:cNvPr id="47" name="Elbow Connector 46"/>
          <p:cNvCxnSpPr>
            <a:stCxn id="36" idx="3"/>
            <a:endCxn id="16" idx="1"/>
          </p:cNvCxnSpPr>
          <p:nvPr/>
        </p:nvCxnSpPr>
        <p:spPr>
          <a:xfrm flipV="1">
            <a:off x="6330775" y="1699859"/>
            <a:ext cx="395978" cy="1070108"/>
          </a:xfrm>
          <a:prstGeom prst="bentConnector3">
            <a:avLst>
              <a:gd name="adj1" fmla="val 50000"/>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54" name="Elbow Connector 53"/>
          <p:cNvCxnSpPr>
            <a:stCxn id="41" idx="3"/>
            <a:endCxn id="16" idx="1"/>
          </p:cNvCxnSpPr>
          <p:nvPr/>
        </p:nvCxnSpPr>
        <p:spPr>
          <a:xfrm flipV="1">
            <a:off x="6330775" y="1699859"/>
            <a:ext cx="395978" cy="3213002"/>
          </a:xfrm>
          <a:prstGeom prst="bentConnector3">
            <a:avLst>
              <a:gd name="adj1" fmla="val 47667"/>
            </a:avLst>
          </a:prstGeom>
          <a:ln>
            <a:tailEnd type="triangle"/>
          </a:ln>
        </p:spPr>
        <p:style>
          <a:lnRef idx="1">
            <a:schemeClr val="accent1"/>
          </a:lnRef>
          <a:fillRef idx="0">
            <a:schemeClr val="accent1"/>
          </a:fillRef>
          <a:effectRef idx="0">
            <a:schemeClr val="accent1"/>
          </a:effectRef>
          <a:fontRef idx="minor">
            <a:schemeClr val="tx1"/>
          </a:fontRef>
        </p:style>
      </p:cxnSp>
      <p:sp>
        <p:nvSpPr>
          <p:cNvPr id="57" name="Rectangle 56"/>
          <p:cNvSpPr/>
          <p:nvPr/>
        </p:nvSpPr>
        <p:spPr>
          <a:xfrm>
            <a:off x="4578175" y="5345464"/>
            <a:ext cx="2819400" cy="27146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171450" indent="-171450">
              <a:lnSpc>
                <a:spcPct val="125000"/>
              </a:lnSpc>
              <a:buFont typeface="Arial" panose="020B0604020202020204" pitchFamily="34" charset="0"/>
              <a:buChar char="•"/>
            </a:pPr>
            <a:r>
              <a:rPr lang="en-US" sz="1200" dirty="0">
                <a:solidFill>
                  <a:schemeClr val="bg1">
                    <a:lumMod val="65000"/>
                  </a:schemeClr>
                </a:solidFill>
                <a:latin typeface="Tunga" panose="020B0502040204020203" pitchFamily="34" charset="0"/>
                <a:cs typeface="Tunga" panose="020B0502040204020203" pitchFamily="34" charset="0"/>
              </a:rPr>
              <a:t>Inland  terminals &lt; km from destination</a:t>
            </a:r>
          </a:p>
          <a:p>
            <a:pPr marL="171450" indent="-171450">
              <a:lnSpc>
                <a:spcPct val="125000"/>
              </a:lnSpc>
              <a:buFont typeface="Arial" panose="020B0604020202020204" pitchFamily="34" charset="0"/>
              <a:buChar char="•"/>
            </a:pPr>
            <a:r>
              <a:rPr lang="en-US" sz="1200" dirty="0">
                <a:solidFill>
                  <a:schemeClr val="bg1">
                    <a:lumMod val="65000"/>
                  </a:schemeClr>
                </a:solidFill>
                <a:latin typeface="Tunga" panose="020B0502040204020203" pitchFamily="34" charset="0"/>
                <a:cs typeface="Tunga" panose="020B0502040204020203" pitchFamily="34" charset="0"/>
              </a:rPr>
              <a:t>Calculate Co2 based on predefined formula</a:t>
            </a:r>
            <a:endParaRPr lang="en-US" sz="1600" dirty="0">
              <a:solidFill>
                <a:schemeClr val="bg1">
                  <a:lumMod val="65000"/>
                </a:schemeClr>
              </a:solidFill>
              <a:latin typeface="Tunga" panose="020B0502040204020203" pitchFamily="34" charset="0"/>
              <a:cs typeface="Tunga" panose="020B0502040204020203" pitchFamily="34" charset="0"/>
            </a:endParaRPr>
          </a:p>
        </p:txBody>
      </p:sp>
      <p:sp>
        <p:nvSpPr>
          <p:cNvPr id="63" name="Rectangle 62"/>
          <p:cNvSpPr/>
          <p:nvPr/>
        </p:nvSpPr>
        <p:spPr>
          <a:xfrm>
            <a:off x="8403153" y="1398822"/>
            <a:ext cx="1371600" cy="610940"/>
          </a:xfrm>
          <a:prstGeom prst="rect">
            <a:avLst/>
          </a:prstGeom>
          <a:solidFill>
            <a:schemeClr val="tx2">
              <a:lumMod val="20000"/>
              <a:lumOff val="80000"/>
            </a:schemeClr>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dirty="0">
                <a:solidFill>
                  <a:schemeClr val="tx2"/>
                </a:solidFill>
                <a:latin typeface="Tunga" panose="020B0502040204020203" pitchFamily="34" charset="0"/>
                <a:cs typeface="Tunga" panose="020B0502040204020203" pitchFamily="34" charset="0"/>
              </a:rPr>
              <a:t>Browse scenario’s</a:t>
            </a:r>
          </a:p>
        </p:txBody>
      </p:sp>
      <p:cxnSp>
        <p:nvCxnSpPr>
          <p:cNvPr id="64" name="Straight Arrow Connector 63"/>
          <p:cNvCxnSpPr>
            <a:stCxn id="16" idx="3"/>
            <a:endCxn id="63" idx="1"/>
          </p:cNvCxnSpPr>
          <p:nvPr/>
        </p:nvCxnSpPr>
        <p:spPr>
          <a:xfrm>
            <a:off x="8098353" y="1699859"/>
            <a:ext cx="304800" cy="4433"/>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69" name="TextBox 68">
            <a:hlinkClick r:id="rId3" action="ppaction://hlinksldjump"/>
          </p:cNvPr>
          <p:cNvSpPr txBox="1"/>
          <p:nvPr/>
        </p:nvSpPr>
        <p:spPr>
          <a:xfrm>
            <a:off x="7801415" y="1042903"/>
            <a:ext cx="437940" cy="369332"/>
          </a:xfrm>
          <a:prstGeom prst="rect">
            <a:avLst/>
          </a:prstGeom>
          <a:noFill/>
        </p:spPr>
        <p:txBody>
          <a:bodyPr wrap="none" rtlCol="0">
            <a:spAutoFit/>
          </a:bodyPr>
          <a:lstStyle/>
          <a:p>
            <a:r>
              <a:rPr lang="nl-NL" dirty="0">
                <a:sym typeface="Wingdings 2" panose="05020102010507070707" pitchFamily="18" charset="2"/>
              </a:rPr>
              <a:t></a:t>
            </a:r>
            <a:endParaRPr lang="nl-NL" dirty="0"/>
          </a:p>
        </p:txBody>
      </p:sp>
      <p:sp>
        <p:nvSpPr>
          <p:cNvPr id="71" name="Rectangle 70"/>
          <p:cNvSpPr/>
          <p:nvPr/>
        </p:nvSpPr>
        <p:spPr>
          <a:xfrm>
            <a:off x="10196865" y="1407532"/>
            <a:ext cx="1371600" cy="610940"/>
          </a:xfrm>
          <a:prstGeom prst="rect">
            <a:avLst/>
          </a:prstGeom>
          <a:solidFill>
            <a:schemeClr val="tx2">
              <a:lumMod val="20000"/>
              <a:lumOff val="80000"/>
            </a:schemeClr>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dirty="0">
                <a:solidFill>
                  <a:schemeClr val="tx2"/>
                </a:solidFill>
                <a:latin typeface="Tunga" panose="020B0502040204020203" pitchFamily="34" charset="0"/>
                <a:cs typeface="Tunga" panose="020B0502040204020203" pitchFamily="34" charset="0"/>
              </a:rPr>
              <a:t>Select option</a:t>
            </a:r>
          </a:p>
        </p:txBody>
      </p:sp>
      <p:cxnSp>
        <p:nvCxnSpPr>
          <p:cNvPr id="72" name="Straight Arrow Connector 71"/>
          <p:cNvCxnSpPr>
            <a:stCxn id="63" idx="3"/>
            <a:endCxn id="71" idx="1"/>
          </p:cNvCxnSpPr>
          <p:nvPr/>
        </p:nvCxnSpPr>
        <p:spPr>
          <a:xfrm>
            <a:off x="9774753" y="1704292"/>
            <a:ext cx="422112" cy="871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75" name="TextBox 74">
            <a:hlinkClick r:id="rId4" action="ppaction://hlinksldjump"/>
          </p:cNvPr>
          <p:cNvSpPr txBox="1"/>
          <p:nvPr/>
        </p:nvSpPr>
        <p:spPr>
          <a:xfrm>
            <a:off x="9500611" y="1042903"/>
            <a:ext cx="437940" cy="369332"/>
          </a:xfrm>
          <a:prstGeom prst="rect">
            <a:avLst/>
          </a:prstGeom>
          <a:noFill/>
        </p:spPr>
        <p:txBody>
          <a:bodyPr wrap="none" rtlCol="0">
            <a:spAutoFit/>
          </a:bodyPr>
          <a:lstStyle/>
          <a:p>
            <a:r>
              <a:rPr lang="nl-NL" dirty="0">
                <a:sym typeface="Wingdings 2" panose="05020102010507070707" pitchFamily="18" charset="2"/>
              </a:rPr>
              <a:t></a:t>
            </a:r>
            <a:endParaRPr lang="nl-NL" dirty="0"/>
          </a:p>
        </p:txBody>
      </p:sp>
      <p:sp>
        <p:nvSpPr>
          <p:cNvPr id="76" name="TextBox 75">
            <a:hlinkClick r:id="rId5" action="ppaction://hlinksldjump"/>
          </p:cNvPr>
          <p:cNvSpPr txBox="1"/>
          <p:nvPr/>
        </p:nvSpPr>
        <p:spPr>
          <a:xfrm>
            <a:off x="11229386" y="1016035"/>
            <a:ext cx="437940" cy="369332"/>
          </a:xfrm>
          <a:prstGeom prst="rect">
            <a:avLst/>
          </a:prstGeom>
          <a:noFill/>
        </p:spPr>
        <p:txBody>
          <a:bodyPr wrap="none" rtlCol="0">
            <a:spAutoFit/>
          </a:bodyPr>
          <a:lstStyle/>
          <a:p>
            <a:r>
              <a:rPr lang="nl-NL" dirty="0">
                <a:sym typeface="Wingdings 2" panose="05020102010507070707" pitchFamily="18" charset="2"/>
              </a:rPr>
              <a:t></a:t>
            </a:r>
            <a:endParaRPr lang="nl-NL" dirty="0"/>
          </a:p>
        </p:txBody>
      </p:sp>
      <p:sp>
        <p:nvSpPr>
          <p:cNvPr id="77" name="Rectangle 76"/>
          <p:cNvSpPr/>
          <p:nvPr/>
        </p:nvSpPr>
        <p:spPr>
          <a:xfrm>
            <a:off x="6667356" y="2210522"/>
            <a:ext cx="2819400" cy="27146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171450" indent="-171450">
              <a:lnSpc>
                <a:spcPct val="125000"/>
              </a:lnSpc>
              <a:buFont typeface="Arial" panose="020B0604020202020204" pitchFamily="34" charset="0"/>
              <a:buChar char="•"/>
            </a:pPr>
            <a:r>
              <a:rPr lang="en-US" sz="1200" dirty="0">
                <a:solidFill>
                  <a:schemeClr val="bg1">
                    <a:lumMod val="65000"/>
                  </a:schemeClr>
                </a:solidFill>
                <a:latin typeface="Tunga" panose="020B0502040204020203" pitchFamily="34" charset="0"/>
                <a:cs typeface="Tunga" panose="020B0502040204020203" pitchFamily="34" charset="0"/>
              </a:rPr>
              <a:t>Show top 3 scenario’s</a:t>
            </a:r>
            <a:endParaRPr lang="en-US" sz="1600" dirty="0">
              <a:solidFill>
                <a:schemeClr val="bg1">
                  <a:lumMod val="65000"/>
                </a:schemeClr>
              </a:solidFill>
              <a:latin typeface="Tunga" panose="020B0502040204020203" pitchFamily="34" charset="0"/>
              <a:cs typeface="Tunga" panose="020B0502040204020203" pitchFamily="34" charset="0"/>
            </a:endParaRPr>
          </a:p>
        </p:txBody>
      </p:sp>
      <p:sp>
        <p:nvSpPr>
          <p:cNvPr id="78" name="Rectangle 77"/>
          <p:cNvSpPr/>
          <p:nvPr/>
        </p:nvSpPr>
        <p:spPr>
          <a:xfrm>
            <a:off x="8365053" y="2215928"/>
            <a:ext cx="1684333" cy="27146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171450" indent="-171450">
              <a:lnSpc>
                <a:spcPct val="125000"/>
              </a:lnSpc>
              <a:buFont typeface="Arial" panose="020B0604020202020204" pitchFamily="34" charset="0"/>
              <a:buChar char="•"/>
            </a:pPr>
            <a:r>
              <a:rPr lang="en-US" sz="1200" dirty="0" err="1">
                <a:solidFill>
                  <a:schemeClr val="bg1">
                    <a:lumMod val="65000"/>
                  </a:schemeClr>
                </a:solidFill>
                <a:latin typeface="Tunga" panose="020B0502040204020203" pitchFamily="34" charset="0"/>
                <a:cs typeface="Tunga" panose="020B0502040204020203" pitchFamily="34" charset="0"/>
              </a:rPr>
              <a:t>Analyse</a:t>
            </a:r>
            <a:r>
              <a:rPr lang="en-US" sz="1200" dirty="0">
                <a:solidFill>
                  <a:schemeClr val="bg1">
                    <a:lumMod val="65000"/>
                  </a:schemeClr>
                </a:solidFill>
                <a:latin typeface="Tunga" panose="020B0502040204020203" pitchFamily="34" charset="0"/>
                <a:cs typeface="Tunga" panose="020B0502040204020203" pitchFamily="34" charset="0"/>
              </a:rPr>
              <a:t> scenario details</a:t>
            </a:r>
          </a:p>
        </p:txBody>
      </p:sp>
      <p:sp>
        <p:nvSpPr>
          <p:cNvPr id="79" name="Rectangle 78"/>
          <p:cNvSpPr/>
          <p:nvPr/>
        </p:nvSpPr>
        <p:spPr>
          <a:xfrm>
            <a:off x="10049386" y="2323942"/>
            <a:ext cx="1519079" cy="27146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171450" indent="-171450">
              <a:lnSpc>
                <a:spcPct val="125000"/>
              </a:lnSpc>
              <a:buFont typeface="Arial" panose="020B0604020202020204" pitchFamily="34" charset="0"/>
              <a:buChar char="•"/>
            </a:pPr>
            <a:r>
              <a:rPr lang="en-US" sz="1200" dirty="0">
                <a:solidFill>
                  <a:schemeClr val="bg1">
                    <a:lumMod val="65000"/>
                  </a:schemeClr>
                </a:solidFill>
                <a:latin typeface="Tunga" panose="020B0502040204020203" pitchFamily="34" charset="0"/>
                <a:cs typeface="Tunga" panose="020B0502040204020203" pitchFamily="34" charset="0"/>
              </a:rPr>
              <a:t>Select plan options in a scenario</a:t>
            </a:r>
          </a:p>
        </p:txBody>
      </p:sp>
      <p:sp>
        <p:nvSpPr>
          <p:cNvPr id="83" name="Rectangle 82"/>
          <p:cNvSpPr/>
          <p:nvPr/>
        </p:nvSpPr>
        <p:spPr>
          <a:xfrm>
            <a:off x="4616274" y="3234451"/>
            <a:ext cx="1752601" cy="27146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171450" indent="-171450">
              <a:lnSpc>
                <a:spcPct val="125000"/>
              </a:lnSpc>
              <a:buFont typeface="Arial" panose="020B0604020202020204" pitchFamily="34" charset="0"/>
              <a:buChar char="•"/>
            </a:pPr>
            <a:r>
              <a:rPr lang="en-US" sz="1200" dirty="0">
                <a:solidFill>
                  <a:schemeClr val="bg1">
                    <a:lumMod val="65000"/>
                  </a:schemeClr>
                </a:solidFill>
                <a:latin typeface="Tunga" panose="020B0502040204020203" pitchFamily="34" charset="0"/>
                <a:cs typeface="Tunga" panose="020B0502040204020203" pitchFamily="34" charset="0"/>
              </a:rPr>
              <a:t>Contracts inland terminals for and truckers for destination</a:t>
            </a:r>
          </a:p>
        </p:txBody>
      </p:sp>
      <p:cxnSp>
        <p:nvCxnSpPr>
          <p:cNvPr id="85" name="Straight Arrow Connector 84"/>
          <p:cNvCxnSpPr>
            <a:stCxn id="71" idx="3"/>
          </p:cNvCxnSpPr>
          <p:nvPr/>
        </p:nvCxnSpPr>
        <p:spPr>
          <a:xfrm>
            <a:off x="11568465" y="1713002"/>
            <a:ext cx="242535" cy="8637"/>
          </a:xfrm>
          <a:prstGeom prst="straightConnector1">
            <a:avLst/>
          </a:prstGeom>
          <a:ln>
            <a:prstDash val="dash"/>
            <a:tailEnd type="triangle"/>
          </a:ln>
        </p:spPr>
        <p:style>
          <a:lnRef idx="1">
            <a:schemeClr val="accent1"/>
          </a:lnRef>
          <a:fillRef idx="0">
            <a:schemeClr val="accent1"/>
          </a:fillRef>
          <a:effectRef idx="0">
            <a:schemeClr val="accent1"/>
          </a:effectRef>
          <a:fontRef idx="minor">
            <a:schemeClr val="tx1"/>
          </a:fontRef>
        </p:style>
      </p:cxnSp>
      <p:sp>
        <p:nvSpPr>
          <p:cNvPr id="42" name="Rectangle 41"/>
          <p:cNvSpPr/>
          <p:nvPr/>
        </p:nvSpPr>
        <p:spPr>
          <a:xfrm>
            <a:off x="8464460" y="2946241"/>
            <a:ext cx="1371600" cy="610940"/>
          </a:xfrm>
          <a:prstGeom prst="rect">
            <a:avLst/>
          </a:prstGeom>
          <a:solidFill>
            <a:schemeClr val="tx2">
              <a:lumMod val="20000"/>
              <a:lumOff val="80000"/>
            </a:schemeClr>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dirty="0">
                <a:solidFill>
                  <a:schemeClr val="tx2"/>
                </a:solidFill>
                <a:latin typeface="Tunga" panose="020B0502040204020203" pitchFamily="34" charset="0"/>
                <a:cs typeface="Tunga" panose="020B0502040204020203" pitchFamily="34" charset="0"/>
              </a:rPr>
              <a:t>Retrieve plan options</a:t>
            </a:r>
          </a:p>
          <a:p>
            <a:pPr algn="ctr"/>
            <a:r>
              <a:rPr lang="en-US" sz="1200" dirty="0">
                <a:solidFill>
                  <a:schemeClr val="tx2"/>
                </a:solidFill>
                <a:latin typeface="Tunga" panose="020B0502040204020203" pitchFamily="34" charset="0"/>
                <a:cs typeface="Tunga" panose="020B0502040204020203" pitchFamily="34" charset="0"/>
              </a:rPr>
              <a:t>Related to selected scenario</a:t>
            </a:r>
          </a:p>
        </p:txBody>
      </p:sp>
      <p:cxnSp>
        <p:nvCxnSpPr>
          <p:cNvPr id="14" name="Elbow Connector 13"/>
          <p:cNvCxnSpPr>
            <a:stCxn id="16" idx="3"/>
            <a:endCxn id="42" idx="1"/>
          </p:cNvCxnSpPr>
          <p:nvPr/>
        </p:nvCxnSpPr>
        <p:spPr>
          <a:xfrm>
            <a:off x="8098353" y="1699859"/>
            <a:ext cx="366107" cy="1551852"/>
          </a:xfrm>
          <a:prstGeom prst="bentConnector3">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9" name="Elbow Connector 18"/>
          <p:cNvCxnSpPr>
            <a:stCxn id="42" idx="3"/>
            <a:endCxn id="71" idx="1"/>
          </p:cNvCxnSpPr>
          <p:nvPr/>
        </p:nvCxnSpPr>
        <p:spPr>
          <a:xfrm flipV="1">
            <a:off x="9836060" y="1713002"/>
            <a:ext cx="360805" cy="1538709"/>
          </a:xfrm>
          <a:prstGeom prst="bentConnector3">
            <a:avLst/>
          </a:prstGeom>
          <a:ln>
            <a:tailEnd type="triangle"/>
          </a:ln>
        </p:spPr>
        <p:style>
          <a:lnRef idx="1">
            <a:schemeClr val="accent1"/>
          </a:lnRef>
          <a:fillRef idx="0">
            <a:schemeClr val="accent1"/>
          </a:fillRef>
          <a:effectRef idx="0">
            <a:schemeClr val="accent1"/>
          </a:effectRef>
          <a:fontRef idx="minor">
            <a:schemeClr val="tx1"/>
          </a:fontRef>
        </p:style>
      </p:cxnSp>
      <p:pic>
        <p:nvPicPr>
          <p:cNvPr id="49" name="Picture 4"/>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flipH="1">
            <a:off x="8329855" y="1270054"/>
            <a:ext cx="323850" cy="3143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50" name="Picture 2" descr="https://cdn2.iconfinder.com/data/icons/industry-3/512/automation-512.p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312060" y="2761503"/>
            <a:ext cx="304800" cy="304800"/>
          </a:xfrm>
          <a:prstGeom prst="rect">
            <a:avLst/>
          </a:prstGeom>
          <a:noFill/>
          <a:extLst>
            <a:ext uri="{909E8E84-426E-40DD-AFC4-6F175D3DCCD1}">
              <a14:hiddenFill xmlns:a14="http://schemas.microsoft.com/office/drawing/2010/main">
                <a:solidFill>
                  <a:srgbClr val="FFFFFF"/>
                </a:solidFill>
              </a14:hiddenFill>
            </a:ext>
          </a:extLst>
        </p:spPr>
      </p:pic>
      <p:pic>
        <p:nvPicPr>
          <p:cNvPr id="51" name="Picture 4"/>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flipH="1">
            <a:off x="10105915" y="1266848"/>
            <a:ext cx="323850" cy="3143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Slide Number Placeholder 1"/>
          <p:cNvSpPr>
            <a:spLocks noGrp="1"/>
          </p:cNvSpPr>
          <p:nvPr>
            <p:ph type="sldNum" sz="quarter" idx="12"/>
          </p:nvPr>
        </p:nvSpPr>
        <p:spPr/>
        <p:txBody>
          <a:bodyPr/>
          <a:lstStyle/>
          <a:p>
            <a:fld id="{B6F15528-21DE-4FAA-801E-634DDDAF4B2B}" type="slidenum">
              <a:rPr lang="en-US" smtClean="0"/>
              <a:pPr/>
              <a:t>3</a:t>
            </a:fld>
            <a:endParaRPr lang="en-US"/>
          </a:p>
        </p:txBody>
      </p:sp>
      <p:sp>
        <p:nvSpPr>
          <p:cNvPr id="39" name="TextBox 38"/>
          <p:cNvSpPr txBox="1"/>
          <p:nvPr/>
        </p:nvSpPr>
        <p:spPr>
          <a:xfrm>
            <a:off x="228600" y="677264"/>
            <a:ext cx="5291833" cy="276999"/>
          </a:xfrm>
          <a:prstGeom prst="rect">
            <a:avLst/>
          </a:prstGeom>
          <a:noFill/>
        </p:spPr>
        <p:txBody>
          <a:bodyPr wrap="none" rtlCol="0">
            <a:spAutoFit/>
          </a:bodyPr>
          <a:lstStyle/>
          <a:p>
            <a:r>
              <a:rPr lang="nl-NL" sz="1200" dirty="0">
                <a:solidFill>
                  <a:schemeClr val="tx2"/>
                </a:solidFill>
                <a:latin typeface="Tunga" panose="020B0502040204020203" pitchFamily="34" charset="0"/>
                <a:cs typeface="Tunga" panose="020B0502040204020203" pitchFamily="34" charset="0"/>
              </a:rPr>
              <a:t>Analyse scenario’s </a:t>
            </a:r>
            <a:r>
              <a:rPr lang="nl-NL" sz="1200" dirty="0" err="1">
                <a:solidFill>
                  <a:schemeClr val="tx2"/>
                </a:solidFill>
                <a:latin typeface="Tunga" panose="020B0502040204020203" pitchFamily="34" charset="0"/>
                <a:cs typeface="Tunga" panose="020B0502040204020203" pitchFamily="34" charset="0"/>
              </a:rPr>
              <a:t>with</a:t>
            </a:r>
            <a:r>
              <a:rPr lang="nl-NL" sz="1200" dirty="0">
                <a:solidFill>
                  <a:schemeClr val="tx2"/>
                </a:solidFill>
                <a:latin typeface="Tunga" panose="020B0502040204020203" pitchFamily="34" charset="0"/>
                <a:cs typeface="Tunga" panose="020B0502040204020203" pitchFamily="34" charset="0"/>
              </a:rPr>
              <a:t> </a:t>
            </a:r>
            <a:r>
              <a:rPr lang="nl-NL" sz="1200">
                <a:solidFill>
                  <a:schemeClr val="tx2"/>
                </a:solidFill>
                <a:latin typeface="Tunga" panose="020B0502040204020203" pitchFamily="34" charset="0"/>
                <a:cs typeface="Tunga" panose="020B0502040204020203" pitchFamily="34" charset="0"/>
              </a:rPr>
              <a:t>container number(s) </a:t>
            </a:r>
            <a:r>
              <a:rPr lang="nl-NL" sz="1200" dirty="0" err="1">
                <a:solidFill>
                  <a:schemeClr val="tx2"/>
                </a:solidFill>
                <a:latin typeface="Tunga" panose="020B0502040204020203" pitchFamily="34" charset="0"/>
                <a:cs typeface="Tunga" panose="020B0502040204020203" pitchFamily="34" charset="0"/>
              </a:rPr>
              <a:t>and</a:t>
            </a:r>
            <a:r>
              <a:rPr lang="nl-NL" sz="1200" dirty="0">
                <a:solidFill>
                  <a:schemeClr val="tx2"/>
                </a:solidFill>
                <a:latin typeface="Tunga" panose="020B0502040204020203" pitchFamily="34" charset="0"/>
                <a:cs typeface="Tunga" panose="020B0502040204020203" pitchFamily="34" charset="0"/>
              </a:rPr>
              <a:t> </a:t>
            </a:r>
            <a:r>
              <a:rPr lang="nl-NL" sz="1200" dirty="0" err="1">
                <a:solidFill>
                  <a:schemeClr val="tx2"/>
                </a:solidFill>
                <a:latin typeface="Tunga" panose="020B0502040204020203" pitchFamily="34" charset="0"/>
                <a:cs typeface="Tunga" panose="020B0502040204020203" pitchFamily="34" charset="0"/>
              </a:rPr>
              <a:t>connectivity</a:t>
            </a:r>
            <a:r>
              <a:rPr lang="nl-NL" sz="1200" dirty="0">
                <a:solidFill>
                  <a:schemeClr val="tx2"/>
                </a:solidFill>
                <a:latin typeface="Tunga" panose="020B0502040204020203" pitchFamily="34" charset="0"/>
                <a:cs typeface="Tunga" panose="020B0502040204020203" pitchFamily="34" charset="0"/>
              </a:rPr>
              <a:t> </a:t>
            </a:r>
            <a:r>
              <a:rPr lang="nl-NL" sz="1200" dirty="0" err="1">
                <a:solidFill>
                  <a:schemeClr val="tx2"/>
                </a:solidFill>
                <a:latin typeface="Tunga" panose="020B0502040204020203" pitchFamily="34" charset="0"/>
                <a:cs typeface="Tunga" panose="020B0502040204020203" pitchFamily="34" charset="0"/>
              </a:rPr>
              <a:t>to</a:t>
            </a:r>
            <a:r>
              <a:rPr lang="nl-NL" sz="1200" dirty="0">
                <a:solidFill>
                  <a:schemeClr val="tx2"/>
                </a:solidFill>
                <a:latin typeface="Tunga" panose="020B0502040204020203" pitchFamily="34" charset="0"/>
                <a:cs typeface="Tunga" panose="020B0502040204020203" pitchFamily="34" charset="0"/>
              </a:rPr>
              <a:t> container status information. </a:t>
            </a:r>
          </a:p>
        </p:txBody>
      </p:sp>
      <p:sp>
        <p:nvSpPr>
          <p:cNvPr id="43" name="Rectangle 42"/>
          <p:cNvSpPr>
            <a:spLocks noChangeAspect="1"/>
          </p:cNvSpPr>
          <p:nvPr/>
        </p:nvSpPr>
        <p:spPr>
          <a:xfrm>
            <a:off x="228600" y="2250423"/>
            <a:ext cx="1386000" cy="226591"/>
          </a:xfrm>
          <a:prstGeom prst="rect">
            <a:avLst/>
          </a:prstGeom>
          <a:solidFill>
            <a:srgbClr val="FFFFCC"/>
          </a:solidFill>
          <a:effectLst>
            <a:outerShdw blurRad="50800" dist="38100" dir="2700000" algn="tl" rotWithShape="0">
              <a:prstClr val="black">
                <a:alpha val="40000"/>
              </a:prstClr>
            </a:outerShdw>
          </a:effectLst>
        </p:spPr>
        <p:txBody>
          <a:bodyPr wrap="square" tIns="36000" bIns="36000">
            <a:spAutoFit/>
          </a:bodyPr>
          <a:lstStyle/>
          <a:p>
            <a:r>
              <a:rPr lang="en-US" sz="1000" dirty="0">
                <a:latin typeface="Tunga" panose="020B0502040204020203" pitchFamily="34" charset="0"/>
                <a:cs typeface="Tunga" panose="020B0502040204020203" pitchFamily="34" charset="0"/>
              </a:rPr>
              <a:t>Destination</a:t>
            </a:r>
          </a:p>
        </p:txBody>
      </p:sp>
      <p:sp>
        <p:nvSpPr>
          <p:cNvPr id="45" name="Rectangle 44"/>
          <p:cNvSpPr>
            <a:spLocks noChangeAspect="1"/>
          </p:cNvSpPr>
          <p:nvPr/>
        </p:nvSpPr>
        <p:spPr>
          <a:xfrm>
            <a:off x="1965775" y="2496523"/>
            <a:ext cx="1386000" cy="226591"/>
          </a:xfrm>
          <a:prstGeom prst="rect">
            <a:avLst/>
          </a:prstGeom>
          <a:solidFill>
            <a:schemeClr val="bg1"/>
          </a:solidFill>
          <a:effectLst>
            <a:outerShdw blurRad="50800" dist="38100" dir="2700000" algn="tl" rotWithShape="0">
              <a:prstClr val="black">
                <a:alpha val="40000"/>
              </a:prstClr>
            </a:outerShdw>
          </a:effectLst>
        </p:spPr>
        <p:txBody>
          <a:bodyPr wrap="square" tIns="36000" bIns="36000">
            <a:spAutoFit/>
          </a:bodyPr>
          <a:lstStyle/>
          <a:p>
            <a:r>
              <a:rPr lang="en-US" sz="1000" dirty="0">
                <a:latin typeface="Tunga" panose="020B0502040204020203" pitchFamily="34" charset="0"/>
                <a:cs typeface="Tunga" panose="020B0502040204020203" pitchFamily="34" charset="0"/>
              </a:rPr>
              <a:t>Container type</a:t>
            </a:r>
          </a:p>
        </p:txBody>
      </p:sp>
      <p:sp>
        <p:nvSpPr>
          <p:cNvPr id="46" name="Rectangle 45"/>
          <p:cNvSpPr>
            <a:spLocks noChangeAspect="1"/>
          </p:cNvSpPr>
          <p:nvPr/>
        </p:nvSpPr>
        <p:spPr>
          <a:xfrm>
            <a:off x="1968084" y="2795414"/>
            <a:ext cx="1386000" cy="226591"/>
          </a:xfrm>
          <a:prstGeom prst="rect">
            <a:avLst/>
          </a:prstGeom>
          <a:solidFill>
            <a:schemeClr val="bg1"/>
          </a:solidFill>
          <a:effectLst>
            <a:outerShdw blurRad="50800" dist="38100" dir="2700000" algn="tl" rotWithShape="0">
              <a:prstClr val="black">
                <a:alpha val="40000"/>
              </a:prstClr>
            </a:outerShdw>
          </a:effectLst>
        </p:spPr>
        <p:txBody>
          <a:bodyPr wrap="square" tIns="36000" bIns="36000">
            <a:spAutoFit/>
          </a:bodyPr>
          <a:lstStyle/>
          <a:p>
            <a:r>
              <a:rPr lang="en-US" sz="1000" dirty="0" err="1">
                <a:latin typeface="Tunga" panose="020B0502040204020203" pitchFamily="34" charset="0"/>
                <a:cs typeface="Tunga" panose="020B0502040204020203" pitchFamily="34" charset="0"/>
              </a:rPr>
              <a:t>Deepsea</a:t>
            </a:r>
            <a:r>
              <a:rPr lang="en-US" sz="1000" dirty="0">
                <a:latin typeface="Tunga" panose="020B0502040204020203" pitchFamily="34" charset="0"/>
                <a:cs typeface="Tunga" panose="020B0502040204020203" pitchFamily="34" charset="0"/>
              </a:rPr>
              <a:t> terminal</a:t>
            </a:r>
          </a:p>
        </p:txBody>
      </p:sp>
      <p:sp>
        <p:nvSpPr>
          <p:cNvPr id="52" name="Rectangle 51"/>
          <p:cNvSpPr>
            <a:spLocks noChangeAspect="1"/>
          </p:cNvSpPr>
          <p:nvPr/>
        </p:nvSpPr>
        <p:spPr>
          <a:xfrm>
            <a:off x="1964499" y="3083988"/>
            <a:ext cx="1386000" cy="226591"/>
          </a:xfrm>
          <a:prstGeom prst="rect">
            <a:avLst/>
          </a:prstGeom>
          <a:solidFill>
            <a:schemeClr val="bg1"/>
          </a:solidFill>
          <a:effectLst>
            <a:outerShdw blurRad="50800" dist="38100" dir="2700000" algn="tl" rotWithShape="0">
              <a:prstClr val="black">
                <a:alpha val="40000"/>
              </a:prstClr>
            </a:outerShdw>
          </a:effectLst>
        </p:spPr>
        <p:txBody>
          <a:bodyPr wrap="square" tIns="36000" bIns="36000">
            <a:spAutoFit/>
          </a:bodyPr>
          <a:lstStyle/>
          <a:p>
            <a:r>
              <a:rPr lang="en-US" sz="1000" dirty="0">
                <a:latin typeface="Tunga" panose="020B0502040204020203" pitchFamily="34" charset="0"/>
                <a:cs typeface="Tunga" panose="020B0502040204020203" pitchFamily="34" charset="0"/>
              </a:rPr>
              <a:t>Carrier</a:t>
            </a:r>
          </a:p>
        </p:txBody>
      </p:sp>
      <p:sp>
        <p:nvSpPr>
          <p:cNvPr id="55" name="Rectangle 54"/>
          <p:cNvSpPr>
            <a:spLocks noChangeAspect="1"/>
          </p:cNvSpPr>
          <p:nvPr/>
        </p:nvSpPr>
        <p:spPr>
          <a:xfrm>
            <a:off x="228600" y="3314543"/>
            <a:ext cx="1386000" cy="226591"/>
          </a:xfrm>
          <a:prstGeom prst="rect">
            <a:avLst/>
          </a:prstGeom>
          <a:solidFill>
            <a:schemeClr val="bg1"/>
          </a:solidFill>
          <a:effectLst>
            <a:outerShdw blurRad="50800" dist="38100" dir="2700000" algn="tl" rotWithShape="0">
              <a:prstClr val="black">
                <a:alpha val="40000"/>
              </a:prstClr>
            </a:outerShdw>
          </a:effectLst>
        </p:spPr>
        <p:txBody>
          <a:bodyPr wrap="square" tIns="36000" bIns="36000">
            <a:spAutoFit/>
          </a:bodyPr>
          <a:lstStyle/>
          <a:p>
            <a:r>
              <a:rPr lang="en-US" sz="1000" dirty="0">
                <a:latin typeface="Tunga" panose="020B0502040204020203" pitchFamily="34" charset="0"/>
                <a:cs typeface="Tunga" panose="020B0502040204020203" pitchFamily="34" charset="0"/>
              </a:rPr>
              <a:t>Pick-up date</a:t>
            </a:r>
          </a:p>
        </p:txBody>
      </p:sp>
      <p:sp>
        <p:nvSpPr>
          <p:cNvPr id="56" name="Rectangle 55"/>
          <p:cNvSpPr>
            <a:spLocks noChangeAspect="1"/>
          </p:cNvSpPr>
          <p:nvPr/>
        </p:nvSpPr>
        <p:spPr>
          <a:xfrm>
            <a:off x="228600" y="3580573"/>
            <a:ext cx="1386000" cy="226591"/>
          </a:xfrm>
          <a:prstGeom prst="rect">
            <a:avLst/>
          </a:prstGeom>
          <a:solidFill>
            <a:schemeClr val="bg1"/>
          </a:solidFill>
          <a:effectLst>
            <a:outerShdw blurRad="50800" dist="38100" dir="2700000" algn="tl" rotWithShape="0">
              <a:prstClr val="black">
                <a:alpha val="40000"/>
              </a:prstClr>
            </a:outerShdw>
          </a:effectLst>
        </p:spPr>
        <p:txBody>
          <a:bodyPr wrap="square" tIns="36000" bIns="36000">
            <a:spAutoFit/>
          </a:bodyPr>
          <a:lstStyle/>
          <a:p>
            <a:r>
              <a:rPr lang="en-US" sz="1000" dirty="0">
                <a:latin typeface="Tunga" panose="020B0502040204020203" pitchFamily="34" charset="0"/>
                <a:cs typeface="Tunga" panose="020B0502040204020203" pitchFamily="34" charset="0"/>
              </a:rPr>
              <a:t>Drop off terminal</a:t>
            </a:r>
          </a:p>
        </p:txBody>
      </p:sp>
      <p:sp>
        <p:nvSpPr>
          <p:cNvPr id="58" name="Rectangle 57"/>
          <p:cNvSpPr>
            <a:spLocks noChangeAspect="1"/>
          </p:cNvSpPr>
          <p:nvPr/>
        </p:nvSpPr>
        <p:spPr>
          <a:xfrm>
            <a:off x="228600" y="3846601"/>
            <a:ext cx="1386000" cy="226591"/>
          </a:xfrm>
          <a:prstGeom prst="rect">
            <a:avLst/>
          </a:prstGeom>
          <a:solidFill>
            <a:schemeClr val="bg1"/>
          </a:solidFill>
          <a:effectLst>
            <a:outerShdw blurRad="50800" dist="38100" dir="2700000" algn="tl" rotWithShape="0">
              <a:prstClr val="black">
                <a:alpha val="40000"/>
              </a:prstClr>
            </a:outerShdw>
          </a:effectLst>
        </p:spPr>
        <p:txBody>
          <a:bodyPr wrap="square" tIns="36000" bIns="36000">
            <a:spAutoFit/>
          </a:bodyPr>
          <a:lstStyle/>
          <a:p>
            <a:r>
              <a:rPr lang="en-US" sz="1000" dirty="0">
                <a:latin typeface="Tunga" panose="020B0502040204020203" pitchFamily="34" charset="0"/>
                <a:cs typeface="Tunga" panose="020B0502040204020203" pitchFamily="34" charset="0"/>
              </a:rPr>
              <a:t>Drop off date</a:t>
            </a:r>
          </a:p>
        </p:txBody>
      </p:sp>
      <p:sp>
        <p:nvSpPr>
          <p:cNvPr id="59" name="Rectangle 58"/>
          <p:cNvSpPr/>
          <p:nvPr/>
        </p:nvSpPr>
        <p:spPr>
          <a:xfrm>
            <a:off x="231151" y="1397027"/>
            <a:ext cx="1371600" cy="610940"/>
          </a:xfrm>
          <a:prstGeom prst="rect">
            <a:avLst/>
          </a:prstGeom>
          <a:solidFill>
            <a:schemeClr val="tx2">
              <a:lumMod val="20000"/>
              <a:lumOff val="80000"/>
            </a:schemeClr>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dirty="0">
                <a:solidFill>
                  <a:schemeClr val="tx2"/>
                </a:solidFill>
                <a:latin typeface="Tunga" panose="020B0502040204020203" pitchFamily="34" charset="0"/>
                <a:cs typeface="Tunga" panose="020B0502040204020203" pitchFamily="34" charset="0"/>
              </a:rPr>
              <a:t>Enter plan variables</a:t>
            </a:r>
          </a:p>
        </p:txBody>
      </p:sp>
      <p:pic>
        <p:nvPicPr>
          <p:cNvPr id="60" name="Picture 4"/>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flipH="1">
            <a:off x="231151" y="1275625"/>
            <a:ext cx="323850" cy="3143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61" name="Rectangle 60"/>
          <p:cNvSpPr/>
          <p:nvPr/>
        </p:nvSpPr>
        <p:spPr>
          <a:xfrm>
            <a:off x="2009327" y="1390448"/>
            <a:ext cx="1371600" cy="610940"/>
          </a:xfrm>
          <a:prstGeom prst="rect">
            <a:avLst/>
          </a:prstGeom>
          <a:solidFill>
            <a:schemeClr val="tx2">
              <a:lumMod val="20000"/>
              <a:lumOff val="80000"/>
            </a:schemeClr>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dirty="0">
                <a:solidFill>
                  <a:schemeClr val="tx2"/>
                </a:solidFill>
                <a:latin typeface="Tunga" panose="020B0502040204020203" pitchFamily="34" charset="0"/>
                <a:cs typeface="Tunga" panose="020B0502040204020203" pitchFamily="34" charset="0"/>
              </a:rPr>
              <a:t>Retrieve data from sources*</a:t>
            </a:r>
          </a:p>
        </p:txBody>
      </p:sp>
      <p:sp>
        <p:nvSpPr>
          <p:cNvPr id="8" name="Isosceles Triangle 7">
            <a:hlinkClick r:id="rId7" action="ppaction://hlinksldjump"/>
          </p:cNvPr>
          <p:cNvSpPr/>
          <p:nvPr/>
        </p:nvSpPr>
        <p:spPr>
          <a:xfrm rot="5400000">
            <a:off x="11443658" y="4528645"/>
            <a:ext cx="492275" cy="572713"/>
          </a:xfrm>
          <a:prstGeom prst="triangl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a:p>
        </p:txBody>
      </p:sp>
      <p:cxnSp>
        <p:nvCxnSpPr>
          <p:cNvPr id="62" name="Straight Arrow Connector 61"/>
          <p:cNvCxnSpPr>
            <a:stCxn id="59" idx="3"/>
            <a:endCxn id="61" idx="1"/>
          </p:cNvCxnSpPr>
          <p:nvPr/>
        </p:nvCxnSpPr>
        <p:spPr>
          <a:xfrm flipV="1">
            <a:off x="1602751" y="1695918"/>
            <a:ext cx="406576" cy="6579"/>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pic>
        <p:nvPicPr>
          <p:cNvPr id="65" name="Picture 2" descr="https://cdn2.iconfinder.com/data/icons/industry-3/512/automation-512.p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903686" y="1232967"/>
            <a:ext cx="304800" cy="304800"/>
          </a:xfrm>
          <a:prstGeom prst="rect">
            <a:avLst/>
          </a:prstGeom>
          <a:noFill/>
          <a:extLst>
            <a:ext uri="{909E8E84-426E-40DD-AFC4-6F175D3DCCD1}">
              <a14:hiddenFill xmlns:a14="http://schemas.microsoft.com/office/drawing/2010/main">
                <a:solidFill>
                  <a:srgbClr val="FFFFFF"/>
                </a:solidFill>
              </a14:hiddenFill>
            </a:ext>
          </a:extLst>
        </p:spPr>
      </p:pic>
      <p:sp>
        <p:nvSpPr>
          <p:cNvPr id="21" name="Flowchart: Magnetic Disk 20"/>
          <p:cNvSpPr/>
          <p:nvPr/>
        </p:nvSpPr>
        <p:spPr>
          <a:xfrm>
            <a:off x="2132058" y="4065807"/>
            <a:ext cx="1050882" cy="377864"/>
          </a:xfrm>
          <a:prstGeom prst="flowChartMagneticDisk">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a:p>
        </p:txBody>
      </p:sp>
      <p:sp>
        <p:nvSpPr>
          <p:cNvPr id="70" name="TextBox 69"/>
          <p:cNvSpPr txBox="1"/>
          <p:nvPr/>
        </p:nvSpPr>
        <p:spPr>
          <a:xfrm>
            <a:off x="9196715" y="6446036"/>
            <a:ext cx="1662635" cy="276999"/>
          </a:xfrm>
          <a:prstGeom prst="rect">
            <a:avLst/>
          </a:prstGeom>
          <a:noFill/>
        </p:spPr>
        <p:txBody>
          <a:bodyPr wrap="none" rtlCol="0">
            <a:spAutoFit/>
          </a:bodyPr>
          <a:lstStyle/>
          <a:p>
            <a:r>
              <a:rPr lang="nl-NL" sz="1200" dirty="0">
                <a:latin typeface="Tunga" panose="020B0502040204020203" pitchFamily="34" charset="0"/>
                <a:cs typeface="Tunga" panose="020B0502040204020203" pitchFamily="34" charset="0"/>
              </a:rPr>
              <a:t>Hyperlink </a:t>
            </a:r>
            <a:r>
              <a:rPr lang="nl-NL" sz="1200" dirty="0" err="1">
                <a:latin typeface="Tunga" panose="020B0502040204020203" pitchFamily="34" charset="0"/>
                <a:cs typeface="Tunga" panose="020B0502040204020203" pitchFamily="34" charset="0"/>
              </a:rPr>
              <a:t>to</a:t>
            </a:r>
            <a:r>
              <a:rPr lang="nl-NL" sz="1200" dirty="0">
                <a:latin typeface="Tunga" panose="020B0502040204020203" pitchFamily="34" charset="0"/>
                <a:cs typeface="Tunga" panose="020B0502040204020203" pitchFamily="34" charset="0"/>
              </a:rPr>
              <a:t> </a:t>
            </a:r>
            <a:r>
              <a:rPr lang="nl-NL" sz="1200" dirty="0" err="1">
                <a:latin typeface="Tunga" panose="020B0502040204020203" pitchFamily="34" charset="0"/>
                <a:cs typeface="Tunga" panose="020B0502040204020203" pitchFamily="34" charset="0"/>
              </a:rPr>
              <a:t>related</a:t>
            </a:r>
            <a:r>
              <a:rPr lang="nl-NL" sz="1200" dirty="0">
                <a:latin typeface="Tunga" panose="020B0502040204020203" pitchFamily="34" charset="0"/>
                <a:cs typeface="Tunga" panose="020B0502040204020203" pitchFamily="34" charset="0"/>
              </a:rPr>
              <a:t> screen</a:t>
            </a:r>
          </a:p>
        </p:txBody>
      </p:sp>
      <p:pic>
        <p:nvPicPr>
          <p:cNvPr id="73" name="Picture 2" descr="https://cdn2.iconfinder.com/data/icons/industry-3/512/automation-512.p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9047690" y="6237859"/>
            <a:ext cx="162880" cy="162880"/>
          </a:xfrm>
          <a:prstGeom prst="rect">
            <a:avLst/>
          </a:prstGeom>
          <a:noFill/>
          <a:extLst>
            <a:ext uri="{909E8E84-426E-40DD-AFC4-6F175D3DCCD1}">
              <a14:hiddenFill xmlns:a14="http://schemas.microsoft.com/office/drawing/2010/main">
                <a:solidFill>
                  <a:srgbClr val="FFFFFF"/>
                </a:solidFill>
              </a14:hiddenFill>
            </a:ext>
          </a:extLst>
        </p:spPr>
      </p:pic>
      <p:sp>
        <p:nvSpPr>
          <p:cNvPr id="74" name="TextBox 73"/>
          <p:cNvSpPr txBox="1"/>
          <p:nvPr/>
        </p:nvSpPr>
        <p:spPr>
          <a:xfrm>
            <a:off x="9196715" y="6224004"/>
            <a:ext cx="585417" cy="276999"/>
          </a:xfrm>
          <a:prstGeom prst="rect">
            <a:avLst/>
          </a:prstGeom>
          <a:noFill/>
        </p:spPr>
        <p:txBody>
          <a:bodyPr wrap="none" rtlCol="0">
            <a:spAutoFit/>
          </a:bodyPr>
          <a:lstStyle/>
          <a:p>
            <a:r>
              <a:rPr lang="nl-NL" sz="1200" dirty="0">
                <a:latin typeface="Tunga" panose="020B0502040204020203" pitchFamily="34" charset="0"/>
                <a:cs typeface="Tunga" panose="020B0502040204020203" pitchFamily="34" charset="0"/>
              </a:rPr>
              <a:t>Service</a:t>
            </a:r>
          </a:p>
        </p:txBody>
      </p:sp>
      <p:pic>
        <p:nvPicPr>
          <p:cNvPr id="80" name="Picture 4"/>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flipH="1">
            <a:off x="9047690" y="5934795"/>
            <a:ext cx="194671" cy="18894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81" name="TextBox 80"/>
          <p:cNvSpPr txBox="1"/>
          <p:nvPr/>
        </p:nvSpPr>
        <p:spPr>
          <a:xfrm>
            <a:off x="9213550" y="5934795"/>
            <a:ext cx="580608" cy="276999"/>
          </a:xfrm>
          <a:prstGeom prst="rect">
            <a:avLst/>
          </a:prstGeom>
          <a:noFill/>
        </p:spPr>
        <p:txBody>
          <a:bodyPr wrap="none" rtlCol="0">
            <a:spAutoFit/>
          </a:bodyPr>
          <a:lstStyle/>
          <a:p>
            <a:r>
              <a:rPr lang="nl-NL" sz="1200" dirty="0">
                <a:latin typeface="Tunga" panose="020B0502040204020203" pitchFamily="34" charset="0"/>
                <a:cs typeface="Tunga" panose="020B0502040204020203" pitchFamily="34" charset="0"/>
              </a:rPr>
              <a:t>Manual</a:t>
            </a:r>
          </a:p>
        </p:txBody>
      </p:sp>
      <p:sp>
        <p:nvSpPr>
          <p:cNvPr id="82" name="TextBox 81">
            <a:hlinkClick r:id="rId4" action="ppaction://hlinksldjump"/>
          </p:cNvPr>
          <p:cNvSpPr txBox="1"/>
          <p:nvPr/>
        </p:nvSpPr>
        <p:spPr>
          <a:xfrm>
            <a:off x="8910160" y="6389786"/>
            <a:ext cx="332201" cy="369332"/>
          </a:xfrm>
          <a:prstGeom prst="rect">
            <a:avLst/>
          </a:prstGeom>
          <a:noFill/>
        </p:spPr>
        <p:txBody>
          <a:bodyPr wrap="square" rtlCol="0">
            <a:spAutoFit/>
          </a:bodyPr>
          <a:lstStyle/>
          <a:p>
            <a:r>
              <a:rPr lang="nl-NL" dirty="0">
                <a:sym typeface="Wingdings 2" panose="05020102010507070707" pitchFamily="18" charset="2"/>
              </a:rPr>
              <a:t></a:t>
            </a:r>
            <a:endParaRPr lang="nl-NL" dirty="0"/>
          </a:p>
        </p:txBody>
      </p:sp>
    </p:spTree>
    <p:extLst>
      <p:ext uri="{BB962C8B-B14F-4D97-AF65-F5344CB8AC3E}">
        <p14:creationId xmlns:p14="http://schemas.microsoft.com/office/powerpoint/2010/main" val="118952015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70" name="Straight Arrow Connector 69"/>
          <p:cNvCxnSpPr/>
          <p:nvPr/>
        </p:nvCxnSpPr>
        <p:spPr>
          <a:xfrm flipH="1" flipV="1">
            <a:off x="1085269" y="2007967"/>
            <a:ext cx="4649" cy="2065225"/>
          </a:xfrm>
          <a:prstGeom prst="straightConnector1">
            <a:avLst/>
          </a:prstGeom>
          <a:ln>
            <a:headEnd type="triangle" w="sm" len="sm"/>
            <a:tailEnd type="none"/>
          </a:ln>
        </p:spPr>
        <p:style>
          <a:lnRef idx="1">
            <a:schemeClr val="accent1"/>
          </a:lnRef>
          <a:fillRef idx="0">
            <a:schemeClr val="accent1"/>
          </a:fillRef>
          <a:effectRef idx="0">
            <a:schemeClr val="accent1"/>
          </a:effectRef>
          <a:fontRef idx="minor">
            <a:schemeClr val="tx1"/>
          </a:fontRef>
        </p:style>
      </p:cxnSp>
      <p:sp>
        <p:nvSpPr>
          <p:cNvPr id="84" name="Rectangle 83"/>
          <p:cNvSpPr/>
          <p:nvPr/>
        </p:nvSpPr>
        <p:spPr>
          <a:xfrm>
            <a:off x="2076407" y="1427721"/>
            <a:ext cx="1371600" cy="610940"/>
          </a:xfrm>
          <a:prstGeom prst="rect">
            <a:avLst/>
          </a:prstGeom>
          <a:solidFill>
            <a:schemeClr val="tx2">
              <a:lumMod val="20000"/>
              <a:lumOff val="80000"/>
            </a:schemeClr>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dirty="0">
                <a:solidFill>
                  <a:schemeClr val="tx2"/>
                </a:solidFill>
                <a:latin typeface="Tunga" panose="020B0502040204020203" pitchFamily="34" charset="0"/>
                <a:cs typeface="Tunga" panose="020B0502040204020203" pitchFamily="34" charset="0"/>
              </a:rPr>
              <a:t>Order option</a:t>
            </a:r>
          </a:p>
        </p:txBody>
      </p:sp>
      <p:cxnSp>
        <p:nvCxnSpPr>
          <p:cNvPr id="85" name="Straight Arrow Connector 84"/>
          <p:cNvCxnSpPr>
            <a:stCxn id="68" idx="3"/>
            <a:endCxn id="84" idx="1"/>
          </p:cNvCxnSpPr>
          <p:nvPr/>
        </p:nvCxnSpPr>
        <p:spPr>
          <a:xfrm>
            <a:off x="1712605" y="1724554"/>
            <a:ext cx="363802" cy="8637"/>
          </a:xfrm>
          <a:prstGeom prst="straightConnector1">
            <a:avLst/>
          </a:prstGeom>
          <a:ln>
            <a:prstDash val="dash"/>
            <a:tailEnd type="triangle"/>
          </a:ln>
        </p:spPr>
        <p:style>
          <a:lnRef idx="1">
            <a:schemeClr val="accent1"/>
          </a:lnRef>
          <a:fillRef idx="0">
            <a:schemeClr val="accent1"/>
          </a:fillRef>
          <a:effectRef idx="0">
            <a:schemeClr val="accent1"/>
          </a:effectRef>
          <a:fontRef idx="minor">
            <a:schemeClr val="tx1"/>
          </a:fontRef>
        </p:style>
      </p:cxnSp>
      <p:pic>
        <p:nvPicPr>
          <p:cNvPr id="53"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flipH="1">
            <a:off x="2006382" y="1295400"/>
            <a:ext cx="323850" cy="3143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Slide Number Placeholder 1"/>
          <p:cNvSpPr>
            <a:spLocks noGrp="1"/>
          </p:cNvSpPr>
          <p:nvPr>
            <p:ph type="sldNum" sz="quarter" idx="12"/>
          </p:nvPr>
        </p:nvSpPr>
        <p:spPr/>
        <p:txBody>
          <a:bodyPr/>
          <a:lstStyle/>
          <a:p>
            <a:fld id="{B6F15528-21DE-4FAA-801E-634DDDAF4B2B}" type="slidenum">
              <a:rPr lang="en-US" smtClean="0"/>
              <a:pPr/>
              <a:t>4</a:t>
            </a:fld>
            <a:endParaRPr lang="en-US"/>
          </a:p>
        </p:txBody>
      </p:sp>
      <p:sp>
        <p:nvSpPr>
          <p:cNvPr id="39" name="TextBox 38"/>
          <p:cNvSpPr txBox="1"/>
          <p:nvPr/>
        </p:nvSpPr>
        <p:spPr>
          <a:xfrm>
            <a:off x="228600" y="677264"/>
            <a:ext cx="5192447" cy="276999"/>
          </a:xfrm>
          <a:prstGeom prst="rect">
            <a:avLst/>
          </a:prstGeom>
          <a:noFill/>
        </p:spPr>
        <p:txBody>
          <a:bodyPr wrap="none" rtlCol="0">
            <a:spAutoFit/>
          </a:bodyPr>
          <a:lstStyle/>
          <a:p>
            <a:r>
              <a:rPr lang="nl-NL" sz="1200" dirty="0">
                <a:solidFill>
                  <a:schemeClr val="tx2"/>
                </a:solidFill>
                <a:latin typeface="Tunga" panose="020B0502040204020203" pitchFamily="34" charset="0"/>
                <a:cs typeface="Tunga" panose="020B0502040204020203" pitchFamily="34" charset="0"/>
              </a:rPr>
              <a:t>Analyse scenario’s </a:t>
            </a:r>
            <a:r>
              <a:rPr lang="nl-NL" sz="1200" dirty="0" err="1">
                <a:solidFill>
                  <a:schemeClr val="tx2"/>
                </a:solidFill>
                <a:latin typeface="Tunga" panose="020B0502040204020203" pitchFamily="34" charset="0"/>
                <a:cs typeface="Tunga" panose="020B0502040204020203" pitchFamily="34" charset="0"/>
              </a:rPr>
              <a:t>with</a:t>
            </a:r>
            <a:r>
              <a:rPr lang="nl-NL" sz="1200" dirty="0">
                <a:solidFill>
                  <a:schemeClr val="tx2"/>
                </a:solidFill>
                <a:latin typeface="Tunga" panose="020B0502040204020203" pitchFamily="34" charset="0"/>
                <a:cs typeface="Tunga" panose="020B0502040204020203" pitchFamily="34" charset="0"/>
              </a:rPr>
              <a:t> container number </a:t>
            </a:r>
            <a:r>
              <a:rPr lang="nl-NL" sz="1200" dirty="0" err="1">
                <a:solidFill>
                  <a:schemeClr val="tx2"/>
                </a:solidFill>
                <a:latin typeface="Tunga" panose="020B0502040204020203" pitchFamily="34" charset="0"/>
                <a:cs typeface="Tunga" panose="020B0502040204020203" pitchFamily="34" charset="0"/>
              </a:rPr>
              <a:t>and</a:t>
            </a:r>
            <a:r>
              <a:rPr lang="nl-NL" sz="1200" dirty="0">
                <a:solidFill>
                  <a:schemeClr val="tx2"/>
                </a:solidFill>
                <a:latin typeface="Tunga" panose="020B0502040204020203" pitchFamily="34" charset="0"/>
                <a:cs typeface="Tunga" panose="020B0502040204020203" pitchFamily="34" charset="0"/>
              </a:rPr>
              <a:t> </a:t>
            </a:r>
            <a:r>
              <a:rPr lang="nl-NL" sz="1200" dirty="0" err="1">
                <a:solidFill>
                  <a:schemeClr val="tx2"/>
                </a:solidFill>
                <a:latin typeface="Tunga" panose="020B0502040204020203" pitchFamily="34" charset="0"/>
                <a:cs typeface="Tunga" panose="020B0502040204020203" pitchFamily="34" charset="0"/>
              </a:rPr>
              <a:t>connectivity</a:t>
            </a:r>
            <a:r>
              <a:rPr lang="nl-NL" sz="1200" dirty="0">
                <a:solidFill>
                  <a:schemeClr val="tx2"/>
                </a:solidFill>
                <a:latin typeface="Tunga" panose="020B0502040204020203" pitchFamily="34" charset="0"/>
                <a:cs typeface="Tunga" panose="020B0502040204020203" pitchFamily="34" charset="0"/>
              </a:rPr>
              <a:t> </a:t>
            </a:r>
            <a:r>
              <a:rPr lang="nl-NL" sz="1200" dirty="0" err="1">
                <a:solidFill>
                  <a:schemeClr val="tx2"/>
                </a:solidFill>
                <a:latin typeface="Tunga" panose="020B0502040204020203" pitchFamily="34" charset="0"/>
                <a:cs typeface="Tunga" panose="020B0502040204020203" pitchFamily="34" charset="0"/>
              </a:rPr>
              <a:t>to</a:t>
            </a:r>
            <a:r>
              <a:rPr lang="nl-NL" sz="1200" dirty="0">
                <a:solidFill>
                  <a:schemeClr val="tx2"/>
                </a:solidFill>
                <a:latin typeface="Tunga" panose="020B0502040204020203" pitchFamily="34" charset="0"/>
                <a:cs typeface="Tunga" panose="020B0502040204020203" pitchFamily="34" charset="0"/>
              </a:rPr>
              <a:t> container status information. </a:t>
            </a:r>
          </a:p>
        </p:txBody>
      </p:sp>
      <p:sp>
        <p:nvSpPr>
          <p:cNvPr id="66" name="Flowchart: Magnetic Disk 65"/>
          <p:cNvSpPr/>
          <p:nvPr/>
        </p:nvSpPr>
        <p:spPr>
          <a:xfrm>
            <a:off x="549318" y="4065807"/>
            <a:ext cx="1050882" cy="377864"/>
          </a:xfrm>
          <a:prstGeom prst="flowChartMagneticDisk">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a:p>
        </p:txBody>
      </p:sp>
      <p:sp>
        <p:nvSpPr>
          <p:cNvPr id="68" name="Rectangle 67"/>
          <p:cNvSpPr/>
          <p:nvPr/>
        </p:nvSpPr>
        <p:spPr>
          <a:xfrm>
            <a:off x="341005" y="1419084"/>
            <a:ext cx="1371600" cy="610940"/>
          </a:xfrm>
          <a:prstGeom prst="rect">
            <a:avLst/>
          </a:prstGeom>
          <a:solidFill>
            <a:schemeClr val="tx2">
              <a:lumMod val="20000"/>
              <a:lumOff val="80000"/>
            </a:schemeClr>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dirty="0">
                <a:solidFill>
                  <a:schemeClr val="tx2"/>
                </a:solidFill>
                <a:latin typeface="Tunga" panose="020B0502040204020203" pitchFamily="34" charset="0"/>
                <a:cs typeface="Tunga" panose="020B0502040204020203" pitchFamily="34" charset="0"/>
              </a:rPr>
              <a:t>Save for monitoring and reuse</a:t>
            </a:r>
          </a:p>
        </p:txBody>
      </p:sp>
      <p:pic>
        <p:nvPicPr>
          <p:cNvPr id="67" name="Picture 2" descr="https://cdn2.iconfinder.com/data/icons/industry-3/512/automation-512.pn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33507" y="1295400"/>
            <a:ext cx="304800" cy="304800"/>
          </a:xfrm>
          <a:prstGeom prst="rect">
            <a:avLst/>
          </a:prstGeom>
          <a:noFill/>
          <a:extLst>
            <a:ext uri="{909E8E84-426E-40DD-AFC4-6F175D3DCCD1}">
              <a14:hiddenFill xmlns:a14="http://schemas.microsoft.com/office/drawing/2010/main">
                <a:solidFill>
                  <a:srgbClr val="FFFFFF"/>
                </a:solidFill>
              </a14:hiddenFill>
            </a:ext>
          </a:extLst>
        </p:spPr>
      </p:pic>
      <p:cxnSp>
        <p:nvCxnSpPr>
          <p:cNvPr id="73" name="Straight Arrow Connector 72"/>
          <p:cNvCxnSpPr/>
          <p:nvPr/>
        </p:nvCxnSpPr>
        <p:spPr>
          <a:xfrm>
            <a:off x="76200" y="1733191"/>
            <a:ext cx="261010" cy="4355"/>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74" name="Rectangle 73"/>
          <p:cNvSpPr>
            <a:spLocks noChangeAspect="1"/>
          </p:cNvSpPr>
          <p:nvPr/>
        </p:nvSpPr>
        <p:spPr>
          <a:xfrm>
            <a:off x="381000" y="2215831"/>
            <a:ext cx="1386000" cy="226591"/>
          </a:xfrm>
          <a:prstGeom prst="rect">
            <a:avLst/>
          </a:prstGeom>
          <a:solidFill>
            <a:srgbClr val="FFFFCC"/>
          </a:solidFill>
          <a:effectLst>
            <a:outerShdw blurRad="50800" dist="38100" dir="2700000" algn="tl" rotWithShape="0">
              <a:prstClr val="black">
                <a:alpha val="40000"/>
              </a:prstClr>
            </a:outerShdw>
          </a:effectLst>
        </p:spPr>
        <p:txBody>
          <a:bodyPr wrap="square" tIns="36000" bIns="36000">
            <a:spAutoFit/>
          </a:bodyPr>
          <a:lstStyle/>
          <a:p>
            <a:r>
              <a:rPr lang="en-US" sz="1000" dirty="0">
                <a:latin typeface="Tunga" panose="020B0502040204020203" pitchFamily="34" charset="0"/>
                <a:cs typeface="Tunga" panose="020B0502040204020203" pitchFamily="34" charset="0"/>
              </a:rPr>
              <a:t>Destination</a:t>
            </a:r>
          </a:p>
        </p:txBody>
      </p:sp>
      <p:sp>
        <p:nvSpPr>
          <p:cNvPr id="80" name="Rectangle 79"/>
          <p:cNvSpPr>
            <a:spLocks noChangeAspect="1"/>
          </p:cNvSpPr>
          <p:nvPr/>
        </p:nvSpPr>
        <p:spPr>
          <a:xfrm>
            <a:off x="381000" y="3048000"/>
            <a:ext cx="1386000" cy="226591"/>
          </a:xfrm>
          <a:prstGeom prst="rect">
            <a:avLst/>
          </a:prstGeom>
          <a:solidFill>
            <a:schemeClr val="bg1"/>
          </a:solidFill>
          <a:effectLst>
            <a:outerShdw blurRad="50800" dist="38100" dir="2700000" algn="tl" rotWithShape="0">
              <a:prstClr val="black">
                <a:alpha val="40000"/>
              </a:prstClr>
            </a:outerShdw>
          </a:effectLst>
        </p:spPr>
        <p:txBody>
          <a:bodyPr wrap="square" tIns="36000" bIns="36000">
            <a:spAutoFit/>
          </a:bodyPr>
          <a:lstStyle/>
          <a:p>
            <a:r>
              <a:rPr lang="en-US" sz="1000" dirty="0">
                <a:latin typeface="Tunga" panose="020B0502040204020203" pitchFamily="34" charset="0"/>
                <a:cs typeface="Tunga" panose="020B0502040204020203" pitchFamily="34" charset="0"/>
              </a:rPr>
              <a:t>Pick-up date</a:t>
            </a:r>
          </a:p>
        </p:txBody>
      </p:sp>
      <p:sp>
        <p:nvSpPr>
          <p:cNvPr id="81" name="Rectangle 80"/>
          <p:cNvSpPr>
            <a:spLocks noChangeAspect="1"/>
          </p:cNvSpPr>
          <p:nvPr/>
        </p:nvSpPr>
        <p:spPr>
          <a:xfrm>
            <a:off x="381000" y="3314030"/>
            <a:ext cx="1386000" cy="226591"/>
          </a:xfrm>
          <a:prstGeom prst="rect">
            <a:avLst/>
          </a:prstGeom>
          <a:solidFill>
            <a:schemeClr val="bg1"/>
          </a:solidFill>
          <a:effectLst>
            <a:outerShdw blurRad="50800" dist="38100" dir="2700000" algn="tl" rotWithShape="0">
              <a:prstClr val="black">
                <a:alpha val="40000"/>
              </a:prstClr>
            </a:outerShdw>
          </a:effectLst>
        </p:spPr>
        <p:txBody>
          <a:bodyPr wrap="square" tIns="36000" bIns="36000">
            <a:spAutoFit/>
          </a:bodyPr>
          <a:lstStyle/>
          <a:p>
            <a:r>
              <a:rPr lang="en-US" sz="1000" dirty="0">
                <a:latin typeface="Tunga" panose="020B0502040204020203" pitchFamily="34" charset="0"/>
                <a:cs typeface="Tunga" panose="020B0502040204020203" pitchFamily="34" charset="0"/>
              </a:rPr>
              <a:t>Drop off terminal</a:t>
            </a:r>
          </a:p>
        </p:txBody>
      </p:sp>
      <p:sp>
        <p:nvSpPr>
          <p:cNvPr id="82" name="Rectangle 81"/>
          <p:cNvSpPr>
            <a:spLocks noChangeAspect="1"/>
          </p:cNvSpPr>
          <p:nvPr/>
        </p:nvSpPr>
        <p:spPr>
          <a:xfrm>
            <a:off x="381000" y="3580058"/>
            <a:ext cx="1386000" cy="226591"/>
          </a:xfrm>
          <a:prstGeom prst="rect">
            <a:avLst/>
          </a:prstGeom>
          <a:solidFill>
            <a:schemeClr val="bg1"/>
          </a:solidFill>
          <a:effectLst>
            <a:outerShdw blurRad="50800" dist="38100" dir="2700000" algn="tl" rotWithShape="0">
              <a:prstClr val="black">
                <a:alpha val="40000"/>
              </a:prstClr>
            </a:outerShdw>
          </a:effectLst>
        </p:spPr>
        <p:txBody>
          <a:bodyPr wrap="square" tIns="36000" bIns="36000">
            <a:spAutoFit/>
          </a:bodyPr>
          <a:lstStyle/>
          <a:p>
            <a:r>
              <a:rPr lang="en-US" sz="1000" dirty="0">
                <a:latin typeface="Tunga" panose="020B0502040204020203" pitchFamily="34" charset="0"/>
                <a:cs typeface="Tunga" panose="020B0502040204020203" pitchFamily="34" charset="0"/>
              </a:rPr>
              <a:t>Drop off date</a:t>
            </a:r>
          </a:p>
        </p:txBody>
      </p:sp>
      <p:sp>
        <p:nvSpPr>
          <p:cNvPr id="86" name="TextBox 85"/>
          <p:cNvSpPr txBox="1"/>
          <p:nvPr/>
        </p:nvSpPr>
        <p:spPr>
          <a:xfrm>
            <a:off x="9196715" y="6446036"/>
            <a:ext cx="1662635" cy="276999"/>
          </a:xfrm>
          <a:prstGeom prst="rect">
            <a:avLst/>
          </a:prstGeom>
          <a:noFill/>
        </p:spPr>
        <p:txBody>
          <a:bodyPr wrap="none" rtlCol="0">
            <a:spAutoFit/>
          </a:bodyPr>
          <a:lstStyle/>
          <a:p>
            <a:r>
              <a:rPr lang="nl-NL" sz="1200" dirty="0">
                <a:latin typeface="Tunga" panose="020B0502040204020203" pitchFamily="34" charset="0"/>
                <a:cs typeface="Tunga" panose="020B0502040204020203" pitchFamily="34" charset="0"/>
              </a:rPr>
              <a:t>Hyperlink </a:t>
            </a:r>
            <a:r>
              <a:rPr lang="nl-NL" sz="1200" dirty="0" err="1">
                <a:latin typeface="Tunga" panose="020B0502040204020203" pitchFamily="34" charset="0"/>
                <a:cs typeface="Tunga" panose="020B0502040204020203" pitchFamily="34" charset="0"/>
              </a:rPr>
              <a:t>to</a:t>
            </a:r>
            <a:r>
              <a:rPr lang="nl-NL" sz="1200" dirty="0">
                <a:latin typeface="Tunga" panose="020B0502040204020203" pitchFamily="34" charset="0"/>
                <a:cs typeface="Tunga" panose="020B0502040204020203" pitchFamily="34" charset="0"/>
              </a:rPr>
              <a:t> </a:t>
            </a:r>
            <a:r>
              <a:rPr lang="nl-NL" sz="1200" dirty="0" err="1">
                <a:latin typeface="Tunga" panose="020B0502040204020203" pitchFamily="34" charset="0"/>
                <a:cs typeface="Tunga" panose="020B0502040204020203" pitchFamily="34" charset="0"/>
              </a:rPr>
              <a:t>related</a:t>
            </a:r>
            <a:r>
              <a:rPr lang="nl-NL" sz="1200" dirty="0">
                <a:latin typeface="Tunga" panose="020B0502040204020203" pitchFamily="34" charset="0"/>
                <a:cs typeface="Tunga" panose="020B0502040204020203" pitchFamily="34" charset="0"/>
              </a:rPr>
              <a:t> screen</a:t>
            </a:r>
          </a:p>
        </p:txBody>
      </p:sp>
      <p:pic>
        <p:nvPicPr>
          <p:cNvPr id="87" name="Picture 2" descr="https://cdn2.iconfinder.com/data/icons/industry-3/512/automation-512.pn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9047690" y="6237859"/>
            <a:ext cx="162880" cy="162880"/>
          </a:xfrm>
          <a:prstGeom prst="rect">
            <a:avLst/>
          </a:prstGeom>
          <a:noFill/>
          <a:extLst>
            <a:ext uri="{909E8E84-426E-40DD-AFC4-6F175D3DCCD1}">
              <a14:hiddenFill xmlns:a14="http://schemas.microsoft.com/office/drawing/2010/main">
                <a:solidFill>
                  <a:srgbClr val="FFFFFF"/>
                </a:solidFill>
              </a14:hiddenFill>
            </a:ext>
          </a:extLst>
        </p:spPr>
      </p:pic>
      <p:sp>
        <p:nvSpPr>
          <p:cNvPr id="88" name="TextBox 87"/>
          <p:cNvSpPr txBox="1"/>
          <p:nvPr/>
        </p:nvSpPr>
        <p:spPr>
          <a:xfrm>
            <a:off x="9196715" y="6224004"/>
            <a:ext cx="585417" cy="276999"/>
          </a:xfrm>
          <a:prstGeom prst="rect">
            <a:avLst/>
          </a:prstGeom>
          <a:noFill/>
        </p:spPr>
        <p:txBody>
          <a:bodyPr wrap="none" rtlCol="0">
            <a:spAutoFit/>
          </a:bodyPr>
          <a:lstStyle/>
          <a:p>
            <a:r>
              <a:rPr lang="nl-NL" sz="1200" dirty="0">
                <a:latin typeface="Tunga" panose="020B0502040204020203" pitchFamily="34" charset="0"/>
                <a:cs typeface="Tunga" panose="020B0502040204020203" pitchFamily="34" charset="0"/>
              </a:rPr>
              <a:t>Service</a:t>
            </a:r>
          </a:p>
        </p:txBody>
      </p:sp>
      <p:pic>
        <p:nvPicPr>
          <p:cNvPr id="89"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flipH="1">
            <a:off x="9047690" y="5934795"/>
            <a:ext cx="194671" cy="18894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90" name="TextBox 89"/>
          <p:cNvSpPr txBox="1"/>
          <p:nvPr/>
        </p:nvSpPr>
        <p:spPr>
          <a:xfrm>
            <a:off x="9213550" y="5934795"/>
            <a:ext cx="580608" cy="276999"/>
          </a:xfrm>
          <a:prstGeom prst="rect">
            <a:avLst/>
          </a:prstGeom>
          <a:noFill/>
        </p:spPr>
        <p:txBody>
          <a:bodyPr wrap="none" rtlCol="0">
            <a:spAutoFit/>
          </a:bodyPr>
          <a:lstStyle/>
          <a:p>
            <a:r>
              <a:rPr lang="nl-NL" sz="1200" dirty="0">
                <a:latin typeface="Tunga" panose="020B0502040204020203" pitchFamily="34" charset="0"/>
                <a:cs typeface="Tunga" panose="020B0502040204020203" pitchFamily="34" charset="0"/>
              </a:rPr>
              <a:t>Manual</a:t>
            </a:r>
          </a:p>
        </p:txBody>
      </p:sp>
      <p:sp>
        <p:nvSpPr>
          <p:cNvPr id="91" name="TextBox 90">
            <a:hlinkClick r:id="rId4" action="ppaction://hlinksldjump"/>
          </p:cNvPr>
          <p:cNvSpPr txBox="1"/>
          <p:nvPr/>
        </p:nvSpPr>
        <p:spPr>
          <a:xfrm>
            <a:off x="8910160" y="6389786"/>
            <a:ext cx="332201" cy="369332"/>
          </a:xfrm>
          <a:prstGeom prst="rect">
            <a:avLst/>
          </a:prstGeom>
          <a:noFill/>
        </p:spPr>
        <p:txBody>
          <a:bodyPr wrap="square" rtlCol="0">
            <a:spAutoFit/>
          </a:bodyPr>
          <a:lstStyle/>
          <a:p>
            <a:r>
              <a:rPr lang="nl-NL" dirty="0">
                <a:sym typeface="Wingdings 2" panose="05020102010507070707" pitchFamily="18" charset="2"/>
              </a:rPr>
              <a:t></a:t>
            </a:r>
            <a:endParaRPr lang="nl-NL" dirty="0"/>
          </a:p>
        </p:txBody>
      </p:sp>
      <p:sp>
        <p:nvSpPr>
          <p:cNvPr id="22" name="Isosceles Triangle 21">
            <a:hlinkClick r:id="rId5" action="ppaction://hlinksldjump"/>
          </p:cNvPr>
          <p:cNvSpPr/>
          <p:nvPr/>
        </p:nvSpPr>
        <p:spPr>
          <a:xfrm rot="16200000" flipH="1">
            <a:off x="11443658" y="4528645"/>
            <a:ext cx="492275" cy="572713"/>
          </a:xfrm>
          <a:prstGeom prst="triangl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a:p>
        </p:txBody>
      </p:sp>
    </p:spTree>
    <p:extLst>
      <p:ext uri="{BB962C8B-B14F-4D97-AF65-F5344CB8AC3E}">
        <p14:creationId xmlns:p14="http://schemas.microsoft.com/office/powerpoint/2010/main" val="249057800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88" name="Straight Arrow Connector 87"/>
          <p:cNvCxnSpPr>
            <a:stCxn id="95" idx="2"/>
            <a:endCxn id="96" idx="2"/>
          </p:cNvCxnSpPr>
          <p:nvPr/>
        </p:nvCxnSpPr>
        <p:spPr>
          <a:xfrm flipV="1">
            <a:off x="892590" y="2007967"/>
            <a:ext cx="24361" cy="1930482"/>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89" name="Rectangle 88"/>
          <p:cNvSpPr>
            <a:spLocks noChangeAspect="1"/>
          </p:cNvSpPr>
          <p:nvPr/>
        </p:nvSpPr>
        <p:spPr>
          <a:xfrm>
            <a:off x="199590" y="2250423"/>
            <a:ext cx="1386000" cy="226591"/>
          </a:xfrm>
          <a:prstGeom prst="rect">
            <a:avLst/>
          </a:prstGeom>
          <a:solidFill>
            <a:srgbClr val="FFFFCC"/>
          </a:solidFill>
          <a:effectLst>
            <a:outerShdw blurRad="50800" dist="38100" dir="2700000" algn="tl" rotWithShape="0">
              <a:prstClr val="black">
                <a:alpha val="40000"/>
              </a:prstClr>
            </a:outerShdw>
          </a:effectLst>
        </p:spPr>
        <p:txBody>
          <a:bodyPr wrap="square" tIns="36000" bIns="36000">
            <a:spAutoFit/>
          </a:bodyPr>
          <a:lstStyle/>
          <a:p>
            <a:r>
              <a:rPr lang="en-US" sz="1000" dirty="0">
                <a:latin typeface="Tunga" panose="020B0502040204020203" pitchFamily="34" charset="0"/>
                <a:cs typeface="Tunga" panose="020B0502040204020203" pitchFamily="34" charset="0"/>
              </a:rPr>
              <a:t>Destination</a:t>
            </a:r>
          </a:p>
        </p:txBody>
      </p:sp>
      <p:sp>
        <p:nvSpPr>
          <p:cNvPr id="90" name="Rectangle 89"/>
          <p:cNvSpPr>
            <a:spLocks noChangeAspect="1"/>
          </p:cNvSpPr>
          <p:nvPr/>
        </p:nvSpPr>
        <p:spPr>
          <a:xfrm>
            <a:off x="199590" y="2771450"/>
            <a:ext cx="1386000" cy="226591"/>
          </a:xfrm>
          <a:prstGeom prst="rect">
            <a:avLst/>
          </a:prstGeom>
          <a:solidFill>
            <a:schemeClr val="bg1"/>
          </a:solidFill>
          <a:effectLst>
            <a:outerShdw blurRad="50800" dist="38100" dir="2700000" algn="tl" rotWithShape="0">
              <a:prstClr val="black">
                <a:alpha val="40000"/>
              </a:prstClr>
            </a:outerShdw>
          </a:effectLst>
        </p:spPr>
        <p:txBody>
          <a:bodyPr wrap="square" tIns="36000" bIns="36000">
            <a:spAutoFit/>
          </a:bodyPr>
          <a:lstStyle/>
          <a:p>
            <a:r>
              <a:rPr lang="en-US" sz="1000" dirty="0">
                <a:latin typeface="Tunga" panose="020B0502040204020203" pitchFamily="34" charset="0"/>
                <a:cs typeface="Tunga" panose="020B0502040204020203" pitchFamily="34" charset="0"/>
              </a:rPr>
              <a:t>Container type</a:t>
            </a:r>
          </a:p>
        </p:txBody>
      </p:sp>
      <p:sp>
        <p:nvSpPr>
          <p:cNvPr id="92" name="Rectangle 91"/>
          <p:cNvSpPr>
            <a:spLocks noChangeAspect="1"/>
          </p:cNvSpPr>
          <p:nvPr/>
        </p:nvSpPr>
        <p:spPr>
          <a:xfrm>
            <a:off x="199590" y="3037478"/>
            <a:ext cx="1386000" cy="380480"/>
          </a:xfrm>
          <a:prstGeom prst="rect">
            <a:avLst/>
          </a:prstGeom>
          <a:solidFill>
            <a:schemeClr val="bg1"/>
          </a:solidFill>
          <a:effectLst>
            <a:outerShdw blurRad="50800" dist="38100" dir="2700000" algn="tl" rotWithShape="0">
              <a:prstClr val="black">
                <a:alpha val="40000"/>
              </a:prstClr>
            </a:outerShdw>
          </a:effectLst>
        </p:spPr>
        <p:txBody>
          <a:bodyPr wrap="square" tIns="36000" bIns="36000">
            <a:spAutoFit/>
          </a:bodyPr>
          <a:lstStyle/>
          <a:p>
            <a:r>
              <a:rPr lang="en-US" sz="1000" dirty="0">
                <a:latin typeface="Tunga" panose="020B0502040204020203" pitchFamily="34" charset="0"/>
                <a:cs typeface="Tunga" panose="020B0502040204020203" pitchFamily="34" charset="0"/>
              </a:rPr>
              <a:t>Source Deep Sea schedules</a:t>
            </a:r>
          </a:p>
        </p:txBody>
      </p:sp>
      <p:sp>
        <p:nvSpPr>
          <p:cNvPr id="94" name="Rectangle 93"/>
          <p:cNvSpPr>
            <a:spLocks noChangeAspect="1"/>
          </p:cNvSpPr>
          <p:nvPr/>
        </p:nvSpPr>
        <p:spPr>
          <a:xfrm>
            <a:off x="199590" y="3445830"/>
            <a:ext cx="1386000" cy="226591"/>
          </a:xfrm>
          <a:prstGeom prst="rect">
            <a:avLst/>
          </a:prstGeom>
          <a:solidFill>
            <a:schemeClr val="bg1"/>
          </a:solidFill>
          <a:effectLst>
            <a:outerShdw blurRad="50800" dist="38100" dir="2700000" algn="tl" rotWithShape="0">
              <a:prstClr val="black">
                <a:alpha val="40000"/>
              </a:prstClr>
            </a:outerShdw>
          </a:effectLst>
        </p:spPr>
        <p:txBody>
          <a:bodyPr wrap="square" tIns="36000" bIns="36000">
            <a:spAutoFit/>
          </a:bodyPr>
          <a:lstStyle/>
          <a:p>
            <a:r>
              <a:rPr lang="en-US" sz="1000" dirty="0">
                <a:latin typeface="Tunga" panose="020B0502040204020203" pitchFamily="34" charset="0"/>
                <a:cs typeface="Tunga" panose="020B0502040204020203" pitchFamily="34" charset="0"/>
              </a:rPr>
              <a:t>Earliest date</a:t>
            </a:r>
          </a:p>
        </p:txBody>
      </p:sp>
      <p:sp>
        <p:nvSpPr>
          <p:cNvPr id="95" name="Rectangle 94"/>
          <p:cNvSpPr>
            <a:spLocks noChangeAspect="1"/>
          </p:cNvSpPr>
          <p:nvPr/>
        </p:nvSpPr>
        <p:spPr>
          <a:xfrm>
            <a:off x="199590" y="3711858"/>
            <a:ext cx="1386000" cy="226591"/>
          </a:xfrm>
          <a:prstGeom prst="rect">
            <a:avLst/>
          </a:prstGeom>
          <a:solidFill>
            <a:schemeClr val="bg1"/>
          </a:solidFill>
          <a:effectLst>
            <a:outerShdw blurRad="50800" dist="38100" dir="2700000" algn="tl" rotWithShape="0">
              <a:prstClr val="black">
                <a:alpha val="40000"/>
              </a:prstClr>
            </a:outerShdw>
          </a:effectLst>
        </p:spPr>
        <p:txBody>
          <a:bodyPr wrap="square" tIns="36000" bIns="36000">
            <a:spAutoFit/>
          </a:bodyPr>
          <a:lstStyle/>
          <a:p>
            <a:r>
              <a:rPr lang="en-US" sz="1000" dirty="0">
                <a:latin typeface="Tunga" panose="020B0502040204020203" pitchFamily="34" charset="0"/>
                <a:cs typeface="Tunga" panose="020B0502040204020203" pitchFamily="34" charset="0"/>
              </a:rPr>
              <a:t>Last date</a:t>
            </a:r>
          </a:p>
        </p:txBody>
      </p:sp>
      <p:sp>
        <p:nvSpPr>
          <p:cNvPr id="96" name="Rectangle 95"/>
          <p:cNvSpPr/>
          <p:nvPr/>
        </p:nvSpPr>
        <p:spPr>
          <a:xfrm>
            <a:off x="231151" y="1397027"/>
            <a:ext cx="1371600" cy="610940"/>
          </a:xfrm>
          <a:prstGeom prst="rect">
            <a:avLst/>
          </a:prstGeom>
          <a:solidFill>
            <a:schemeClr val="tx2">
              <a:lumMod val="20000"/>
              <a:lumOff val="80000"/>
            </a:schemeClr>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dirty="0">
                <a:solidFill>
                  <a:schemeClr val="tx2"/>
                </a:solidFill>
                <a:latin typeface="Tunga" panose="020B0502040204020203" pitchFamily="34" charset="0"/>
                <a:cs typeface="Tunga" panose="020B0502040204020203" pitchFamily="34" charset="0"/>
              </a:rPr>
              <a:t>Enter plan variables</a:t>
            </a:r>
          </a:p>
        </p:txBody>
      </p:sp>
      <p:pic>
        <p:nvPicPr>
          <p:cNvPr id="97"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flipH="1">
            <a:off x="231151" y="1275625"/>
            <a:ext cx="323850" cy="3143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cxnSp>
        <p:nvCxnSpPr>
          <p:cNvPr id="99" name="Straight Arrow Connector 98"/>
          <p:cNvCxnSpPr>
            <a:stCxn id="96" idx="3"/>
            <a:endCxn id="146" idx="1"/>
          </p:cNvCxnSpPr>
          <p:nvPr/>
        </p:nvCxnSpPr>
        <p:spPr>
          <a:xfrm flipV="1">
            <a:off x="1602751" y="1695918"/>
            <a:ext cx="406576" cy="6579"/>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115" name="TextBox 114">
            <a:hlinkClick r:id="rId3" action="ppaction://hlinksldjump"/>
          </p:cNvPr>
          <p:cNvSpPr txBox="1"/>
          <p:nvPr/>
        </p:nvSpPr>
        <p:spPr>
          <a:xfrm>
            <a:off x="1306342" y="1047593"/>
            <a:ext cx="437940" cy="369332"/>
          </a:xfrm>
          <a:prstGeom prst="rect">
            <a:avLst/>
          </a:prstGeom>
          <a:noFill/>
        </p:spPr>
        <p:txBody>
          <a:bodyPr wrap="none" rtlCol="0">
            <a:spAutoFit/>
          </a:bodyPr>
          <a:lstStyle/>
          <a:p>
            <a:r>
              <a:rPr lang="nl-NL" dirty="0">
                <a:sym typeface="Wingdings 2" panose="05020102010507070707" pitchFamily="18" charset="2"/>
              </a:rPr>
              <a:t></a:t>
            </a:r>
            <a:endParaRPr lang="nl-NL" dirty="0"/>
          </a:p>
        </p:txBody>
      </p:sp>
      <p:sp>
        <p:nvSpPr>
          <p:cNvPr id="2" name="Slide Number Placeholder 1"/>
          <p:cNvSpPr>
            <a:spLocks noGrp="1"/>
          </p:cNvSpPr>
          <p:nvPr>
            <p:ph type="sldNum" sz="quarter" idx="12"/>
          </p:nvPr>
        </p:nvSpPr>
        <p:spPr/>
        <p:txBody>
          <a:bodyPr/>
          <a:lstStyle/>
          <a:p>
            <a:fld id="{B6F15528-21DE-4FAA-801E-634DDDAF4B2B}" type="slidenum">
              <a:rPr lang="en-US" smtClean="0"/>
              <a:pPr/>
              <a:t>5</a:t>
            </a:fld>
            <a:endParaRPr lang="en-US"/>
          </a:p>
        </p:txBody>
      </p:sp>
      <p:sp>
        <p:nvSpPr>
          <p:cNvPr id="50" name="TextBox 49"/>
          <p:cNvSpPr txBox="1"/>
          <p:nvPr/>
        </p:nvSpPr>
        <p:spPr>
          <a:xfrm>
            <a:off x="17379" y="58687"/>
            <a:ext cx="2601975" cy="338554"/>
          </a:xfrm>
          <a:prstGeom prst="rect">
            <a:avLst/>
          </a:prstGeom>
          <a:noFill/>
          <a:effectLst>
            <a:outerShdw blurRad="50800" dist="38100" dir="2700000" algn="tl" rotWithShape="0">
              <a:prstClr val="black">
                <a:alpha val="40000"/>
              </a:prstClr>
            </a:outerShdw>
          </a:effectLst>
        </p:spPr>
        <p:txBody>
          <a:bodyPr wrap="square" rtlCol="0">
            <a:spAutoFit/>
          </a:bodyPr>
          <a:lstStyle/>
          <a:p>
            <a:r>
              <a:rPr lang="nl-NL" sz="1600" dirty="0">
                <a:solidFill>
                  <a:schemeClr val="bg1"/>
                </a:solidFill>
                <a:latin typeface="Tunga" panose="020B0502040204020203" pitchFamily="34" charset="0"/>
                <a:cs typeface="Tunga" panose="020B0502040204020203" pitchFamily="34" charset="0"/>
              </a:rPr>
              <a:t>No container # - Import</a:t>
            </a:r>
          </a:p>
        </p:txBody>
      </p:sp>
      <p:sp>
        <p:nvSpPr>
          <p:cNvPr id="3" name="TextBox 2"/>
          <p:cNvSpPr txBox="1"/>
          <p:nvPr/>
        </p:nvSpPr>
        <p:spPr>
          <a:xfrm>
            <a:off x="228600" y="677264"/>
            <a:ext cx="3472425" cy="276999"/>
          </a:xfrm>
          <a:prstGeom prst="rect">
            <a:avLst/>
          </a:prstGeom>
          <a:noFill/>
        </p:spPr>
        <p:txBody>
          <a:bodyPr wrap="none" rtlCol="0">
            <a:spAutoFit/>
          </a:bodyPr>
          <a:lstStyle/>
          <a:p>
            <a:r>
              <a:rPr lang="en-GB" sz="1200" dirty="0">
                <a:solidFill>
                  <a:schemeClr val="tx2"/>
                </a:solidFill>
                <a:latin typeface="Tunga" panose="020B0502040204020203" pitchFamily="34" charset="0"/>
                <a:cs typeface="Tunga" panose="020B0502040204020203" pitchFamily="34" charset="0"/>
              </a:rPr>
              <a:t>Analyse scenario’s for import container, no carrier selected.</a:t>
            </a:r>
          </a:p>
        </p:txBody>
      </p:sp>
      <p:sp>
        <p:nvSpPr>
          <p:cNvPr id="4" name="TextBox 3"/>
          <p:cNvSpPr txBox="1"/>
          <p:nvPr/>
        </p:nvSpPr>
        <p:spPr>
          <a:xfrm>
            <a:off x="9196715" y="6446036"/>
            <a:ext cx="1662635" cy="276999"/>
          </a:xfrm>
          <a:prstGeom prst="rect">
            <a:avLst/>
          </a:prstGeom>
          <a:noFill/>
        </p:spPr>
        <p:txBody>
          <a:bodyPr wrap="none" rtlCol="0">
            <a:spAutoFit/>
          </a:bodyPr>
          <a:lstStyle/>
          <a:p>
            <a:r>
              <a:rPr lang="nl-NL" sz="1200" dirty="0">
                <a:latin typeface="Tunga" panose="020B0502040204020203" pitchFamily="34" charset="0"/>
                <a:cs typeface="Tunga" panose="020B0502040204020203" pitchFamily="34" charset="0"/>
              </a:rPr>
              <a:t>Hyperlink </a:t>
            </a:r>
            <a:r>
              <a:rPr lang="nl-NL" sz="1200" dirty="0" err="1">
                <a:latin typeface="Tunga" panose="020B0502040204020203" pitchFamily="34" charset="0"/>
                <a:cs typeface="Tunga" panose="020B0502040204020203" pitchFamily="34" charset="0"/>
              </a:rPr>
              <a:t>to</a:t>
            </a:r>
            <a:r>
              <a:rPr lang="nl-NL" sz="1200" dirty="0">
                <a:latin typeface="Tunga" panose="020B0502040204020203" pitchFamily="34" charset="0"/>
                <a:cs typeface="Tunga" panose="020B0502040204020203" pitchFamily="34" charset="0"/>
              </a:rPr>
              <a:t> </a:t>
            </a:r>
            <a:r>
              <a:rPr lang="nl-NL" sz="1200" dirty="0" err="1">
                <a:latin typeface="Tunga" panose="020B0502040204020203" pitchFamily="34" charset="0"/>
                <a:cs typeface="Tunga" panose="020B0502040204020203" pitchFamily="34" charset="0"/>
              </a:rPr>
              <a:t>related</a:t>
            </a:r>
            <a:r>
              <a:rPr lang="nl-NL" sz="1200" dirty="0">
                <a:latin typeface="Tunga" panose="020B0502040204020203" pitchFamily="34" charset="0"/>
                <a:cs typeface="Tunga" panose="020B0502040204020203" pitchFamily="34" charset="0"/>
              </a:rPr>
              <a:t> screen</a:t>
            </a:r>
          </a:p>
        </p:txBody>
      </p:sp>
      <p:pic>
        <p:nvPicPr>
          <p:cNvPr id="54" name="Picture 2" descr="https://cdn2.iconfinder.com/data/icons/industry-3/512/automation-512.pn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9047690" y="6237859"/>
            <a:ext cx="162880" cy="162880"/>
          </a:xfrm>
          <a:prstGeom prst="rect">
            <a:avLst/>
          </a:prstGeom>
          <a:noFill/>
          <a:extLst>
            <a:ext uri="{909E8E84-426E-40DD-AFC4-6F175D3DCCD1}">
              <a14:hiddenFill xmlns:a14="http://schemas.microsoft.com/office/drawing/2010/main">
                <a:solidFill>
                  <a:srgbClr val="FFFFFF"/>
                </a:solidFill>
              </a14:hiddenFill>
            </a:ext>
          </a:extLst>
        </p:spPr>
      </p:pic>
      <p:sp>
        <p:nvSpPr>
          <p:cNvPr id="55" name="TextBox 54"/>
          <p:cNvSpPr txBox="1"/>
          <p:nvPr/>
        </p:nvSpPr>
        <p:spPr>
          <a:xfrm>
            <a:off x="9196715" y="6224004"/>
            <a:ext cx="585417" cy="276999"/>
          </a:xfrm>
          <a:prstGeom prst="rect">
            <a:avLst/>
          </a:prstGeom>
          <a:noFill/>
        </p:spPr>
        <p:txBody>
          <a:bodyPr wrap="none" rtlCol="0">
            <a:spAutoFit/>
          </a:bodyPr>
          <a:lstStyle/>
          <a:p>
            <a:r>
              <a:rPr lang="nl-NL" sz="1200" dirty="0">
                <a:latin typeface="Tunga" panose="020B0502040204020203" pitchFamily="34" charset="0"/>
                <a:cs typeface="Tunga" panose="020B0502040204020203" pitchFamily="34" charset="0"/>
              </a:rPr>
              <a:t>Service</a:t>
            </a:r>
          </a:p>
        </p:txBody>
      </p:sp>
      <p:pic>
        <p:nvPicPr>
          <p:cNvPr id="56"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flipH="1">
            <a:off x="9047690" y="5934795"/>
            <a:ext cx="194671" cy="18894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57" name="TextBox 56"/>
          <p:cNvSpPr txBox="1"/>
          <p:nvPr/>
        </p:nvSpPr>
        <p:spPr>
          <a:xfrm>
            <a:off x="9213550" y="5934795"/>
            <a:ext cx="580608" cy="276999"/>
          </a:xfrm>
          <a:prstGeom prst="rect">
            <a:avLst/>
          </a:prstGeom>
          <a:noFill/>
        </p:spPr>
        <p:txBody>
          <a:bodyPr wrap="none" rtlCol="0">
            <a:spAutoFit/>
          </a:bodyPr>
          <a:lstStyle/>
          <a:p>
            <a:r>
              <a:rPr lang="nl-NL" sz="1200" dirty="0">
                <a:latin typeface="Tunga" panose="020B0502040204020203" pitchFamily="34" charset="0"/>
                <a:cs typeface="Tunga" panose="020B0502040204020203" pitchFamily="34" charset="0"/>
              </a:rPr>
              <a:t>Manual</a:t>
            </a:r>
          </a:p>
        </p:txBody>
      </p:sp>
      <p:sp>
        <p:nvSpPr>
          <p:cNvPr id="58" name="TextBox 57">
            <a:hlinkClick r:id="rId5" action="ppaction://hlinksldjump"/>
          </p:cNvPr>
          <p:cNvSpPr txBox="1"/>
          <p:nvPr/>
        </p:nvSpPr>
        <p:spPr>
          <a:xfrm>
            <a:off x="8910160" y="6389786"/>
            <a:ext cx="332201" cy="369332"/>
          </a:xfrm>
          <a:prstGeom prst="rect">
            <a:avLst/>
          </a:prstGeom>
          <a:noFill/>
        </p:spPr>
        <p:txBody>
          <a:bodyPr wrap="square" rtlCol="0">
            <a:spAutoFit/>
          </a:bodyPr>
          <a:lstStyle/>
          <a:p>
            <a:r>
              <a:rPr lang="nl-NL" dirty="0">
                <a:sym typeface="Wingdings 2" panose="05020102010507070707" pitchFamily="18" charset="2"/>
              </a:rPr>
              <a:t></a:t>
            </a:r>
            <a:endParaRPr lang="nl-NL" dirty="0"/>
          </a:p>
        </p:txBody>
      </p:sp>
      <p:sp>
        <p:nvSpPr>
          <p:cNvPr id="61" name="Rectangle 60"/>
          <p:cNvSpPr>
            <a:spLocks noChangeAspect="1"/>
          </p:cNvSpPr>
          <p:nvPr/>
        </p:nvSpPr>
        <p:spPr>
          <a:xfrm>
            <a:off x="199590" y="2516451"/>
            <a:ext cx="1386000" cy="226591"/>
          </a:xfrm>
          <a:prstGeom prst="rect">
            <a:avLst/>
          </a:prstGeom>
          <a:solidFill>
            <a:srgbClr val="FFFFCC"/>
          </a:solidFill>
          <a:effectLst>
            <a:outerShdw blurRad="50800" dist="38100" dir="2700000" algn="tl" rotWithShape="0">
              <a:prstClr val="black">
                <a:alpha val="40000"/>
              </a:prstClr>
            </a:outerShdw>
          </a:effectLst>
        </p:spPr>
        <p:txBody>
          <a:bodyPr wrap="square" tIns="36000" bIns="36000">
            <a:spAutoFit/>
          </a:bodyPr>
          <a:lstStyle/>
          <a:p>
            <a:r>
              <a:rPr lang="en-US" sz="1000" dirty="0">
                <a:latin typeface="Tunga" panose="020B0502040204020203" pitchFamily="34" charset="0"/>
                <a:cs typeface="Tunga" panose="020B0502040204020203" pitchFamily="34" charset="0"/>
              </a:rPr>
              <a:t>Origin</a:t>
            </a:r>
          </a:p>
        </p:txBody>
      </p:sp>
      <p:cxnSp>
        <p:nvCxnSpPr>
          <p:cNvPr id="64" name="Straight Arrow Connector 63"/>
          <p:cNvCxnSpPr/>
          <p:nvPr/>
        </p:nvCxnSpPr>
        <p:spPr>
          <a:xfrm flipH="1" flipV="1">
            <a:off x="2668526" y="2009077"/>
            <a:ext cx="4649" cy="2065225"/>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65" name="Rectangle 64"/>
          <p:cNvSpPr/>
          <p:nvPr/>
        </p:nvSpPr>
        <p:spPr>
          <a:xfrm>
            <a:off x="3816175" y="1397027"/>
            <a:ext cx="1371600" cy="610940"/>
          </a:xfrm>
          <a:prstGeom prst="rect">
            <a:avLst/>
          </a:prstGeom>
          <a:solidFill>
            <a:schemeClr val="tx2">
              <a:lumMod val="20000"/>
              <a:lumOff val="80000"/>
            </a:schemeClr>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dirty="0">
                <a:solidFill>
                  <a:schemeClr val="tx2"/>
                </a:solidFill>
                <a:latin typeface="Tunga" panose="020B0502040204020203" pitchFamily="34" charset="0"/>
                <a:cs typeface="Tunga" panose="020B0502040204020203" pitchFamily="34" charset="0"/>
              </a:rPr>
              <a:t>Calculate scenario’s</a:t>
            </a:r>
          </a:p>
        </p:txBody>
      </p:sp>
      <p:cxnSp>
        <p:nvCxnSpPr>
          <p:cNvPr id="66" name="Straight Arrow Connector 65"/>
          <p:cNvCxnSpPr>
            <a:stCxn id="146" idx="3"/>
            <a:endCxn id="65" idx="1"/>
          </p:cNvCxnSpPr>
          <p:nvPr/>
        </p:nvCxnSpPr>
        <p:spPr>
          <a:xfrm>
            <a:off x="3380927" y="1695918"/>
            <a:ext cx="435248" cy="6579"/>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pic>
        <p:nvPicPr>
          <p:cNvPr id="67" name="Picture 2" descr="https://cdn2.iconfinder.com/data/icons/industry-3/512/automation-512.pn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3663775" y="1255132"/>
            <a:ext cx="304800" cy="304800"/>
          </a:xfrm>
          <a:prstGeom prst="rect">
            <a:avLst/>
          </a:prstGeom>
          <a:noFill/>
          <a:extLst>
            <a:ext uri="{909E8E84-426E-40DD-AFC4-6F175D3DCCD1}">
              <a14:hiddenFill xmlns:a14="http://schemas.microsoft.com/office/drawing/2010/main">
                <a:solidFill>
                  <a:srgbClr val="FFFFFF"/>
                </a:solidFill>
              </a14:hiddenFill>
            </a:ext>
          </a:extLst>
        </p:spPr>
      </p:pic>
      <p:sp>
        <p:nvSpPr>
          <p:cNvPr id="68" name="Rectangle 67"/>
          <p:cNvSpPr/>
          <p:nvPr/>
        </p:nvSpPr>
        <p:spPr>
          <a:xfrm>
            <a:off x="6726753" y="1394389"/>
            <a:ext cx="1371600" cy="610940"/>
          </a:xfrm>
          <a:prstGeom prst="rect">
            <a:avLst/>
          </a:prstGeom>
          <a:solidFill>
            <a:schemeClr val="tx2">
              <a:lumMod val="20000"/>
              <a:lumOff val="80000"/>
            </a:schemeClr>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dirty="0">
                <a:solidFill>
                  <a:schemeClr val="tx2"/>
                </a:solidFill>
                <a:latin typeface="Tunga" panose="020B0502040204020203" pitchFamily="34" charset="0"/>
                <a:cs typeface="Tunga" panose="020B0502040204020203" pitchFamily="34" charset="0"/>
              </a:rPr>
              <a:t>Present scenario’s</a:t>
            </a:r>
          </a:p>
        </p:txBody>
      </p:sp>
      <p:pic>
        <p:nvPicPr>
          <p:cNvPr id="69" name="Picture 2" descr="https://cdn2.iconfinder.com/data/icons/industry-3/512/automation-512.pn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574353" y="1279579"/>
            <a:ext cx="304800" cy="304800"/>
          </a:xfrm>
          <a:prstGeom prst="rect">
            <a:avLst/>
          </a:prstGeom>
          <a:noFill/>
          <a:extLst>
            <a:ext uri="{909E8E84-426E-40DD-AFC4-6F175D3DCCD1}">
              <a14:hiddenFill xmlns:a14="http://schemas.microsoft.com/office/drawing/2010/main">
                <a:solidFill>
                  <a:srgbClr val="FFFFFF"/>
                </a:solidFill>
              </a14:hiddenFill>
            </a:ext>
          </a:extLst>
        </p:spPr>
      </p:pic>
      <p:cxnSp>
        <p:nvCxnSpPr>
          <p:cNvPr id="70" name="Straight Arrow Connector 69"/>
          <p:cNvCxnSpPr>
            <a:stCxn id="65" idx="3"/>
            <a:endCxn id="68" idx="1"/>
          </p:cNvCxnSpPr>
          <p:nvPr/>
        </p:nvCxnSpPr>
        <p:spPr>
          <a:xfrm flipV="1">
            <a:off x="5187775" y="1699859"/>
            <a:ext cx="1538978" cy="2638"/>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71" name="Rectangle 70"/>
          <p:cNvSpPr/>
          <p:nvPr/>
        </p:nvSpPr>
        <p:spPr>
          <a:xfrm>
            <a:off x="4654375" y="2464497"/>
            <a:ext cx="1676400" cy="610940"/>
          </a:xfrm>
          <a:prstGeom prst="rect">
            <a:avLst/>
          </a:prstGeom>
          <a:solidFill>
            <a:schemeClr val="tx2">
              <a:lumMod val="20000"/>
              <a:lumOff val="80000"/>
            </a:schemeClr>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1200" dirty="0">
                <a:solidFill>
                  <a:schemeClr val="tx2"/>
                </a:solidFill>
                <a:latin typeface="Tunga" panose="020B0502040204020203" pitchFamily="34" charset="0"/>
                <a:cs typeface="Tunga" panose="020B0502040204020203" pitchFamily="34" charset="0"/>
              </a:rPr>
              <a:t>Select contracted options for origin</a:t>
            </a:r>
          </a:p>
        </p:txBody>
      </p:sp>
      <p:cxnSp>
        <p:nvCxnSpPr>
          <p:cNvPr id="72" name="Elbow Connector 37"/>
          <p:cNvCxnSpPr>
            <a:stCxn id="65" idx="2"/>
            <a:endCxn id="71" idx="1"/>
          </p:cNvCxnSpPr>
          <p:nvPr/>
        </p:nvCxnSpPr>
        <p:spPr>
          <a:xfrm rot="16200000" flipH="1">
            <a:off x="4197175" y="2312767"/>
            <a:ext cx="762000" cy="152400"/>
          </a:xfrm>
          <a:prstGeom prst="bentConnector2">
            <a:avLst/>
          </a:prstGeom>
          <a:ln>
            <a:tailEnd type="triangle"/>
          </a:ln>
        </p:spPr>
        <p:style>
          <a:lnRef idx="1">
            <a:schemeClr val="accent1"/>
          </a:lnRef>
          <a:fillRef idx="0">
            <a:schemeClr val="accent1"/>
          </a:fillRef>
          <a:effectRef idx="0">
            <a:schemeClr val="accent1"/>
          </a:effectRef>
          <a:fontRef idx="minor">
            <a:schemeClr val="tx1"/>
          </a:fontRef>
        </p:style>
      </p:cxnSp>
      <p:sp>
        <p:nvSpPr>
          <p:cNvPr id="73" name="Rectangle 72"/>
          <p:cNvSpPr/>
          <p:nvPr/>
        </p:nvSpPr>
        <p:spPr>
          <a:xfrm>
            <a:off x="4654375" y="4607391"/>
            <a:ext cx="1676400" cy="610940"/>
          </a:xfrm>
          <a:prstGeom prst="rect">
            <a:avLst/>
          </a:prstGeom>
          <a:solidFill>
            <a:schemeClr val="tx2">
              <a:lumMod val="20000"/>
              <a:lumOff val="80000"/>
            </a:schemeClr>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1200" dirty="0">
                <a:solidFill>
                  <a:schemeClr val="tx2"/>
                </a:solidFill>
                <a:latin typeface="Tunga" panose="020B0502040204020203" pitchFamily="34" charset="0"/>
                <a:cs typeface="Tunga" panose="020B0502040204020203" pitchFamily="34" charset="0"/>
              </a:rPr>
              <a:t>Calculate not contracted </a:t>
            </a:r>
            <a:r>
              <a:rPr lang="en-US" sz="1200" dirty="0" err="1">
                <a:solidFill>
                  <a:schemeClr val="tx2"/>
                </a:solidFill>
                <a:latin typeface="Tunga" panose="020B0502040204020203" pitchFamily="34" charset="0"/>
                <a:cs typeface="Tunga" panose="020B0502040204020203" pitchFamily="34" charset="0"/>
              </a:rPr>
              <a:t>synchromodal</a:t>
            </a:r>
            <a:r>
              <a:rPr lang="en-US" sz="1200" dirty="0">
                <a:solidFill>
                  <a:schemeClr val="tx2"/>
                </a:solidFill>
                <a:latin typeface="Tunga" panose="020B0502040204020203" pitchFamily="34" charset="0"/>
                <a:cs typeface="Tunga" panose="020B0502040204020203" pitchFamily="34" charset="0"/>
              </a:rPr>
              <a:t> alternatives.</a:t>
            </a:r>
          </a:p>
        </p:txBody>
      </p:sp>
      <p:cxnSp>
        <p:nvCxnSpPr>
          <p:cNvPr id="74" name="Elbow Connector 39"/>
          <p:cNvCxnSpPr>
            <a:stCxn id="65" idx="2"/>
            <a:endCxn id="73" idx="1"/>
          </p:cNvCxnSpPr>
          <p:nvPr/>
        </p:nvCxnSpPr>
        <p:spPr>
          <a:xfrm rot="16200000" flipH="1">
            <a:off x="3125728" y="3384214"/>
            <a:ext cx="2904894" cy="152400"/>
          </a:xfrm>
          <a:prstGeom prst="bentConnector2">
            <a:avLst/>
          </a:prstGeom>
          <a:ln>
            <a:tailEnd type="triangle"/>
          </a:ln>
        </p:spPr>
        <p:style>
          <a:lnRef idx="1">
            <a:schemeClr val="accent1"/>
          </a:lnRef>
          <a:fillRef idx="0">
            <a:schemeClr val="accent1"/>
          </a:fillRef>
          <a:effectRef idx="0">
            <a:schemeClr val="accent1"/>
          </a:effectRef>
          <a:fontRef idx="minor">
            <a:schemeClr val="tx1"/>
          </a:fontRef>
        </p:style>
      </p:cxnSp>
      <p:pic>
        <p:nvPicPr>
          <p:cNvPr id="75" name="Picture 2" descr="https://cdn2.iconfinder.com/data/icons/industry-3/512/automation-512.pn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578175" y="2312767"/>
            <a:ext cx="304800" cy="304800"/>
          </a:xfrm>
          <a:prstGeom prst="rect">
            <a:avLst/>
          </a:prstGeom>
          <a:noFill/>
          <a:extLst>
            <a:ext uri="{909E8E84-426E-40DD-AFC4-6F175D3DCCD1}">
              <a14:hiddenFill xmlns:a14="http://schemas.microsoft.com/office/drawing/2010/main">
                <a:solidFill>
                  <a:srgbClr val="FFFFFF"/>
                </a:solidFill>
              </a14:hiddenFill>
            </a:ext>
          </a:extLst>
        </p:spPr>
      </p:pic>
      <p:pic>
        <p:nvPicPr>
          <p:cNvPr id="76" name="Picture 2" descr="https://cdn2.iconfinder.com/data/icons/industry-3/512/automation-512.pn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578175" y="4419600"/>
            <a:ext cx="304800" cy="304800"/>
          </a:xfrm>
          <a:prstGeom prst="rect">
            <a:avLst/>
          </a:prstGeom>
          <a:noFill/>
          <a:extLst>
            <a:ext uri="{909E8E84-426E-40DD-AFC4-6F175D3DCCD1}">
              <a14:hiddenFill xmlns:a14="http://schemas.microsoft.com/office/drawing/2010/main">
                <a:solidFill>
                  <a:srgbClr val="FFFFFF"/>
                </a:solidFill>
              </a14:hiddenFill>
            </a:ext>
          </a:extLst>
        </p:spPr>
      </p:pic>
      <p:cxnSp>
        <p:nvCxnSpPr>
          <p:cNvPr id="77" name="Elbow Connector 46"/>
          <p:cNvCxnSpPr>
            <a:stCxn id="71" idx="3"/>
            <a:endCxn id="68" idx="1"/>
          </p:cNvCxnSpPr>
          <p:nvPr/>
        </p:nvCxnSpPr>
        <p:spPr>
          <a:xfrm flipV="1">
            <a:off x="6330775" y="1699859"/>
            <a:ext cx="395978" cy="1070108"/>
          </a:xfrm>
          <a:prstGeom prst="bentConnector3">
            <a:avLst>
              <a:gd name="adj1" fmla="val 50000"/>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78" name="Elbow Connector 53"/>
          <p:cNvCxnSpPr>
            <a:stCxn id="73" idx="3"/>
            <a:endCxn id="68" idx="1"/>
          </p:cNvCxnSpPr>
          <p:nvPr/>
        </p:nvCxnSpPr>
        <p:spPr>
          <a:xfrm flipV="1">
            <a:off x="6330775" y="1699859"/>
            <a:ext cx="395978" cy="3213002"/>
          </a:xfrm>
          <a:prstGeom prst="bentConnector3">
            <a:avLst>
              <a:gd name="adj1" fmla="val 47667"/>
            </a:avLst>
          </a:prstGeom>
          <a:ln>
            <a:tailEnd type="triangle"/>
          </a:ln>
        </p:spPr>
        <p:style>
          <a:lnRef idx="1">
            <a:schemeClr val="accent1"/>
          </a:lnRef>
          <a:fillRef idx="0">
            <a:schemeClr val="accent1"/>
          </a:fillRef>
          <a:effectRef idx="0">
            <a:schemeClr val="accent1"/>
          </a:effectRef>
          <a:fontRef idx="minor">
            <a:schemeClr val="tx1"/>
          </a:fontRef>
        </p:style>
      </p:cxnSp>
      <p:sp>
        <p:nvSpPr>
          <p:cNvPr id="79" name="Rectangle 78"/>
          <p:cNvSpPr/>
          <p:nvPr/>
        </p:nvSpPr>
        <p:spPr>
          <a:xfrm>
            <a:off x="4578175" y="5345464"/>
            <a:ext cx="2819400" cy="27146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171450" indent="-171450">
              <a:lnSpc>
                <a:spcPct val="125000"/>
              </a:lnSpc>
              <a:buFont typeface="Arial" panose="020B0604020202020204" pitchFamily="34" charset="0"/>
              <a:buChar char="•"/>
            </a:pPr>
            <a:r>
              <a:rPr lang="en-US" sz="1200" dirty="0">
                <a:solidFill>
                  <a:schemeClr val="bg1">
                    <a:lumMod val="65000"/>
                  </a:schemeClr>
                </a:solidFill>
                <a:latin typeface="Tunga" panose="020B0502040204020203" pitchFamily="34" charset="0"/>
                <a:cs typeface="Tunga" panose="020B0502040204020203" pitchFamily="34" charset="0"/>
              </a:rPr>
              <a:t>Inland  terminals &lt; km from origin</a:t>
            </a:r>
          </a:p>
          <a:p>
            <a:pPr marL="171450" indent="-171450">
              <a:lnSpc>
                <a:spcPct val="125000"/>
              </a:lnSpc>
              <a:buFont typeface="Arial" panose="020B0604020202020204" pitchFamily="34" charset="0"/>
              <a:buChar char="•"/>
            </a:pPr>
            <a:r>
              <a:rPr lang="en-US" sz="1200" dirty="0">
                <a:solidFill>
                  <a:schemeClr val="bg1">
                    <a:lumMod val="65000"/>
                  </a:schemeClr>
                </a:solidFill>
                <a:latin typeface="Tunga" panose="020B0502040204020203" pitchFamily="34" charset="0"/>
                <a:cs typeface="Tunga" panose="020B0502040204020203" pitchFamily="34" charset="0"/>
              </a:rPr>
              <a:t>Calculate Co2 based on predefined formula</a:t>
            </a:r>
            <a:endParaRPr lang="en-US" sz="1600" dirty="0">
              <a:solidFill>
                <a:schemeClr val="bg1">
                  <a:lumMod val="65000"/>
                </a:schemeClr>
              </a:solidFill>
              <a:latin typeface="Tunga" panose="020B0502040204020203" pitchFamily="34" charset="0"/>
              <a:cs typeface="Tunga" panose="020B0502040204020203" pitchFamily="34" charset="0"/>
            </a:endParaRPr>
          </a:p>
        </p:txBody>
      </p:sp>
      <p:sp>
        <p:nvSpPr>
          <p:cNvPr id="80" name="Rectangle 79"/>
          <p:cNvSpPr/>
          <p:nvPr/>
        </p:nvSpPr>
        <p:spPr>
          <a:xfrm>
            <a:off x="8403153" y="1398822"/>
            <a:ext cx="1371600" cy="610940"/>
          </a:xfrm>
          <a:prstGeom prst="rect">
            <a:avLst/>
          </a:prstGeom>
          <a:solidFill>
            <a:schemeClr val="tx2">
              <a:lumMod val="20000"/>
              <a:lumOff val="80000"/>
            </a:schemeClr>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dirty="0">
                <a:solidFill>
                  <a:schemeClr val="tx2"/>
                </a:solidFill>
                <a:latin typeface="Tunga" panose="020B0502040204020203" pitchFamily="34" charset="0"/>
                <a:cs typeface="Tunga" panose="020B0502040204020203" pitchFamily="34" charset="0"/>
              </a:rPr>
              <a:t>Browse scenario’s</a:t>
            </a:r>
          </a:p>
        </p:txBody>
      </p:sp>
      <p:cxnSp>
        <p:nvCxnSpPr>
          <p:cNvPr id="81" name="Straight Arrow Connector 80"/>
          <p:cNvCxnSpPr>
            <a:stCxn id="68" idx="3"/>
            <a:endCxn id="80" idx="1"/>
          </p:cNvCxnSpPr>
          <p:nvPr/>
        </p:nvCxnSpPr>
        <p:spPr>
          <a:xfrm>
            <a:off x="8098353" y="1699859"/>
            <a:ext cx="304800" cy="4433"/>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82" name="TextBox 81">
            <a:hlinkClick r:id="rId6" action="ppaction://hlinksldjump"/>
          </p:cNvPr>
          <p:cNvSpPr txBox="1"/>
          <p:nvPr/>
        </p:nvSpPr>
        <p:spPr>
          <a:xfrm>
            <a:off x="7801415" y="1042903"/>
            <a:ext cx="437940" cy="369332"/>
          </a:xfrm>
          <a:prstGeom prst="rect">
            <a:avLst/>
          </a:prstGeom>
          <a:noFill/>
        </p:spPr>
        <p:txBody>
          <a:bodyPr wrap="none" rtlCol="0">
            <a:spAutoFit/>
          </a:bodyPr>
          <a:lstStyle/>
          <a:p>
            <a:r>
              <a:rPr lang="nl-NL" dirty="0">
                <a:sym typeface="Wingdings 2" panose="05020102010507070707" pitchFamily="18" charset="2"/>
              </a:rPr>
              <a:t></a:t>
            </a:r>
            <a:endParaRPr lang="nl-NL" dirty="0"/>
          </a:p>
        </p:txBody>
      </p:sp>
      <p:sp>
        <p:nvSpPr>
          <p:cNvPr id="83" name="Rectangle 82"/>
          <p:cNvSpPr/>
          <p:nvPr/>
        </p:nvSpPr>
        <p:spPr>
          <a:xfrm>
            <a:off x="10196865" y="1407532"/>
            <a:ext cx="1371600" cy="610940"/>
          </a:xfrm>
          <a:prstGeom prst="rect">
            <a:avLst/>
          </a:prstGeom>
          <a:solidFill>
            <a:schemeClr val="tx2">
              <a:lumMod val="20000"/>
              <a:lumOff val="80000"/>
            </a:schemeClr>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dirty="0">
                <a:solidFill>
                  <a:schemeClr val="tx2"/>
                </a:solidFill>
                <a:latin typeface="Tunga" panose="020B0502040204020203" pitchFamily="34" charset="0"/>
                <a:cs typeface="Tunga" panose="020B0502040204020203" pitchFamily="34" charset="0"/>
              </a:rPr>
              <a:t>Select option</a:t>
            </a:r>
          </a:p>
        </p:txBody>
      </p:sp>
      <p:cxnSp>
        <p:nvCxnSpPr>
          <p:cNvPr id="84" name="Straight Arrow Connector 83"/>
          <p:cNvCxnSpPr>
            <a:stCxn id="80" idx="3"/>
            <a:endCxn id="83" idx="1"/>
          </p:cNvCxnSpPr>
          <p:nvPr/>
        </p:nvCxnSpPr>
        <p:spPr>
          <a:xfrm>
            <a:off x="9774753" y="1704292"/>
            <a:ext cx="422112" cy="871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85" name="TextBox 84">
            <a:hlinkClick r:id="rId7" action="ppaction://hlinksldjump"/>
          </p:cNvPr>
          <p:cNvSpPr txBox="1"/>
          <p:nvPr/>
        </p:nvSpPr>
        <p:spPr>
          <a:xfrm>
            <a:off x="9500611" y="1042903"/>
            <a:ext cx="437940" cy="369332"/>
          </a:xfrm>
          <a:prstGeom prst="rect">
            <a:avLst/>
          </a:prstGeom>
          <a:noFill/>
        </p:spPr>
        <p:txBody>
          <a:bodyPr wrap="none" rtlCol="0">
            <a:spAutoFit/>
          </a:bodyPr>
          <a:lstStyle/>
          <a:p>
            <a:r>
              <a:rPr lang="nl-NL" dirty="0">
                <a:sym typeface="Wingdings 2" panose="05020102010507070707" pitchFamily="18" charset="2"/>
              </a:rPr>
              <a:t></a:t>
            </a:r>
            <a:endParaRPr lang="nl-NL" dirty="0"/>
          </a:p>
        </p:txBody>
      </p:sp>
      <p:sp>
        <p:nvSpPr>
          <p:cNvPr id="87" name="Rectangle 86"/>
          <p:cNvSpPr/>
          <p:nvPr/>
        </p:nvSpPr>
        <p:spPr>
          <a:xfrm>
            <a:off x="6667356" y="2210522"/>
            <a:ext cx="2819400" cy="27146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171450" indent="-171450">
              <a:lnSpc>
                <a:spcPct val="125000"/>
              </a:lnSpc>
              <a:buFont typeface="Arial" panose="020B0604020202020204" pitchFamily="34" charset="0"/>
              <a:buChar char="•"/>
            </a:pPr>
            <a:r>
              <a:rPr lang="en-US" sz="1200" dirty="0">
                <a:solidFill>
                  <a:schemeClr val="bg1">
                    <a:lumMod val="65000"/>
                  </a:schemeClr>
                </a:solidFill>
                <a:latin typeface="Tunga" panose="020B0502040204020203" pitchFamily="34" charset="0"/>
                <a:cs typeface="Tunga" panose="020B0502040204020203" pitchFamily="34" charset="0"/>
              </a:rPr>
              <a:t>Show top 3 scenario’s</a:t>
            </a:r>
            <a:endParaRPr lang="en-US" sz="1600" dirty="0">
              <a:solidFill>
                <a:schemeClr val="bg1">
                  <a:lumMod val="65000"/>
                </a:schemeClr>
              </a:solidFill>
              <a:latin typeface="Tunga" panose="020B0502040204020203" pitchFamily="34" charset="0"/>
              <a:cs typeface="Tunga" panose="020B0502040204020203" pitchFamily="34" charset="0"/>
            </a:endParaRPr>
          </a:p>
        </p:txBody>
      </p:sp>
      <p:sp>
        <p:nvSpPr>
          <p:cNvPr id="103" name="Rectangle 102"/>
          <p:cNvSpPr/>
          <p:nvPr/>
        </p:nvSpPr>
        <p:spPr>
          <a:xfrm>
            <a:off x="8365053" y="2215928"/>
            <a:ext cx="1684333" cy="27146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171450" indent="-171450">
              <a:lnSpc>
                <a:spcPct val="125000"/>
              </a:lnSpc>
              <a:buFont typeface="Arial" panose="020B0604020202020204" pitchFamily="34" charset="0"/>
              <a:buChar char="•"/>
            </a:pPr>
            <a:r>
              <a:rPr lang="en-US" sz="1200" dirty="0" err="1">
                <a:solidFill>
                  <a:schemeClr val="bg1">
                    <a:lumMod val="65000"/>
                  </a:schemeClr>
                </a:solidFill>
                <a:latin typeface="Tunga" panose="020B0502040204020203" pitchFamily="34" charset="0"/>
                <a:cs typeface="Tunga" panose="020B0502040204020203" pitchFamily="34" charset="0"/>
              </a:rPr>
              <a:t>Analyse</a:t>
            </a:r>
            <a:r>
              <a:rPr lang="en-US" sz="1200" dirty="0">
                <a:solidFill>
                  <a:schemeClr val="bg1">
                    <a:lumMod val="65000"/>
                  </a:schemeClr>
                </a:solidFill>
                <a:latin typeface="Tunga" panose="020B0502040204020203" pitchFamily="34" charset="0"/>
                <a:cs typeface="Tunga" panose="020B0502040204020203" pitchFamily="34" charset="0"/>
              </a:rPr>
              <a:t> scenario details</a:t>
            </a:r>
          </a:p>
        </p:txBody>
      </p:sp>
      <p:sp>
        <p:nvSpPr>
          <p:cNvPr id="134" name="Rectangle 133"/>
          <p:cNvSpPr/>
          <p:nvPr/>
        </p:nvSpPr>
        <p:spPr>
          <a:xfrm>
            <a:off x="10049386" y="2323942"/>
            <a:ext cx="1519079" cy="27146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171450" indent="-171450">
              <a:lnSpc>
                <a:spcPct val="125000"/>
              </a:lnSpc>
              <a:buFont typeface="Arial" panose="020B0604020202020204" pitchFamily="34" charset="0"/>
              <a:buChar char="•"/>
            </a:pPr>
            <a:r>
              <a:rPr lang="en-US" sz="1200" dirty="0">
                <a:solidFill>
                  <a:schemeClr val="bg1">
                    <a:lumMod val="65000"/>
                  </a:schemeClr>
                </a:solidFill>
                <a:latin typeface="Tunga" panose="020B0502040204020203" pitchFamily="34" charset="0"/>
                <a:cs typeface="Tunga" panose="020B0502040204020203" pitchFamily="34" charset="0"/>
              </a:rPr>
              <a:t>Select plan options in a scenario</a:t>
            </a:r>
          </a:p>
        </p:txBody>
      </p:sp>
      <p:sp>
        <p:nvSpPr>
          <p:cNvPr id="135" name="Rectangle 134"/>
          <p:cNvSpPr/>
          <p:nvPr/>
        </p:nvSpPr>
        <p:spPr>
          <a:xfrm>
            <a:off x="4616274" y="3234451"/>
            <a:ext cx="1752601" cy="27146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171450" indent="-171450">
              <a:lnSpc>
                <a:spcPct val="125000"/>
              </a:lnSpc>
              <a:buFont typeface="Arial" panose="020B0604020202020204" pitchFamily="34" charset="0"/>
              <a:buChar char="•"/>
            </a:pPr>
            <a:r>
              <a:rPr lang="en-US" sz="1200" dirty="0">
                <a:solidFill>
                  <a:schemeClr val="bg1">
                    <a:lumMod val="65000"/>
                  </a:schemeClr>
                </a:solidFill>
                <a:latin typeface="Tunga" panose="020B0502040204020203" pitchFamily="34" charset="0"/>
                <a:cs typeface="Tunga" panose="020B0502040204020203" pitchFamily="34" charset="0"/>
              </a:rPr>
              <a:t>Contracts inland terminals for and truckers for origin</a:t>
            </a:r>
          </a:p>
        </p:txBody>
      </p:sp>
      <p:cxnSp>
        <p:nvCxnSpPr>
          <p:cNvPr id="136" name="Straight Arrow Connector 135"/>
          <p:cNvCxnSpPr>
            <a:stCxn id="83" idx="3"/>
          </p:cNvCxnSpPr>
          <p:nvPr/>
        </p:nvCxnSpPr>
        <p:spPr>
          <a:xfrm>
            <a:off x="11568465" y="1713002"/>
            <a:ext cx="242535" cy="8637"/>
          </a:xfrm>
          <a:prstGeom prst="straightConnector1">
            <a:avLst/>
          </a:prstGeom>
          <a:ln>
            <a:prstDash val="dash"/>
            <a:tailEnd type="triangle"/>
          </a:ln>
        </p:spPr>
        <p:style>
          <a:lnRef idx="1">
            <a:schemeClr val="accent1"/>
          </a:lnRef>
          <a:fillRef idx="0">
            <a:schemeClr val="accent1"/>
          </a:fillRef>
          <a:effectRef idx="0">
            <a:schemeClr val="accent1"/>
          </a:effectRef>
          <a:fontRef idx="minor">
            <a:schemeClr val="tx1"/>
          </a:fontRef>
        </p:style>
      </p:cxnSp>
      <p:sp>
        <p:nvSpPr>
          <p:cNvPr id="137" name="Rectangle 136"/>
          <p:cNvSpPr/>
          <p:nvPr/>
        </p:nvSpPr>
        <p:spPr>
          <a:xfrm>
            <a:off x="8464460" y="2946241"/>
            <a:ext cx="1371600" cy="610940"/>
          </a:xfrm>
          <a:prstGeom prst="rect">
            <a:avLst/>
          </a:prstGeom>
          <a:solidFill>
            <a:schemeClr val="tx2">
              <a:lumMod val="20000"/>
              <a:lumOff val="80000"/>
            </a:schemeClr>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dirty="0">
                <a:solidFill>
                  <a:schemeClr val="tx2"/>
                </a:solidFill>
                <a:latin typeface="Tunga" panose="020B0502040204020203" pitchFamily="34" charset="0"/>
                <a:cs typeface="Tunga" panose="020B0502040204020203" pitchFamily="34" charset="0"/>
              </a:rPr>
              <a:t>Retrieve plan options</a:t>
            </a:r>
          </a:p>
          <a:p>
            <a:pPr algn="ctr"/>
            <a:r>
              <a:rPr lang="en-US" sz="1200" dirty="0">
                <a:solidFill>
                  <a:schemeClr val="tx2"/>
                </a:solidFill>
                <a:latin typeface="Tunga" panose="020B0502040204020203" pitchFamily="34" charset="0"/>
                <a:cs typeface="Tunga" panose="020B0502040204020203" pitchFamily="34" charset="0"/>
              </a:rPr>
              <a:t>Related to selected scenario</a:t>
            </a:r>
          </a:p>
        </p:txBody>
      </p:sp>
      <p:cxnSp>
        <p:nvCxnSpPr>
          <p:cNvPr id="138" name="Elbow Connector 13"/>
          <p:cNvCxnSpPr>
            <a:stCxn id="68" idx="3"/>
            <a:endCxn id="137" idx="1"/>
          </p:cNvCxnSpPr>
          <p:nvPr/>
        </p:nvCxnSpPr>
        <p:spPr>
          <a:xfrm>
            <a:off x="8098353" y="1699859"/>
            <a:ext cx="366107" cy="1551852"/>
          </a:xfrm>
          <a:prstGeom prst="bentConnector3">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39" name="Elbow Connector 18"/>
          <p:cNvCxnSpPr>
            <a:stCxn id="137" idx="3"/>
            <a:endCxn id="83" idx="1"/>
          </p:cNvCxnSpPr>
          <p:nvPr/>
        </p:nvCxnSpPr>
        <p:spPr>
          <a:xfrm flipV="1">
            <a:off x="9836060" y="1713002"/>
            <a:ext cx="360805" cy="1538709"/>
          </a:xfrm>
          <a:prstGeom prst="bentConnector3">
            <a:avLst/>
          </a:prstGeom>
          <a:ln>
            <a:tailEnd type="triangle"/>
          </a:ln>
        </p:spPr>
        <p:style>
          <a:lnRef idx="1">
            <a:schemeClr val="accent1"/>
          </a:lnRef>
          <a:fillRef idx="0">
            <a:schemeClr val="accent1"/>
          </a:fillRef>
          <a:effectRef idx="0">
            <a:schemeClr val="accent1"/>
          </a:effectRef>
          <a:fontRef idx="minor">
            <a:schemeClr val="tx1"/>
          </a:fontRef>
        </p:style>
      </p:cxnSp>
      <p:pic>
        <p:nvPicPr>
          <p:cNvPr id="140"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flipH="1">
            <a:off x="8329855" y="1270054"/>
            <a:ext cx="323850" cy="3143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41" name="Picture 2" descr="https://cdn2.iconfinder.com/data/icons/industry-3/512/automation-512.pn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8312060" y="2761503"/>
            <a:ext cx="304800" cy="304800"/>
          </a:xfrm>
          <a:prstGeom prst="rect">
            <a:avLst/>
          </a:prstGeom>
          <a:noFill/>
          <a:extLst>
            <a:ext uri="{909E8E84-426E-40DD-AFC4-6F175D3DCCD1}">
              <a14:hiddenFill xmlns:a14="http://schemas.microsoft.com/office/drawing/2010/main">
                <a:solidFill>
                  <a:srgbClr val="FFFFFF"/>
                </a:solidFill>
              </a14:hiddenFill>
            </a:ext>
          </a:extLst>
        </p:spPr>
      </p:pic>
      <p:pic>
        <p:nvPicPr>
          <p:cNvPr id="142"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flipH="1">
            <a:off x="10105915" y="1266848"/>
            <a:ext cx="323850" cy="3143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146" name="Rectangle 145"/>
          <p:cNvSpPr/>
          <p:nvPr/>
        </p:nvSpPr>
        <p:spPr>
          <a:xfrm>
            <a:off x="2009327" y="1390448"/>
            <a:ext cx="1371600" cy="610940"/>
          </a:xfrm>
          <a:prstGeom prst="rect">
            <a:avLst/>
          </a:prstGeom>
          <a:solidFill>
            <a:schemeClr val="tx2">
              <a:lumMod val="20000"/>
              <a:lumOff val="80000"/>
            </a:schemeClr>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dirty="0">
                <a:solidFill>
                  <a:schemeClr val="tx2"/>
                </a:solidFill>
                <a:latin typeface="Tunga" panose="020B0502040204020203" pitchFamily="34" charset="0"/>
                <a:cs typeface="Tunga" panose="020B0502040204020203" pitchFamily="34" charset="0"/>
              </a:rPr>
              <a:t>Retrieve data from sources*</a:t>
            </a:r>
          </a:p>
        </p:txBody>
      </p:sp>
      <p:sp>
        <p:nvSpPr>
          <p:cNvPr id="147" name="Isosceles Triangle 146">
            <a:hlinkClick r:id="rId8" action="ppaction://hlinksldjump"/>
          </p:cNvPr>
          <p:cNvSpPr/>
          <p:nvPr/>
        </p:nvSpPr>
        <p:spPr>
          <a:xfrm rot="5400000">
            <a:off x="11443658" y="4528645"/>
            <a:ext cx="492275" cy="572713"/>
          </a:xfrm>
          <a:prstGeom prst="triangl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a:p>
        </p:txBody>
      </p:sp>
      <p:pic>
        <p:nvPicPr>
          <p:cNvPr id="148" name="Picture 2" descr="https://cdn2.iconfinder.com/data/icons/industry-3/512/automation-512.pn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903686" y="1232967"/>
            <a:ext cx="304800" cy="304800"/>
          </a:xfrm>
          <a:prstGeom prst="rect">
            <a:avLst/>
          </a:prstGeom>
          <a:noFill/>
          <a:extLst>
            <a:ext uri="{909E8E84-426E-40DD-AFC4-6F175D3DCCD1}">
              <a14:hiddenFill xmlns:a14="http://schemas.microsoft.com/office/drawing/2010/main">
                <a:solidFill>
                  <a:srgbClr val="FFFFFF"/>
                </a:solidFill>
              </a14:hiddenFill>
            </a:ext>
          </a:extLst>
        </p:spPr>
      </p:pic>
      <p:sp>
        <p:nvSpPr>
          <p:cNvPr id="149" name="Flowchart: Magnetic Disk 148"/>
          <p:cNvSpPr/>
          <p:nvPr/>
        </p:nvSpPr>
        <p:spPr>
          <a:xfrm>
            <a:off x="2132058" y="4065807"/>
            <a:ext cx="1050882" cy="377864"/>
          </a:xfrm>
          <a:prstGeom prst="flowChartMagneticDisk">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a:p>
        </p:txBody>
      </p:sp>
      <p:pic>
        <p:nvPicPr>
          <p:cNvPr id="150" name="Picture 26" descr="INTTRA Logo"/>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1428615" y="3048005"/>
            <a:ext cx="370973" cy="70661"/>
          </a:xfrm>
          <a:prstGeom prst="rect">
            <a:avLst/>
          </a:prstGeom>
          <a:noFill/>
          <a:extLst>
            <a:ext uri="{909E8E84-426E-40DD-AFC4-6F175D3DCCD1}">
              <a14:hiddenFill xmlns:a14="http://schemas.microsoft.com/office/drawing/2010/main">
                <a:solidFill>
                  <a:srgbClr val="FFFFFF"/>
                </a:solidFill>
              </a14:hiddenFill>
            </a:ext>
          </a:extLst>
        </p:spPr>
      </p:pic>
      <p:pic>
        <p:nvPicPr>
          <p:cNvPr id="152" name="Picture 40" descr="http://www.tibco.com/blog/wp-content/uploads/2015/02/CargoSmart-blog-logo-620x360.png"/>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1411454" y="3239189"/>
            <a:ext cx="230355" cy="133755"/>
          </a:xfrm>
          <a:prstGeom prst="rect">
            <a:avLst/>
          </a:prstGeom>
          <a:noFill/>
          <a:extLst>
            <a:ext uri="{909E8E84-426E-40DD-AFC4-6F175D3DCCD1}">
              <a14:hiddenFill xmlns:a14="http://schemas.microsoft.com/office/drawing/2010/main">
                <a:solidFill>
                  <a:srgbClr val="FFFFFF"/>
                </a:solidFill>
              </a14:hiddenFill>
            </a:ext>
          </a:extLst>
        </p:spPr>
      </p:pic>
      <p:sp>
        <p:nvSpPr>
          <p:cNvPr id="153" name="Rectangle 152"/>
          <p:cNvSpPr>
            <a:spLocks noChangeAspect="1"/>
          </p:cNvSpPr>
          <p:nvPr/>
        </p:nvSpPr>
        <p:spPr>
          <a:xfrm>
            <a:off x="1965775" y="2425970"/>
            <a:ext cx="1386000" cy="226591"/>
          </a:xfrm>
          <a:prstGeom prst="rect">
            <a:avLst/>
          </a:prstGeom>
          <a:solidFill>
            <a:schemeClr val="bg1"/>
          </a:solidFill>
          <a:effectLst>
            <a:outerShdw blurRad="50800" dist="38100" dir="2700000" algn="tl" rotWithShape="0">
              <a:prstClr val="black">
                <a:alpha val="40000"/>
              </a:prstClr>
            </a:outerShdw>
          </a:effectLst>
        </p:spPr>
        <p:txBody>
          <a:bodyPr wrap="square" tIns="36000" bIns="36000">
            <a:spAutoFit/>
          </a:bodyPr>
          <a:lstStyle/>
          <a:p>
            <a:r>
              <a:rPr lang="en-US" sz="1000" dirty="0">
                <a:latin typeface="Tunga" panose="020B0502040204020203" pitchFamily="34" charset="0"/>
                <a:cs typeface="Tunga" panose="020B0502040204020203" pitchFamily="34" charset="0"/>
              </a:rPr>
              <a:t>Deep Sea schedules</a:t>
            </a:r>
          </a:p>
        </p:txBody>
      </p:sp>
      <p:sp>
        <p:nvSpPr>
          <p:cNvPr id="154" name="TextBox 153"/>
          <p:cNvSpPr txBox="1"/>
          <p:nvPr/>
        </p:nvSpPr>
        <p:spPr>
          <a:xfrm>
            <a:off x="1323306" y="3228915"/>
            <a:ext cx="380232" cy="276999"/>
          </a:xfrm>
          <a:prstGeom prst="rect">
            <a:avLst/>
          </a:prstGeom>
          <a:noFill/>
        </p:spPr>
        <p:txBody>
          <a:bodyPr wrap="none" rtlCol="0">
            <a:spAutoFit/>
          </a:bodyPr>
          <a:lstStyle/>
          <a:p>
            <a:r>
              <a:rPr lang="en-GB" sz="1200" dirty="0">
                <a:solidFill>
                  <a:schemeClr val="tx2"/>
                </a:solidFill>
                <a:latin typeface="Tunga" panose="020B0502040204020203" pitchFamily="34" charset="0"/>
                <a:cs typeface="Tunga" panose="020B0502040204020203" pitchFamily="34" charset="0"/>
              </a:rPr>
              <a:t>……</a:t>
            </a:r>
          </a:p>
        </p:txBody>
      </p:sp>
      <p:pic>
        <p:nvPicPr>
          <p:cNvPr id="151" name="Picture 30" descr="http://3mfn642yimwr25fc3f2a44c7.wpengine.netdna-cdn.com/wp-content/uploads/2014/01/Gtnexus.jpg"/>
          <p:cNvPicPr>
            <a:picLocks noChangeAspect="1" noChangeArrowheads="1"/>
          </p:cNvPicPr>
          <p:nvPr/>
        </p:nvPicPr>
        <p:blipFill>
          <a:blip r:embed="rId11" cstate="print">
            <a:extLst>
              <a:ext uri="{28A0092B-C50C-407E-A947-70E740481C1C}">
                <a14:useLocalDpi xmlns:a14="http://schemas.microsoft.com/office/drawing/2010/main" val="0"/>
              </a:ext>
            </a:extLst>
          </a:blip>
          <a:srcRect/>
          <a:stretch>
            <a:fillRect/>
          </a:stretch>
        </p:blipFill>
        <p:spPr bwMode="auto">
          <a:xfrm>
            <a:off x="1436985" y="3170338"/>
            <a:ext cx="512272" cy="9185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4928280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70" name="Straight Arrow Connector 69"/>
          <p:cNvCxnSpPr/>
          <p:nvPr/>
        </p:nvCxnSpPr>
        <p:spPr>
          <a:xfrm flipH="1" flipV="1">
            <a:off x="1085269" y="2007967"/>
            <a:ext cx="4649" cy="2065225"/>
          </a:xfrm>
          <a:prstGeom prst="straightConnector1">
            <a:avLst/>
          </a:prstGeom>
          <a:ln>
            <a:headEnd type="triangle" w="sm" len="sm"/>
            <a:tailEnd type="none"/>
          </a:ln>
        </p:spPr>
        <p:style>
          <a:lnRef idx="1">
            <a:schemeClr val="accent1"/>
          </a:lnRef>
          <a:fillRef idx="0">
            <a:schemeClr val="accent1"/>
          </a:fillRef>
          <a:effectRef idx="0">
            <a:schemeClr val="accent1"/>
          </a:effectRef>
          <a:fontRef idx="minor">
            <a:schemeClr val="tx1"/>
          </a:fontRef>
        </p:style>
      </p:cxnSp>
      <p:sp>
        <p:nvSpPr>
          <p:cNvPr id="84" name="Rectangle 83"/>
          <p:cNvSpPr/>
          <p:nvPr/>
        </p:nvSpPr>
        <p:spPr>
          <a:xfrm>
            <a:off x="2076407" y="1427721"/>
            <a:ext cx="1371600" cy="610940"/>
          </a:xfrm>
          <a:prstGeom prst="rect">
            <a:avLst/>
          </a:prstGeom>
          <a:solidFill>
            <a:schemeClr val="tx2">
              <a:lumMod val="20000"/>
              <a:lumOff val="80000"/>
            </a:schemeClr>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dirty="0">
                <a:solidFill>
                  <a:schemeClr val="tx2"/>
                </a:solidFill>
                <a:latin typeface="Tunga" panose="020B0502040204020203" pitchFamily="34" charset="0"/>
                <a:cs typeface="Tunga" panose="020B0502040204020203" pitchFamily="34" charset="0"/>
              </a:rPr>
              <a:t>Order option</a:t>
            </a:r>
          </a:p>
        </p:txBody>
      </p:sp>
      <p:cxnSp>
        <p:nvCxnSpPr>
          <p:cNvPr id="85" name="Straight Arrow Connector 84"/>
          <p:cNvCxnSpPr>
            <a:stCxn id="68" idx="3"/>
            <a:endCxn id="84" idx="1"/>
          </p:cNvCxnSpPr>
          <p:nvPr/>
        </p:nvCxnSpPr>
        <p:spPr>
          <a:xfrm>
            <a:off x="1712605" y="1724554"/>
            <a:ext cx="363802" cy="8637"/>
          </a:xfrm>
          <a:prstGeom prst="straightConnector1">
            <a:avLst/>
          </a:prstGeom>
          <a:ln>
            <a:prstDash val="dash"/>
            <a:tailEnd type="triangle"/>
          </a:ln>
        </p:spPr>
        <p:style>
          <a:lnRef idx="1">
            <a:schemeClr val="accent1"/>
          </a:lnRef>
          <a:fillRef idx="0">
            <a:schemeClr val="accent1"/>
          </a:fillRef>
          <a:effectRef idx="0">
            <a:schemeClr val="accent1"/>
          </a:effectRef>
          <a:fontRef idx="minor">
            <a:schemeClr val="tx1"/>
          </a:fontRef>
        </p:style>
      </p:cxnSp>
      <p:pic>
        <p:nvPicPr>
          <p:cNvPr id="53"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flipH="1">
            <a:off x="2006382" y="1295400"/>
            <a:ext cx="323850" cy="3143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Slide Number Placeholder 1"/>
          <p:cNvSpPr>
            <a:spLocks noGrp="1"/>
          </p:cNvSpPr>
          <p:nvPr>
            <p:ph type="sldNum" sz="quarter" idx="12"/>
          </p:nvPr>
        </p:nvSpPr>
        <p:spPr/>
        <p:txBody>
          <a:bodyPr/>
          <a:lstStyle/>
          <a:p>
            <a:fld id="{B6F15528-21DE-4FAA-801E-634DDDAF4B2B}" type="slidenum">
              <a:rPr lang="en-US" smtClean="0"/>
              <a:pPr/>
              <a:t>6</a:t>
            </a:fld>
            <a:endParaRPr lang="en-US"/>
          </a:p>
        </p:txBody>
      </p:sp>
      <p:sp>
        <p:nvSpPr>
          <p:cNvPr id="66" name="Flowchart: Magnetic Disk 65"/>
          <p:cNvSpPr/>
          <p:nvPr/>
        </p:nvSpPr>
        <p:spPr>
          <a:xfrm>
            <a:off x="549318" y="4065807"/>
            <a:ext cx="1050882" cy="377864"/>
          </a:xfrm>
          <a:prstGeom prst="flowChartMagneticDisk">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a:p>
        </p:txBody>
      </p:sp>
      <p:sp>
        <p:nvSpPr>
          <p:cNvPr id="68" name="Rectangle 67"/>
          <p:cNvSpPr/>
          <p:nvPr/>
        </p:nvSpPr>
        <p:spPr>
          <a:xfrm>
            <a:off x="341005" y="1419084"/>
            <a:ext cx="1371600" cy="610940"/>
          </a:xfrm>
          <a:prstGeom prst="rect">
            <a:avLst/>
          </a:prstGeom>
          <a:solidFill>
            <a:schemeClr val="tx2">
              <a:lumMod val="20000"/>
              <a:lumOff val="80000"/>
            </a:schemeClr>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dirty="0">
                <a:solidFill>
                  <a:schemeClr val="tx2"/>
                </a:solidFill>
                <a:latin typeface="Tunga" panose="020B0502040204020203" pitchFamily="34" charset="0"/>
                <a:cs typeface="Tunga" panose="020B0502040204020203" pitchFamily="34" charset="0"/>
              </a:rPr>
              <a:t>Save for monitoring and reuse</a:t>
            </a:r>
          </a:p>
        </p:txBody>
      </p:sp>
      <p:pic>
        <p:nvPicPr>
          <p:cNvPr id="67" name="Picture 2" descr="https://cdn2.iconfinder.com/data/icons/industry-3/512/automation-512.pn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33507" y="1295400"/>
            <a:ext cx="304800" cy="304800"/>
          </a:xfrm>
          <a:prstGeom prst="rect">
            <a:avLst/>
          </a:prstGeom>
          <a:noFill/>
          <a:extLst>
            <a:ext uri="{909E8E84-426E-40DD-AFC4-6F175D3DCCD1}">
              <a14:hiddenFill xmlns:a14="http://schemas.microsoft.com/office/drawing/2010/main">
                <a:solidFill>
                  <a:srgbClr val="FFFFFF"/>
                </a:solidFill>
              </a14:hiddenFill>
            </a:ext>
          </a:extLst>
        </p:spPr>
      </p:pic>
      <p:cxnSp>
        <p:nvCxnSpPr>
          <p:cNvPr id="73" name="Straight Arrow Connector 72"/>
          <p:cNvCxnSpPr/>
          <p:nvPr/>
        </p:nvCxnSpPr>
        <p:spPr>
          <a:xfrm>
            <a:off x="76200" y="1733191"/>
            <a:ext cx="261010" cy="4355"/>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74" name="Rectangle 73"/>
          <p:cNvSpPr>
            <a:spLocks noChangeAspect="1"/>
          </p:cNvSpPr>
          <p:nvPr/>
        </p:nvSpPr>
        <p:spPr>
          <a:xfrm>
            <a:off x="381000" y="2215831"/>
            <a:ext cx="1386000" cy="226591"/>
          </a:xfrm>
          <a:prstGeom prst="rect">
            <a:avLst/>
          </a:prstGeom>
          <a:solidFill>
            <a:srgbClr val="FFFFCC"/>
          </a:solidFill>
          <a:effectLst>
            <a:outerShdw blurRad="50800" dist="38100" dir="2700000" algn="tl" rotWithShape="0">
              <a:prstClr val="black">
                <a:alpha val="40000"/>
              </a:prstClr>
            </a:outerShdw>
          </a:effectLst>
        </p:spPr>
        <p:txBody>
          <a:bodyPr wrap="square" tIns="36000" bIns="36000">
            <a:spAutoFit/>
          </a:bodyPr>
          <a:lstStyle/>
          <a:p>
            <a:r>
              <a:rPr lang="en-US" sz="1000" dirty="0">
                <a:latin typeface="Tunga" panose="020B0502040204020203" pitchFamily="34" charset="0"/>
                <a:cs typeface="Tunga" panose="020B0502040204020203" pitchFamily="34" charset="0"/>
              </a:rPr>
              <a:t>Destination</a:t>
            </a:r>
          </a:p>
        </p:txBody>
      </p:sp>
      <p:sp>
        <p:nvSpPr>
          <p:cNvPr id="80" name="Rectangle 79"/>
          <p:cNvSpPr>
            <a:spLocks noChangeAspect="1"/>
          </p:cNvSpPr>
          <p:nvPr/>
        </p:nvSpPr>
        <p:spPr>
          <a:xfrm>
            <a:off x="381000" y="3048000"/>
            <a:ext cx="1386000" cy="226591"/>
          </a:xfrm>
          <a:prstGeom prst="rect">
            <a:avLst/>
          </a:prstGeom>
          <a:solidFill>
            <a:schemeClr val="bg1"/>
          </a:solidFill>
          <a:effectLst>
            <a:outerShdw blurRad="50800" dist="38100" dir="2700000" algn="tl" rotWithShape="0">
              <a:prstClr val="black">
                <a:alpha val="40000"/>
              </a:prstClr>
            </a:outerShdw>
          </a:effectLst>
        </p:spPr>
        <p:txBody>
          <a:bodyPr wrap="square" tIns="36000" bIns="36000">
            <a:spAutoFit/>
          </a:bodyPr>
          <a:lstStyle/>
          <a:p>
            <a:r>
              <a:rPr lang="en-US" sz="1000" dirty="0">
                <a:latin typeface="Tunga" panose="020B0502040204020203" pitchFamily="34" charset="0"/>
                <a:cs typeface="Tunga" panose="020B0502040204020203" pitchFamily="34" charset="0"/>
              </a:rPr>
              <a:t>Pick-up date</a:t>
            </a:r>
          </a:p>
        </p:txBody>
      </p:sp>
      <p:sp>
        <p:nvSpPr>
          <p:cNvPr id="81" name="Rectangle 80"/>
          <p:cNvSpPr>
            <a:spLocks noChangeAspect="1"/>
          </p:cNvSpPr>
          <p:nvPr/>
        </p:nvSpPr>
        <p:spPr>
          <a:xfrm>
            <a:off x="381000" y="3314030"/>
            <a:ext cx="1386000" cy="226591"/>
          </a:xfrm>
          <a:prstGeom prst="rect">
            <a:avLst/>
          </a:prstGeom>
          <a:solidFill>
            <a:schemeClr val="bg1"/>
          </a:solidFill>
          <a:effectLst>
            <a:outerShdw blurRad="50800" dist="38100" dir="2700000" algn="tl" rotWithShape="0">
              <a:prstClr val="black">
                <a:alpha val="40000"/>
              </a:prstClr>
            </a:outerShdw>
          </a:effectLst>
        </p:spPr>
        <p:txBody>
          <a:bodyPr wrap="square" tIns="36000" bIns="36000">
            <a:spAutoFit/>
          </a:bodyPr>
          <a:lstStyle/>
          <a:p>
            <a:r>
              <a:rPr lang="en-US" sz="1000" dirty="0">
                <a:latin typeface="Tunga" panose="020B0502040204020203" pitchFamily="34" charset="0"/>
                <a:cs typeface="Tunga" panose="020B0502040204020203" pitchFamily="34" charset="0"/>
              </a:rPr>
              <a:t>Drop off terminal</a:t>
            </a:r>
          </a:p>
        </p:txBody>
      </p:sp>
      <p:sp>
        <p:nvSpPr>
          <p:cNvPr id="82" name="Rectangle 81"/>
          <p:cNvSpPr>
            <a:spLocks noChangeAspect="1"/>
          </p:cNvSpPr>
          <p:nvPr/>
        </p:nvSpPr>
        <p:spPr>
          <a:xfrm>
            <a:off x="381000" y="3580058"/>
            <a:ext cx="1386000" cy="226591"/>
          </a:xfrm>
          <a:prstGeom prst="rect">
            <a:avLst/>
          </a:prstGeom>
          <a:solidFill>
            <a:schemeClr val="bg1"/>
          </a:solidFill>
          <a:effectLst>
            <a:outerShdw blurRad="50800" dist="38100" dir="2700000" algn="tl" rotWithShape="0">
              <a:prstClr val="black">
                <a:alpha val="40000"/>
              </a:prstClr>
            </a:outerShdw>
          </a:effectLst>
        </p:spPr>
        <p:txBody>
          <a:bodyPr wrap="square" tIns="36000" bIns="36000">
            <a:spAutoFit/>
          </a:bodyPr>
          <a:lstStyle/>
          <a:p>
            <a:r>
              <a:rPr lang="en-US" sz="1000" dirty="0">
                <a:latin typeface="Tunga" panose="020B0502040204020203" pitchFamily="34" charset="0"/>
                <a:cs typeface="Tunga" panose="020B0502040204020203" pitchFamily="34" charset="0"/>
              </a:rPr>
              <a:t>Drop off date</a:t>
            </a:r>
          </a:p>
        </p:txBody>
      </p:sp>
      <p:sp>
        <p:nvSpPr>
          <p:cNvPr id="86" name="TextBox 85"/>
          <p:cNvSpPr txBox="1"/>
          <p:nvPr/>
        </p:nvSpPr>
        <p:spPr>
          <a:xfrm>
            <a:off x="9196715" y="6446036"/>
            <a:ext cx="1662635" cy="276999"/>
          </a:xfrm>
          <a:prstGeom prst="rect">
            <a:avLst/>
          </a:prstGeom>
          <a:noFill/>
        </p:spPr>
        <p:txBody>
          <a:bodyPr wrap="none" rtlCol="0">
            <a:spAutoFit/>
          </a:bodyPr>
          <a:lstStyle/>
          <a:p>
            <a:r>
              <a:rPr lang="nl-NL" sz="1200" dirty="0">
                <a:latin typeface="Tunga" panose="020B0502040204020203" pitchFamily="34" charset="0"/>
                <a:cs typeface="Tunga" panose="020B0502040204020203" pitchFamily="34" charset="0"/>
              </a:rPr>
              <a:t>Hyperlink </a:t>
            </a:r>
            <a:r>
              <a:rPr lang="nl-NL" sz="1200" dirty="0" err="1">
                <a:latin typeface="Tunga" panose="020B0502040204020203" pitchFamily="34" charset="0"/>
                <a:cs typeface="Tunga" panose="020B0502040204020203" pitchFamily="34" charset="0"/>
              </a:rPr>
              <a:t>to</a:t>
            </a:r>
            <a:r>
              <a:rPr lang="nl-NL" sz="1200" dirty="0">
                <a:latin typeface="Tunga" panose="020B0502040204020203" pitchFamily="34" charset="0"/>
                <a:cs typeface="Tunga" panose="020B0502040204020203" pitchFamily="34" charset="0"/>
              </a:rPr>
              <a:t> </a:t>
            </a:r>
            <a:r>
              <a:rPr lang="nl-NL" sz="1200" dirty="0" err="1">
                <a:latin typeface="Tunga" panose="020B0502040204020203" pitchFamily="34" charset="0"/>
                <a:cs typeface="Tunga" panose="020B0502040204020203" pitchFamily="34" charset="0"/>
              </a:rPr>
              <a:t>related</a:t>
            </a:r>
            <a:r>
              <a:rPr lang="nl-NL" sz="1200" dirty="0">
                <a:latin typeface="Tunga" panose="020B0502040204020203" pitchFamily="34" charset="0"/>
                <a:cs typeface="Tunga" panose="020B0502040204020203" pitchFamily="34" charset="0"/>
              </a:rPr>
              <a:t> screen</a:t>
            </a:r>
          </a:p>
        </p:txBody>
      </p:sp>
      <p:pic>
        <p:nvPicPr>
          <p:cNvPr id="87" name="Picture 2" descr="https://cdn2.iconfinder.com/data/icons/industry-3/512/automation-512.pn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9047690" y="6237859"/>
            <a:ext cx="162880" cy="162880"/>
          </a:xfrm>
          <a:prstGeom prst="rect">
            <a:avLst/>
          </a:prstGeom>
          <a:noFill/>
          <a:extLst>
            <a:ext uri="{909E8E84-426E-40DD-AFC4-6F175D3DCCD1}">
              <a14:hiddenFill xmlns:a14="http://schemas.microsoft.com/office/drawing/2010/main">
                <a:solidFill>
                  <a:srgbClr val="FFFFFF"/>
                </a:solidFill>
              </a14:hiddenFill>
            </a:ext>
          </a:extLst>
        </p:spPr>
      </p:pic>
      <p:sp>
        <p:nvSpPr>
          <p:cNvPr id="88" name="TextBox 87"/>
          <p:cNvSpPr txBox="1"/>
          <p:nvPr/>
        </p:nvSpPr>
        <p:spPr>
          <a:xfrm>
            <a:off x="9196715" y="6224004"/>
            <a:ext cx="585417" cy="276999"/>
          </a:xfrm>
          <a:prstGeom prst="rect">
            <a:avLst/>
          </a:prstGeom>
          <a:noFill/>
        </p:spPr>
        <p:txBody>
          <a:bodyPr wrap="none" rtlCol="0">
            <a:spAutoFit/>
          </a:bodyPr>
          <a:lstStyle/>
          <a:p>
            <a:r>
              <a:rPr lang="nl-NL" sz="1200" dirty="0">
                <a:latin typeface="Tunga" panose="020B0502040204020203" pitchFamily="34" charset="0"/>
                <a:cs typeface="Tunga" panose="020B0502040204020203" pitchFamily="34" charset="0"/>
              </a:rPr>
              <a:t>Service</a:t>
            </a:r>
          </a:p>
        </p:txBody>
      </p:sp>
      <p:pic>
        <p:nvPicPr>
          <p:cNvPr id="89"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flipH="1">
            <a:off x="9047690" y="5934795"/>
            <a:ext cx="194671" cy="18894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90" name="TextBox 89"/>
          <p:cNvSpPr txBox="1"/>
          <p:nvPr/>
        </p:nvSpPr>
        <p:spPr>
          <a:xfrm>
            <a:off x="9213550" y="5934795"/>
            <a:ext cx="580608" cy="276999"/>
          </a:xfrm>
          <a:prstGeom prst="rect">
            <a:avLst/>
          </a:prstGeom>
          <a:noFill/>
        </p:spPr>
        <p:txBody>
          <a:bodyPr wrap="none" rtlCol="0">
            <a:spAutoFit/>
          </a:bodyPr>
          <a:lstStyle/>
          <a:p>
            <a:r>
              <a:rPr lang="nl-NL" sz="1200" dirty="0">
                <a:latin typeface="Tunga" panose="020B0502040204020203" pitchFamily="34" charset="0"/>
                <a:cs typeface="Tunga" panose="020B0502040204020203" pitchFamily="34" charset="0"/>
              </a:rPr>
              <a:t>Manual</a:t>
            </a:r>
          </a:p>
        </p:txBody>
      </p:sp>
      <p:sp>
        <p:nvSpPr>
          <p:cNvPr id="91" name="TextBox 90">
            <a:hlinkClick r:id="rId4" action="ppaction://hlinksldjump"/>
          </p:cNvPr>
          <p:cNvSpPr txBox="1"/>
          <p:nvPr/>
        </p:nvSpPr>
        <p:spPr>
          <a:xfrm>
            <a:off x="8910160" y="6389786"/>
            <a:ext cx="332201" cy="369332"/>
          </a:xfrm>
          <a:prstGeom prst="rect">
            <a:avLst/>
          </a:prstGeom>
          <a:noFill/>
        </p:spPr>
        <p:txBody>
          <a:bodyPr wrap="square" rtlCol="0">
            <a:spAutoFit/>
          </a:bodyPr>
          <a:lstStyle/>
          <a:p>
            <a:r>
              <a:rPr lang="nl-NL" dirty="0">
                <a:sym typeface="Wingdings 2" panose="05020102010507070707" pitchFamily="18" charset="2"/>
              </a:rPr>
              <a:t></a:t>
            </a:r>
            <a:endParaRPr lang="nl-NL" dirty="0"/>
          </a:p>
        </p:txBody>
      </p:sp>
      <p:sp>
        <p:nvSpPr>
          <p:cNvPr id="22" name="Isosceles Triangle 21">
            <a:hlinkClick r:id="rId5" action="ppaction://hlinksldjump"/>
          </p:cNvPr>
          <p:cNvSpPr/>
          <p:nvPr/>
        </p:nvSpPr>
        <p:spPr>
          <a:xfrm rot="16200000" flipH="1">
            <a:off x="11443658" y="4528645"/>
            <a:ext cx="492275" cy="572713"/>
          </a:xfrm>
          <a:prstGeom prst="triangl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a:p>
        </p:txBody>
      </p:sp>
      <p:sp>
        <p:nvSpPr>
          <p:cNvPr id="23" name="TextBox 22"/>
          <p:cNvSpPr txBox="1"/>
          <p:nvPr/>
        </p:nvSpPr>
        <p:spPr>
          <a:xfrm>
            <a:off x="228600" y="677264"/>
            <a:ext cx="3472425" cy="276999"/>
          </a:xfrm>
          <a:prstGeom prst="rect">
            <a:avLst/>
          </a:prstGeom>
          <a:noFill/>
        </p:spPr>
        <p:txBody>
          <a:bodyPr wrap="none" rtlCol="0">
            <a:spAutoFit/>
          </a:bodyPr>
          <a:lstStyle/>
          <a:p>
            <a:r>
              <a:rPr lang="en-GB" sz="1200" dirty="0">
                <a:solidFill>
                  <a:schemeClr val="tx2"/>
                </a:solidFill>
                <a:latin typeface="Tunga" panose="020B0502040204020203" pitchFamily="34" charset="0"/>
                <a:cs typeface="Tunga" panose="020B0502040204020203" pitchFamily="34" charset="0"/>
              </a:rPr>
              <a:t>Analyse scenario’s for import container, no carrier selected.</a:t>
            </a:r>
          </a:p>
        </p:txBody>
      </p:sp>
    </p:spTree>
    <p:extLst>
      <p:ext uri="{BB962C8B-B14F-4D97-AF65-F5344CB8AC3E}">
        <p14:creationId xmlns:p14="http://schemas.microsoft.com/office/powerpoint/2010/main" val="357038479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p:cNvSpPr/>
          <p:nvPr/>
        </p:nvSpPr>
        <p:spPr bwMode="auto">
          <a:xfrm>
            <a:off x="457200" y="1097174"/>
            <a:ext cx="11544300" cy="832571"/>
          </a:xfrm>
          <a:prstGeom prst="rect">
            <a:avLst/>
          </a:prstGeom>
          <a:solidFill>
            <a:srgbClr val="FFC000"/>
          </a:solidFill>
          <a:ln>
            <a:noFill/>
            <a:headEnd type="none" w="med" len="med"/>
            <a:tailEnd type="none" w="med" len="med"/>
          </a:ln>
          <a:effectLst>
            <a:outerShdw blurRad="50800" dist="38100" dir="2700000" algn="tl" rotWithShape="0">
              <a:prstClr val="black">
                <a:alpha val="40000"/>
              </a:prstClr>
            </a:outerShdw>
          </a:effectLst>
        </p:spPr>
        <p:style>
          <a:lnRef idx="2">
            <a:schemeClr val="accent2">
              <a:shade val="50000"/>
            </a:schemeClr>
          </a:lnRef>
          <a:fillRef idx="1">
            <a:schemeClr val="accent2"/>
          </a:fillRef>
          <a:effectRef idx="0">
            <a:schemeClr val="accent2"/>
          </a:effectRef>
          <a:fontRef idx="minor">
            <a:schemeClr val="lt1"/>
          </a:fontRef>
        </p:style>
        <p:txBody>
          <a:bodyPr vert="horz" wrap="square" lIns="91436" tIns="45718" rIns="91436" bIns="45718" numCol="1" rtlCol="0" anchor="ctr" anchorCtr="0" compatLnSpc="1">
            <a:prstTxWarp prst="textNoShape">
              <a:avLst/>
            </a:prstTxWarp>
          </a:bodyPr>
          <a:lstStyle/>
          <a:p>
            <a:pPr algn="ctr" defTabSz="914099" fontAlgn="base">
              <a:spcBef>
                <a:spcPct val="0"/>
              </a:spcBef>
              <a:spcAft>
                <a:spcPct val="0"/>
              </a:spcAft>
            </a:pPr>
            <a:r>
              <a:rPr lang="en-GB" sz="1400" b="1" dirty="0">
                <a:solidFill>
                  <a:schemeClr val="tx1"/>
                </a:solidFill>
              </a:rPr>
              <a:t>Status data</a:t>
            </a:r>
          </a:p>
        </p:txBody>
      </p:sp>
      <p:sp>
        <p:nvSpPr>
          <p:cNvPr id="4" name="Slide Number Placeholder 3"/>
          <p:cNvSpPr>
            <a:spLocks noGrp="1"/>
          </p:cNvSpPr>
          <p:nvPr>
            <p:ph type="sldNum" sz="quarter" idx="12"/>
          </p:nvPr>
        </p:nvSpPr>
        <p:spPr/>
        <p:txBody>
          <a:bodyPr/>
          <a:lstStyle/>
          <a:p>
            <a:fld id="{B6F15528-21DE-4FAA-801E-634DDDAF4B2B}" type="slidenum">
              <a:rPr lang="en-US" smtClean="0"/>
              <a:pPr/>
              <a:t>7</a:t>
            </a:fld>
            <a:endParaRPr lang="en-US"/>
          </a:p>
        </p:txBody>
      </p:sp>
      <p:sp>
        <p:nvSpPr>
          <p:cNvPr id="5" name="Rectangle 4">
            <a:hlinkClick r:id="rId2" action="ppaction://hlinksldjump"/>
          </p:cNvPr>
          <p:cNvSpPr/>
          <p:nvPr/>
        </p:nvSpPr>
        <p:spPr bwMode="auto">
          <a:xfrm>
            <a:off x="457200" y="3124199"/>
            <a:ext cx="2209800" cy="1447800"/>
          </a:xfrm>
          <a:prstGeom prst="rect">
            <a:avLst/>
          </a:prstGeom>
          <a:solidFill>
            <a:schemeClr val="tx2"/>
          </a:solidFill>
          <a:ln>
            <a:noFill/>
            <a:headEnd type="none" w="med" len="med"/>
            <a:tailEnd type="none" w="med" len="med"/>
          </a:ln>
          <a:effectLst>
            <a:outerShdw blurRad="50800" dist="38100" dir="2700000" algn="tl" rotWithShape="0">
              <a:prstClr val="black">
                <a:alpha val="40000"/>
              </a:prstClr>
            </a:outerShdw>
          </a:effectLst>
        </p:spPr>
        <p:style>
          <a:lnRef idx="2">
            <a:schemeClr val="accent2">
              <a:shade val="50000"/>
            </a:schemeClr>
          </a:lnRef>
          <a:fillRef idx="1">
            <a:schemeClr val="accent2"/>
          </a:fillRef>
          <a:effectRef idx="0">
            <a:schemeClr val="accent2"/>
          </a:effectRef>
          <a:fontRef idx="minor">
            <a:schemeClr val="lt1"/>
          </a:fontRef>
        </p:style>
        <p:txBody>
          <a:bodyPr vert="horz" wrap="square" lIns="91436" tIns="45718" rIns="91436" bIns="45718" numCol="1" rtlCol="0" anchor="ctr" anchorCtr="0" compatLnSpc="1">
            <a:prstTxWarp prst="textNoShape">
              <a:avLst/>
            </a:prstTxWarp>
          </a:bodyPr>
          <a:lstStyle/>
          <a:p>
            <a:pPr algn="ctr" defTabSz="914099" fontAlgn="base">
              <a:spcBef>
                <a:spcPct val="0"/>
              </a:spcBef>
              <a:spcAft>
                <a:spcPct val="0"/>
              </a:spcAft>
            </a:pPr>
            <a:r>
              <a:rPr lang="en-GB" sz="2000" b="1" dirty="0" err="1">
                <a:gradFill>
                  <a:gsLst>
                    <a:gs pos="0">
                      <a:srgbClr val="FFFFFF"/>
                    </a:gs>
                    <a:gs pos="100000">
                      <a:srgbClr val="FFFFFF"/>
                    </a:gs>
                  </a:gsLst>
                  <a:lin ang="5400000" scaled="0"/>
                </a:gradFill>
              </a:rPr>
              <a:t>Synchromodal</a:t>
            </a:r>
            <a:r>
              <a:rPr lang="en-GB" sz="2000" b="1" dirty="0">
                <a:gradFill>
                  <a:gsLst>
                    <a:gs pos="0">
                      <a:srgbClr val="FFFFFF"/>
                    </a:gs>
                    <a:gs pos="100000">
                      <a:srgbClr val="FFFFFF"/>
                    </a:gs>
                  </a:gsLst>
                  <a:lin ang="5400000" scaled="0"/>
                </a:gradFill>
              </a:rPr>
              <a:t> planner</a:t>
            </a:r>
          </a:p>
        </p:txBody>
      </p:sp>
      <p:sp>
        <p:nvSpPr>
          <p:cNvPr id="6" name="Rectangle 5"/>
          <p:cNvSpPr/>
          <p:nvPr/>
        </p:nvSpPr>
        <p:spPr bwMode="auto">
          <a:xfrm>
            <a:off x="5124450" y="3116158"/>
            <a:ext cx="2209800" cy="1447800"/>
          </a:xfrm>
          <a:prstGeom prst="rect">
            <a:avLst/>
          </a:prstGeom>
          <a:solidFill>
            <a:schemeClr val="tx2"/>
          </a:solidFill>
          <a:ln>
            <a:noFill/>
            <a:headEnd type="none" w="med" len="med"/>
            <a:tailEnd type="none" w="med" len="med"/>
          </a:ln>
          <a:effectLst>
            <a:outerShdw blurRad="50800" dist="38100" dir="2700000" algn="tl" rotWithShape="0">
              <a:prstClr val="black">
                <a:alpha val="40000"/>
              </a:prstClr>
            </a:outerShdw>
          </a:effectLst>
        </p:spPr>
        <p:style>
          <a:lnRef idx="2">
            <a:schemeClr val="accent2">
              <a:shade val="50000"/>
            </a:schemeClr>
          </a:lnRef>
          <a:fillRef idx="1">
            <a:schemeClr val="accent2"/>
          </a:fillRef>
          <a:effectRef idx="0">
            <a:schemeClr val="accent2"/>
          </a:effectRef>
          <a:fontRef idx="minor">
            <a:schemeClr val="lt1"/>
          </a:fontRef>
        </p:style>
        <p:txBody>
          <a:bodyPr vert="horz" wrap="square" lIns="91436" tIns="45718" rIns="91436" bIns="45718" numCol="1" rtlCol="0" anchor="ctr" anchorCtr="0" compatLnSpc="1">
            <a:prstTxWarp prst="textNoShape">
              <a:avLst/>
            </a:prstTxWarp>
          </a:bodyPr>
          <a:lstStyle/>
          <a:p>
            <a:pPr algn="ctr" defTabSz="914099" fontAlgn="base">
              <a:spcBef>
                <a:spcPct val="0"/>
              </a:spcBef>
              <a:spcAft>
                <a:spcPct val="0"/>
              </a:spcAft>
            </a:pPr>
            <a:r>
              <a:rPr lang="en-GB" sz="2000" b="1" dirty="0" err="1">
                <a:gradFill>
                  <a:gsLst>
                    <a:gs pos="0">
                      <a:srgbClr val="FFFFFF"/>
                    </a:gs>
                    <a:gs pos="100000">
                      <a:srgbClr val="FFFFFF"/>
                    </a:gs>
                  </a:gsLst>
                  <a:lin ang="5400000" scaled="0"/>
                </a:gradFill>
              </a:rPr>
              <a:t>Synchromodal</a:t>
            </a:r>
            <a:r>
              <a:rPr lang="en-GB" sz="2000" b="1" dirty="0">
                <a:gradFill>
                  <a:gsLst>
                    <a:gs pos="0">
                      <a:srgbClr val="FFFFFF"/>
                    </a:gs>
                    <a:gs pos="100000">
                      <a:srgbClr val="FFFFFF"/>
                    </a:gs>
                  </a:gsLst>
                  <a:lin ang="5400000" scaled="0"/>
                </a:gradFill>
              </a:rPr>
              <a:t> booker</a:t>
            </a:r>
          </a:p>
        </p:txBody>
      </p:sp>
      <p:sp>
        <p:nvSpPr>
          <p:cNvPr id="7" name="Rectangle 6"/>
          <p:cNvSpPr/>
          <p:nvPr/>
        </p:nvSpPr>
        <p:spPr bwMode="auto">
          <a:xfrm>
            <a:off x="9791700" y="3124198"/>
            <a:ext cx="2209800" cy="1447800"/>
          </a:xfrm>
          <a:prstGeom prst="rect">
            <a:avLst/>
          </a:prstGeom>
          <a:solidFill>
            <a:schemeClr val="tx2"/>
          </a:solidFill>
          <a:ln>
            <a:noFill/>
            <a:headEnd type="none" w="med" len="med"/>
            <a:tailEnd type="none" w="med" len="med"/>
          </a:ln>
          <a:effectLst>
            <a:outerShdw blurRad="50800" dist="38100" dir="2700000" algn="tl" rotWithShape="0">
              <a:prstClr val="black">
                <a:alpha val="40000"/>
              </a:prstClr>
            </a:outerShdw>
          </a:effectLst>
        </p:spPr>
        <p:style>
          <a:lnRef idx="2">
            <a:schemeClr val="accent2">
              <a:shade val="50000"/>
            </a:schemeClr>
          </a:lnRef>
          <a:fillRef idx="1">
            <a:schemeClr val="accent2"/>
          </a:fillRef>
          <a:effectRef idx="0">
            <a:schemeClr val="accent2"/>
          </a:effectRef>
          <a:fontRef idx="minor">
            <a:schemeClr val="lt1"/>
          </a:fontRef>
        </p:style>
        <p:txBody>
          <a:bodyPr vert="horz" wrap="square" lIns="91436" tIns="45718" rIns="91436" bIns="45718" numCol="1" rtlCol="0" anchor="ctr" anchorCtr="0" compatLnSpc="1">
            <a:prstTxWarp prst="textNoShape">
              <a:avLst/>
            </a:prstTxWarp>
          </a:bodyPr>
          <a:lstStyle/>
          <a:p>
            <a:pPr algn="ctr" defTabSz="914099" fontAlgn="base">
              <a:spcBef>
                <a:spcPct val="0"/>
              </a:spcBef>
              <a:spcAft>
                <a:spcPct val="0"/>
              </a:spcAft>
            </a:pPr>
            <a:r>
              <a:rPr lang="en-GB" sz="2000" b="1" dirty="0">
                <a:gradFill>
                  <a:gsLst>
                    <a:gs pos="0">
                      <a:srgbClr val="FFFFFF"/>
                    </a:gs>
                    <a:gs pos="100000">
                      <a:srgbClr val="FFFFFF"/>
                    </a:gs>
                  </a:gsLst>
                  <a:lin ang="5400000" scaled="0"/>
                </a:gradFill>
              </a:rPr>
              <a:t>Container</a:t>
            </a:r>
          </a:p>
          <a:p>
            <a:pPr algn="ctr" defTabSz="914099" fontAlgn="base">
              <a:spcBef>
                <a:spcPct val="0"/>
              </a:spcBef>
              <a:spcAft>
                <a:spcPct val="0"/>
              </a:spcAft>
            </a:pPr>
            <a:r>
              <a:rPr lang="en-GB" sz="2000" b="1" dirty="0">
                <a:gradFill>
                  <a:gsLst>
                    <a:gs pos="0">
                      <a:srgbClr val="FFFFFF"/>
                    </a:gs>
                    <a:gs pos="100000">
                      <a:srgbClr val="FFFFFF"/>
                    </a:gs>
                  </a:gsLst>
                  <a:lin ang="5400000" scaled="0"/>
                </a:gradFill>
              </a:rPr>
              <a:t>monitor</a:t>
            </a:r>
          </a:p>
        </p:txBody>
      </p:sp>
      <p:sp>
        <p:nvSpPr>
          <p:cNvPr id="8" name="Rectangle 7"/>
          <p:cNvSpPr/>
          <p:nvPr/>
        </p:nvSpPr>
        <p:spPr bwMode="auto">
          <a:xfrm>
            <a:off x="457200" y="2057399"/>
            <a:ext cx="11544300" cy="853659"/>
          </a:xfrm>
          <a:prstGeom prst="rect">
            <a:avLst/>
          </a:prstGeom>
          <a:solidFill>
            <a:schemeClr val="tx2"/>
          </a:solidFill>
          <a:ln>
            <a:noFill/>
            <a:headEnd type="none" w="med" len="med"/>
            <a:tailEnd type="none" w="med" len="med"/>
          </a:ln>
          <a:effectLst>
            <a:outerShdw blurRad="50800" dist="38100" dir="2700000" algn="tl" rotWithShape="0">
              <a:prstClr val="black">
                <a:alpha val="40000"/>
              </a:prstClr>
            </a:outerShdw>
          </a:effectLst>
        </p:spPr>
        <p:style>
          <a:lnRef idx="2">
            <a:schemeClr val="accent2">
              <a:shade val="50000"/>
            </a:schemeClr>
          </a:lnRef>
          <a:fillRef idx="1">
            <a:schemeClr val="accent2"/>
          </a:fillRef>
          <a:effectRef idx="0">
            <a:schemeClr val="accent2"/>
          </a:effectRef>
          <a:fontRef idx="minor">
            <a:schemeClr val="lt1"/>
          </a:fontRef>
        </p:style>
        <p:txBody>
          <a:bodyPr vert="horz" wrap="square" lIns="91436" tIns="45718" rIns="91436" bIns="45718" numCol="1" rtlCol="0" anchor="ctr" anchorCtr="0" compatLnSpc="1">
            <a:prstTxWarp prst="textNoShape">
              <a:avLst/>
            </a:prstTxWarp>
          </a:bodyPr>
          <a:lstStyle/>
          <a:p>
            <a:pPr algn="ctr" defTabSz="914099" fontAlgn="base">
              <a:spcBef>
                <a:spcPct val="0"/>
              </a:spcBef>
              <a:spcAft>
                <a:spcPct val="0"/>
              </a:spcAft>
            </a:pPr>
            <a:r>
              <a:rPr lang="en-GB" sz="2000" b="1" dirty="0" err="1">
                <a:solidFill>
                  <a:schemeClr val="bg1"/>
                </a:solidFill>
              </a:rPr>
              <a:t>Synchromodal</a:t>
            </a:r>
            <a:r>
              <a:rPr lang="en-GB" sz="2000" b="1" dirty="0">
                <a:solidFill>
                  <a:schemeClr val="bg1"/>
                </a:solidFill>
              </a:rPr>
              <a:t> dashboard</a:t>
            </a:r>
          </a:p>
        </p:txBody>
      </p:sp>
      <p:sp>
        <p:nvSpPr>
          <p:cNvPr id="13" name="Rectangle 12"/>
          <p:cNvSpPr/>
          <p:nvPr/>
        </p:nvSpPr>
        <p:spPr bwMode="auto">
          <a:xfrm>
            <a:off x="566057" y="6043823"/>
            <a:ext cx="838200" cy="356977"/>
          </a:xfrm>
          <a:prstGeom prst="rect">
            <a:avLst/>
          </a:prstGeom>
          <a:solidFill>
            <a:schemeClr val="accent1"/>
          </a:solidFill>
          <a:ln>
            <a:noFill/>
            <a:headEnd type="none" w="med" len="med"/>
            <a:tailEnd type="none" w="med" len="med"/>
          </a:ln>
          <a:effectLst>
            <a:outerShdw blurRad="50800" dist="38100" dir="2700000" algn="tl" rotWithShape="0">
              <a:prstClr val="black">
                <a:alpha val="40000"/>
              </a:prstClr>
            </a:outerShdw>
          </a:effectLst>
        </p:spPr>
        <p:style>
          <a:lnRef idx="2">
            <a:schemeClr val="accent2">
              <a:shade val="50000"/>
            </a:schemeClr>
          </a:lnRef>
          <a:fillRef idx="1">
            <a:schemeClr val="accent2"/>
          </a:fillRef>
          <a:effectRef idx="0">
            <a:schemeClr val="accent2"/>
          </a:effectRef>
          <a:fontRef idx="minor">
            <a:schemeClr val="lt1"/>
          </a:fontRef>
        </p:style>
        <p:txBody>
          <a:bodyPr vert="horz" wrap="square" lIns="91436" tIns="45718" rIns="91436" bIns="45718" numCol="1" rtlCol="0" anchor="ctr" anchorCtr="0" compatLnSpc="1">
            <a:prstTxWarp prst="textNoShape">
              <a:avLst/>
            </a:prstTxWarp>
          </a:bodyPr>
          <a:lstStyle/>
          <a:p>
            <a:pPr algn="ctr" defTabSz="914099" fontAlgn="base">
              <a:spcBef>
                <a:spcPct val="0"/>
              </a:spcBef>
              <a:spcAft>
                <a:spcPct val="0"/>
              </a:spcAft>
            </a:pPr>
            <a:r>
              <a:rPr lang="en-GB" sz="1000" dirty="0">
                <a:gradFill>
                  <a:gsLst>
                    <a:gs pos="0">
                      <a:srgbClr val="FFFFFF"/>
                    </a:gs>
                    <a:gs pos="100000">
                      <a:srgbClr val="FFFFFF"/>
                    </a:gs>
                  </a:gsLst>
                  <a:lin ang="5400000" scaled="0"/>
                </a:gradFill>
              </a:rPr>
              <a:t>Network</a:t>
            </a:r>
          </a:p>
        </p:txBody>
      </p:sp>
      <p:sp>
        <p:nvSpPr>
          <p:cNvPr id="14" name="Rectangle 13"/>
          <p:cNvSpPr/>
          <p:nvPr/>
        </p:nvSpPr>
        <p:spPr bwMode="auto">
          <a:xfrm>
            <a:off x="6866406" y="6040825"/>
            <a:ext cx="914400" cy="356977"/>
          </a:xfrm>
          <a:prstGeom prst="rect">
            <a:avLst/>
          </a:prstGeom>
          <a:solidFill>
            <a:schemeClr val="accent1"/>
          </a:solidFill>
          <a:ln>
            <a:noFill/>
            <a:headEnd type="none" w="med" len="med"/>
            <a:tailEnd type="none" w="med" len="med"/>
          </a:ln>
          <a:effectLst>
            <a:outerShdw blurRad="50800" dist="38100" dir="2700000" algn="tl" rotWithShape="0">
              <a:prstClr val="black">
                <a:alpha val="40000"/>
              </a:prstClr>
            </a:outerShdw>
          </a:effectLst>
        </p:spPr>
        <p:style>
          <a:lnRef idx="2">
            <a:schemeClr val="accent2">
              <a:shade val="50000"/>
            </a:schemeClr>
          </a:lnRef>
          <a:fillRef idx="1">
            <a:schemeClr val="accent2"/>
          </a:fillRef>
          <a:effectRef idx="0">
            <a:schemeClr val="accent2"/>
          </a:effectRef>
          <a:fontRef idx="minor">
            <a:schemeClr val="lt1"/>
          </a:fontRef>
        </p:style>
        <p:txBody>
          <a:bodyPr vert="horz" wrap="square" lIns="91436" tIns="45718" rIns="91436" bIns="45718" numCol="1" rtlCol="0" anchor="ctr" anchorCtr="0" compatLnSpc="1">
            <a:prstTxWarp prst="textNoShape">
              <a:avLst/>
            </a:prstTxWarp>
          </a:bodyPr>
          <a:lstStyle/>
          <a:p>
            <a:pPr algn="ctr" defTabSz="914099" fontAlgn="base">
              <a:spcBef>
                <a:spcPct val="0"/>
              </a:spcBef>
              <a:spcAft>
                <a:spcPct val="0"/>
              </a:spcAft>
            </a:pPr>
            <a:r>
              <a:rPr lang="en-GB" sz="1000" dirty="0">
                <a:gradFill>
                  <a:gsLst>
                    <a:gs pos="0">
                      <a:srgbClr val="FFFFFF"/>
                    </a:gs>
                    <a:gs pos="100000">
                      <a:srgbClr val="FFFFFF"/>
                    </a:gs>
                  </a:gsLst>
                  <a:lin ang="5400000" scaled="0"/>
                </a:gradFill>
              </a:rPr>
              <a:t>Inland</a:t>
            </a:r>
          </a:p>
          <a:p>
            <a:pPr algn="ctr" defTabSz="914099" fontAlgn="base">
              <a:spcBef>
                <a:spcPct val="0"/>
              </a:spcBef>
              <a:spcAft>
                <a:spcPct val="0"/>
              </a:spcAft>
            </a:pPr>
            <a:r>
              <a:rPr lang="en-GB" sz="1000" dirty="0">
                <a:gradFill>
                  <a:gsLst>
                    <a:gs pos="0">
                      <a:srgbClr val="FFFFFF"/>
                    </a:gs>
                    <a:gs pos="100000">
                      <a:srgbClr val="FFFFFF"/>
                    </a:gs>
                  </a:gsLst>
                  <a:lin ang="5400000" scaled="0"/>
                </a:gradFill>
              </a:rPr>
              <a:t>Terminals</a:t>
            </a:r>
          </a:p>
        </p:txBody>
      </p:sp>
      <p:sp>
        <p:nvSpPr>
          <p:cNvPr id="15" name="Rectangle 14"/>
          <p:cNvSpPr/>
          <p:nvPr/>
        </p:nvSpPr>
        <p:spPr bwMode="auto">
          <a:xfrm>
            <a:off x="3961107" y="6043823"/>
            <a:ext cx="800099" cy="356977"/>
          </a:xfrm>
          <a:prstGeom prst="rect">
            <a:avLst/>
          </a:prstGeom>
          <a:solidFill>
            <a:schemeClr val="accent1"/>
          </a:solidFill>
          <a:ln>
            <a:noFill/>
            <a:headEnd type="none" w="med" len="med"/>
            <a:tailEnd type="none" w="med" len="med"/>
          </a:ln>
          <a:effectLst>
            <a:outerShdw blurRad="50800" dist="38100" dir="2700000" algn="tl" rotWithShape="0">
              <a:prstClr val="black">
                <a:alpha val="40000"/>
              </a:prstClr>
            </a:outerShdw>
          </a:effectLst>
        </p:spPr>
        <p:style>
          <a:lnRef idx="2">
            <a:schemeClr val="accent2">
              <a:shade val="50000"/>
            </a:schemeClr>
          </a:lnRef>
          <a:fillRef idx="1">
            <a:schemeClr val="accent2"/>
          </a:fillRef>
          <a:effectRef idx="0">
            <a:schemeClr val="accent2"/>
          </a:effectRef>
          <a:fontRef idx="minor">
            <a:schemeClr val="lt1"/>
          </a:fontRef>
        </p:style>
        <p:txBody>
          <a:bodyPr vert="horz" wrap="square" lIns="91436" tIns="45718" rIns="91436" bIns="45718" numCol="1" rtlCol="0" anchor="ctr" anchorCtr="0" compatLnSpc="1">
            <a:prstTxWarp prst="textNoShape">
              <a:avLst/>
            </a:prstTxWarp>
          </a:bodyPr>
          <a:lstStyle/>
          <a:p>
            <a:pPr algn="ctr" defTabSz="914099" fontAlgn="base">
              <a:spcBef>
                <a:spcPct val="0"/>
              </a:spcBef>
              <a:spcAft>
                <a:spcPct val="0"/>
              </a:spcAft>
            </a:pPr>
            <a:r>
              <a:rPr lang="en-GB" sz="1000" dirty="0">
                <a:gradFill>
                  <a:gsLst>
                    <a:gs pos="0">
                      <a:srgbClr val="FFFFFF"/>
                    </a:gs>
                    <a:gs pos="100000">
                      <a:srgbClr val="FFFFFF"/>
                    </a:gs>
                  </a:gsLst>
                  <a:lin ang="5400000" scaled="0"/>
                </a:gradFill>
              </a:rPr>
              <a:t>Carriers</a:t>
            </a:r>
          </a:p>
        </p:txBody>
      </p:sp>
      <p:sp>
        <p:nvSpPr>
          <p:cNvPr id="16" name="Rectangle 15"/>
          <p:cNvSpPr/>
          <p:nvPr/>
        </p:nvSpPr>
        <p:spPr bwMode="auto">
          <a:xfrm>
            <a:off x="1910282" y="6043823"/>
            <a:ext cx="876300" cy="356977"/>
          </a:xfrm>
          <a:prstGeom prst="rect">
            <a:avLst/>
          </a:prstGeom>
          <a:solidFill>
            <a:schemeClr val="accent1"/>
          </a:solidFill>
          <a:ln>
            <a:noFill/>
            <a:headEnd type="none" w="med" len="med"/>
            <a:tailEnd type="none" w="med" len="med"/>
          </a:ln>
          <a:effectLst>
            <a:outerShdw blurRad="50800" dist="38100" dir="2700000" algn="tl" rotWithShape="0">
              <a:prstClr val="black">
                <a:alpha val="40000"/>
              </a:prstClr>
            </a:outerShdw>
          </a:effectLst>
        </p:spPr>
        <p:style>
          <a:lnRef idx="2">
            <a:schemeClr val="accent2">
              <a:shade val="50000"/>
            </a:schemeClr>
          </a:lnRef>
          <a:fillRef idx="1">
            <a:schemeClr val="accent2"/>
          </a:fillRef>
          <a:effectRef idx="0">
            <a:schemeClr val="accent2"/>
          </a:effectRef>
          <a:fontRef idx="minor">
            <a:schemeClr val="lt1"/>
          </a:fontRef>
        </p:style>
        <p:txBody>
          <a:bodyPr vert="horz" wrap="square" lIns="91436" tIns="45718" rIns="91436" bIns="45718" numCol="1" rtlCol="0" anchor="ctr" anchorCtr="0" compatLnSpc="1">
            <a:prstTxWarp prst="textNoShape">
              <a:avLst/>
            </a:prstTxWarp>
          </a:bodyPr>
          <a:lstStyle/>
          <a:p>
            <a:pPr algn="ctr" defTabSz="914099" fontAlgn="base">
              <a:spcBef>
                <a:spcPct val="0"/>
              </a:spcBef>
              <a:spcAft>
                <a:spcPct val="0"/>
              </a:spcAft>
            </a:pPr>
            <a:r>
              <a:rPr lang="en-GB" sz="1000" dirty="0">
                <a:gradFill>
                  <a:gsLst>
                    <a:gs pos="0">
                      <a:srgbClr val="FFFFFF"/>
                    </a:gs>
                    <a:gs pos="100000">
                      <a:srgbClr val="FFFFFF"/>
                    </a:gs>
                  </a:gsLst>
                  <a:lin ang="5400000" scaled="0"/>
                </a:gradFill>
              </a:rPr>
              <a:t>Shippers</a:t>
            </a:r>
          </a:p>
        </p:txBody>
      </p:sp>
      <p:sp>
        <p:nvSpPr>
          <p:cNvPr id="17" name="Rectangle 16"/>
          <p:cNvSpPr/>
          <p:nvPr/>
        </p:nvSpPr>
        <p:spPr bwMode="auto">
          <a:xfrm>
            <a:off x="2848419" y="6043823"/>
            <a:ext cx="884382" cy="356977"/>
          </a:xfrm>
          <a:prstGeom prst="rect">
            <a:avLst/>
          </a:prstGeom>
          <a:solidFill>
            <a:schemeClr val="accent1"/>
          </a:solidFill>
          <a:ln>
            <a:noFill/>
            <a:headEnd type="none" w="med" len="med"/>
            <a:tailEnd type="none" w="med" len="med"/>
          </a:ln>
          <a:effectLst>
            <a:outerShdw blurRad="50800" dist="38100" dir="2700000" algn="tl" rotWithShape="0">
              <a:prstClr val="black">
                <a:alpha val="40000"/>
              </a:prstClr>
            </a:outerShdw>
          </a:effectLst>
        </p:spPr>
        <p:style>
          <a:lnRef idx="2">
            <a:schemeClr val="accent2">
              <a:shade val="50000"/>
            </a:schemeClr>
          </a:lnRef>
          <a:fillRef idx="1">
            <a:schemeClr val="accent2"/>
          </a:fillRef>
          <a:effectRef idx="0">
            <a:schemeClr val="accent2"/>
          </a:effectRef>
          <a:fontRef idx="minor">
            <a:schemeClr val="lt1"/>
          </a:fontRef>
        </p:style>
        <p:txBody>
          <a:bodyPr vert="horz" wrap="square" lIns="91436" tIns="45718" rIns="91436" bIns="45718" numCol="1" rtlCol="0" anchor="ctr" anchorCtr="0" compatLnSpc="1">
            <a:prstTxWarp prst="textNoShape">
              <a:avLst/>
            </a:prstTxWarp>
          </a:bodyPr>
          <a:lstStyle/>
          <a:p>
            <a:pPr algn="ctr" defTabSz="914099" fontAlgn="base">
              <a:spcBef>
                <a:spcPct val="0"/>
              </a:spcBef>
              <a:spcAft>
                <a:spcPct val="0"/>
              </a:spcAft>
            </a:pPr>
            <a:r>
              <a:rPr lang="en-GB" sz="1000" dirty="0">
                <a:gradFill>
                  <a:gsLst>
                    <a:gs pos="0">
                      <a:srgbClr val="FFFFFF"/>
                    </a:gs>
                    <a:gs pos="100000">
                      <a:srgbClr val="FFFFFF"/>
                    </a:gs>
                  </a:gsLst>
                  <a:lin ang="5400000" scaled="0"/>
                </a:gradFill>
              </a:rPr>
              <a:t>Forwarders</a:t>
            </a:r>
          </a:p>
        </p:txBody>
      </p:sp>
      <p:sp>
        <p:nvSpPr>
          <p:cNvPr id="18" name="Rectangle 17"/>
          <p:cNvSpPr/>
          <p:nvPr/>
        </p:nvSpPr>
        <p:spPr bwMode="auto">
          <a:xfrm>
            <a:off x="9026881" y="6043823"/>
            <a:ext cx="949613" cy="356977"/>
          </a:xfrm>
          <a:prstGeom prst="rect">
            <a:avLst/>
          </a:prstGeom>
          <a:solidFill>
            <a:schemeClr val="accent1"/>
          </a:solidFill>
          <a:ln>
            <a:noFill/>
            <a:headEnd type="none" w="med" len="med"/>
            <a:tailEnd type="none" w="med" len="med"/>
          </a:ln>
          <a:effectLst>
            <a:outerShdw blurRad="50800" dist="38100" dir="2700000" algn="tl" rotWithShape="0">
              <a:prstClr val="black">
                <a:alpha val="40000"/>
              </a:prstClr>
            </a:outerShdw>
          </a:effectLst>
        </p:spPr>
        <p:style>
          <a:lnRef idx="2">
            <a:schemeClr val="accent2">
              <a:shade val="50000"/>
            </a:schemeClr>
          </a:lnRef>
          <a:fillRef idx="1">
            <a:schemeClr val="accent2"/>
          </a:fillRef>
          <a:effectRef idx="0">
            <a:schemeClr val="accent2"/>
          </a:effectRef>
          <a:fontRef idx="minor">
            <a:schemeClr val="lt1"/>
          </a:fontRef>
        </p:style>
        <p:txBody>
          <a:bodyPr vert="horz" wrap="square" lIns="91436" tIns="45718" rIns="91436" bIns="45718" numCol="1" rtlCol="0" anchor="ctr" anchorCtr="0" compatLnSpc="1">
            <a:prstTxWarp prst="textNoShape">
              <a:avLst/>
            </a:prstTxWarp>
          </a:bodyPr>
          <a:lstStyle/>
          <a:p>
            <a:pPr algn="ctr" defTabSz="914099" fontAlgn="base">
              <a:spcBef>
                <a:spcPct val="0"/>
              </a:spcBef>
              <a:spcAft>
                <a:spcPct val="0"/>
              </a:spcAft>
            </a:pPr>
            <a:r>
              <a:rPr lang="en-GB" sz="1000" dirty="0">
                <a:gradFill>
                  <a:gsLst>
                    <a:gs pos="0">
                      <a:srgbClr val="FFFFFF"/>
                    </a:gs>
                    <a:gs pos="100000">
                      <a:srgbClr val="FFFFFF"/>
                    </a:gs>
                  </a:gsLst>
                  <a:lin ang="5400000" scaled="0"/>
                </a:gradFill>
              </a:rPr>
              <a:t>Rail </a:t>
            </a:r>
          </a:p>
          <a:p>
            <a:pPr algn="ctr" defTabSz="914099" fontAlgn="base">
              <a:spcBef>
                <a:spcPct val="0"/>
              </a:spcBef>
              <a:spcAft>
                <a:spcPct val="0"/>
              </a:spcAft>
            </a:pPr>
            <a:r>
              <a:rPr lang="en-GB" sz="1000" dirty="0">
                <a:gradFill>
                  <a:gsLst>
                    <a:gs pos="0">
                      <a:srgbClr val="FFFFFF"/>
                    </a:gs>
                    <a:gs pos="100000">
                      <a:srgbClr val="FFFFFF"/>
                    </a:gs>
                  </a:gsLst>
                  <a:lin ang="5400000" scaled="0"/>
                </a:gradFill>
              </a:rPr>
              <a:t>Operators</a:t>
            </a:r>
          </a:p>
        </p:txBody>
      </p:sp>
      <p:sp>
        <p:nvSpPr>
          <p:cNvPr id="19" name="Rectangle 18"/>
          <p:cNvSpPr/>
          <p:nvPr/>
        </p:nvSpPr>
        <p:spPr bwMode="auto">
          <a:xfrm>
            <a:off x="10116119" y="6043823"/>
            <a:ext cx="893326" cy="356977"/>
          </a:xfrm>
          <a:prstGeom prst="rect">
            <a:avLst/>
          </a:prstGeom>
          <a:solidFill>
            <a:schemeClr val="accent1"/>
          </a:solidFill>
          <a:ln>
            <a:noFill/>
            <a:headEnd type="none" w="med" len="med"/>
            <a:tailEnd type="none" w="med" len="med"/>
          </a:ln>
          <a:effectLst>
            <a:outerShdw blurRad="50800" dist="38100" dir="2700000" algn="tl" rotWithShape="0">
              <a:prstClr val="black">
                <a:alpha val="40000"/>
              </a:prstClr>
            </a:outerShdw>
          </a:effectLst>
        </p:spPr>
        <p:style>
          <a:lnRef idx="2">
            <a:schemeClr val="accent2">
              <a:shade val="50000"/>
            </a:schemeClr>
          </a:lnRef>
          <a:fillRef idx="1">
            <a:schemeClr val="accent2"/>
          </a:fillRef>
          <a:effectRef idx="0">
            <a:schemeClr val="accent2"/>
          </a:effectRef>
          <a:fontRef idx="minor">
            <a:schemeClr val="lt1"/>
          </a:fontRef>
        </p:style>
        <p:txBody>
          <a:bodyPr vert="horz" wrap="square" lIns="91436" tIns="45718" rIns="91436" bIns="45718" numCol="1" rtlCol="0" anchor="ctr" anchorCtr="0" compatLnSpc="1">
            <a:prstTxWarp prst="textNoShape">
              <a:avLst/>
            </a:prstTxWarp>
          </a:bodyPr>
          <a:lstStyle/>
          <a:p>
            <a:pPr algn="ctr" defTabSz="914099" fontAlgn="base">
              <a:spcBef>
                <a:spcPct val="0"/>
              </a:spcBef>
              <a:spcAft>
                <a:spcPct val="0"/>
              </a:spcAft>
            </a:pPr>
            <a:r>
              <a:rPr lang="en-GB" sz="1000" dirty="0">
                <a:gradFill>
                  <a:gsLst>
                    <a:gs pos="0">
                      <a:srgbClr val="FFFFFF"/>
                    </a:gs>
                    <a:gs pos="100000">
                      <a:srgbClr val="FFFFFF"/>
                    </a:gs>
                  </a:gsLst>
                  <a:lin ang="5400000" scaled="0"/>
                </a:gradFill>
              </a:rPr>
              <a:t>Barge </a:t>
            </a:r>
          </a:p>
          <a:p>
            <a:pPr algn="ctr" defTabSz="914099" fontAlgn="base">
              <a:spcBef>
                <a:spcPct val="0"/>
              </a:spcBef>
              <a:spcAft>
                <a:spcPct val="0"/>
              </a:spcAft>
            </a:pPr>
            <a:r>
              <a:rPr lang="en-GB" sz="1000" dirty="0">
                <a:gradFill>
                  <a:gsLst>
                    <a:gs pos="0">
                      <a:srgbClr val="FFFFFF"/>
                    </a:gs>
                    <a:gs pos="100000">
                      <a:srgbClr val="FFFFFF"/>
                    </a:gs>
                  </a:gsLst>
                  <a:lin ang="5400000" scaled="0"/>
                </a:gradFill>
              </a:rPr>
              <a:t>Operators</a:t>
            </a:r>
          </a:p>
        </p:txBody>
      </p:sp>
      <p:sp>
        <p:nvSpPr>
          <p:cNvPr id="20" name="Rectangle 19"/>
          <p:cNvSpPr/>
          <p:nvPr/>
        </p:nvSpPr>
        <p:spPr bwMode="auto">
          <a:xfrm>
            <a:off x="11108174" y="6043823"/>
            <a:ext cx="831265" cy="356977"/>
          </a:xfrm>
          <a:prstGeom prst="rect">
            <a:avLst/>
          </a:prstGeom>
          <a:solidFill>
            <a:schemeClr val="accent1"/>
          </a:solidFill>
          <a:ln>
            <a:noFill/>
            <a:headEnd type="none" w="med" len="med"/>
            <a:tailEnd type="none" w="med" len="med"/>
          </a:ln>
          <a:effectLst>
            <a:outerShdw blurRad="50800" dist="38100" dir="2700000" algn="tl" rotWithShape="0">
              <a:prstClr val="black">
                <a:alpha val="40000"/>
              </a:prstClr>
            </a:outerShdw>
          </a:effectLst>
        </p:spPr>
        <p:style>
          <a:lnRef idx="2">
            <a:schemeClr val="accent2">
              <a:shade val="50000"/>
            </a:schemeClr>
          </a:lnRef>
          <a:fillRef idx="1">
            <a:schemeClr val="accent2"/>
          </a:fillRef>
          <a:effectRef idx="0">
            <a:schemeClr val="accent2"/>
          </a:effectRef>
          <a:fontRef idx="minor">
            <a:schemeClr val="lt1"/>
          </a:fontRef>
        </p:style>
        <p:txBody>
          <a:bodyPr vert="horz" wrap="square" lIns="91436" tIns="45718" rIns="91436" bIns="45718" numCol="1" rtlCol="0" anchor="ctr" anchorCtr="0" compatLnSpc="1">
            <a:prstTxWarp prst="textNoShape">
              <a:avLst/>
            </a:prstTxWarp>
          </a:bodyPr>
          <a:lstStyle/>
          <a:p>
            <a:pPr algn="ctr" defTabSz="914099" fontAlgn="base">
              <a:spcBef>
                <a:spcPct val="0"/>
              </a:spcBef>
              <a:spcAft>
                <a:spcPct val="0"/>
              </a:spcAft>
            </a:pPr>
            <a:r>
              <a:rPr lang="en-GB" sz="1000" dirty="0">
                <a:gradFill>
                  <a:gsLst>
                    <a:gs pos="0">
                      <a:srgbClr val="FFFFFF"/>
                    </a:gs>
                    <a:gs pos="100000">
                      <a:srgbClr val="FFFFFF"/>
                    </a:gs>
                  </a:gsLst>
                  <a:lin ang="5400000" scaled="0"/>
                </a:gradFill>
              </a:rPr>
              <a:t>Truck Operators</a:t>
            </a:r>
          </a:p>
        </p:txBody>
      </p:sp>
      <p:sp>
        <p:nvSpPr>
          <p:cNvPr id="35" name="Rectangle 34"/>
          <p:cNvSpPr/>
          <p:nvPr/>
        </p:nvSpPr>
        <p:spPr bwMode="auto">
          <a:xfrm>
            <a:off x="457200" y="1524000"/>
            <a:ext cx="838200" cy="245356"/>
          </a:xfrm>
          <a:prstGeom prst="rect">
            <a:avLst/>
          </a:prstGeom>
          <a:noFill/>
          <a:ln>
            <a:noFill/>
            <a:headEnd type="none" w="med" len="med"/>
            <a:tailEnd type="none" w="med" len="med"/>
          </a:ln>
          <a:effectLst>
            <a:outerShdw blurRad="50800" dist="38100" dir="2700000" algn="tl" rotWithShape="0">
              <a:prstClr val="black">
                <a:alpha val="40000"/>
              </a:prstClr>
            </a:outerShdw>
          </a:effectLst>
        </p:spPr>
        <p:style>
          <a:lnRef idx="2">
            <a:schemeClr val="accent2">
              <a:shade val="50000"/>
            </a:schemeClr>
          </a:lnRef>
          <a:fillRef idx="1">
            <a:schemeClr val="accent2"/>
          </a:fillRef>
          <a:effectRef idx="0">
            <a:schemeClr val="accent2"/>
          </a:effectRef>
          <a:fontRef idx="minor">
            <a:schemeClr val="lt1"/>
          </a:fontRef>
        </p:style>
        <p:txBody>
          <a:bodyPr vert="horz" wrap="square" lIns="91436" tIns="45718" rIns="91436" bIns="45718" numCol="1" rtlCol="0" anchor="ctr" anchorCtr="0" compatLnSpc="1">
            <a:prstTxWarp prst="textNoShape">
              <a:avLst/>
            </a:prstTxWarp>
          </a:bodyPr>
          <a:lstStyle/>
          <a:p>
            <a:pPr algn="ctr" defTabSz="914099" fontAlgn="base">
              <a:spcBef>
                <a:spcPct val="0"/>
              </a:spcBef>
              <a:spcAft>
                <a:spcPct val="0"/>
              </a:spcAft>
            </a:pPr>
            <a:endParaRPr lang="en-GB" sz="2000" dirty="0">
              <a:solidFill>
                <a:schemeClr val="tx1"/>
              </a:solidFill>
            </a:endParaRPr>
          </a:p>
        </p:txBody>
      </p:sp>
      <p:sp>
        <p:nvSpPr>
          <p:cNvPr id="36" name="Rectangle 35"/>
          <p:cNvSpPr/>
          <p:nvPr/>
        </p:nvSpPr>
        <p:spPr bwMode="auto">
          <a:xfrm>
            <a:off x="1968433" y="1531434"/>
            <a:ext cx="918300" cy="245356"/>
          </a:xfrm>
          <a:prstGeom prst="rect">
            <a:avLst/>
          </a:prstGeom>
          <a:noFill/>
          <a:ln>
            <a:noFill/>
            <a:headEnd type="none" w="med" len="med"/>
            <a:tailEnd type="none" w="med" len="med"/>
          </a:ln>
          <a:effectLst>
            <a:outerShdw blurRad="50800" dist="38100" dir="2700000" algn="tl" rotWithShape="0">
              <a:prstClr val="black">
                <a:alpha val="40000"/>
              </a:prstClr>
            </a:outerShdw>
          </a:effectLst>
        </p:spPr>
        <p:style>
          <a:lnRef idx="2">
            <a:schemeClr val="accent2">
              <a:shade val="50000"/>
            </a:schemeClr>
          </a:lnRef>
          <a:fillRef idx="1">
            <a:schemeClr val="accent2"/>
          </a:fillRef>
          <a:effectRef idx="0">
            <a:schemeClr val="accent2"/>
          </a:effectRef>
          <a:fontRef idx="minor">
            <a:schemeClr val="lt1"/>
          </a:fontRef>
        </p:style>
        <p:txBody>
          <a:bodyPr vert="horz" wrap="square" lIns="91436" tIns="45718" rIns="91436" bIns="45718" numCol="1" rtlCol="0" anchor="ctr" anchorCtr="0" compatLnSpc="1">
            <a:prstTxWarp prst="textNoShape">
              <a:avLst/>
            </a:prstTxWarp>
          </a:bodyPr>
          <a:lstStyle/>
          <a:p>
            <a:pPr algn="ctr" defTabSz="914099" fontAlgn="base">
              <a:spcBef>
                <a:spcPct val="0"/>
              </a:spcBef>
              <a:spcAft>
                <a:spcPct val="0"/>
              </a:spcAft>
            </a:pPr>
            <a:endParaRPr lang="en-GB" sz="2000" dirty="0">
              <a:solidFill>
                <a:schemeClr val="tx1"/>
              </a:solidFill>
            </a:endParaRPr>
          </a:p>
        </p:txBody>
      </p:sp>
      <p:sp>
        <p:nvSpPr>
          <p:cNvPr id="37" name="Rectangle 36"/>
          <p:cNvSpPr/>
          <p:nvPr/>
        </p:nvSpPr>
        <p:spPr bwMode="auto">
          <a:xfrm>
            <a:off x="5257800" y="1520920"/>
            <a:ext cx="934465" cy="245356"/>
          </a:xfrm>
          <a:prstGeom prst="rect">
            <a:avLst/>
          </a:prstGeom>
          <a:noFill/>
          <a:ln>
            <a:noFill/>
            <a:headEnd type="none" w="med" len="med"/>
            <a:tailEnd type="none" w="med" len="med"/>
          </a:ln>
          <a:effectLst>
            <a:outerShdw blurRad="50800" dist="38100" dir="2700000" algn="tl" rotWithShape="0">
              <a:prstClr val="black">
                <a:alpha val="40000"/>
              </a:prstClr>
            </a:outerShdw>
          </a:effectLst>
        </p:spPr>
        <p:style>
          <a:lnRef idx="2">
            <a:schemeClr val="accent2">
              <a:shade val="50000"/>
            </a:schemeClr>
          </a:lnRef>
          <a:fillRef idx="1">
            <a:schemeClr val="accent2"/>
          </a:fillRef>
          <a:effectRef idx="0">
            <a:schemeClr val="accent2"/>
          </a:effectRef>
          <a:fontRef idx="minor">
            <a:schemeClr val="lt1"/>
          </a:fontRef>
        </p:style>
        <p:txBody>
          <a:bodyPr vert="horz" wrap="square" lIns="91436" tIns="45718" rIns="91436" bIns="45718" numCol="1" rtlCol="0" anchor="ctr" anchorCtr="0" compatLnSpc="1">
            <a:prstTxWarp prst="textNoShape">
              <a:avLst/>
            </a:prstTxWarp>
          </a:bodyPr>
          <a:lstStyle/>
          <a:p>
            <a:pPr algn="ctr" defTabSz="914099" fontAlgn="base">
              <a:spcBef>
                <a:spcPct val="0"/>
              </a:spcBef>
              <a:spcAft>
                <a:spcPct val="0"/>
              </a:spcAft>
            </a:pPr>
            <a:endParaRPr lang="en-GB" sz="2000" dirty="0">
              <a:solidFill>
                <a:schemeClr val="tx1"/>
              </a:solidFill>
            </a:endParaRPr>
          </a:p>
        </p:txBody>
      </p:sp>
      <p:sp>
        <p:nvSpPr>
          <p:cNvPr id="38" name="Rectangle 37"/>
          <p:cNvSpPr/>
          <p:nvPr/>
        </p:nvSpPr>
        <p:spPr bwMode="auto">
          <a:xfrm>
            <a:off x="3474397" y="1508541"/>
            <a:ext cx="936336" cy="245356"/>
          </a:xfrm>
          <a:prstGeom prst="rect">
            <a:avLst/>
          </a:prstGeom>
          <a:noFill/>
          <a:ln>
            <a:noFill/>
            <a:headEnd type="none" w="med" len="med"/>
            <a:tailEnd type="none" w="med" len="med"/>
          </a:ln>
          <a:effectLst>
            <a:outerShdw blurRad="50800" dist="38100" dir="2700000" algn="tl" rotWithShape="0">
              <a:prstClr val="black">
                <a:alpha val="40000"/>
              </a:prstClr>
            </a:outerShdw>
          </a:effectLst>
        </p:spPr>
        <p:style>
          <a:lnRef idx="2">
            <a:schemeClr val="accent2">
              <a:shade val="50000"/>
            </a:schemeClr>
          </a:lnRef>
          <a:fillRef idx="1">
            <a:schemeClr val="accent2"/>
          </a:fillRef>
          <a:effectRef idx="0">
            <a:schemeClr val="accent2"/>
          </a:effectRef>
          <a:fontRef idx="minor">
            <a:schemeClr val="lt1"/>
          </a:fontRef>
        </p:style>
        <p:txBody>
          <a:bodyPr vert="horz" wrap="square" lIns="91436" tIns="45718" rIns="91436" bIns="45718" numCol="1" rtlCol="0" anchor="ctr" anchorCtr="0" compatLnSpc="1">
            <a:prstTxWarp prst="textNoShape">
              <a:avLst/>
            </a:prstTxWarp>
          </a:bodyPr>
          <a:lstStyle/>
          <a:p>
            <a:pPr algn="ctr" defTabSz="914099" fontAlgn="base">
              <a:spcBef>
                <a:spcPct val="0"/>
              </a:spcBef>
              <a:spcAft>
                <a:spcPct val="0"/>
              </a:spcAft>
            </a:pPr>
            <a:endParaRPr lang="en-GB" sz="2000" dirty="0">
              <a:solidFill>
                <a:schemeClr val="tx1"/>
              </a:solidFill>
            </a:endParaRPr>
          </a:p>
        </p:txBody>
      </p:sp>
      <p:sp>
        <p:nvSpPr>
          <p:cNvPr id="39" name="Rectangle 38"/>
          <p:cNvSpPr/>
          <p:nvPr/>
        </p:nvSpPr>
        <p:spPr bwMode="auto">
          <a:xfrm>
            <a:off x="9372600" y="1508541"/>
            <a:ext cx="838200" cy="245356"/>
          </a:xfrm>
          <a:prstGeom prst="rect">
            <a:avLst/>
          </a:prstGeom>
          <a:noFill/>
          <a:ln>
            <a:noFill/>
            <a:headEnd type="none" w="med" len="med"/>
            <a:tailEnd type="none" w="med" len="med"/>
          </a:ln>
          <a:effectLst>
            <a:outerShdw blurRad="50800" dist="38100" dir="2700000" algn="tl" rotWithShape="0">
              <a:prstClr val="black">
                <a:alpha val="40000"/>
              </a:prstClr>
            </a:outerShdw>
          </a:effectLst>
        </p:spPr>
        <p:style>
          <a:lnRef idx="2">
            <a:schemeClr val="accent2">
              <a:shade val="50000"/>
            </a:schemeClr>
          </a:lnRef>
          <a:fillRef idx="1">
            <a:schemeClr val="accent2"/>
          </a:fillRef>
          <a:effectRef idx="0">
            <a:schemeClr val="accent2"/>
          </a:effectRef>
          <a:fontRef idx="minor">
            <a:schemeClr val="lt1"/>
          </a:fontRef>
        </p:style>
        <p:txBody>
          <a:bodyPr vert="horz" wrap="square" lIns="91436" tIns="45718" rIns="91436" bIns="45718" numCol="1" rtlCol="0" anchor="ctr" anchorCtr="0" compatLnSpc="1">
            <a:prstTxWarp prst="textNoShape">
              <a:avLst/>
            </a:prstTxWarp>
          </a:bodyPr>
          <a:lstStyle/>
          <a:p>
            <a:pPr algn="ctr" defTabSz="914099" fontAlgn="base">
              <a:spcBef>
                <a:spcPct val="0"/>
              </a:spcBef>
              <a:spcAft>
                <a:spcPct val="0"/>
              </a:spcAft>
            </a:pPr>
            <a:endParaRPr lang="en-GB" sz="2000" dirty="0">
              <a:solidFill>
                <a:schemeClr val="tx1"/>
              </a:solidFill>
            </a:endParaRPr>
          </a:p>
        </p:txBody>
      </p:sp>
      <p:sp>
        <p:nvSpPr>
          <p:cNvPr id="40" name="Rectangle 39"/>
          <p:cNvSpPr/>
          <p:nvPr/>
        </p:nvSpPr>
        <p:spPr bwMode="auto">
          <a:xfrm>
            <a:off x="10912762" y="1508540"/>
            <a:ext cx="1026677" cy="245356"/>
          </a:xfrm>
          <a:prstGeom prst="rect">
            <a:avLst/>
          </a:prstGeom>
          <a:noFill/>
          <a:ln>
            <a:noFill/>
            <a:headEnd type="none" w="med" len="med"/>
            <a:tailEnd type="none" w="med" len="med"/>
          </a:ln>
          <a:effectLst>
            <a:outerShdw blurRad="50800" dist="38100" dir="2700000" algn="tl" rotWithShape="0">
              <a:prstClr val="black">
                <a:alpha val="40000"/>
              </a:prstClr>
            </a:outerShdw>
          </a:effectLst>
        </p:spPr>
        <p:style>
          <a:lnRef idx="2">
            <a:schemeClr val="accent2">
              <a:shade val="50000"/>
            </a:schemeClr>
          </a:lnRef>
          <a:fillRef idx="1">
            <a:schemeClr val="accent2"/>
          </a:fillRef>
          <a:effectRef idx="0">
            <a:schemeClr val="accent2"/>
          </a:effectRef>
          <a:fontRef idx="minor">
            <a:schemeClr val="lt1"/>
          </a:fontRef>
        </p:style>
        <p:txBody>
          <a:bodyPr vert="horz" wrap="square" lIns="91436" tIns="45718" rIns="91436" bIns="45718" numCol="1" rtlCol="0" anchor="ctr" anchorCtr="0" compatLnSpc="1">
            <a:prstTxWarp prst="textNoShape">
              <a:avLst/>
            </a:prstTxWarp>
          </a:bodyPr>
          <a:lstStyle/>
          <a:p>
            <a:pPr algn="ctr" defTabSz="914099" fontAlgn="base">
              <a:spcBef>
                <a:spcPct val="0"/>
              </a:spcBef>
              <a:spcAft>
                <a:spcPct val="0"/>
              </a:spcAft>
            </a:pPr>
            <a:endParaRPr lang="en-GB" sz="2000" dirty="0">
              <a:solidFill>
                <a:schemeClr val="tx1"/>
              </a:solidFill>
            </a:endParaRPr>
          </a:p>
        </p:txBody>
      </p:sp>
      <p:cxnSp>
        <p:nvCxnSpPr>
          <p:cNvPr id="42" name="Straight Arrow Connector 41"/>
          <p:cNvCxnSpPr>
            <a:stCxn id="23" idx="2"/>
          </p:cNvCxnSpPr>
          <p:nvPr/>
        </p:nvCxnSpPr>
        <p:spPr>
          <a:xfrm>
            <a:off x="876300" y="923747"/>
            <a:ext cx="0" cy="162298"/>
          </a:xfrm>
          <a:prstGeom prst="straightConnector1">
            <a:avLst/>
          </a:prstGeom>
          <a:ln>
            <a:solidFill>
              <a:srgbClr val="FFC000"/>
            </a:solidFill>
            <a:tailEnd type="triangle"/>
          </a:ln>
          <a:effectLst>
            <a:outerShdw blurRad="50800" dist="38100" dir="2700000" algn="tl"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cxnSp>
      <p:cxnSp>
        <p:nvCxnSpPr>
          <p:cNvPr id="44" name="Straight Arrow Connector 43"/>
          <p:cNvCxnSpPr>
            <a:stCxn id="24" idx="2"/>
          </p:cNvCxnSpPr>
          <p:nvPr/>
        </p:nvCxnSpPr>
        <p:spPr>
          <a:xfrm>
            <a:off x="3015247" y="911681"/>
            <a:ext cx="0" cy="162298"/>
          </a:xfrm>
          <a:prstGeom prst="straightConnector1">
            <a:avLst/>
          </a:prstGeom>
          <a:ln>
            <a:solidFill>
              <a:srgbClr val="FFC000"/>
            </a:solidFill>
            <a:tailEnd type="triangle"/>
          </a:ln>
          <a:effectLst>
            <a:outerShdw blurRad="50800" dist="38100" dir="2700000" algn="tl"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cxnSp>
      <p:cxnSp>
        <p:nvCxnSpPr>
          <p:cNvPr id="45" name="Straight Arrow Connector 44"/>
          <p:cNvCxnSpPr>
            <a:stCxn id="25" idx="2"/>
          </p:cNvCxnSpPr>
          <p:nvPr/>
        </p:nvCxnSpPr>
        <p:spPr>
          <a:xfrm>
            <a:off x="1911628" y="930730"/>
            <a:ext cx="0" cy="146838"/>
          </a:xfrm>
          <a:prstGeom prst="straightConnector1">
            <a:avLst/>
          </a:prstGeom>
          <a:ln>
            <a:solidFill>
              <a:srgbClr val="FFC000"/>
            </a:solidFill>
            <a:tailEnd type="triangle"/>
          </a:ln>
          <a:effectLst>
            <a:outerShdw blurRad="50800" dist="38100" dir="2700000" algn="tl"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cxnSp>
      <p:cxnSp>
        <p:nvCxnSpPr>
          <p:cNvPr id="48" name="Straight Arrow Connector 47"/>
          <p:cNvCxnSpPr>
            <a:stCxn id="28" idx="2"/>
          </p:cNvCxnSpPr>
          <p:nvPr/>
        </p:nvCxnSpPr>
        <p:spPr>
          <a:xfrm>
            <a:off x="7478568" y="919961"/>
            <a:ext cx="0" cy="146839"/>
          </a:xfrm>
          <a:prstGeom prst="straightConnector1">
            <a:avLst/>
          </a:prstGeom>
          <a:ln>
            <a:solidFill>
              <a:srgbClr val="FFC000"/>
            </a:solidFill>
            <a:tailEnd type="triangle"/>
          </a:ln>
          <a:effectLst>
            <a:outerShdw blurRad="50800" dist="38100" dir="2700000" algn="tl"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cxnSp>
      <p:cxnSp>
        <p:nvCxnSpPr>
          <p:cNvPr id="51" name="Straight Arrow Connector 50"/>
          <p:cNvCxnSpPr>
            <a:stCxn id="29" idx="2"/>
          </p:cNvCxnSpPr>
          <p:nvPr/>
        </p:nvCxnSpPr>
        <p:spPr>
          <a:xfrm>
            <a:off x="8518236" y="919961"/>
            <a:ext cx="0" cy="146839"/>
          </a:xfrm>
          <a:prstGeom prst="straightConnector1">
            <a:avLst/>
          </a:prstGeom>
          <a:ln>
            <a:solidFill>
              <a:srgbClr val="FFC000"/>
            </a:solidFill>
            <a:tailEnd type="triangle"/>
          </a:ln>
          <a:effectLst>
            <a:outerShdw blurRad="50800" dist="38100" dir="2700000" algn="tl"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cxnSp>
      <p:cxnSp>
        <p:nvCxnSpPr>
          <p:cNvPr id="54" name="Straight Arrow Connector 53"/>
          <p:cNvCxnSpPr>
            <a:stCxn id="30" idx="2"/>
          </p:cNvCxnSpPr>
          <p:nvPr/>
        </p:nvCxnSpPr>
        <p:spPr>
          <a:xfrm>
            <a:off x="10152637" y="919961"/>
            <a:ext cx="0" cy="146838"/>
          </a:xfrm>
          <a:prstGeom prst="straightConnector1">
            <a:avLst/>
          </a:prstGeom>
          <a:ln>
            <a:solidFill>
              <a:srgbClr val="FFC000"/>
            </a:solidFill>
            <a:tailEnd type="triangle"/>
          </a:ln>
          <a:effectLst>
            <a:outerShdw blurRad="50800" dist="38100" dir="2700000" algn="tl"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cxnSp>
      <p:cxnSp>
        <p:nvCxnSpPr>
          <p:cNvPr id="57" name="Straight Arrow Connector 56"/>
          <p:cNvCxnSpPr>
            <a:stCxn id="12" idx="2"/>
            <a:endCxn id="8" idx="0"/>
          </p:cNvCxnSpPr>
          <p:nvPr/>
        </p:nvCxnSpPr>
        <p:spPr>
          <a:xfrm>
            <a:off x="6229350" y="1929745"/>
            <a:ext cx="0" cy="127654"/>
          </a:xfrm>
          <a:prstGeom prst="straightConnector1">
            <a:avLst/>
          </a:prstGeom>
          <a:ln>
            <a:solidFill>
              <a:srgbClr val="FFC000"/>
            </a:solidFill>
            <a:tailEnd type="triangle"/>
          </a:ln>
          <a:effectLst>
            <a:outerShdw blurRad="50800" dist="38100" dir="2700000" algn="tl"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cxnSp>
      <p:sp>
        <p:nvSpPr>
          <p:cNvPr id="60" name="Rectangle 59"/>
          <p:cNvSpPr/>
          <p:nvPr/>
        </p:nvSpPr>
        <p:spPr bwMode="auto">
          <a:xfrm>
            <a:off x="566057" y="5712502"/>
            <a:ext cx="838200" cy="107873"/>
          </a:xfrm>
          <a:prstGeom prst="rect">
            <a:avLst/>
          </a:prstGeom>
          <a:noFill/>
          <a:ln>
            <a:noFill/>
            <a:headEnd type="none" w="med" len="med"/>
            <a:tailEnd type="none" w="med" len="med"/>
          </a:ln>
          <a:effectLst>
            <a:outerShdw blurRad="50800" dist="38100" dir="2700000" algn="tl" rotWithShape="0">
              <a:prstClr val="black">
                <a:alpha val="40000"/>
              </a:prstClr>
            </a:outerShdw>
          </a:effectLst>
        </p:spPr>
        <p:style>
          <a:lnRef idx="2">
            <a:schemeClr val="accent2">
              <a:shade val="50000"/>
            </a:schemeClr>
          </a:lnRef>
          <a:fillRef idx="1">
            <a:schemeClr val="accent2"/>
          </a:fillRef>
          <a:effectRef idx="0">
            <a:schemeClr val="accent2"/>
          </a:effectRef>
          <a:fontRef idx="minor">
            <a:schemeClr val="lt1"/>
          </a:fontRef>
        </p:style>
        <p:txBody>
          <a:bodyPr vert="horz" wrap="square" lIns="91436" tIns="45718" rIns="91436" bIns="45718" numCol="1" rtlCol="0" anchor="ctr" anchorCtr="0" compatLnSpc="1">
            <a:prstTxWarp prst="textNoShape">
              <a:avLst/>
            </a:prstTxWarp>
          </a:bodyPr>
          <a:lstStyle/>
          <a:p>
            <a:pPr algn="ctr" defTabSz="914099" fontAlgn="base">
              <a:spcBef>
                <a:spcPct val="0"/>
              </a:spcBef>
              <a:spcAft>
                <a:spcPct val="0"/>
              </a:spcAft>
            </a:pPr>
            <a:endParaRPr lang="en-GB" sz="2000" dirty="0">
              <a:solidFill>
                <a:schemeClr val="bg1"/>
              </a:solidFill>
            </a:endParaRPr>
          </a:p>
        </p:txBody>
      </p:sp>
      <p:sp>
        <p:nvSpPr>
          <p:cNvPr id="61" name="Rectangle 60"/>
          <p:cNvSpPr/>
          <p:nvPr/>
        </p:nvSpPr>
        <p:spPr bwMode="auto">
          <a:xfrm>
            <a:off x="6934199" y="5686955"/>
            <a:ext cx="914400" cy="107873"/>
          </a:xfrm>
          <a:prstGeom prst="rect">
            <a:avLst/>
          </a:prstGeom>
          <a:noFill/>
          <a:ln>
            <a:noFill/>
            <a:headEnd type="none" w="med" len="med"/>
            <a:tailEnd type="none" w="med" len="med"/>
          </a:ln>
          <a:effectLst>
            <a:outerShdw blurRad="50800" dist="38100" dir="2700000" algn="tl" rotWithShape="0">
              <a:prstClr val="black">
                <a:alpha val="40000"/>
              </a:prstClr>
            </a:outerShdw>
          </a:effectLst>
        </p:spPr>
        <p:style>
          <a:lnRef idx="2">
            <a:schemeClr val="accent2">
              <a:shade val="50000"/>
            </a:schemeClr>
          </a:lnRef>
          <a:fillRef idx="1">
            <a:schemeClr val="accent2"/>
          </a:fillRef>
          <a:effectRef idx="0">
            <a:schemeClr val="accent2"/>
          </a:effectRef>
          <a:fontRef idx="minor">
            <a:schemeClr val="lt1"/>
          </a:fontRef>
        </p:style>
        <p:txBody>
          <a:bodyPr vert="horz" wrap="square" lIns="91436" tIns="45718" rIns="91436" bIns="45718" numCol="1" rtlCol="0" anchor="ctr" anchorCtr="0" compatLnSpc="1">
            <a:prstTxWarp prst="textNoShape">
              <a:avLst/>
            </a:prstTxWarp>
          </a:bodyPr>
          <a:lstStyle/>
          <a:p>
            <a:pPr algn="ctr" defTabSz="914099" fontAlgn="base">
              <a:spcBef>
                <a:spcPct val="0"/>
              </a:spcBef>
              <a:spcAft>
                <a:spcPct val="0"/>
              </a:spcAft>
            </a:pPr>
            <a:endParaRPr lang="en-GB" sz="2000" dirty="0">
              <a:gradFill>
                <a:gsLst>
                  <a:gs pos="0">
                    <a:srgbClr val="FFFFFF"/>
                  </a:gs>
                  <a:gs pos="100000">
                    <a:srgbClr val="FFFFFF"/>
                  </a:gs>
                </a:gsLst>
                <a:lin ang="5400000" scaled="0"/>
              </a:gradFill>
            </a:endParaRPr>
          </a:p>
        </p:txBody>
      </p:sp>
      <p:sp>
        <p:nvSpPr>
          <p:cNvPr id="63" name="Rectangle 62"/>
          <p:cNvSpPr/>
          <p:nvPr/>
        </p:nvSpPr>
        <p:spPr bwMode="auto">
          <a:xfrm>
            <a:off x="1695894" y="5691808"/>
            <a:ext cx="1295400" cy="107873"/>
          </a:xfrm>
          <a:prstGeom prst="rect">
            <a:avLst/>
          </a:prstGeom>
          <a:noFill/>
          <a:ln>
            <a:noFill/>
            <a:headEnd type="none" w="med" len="med"/>
            <a:tailEnd type="none" w="med" len="med"/>
          </a:ln>
          <a:effectLst>
            <a:outerShdw blurRad="50800" dist="38100" dir="2700000" algn="tl" rotWithShape="0">
              <a:prstClr val="black">
                <a:alpha val="40000"/>
              </a:prstClr>
            </a:outerShdw>
          </a:effectLst>
        </p:spPr>
        <p:style>
          <a:lnRef idx="2">
            <a:schemeClr val="accent2">
              <a:shade val="50000"/>
            </a:schemeClr>
          </a:lnRef>
          <a:fillRef idx="1">
            <a:schemeClr val="accent2"/>
          </a:fillRef>
          <a:effectRef idx="0">
            <a:schemeClr val="accent2"/>
          </a:effectRef>
          <a:fontRef idx="minor">
            <a:schemeClr val="lt1"/>
          </a:fontRef>
        </p:style>
        <p:txBody>
          <a:bodyPr vert="horz" wrap="square" lIns="91436" tIns="45718" rIns="91436" bIns="45718" numCol="1" rtlCol="0" anchor="ctr" anchorCtr="0" compatLnSpc="1">
            <a:prstTxWarp prst="textNoShape">
              <a:avLst/>
            </a:prstTxWarp>
          </a:bodyPr>
          <a:lstStyle/>
          <a:p>
            <a:pPr algn="ctr" defTabSz="914099" fontAlgn="base">
              <a:spcBef>
                <a:spcPct val="0"/>
              </a:spcBef>
              <a:spcAft>
                <a:spcPct val="0"/>
              </a:spcAft>
            </a:pPr>
            <a:endParaRPr lang="en-GB" sz="800" dirty="0">
              <a:solidFill>
                <a:schemeClr val="bg1"/>
              </a:solidFill>
            </a:endParaRPr>
          </a:p>
        </p:txBody>
      </p:sp>
      <p:sp>
        <p:nvSpPr>
          <p:cNvPr id="65" name="Rectangle 64"/>
          <p:cNvSpPr/>
          <p:nvPr/>
        </p:nvSpPr>
        <p:spPr bwMode="auto">
          <a:xfrm>
            <a:off x="8815887" y="5665633"/>
            <a:ext cx="1371600" cy="107873"/>
          </a:xfrm>
          <a:prstGeom prst="rect">
            <a:avLst/>
          </a:prstGeom>
          <a:noFill/>
          <a:ln>
            <a:noFill/>
            <a:headEnd type="none" w="med" len="med"/>
            <a:tailEnd type="none" w="med" len="med"/>
          </a:ln>
          <a:effectLst>
            <a:outerShdw blurRad="50800" dist="38100" dir="2700000" algn="tl" rotWithShape="0">
              <a:prstClr val="black">
                <a:alpha val="40000"/>
              </a:prstClr>
            </a:outerShdw>
          </a:effectLst>
        </p:spPr>
        <p:style>
          <a:lnRef idx="2">
            <a:schemeClr val="accent2">
              <a:shade val="50000"/>
            </a:schemeClr>
          </a:lnRef>
          <a:fillRef idx="1">
            <a:schemeClr val="accent2"/>
          </a:fillRef>
          <a:effectRef idx="0">
            <a:schemeClr val="accent2"/>
          </a:effectRef>
          <a:fontRef idx="minor">
            <a:schemeClr val="lt1"/>
          </a:fontRef>
        </p:style>
        <p:txBody>
          <a:bodyPr vert="horz" wrap="square" lIns="91436" tIns="45718" rIns="91436" bIns="45718" numCol="1" rtlCol="0" anchor="ctr" anchorCtr="0" compatLnSpc="1">
            <a:prstTxWarp prst="textNoShape">
              <a:avLst/>
            </a:prstTxWarp>
          </a:bodyPr>
          <a:lstStyle/>
          <a:p>
            <a:pPr algn="ctr" defTabSz="914099" fontAlgn="base">
              <a:spcBef>
                <a:spcPct val="0"/>
              </a:spcBef>
              <a:spcAft>
                <a:spcPct val="0"/>
              </a:spcAft>
            </a:pPr>
            <a:endParaRPr lang="en-GB" sz="800" dirty="0">
              <a:gradFill>
                <a:gsLst>
                  <a:gs pos="0">
                    <a:srgbClr val="FFFFFF"/>
                  </a:gs>
                  <a:gs pos="100000">
                    <a:srgbClr val="FFFFFF"/>
                  </a:gs>
                </a:gsLst>
                <a:lin ang="5400000" scaled="0"/>
              </a:gradFill>
            </a:endParaRPr>
          </a:p>
        </p:txBody>
      </p:sp>
      <p:sp>
        <p:nvSpPr>
          <p:cNvPr id="66" name="Rectangle 65"/>
          <p:cNvSpPr/>
          <p:nvPr/>
        </p:nvSpPr>
        <p:spPr bwMode="auto">
          <a:xfrm>
            <a:off x="9870707" y="5635424"/>
            <a:ext cx="1371600" cy="107873"/>
          </a:xfrm>
          <a:prstGeom prst="rect">
            <a:avLst/>
          </a:prstGeom>
          <a:noFill/>
          <a:ln>
            <a:noFill/>
            <a:headEnd type="none" w="med" len="med"/>
            <a:tailEnd type="none" w="med" len="med"/>
          </a:ln>
          <a:effectLst>
            <a:outerShdw blurRad="50800" dist="38100" dir="2700000" algn="tl" rotWithShape="0">
              <a:prstClr val="black">
                <a:alpha val="40000"/>
              </a:prstClr>
            </a:outerShdw>
          </a:effectLst>
        </p:spPr>
        <p:style>
          <a:lnRef idx="2">
            <a:schemeClr val="accent2">
              <a:shade val="50000"/>
            </a:schemeClr>
          </a:lnRef>
          <a:fillRef idx="1">
            <a:schemeClr val="accent2"/>
          </a:fillRef>
          <a:effectRef idx="0">
            <a:schemeClr val="accent2"/>
          </a:effectRef>
          <a:fontRef idx="minor">
            <a:schemeClr val="lt1"/>
          </a:fontRef>
        </p:style>
        <p:txBody>
          <a:bodyPr vert="horz" wrap="square" lIns="91436" tIns="45718" rIns="91436" bIns="45718" numCol="1" rtlCol="0" anchor="ctr" anchorCtr="0" compatLnSpc="1">
            <a:prstTxWarp prst="textNoShape">
              <a:avLst/>
            </a:prstTxWarp>
          </a:bodyPr>
          <a:lstStyle/>
          <a:p>
            <a:pPr algn="ctr" defTabSz="914099" fontAlgn="base">
              <a:spcBef>
                <a:spcPct val="0"/>
              </a:spcBef>
              <a:spcAft>
                <a:spcPct val="0"/>
              </a:spcAft>
            </a:pPr>
            <a:endParaRPr lang="en-GB" sz="2000" dirty="0">
              <a:gradFill>
                <a:gsLst>
                  <a:gs pos="0">
                    <a:srgbClr val="FFFFFF"/>
                  </a:gs>
                  <a:gs pos="100000">
                    <a:srgbClr val="FFFFFF"/>
                  </a:gs>
                </a:gsLst>
                <a:lin ang="5400000" scaled="0"/>
              </a:gradFill>
            </a:endParaRPr>
          </a:p>
        </p:txBody>
      </p:sp>
      <p:cxnSp>
        <p:nvCxnSpPr>
          <p:cNvPr id="69" name="Straight Arrow Connector 68"/>
          <p:cNvCxnSpPr>
            <a:stCxn id="13" idx="0"/>
            <a:endCxn id="60" idx="2"/>
          </p:cNvCxnSpPr>
          <p:nvPr/>
        </p:nvCxnSpPr>
        <p:spPr>
          <a:xfrm flipV="1">
            <a:off x="985157" y="5820375"/>
            <a:ext cx="0" cy="223448"/>
          </a:xfrm>
          <a:prstGeom prst="straightConnector1">
            <a:avLst/>
          </a:prstGeom>
          <a:ln>
            <a:tailEnd type="triangle"/>
          </a:ln>
          <a:effectLst>
            <a:outerShdw blurRad="50800" dist="38100" dir="2700000" algn="tl"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cxnSp>
      <p:cxnSp>
        <p:nvCxnSpPr>
          <p:cNvPr id="71" name="Straight Arrow Connector 70"/>
          <p:cNvCxnSpPr>
            <a:stCxn id="14" idx="0"/>
          </p:cNvCxnSpPr>
          <p:nvPr/>
        </p:nvCxnSpPr>
        <p:spPr>
          <a:xfrm flipV="1">
            <a:off x="7323606" y="5800563"/>
            <a:ext cx="0" cy="240262"/>
          </a:xfrm>
          <a:prstGeom prst="straightConnector1">
            <a:avLst/>
          </a:prstGeom>
          <a:ln>
            <a:tailEnd type="triangle"/>
          </a:ln>
          <a:effectLst>
            <a:outerShdw blurRad="50800" dist="38100" dir="2700000" algn="tl"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cxnSp>
      <p:sp>
        <p:nvSpPr>
          <p:cNvPr id="78" name="Rectangle 77"/>
          <p:cNvSpPr/>
          <p:nvPr/>
        </p:nvSpPr>
        <p:spPr bwMode="auto">
          <a:xfrm>
            <a:off x="1194379" y="6934200"/>
            <a:ext cx="1295400" cy="107873"/>
          </a:xfrm>
          <a:prstGeom prst="rect">
            <a:avLst/>
          </a:prstGeom>
          <a:noFill/>
          <a:ln>
            <a:noFill/>
            <a:headEnd type="none" w="med" len="med"/>
            <a:tailEnd type="none" w="med" len="med"/>
          </a:ln>
          <a:effectLst>
            <a:outerShdw blurRad="50800" dist="38100" dir="2700000" algn="tl" rotWithShape="0">
              <a:prstClr val="black">
                <a:alpha val="40000"/>
              </a:prstClr>
            </a:outerShdw>
          </a:effectLst>
        </p:spPr>
        <p:style>
          <a:lnRef idx="2">
            <a:schemeClr val="accent2">
              <a:shade val="50000"/>
            </a:schemeClr>
          </a:lnRef>
          <a:fillRef idx="1">
            <a:schemeClr val="accent2"/>
          </a:fillRef>
          <a:effectRef idx="0">
            <a:schemeClr val="accent2"/>
          </a:effectRef>
          <a:fontRef idx="minor">
            <a:schemeClr val="lt1"/>
          </a:fontRef>
        </p:style>
        <p:txBody>
          <a:bodyPr vert="horz" wrap="square" lIns="91436" tIns="45718" rIns="91436" bIns="45718" numCol="1" rtlCol="0" anchor="ctr" anchorCtr="0" compatLnSpc="1">
            <a:prstTxWarp prst="textNoShape">
              <a:avLst/>
            </a:prstTxWarp>
          </a:bodyPr>
          <a:lstStyle/>
          <a:p>
            <a:pPr algn="ctr" defTabSz="914099" fontAlgn="base">
              <a:spcBef>
                <a:spcPct val="0"/>
              </a:spcBef>
              <a:spcAft>
                <a:spcPct val="0"/>
              </a:spcAft>
            </a:pPr>
            <a:endParaRPr lang="en-GB" sz="2000" dirty="0">
              <a:gradFill>
                <a:gsLst>
                  <a:gs pos="0">
                    <a:srgbClr val="FFFFFF"/>
                  </a:gs>
                  <a:gs pos="100000">
                    <a:srgbClr val="FFFFFF"/>
                  </a:gs>
                </a:gsLst>
                <a:lin ang="5400000" scaled="0"/>
              </a:gradFill>
            </a:endParaRPr>
          </a:p>
        </p:txBody>
      </p:sp>
      <p:cxnSp>
        <p:nvCxnSpPr>
          <p:cNvPr id="79" name="Straight Arrow Connector 78"/>
          <p:cNvCxnSpPr>
            <a:stCxn id="15" idx="0"/>
          </p:cNvCxnSpPr>
          <p:nvPr/>
        </p:nvCxnSpPr>
        <p:spPr>
          <a:xfrm flipV="1">
            <a:off x="4361157" y="5826428"/>
            <a:ext cx="2887" cy="217395"/>
          </a:xfrm>
          <a:prstGeom prst="straightConnector1">
            <a:avLst/>
          </a:prstGeom>
          <a:ln>
            <a:tailEnd type="triangle"/>
          </a:ln>
          <a:effectLst>
            <a:outerShdw blurRad="50800" dist="38100" dir="2700000" algn="tl"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cxnSp>
      <p:sp>
        <p:nvSpPr>
          <p:cNvPr id="85" name="Rectangle 84"/>
          <p:cNvSpPr/>
          <p:nvPr/>
        </p:nvSpPr>
        <p:spPr bwMode="auto">
          <a:xfrm>
            <a:off x="2362200" y="5716240"/>
            <a:ext cx="884382" cy="107873"/>
          </a:xfrm>
          <a:prstGeom prst="rect">
            <a:avLst/>
          </a:prstGeom>
          <a:noFill/>
          <a:ln>
            <a:noFill/>
            <a:headEnd type="none" w="med" len="med"/>
            <a:tailEnd type="none" w="med" len="med"/>
          </a:ln>
          <a:effectLst>
            <a:outerShdw blurRad="50800" dist="38100" dir="2700000" algn="tl" rotWithShape="0">
              <a:prstClr val="black">
                <a:alpha val="40000"/>
              </a:prstClr>
            </a:outerShdw>
          </a:effectLst>
        </p:spPr>
        <p:style>
          <a:lnRef idx="2">
            <a:schemeClr val="accent2">
              <a:shade val="50000"/>
            </a:schemeClr>
          </a:lnRef>
          <a:fillRef idx="1">
            <a:schemeClr val="accent2"/>
          </a:fillRef>
          <a:effectRef idx="0">
            <a:schemeClr val="accent2"/>
          </a:effectRef>
          <a:fontRef idx="minor">
            <a:schemeClr val="lt1"/>
          </a:fontRef>
        </p:style>
        <p:txBody>
          <a:bodyPr vert="horz" wrap="square" lIns="91436" tIns="45718" rIns="91436" bIns="45718" numCol="1" rtlCol="0" anchor="ctr" anchorCtr="0" compatLnSpc="1">
            <a:prstTxWarp prst="textNoShape">
              <a:avLst/>
            </a:prstTxWarp>
          </a:bodyPr>
          <a:lstStyle/>
          <a:p>
            <a:pPr algn="ctr" defTabSz="914099" fontAlgn="base">
              <a:spcBef>
                <a:spcPct val="0"/>
              </a:spcBef>
              <a:spcAft>
                <a:spcPct val="0"/>
              </a:spcAft>
            </a:pPr>
            <a:endParaRPr lang="en-GB" sz="2000" dirty="0">
              <a:solidFill>
                <a:schemeClr val="bg1"/>
              </a:solidFill>
            </a:endParaRPr>
          </a:p>
        </p:txBody>
      </p:sp>
      <p:sp>
        <p:nvSpPr>
          <p:cNvPr id="87" name="Rectangle 86"/>
          <p:cNvSpPr/>
          <p:nvPr/>
        </p:nvSpPr>
        <p:spPr bwMode="auto">
          <a:xfrm>
            <a:off x="10842336" y="5635999"/>
            <a:ext cx="1371600" cy="107873"/>
          </a:xfrm>
          <a:prstGeom prst="rect">
            <a:avLst/>
          </a:prstGeom>
          <a:noFill/>
          <a:ln>
            <a:noFill/>
            <a:headEnd type="none" w="med" len="med"/>
            <a:tailEnd type="none" w="med" len="med"/>
          </a:ln>
          <a:effectLst>
            <a:outerShdw blurRad="50800" dist="38100" dir="2700000" algn="tl" rotWithShape="0">
              <a:prstClr val="black">
                <a:alpha val="40000"/>
              </a:prstClr>
            </a:outerShdw>
          </a:effectLst>
        </p:spPr>
        <p:style>
          <a:lnRef idx="2">
            <a:schemeClr val="accent2">
              <a:shade val="50000"/>
            </a:schemeClr>
          </a:lnRef>
          <a:fillRef idx="1">
            <a:schemeClr val="accent2"/>
          </a:fillRef>
          <a:effectRef idx="0">
            <a:schemeClr val="accent2"/>
          </a:effectRef>
          <a:fontRef idx="minor">
            <a:schemeClr val="lt1"/>
          </a:fontRef>
        </p:style>
        <p:txBody>
          <a:bodyPr vert="horz" wrap="square" lIns="91436" tIns="45718" rIns="91436" bIns="45718" numCol="1" rtlCol="0" anchor="ctr" anchorCtr="0" compatLnSpc="1">
            <a:prstTxWarp prst="textNoShape">
              <a:avLst/>
            </a:prstTxWarp>
          </a:bodyPr>
          <a:lstStyle/>
          <a:p>
            <a:pPr algn="ctr" defTabSz="914099" fontAlgn="base">
              <a:spcBef>
                <a:spcPct val="0"/>
              </a:spcBef>
              <a:spcAft>
                <a:spcPct val="0"/>
              </a:spcAft>
            </a:pPr>
            <a:endParaRPr lang="en-GB" sz="2000" dirty="0">
              <a:gradFill>
                <a:gsLst>
                  <a:gs pos="0">
                    <a:srgbClr val="FFFFFF"/>
                  </a:gs>
                  <a:gs pos="100000">
                    <a:srgbClr val="FFFFFF"/>
                  </a:gs>
                </a:gsLst>
                <a:lin ang="5400000" scaled="0"/>
              </a:gradFill>
            </a:endParaRPr>
          </a:p>
        </p:txBody>
      </p:sp>
      <p:cxnSp>
        <p:nvCxnSpPr>
          <p:cNvPr id="88" name="Straight Arrow Connector 87"/>
          <p:cNvCxnSpPr>
            <a:stCxn id="19" idx="0"/>
          </p:cNvCxnSpPr>
          <p:nvPr/>
        </p:nvCxnSpPr>
        <p:spPr>
          <a:xfrm flipH="1" flipV="1">
            <a:off x="10556506" y="5820072"/>
            <a:ext cx="6276" cy="223751"/>
          </a:xfrm>
          <a:prstGeom prst="straightConnector1">
            <a:avLst/>
          </a:prstGeom>
          <a:ln>
            <a:tailEnd type="triangle"/>
          </a:ln>
          <a:effectLst>
            <a:outerShdw blurRad="50800" dist="38100" dir="2700000" algn="tl"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cxnSp>
      <p:cxnSp>
        <p:nvCxnSpPr>
          <p:cNvPr id="91" name="Straight Arrow Connector 90"/>
          <p:cNvCxnSpPr>
            <a:stCxn id="18" idx="0"/>
          </p:cNvCxnSpPr>
          <p:nvPr/>
        </p:nvCxnSpPr>
        <p:spPr>
          <a:xfrm flipH="1" flipV="1">
            <a:off x="9489706" y="5790685"/>
            <a:ext cx="11982" cy="253138"/>
          </a:xfrm>
          <a:prstGeom prst="straightConnector1">
            <a:avLst/>
          </a:prstGeom>
          <a:ln>
            <a:tailEnd type="triangle"/>
          </a:ln>
          <a:effectLst>
            <a:outerShdw blurRad="50800" dist="38100" dir="2700000" algn="tl"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cxnSp>
      <p:cxnSp>
        <p:nvCxnSpPr>
          <p:cNvPr id="94" name="Straight Arrow Connector 93"/>
          <p:cNvCxnSpPr>
            <a:stCxn id="20" idx="0"/>
          </p:cNvCxnSpPr>
          <p:nvPr/>
        </p:nvCxnSpPr>
        <p:spPr>
          <a:xfrm flipV="1">
            <a:off x="11523807" y="5820072"/>
            <a:ext cx="4329" cy="223751"/>
          </a:xfrm>
          <a:prstGeom prst="straightConnector1">
            <a:avLst/>
          </a:prstGeom>
          <a:ln>
            <a:tailEnd type="triangle"/>
          </a:ln>
          <a:effectLst>
            <a:outerShdw blurRad="50800" dist="38100" dir="2700000" algn="tl"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cxnSp>
      <p:cxnSp>
        <p:nvCxnSpPr>
          <p:cNvPr id="98" name="Straight Arrow Connector 97"/>
          <p:cNvCxnSpPr/>
          <p:nvPr/>
        </p:nvCxnSpPr>
        <p:spPr>
          <a:xfrm flipV="1">
            <a:off x="1558636" y="4639254"/>
            <a:ext cx="3464" cy="514351"/>
          </a:xfrm>
          <a:prstGeom prst="straightConnector1">
            <a:avLst/>
          </a:prstGeom>
          <a:ln>
            <a:tailEnd type="triangle"/>
          </a:ln>
          <a:effectLst>
            <a:outerShdw blurRad="50800" dist="38100" dir="2700000" algn="tl"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cxnSp>
      <p:cxnSp>
        <p:nvCxnSpPr>
          <p:cNvPr id="101" name="Straight Arrow Connector 100"/>
          <p:cNvCxnSpPr>
            <a:stCxn id="11" idx="0"/>
          </p:cNvCxnSpPr>
          <p:nvPr/>
        </p:nvCxnSpPr>
        <p:spPr>
          <a:xfrm flipV="1">
            <a:off x="6229350" y="4631213"/>
            <a:ext cx="0" cy="170689"/>
          </a:xfrm>
          <a:prstGeom prst="straightConnector1">
            <a:avLst/>
          </a:prstGeom>
          <a:ln>
            <a:tailEnd type="triangle"/>
          </a:ln>
          <a:effectLst>
            <a:outerShdw blurRad="50800" dist="38100" dir="2700000" algn="tl"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cxnSp>
      <p:cxnSp>
        <p:nvCxnSpPr>
          <p:cNvPr id="107" name="Straight Arrow Connector 106"/>
          <p:cNvCxnSpPr/>
          <p:nvPr/>
        </p:nvCxnSpPr>
        <p:spPr>
          <a:xfrm flipV="1">
            <a:off x="10893135" y="4639253"/>
            <a:ext cx="3465" cy="533403"/>
          </a:xfrm>
          <a:prstGeom prst="straightConnector1">
            <a:avLst/>
          </a:prstGeom>
          <a:ln>
            <a:tailEnd type="triangle"/>
          </a:ln>
          <a:effectLst>
            <a:outerShdw blurRad="50800" dist="38100" dir="2700000" algn="tl"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cxnSp>
      <p:cxnSp>
        <p:nvCxnSpPr>
          <p:cNvPr id="109" name="Straight Arrow Connector 108"/>
          <p:cNvCxnSpPr>
            <a:stCxn id="5" idx="3"/>
            <a:endCxn id="6" idx="1"/>
          </p:cNvCxnSpPr>
          <p:nvPr/>
        </p:nvCxnSpPr>
        <p:spPr>
          <a:xfrm flipV="1">
            <a:off x="2667000" y="3840058"/>
            <a:ext cx="2457450" cy="8041"/>
          </a:xfrm>
          <a:prstGeom prst="straightConnector1">
            <a:avLst/>
          </a:prstGeom>
          <a:ln>
            <a:headEnd type="triangle"/>
            <a:tailEnd type="triangle"/>
          </a:ln>
          <a:effectLst>
            <a:outerShdw blurRad="50800" dist="38100" dir="2700000" algn="tl"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cxnSp>
      <p:cxnSp>
        <p:nvCxnSpPr>
          <p:cNvPr id="113" name="Straight Arrow Connector 112"/>
          <p:cNvCxnSpPr>
            <a:stCxn id="6" idx="3"/>
            <a:endCxn id="7" idx="1"/>
          </p:cNvCxnSpPr>
          <p:nvPr/>
        </p:nvCxnSpPr>
        <p:spPr>
          <a:xfrm>
            <a:off x="7334250" y="3840058"/>
            <a:ext cx="2457450" cy="8040"/>
          </a:xfrm>
          <a:prstGeom prst="straightConnector1">
            <a:avLst/>
          </a:prstGeom>
          <a:ln>
            <a:headEnd type="triangle"/>
            <a:tailEnd type="triangle"/>
          </a:ln>
          <a:effectLst>
            <a:outerShdw blurRad="50800" dist="38100" dir="2700000" algn="tl"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cxnSp>
      <p:cxnSp>
        <p:nvCxnSpPr>
          <p:cNvPr id="116" name="Straight Arrow Connector 115"/>
          <p:cNvCxnSpPr/>
          <p:nvPr/>
        </p:nvCxnSpPr>
        <p:spPr>
          <a:xfrm>
            <a:off x="1139536" y="2911058"/>
            <a:ext cx="3464" cy="213141"/>
          </a:xfrm>
          <a:prstGeom prst="straightConnector1">
            <a:avLst/>
          </a:prstGeom>
          <a:ln>
            <a:headEnd type="triangle"/>
            <a:tailEnd type="none"/>
          </a:ln>
          <a:effectLst>
            <a:outerShdw blurRad="50800" dist="38100" dir="2700000" algn="tl"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cxnSp>
      <p:cxnSp>
        <p:nvCxnSpPr>
          <p:cNvPr id="124" name="Straight Arrow Connector 123"/>
          <p:cNvCxnSpPr/>
          <p:nvPr/>
        </p:nvCxnSpPr>
        <p:spPr>
          <a:xfrm>
            <a:off x="1977736" y="2895600"/>
            <a:ext cx="3464" cy="213141"/>
          </a:xfrm>
          <a:prstGeom prst="straightConnector1">
            <a:avLst/>
          </a:prstGeom>
          <a:ln>
            <a:solidFill>
              <a:srgbClr val="FFC000"/>
            </a:solidFill>
            <a:headEnd type="none"/>
            <a:tailEnd type="triangle"/>
          </a:ln>
          <a:effectLst>
            <a:outerShdw blurRad="50800" dist="38100" dir="2700000" algn="tl"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cxnSp>
      <p:cxnSp>
        <p:nvCxnSpPr>
          <p:cNvPr id="126" name="Straight Arrow Connector 125"/>
          <p:cNvCxnSpPr/>
          <p:nvPr/>
        </p:nvCxnSpPr>
        <p:spPr>
          <a:xfrm>
            <a:off x="5867400" y="2911058"/>
            <a:ext cx="3464" cy="213141"/>
          </a:xfrm>
          <a:prstGeom prst="straightConnector1">
            <a:avLst/>
          </a:prstGeom>
          <a:ln>
            <a:headEnd type="triangle"/>
            <a:tailEnd type="none"/>
          </a:ln>
          <a:effectLst>
            <a:outerShdw blurRad="50800" dist="38100" dir="2700000" algn="tl"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cxnSp>
      <p:cxnSp>
        <p:nvCxnSpPr>
          <p:cNvPr id="127" name="Straight Arrow Connector 126"/>
          <p:cNvCxnSpPr/>
          <p:nvPr/>
        </p:nvCxnSpPr>
        <p:spPr>
          <a:xfrm>
            <a:off x="6705600" y="2895600"/>
            <a:ext cx="3464" cy="213141"/>
          </a:xfrm>
          <a:prstGeom prst="straightConnector1">
            <a:avLst/>
          </a:prstGeom>
          <a:ln>
            <a:solidFill>
              <a:srgbClr val="FFC000"/>
            </a:solidFill>
            <a:headEnd type="none"/>
            <a:tailEnd type="triangle"/>
          </a:ln>
          <a:effectLst>
            <a:outerShdw blurRad="50800" dist="38100" dir="2700000" algn="tl"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cxnSp>
      <p:cxnSp>
        <p:nvCxnSpPr>
          <p:cNvPr id="128" name="Straight Arrow Connector 127"/>
          <p:cNvCxnSpPr/>
          <p:nvPr/>
        </p:nvCxnSpPr>
        <p:spPr>
          <a:xfrm>
            <a:off x="10519063" y="2893423"/>
            <a:ext cx="3464" cy="213141"/>
          </a:xfrm>
          <a:prstGeom prst="straightConnector1">
            <a:avLst/>
          </a:prstGeom>
          <a:ln>
            <a:headEnd type="triangle"/>
            <a:tailEnd type="none"/>
          </a:ln>
          <a:effectLst>
            <a:outerShdw blurRad="50800" dist="38100" dir="2700000" algn="tl"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cxnSp>
      <p:cxnSp>
        <p:nvCxnSpPr>
          <p:cNvPr id="129" name="Straight Arrow Connector 128"/>
          <p:cNvCxnSpPr/>
          <p:nvPr/>
        </p:nvCxnSpPr>
        <p:spPr>
          <a:xfrm>
            <a:off x="11357263" y="2911059"/>
            <a:ext cx="3464" cy="213141"/>
          </a:xfrm>
          <a:prstGeom prst="straightConnector1">
            <a:avLst/>
          </a:prstGeom>
          <a:ln>
            <a:solidFill>
              <a:srgbClr val="FFC000"/>
            </a:solidFill>
            <a:headEnd type="none"/>
            <a:tailEnd type="triangle"/>
          </a:ln>
          <a:effectLst>
            <a:outerShdw blurRad="50800" dist="38100" dir="2700000" algn="tl"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cxnSp>
      <p:sp>
        <p:nvSpPr>
          <p:cNvPr id="130" name="Rectangle 129"/>
          <p:cNvSpPr/>
          <p:nvPr/>
        </p:nvSpPr>
        <p:spPr bwMode="auto">
          <a:xfrm>
            <a:off x="8000999" y="6043823"/>
            <a:ext cx="914400" cy="356977"/>
          </a:xfrm>
          <a:prstGeom prst="rect">
            <a:avLst/>
          </a:prstGeom>
          <a:solidFill>
            <a:schemeClr val="accent1"/>
          </a:solidFill>
          <a:ln>
            <a:noFill/>
            <a:headEnd type="none" w="med" len="med"/>
            <a:tailEnd type="none" w="med" len="med"/>
          </a:ln>
          <a:effectLst>
            <a:outerShdw blurRad="50800" dist="38100" dir="2700000" algn="tl" rotWithShape="0">
              <a:prstClr val="black">
                <a:alpha val="40000"/>
              </a:prstClr>
            </a:outerShdw>
          </a:effectLst>
        </p:spPr>
        <p:style>
          <a:lnRef idx="2">
            <a:schemeClr val="accent2">
              <a:shade val="50000"/>
            </a:schemeClr>
          </a:lnRef>
          <a:fillRef idx="1">
            <a:schemeClr val="accent2"/>
          </a:fillRef>
          <a:effectRef idx="0">
            <a:schemeClr val="accent2"/>
          </a:effectRef>
          <a:fontRef idx="minor">
            <a:schemeClr val="lt1"/>
          </a:fontRef>
        </p:style>
        <p:txBody>
          <a:bodyPr vert="horz" wrap="square" lIns="91436" tIns="45718" rIns="91436" bIns="45718" numCol="1" rtlCol="0" anchor="ctr" anchorCtr="0" compatLnSpc="1">
            <a:prstTxWarp prst="textNoShape">
              <a:avLst/>
            </a:prstTxWarp>
          </a:bodyPr>
          <a:lstStyle/>
          <a:p>
            <a:pPr algn="ctr" defTabSz="914099" fontAlgn="base">
              <a:spcBef>
                <a:spcPct val="0"/>
              </a:spcBef>
              <a:spcAft>
                <a:spcPct val="0"/>
              </a:spcAft>
            </a:pPr>
            <a:r>
              <a:rPr lang="en-GB" sz="1000" dirty="0">
                <a:gradFill>
                  <a:gsLst>
                    <a:gs pos="0">
                      <a:srgbClr val="FFFFFF"/>
                    </a:gs>
                    <a:gs pos="100000">
                      <a:srgbClr val="FFFFFF"/>
                    </a:gs>
                  </a:gsLst>
                  <a:lin ang="5400000" scaled="0"/>
                </a:gradFill>
              </a:rPr>
              <a:t>Deep sea</a:t>
            </a:r>
          </a:p>
          <a:p>
            <a:pPr algn="ctr" defTabSz="914099" fontAlgn="base">
              <a:spcBef>
                <a:spcPct val="0"/>
              </a:spcBef>
              <a:spcAft>
                <a:spcPct val="0"/>
              </a:spcAft>
            </a:pPr>
            <a:r>
              <a:rPr lang="en-GB" sz="1000" dirty="0">
                <a:gradFill>
                  <a:gsLst>
                    <a:gs pos="0">
                      <a:srgbClr val="FFFFFF"/>
                    </a:gs>
                    <a:gs pos="100000">
                      <a:srgbClr val="FFFFFF"/>
                    </a:gs>
                  </a:gsLst>
                  <a:lin ang="5400000" scaled="0"/>
                </a:gradFill>
              </a:rPr>
              <a:t>Terminals</a:t>
            </a:r>
          </a:p>
        </p:txBody>
      </p:sp>
      <p:sp>
        <p:nvSpPr>
          <p:cNvPr id="131" name="Rectangle 130"/>
          <p:cNvSpPr/>
          <p:nvPr/>
        </p:nvSpPr>
        <p:spPr bwMode="auto">
          <a:xfrm>
            <a:off x="8000999" y="5682812"/>
            <a:ext cx="914400" cy="107873"/>
          </a:xfrm>
          <a:prstGeom prst="rect">
            <a:avLst/>
          </a:prstGeom>
          <a:noFill/>
          <a:ln>
            <a:noFill/>
            <a:headEnd type="none" w="med" len="med"/>
            <a:tailEnd type="none" w="med" len="med"/>
          </a:ln>
          <a:effectLst>
            <a:outerShdw blurRad="50800" dist="38100" dir="2700000" algn="tl" rotWithShape="0">
              <a:prstClr val="black">
                <a:alpha val="40000"/>
              </a:prstClr>
            </a:outerShdw>
          </a:effectLst>
        </p:spPr>
        <p:style>
          <a:lnRef idx="2">
            <a:schemeClr val="accent2">
              <a:shade val="50000"/>
            </a:schemeClr>
          </a:lnRef>
          <a:fillRef idx="1">
            <a:schemeClr val="accent2"/>
          </a:fillRef>
          <a:effectRef idx="0">
            <a:schemeClr val="accent2"/>
          </a:effectRef>
          <a:fontRef idx="minor">
            <a:schemeClr val="lt1"/>
          </a:fontRef>
        </p:style>
        <p:txBody>
          <a:bodyPr vert="horz" wrap="square" lIns="91436" tIns="45718" rIns="91436" bIns="45718" numCol="1" rtlCol="0" anchor="ctr" anchorCtr="0" compatLnSpc="1">
            <a:prstTxWarp prst="textNoShape">
              <a:avLst/>
            </a:prstTxWarp>
          </a:bodyPr>
          <a:lstStyle/>
          <a:p>
            <a:pPr algn="ctr" defTabSz="914099" fontAlgn="base">
              <a:spcBef>
                <a:spcPct val="0"/>
              </a:spcBef>
              <a:spcAft>
                <a:spcPct val="0"/>
              </a:spcAft>
            </a:pPr>
            <a:endParaRPr lang="en-GB" sz="2000" dirty="0">
              <a:gradFill>
                <a:gsLst>
                  <a:gs pos="0">
                    <a:srgbClr val="FFFFFF"/>
                  </a:gs>
                  <a:gs pos="100000">
                    <a:srgbClr val="FFFFFF"/>
                  </a:gs>
                </a:gsLst>
                <a:lin ang="5400000" scaled="0"/>
              </a:gradFill>
            </a:endParaRPr>
          </a:p>
        </p:txBody>
      </p:sp>
      <p:cxnSp>
        <p:nvCxnSpPr>
          <p:cNvPr id="132" name="Straight Arrow Connector 131"/>
          <p:cNvCxnSpPr>
            <a:stCxn id="130" idx="0"/>
            <a:endCxn id="131" idx="2"/>
          </p:cNvCxnSpPr>
          <p:nvPr/>
        </p:nvCxnSpPr>
        <p:spPr>
          <a:xfrm flipV="1">
            <a:off x="8458199" y="5790685"/>
            <a:ext cx="0" cy="253138"/>
          </a:xfrm>
          <a:prstGeom prst="straightConnector1">
            <a:avLst/>
          </a:prstGeom>
          <a:ln>
            <a:tailEnd type="triangle"/>
          </a:ln>
          <a:effectLst>
            <a:outerShdw blurRad="50800" dist="38100" dir="2700000" algn="tl"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cxnSp>
      <p:sp>
        <p:nvSpPr>
          <p:cNvPr id="11" name="Rectangle 10"/>
          <p:cNvSpPr/>
          <p:nvPr/>
        </p:nvSpPr>
        <p:spPr bwMode="auto">
          <a:xfrm>
            <a:off x="457200" y="4801902"/>
            <a:ext cx="11544300" cy="961173"/>
          </a:xfrm>
          <a:prstGeom prst="rect">
            <a:avLst/>
          </a:prstGeom>
          <a:solidFill>
            <a:schemeClr val="accent1"/>
          </a:solidFill>
          <a:ln>
            <a:noFill/>
            <a:headEnd type="none" w="med" len="med"/>
            <a:tailEnd type="none" w="med" len="med"/>
          </a:ln>
          <a:effectLst>
            <a:outerShdw blurRad="50800" dist="38100" dir="2700000" algn="tl" rotWithShape="0">
              <a:prstClr val="black">
                <a:alpha val="40000"/>
              </a:prstClr>
            </a:outerShdw>
          </a:effectLst>
        </p:spPr>
        <p:style>
          <a:lnRef idx="2">
            <a:schemeClr val="accent2">
              <a:shade val="50000"/>
            </a:schemeClr>
          </a:lnRef>
          <a:fillRef idx="1">
            <a:schemeClr val="accent2"/>
          </a:fillRef>
          <a:effectRef idx="0">
            <a:schemeClr val="accent2"/>
          </a:effectRef>
          <a:fontRef idx="minor">
            <a:schemeClr val="lt1"/>
          </a:fontRef>
        </p:style>
        <p:txBody>
          <a:bodyPr vert="horz" wrap="square" lIns="91436" tIns="45718" rIns="91436" bIns="45718" numCol="1" rtlCol="0" anchor="ctr" anchorCtr="0" compatLnSpc="1">
            <a:prstTxWarp prst="textNoShape">
              <a:avLst/>
            </a:prstTxWarp>
          </a:bodyPr>
          <a:lstStyle/>
          <a:p>
            <a:pPr algn="ctr" defTabSz="914099" fontAlgn="base">
              <a:spcBef>
                <a:spcPct val="0"/>
              </a:spcBef>
              <a:spcAft>
                <a:spcPct val="0"/>
              </a:spcAft>
            </a:pPr>
            <a:r>
              <a:rPr lang="en-GB" sz="1400" b="1" dirty="0">
                <a:gradFill>
                  <a:gsLst>
                    <a:gs pos="0">
                      <a:srgbClr val="FFFFFF"/>
                    </a:gs>
                    <a:gs pos="100000">
                      <a:srgbClr val="FFFFFF"/>
                    </a:gs>
                  </a:gsLst>
                  <a:lin ang="5400000" scaled="0"/>
                </a:gradFill>
              </a:rPr>
              <a:t>Administrative </a:t>
            </a:r>
          </a:p>
          <a:p>
            <a:pPr algn="ctr" defTabSz="914099" fontAlgn="base">
              <a:spcBef>
                <a:spcPct val="0"/>
              </a:spcBef>
              <a:spcAft>
                <a:spcPct val="0"/>
              </a:spcAft>
            </a:pPr>
            <a:r>
              <a:rPr lang="en-GB" sz="1400" b="1" dirty="0">
                <a:gradFill>
                  <a:gsLst>
                    <a:gs pos="0">
                      <a:srgbClr val="FFFFFF"/>
                    </a:gs>
                    <a:gs pos="100000">
                      <a:srgbClr val="FFFFFF"/>
                    </a:gs>
                  </a:gsLst>
                  <a:lin ang="5400000" scaled="0"/>
                </a:gradFill>
              </a:rPr>
              <a:t>Base data</a:t>
            </a:r>
          </a:p>
        </p:txBody>
      </p:sp>
      <p:sp>
        <p:nvSpPr>
          <p:cNvPr id="23" name="Rectangle 22"/>
          <p:cNvSpPr/>
          <p:nvPr/>
        </p:nvSpPr>
        <p:spPr bwMode="auto">
          <a:xfrm>
            <a:off x="457200" y="582182"/>
            <a:ext cx="838200" cy="341565"/>
          </a:xfrm>
          <a:prstGeom prst="rect">
            <a:avLst/>
          </a:prstGeom>
          <a:solidFill>
            <a:srgbClr val="FFC000"/>
          </a:solidFill>
          <a:ln>
            <a:noFill/>
            <a:headEnd type="none" w="med" len="med"/>
            <a:tailEnd type="none" w="med" len="med"/>
          </a:ln>
          <a:effectLst>
            <a:outerShdw blurRad="50800" dist="38100" dir="2700000" algn="tl" rotWithShape="0">
              <a:prstClr val="black">
                <a:alpha val="40000"/>
              </a:prstClr>
            </a:outerShdw>
          </a:effectLst>
        </p:spPr>
        <p:style>
          <a:lnRef idx="2">
            <a:schemeClr val="accent2">
              <a:shade val="50000"/>
            </a:schemeClr>
          </a:lnRef>
          <a:fillRef idx="1">
            <a:schemeClr val="accent2"/>
          </a:fillRef>
          <a:effectRef idx="0">
            <a:schemeClr val="accent2"/>
          </a:effectRef>
          <a:fontRef idx="minor">
            <a:schemeClr val="lt1"/>
          </a:fontRef>
        </p:style>
        <p:txBody>
          <a:bodyPr vert="horz" wrap="square" lIns="91436" tIns="45718" rIns="91436" bIns="45718" numCol="1" rtlCol="0" anchor="ctr" anchorCtr="0" compatLnSpc="1">
            <a:prstTxWarp prst="textNoShape">
              <a:avLst/>
            </a:prstTxWarp>
          </a:bodyPr>
          <a:lstStyle/>
          <a:p>
            <a:pPr algn="ctr" defTabSz="914099" fontAlgn="base">
              <a:spcBef>
                <a:spcPct val="0"/>
              </a:spcBef>
              <a:spcAft>
                <a:spcPct val="0"/>
              </a:spcAft>
            </a:pPr>
            <a:r>
              <a:rPr lang="en-GB" sz="1000" dirty="0">
                <a:solidFill>
                  <a:schemeClr val="tx1"/>
                </a:solidFill>
              </a:rPr>
              <a:t>?</a:t>
            </a:r>
          </a:p>
        </p:txBody>
      </p:sp>
      <p:sp>
        <p:nvSpPr>
          <p:cNvPr id="24" name="Rectangle 23"/>
          <p:cNvSpPr/>
          <p:nvPr/>
        </p:nvSpPr>
        <p:spPr bwMode="auto">
          <a:xfrm>
            <a:off x="2556097" y="589165"/>
            <a:ext cx="918300" cy="322516"/>
          </a:xfrm>
          <a:prstGeom prst="rect">
            <a:avLst/>
          </a:prstGeom>
          <a:solidFill>
            <a:srgbClr val="FFC000"/>
          </a:solidFill>
          <a:ln>
            <a:noFill/>
            <a:headEnd type="none" w="med" len="med"/>
            <a:tailEnd type="none" w="med" len="med"/>
          </a:ln>
          <a:effectLst>
            <a:outerShdw blurRad="50800" dist="38100" dir="2700000" algn="tl" rotWithShape="0">
              <a:prstClr val="black">
                <a:alpha val="40000"/>
              </a:prstClr>
            </a:outerShdw>
          </a:effectLst>
        </p:spPr>
        <p:style>
          <a:lnRef idx="2">
            <a:schemeClr val="accent2">
              <a:shade val="50000"/>
            </a:schemeClr>
          </a:lnRef>
          <a:fillRef idx="1">
            <a:schemeClr val="accent2"/>
          </a:fillRef>
          <a:effectRef idx="0">
            <a:schemeClr val="accent2"/>
          </a:effectRef>
          <a:fontRef idx="minor">
            <a:schemeClr val="lt1"/>
          </a:fontRef>
        </p:style>
        <p:txBody>
          <a:bodyPr vert="horz" wrap="square" lIns="91436" tIns="45718" rIns="91436" bIns="45718" numCol="1" rtlCol="0" anchor="ctr" anchorCtr="0" compatLnSpc="1">
            <a:prstTxWarp prst="textNoShape">
              <a:avLst/>
            </a:prstTxWarp>
          </a:bodyPr>
          <a:lstStyle/>
          <a:p>
            <a:pPr algn="ctr" defTabSz="914099" fontAlgn="base">
              <a:spcBef>
                <a:spcPct val="0"/>
              </a:spcBef>
              <a:spcAft>
                <a:spcPct val="0"/>
              </a:spcAft>
            </a:pPr>
            <a:r>
              <a:rPr lang="en-GB" sz="1000" dirty="0" err="1">
                <a:solidFill>
                  <a:schemeClr val="tx1"/>
                </a:solidFill>
              </a:rPr>
              <a:t>Deepsea</a:t>
            </a:r>
            <a:endParaRPr lang="en-GB" sz="1000" dirty="0">
              <a:solidFill>
                <a:schemeClr val="tx1"/>
              </a:solidFill>
            </a:endParaRPr>
          </a:p>
          <a:p>
            <a:pPr algn="ctr" defTabSz="914099" fontAlgn="base">
              <a:spcBef>
                <a:spcPct val="0"/>
              </a:spcBef>
              <a:spcAft>
                <a:spcPct val="0"/>
              </a:spcAft>
            </a:pPr>
            <a:r>
              <a:rPr lang="en-GB" sz="1000" dirty="0">
                <a:solidFill>
                  <a:schemeClr val="tx1"/>
                </a:solidFill>
              </a:rPr>
              <a:t>Terminal</a:t>
            </a:r>
          </a:p>
        </p:txBody>
      </p:sp>
      <p:sp>
        <p:nvSpPr>
          <p:cNvPr id="25" name="Rectangle 24"/>
          <p:cNvSpPr/>
          <p:nvPr/>
        </p:nvSpPr>
        <p:spPr bwMode="auto">
          <a:xfrm>
            <a:off x="1511578" y="589165"/>
            <a:ext cx="800099" cy="341565"/>
          </a:xfrm>
          <a:prstGeom prst="rect">
            <a:avLst/>
          </a:prstGeom>
          <a:solidFill>
            <a:srgbClr val="FFC000"/>
          </a:solidFill>
          <a:ln>
            <a:noFill/>
            <a:headEnd type="none" w="med" len="med"/>
            <a:tailEnd type="none" w="med" len="med"/>
          </a:ln>
          <a:effectLst>
            <a:outerShdw blurRad="50800" dist="38100" dir="2700000" algn="tl" rotWithShape="0">
              <a:prstClr val="black">
                <a:alpha val="40000"/>
              </a:prstClr>
            </a:outerShdw>
          </a:effectLst>
        </p:spPr>
        <p:style>
          <a:lnRef idx="2">
            <a:schemeClr val="accent2">
              <a:shade val="50000"/>
            </a:schemeClr>
          </a:lnRef>
          <a:fillRef idx="1">
            <a:schemeClr val="accent2"/>
          </a:fillRef>
          <a:effectRef idx="0">
            <a:schemeClr val="accent2"/>
          </a:effectRef>
          <a:fontRef idx="minor">
            <a:schemeClr val="lt1"/>
          </a:fontRef>
        </p:style>
        <p:txBody>
          <a:bodyPr vert="horz" wrap="square" lIns="91436" tIns="45718" rIns="91436" bIns="45718" numCol="1" rtlCol="0" anchor="ctr" anchorCtr="0" compatLnSpc="1">
            <a:prstTxWarp prst="textNoShape">
              <a:avLst/>
            </a:prstTxWarp>
          </a:bodyPr>
          <a:lstStyle/>
          <a:p>
            <a:pPr algn="ctr" defTabSz="914099" fontAlgn="base">
              <a:spcBef>
                <a:spcPct val="0"/>
              </a:spcBef>
              <a:spcAft>
                <a:spcPct val="0"/>
              </a:spcAft>
            </a:pPr>
            <a:r>
              <a:rPr lang="en-GB" sz="1000" dirty="0">
                <a:solidFill>
                  <a:schemeClr val="tx1"/>
                </a:solidFill>
              </a:rPr>
              <a:t>Carrier</a:t>
            </a:r>
          </a:p>
        </p:txBody>
      </p:sp>
      <p:sp>
        <p:nvSpPr>
          <p:cNvPr id="28" name="Rectangle 27"/>
          <p:cNvSpPr/>
          <p:nvPr/>
        </p:nvSpPr>
        <p:spPr bwMode="auto">
          <a:xfrm>
            <a:off x="7010400" y="580408"/>
            <a:ext cx="936336" cy="339553"/>
          </a:xfrm>
          <a:prstGeom prst="rect">
            <a:avLst/>
          </a:prstGeom>
          <a:solidFill>
            <a:srgbClr val="FFC000"/>
          </a:solidFill>
          <a:ln>
            <a:noFill/>
            <a:headEnd type="none" w="med" len="med"/>
            <a:tailEnd type="none" w="med" len="med"/>
          </a:ln>
          <a:effectLst>
            <a:outerShdw blurRad="50800" dist="38100" dir="2700000" algn="tl" rotWithShape="0">
              <a:prstClr val="black">
                <a:alpha val="40000"/>
              </a:prstClr>
            </a:outerShdw>
          </a:effectLst>
        </p:spPr>
        <p:style>
          <a:lnRef idx="2">
            <a:schemeClr val="accent2">
              <a:shade val="50000"/>
            </a:schemeClr>
          </a:lnRef>
          <a:fillRef idx="1">
            <a:schemeClr val="accent2"/>
          </a:fillRef>
          <a:effectRef idx="0">
            <a:schemeClr val="accent2"/>
          </a:effectRef>
          <a:fontRef idx="minor">
            <a:schemeClr val="lt1"/>
          </a:fontRef>
        </p:style>
        <p:txBody>
          <a:bodyPr vert="horz" wrap="square" lIns="91436" tIns="45718" rIns="91436" bIns="45718" numCol="1" rtlCol="0" anchor="ctr" anchorCtr="0" compatLnSpc="1">
            <a:prstTxWarp prst="textNoShape">
              <a:avLst/>
            </a:prstTxWarp>
          </a:bodyPr>
          <a:lstStyle/>
          <a:p>
            <a:pPr algn="ctr" defTabSz="914099" fontAlgn="base">
              <a:spcBef>
                <a:spcPct val="0"/>
              </a:spcBef>
              <a:spcAft>
                <a:spcPct val="0"/>
              </a:spcAft>
            </a:pPr>
            <a:r>
              <a:rPr lang="en-GB" sz="1000" dirty="0">
                <a:solidFill>
                  <a:schemeClr val="tx1"/>
                </a:solidFill>
              </a:rPr>
              <a:t>Train Operator</a:t>
            </a:r>
          </a:p>
        </p:txBody>
      </p:sp>
      <p:sp>
        <p:nvSpPr>
          <p:cNvPr id="29" name="Rectangle 28"/>
          <p:cNvSpPr/>
          <p:nvPr/>
        </p:nvSpPr>
        <p:spPr bwMode="auto">
          <a:xfrm>
            <a:off x="8099136" y="580408"/>
            <a:ext cx="838200" cy="339553"/>
          </a:xfrm>
          <a:prstGeom prst="rect">
            <a:avLst/>
          </a:prstGeom>
          <a:solidFill>
            <a:srgbClr val="FFC000"/>
          </a:solidFill>
          <a:ln>
            <a:noFill/>
            <a:headEnd type="none" w="med" len="med"/>
            <a:tailEnd type="none" w="med" len="med"/>
          </a:ln>
          <a:effectLst>
            <a:outerShdw blurRad="50800" dist="38100" dir="2700000" algn="tl" rotWithShape="0">
              <a:prstClr val="black">
                <a:alpha val="40000"/>
              </a:prstClr>
            </a:outerShdw>
          </a:effectLst>
        </p:spPr>
        <p:style>
          <a:lnRef idx="2">
            <a:schemeClr val="accent2">
              <a:shade val="50000"/>
            </a:schemeClr>
          </a:lnRef>
          <a:fillRef idx="1">
            <a:schemeClr val="accent2"/>
          </a:fillRef>
          <a:effectRef idx="0">
            <a:schemeClr val="accent2"/>
          </a:effectRef>
          <a:fontRef idx="minor">
            <a:schemeClr val="lt1"/>
          </a:fontRef>
        </p:style>
        <p:txBody>
          <a:bodyPr vert="horz" wrap="square" lIns="91436" tIns="45718" rIns="91436" bIns="45718" numCol="1" rtlCol="0" anchor="ctr" anchorCtr="0" compatLnSpc="1">
            <a:prstTxWarp prst="textNoShape">
              <a:avLst/>
            </a:prstTxWarp>
          </a:bodyPr>
          <a:lstStyle/>
          <a:p>
            <a:pPr algn="ctr" defTabSz="914099" fontAlgn="base">
              <a:spcBef>
                <a:spcPct val="0"/>
              </a:spcBef>
              <a:spcAft>
                <a:spcPct val="0"/>
              </a:spcAft>
            </a:pPr>
            <a:r>
              <a:rPr lang="en-GB" sz="1000" dirty="0">
                <a:solidFill>
                  <a:schemeClr val="tx1"/>
                </a:solidFill>
              </a:rPr>
              <a:t>Barge</a:t>
            </a:r>
          </a:p>
          <a:p>
            <a:pPr algn="ctr" defTabSz="914099" fontAlgn="base">
              <a:spcBef>
                <a:spcPct val="0"/>
              </a:spcBef>
              <a:spcAft>
                <a:spcPct val="0"/>
              </a:spcAft>
            </a:pPr>
            <a:r>
              <a:rPr lang="en-GB" sz="1000" dirty="0">
                <a:solidFill>
                  <a:schemeClr val="tx1"/>
                </a:solidFill>
              </a:rPr>
              <a:t>Status</a:t>
            </a:r>
          </a:p>
        </p:txBody>
      </p:sp>
      <p:sp>
        <p:nvSpPr>
          <p:cNvPr id="30" name="Rectangle 29"/>
          <p:cNvSpPr/>
          <p:nvPr/>
        </p:nvSpPr>
        <p:spPr bwMode="auto">
          <a:xfrm>
            <a:off x="9639298" y="580408"/>
            <a:ext cx="1026677" cy="339553"/>
          </a:xfrm>
          <a:prstGeom prst="rect">
            <a:avLst/>
          </a:prstGeom>
          <a:solidFill>
            <a:srgbClr val="FFC000"/>
          </a:solidFill>
          <a:ln>
            <a:noFill/>
            <a:headEnd type="none" w="med" len="med"/>
            <a:tailEnd type="none" w="med" len="med"/>
          </a:ln>
          <a:effectLst>
            <a:outerShdw blurRad="50800" dist="38100" dir="2700000" algn="tl" rotWithShape="0">
              <a:prstClr val="black">
                <a:alpha val="40000"/>
              </a:prstClr>
            </a:outerShdw>
          </a:effectLst>
        </p:spPr>
        <p:style>
          <a:lnRef idx="2">
            <a:schemeClr val="accent2">
              <a:shade val="50000"/>
            </a:schemeClr>
          </a:lnRef>
          <a:fillRef idx="1">
            <a:schemeClr val="accent2"/>
          </a:fillRef>
          <a:effectRef idx="0">
            <a:schemeClr val="accent2"/>
          </a:effectRef>
          <a:fontRef idx="minor">
            <a:schemeClr val="lt1"/>
          </a:fontRef>
        </p:style>
        <p:txBody>
          <a:bodyPr vert="horz" wrap="square" lIns="91436" tIns="45718" rIns="91436" bIns="45718" numCol="1" rtlCol="0" anchor="ctr" anchorCtr="0" compatLnSpc="1">
            <a:prstTxWarp prst="textNoShape">
              <a:avLst/>
            </a:prstTxWarp>
          </a:bodyPr>
          <a:lstStyle/>
          <a:p>
            <a:pPr algn="ctr" defTabSz="914099" fontAlgn="base">
              <a:spcBef>
                <a:spcPct val="0"/>
              </a:spcBef>
              <a:spcAft>
                <a:spcPct val="0"/>
              </a:spcAft>
            </a:pPr>
            <a:r>
              <a:rPr lang="en-GB" sz="1000" dirty="0">
                <a:solidFill>
                  <a:schemeClr val="tx1"/>
                </a:solidFill>
              </a:rPr>
              <a:t>Truck</a:t>
            </a:r>
          </a:p>
          <a:p>
            <a:pPr algn="ctr" defTabSz="914099" fontAlgn="base">
              <a:spcBef>
                <a:spcPct val="0"/>
              </a:spcBef>
              <a:spcAft>
                <a:spcPct val="0"/>
              </a:spcAft>
            </a:pPr>
            <a:r>
              <a:rPr lang="en-GB" sz="1000" dirty="0">
                <a:solidFill>
                  <a:schemeClr val="tx1"/>
                </a:solidFill>
              </a:rPr>
              <a:t>Status</a:t>
            </a:r>
          </a:p>
        </p:txBody>
      </p:sp>
      <p:sp>
        <p:nvSpPr>
          <p:cNvPr id="154" name="Rectangle 153"/>
          <p:cNvSpPr/>
          <p:nvPr/>
        </p:nvSpPr>
        <p:spPr bwMode="auto">
          <a:xfrm>
            <a:off x="3961107" y="589165"/>
            <a:ext cx="934465" cy="338485"/>
          </a:xfrm>
          <a:prstGeom prst="rect">
            <a:avLst/>
          </a:prstGeom>
          <a:solidFill>
            <a:srgbClr val="FFC000"/>
          </a:solidFill>
          <a:ln>
            <a:noFill/>
            <a:headEnd type="none" w="med" len="med"/>
            <a:tailEnd type="none" w="med" len="med"/>
          </a:ln>
          <a:effectLst>
            <a:outerShdw blurRad="50800" dist="38100" dir="2700000" algn="tl" rotWithShape="0">
              <a:prstClr val="black">
                <a:alpha val="40000"/>
              </a:prstClr>
            </a:outerShdw>
          </a:effectLst>
        </p:spPr>
        <p:style>
          <a:lnRef idx="2">
            <a:schemeClr val="accent2">
              <a:shade val="50000"/>
            </a:schemeClr>
          </a:lnRef>
          <a:fillRef idx="1">
            <a:schemeClr val="accent2"/>
          </a:fillRef>
          <a:effectRef idx="0">
            <a:schemeClr val="accent2"/>
          </a:effectRef>
          <a:fontRef idx="minor">
            <a:schemeClr val="lt1"/>
          </a:fontRef>
        </p:style>
        <p:txBody>
          <a:bodyPr vert="horz" wrap="square" lIns="91436" tIns="45718" rIns="91436" bIns="45718" numCol="1" rtlCol="0" anchor="ctr" anchorCtr="0" compatLnSpc="1">
            <a:prstTxWarp prst="textNoShape">
              <a:avLst/>
            </a:prstTxWarp>
          </a:bodyPr>
          <a:lstStyle/>
          <a:p>
            <a:pPr algn="ctr" defTabSz="914099" fontAlgn="base">
              <a:spcBef>
                <a:spcPct val="0"/>
              </a:spcBef>
              <a:spcAft>
                <a:spcPct val="0"/>
              </a:spcAft>
            </a:pPr>
            <a:r>
              <a:rPr lang="en-GB" sz="1000" dirty="0">
                <a:solidFill>
                  <a:schemeClr val="tx1"/>
                </a:solidFill>
              </a:rPr>
              <a:t>Inland Terminal</a:t>
            </a:r>
          </a:p>
        </p:txBody>
      </p:sp>
      <p:cxnSp>
        <p:nvCxnSpPr>
          <p:cNvPr id="155" name="Straight Arrow Connector 154"/>
          <p:cNvCxnSpPr>
            <a:stCxn id="154" idx="2"/>
          </p:cNvCxnSpPr>
          <p:nvPr/>
        </p:nvCxnSpPr>
        <p:spPr>
          <a:xfrm>
            <a:off x="4428340" y="927650"/>
            <a:ext cx="0" cy="162298"/>
          </a:xfrm>
          <a:prstGeom prst="straightConnector1">
            <a:avLst/>
          </a:prstGeom>
          <a:ln>
            <a:solidFill>
              <a:srgbClr val="FFC000"/>
            </a:solidFill>
            <a:tailEnd type="triangle"/>
          </a:ln>
          <a:effectLst>
            <a:outerShdw blurRad="50800" dist="38100" dir="2700000" algn="tl"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cxnSp>
      <p:sp>
        <p:nvSpPr>
          <p:cNvPr id="161" name="Rectangle 160"/>
          <p:cNvSpPr/>
          <p:nvPr/>
        </p:nvSpPr>
        <p:spPr bwMode="auto">
          <a:xfrm>
            <a:off x="4840489" y="1508540"/>
            <a:ext cx="644120" cy="245356"/>
          </a:xfrm>
          <a:prstGeom prst="rect">
            <a:avLst/>
          </a:prstGeom>
          <a:noFill/>
          <a:ln>
            <a:noFill/>
            <a:headEnd type="none" w="med" len="med"/>
            <a:tailEnd type="none" w="med" len="med"/>
          </a:ln>
          <a:effectLst>
            <a:outerShdw blurRad="50800" dist="38100" dir="2700000" algn="tl" rotWithShape="0">
              <a:prstClr val="black">
                <a:alpha val="40000"/>
              </a:prstClr>
            </a:outerShdw>
          </a:effectLst>
        </p:spPr>
        <p:style>
          <a:lnRef idx="2">
            <a:schemeClr val="accent2">
              <a:shade val="50000"/>
            </a:schemeClr>
          </a:lnRef>
          <a:fillRef idx="1">
            <a:schemeClr val="accent2"/>
          </a:fillRef>
          <a:effectRef idx="0">
            <a:schemeClr val="accent2"/>
          </a:effectRef>
          <a:fontRef idx="minor">
            <a:schemeClr val="lt1"/>
          </a:fontRef>
        </p:style>
        <p:txBody>
          <a:bodyPr vert="horz" wrap="square" lIns="91436" tIns="45718" rIns="91436" bIns="45718" numCol="1" rtlCol="0" anchor="ctr" anchorCtr="0" compatLnSpc="1">
            <a:prstTxWarp prst="textNoShape">
              <a:avLst/>
            </a:prstTxWarp>
          </a:bodyPr>
          <a:lstStyle/>
          <a:p>
            <a:pPr algn="ctr" defTabSz="914099" fontAlgn="base">
              <a:spcBef>
                <a:spcPct val="0"/>
              </a:spcBef>
              <a:spcAft>
                <a:spcPct val="0"/>
              </a:spcAft>
            </a:pPr>
            <a:endParaRPr lang="en-GB" sz="2000" dirty="0">
              <a:solidFill>
                <a:schemeClr val="tx1"/>
              </a:solidFill>
            </a:endParaRPr>
          </a:p>
        </p:txBody>
      </p:sp>
      <p:sp>
        <p:nvSpPr>
          <p:cNvPr id="168" name="TextBox 167"/>
          <p:cNvSpPr txBox="1"/>
          <p:nvPr/>
        </p:nvSpPr>
        <p:spPr>
          <a:xfrm>
            <a:off x="566057" y="4964705"/>
            <a:ext cx="992579" cy="461665"/>
          </a:xfrm>
          <a:prstGeom prst="rect">
            <a:avLst/>
          </a:prstGeom>
          <a:noFill/>
        </p:spPr>
        <p:txBody>
          <a:bodyPr wrap="none" rtlCol="0">
            <a:spAutoFit/>
          </a:bodyPr>
          <a:lstStyle/>
          <a:p>
            <a:pPr marL="285750" indent="-285750">
              <a:buFont typeface="Arial" panose="020B0604020202020204" pitchFamily="34" charset="0"/>
              <a:buChar char="•"/>
            </a:pPr>
            <a:r>
              <a:rPr lang="en-GB" sz="800" dirty="0">
                <a:solidFill>
                  <a:schemeClr val="bg1"/>
                </a:solidFill>
              </a:rPr>
              <a:t>Locations</a:t>
            </a:r>
          </a:p>
          <a:p>
            <a:pPr marL="285750" indent="-285750">
              <a:buFont typeface="Arial" panose="020B0604020202020204" pitchFamily="34" charset="0"/>
              <a:buChar char="•"/>
            </a:pPr>
            <a:r>
              <a:rPr lang="en-GB" sz="800" dirty="0">
                <a:solidFill>
                  <a:schemeClr val="bg1"/>
                </a:solidFill>
              </a:rPr>
              <a:t>Connections</a:t>
            </a:r>
          </a:p>
          <a:p>
            <a:pPr marL="285750" indent="-285750">
              <a:buFont typeface="Arial" panose="020B0604020202020204" pitchFamily="34" charset="0"/>
              <a:buChar char="•"/>
            </a:pPr>
            <a:r>
              <a:rPr lang="en-GB" sz="800" dirty="0">
                <a:solidFill>
                  <a:schemeClr val="bg1"/>
                </a:solidFill>
              </a:rPr>
              <a:t>Distances</a:t>
            </a:r>
          </a:p>
        </p:txBody>
      </p:sp>
      <p:sp>
        <p:nvSpPr>
          <p:cNvPr id="169" name="TextBox 168"/>
          <p:cNvSpPr txBox="1"/>
          <p:nvPr/>
        </p:nvSpPr>
        <p:spPr>
          <a:xfrm>
            <a:off x="2129190" y="4974141"/>
            <a:ext cx="1314784" cy="461665"/>
          </a:xfrm>
          <a:prstGeom prst="rect">
            <a:avLst/>
          </a:prstGeom>
          <a:noFill/>
        </p:spPr>
        <p:txBody>
          <a:bodyPr wrap="none" rtlCol="0">
            <a:spAutoFit/>
          </a:bodyPr>
          <a:lstStyle/>
          <a:p>
            <a:pPr marL="285750" indent="-285750">
              <a:buFont typeface="Arial" panose="020B0604020202020204" pitchFamily="34" charset="0"/>
              <a:buChar char="•"/>
            </a:pPr>
            <a:r>
              <a:rPr lang="en-GB" sz="800" dirty="0">
                <a:solidFill>
                  <a:schemeClr val="bg1"/>
                </a:solidFill>
              </a:rPr>
              <a:t>Stuff/Strip Planning</a:t>
            </a:r>
          </a:p>
          <a:p>
            <a:pPr marL="285750" indent="-285750">
              <a:buFont typeface="Arial" panose="020B0604020202020204" pitchFamily="34" charset="0"/>
              <a:buChar char="•"/>
            </a:pPr>
            <a:r>
              <a:rPr lang="en-GB" sz="800" dirty="0">
                <a:solidFill>
                  <a:schemeClr val="bg1"/>
                </a:solidFill>
              </a:rPr>
              <a:t>Shipper preferences</a:t>
            </a:r>
          </a:p>
          <a:p>
            <a:endParaRPr lang="en-GB" sz="800" dirty="0">
              <a:solidFill>
                <a:schemeClr val="bg1"/>
              </a:solidFill>
            </a:endParaRPr>
          </a:p>
        </p:txBody>
      </p:sp>
      <p:sp>
        <p:nvSpPr>
          <p:cNvPr id="170" name="TextBox 169"/>
          <p:cNvSpPr txBox="1"/>
          <p:nvPr/>
        </p:nvSpPr>
        <p:spPr>
          <a:xfrm>
            <a:off x="3908289" y="4961455"/>
            <a:ext cx="1194071" cy="338554"/>
          </a:xfrm>
          <a:prstGeom prst="rect">
            <a:avLst/>
          </a:prstGeom>
          <a:noFill/>
        </p:spPr>
        <p:txBody>
          <a:bodyPr wrap="square" rtlCol="0">
            <a:spAutoFit/>
          </a:bodyPr>
          <a:lstStyle/>
          <a:p>
            <a:pPr marL="171450" indent="-171450">
              <a:buFont typeface="Arial" panose="020B0604020202020204" pitchFamily="34" charset="0"/>
              <a:buChar char="•"/>
            </a:pPr>
            <a:r>
              <a:rPr lang="en-GB" sz="800" dirty="0">
                <a:solidFill>
                  <a:schemeClr val="bg1"/>
                </a:solidFill>
              </a:rPr>
              <a:t>Contracted conditions</a:t>
            </a:r>
          </a:p>
        </p:txBody>
      </p:sp>
      <p:sp>
        <p:nvSpPr>
          <p:cNvPr id="171" name="TextBox 170"/>
          <p:cNvSpPr txBox="1"/>
          <p:nvPr/>
        </p:nvSpPr>
        <p:spPr>
          <a:xfrm>
            <a:off x="6780552" y="4867855"/>
            <a:ext cx="1378330" cy="954107"/>
          </a:xfrm>
          <a:prstGeom prst="rect">
            <a:avLst/>
          </a:prstGeom>
          <a:noFill/>
        </p:spPr>
        <p:txBody>
          <a:bodyPr wrap="square" rtlCol="0">
            <a:spAutoFit/>
          </a:bodyPr>
          <a:lstStyle/>
          <a:p>
            <a:pPr marL="171450" indent="-171450">
              <a:buFont typeface="Arial" panose="020B0604020202020204" pitchFamily="34" charset="0"/>
              <a:buChar char="•"/>
            </a:pPr>
            <a:r>
              <a:rPr lang="en-GB" sz="800" dirty="0">
                <a:solidFill>
                  <a:schemeClr val="bg1"/>
                </a:solidFill>
              </a:rPr>
              <a:t>Contracted conditions</a:t>
            </a:r>
          </a:p>
          <a:p>
            <a:pPr marL="171450" indent="-171450">
              <a:buFont typeface="Arial" panose="020B0604020202020204" pitchFamily="34" charset="0"/>
              <a:buChar char="•"/>
            </a:pPr>
            <a:r>
              <a:rPr lang="en-GB" sz="800" dirty="0">
                <a:solidFill>
                  <a:schemeClr val="bg1"/>
                </a:solidFill>
              </a:rPr>
              <a:t>Barge/Rail/Truck planning</a:t>
            </a:r>
          </a:p>
          <a:p>
            <a:pPr marL="171450" indent="-171450">
              <a:buFont typeface="Arial" panose="020B0604020202020204" pitchFamily="34" charset="0"/>
              <a:buChar char="•"/>
            </a:pPr>
            <a:r>
              <a:rPr lang="en-GB" sz="800" dirty="0">
                <a:solidFill>
                  <a:schemeClr val="bg1"/>
                </a:solidFill>
              </a:rPr>
              <a:t>Connections </a:t>
            </a:r>
          </a:p>
          <a:p>
            <a:pPr marL="171450" indent="-171450">
              <a:buFont typeface="Arial" panose="020B0604020202020204" pitchFamily="34" charset="0"/>
              <a:buChar char="•"/>
            </a:pPr>
            <a:r>
              <a:rPr lang="en-GB" sz="800" dirty="0">
                <a:solidFill>
                  <a:schemeClr val="bg1"/>
                </a:solidFill>
              </a:rPr>
              <a:t>Schedules </a:t>
            </a:r>
          </a:p>
          <a:p>
            <a:pPr marL="171450" indent="-171450">
              <a:buFont typeface="Arial" panose="020B0604020202020204" pitchFamily="34" charset="0"/>
              <a:buChar char="•"/>
            </a:pPr>
            <a:r>
              <a:rPr lang="en-GB" sz="800" dirty="0">
                <a:solidFill>
                  <a:schemeClr val="bg1"/>
                </a:solidFill>
              </a:rPr>
              <a:t>Voyages</a:t>
            </a:r>
          </a:p>
          <a:p>
            <a:pPr marL="171450" indent="-171450">
              <a:buFont typeface="Arial" panose="020B0604020202020204" pitchFamily="34" charset="0"/>
              <a:buChar char="•"/>
            </a:pPr>
            <a:r>
              <a:rPr lang="en-GB" sz="800" dirty="0">
                <a:solidFill>
                  <a:schemeClr val="bg1"/>
                </a:solidFill>
              </a:rPr>
              <a:t>Depot</a:t>
            </a:r>
          </a:p>
        </p:txBody>
      </p:sp>
      <p:sp>
        <p:nvSpPr>
          <p:cNvPr id="172" name="TextBox 171"/>
          <p:cNvSpPr txBox="1"/>
          <p:nvPr/>
        </p:nvSpPr>
        <p:spPr>
          <a:xfrm>
            <a:off x="7946737" y="4878213"/>
            <a:ext cx="1097752" cy="707886"/>
          </a:xfrm>
          <a:prstGeom prst="rect">
            <a:avLst/>
          </a:prstGeom>
          <a:noFill/>
        </p:spPr>
        <p:txBody>
          <a:bodyPr wrap="square" rtlCol="0">
            <a:spAutoFit/>
          </a:bodyPr>
          <a:lstStyle/>
          <a:p>
            <a:pPr marL="171450" indent="-171450">
              <a:buFont typeface="Arial" panose="020B0604020202020204" pitchFamily="34" charset="0"/>
              <a:buChar char="•"/>
            </a:pPr>
            <a:r>
              <a:rPr lang="en-GB" sz="800" dirty="0">
                <a:solidFill>
                  <a:schemeClr val="bg1"/>
                </a:solidFill>
              </a:rPr>
              <a:t>ETA/ETD Vessel/Barge/Rail/Truck</a:t>
            </a:r>
          </a:p>
          <a:p>
            <a:pPr marL="171450" indent="-171450">
              <a:buFont typeface="Arial" panose="020B0604020202020204" pitchFamily="34" charset="0"/>
              <a:buChar char="•"/>
            </a:pPr>
            <a:r>
              <a:rPr lang="en-GB" sz="800" dirty="0">
                <a:solidFill>
                  <a:schemeClr val="bg1"/>
                </a:solidFill>
              </a:rPr>
              <a:t>Container (un)load planning</a:t>
            </a:r>
          </a:p>
        </p:txBody>
      </p:sp>
      <p:sp>
        <p:nvSpPr>
          <p:cNvPr id="173" name="TextBox 172"/>
          <p:cNvSpPr txBox="1"/>
          <p:nvPr/>
        </p:nvSpPr>
        <p:spPr>
          <a:xfrm>
            <a:off x="2147685" y="1126781"/>
            <a:ext cx="2034368" cy="461665"/>
          </a:xfrm>
          <a:prstGeom prst="rect">
            <a:avLst/>
          </a:prstGeom>
          <a:noFill/>
        </p:spPr>
        <p:txBody>
          <a:bodyPr wrap="square" rtlCol="0">
            <a:spAutoFit/>
          </a:bodyPr>
          <a:lstStyle/>
          <a:p>
            <a:pPr marL="171450" indent="-171450">
              <a:buFont typeface="Arial" panose="020B0604020202020204" pitchFamily="34" charset="0"/>
              <a:buChar char="•"/>
            </a:pPr>
            <a:r>
              <a:rPr lang="en-GB" sz="800" dirty="0"/>
              <a:t>Container release status</a:t>
            </a:r>
          </a:p>
          <a:p>
            <a:pPr marL="171450" indent="-171450">
              <a:buFont typeface="Arial" panose="020B0604020202020204" pitchFamily="34" charset="0"/>
              <a:buChar char="•"/>
            </a:pPr>
            <a:r>
              <a:rPr lang="en-GB" sz="800" dirty="0"/>
              <a:t>Vessel/Barge/Rail/Truck status </a:t>
            </a:r>
          </a:p>
          <a:p>
            <a:pPr marL="171450" indent="-171450">
              <a:buFont typeface="Arial" panose="020B0604020202020204" pitchFamily="34" charset="0"/>
              <a:buChar char="•"/>
            </a:pPr>
            <a:r>
              <a:rPr lang="en-GB" sz="800" dirty="0"/>
              <a:t>Container (un)load status</a:t>
            </a:r>
          </a:p>
        </p:txBody>
      </p:sp>
      <p:sp>
        <p:nvSpPr>
          <p:cNvPr id="176" name="TextBox 175"/>
          <p:cNvSpPr txBox="1"/>
          <p:nvPr/>
        </p:nvSpPr>
        <p:spPr>
          <a:xfrm>
            <a:off x="3752850" y="1129314"/>
            <a:ext cx="1504950" cy="461665"/>
          </a:xfrm>
          <a:prstGeom prst="rect">
            <a:avLst/>
          </a:prstGeom>
          <a:noFill/>
        </p:spPr>
        <p:txBody>
          <a:bodyPr wrap="square" rtlCol="0">
            <a:spAutoFit/>
          </a:bodyPr>
          <a:lstStyle/>
          <a:p>
            <a:pPr marL="171450" indent="-171450">
              <a:buFont typeface="Arial" panose="020B0604020202020204" pitchFamily="34" charset="0"/>
              <a:buChar char="•"/>
            </a:pPr>
            <a:r>
              <a:rPr lang="en-GB" sz="800" dirty="0"/>
              <a:t>Barge/Rail/Truck status </a:t>
            </a:r>
          </a:p>
          <a:p>
            <a:pPr marL="171450" indent="-171450">
              <a:buFont typeface="Arial" panose="020B0604020202020204" pitchFamily="34" charset="0"/>
              <a:buChar char="•"/>
            </a:pPr>
            <a:r>
              <a:rPr lang="en-GB" sz="800" dirty="0"/>
              <a:t>Container (un)load status</a:t>
            </a:r>
          </a:p>
          <a:p>
            <a:pPr marL="171450" indent="-171450">
              <a:buFont typeface="Arial" panose="020B0604020202020204" pitchFamily="34" charset="0"/>
              <a:buChar char="•"/>
            </a:pPr>
            <a:r>
              <a:rPr lang="en-GB" sz="800" dirty="0"/>
              <a:t>First / last mile status</a:t>
            </a:r>
          </a:p>
        </p:txBody>
      </p:sp>
      <p:sp>
        <p:nvSpPr>
          <p:cNvPr id="188" name="TextBox 187"/>
          <p:cNvSpPr txBox="1"/>
          <p:nvPr/>
        </p:nvSpPr>
        <p:spPr>
          <a:xfrm>
            <a:off x="6953249" y="1126781"/>
            <a:ext cx="1504950" cy="215444"/>
          </a:xfrm>
          <a:prstGeom prst="rect">
            <a:avLst/>
          </a:prstGeom>
          <a:noFill/>
        </p:spPr>
        <p:txBody>
          <a:bodyPr wrap="square" rtlCol="0">
            <a:spAutoFit/>
          </a:bodyPr>
          <a:lstStyle/>
          <a:p>
            <a:pPr marL="171450" indent="-171450">
              <a:buFont typeface="Arial" panose="020B0604020202020204" pitchFamily="34" charset="0"/>
              <a:buChar char="•"/>
            </a:pPr>
            <a:r>
              <a:rPr lang="en-GB" sz="800" dirty="0"/>
              <a:t>Train status </a:t>
            </a:r>
          </a:p>
        </p:txBody>
      </p:sp>
      <p:sp>
        <p:nvSpPr>
          <p:cNvPr id="189" name="TextBox 188"/>
          <p:cNvSpPr txBox="1"/>
          <p:nvPr/>
        </p:nvSpPr>
        <p:spPr>
          <a:xfrm>
            <a:off x="8099136" y="1130117"/>
            <a:ext cx="1504950" cy="215444"/>
          </a:xfrm>
          <a:prstGeom prst="rect">
            <a:avLst/>
          </a:prstGeom>
          <a:noFill/>
        </p:spPr>
        <p:txBody>
          <a:bodyPr wrap="square" rtlCol="0">
            <a:spAutoFit/>
          </a:bodyPr>
          <a:lstStyle/>
          <a:p>
            <a:pPr marL="171450" indent="-171450">
              <a:buFont typeface="Arial" panose="020B0604020202020204" pitchFamily="34" charset="0"/>
              <a:buChar char="•"/>
            </a:pPr>
            <a:r>
              <a:rPr lang="en-GB" sz="800" dirty="0"/>
              <a:t>Barge status </a:t>
            </a:r>
          </a:p>
        </p:txBody>
      </p:sp>
      <p:sp>
        <p:nvSpPr>
          <p:cNvPr id="190" name="TextBox 189"/>
          <p:cNvSpPr txBox="1"/>
          <p:nvPr/>
        </p:nvSpPr>
        <p:spPr>
          <a:xfrm>
            <a:off x="9604086" y="1105803"/>
            <a:ext cx="1504950" cy="215444"/>
          </a:xfrm>
          <a:prstGeom prst="rect">
            <a:avLst/>
          </a:prstGeom>
          <a:noFill/>
        </p:spPr>
        <p:txBody>
          <a:bodyPr wrap="square" rtlCol="0">
            <a:spAutoFit/>
          </a:bodyPr>
          <a:lstStyle/>
          <a:p>
            <a:pPr marL="171450" indent="-171450">
              <a:buFont typeface="Arial" panose="020B0604020202020204" pitchFamily="34" charset="0"/>
              <a:buChar char="•"/>
            </a:pPr>
            <a:r>
              <a:rPr lang="en-GB" sz="800" dirty="0"/>
              <a:t>Truck status </a:t>
            </a:r>
          </a:p>
        </p:txBody>
      </p:sp>
      <p:cxnSp>
        <p:nvCxnSpPr>
          <p:cNvPr id="194" name="Connector: Elbow 193"/>
          <p:cNvCxnSpPr>
            <a:stCxn id="16" idx="0"/>
            <a:endCxn id="85" idx="2"/>
          </p:cNvCxnSpPr>
          <p:nvPr/>
        </p:nvCxnSpPr>
        <p:spPr>
          <a:xfrm rot="5400000" flipH="1" flipV="1">
            <a:off x="2466556" y="5705989"/>
            <a:ext cx="219710" cy="455959"/>
          </a:xfrm>
          <a:prstGeom prst="bentConnector3">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96" name="Connector: Elbow 195"/>
          <p:cNvCxnSpPr>
            <a:stCxn id="17" idx="0"/>
            <a:endCxn id="85" idx="2"/>
          </p:cNvCxnSpPr>
          <p:nvPr/>
        </p:nvCxnSpPr>
        <p:spPr>
          <a:xfrm rot="16200000" flipV="1">
            <a:off x="2937646" y="5690858"/>
            <a:ext cx="219710" cy="486219"/>
          </a:xfrm>
          <a:prstGeom prst="bentConnector3">
            <a:avLst/>
          </a:prstGeom>
          <a:ln>
            <a:tailEnd type="triangle"/>
          </a:ln>
        </p:spPr>
        <p:style>
          <a:lnRef idx="1">
            <a:schemeClr val="accent1"/>
          </a:lnRef>
          <a:fillRef idx="0">
            <a:schemeClr val="accent1"/>
          </a:fillRef>
          <a:effectRef idx="0">
            <a:schemeClr val="accent1"/>
          </a:effectRef>
          <a:fontRef idx="minor">
            <a:schemeClr val="tx1"/>
          </a:fontRef>
        </p:style>
      </p:cxnSp>
      <p:sp>
        <p:nvSpPr>
          <p:cNvPr id="197" name="TextBox 196"/>
          <p:cNvSpPr txBox="1"/>
          <p:nvPr/>
        </p:nvSpPr>
        <p:spPr>
          <a:xfrm>
            <a:off x="590497" y="1140686"/>
            <a:ext cx="2034368" cy="215444"/>
          </a:xfrm>
          <a:prstGeom prst="rect">
            <a:avLst/>
          </a:prstGeom>
          <a:noFill/>
        </p:spPr>
        <p:txBody>
          <a:bodyPr wrap="square" rtlCol="0">
            <a:spAutoFit/>
          </a:bodyPr>
          <a:lstStyle/>
          <a:p>
            <a:pPr marL="171450" indent="-171450">
              <a:buFont typeface="Arial" panose="020B0604020202020204" pitchFamily="34" charset="0"/>
              <a:buChar char="•"/>
            </a:pPr>
            <a:r>
              <a:rPr lang="en-GB" sz="800" dirty="0"/>
              <a:t>Network status</a:t>
            </a:r>
          </a:p>
        </p:txBody>
      </p:sp>
      <p:sp>
        <p:nvSpPr>
          <p:cNvPr id="198" name="TextBox 197"/>
          <p:cNvSpPr txBox="1"/>
          <p:nvPr/>
        </p:nvSpPr>
        <p:spPr>
          <a:xfrm>
            <a:off x="9032652" y="4867855"/>
            <a:ext cx="992579" cy="584775"/>
          </a:xfrm>
          <a:prstGeom prst="rect">
            <a:avLst/>
          </a:prstGeom>
          <a:noFill/>
        </p:spPr>
        <p:txBody>
          <a:bodyPr wrap="none" rtlCol="0">
            <a:spAutoFit/>
          </a:bodyPr>
          <a:lstStyle/>
          <a:p>
            <a:pPr marL="285750" indent="-285750">
              <a:buFont typeface="Arial" panose="020B0604020202020204" pitchFamily="34" charset="0"/>
              <a:buChar char="•"/>
            </a:pPr>
            <a:r>
              <a:rPr lang="en-GB" sz="800" dirty="0">
                <a:solidFill>
                  <a:schemeClr val="bg1"/>
                </a:solidFill>
              </a:rPr>
              <a:t>Connections</a:t>
            </a:r>
          </a:p>
          <a:p>
            <a:pPr marL="285750" indent="-285750">
              <a:buFont typeface="Arial" panose="020B0604020202020204" pitchFamily="34" charset="0"/>
              <a:buChar char="•"/>
            </a:pPr>
            <a:r>
              <a:rPr lang="en-GB" sz="800" dirty="0">
                <a:solidFill>
                  <a:schemeClr val="bg1"/>
                </a:solidFill>
              </a:rPr>
              <a:t>Schedules</a:t>
            </a:r>
          </a:p>
          <a:p>
            <a:pPr marL="285750" indent="-285750">
              <a:buFont typeface="Arial" panose="020B0604020202020204" pitchFamily="34" charset="0"/>
              <a:buChar char="•"/>
            </a:pPr>
            <a:r>
              <a:rPr lang="en-GB" sz="800" dirty="0">
                <a:solidFill>
                  <a:schemeClr val="bg1"/>
                </a:solidFill>
              </a:rPr>
              <a:t>Voyages</a:t>
            </a:r>
          </a:p>
          <a:p>
            <a:pPr marL="285750" indent="-285750">
              <a:buFont typeface="Arial" panose="020B0604020202020204" pitchFamily="34" charset="0"/>
              <a:buChar char="•"/>
            </a:pPr>
            <a:endParaRPr lang="en-GB" sz="800" dirty="0">
              <a:solidFill>
                <a:schemeClr val="bg1"/>
              </a:solidFill>
            </a:endParaRPr>
          </a:p>
        </p:txBody>
      </p:sp>
      <p:sp>
        <p:nvSpPr>
          <p:cNvPr id="199" name="TextBox 198"/>
          <p:cNvSpPr txBox="1"/>
          <p:nvPr/>
        </p:nvSpPr>
        <p:spPr>
          <a:xfrm>
            <a:off x="10060217" y="4884352"/>
            <a:ext cx="992579" cy="584775"/>
          </a:xfrm>
          <a:prstGeom prst="rect">
            <a:avLst/>
          </a:prstGeom>
          <a:noFill/>
        </p:spPr>
        <p:txBody>
          <a:bodyPr wrap="none" rtlCol="0">
            <a:spAutoFit/>
          </a:bodyPr>
          <a:lstStyle/>
          <a:p>
            <a:pPr marL="285750" indent="-285750">
              <a:buFont typeface="Arial" panose="020B0604020202020204" pitchFamily="34" charset="0"/>
              <a:buChar char="•"/>
            </a:pPr>
            <a:r>
              <a:rPr lang="en-GB" sz="800" dirty="0">
                <a:solidFill>
                  <a:schemeClr val="bg1"/>
                </a:solidFill>
              </a:rPr>
              <a:t>Connections</a:t>
            </a:r>
          </a:p>
          <a:p>
            <a:pPr marL="285750" indent="-285750">
              <a:buFont typeface="Arial" panose="020B0604020202020204" pitchFamily="34" charset="0"/>
              <a:buChar char="•"/>
            </a:pPr>
            <a:r>
              <a:rPr lang="en-GB" sz="800" dirty="0">
                <a:solidFill>
                  <a:schemeClr val="bg1"/>
                </a:solidFill>
              </a:rPr>
              <a:t>Schedules</a:t>
            </a:r>
          </a:p>
          <a:p>
            <a:pPr marL="285750" indent="-285750">
              <a:buFont typeface="Arial" panose="020B0604020202020204" pitchFamily="34" charset="0"/>
              <a:buChar char="•"/>
            </a:pPr>
            <a:r>
              <a:rPr lang="en-GB" sz="800" dirty="0">
                <a:solidFill>
                  <a:schemeClr val="bg1"/>
                </a:solidFill>
              </a:rPr>
              <a:t>Voyages</a:t>
            </a:r>
          </a:p>
          <a:p>
            <a:pPr marL="285750" indent="-285750">
              <a:buFont typeface="Arial" panose="020B0604020202020204" pitchFamily="34" charset="0"/>
              <a:buChar char="•"/>
            </a:pPr>
            <a:endParaRPr lang="en-GB" sz="800" dirty="0">
              <a:solidFill>
                <a:schemeClr val="bg1"/>
              </a:solidFill>
            </a:endParaRPr>
          </a:p>
        </p:txBody>
      </p:sp>
      <p:sp>
        <p:nvSpPr>
          <p:cNvPr id="221" name="TextBox 220"/>
          <p:cNvSpPr txBox="1"/>
          <p:nvPr/>
        </p:nvSpPr>
        <p:spPr>
          <a:xfrm>
            <a:off x="10913489" y="4906002"/>
            <a:ext cx="992579" cy="584775"/>
          </a:xfrm>
          <a:prstGeom prst="rect">
            <a:avLst/>
          </a:prstGeom>
          <a:noFill/>
        </p:spPr>
        <p:txBody>
          <a:bodyPr wrap="square" rtlCol="0">
            <a:spAutoFit/>
          </a:bodyPr>
          <a:lstStyle/>
          <a:p>
            <a:pPr marL="285750" indent="-285750">
              <a:buFont typeface="Arial" panose="020B0604020202020204" pitchFamily="34" charset="0"/>
              <a:buChar char="•"/>
            </a:pPr>
            <a:r>
              <a:rPr lang="en-GB" sz="800" dirty="0">
                <a:solidFill>
                  <a:schemeClr val="bg1"/>
                </a:solidFill>
              </a:rPr>
              <a:t>Container pick –up planning</a:t>
            </a:r>
          </a:p>
          <a:p>
            <a:pPr marL="285750" indent="-285750">
              <a:buFont typeface="Arial" panose="020B0604020202020204" pitchFamily="34" charset="0"/>
              <a:buChar char="•"/>
            </a:pPr>
            <a:endParaRPr lang="en-GB" sz="800" dirty="0">
              <a:solidFill>
                <a:schemeClr val="bg1"/>
              </a:solidFill>
            </a:endParaRPr>
          </a:p>
        </p:txBody>
      </p:sp>
    </p:spTree>
    <p:extLst>
      <p:ext uri="{BB962C8B-B14F-4D97-AF65-F5344CB8AC3E}">
        <p14:creationId xmlns:p14="http://schemas.microsoft.com/office/powerpoint/2010/main" val="8778500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14"/>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15"/>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16"/>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17"/>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18"/>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19"/>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20"/>
                                        </p:tgtEl>
                                        <p:attrNameLst>
                                          <p:attrName>style.visibility</p:attrName>
                                        </p:attrNameLst>
                                      </p:cBhvr>
                                      <p:to>
                                        <p:strVal val="visible"/>
                                      </p:to>
                                    </p:set>
                                  </p:childTnLst>
                                </p:cTn>
                              </p:par>
                              <p:par>
                                <p:cTn id="21" presetID="1" presetClass="entr" presetSubtype="0" fill="hold" grpId="0" nodeType="withEffect" nodePh="1">
                                  <p:stCondLst>
                                    <p:cond delay="0"/>
                                  </p:stCondLst>
                                  <p:endCondLst>
                                    <p:cond evt="begin" delay="0">
                                      <p:tn val="21"/>
                                    </p:cond>
                                  </p:endCondLst>
                                  <p:childTnLst>
                                    <p:set>
                                      <p:cBhvr>
                                        <p:cTn id="22" dur="1" fill="hold">
                                          <p:stCondLst>
                                            <p:cond delay="0"/>
                                          </p:stCondLst>
                                        </p:cTn>
                                        <p:tgtEl>
                                          <p:spTgt spid="60"/>
                                        </p:tgtEl>
                                        <p:attrNameLst>
                                          <p:attrName>style.visibility</p:attrName>
                                        </p:attrNameLst>
                                      </p:cBhvr>
                                      <p:to>
                                        <p:strVal val="visible"/>
                                      </p:to>
                                    </p:set>
                                  </p:childTnLst>
                                </p:cTn>
                              </p:par>
                              <p:par>
                                <p:cTn id="23" presetID="1" presetClass="entr" presetSubtype="0" fill="hold" grpId="0" nodeType="withEffect" nodePh="1">
                                  <p:stCondLst>
                                    <p:cond delay="0"/>
                                  </p:stCondLst>
                                  <p:endCondLst>
                                    <p:cond evt="begin" delay="0">
                                      <p:tn val="23"/>
                                    </p:cond>
                                  </p:endCondLst>
                                  <p:childTnLst>
                                    <p:set>
                                      <p:cBhvr>
                                        <p:cTn id="24" dur="1" fill="hold">
                                          <p:stCondLst>
                                            <p:cond delay="0"/>
                                          </p:stCondLst>
                                        </p:cTn>
                                        <p:tgtEl>
                                          <p:spTgt spid="61"/>
                                        </p:tgtEl>
                                        <p:attrNameLst>
                                          <p:attrName>style.visibility</p:attrName>
                                        </p:attrNameLst>
                                      </p:cBhvr>
                                      <p:to>
                                        <p:strVal val="visible"/>
                                      </p:to>
                                    </p:set>
                                  </p:childTnLst>
                                </p:cTn>
                              </p:par>
                              <p:par>
                                <p:cTn id="25" presetID="1" presetClass="entr" presetSubtype="0" fill="hold" grpId="0" nodeType="withEffect" nodePh="1">
                                  <p:stCondLst>
                                    <p:cond delay="0"/>
                                  </p:stCondLst>
                                  <p:endCondLst>
                                    <p:cond evt="begin" delay="0">
                                      <p:tn val="25"/>
                                    </p:cond>
                                  </p:endCondLst>
                                  <p:childTnLst>
                                    <p:set>
                                      <p:cBhvr>
                                        <p:cTn id="26" dur="1" fill="hold">
                                          <p:stCondLst>
                                            <p:cond delay="0"/>
                                          </p:stCondLst>
                                        </p:cTn>
                                        <p:tgtEl>
                                          <p:spTgt spid="63"/>
                                        </p:tgtEl>
                                        <p:attrNameLst>
                                          <p:attrName>style.visibility</p:attrName>
                                        </p:attrNameLst>
                                      </p:cBhvr>
                                      <p:to>
                                        <p:strVal val="visible"/>
                                      </p:to>
                                    </p:set>
                                  </p:childTnLst>
                                </p:cTn>
                              </p:par>
                              <p:par>
                                <p:cTn id="27" presetID="1" presetClass="entr" presetSubtype="0" fill="hold" grpId="0" nodeType="withEffect" nodePh="1">
                                  <p:stCondLst>
                                    <p:cond delay="0"/>
                                  </p:stCondLst>
                                  <p:endCondLst>
                                    <p:cond evt="begin" delay="0">
                                      <p:tn val="27"/>
                                    </p:cond>
                                  </p:endCondLst>
                                  <p:childTnLst>
                                    <p:set>
                                      <p:cBhvr>
                                        <p:cTn id="28" dur="1" fill="hold">
                                          <p:stCondLst>
                                            <p:cond delay="0"/>
                                          </p:stCondLst>
                                        </p:cTn>
                                        <p:tgtEl>
                                          <p:spTgt spid="65"/>
                                        </p:tgtEl>
                                        <p:attrNameLst>
                                          <p:attrName>style.visibility</p:attrName>
                                        </p:attrNameLst>
                                      </p:cBhvr>
                                      <p:to>
                                        <p:strVal val="visible"/>
                                      </p:to>
                                    </p:set>
                                  </p:childTnLst>
                                </p:cTn>
                              </p:par>
                              <p:par>
                                <p:cTn id="29" presetID="1" presetClass="entr" presetSubtype="0" fill="hold" grpId="0" nodeType="withEffect" nodePh="1">
                                  <p:stCondLst>
                                    <p:cond delay="0"/>
                                  </p:stCondLst>
                                  <p:endCondLst>
                                    <p:cond evt="begin" delay="0">
                                      <p:tn val="29"/>
                                    </p:cond>
                                  </p:endCondLst>
                                  <p:childTnLst>
                                    <p:set>
                                      <p:cBhvr>
                                        <p:cTn id="30" dur="1" fill="hold">
                                          <p:stCondLst>
                                            <p:cond delay="0"/>
                                          </p:stCondLst>
                                        </p:cTn>
                                        <p:tgtEl>
                                          <p:spTgt spid="66"/>
                                        </p:tgtEl>
                                        <p:attrNameLst>
                                          <p:attrName>style.visibility</p:attrName>
                                        </p:attrNameLst>
                                      </p:cBhvr>
                                      <p:to>
                                        <p:strVal val="visible"/>
                                      </p:to>
                                    </p:set>
                                  </p:childTnLst>
                                </p:cTn>
                              </p:par>
                              <p:par>
                                <p:cTn id="31" presetID="1" presetClass="entr" presetSubtype="0" fill="hold" nodeType="withEffect">
                                  <p:stCondLst>
                                    <p:cond delay="0"/>
                                  </p:stCondLst>
                                  <p:childTnLst>
                                    <p:set>
                                      <p:cBhvr>
                                        <p:cTn id="32" dur="1" fill="hold">
                                          <p:stCondLst>
                                            <p:cond delay="0"/>
                                          </p:stCondLst>
                                        </p:cTn>
                                        <p:tgtEl>
                                          <p:spTgt spid="69"/>
                                        </p:tgtEl>
                                        <p:attrNameLst>
                                          <p:attrName>style.visibility</p:attrName>
                                        </p:attrNameLst>
                                      </p:cBhvr>
                                      <p:to>
                                        <p:strVal val="visible"/>
                                      </p:to>
                                    </p:set>
                                  </p:childTnLst>
                                </p:cTn>
                              </p:par>
                              <p:par>
                                <p:cTn id="33" presetID="1" presetClass="entr" presetSubtype="0" fill="hold" nodeType="withEffect">
                                  <p:stCondLst>
                                    <p:cond delay="0"/>
                                  </p:stCondLst>
                                  <p:childTnLst>
                                    <p:set>
                                      <p:cBhvr>
                                        <p:cTn id="34" dur="1" fill="hold">
                                          <p:stCondLst>
                                            <p:cond delay="0"/>
                                          </p:stCondLst>
                                        </p:cTn>
                                        <p:tgtEl>
                                          <p:spTgt spid="71"/>
                                        </p:tgtEl>
                                        <p:attrNameLst>
                                          <p:attrName>style.visibility</p:attrName>
                                        </p:attrNameLst>
                                      </p:cBhvr>
                                      <p:to>
                                        <p:strVal val="visible"/>
                                      </p:to>
                                    </p:set>
                                  </p:childTnLst>
                                </p:cTn>
                              </p:par>
                              <p:par>
                                <p:cTn id="35" presetID="1" presetClass="entr" presetSubtype="0" fill="hold" grpId="0" nodeType="withEffect" nodePh="1">
                                  <p:stCondLst>
                                    <p:cond delay="0"/>
                                  </p:stCondLst>
                                  <p:endCondLst>
                                    <p:cond evt="begin" delay="0">
                                      <p:tn val="35"/>
                                    </p:cond>
                                  </p:endCondLst>
                                  <p:childTnLst>
                                    <p:set>
                                      <p:cBhvr>
                                        <p:cTn id="36" dur="1" fill="hold">
                                          <p:stCondLst>
                                            <p:cond delay="0"/>
                                          </p:stCondLst>
                                        </p:cTn>
                                        <p:tgtEl>
                                          <p:spTgt spid="78"/>
                                        </p:tgtEl>
                                        <p:attrNameLst>
                                          <p:attrName>style.visibility</p:attrName>
                                        </p:attrNameLst>
                                      </p:cBhvr>
                                      <p:to>
                                        <p:strVal val="visible"/>
                                      </p:to>
                                    </p:set>
                                  </p:childTnLst>
                                </p:cTn>
                              </p:par>
                              <p:par>
                                <p:cTn id="37" presetID="1" presetClass="entr" presetSubtype="0" fill="hold" nodeType="withEffect">
                                  <p:stCondLst>
                                    <p:cond delay="0"/>
                                  </p:stCondLst>
                                  <p:childTnLst>
                                    <p:set>
                                      <p:cBhvr>
                                        <p:cTn id="38" dur="1" fill="hold">
                                          <p:stCondLst>
                                            <p:cond delay="0"/>
                                          </p:stCondLst>
                                        </p:cTn>
                                        <p:tgtEl>
                                          <p:spTgt spid="79"/>
                                        </p:tgtEl>
                                        <p:attrNameLst>
                                          <p:attrName>style.visibility</p:attrName>
                                        </p:attrNameLst>
                                      </p:cBhvr>
                                      <p:to>
                                        <p:strVal val="visible"/>
                                      </p:to>
                                    </p:set>
                                  </p:childTnLst>
                                </p:cTn>
                              </p:par>
                              <p:par>
                                <p:cTn id="39" presetID="1" presetClass="entr" presetSubtype="0" fill="hold" grpId="0" nodeType="withEffect" nodePh="1">
                                  <p:stCondLst>
                                    <p:cond delay="0"/>
                                  </p:stCondLst>
                                  <p:endCondLst>
                                    <p:cond evt="begin" delay="0">
                                      <p:tn val="39"/>
                                    </p:cond>
                                  </p:endCondLst>
                                  <p:childTnLst>
                                    <p:set>
                                      <p:cBhvr>
                                        <p:cTn id="40" dur="1" fill="hold">
                                          <p:stCondLst>
                                            <p:cond delay="0"/>
                                          </p:stCondLst>
                                        </p:cTn>
                                        <p:tgtEl>
                                          <p:spTgt spid="85"/>
                                        </p:tgtEl>
                                        <p:attrNameLst>
                                          <p:attrName>style.visibility</p:attrName>
                                        </p:attrNameLst>
                                      </p:cBhvr>
                                      <p:to>
                                        <p:strVal val="visible"/>
                                      </p:to>
                                    </p:set>
                                  </p:childTnLst>
                                </p:cTn>
                              </p:par>
                              <p:par>
                                <p:cTn id="41" presetID="1" presetClass="entr" presetSubtype="0" fill="hold" grpId="0" nodeType="withEffect" nodePh="1">
                                  <p:stCondLst>
                                    <p:cond delay="0"/>
                                  </p:stCondLst>
                                  <p:endCondLst>
                                    <p:cond evt="begin" delay="0">
                                      <p:tn val="41"/>
                                    </p:cond>
                                  </p:endCondLst>
                                  <p:childTnLst>
                                    <p:set>
                                      <p:cBhvr>
                                        <p:cTn id="42" dur="1" fill="hold">
                                          <p:stCondLst>
                                            <p:cond delay="0"/>
                                          </p:stCondLst>
                                        </p:cTn>
                                        <p:tgtEl>
                                          <p:spTgt spid="87"/>
                                        </p:tgtEl>
                                        <p:attrNameLst>
                                          <p:attrName>style.visibility</p:attrName>
                                        </p:attrNameLst>
                                      </p:cBhvr>
                                      <p:to>
                                        <p:strVal val="visible"/>
                                      </p:to>
                                    </p:set>
                                  </p:childTnLst>
                                </p:cTn>
                              </p:par>
                              <p:par>
                                <p:cTn id="43" presetID="1" presetClass="entr" presetSubtype="0" fill="hold" nodeType="withEffect">
                                  <p:stCondLst>
                                    <p:cond delay="0"/>
                                  </p:stCondLst>
                                  <p:childTnLst>
                                    <p:set>
                                      <p:cBhvr>
                                        <p:cTn id="44" dur="1" fill="hold">
                                          <p:stCondLst>
                                            <p:cond delay="0"/>
                                          </p:stCondLst>
                                        </p:cTn>
                                        <p:tgtEl>
                                          <p:spTgt spid="88"/>
                                        </p:tgtEl>
                                        <p:attrNameLst>
                                          <p:attrName>style.visibility</p:attrName>
                                        </p:attrNameLst>
                                      </p:cBhvr>
                                      <p:to>
                                        <p:strVal val="visible"/>
                                      </p:to>
                                    </p:set>
                                  </p:childTnLst>
                                </p:cTn>
                              </p:par>
                              <p:par>
                                <p:cTn id="45" presetID="1" presetClass="entr" presetSubtype="0" fill="hold" nodeType="withEffect">
                                  <p:stCondLst>
                                    <p:cond delay="0"/>
                                  </p:stCondLst>
                                  <p:childTnLst>
                                    <p:set>
                                      <p:cBhvr>
                                        <p:cTn id="46" dur="1" fill="hold">
                                          <p:stCondLst>
                                            <p:cond delay="0"/>
                                          </p:stCondLst>
                                        </p:cTn>
                                        <p:tgtEl>
                                          <p:spTgt spid="91"/>
                                        </p:tgtEl>
                                        <p:attrNameLst>
                                          <p:attrName>style.visibility</p:attrName>
                                        </p:attrNameLst>
                                      </p:cBhvr>
                                      <p:to>
                                        <p:strVal val="visible"/>
                                      </p:to>
                                    </p:set>
                                  </p:childTnLst>
                                </p:cTn>
                              </p:par>
                              <p:par>
                                <p:cTn id="47" presetID="1" presetClass="entr" presetSubtype="0" fill="hold" nodeType="withEffect">
                                  <p:stCondLst>
                                    <p:cond delay="0"/>
                                  </p:stCondLst>
                                  <p:childTnLst>
                                    <p:set>
                                      <p:cBhvr>
                                        <p:cTn id="48" dur="1" fill="hold">
                                          <p:stCondLst>
                                            <p:cond delay="0"/>
                                          </p:stCondLst>
                                        </p:cTn>
                                        <p:tgtEl>
                                          <p:spTgt spid="94"/>
                                        </p:tgtEl>
                                        <p:attrNameLst>
                                          <p:attrName>style.visibility</p:attrName>
                                        </p:attrNameLst>
                                      </p:cBhvr>
                                      <p:to>
                                        <p:strVal val="visible"/>
                                      </p:to>
                                    </p:set>
                                  </p:childTnLst>
                                </p:cTn>
                              </p:par>
                              <p:par>
                                <p:cTn id="49" presetID="1" presetClass="entr" presetSubtype="0" fill="hold" nodeType="withEffect">
                                  <p:stCondLst>
                                    <p:cond delay="0"/>
                                  </p:stCondLst>
                                  <p:childTnLst>
                                    <p:set>
                                      <p:cBhvr>
                                        <p:cTn id="50" dur="1" fill="hold">
                                          <p:stCondLst>
                                            <p:cond delay="0"/>
                                          </p:stCondLst>
                                        </p:cTn>
                                        <p:tgtEl>
                                          <p:spTgt spid="98"/>
                                        </p:tgtEl>
                                        <p:attrNameLst>
                                          <p:attrName>style.visibility</p:attrName>
                                        </p:attrNameLst>
                                      </p:cBhvr>
                                      <p:to>
                                        <p:strVal val="visible"/>
                                      </p:to>
                                    </p:set>
                                  </p:childTnLst>
                                </p:cTn>
                              </p:par>
                              <p:par>
                                <p:cTn id="51" presetID="1" presetClass="entr" presetSubtype="0" fill="hold" nodeType="withEffect">
                                  <p:stCondLst>
                                    <p:cond delay="0"/>
                                  </p:stCondLst>
                                  <p:childTnLst>
                                    <p:set>
                                      <p:cBhvr>
                                        <p:cTn id="52" dur="1" fill="hold">
                                          <p:stCondLst>
                                            <p:cond delay="0"/>
                                          </p:stCondLst>
                                        </p:cTn>
                                        <p:tgtEl>
                                          <p:spTgt spid="101"/>
                                        </p:tgtEl>
                                        <p:attrNameLst>
                                          <p:attrName>style.visibility</p:attrName>
                                        </p:attrNameLst>
                                      </p:cBhvr>
                                      <p:to>
                                        <p:strVal val="visible"/>
                                      </p:to>
                                    </p:set>
                                  </p:childTnLst>
                                </p:cTn>
                              </p:par>
                              <p:par>
                                <p:cTn id="53" presetID="1" presetClass="entr" presetSubtype="0" fill="hold" nodeType="withEffect">
                                  <p:stCondLst>
                                    <p:cond delay="0"/>
                                  </p:stCondLst>
                                  <p:childTnLst>
                                    <p:set>
                                      <p:cBhvr>
                                        <p:cTn id="54" dur="1" fill="hold">
                                          <p:stCondLst>
                                            <p:cond delay="0"/>
                                          </p:stCondLst>
                                        </p:cTn>
                                        <p:tgtEl>
                                          <p:spTgt spid="107"/>
                                        </p:tgtEl>
                                        <p:attrNameLst>
                                          <p:attrName>style.visibility</p:attrName>
                                        </p:attrNameLst>
                                      </p:cBhvr>
                                      <p:to>
                                        <p:strVal val="visible"/>
                                      </p:to>
                                    </p:set>
                                  </p:childTnLst>
                                </p:cTn>
                              </p:par>
                              <p:par>
                                <p:cTn id="55" presetID="1" presetClass="entr" presetSubtype="0" fill="hold" grpId="0" nodeType="withEffect">
                                  <p:stCondLst>
                                    <p:cond delay="0"/>
                                  </p:stCondLst>
                                  <p:childTnLst>
                                    <p:set>
                                      <p:cBhvr>
                                        <p:cTn id="56" dur="1" fill="hold">
                                          <p:stCondLst>
                                            <p:cond delay="0"/>
                                          </p:stCondLst>
                                        </p:cTn>
                                        <p:tgtEl>
                                          <p:spTgt spid="130"/>
                                        </p:tgtEl>
                                        <p:attrNameLst>
                                          <p:attrName>style.visibility</p:attrName>
                                        </p:attrNameLst>
                                      </p:cBhvr>
                                      <p:to>
                                        <p:strVal val="visible"/>
                                      </p:to>
                                    </p:set>
                                  </p:childTnLst>
                                </p:cTn>
                              </p:par>
                              <p:par>
                                <p:cTn id="57" presetID="1" presetClass="entr" presetSubtype="0" fill="hold" grpId="0" nodeType="withEffect" nodePh="1">
                                  <p:stCondLst>
                                    <p:cond delay="0"/>
                                  </p:stCondLst>
                                  <p:endCondLst>
                                    <p:cond evt="begin" delay="0">
                                      <p:tn val="57"/>
                                    </p:cond>
                                  </p:endCondLst>
                                  <p:childTnLst>
                                    <p:set>
                                      <p:cBhvr>
                                        <p:cTn id="58" dur="1" fill="hold">
                                          <p:stCondLst>
                                            <p:cond delay="0"/>
                                          </p:stCondLst>
                                        </p:cTn>
                                        <p:tgtEl>
                                          <p:spTgt spid="131"/>
                                        </p:tgtEl>
                                        <p:attrNameLst>
                                          <p:attrName>style.visibility</p:attrName>
                                        </p:attrNameLst>
                                      </p:cBhvr>
                                      <p:to>
                                        <p:strVal val="visible"/>
                                      </p:to>
                                    </p:set>
                                  </p:childTnLst>
                                </p:cTn>
                              </p:par>
                              <p:par>
                                <p:cTn id="59" presetID="1" presetClass="entr" presetSubtype="0" fill="hold" nodeType="withEffect">
                                  <p:stCondLst>
                                    <p:cond delay="0"/>
                                  </p:stCondLst>
                                  <p:childTnLst>
                                    <p:set>
                                      <p:cBhvr>
                                        <p:cTn id="60" dur="1" fill="hold">
                                          <p:stCondLst>
                                            <p:cond delay="0"/>
                                          </p:stCondLst>
                                        </p:cTn>
                                        <p:tgtEl>
                                          <p:spTgt spid="132"/>
                                        </p:tgtEl>
                                        <p:attrNameLst>
                                          <p:attrName>style.visibility</p:attrName>
                                        </p:attrNameLst>
                                      </p:cBhvr>
                                      <p:to>
                                        <p:strVal val="visible"/>
                                      </p:to>
                                    </p:set>
                                  </p:childTnLst>
                                </p:cTn>
                              </p:par>
                              <p:par>
                                <p:cTn id="61" presetID="1" presetClass="entr" presetSubtype="0" fill="hold" grpId="0" nodeType="withEffect">
                                  <p:stCondLst>
                                    <p:cond delay="0"/>
                                  </p:stCondLst>
                                  <p:childTnLst>
                                    <p:set>
                                      <p:cBhvr>
                                        <p:cTn id="62" dur="1" fill="hold">
                                          <p:stCondLst>
                                            <p:cond delay="0"/>
                                          </p:stCondLst>
                                        </p:cTn>
                                        <p:tgtEl>
                                          <p:spTgt spid="11"/>
                                        </p:tgtEl>
                                        <p:attrNameLst>
                                          <p:attrName>style.visibility</p:attrName>
                                        </p:attrNameLst>
                                      </p:cBhvr>
                                      <p:to>
                                        <p:strVal val="visible"/>
                                      </p:to>
                                    </p:set>
                                  </p:childTnLst>
                                </p:cTn>
                              </p:par>
                              <p:par>
                                <p:cTn id="63" presetID="1" presetClass="entr" presetSubtype="0" fill="hold" grpId="0" nodeType="withEffect">
                                  <p:stCondLst>
                                    <p:cond delay="0"/>
                                  </p:stCondLst>
                                  <p:childTnLst>
                                    <p:set>
                                      <p:cBhvr>
                                        <p:cTn id="64" dur="1" fill="hold">
                                          <p:stCondLst>
                                            <p:cond delay="0"/>
                                          </p:stCondLst>
                                        </p:cTn>
                                        <p:tgtEl>
                                          <p:spTgt spid="168"/>
                                        </p:tgtEl>
                                        <p:attrNameLst>
                                          <p:attrName>style.visibility</p:attrName>
                                        </p:attrNameLst>
                                      </p:cBhvr>
                                      <p:to>
                                        <p:strVal val="visible"/>
                                      </p:to>
                                    </p:set>
                                  </p:childTnLst>
                                </p:cTn>
                              </p:par>
                              <p:par>
                                <p:cTn id="65" presetID="1" presetClass="entr" presetSubtype="0" fill="hold" grpId="0" nodeType="withEffect">
                                  <p:stCondLst>
                                    <p:cond delay="0"/>
                                  </p:stCondLst>
                                  <p:childTnLst>
                                    <p:set>
                                      <p:cBhvr>
                                        <p:cTn id="66" dur="1" fill="hold">
                                          <p:stCondLst>
                                            <p:cond delay="0"/>
                                          </p:stCondLst>
                                        </p:cTn>
                                        <p:tgtEl>
                                          <p:spTgt spid="169"/>
                                        </p:tgtEl>
                                        <p:attrNameLst>
                                          <p:attrName>style.visibility</p:attrName>
                                        </p:attrNameLst>
                                      </p:cBhvr>
                                      <p:to>
                                        <p:strVal val="visible"/>
                                      </p:to>
                                    </p:set>
                                  </p:childTnLst>
                                </p:cTn>
                              </p:par>
                              <p:par>
                                <p:cTn id="67" presetID="1" presetClass="entr" presetSubtype="0" fill="hold" grpId="0" nodeType="withEffect">
                                  <p:stCondLst>
                                    <p:cond delay="0"/>
                                  </p:stCondLst>
                                  <p:childTnLst>
                                    <p:set>
                                      <p:cBhvr>
                                        <p:cTn id="68" dur="1" fill="hold">
                                          <p:stCondLst>
                                            <p:cond delay="0"/>
                                          </p:stCondLst>
                                        </p:cTn>
                                        <p:tgtEl>
                                          <p:spTgt spid="170"/>
                                        </p:tgtEl>
                                        <p:attrNameLst>
                                          <p:attrName>style.visibility</p:attrName>
                                        </p:attrNameLst>
                                      </p:cBhvr>
                                      <p:to>
                                        <p:strVal val="visible"/>
                                      </p:to>
                                    </p:set>
                                  </p:childTnLst>
                                </p:cTn>
                              </p:par>
                              <p:par>
                                <p:cTn id="69" presetID="1" presetClass="entr" presetSubtype="0" fill="hold" grpId="0" nodeType="withEffect">
                                  <p:stCondLst>
                                    <p:cond delay="0"/>
                                  </p:stCondLst>
                                  <p:childTnLst>
                                    <p:set>
                                      <p:cBhvr>
                                        <p:cTn id="70" dur="1" fill="hold">
                                          <p:stCondLst>
                                            <p:cond delay="0"/>
                                          </p:stCondLst>
                                        </p:cTn>
                                        <p:tgtEl>
                                          <p:spTgt spid="171"/>
                                        </p:tgtEl>
                                        <p:attrNameLst>
                                          <p:attrName>style.visibility</p:attrName>
                                        </p:attrNameLst>
                                      </p:cBhvr>
                                      <p:to>
                                        <p:strVal val="visible"/>
                                      </p:to>
                                    </p:set>
                                  </p:childTnLst>
                                </p:cTn>
                              </p:par>
                              <p:par>
                                <p:cTn id="71" presetID="1" presetClass="entr" presetSubtype="0" fill="hold" grpId="0" nodeType="withEffect">
                                  <p:stCondLst>
                                    <p:cond delay="0"/>
                                  </p:stCondLst>
                                  <p:childTnLst>
                                    <p:set>
                                      <p:cBhvr>
                                        <p:cTn id="72" dur="1" fill="hold">
                                          <p:stCondLst>
                                            <p:cond delay="0"/>
                                          </p:stCondLst>
                                        </p:cTn>
                                        <p:tgtEl>
                                          <p:spTgt spid="172"/>
                                        </p:tgtEl>
                                        <p:attrNameLst>
                                          <p:attrName>style.visibility</p:attrName>
                                        </p:attrNameLst>
                                      </p:cBhvr>
                                      <p:to>
                                        <p:strVal val="visible"/>
                                      </p:to>
                                    </p:set>
                                  </p:childTnLst>
                                </p:cTn>
                              </p:par>
                              <p:par>
                                <p:cTn id="73" presetID="1" presetClass="entr" presetSubtype="0" fill="hold" nodeType="withEffect">
                                  <p:stCondLst>
                                    <p:cond delay="0"/>
                                  </p:stCondLst>
                                  <p:childTnLst>
                                    <p:set>
                                      <p:cBhvr>
                                        <p:cTn id="74" dur="1" fill="hold">
                                          <p:stCondLst>
                                            <p:cond delay="0"/>
                                          </p:stCondLst>
                                        </p:cTn>
                                        <p:tgtEl>
                                          <p:spTgt spid="194"/>
                                        </p:tgtEl>
                                        <p:attrNameLst>
                                          <p:attrName>style.visibility</p:attrName>
                                        </p:attrNameLst>
                                      </p:cBhvr>
                                      <p:to>
                                        <p:strVal val="visible"/>
                                      </p:to>
                                    </p:set>
                                  </p:childTnLst>
                                </p:cTn>
                              </p:par>
                              <p:par>
                                <p:cTn id="75" presetID="1" presetClass="entr" presetSubtype="0" fill="hold" nodeType="withEffect">
                                  <p:stCondLst>
                                    <p:cond delay="0"/>
                                  </p:stCondLst>
                                  <p:childTnLst>
                                    <p:set>
                                      <p:cBhvr>
                                        <p:cTn id="76" dur="1" fill="hold">
                                          <p:stCondLst>
                                            <p:cond delay="0"/>
                                          </p:stCondLst>
                                        </p:cTn>
                                        <p:tgtEl>
                                          <p:spTgt spid="196"/>
                                        </p:tgtEl>
                                        <p:attrNameLst>
                                          <p:attrName>style.visibility</p:attrName>
                                        </p:attrNameLst>
                                      </p:cBhvr>
                                      <p:to>
                                        <p:strVal val="visible"/>
                                      </p:to>
                                    </p:set>
                                  </p:childTnLst>
                                </p:cTn>
                              </p:par>
                              <p:par>
                                <p:cTn id="77" presetID="1" presetClass="entr" presetSubtype="0" fill="hold" grpId="0" nodeType="withEffect">
                                  <p:stCondLst>
                                    <p:cond delay="0"/>
                                  </p:stCondLst>
                                  <p:childTnLst>
                                    <p:set>
                                      <p:cBhvr>
                                        <p:cTn id="78" dur="1" fill="hold">
                                          <p:stCondLst>
                                            <p:cond delay="0"/>
                                          </p:stCondLst>
                                        </p:cTn>
                                        <p:tgtEl>
                                          <p:spTgt spid="198"/>
                                        </p:tgtEl>
                                        <p:attrNameLst>
                                          <p:attrName>style.visibility</p:attrName>
                                        </p:attrNameLst>
                                      </p:cBhvr>
                                      <p:to>
                                        <p:strVal val="visible"/>
                                      </p:to>
                                    </p:set>
                                  </p:childTnLst>
                                </p:cTn>
                              </p:par>
                              <p:par>
                                <p:cTn id="79" presetID="1" presetClass="entr" presetSubtype="0" fill="hold" grpId="0" nodeType="withEffect">
                                  <p:stCondLst>
                                    <p:cond delay="0"/>
                                  </p:stCondLst>
                                  <p:childTnLst>
                                    <p:set>
                                      <p:cBhvr>
                                        <p:cTn id="80" dur="1" fill="hold">
                                          <p:stCondLst>
                                            <p:cond delay="0"/>
                                          </p:stCondLst>
                                        </p:cTn>
                                        <p:tgtEl>
                                          <p:spTgt spid="199"/>
                                        </p:tgtEl>
                                        <p:attrNameLst>
                                          <p:attrName>style.visibility</p:attrName>
                                        </p:attrNameLst>
                                      </p:cBhvr>
                                      <p:to>
                                        <p:strVal val="visible"/>
                                      </p:to>
                                    </p:set>
                                  </p:childTnLst>
                                </p:cTn>
                              </p:par>
                              <p:par>
                                <p:cTn id="81" presetID="1" presetClass="entr" presetSubtype="0" fill="hold" grpId="0" nodeType="withEffect">
                                  <p:stCondLst>
                                    <p:cond delay="0"/>
                                  </p:stCondLst>
                                  <p:childTnLst>
                                    <p:set>
                                      <p:cBhvr>
                                        <p:cTn id="82" dur="1" fill="hold">
                                          <p:stCondLst>
                                            <p:cond delay="0"/>
                                          </p:stCondLst>
                                        </p:cTn>
                                        <p:tgtEl>
                                          <p:spTgt spid="221"/>
                                        </p:tgtEl>
                                        <p:attrNameLst>
                                          <p:attrName>style.visibility</p:attrName>
                                        </p:attrNameLst>
                                      </p:cBhvr>
                                      <p:to>
                                        <p:strVal val="visible"/>
                                      </p:to>
                                    </p:set>
                                  </p:childTnLst>
                                </p:cTn>
                              </p:par>
                              <p:par>
                                <p:cTn id="83" presetID="1" presetClass="entr" presetSubtype="0" fill="hold" nodeType="withEffect">
                                  <p:stCondLst>
                                    <p:cond delay="0"/>
                                  </p:stCondLst>
                                  <p:childTnLst>
                                    <p:set>
                                      <p:cBhvr>
                                        <p:cTn id="84" dur="1" fill="hold">
                                          <p:stCondLst>
                                            <p:cond delay="0"/>
                                          </p:stCondLst>
                                        </p:cTn>
                                        <p:tgtEl>
                                          <p:spTgt spid="128"/>
                                        </p:tgtEl>
                                        <p:attrNameLst>
                                          <p:attrName>style.visibility</p:attrName>
                                        </p:attrNameLst>
                                      </p:cBhvr>
                                      <p:to>
                                        <p:strVal val="visible"/>
                                      </p:to>
                                    </p:set>
                                  </p:childTnLst>
                                </p:cTn>
                              </p:par>
                              <p:par>
                                <p:cTn id="85" presetID="1" presetClass="entr" presetSubtype="0" fill="hold" nodeType="withEffect">
                                  <p:stCondLst>
                                    <p:cond delay="0"/>
                                  </p:stCondLst>
                                  <p:childTnLst>
                                    <p:set>
                                      <p:cBhvr>
                                        <p:cTn id="86" dur="1" fill="hold">
                                          <p:stCondLst>
                                            <p:cond delay="0"/>
                                          </p:stCondLst>
                                        </p:cTn>
                                        <p:tgtEl>
                                          <p:spTgt spid="126"/>
                                        </p:tgtEl>
                                        <p:attrNameLst>
                                          <p:attrName>style.visibility</p:attrName>
                                        </p:attrNameLst>
                                      </p:cBhvr>
                                      <p:to>
                                        <p:strVal val="visible"/>
                                      </p:to>
                                    </p:set>
                                  </p:childTnLst>
                                </p:cTn>
                              </p:par>
                              <p:par>
                                <p:cTn id="87" presetID="1" presetClass="entr" presetSubtype="0" fill="hold" nodeType="withEffect">
                                  <p:stCondLst>
                                    <p:cond delay="0"/>
                                  </p:stCondLst>
                                  <p:childTnLst>
                                    <p:set>
                                      <p:cBhvr>
                                        <p:cTn id="88" dur="1" fill="hold">
                                          <p:stCondLst>
                                            <p:cond delay="0"/>
                                          </p:stCondLst>
                                        </p:cTn>
                                        <p:tgtEl>
                                          <p:spTgt spid="116"/>
                                        </p:tgtEl>
                                        <p:attrNameLst>
                                          <p:attrName>style.visibility</p:attrName>
                                        </p:attrNameLst>
                                      </p:cBhvr>
                                      <p:to>
                                        <p:strVal val="visible"/>
                                      </p:to>
                                    </p:set>
                                  </p:childTnLst>
                                </p:cTn>
                              </p:par>
                            </p:childTnLst>
                          </p:cTn>
                        </p:par>
                      </p:childTnLst>
                    </p:cTn>
                  </p:par>
                  <p:par>
                    <p:cTn id="89" fill="hold">
                      <p:stCondLst>
                        <p:cond delay="indefinite"/>
                      </p:stCondLst>
                      <p:childTnLst>
                        <p:par>
                          <p:cTn id="90" fill="hold">
                            <p:stCondLst>
                              <p:cond delay="0"/>
                            </p:stCondLst>
                            <p:childTnLst>
                              <p:par>
                                <p:cTn id="91" presetID="1" presetClass="entr" presetSubtype="0" fill="hold" grpId="0" nodeType="clickEffect">
                                  <p:stCondLst>
                                    <p:cond delay="0"/>
                                  </p:stCondLst>
                                  <p:childTnLst>
                                    <p:set>
                                      <p:cBhvr>
                                        <p:cTn id="92" dur="1" fill="hold">
                                          <p:stCondLst>
                                            <p:cond delay="0"/>
                                          </p:stCondLst>
                                        </p:cTn>
                                        <p:tgtEl>
                                          <p:spTgt spid="12"/>
                                        </p:tgtEl>
                                        <p:attrNameLst>
                                          <p:attrName>style.visibility</p:attrName>
                                        </p:attrNameLst>
                                      </p:cBhvr>
                                      <p:to>
                                        <p:strVal val="visible"/>
                                      </p:to>
                                    </p:set>
                                  </p:childTnLst>
                                </p:cTn>
                              </p:par>
                              <p:par>
                                <p:cTn id="93" presetID="1" presetClass="entr" presetSubtype="0" fill="hold" grpId="0" nodeType="withEffect" nodePh="1">
                                  <p:stCondLst>
                                    <p:cond delay="0"/>
                                  </p:stCondLst>
                                  <p:endCondLst>
                                    <p:cond evt="begin" delay="0">
                                      <p:tn val="93"/>
                                    </p:cond>
                                  </p:endCondLst>
                                  <p:childTnLst>
                                    <p:set>
                                      <p:cBhvr>
                                        <p:cTn id="94" dur="1" fill="hold">
                                          <p:stCondLst>
                                            <p:cond delay="0"/>
                                          </p:stCondLst>
                                        </p:cTn>
                                        <p:tgtEl>
                                          <p:spTgt spid="35"/>
                                        </p:tgtEl>
                                        <p:attrNameLst>
                                          <p:attrName>style.visibility</p:attrName>
                                        </p:attrNameLst>
                                      </p:cBhvr>
                                      <p:to>
                                        <p:strVal val="visible"/>
                                      </p:to>
                                    </p:set>
                                  </p:childTnLst>
                                </p:cTn>
                              </p:par>
                              <p:par>
                                <p:cTn id="95" presetID="1" presetClass="entr" presetSubtype="0" fill="hold" grpId="0" nodeType="withEffect" nodePh="1">
                                  <p:stCondLst>
                                    <p:cond delay="0"/>
                                  </p:stCondLst>
                                  <p:endCondLst>
                                    <p:cond evt="begin" delay="0">
                                      <p:tn val="95"/>
                                    </p:cond>
                                  </p:endCondLst>
                                  <p:childTnLst>
                                    <p:set>
                                      <p:cBhvr>
                                        <p:cTn id="96" dur="1" fill="hold">
                                          <p:stCondLst>
                                            <p:cond delay="0"/>
                                          </p:stCondLst>
                                        </p:cTn>
                                        <p:tgtEl>
                                          <p:spTgt spid="36"/>
                                        </p:tgtEl>
                                        <p:attrNameLst>
                                          <p:attrName>style.visibility</p:attrName>
                                        </p:attrNameLst>
                                      </p:cBhvr>
                                      <p:to>
                                        <p:strVal val="visible"/>
                                      </p:to>
                                    </p:set>
                                  </p:childTnLst>
                                </p:cTn>
                              </p:par>
                              <p:par>
                                <p:cTn id="97" presetID="1" presetClass="entr" presetSubtype="0" fill="hold" grpId="0" nodeType="withEffect" nodePh="1">
                                  <p:stCondLst>
                                    <p:cond delay="0"/>
                                  </p:stCondLst>
                                  <p:endCondLst>
                                    <p:cond evt="begin" delay="0">
                                      <p:tn val="97"/>
                                    </p:cond>
                                  </p:endCondLst>
                                  <p:childTnLst>
                                    <p:set>
                                      <p:cBhvr>
                                        <p:cTn id="98" dur="1" fill="hold">
                                          <p:stCondLst>
                                            <p:cond delay="0"/>
                                          </p:stCondLst>
                                        </p:cTn>
                                        <p:tgtEl>
                                          <p:spTgt spid="37"/>
                                        </p:tgtEl>
                                        <p:attrNameLst>
                                          <p:attrName>style.visibility</p:attrName>
                                        </p:attrNameLst>
                                      </p:cBhvr>
                                      <p:to>
                                        <p:strVal val="visible"/>
                                      </p:to>
                                    </p:set>
                                  </p:childTnLst>
                                </p:cTn>
                              </p:par>
                              <p:par>
                                <p:cTn id="99" presetID="1" presetClass="entr" presetSubtype="0" fill="hold" grpId="0" nodeType="withEffect" nodePh="1">
                                  <p:stCondLst>
                                    <p:cond delay="0"/>
                                  </p:stCondLst>
                                  <p:endCondLst>
                                    <p:cond evt="begin" delay="0">
                                      <p:tn val="99"/>
                                    </p:cond>
                                  </p:endCondLst>
                                  <p:childTnLst>
                                    <p:set>
                                      <p:cBhvr>
                                        <p:cTn id="100" dur="1" fill="hold">
                                          <p:stCondLst>
                                            <p:cond delay="0"/>
                                          </p:stCondLst>
                                        </p:cTn>
                                        <p:tgtEl>
                                          <p:spTgt spid="38"/>
                                        </p:tgtEl>
                                        <p:attrNameLst>
                                          <p:attrName>style.visibility</p:attrName>
                                        </p:attrNameLst>
                                      </p:cBhvr>
                                      <p:to>
                                        <p:strVal val="visible"/>
                                      </p:to>
                                    </p:set>
                                  </p:childTnLst>
                                </p:cTn>
                              </p:par>
                              <p:par>
                                <p:cTn id="101" presetID="1" presetClass="entr" presetSubtype="0" fill="hold" grpId="0" nodeType="withEffect" nodePh="1">
                                  <p:stCondLst>
                                    <p:cond delay="0"/>
                                  </p:stCondLst>
                                  <p:endCondLst>
                                    <p:cond evt="begin" delay="0">
                                      <p:tn val="101"/>
                                    </p:cond>
                                  </p:endCondLst>
                                  <p:childTnLst>
                                    <p:set>
                                      <p:cBhvr>
                                        <p:cTn id="102" dur="1" fill="hold">
                                          <p:stCondLst>
                                            <p:cond delay="0"/>
                                          </p:stCondLst>
                                        </p:cTn>
                                        <p:tgtEl>
                                          <p:spTgt spid="39"/>
                                        </p:tgtEl>
                                        <p:attrNameLst>
                                          <p:attrName>style.visibility</p:attrName>
                                        </p:attrNameLst>
                                      </p:cBhvr>
                                      <p:to>
                                        <p:strVal val="visible"/>
                                      </p:to>
                                    </p:set>
                                  </p:childTnLst>
                                </p:cTn>
                              </p:par>
                              <p:par>
                                <p:cTn id="103" presetID="1" presetClass="entr" presetSubtype="0" fill="hold" grpId="0" nodeType="withEffect" nodePh="1">
                                  <p:stCondLst>
                                    <p:cond delay="0"/>
                                  </p:stCondLst>
                                  <p:endCondLst>
                                    <p:cond evt="begin" delay="0">
                                      <p:tn val="103"/>
                                    </p:cond>
                                  </p:endCondLst>
                                  <p:childTnLst>
                                    <p:set>
                                      <p:cBhvr>
                                        <p:cTn id="104" dur="1" fill="hold">
                                          <p:stCondLst>
                                            <p:cond delay="0"/>
                                          </p:stCondLst>
                                        </p:cTn>
                                        <p:tgtEl>
                                          <p:spTgt spid="40"/>
                                        </p:tgtEl>
                                        <p:attrNameLst>
                                          <p:attrName>style.visibility</p:attrName>
                                        </p:attrNameLst>
                                      </p:cBhvr>
                                      <p:to>
                                        <p:strVal val="visible"/>
                                      </p:to>
                                    </p:set>
                                  </p:childTnLst>
                                </p:cTn>
                              </p:par>
                              <p:par>
                                <p:cTn id="105" presetID="1" presetClass="entr" presetSubtype="0" fill="hold" nodeType="withEffect">
                                  <p:stCondLst>
                                    <p:cond delay="0"/>
                                  </p:stCondLst>
                                  <p:childTnLst>
                                    <p:set>
                                      <p:cBhvr>
                                        <p:cTn id="106" dur="1" fill="hold">
                                          <p:stCondLst>
                                            <p:cond delay="0"/>
                                          </p:stCondLst>
                                        </p:cTn>
                                        <p:tgtEl>
                                          <p:spTgt spid="42"/>
                                        </p:tgtEl>
                                        <p:attrNameLst>
                                          <p:attrName>style.visibility</p:attrName>
                                        </p:attrNameLst>
                                      </p:cBhvr>
                                      <p:to>
                                        <p:strVal val="visible"/>
                                      </p:to>
                                    </p:set>
                                  </p:childTnLst>
                                </p:cTn>
                              </p:par>
                              <p:par>
                                <p:cTn id="107" presetID="1" presetClass="entr" presetSubtype="0" fill="hold" nodeType="withEffect">
                                  <p:stCondLst>
                                    <p:cond delay="0"/>
                                  </p:stCondLst>
                                  <p:childTnLst>
                                    <p:set>
                                      <p:cBhvr>
                                        <p:cTn id="108" dur="1" fill="hold">
                                          <p:stCondLst>
                                            <p:cond delay="0"/>
                                          </p:stCondLst>
                                        </p:cTn>
                                        <p:tgtEl>
                                          <p:spTgt spid="44"/>
                                        </p:tgtEl>
                                        <p:attrNameLst>
                                          <p:attrName>style.visibility</p:attrName>
                                        </p:attrNameLst>
                                      </p:cBhvr>
                                      <p:to>
                                        <p:strVal val="visible"/>
                                      </p:to>
                                    </p:set>
                                  </p:childTnLst>
                                </p:cTn>
                              </p:par>
                              <p:par>
                                <p:cTn id="109" presetID="1" presetClass="entr" presetSubtype="0" fill="hold" nodeType="withEffect">
                                  <p:stCondLst>
                                    <p:cond delay="0"/>
                                  </p:stCondLst>
                                  <p:childTnLst>
                                    <p:set>
                                      <p:cBhvr>
                                        <p:cTn id="110" dur="1" fill="hold">
                                          <p:stCondLst>
                                            <p:cond delay="0"/>
                                          </p:stCondLst>
                                        </p:cTn>
                                        <p:tgtEl>
                                          <p:spTgt spid="45"/>
                                        </p:tgtEl>
                                        <p:attrNameLst>
                                          <p:attrName>style.visibility</p:attrName>
                                        </p:attrNameLst>
                                      </p:cBhvr>
                                      <p:to>
                                        <p:strVal val="visible"/>
                                      </p:to>
                                    </p:set>
                                  </p:childTnLst>
                                </p:cTn>
                              </p:par>
                              <p:par>
                                <p:cTn id="111" presetID="1" presetClass="entr" presetSubtype="0" fill="hold" nodeType="withEffect">
                                  <p:stCondLst>
                                    <p:cond delay="0"/>
                                  </p:stCondLst>
                                  <p:childTnLst>
                                    <p:set>
                                      <p:cBhvr>
                                        <p:cTn id="112" dur="1" fill="hold">
                                          <p:stCondLst>
                                            <p:cond delay="0"/>
                                          </p:stCondLst>
                                        </p:cTn>
                                        <p:tgtEl>
                                          <p:spTgt spid="48"/>
                                        </p:tgtEl>
                                        <p:attrNameLst>
                                          <p:attrName>style.visibility</p:attrName>
                                        </p:attrNameLst>
                                      </p:cBhvr>
                                      <p:to>
                                        <p:strVal val="visible"/>
                                      </p:to>
                                    </p:set>
                                  </p:childTnLst>
                                </p:cTn>
                              </p:par>
                              <p:par>
                                <p:cTn id="113" presetID="1" presetClass="entr" presetSubtype="0" fill="hold" nodeType="withEffect">
                                  <p:stCondLst>
                                    <p:cond delay="0"/>
                                  </p:stCondLst>
                                  <p:childTnLst>
                                    <p:set>
                                      <p:cBhvr>
                                        <p:cTn id="114" dur="1" fill="hold">
                                          <p:stCondLst>
                                            <p:cond delay="0"/>
                                          </p:stCondLst>
                                        </p:cTn>
                                        <p:tgtEl>
                                          <p:spTgt spid="51"/>
                                        </p:tgtEl>
                                        <p:attrNameLst>
                                          <p:attrName>style.visibility</p:attrName>
                                        </p:attrNameLst>
                                      </p:cBhvr>
                                      <p:to>
                                        <p:strVal val="visible"/>
                                      </p:to>
                                    </p:set>
                                  </p:childTnLst>
                                </p:cTn>
                              </p:par>
                              <p:par>
                                <p:cTn id="115" presetID="1" presetClass="entr" presetSubtype="0" fill="hold" nodeType="withEffect">
                                  <p:stCondLst>
                                    <p:cond delay="0"/>
                                  </p:stCondLst>
                                  <p:childTnLst>
                                    <p:set>
                                      <p:cBhvr>
                                        <p:cTn id="116" dur="1" fill="hold">
                                          <p:stCondLst>
                                            <p:cond delay="0"/>
                                          </p:stCondLst>
                                        </p:cTn>
                                        <p:tgtEl>
                                          <p:spTgt spid="54"/>
                                        </p:tgtEl>
                                        <p:attrNameLst>
                                          <p:attrName>style.visibility</p:attrName>
                                        </p:attrNameLst>
                                      </p:cBhvr>
                                      <p:to>
                                        <p:strVal val="visible"/>
                                      </p:to>
                                    </p:set>
                                  </p:childTnLst>
                                </p:cTn>
                              </p:par>
                              <p:par>
                                <p:cTn id="117" presetID="1" presetClass="entr" presetSubtype="0" fill="hold" nodeType="withEffect">
                                  <p:stCondLst>
                                    <p:cond delay="0"/>
                                  </p:stCondLst>
                                  <p:childTnLst>
                                    <p:set>
                                      <p:cBhvr>
                                        <p:cTn id="118" dur="1" fill="hold">
                                          <p:stCondLst>
                                            <p:cond delay="0"/>
                                          </p:stCondLst>
                                        </p:cTn>
                                        <p:tgtEl>
                                          <p:spTgt spid="57"/>
                                        </p:tgtEl>
                                        <p:attrNameLst>
                                          <p:attrName>style.visibility</p:attrName>
                                        </p:attrNameLst>
                                      </p:cBhvr>
                                      <p:to>
                                        <p:strVal val="visible"/>
                                      </p:to>
                                    </p:set>
                                  </p:childTnLst>
                                </p:cTn>
                              </p:par>
                              <p:par>
                                <p:cTn id="119" presetID="1" presetClass="entr" presetSubtype="0" fill="hold" grpId="0" nodeType="withEffect">
                                  <p:stCondLst>
                                    <p:cond delay="0"/>
                                  </p:stCondLst>
                                  <p:childTnLst>
                                    <p:set>
                                      <p:cBhvr>
                                        <p:cTn id="120" dur="1" fill="hold">
                                          <p:stCondLst>
                                            <p:cond delay="0"/>
                                          </p:stCondLst>
                                        </p:cTn>
                                        <p:tgtEl>
                                          <p:spTgt spid="23"/>
                                        </p:tgtEl>
                                        <p:attrNameLst>
                                          <p:attrName>style.visibility</p:attrName>
                                        </p:attrNameLst>
                                      </p:cBhvr>
                                      <p:to>
                                        <p:strVal val="visible"/>
                                      </p:to>
                                    </p:set>
                                  </p:childTnLst>
                                </p:cTn>
                              </p:par>
                              <p:par>
                                <p:cTn id="121" presetID="1" presetClass="entr" presetSubtype="0" fill="hold" grpId="0" nodeType="withEffect">
                                  <p:stCondLst>
                                    <p:cond delay="0"/>
                                  </p:stCondLst>
                                  <p:childTnLst>
                                    <p:set>
                                      <p:cBhvr>
                                        <p:cTn id="122" dur="1" fill="hold">
                                          <p:stCondLst>
                                            <p:cond delay="0"/>
                                          </p:stCondLst>
                                        </p:cTn>
                                        <p:tgtEl>
                                          <p:spTgt spid="24"/>
                                        </p:tgtEl>
                                        <p:attrNameLst>
                                          <p:attrName>style.visibility</p:attrName>
                                        </p:attrNameLst>
                                      </p:cBhvr>
                                      <p:to>
                                        <p:strVal val="visible"/>
                                      </p:to>
                                    </p:set>
                                  </p:childTnLst>
                                </p:cTn>
                              </p:par>
                              <p:par>
                                <p:cTn id="123" presetID="1" presetClass="entr" presetSubtype="0" fill="hold" grpId="0" nodeType="withEffect">
                                  <p:stCondLst>
                                    <p:cond delay="0"/>
                                  </p:stCondLst>
                                  <p:childTnLst>
                                    <p:set>
                                      <p:cBhvr>
                                        <p:cTn id="124" dur="1" fill="hold">
                                          <p:stCondLst>
                                            <p:cond delay="0"/>
                                          </p:stCondLst>
                                        </p:cTn>
                                        <p:tgtEl>
                                          <p:spTgt spid="25"/>
                                        </p:tgtEl>
                                        <p:attrNameLst>
                                          <p:attrName>style.visibility</p:attrName>
                                        </p:attrNameLst>
                                      </p:cBhvr>
                                      <p:to>
                                        <p:strVal val="visible"/>
                                      </p:to>
                                    </p:set>
                                  </p:childTnLst>
                                </p:cTn>
                              </p:par>
                              <p:par>
                                <p:cTn id="125" presetID="1" presetClass="entr" presetSubtype="0" fill="hold" grpId="0" nodeType="withEffect">
                                  <p:stCondLst>
                                    <p:cond delay="0"/>
                                  </p:stCondLst>
                                  <p:childTnLst>
                                    <p:set>
                                      <p:cBhvr>
                                        <p:cTn id="126" dur="1" fill="hold">
                                          <p:stCondLst>
                                            <p:cond delay="0"/>
                                          </p:stCondLst>
                                        </p:cTn>
                                        <p:tgtEl>
                                          <p:spTgt spid="28"/>
                                        </p:tgtEl>
                                        <p:attrNameLst>
                                          <p:attrName>style.visibility</p:attrName>
                                        </p:attrNameLst>
                                      </p:cBhvr>
                                      <p:to>
                                        <p:strVal val="visible"/>
                                      </p:to>
                                    </p:set>
                                  </p:childTnLst>
                                </p:cTn>
                              </p:par>
                              <p:par>
                                <p:cTn id="127" presetID="1" presetClass="entr" presetSubtype="0" fill="hold" grpId="0" nodeType="withEffect">
                                  <p:stCondLst>
                                    <p:cond delay="0"/>
                                  </p:stCondLst>
                                  <p:childTnLst>
                                    <p:set>
                                      <p:cBhvr>
                                        <p:cTn id="128" dur="1" fill="hold">
                                          <p:stCondLst>
                                            <p:cond delay="0"/>
                                          </p:stCondLst>
                                        </p:cTn>
                                        <p:tgtEl>
                                          <p:spTgt spid="29"/>
                                        </p:tgtEl>
                                        <p:attrNameLst>
                                          <p:attrName>style.visibility</p:attrName>
                                        </p:attrNameLst>
                                      </p:cBhvr>
                                      <p:to>
                                        <p:strVal val="visible"/>
                                      </p:to>
                                    </p:set>
                                  </p:childTnLst>
                                </p:cTn>
                              </p:par>
                              <p:par>
                                <p:cTn id="129" presetID="1" presetClass="entr" presetSubtype="0" fill="hold" grpId="0" nodeType="withEffect">
                                  <p:stCondLst>
                                    <p:cond delay="0"/>
                                  </p:stCondLst>
                                  <p:childTnLst>
                                    <p:set>
                                      <p:cBhvr>
                                        <p:cTn id="130" dur="1" fill="hold">
                                          <p:stCondLst>
                                            <p:cond delay="0"/>
                                          </p:stCondLst>
                                        </p:cTn>
                                        <p:tgtEl>
                                          <p:spTgt spid="30"/>
                                        </p:tgtEl>
                                        <p:attrNameLst>
                                          <p:attrName>style.visibility</p:attrName>
                                        </p:attrNameLst>
                                      </p:cBhvr>
                                      <p:to>
                                        <p:strVal val="visible"/>
                                      </p:to>
                                    </p:set>
                                  </p:childTnLst>
                                </p:cTn>
                              </p:par>
                              <p:par>
                                <p:cTn id="131" presetID="1" presetClass="entr" presetSubtype="0" fill="hold" grpId="0" nodeType="withEffect">
                                  <p:stCondLst>
                                    <p:cond delay="0"/>
                                  </p:stCondLst>
                                  <p:childTnLst>
                                    <p:set>
                                      <p:cBhvr>
                                        <p:cTn id="132" dur="1" fill="hold">
                                          <p:stCondLst>
                                            <p:cond delay="0"/>
                                          </p:stCondLst>
                                        </p:cTn>
                                        <p:tgtEl>
                                          <p:spTgt spid="154"/>
                                        </p:tgtEl>
                                        <p:attrNameLst>
                                          <p:attrName>style.visibility</p:attrName>
                                        </p:attrNameLst>
                                      </p:cBhvr>
                                      <p:to>
                                        <p:strVal val="visible"/>
                                      </p:to>
                                    </p:set>
                                  </p:childTnLst>
                                </p:cTn>
                              </p:par>
                              <p:par>
                                <p:cTn id="133" presetID="1" presetClass="entr" presetSubtype="0" fill="hold" nodeType="withEffect">
                                  <p:stCondLst>
                                    <p:cond delay="0"/>
                                  </p:stCondLst>
                                  <p:childTnLst>
                                    <p:set>
                                      <p:cBhvr>
                                        <p:cTn id="134" dur="1" fill="hold">
                                          <p:stCondLst>
                                            <p:cond delay="0"/>
                                          </p:stCondLst>
                                        </p:cTn>
                                        <p:tgtEl>
                                          <p:spTgt spid="155"/>
                                        </p:tgtEl>
                                        <p:attrNameLst>
                                          <p:attrName>style.visibility</p:attrName>
                                        </p:attrNameLst>
                                      </p:cBhvr>
                                      <p:to>
                                        <p:strVal val="visible"/>
                                      </p:to>
                                    </p:set>
                                  </p:childTnLst>
                                </p:cTn>
                              </p:par>
                              <p:par>
                                <p:cTn id="135" presetID="1" presetClass="entr" presetSubtype="0" fill="hold" grpId="0" nodeType="withEffect" nodePh="1">
                                  <p:stCondLst>
                                    <p:cond delay="0"/>
                                  </p:stCondLst>
                                  <p:endCondLst>
                                    <p:cond evt="begin" delay="0">
                                      <p:tn val="135"/>
                                    </p:cond>
                                  </p:endCondLst>
                                  <p:childTnLst>
                                    <p:set>
                                      <p:cBhvr>
                                        <p:cTn id="136" dur="1" fill="hold">
                                          <p:stCondLst>
                                            <p:cond delay="0"/>
                                          </p:stCondLst>
                                        </p:cTn>
                                        <p:tgtEl>
                                          <p:spTgt spid="161"/>
                                        </p:tgtEl>
                                        <p:attrNameLst>
                                          <p:attrName>style.visibility</p:attrName>
                                        </p:attrNameLst>
                                      </p:cBhvr>
                                      <p:to>
                                        <p:strVal val="visible"/>
                                      </p:to>
                                    </p:set>
                                  </p:childTnLst>
                                </p:cTn>
                              </p:par>
                              <p:par>
                                <p:cTn id="137" presetID="1" presetClass="entr" presetSubtype="0" fill="hold" grpId="0" nodeType="withEffect">
                                  <p:stCondLst>
                                    <p:cond delay="0"/>
                                  </p:stCondLst>
                                  <p:childTnLst>
                                    <p:set>
                                      <p:cBhvr>
                                        <p:cTn id="138" dur="1" fill="hold">
                                          <p:stCondLst>
                                            <p:cond delay="0"/>
                                          </p:stCondLst>
                                        </p:cTn>
                                        <p:tgtEl>
                                          <p:spTgt spid="173"/>
                                        </p:tgtEl>
                                        <p:attrNameLst>
                                          <p:attrName>style.visibility</p:attrName>
                                        </p:attrNameLst>
                                      </p:cBhvr>
                                      <p:to>
                                        <p:strVal val="visible"/>
                                      </p:to>
                                    </p:set>
                                  </p:childTnLst>
                                </p:cTn>
                              </p:par>
                              <p:par>
                                <p:cTn id="139" presetID="1" presetClass="entr" presetSubtype="0" fill="hold" grpId="0" nodeType="withEffect">
                                  <p:stCondLst>
                                    <p:cond delay="0"/>
                                  </p:stCondLst>
                                  <p:childTnLst>
                                    <p:set>
                                      <p:cBhvr>
                                        <p:cTn id="140" dur="1" fill="hold">
                                          <p:stCondLst>
                                            <p:cond delay="0"/>
                                          </p:stCondLst>
                                        </p:cTn>
                                        <p:tgtEl>
                                          <p:spTgt spid="176"/>
                                        </p:tgtEl>
                                        <p:attrNameLst>
                                          <p:attrName>style.visibility</p:attrName>
                                        </p:attrNameLst>
                                      </p:cBhvr>
                                      <p:to>
                                        <p:strVal val="visible"/>
                                      </p:to>
                                    </p:set>
                                  </p:childTnLst>
                                </p:cTn>
                              </p:par>
                              <p:par>
                                <p:cTn id="141" presetID="1" presetClass="entr" presetSubtype="0" fill="hold" grpId="0" nodeType="withEffect">
                                  <p:stCondLst>
                                    <p:cond delay="0"/>
                                  </p:stCondLst>
                                  <p:childTnLst>
                                    <p:set>
                                      <p:cBhvr>
                                        <p:cTn id="142" dur="1" fill="hold">
                                          <p:stCondLst>
                                            <p:cond delay="0"/>
                                          </p:stCondLst>
                                        </p:cTn>
                                        <p:tgtEl>
                                          <p:spTgt spid="188"/>
                                        </p:tgtEl>
                                        <p:attrNameLst>
                                          <p:attrName>style.visibility</p:attrName>
                                        </p:attrNameLst>
                                      </p:cBhvr>
                                      <p:to>
                                        <p:strVal val="visible"/>
                                      </p:to>
                                    </p:set>
                                  </p:childTnLst>
                                </p:cTn>
                              </p:par>
                              <p:par>
                                <p:cTn id="143" presetID="1" presetClass="entr" presetSubtype="0" fill="hold" grpId="0" nodeType="withEffect">
                                  <p:stCondLst>
                                    <p:cond delay="0"/>
                                  </p:stCondLst>
                                  <p:childTnLst>
                                    <p:set>
                                      <p:cBhvr>
                                        <p:cTn id="144" dur="1" fill="hold">
                                          <p:stCondLst>
                                            <p:cond delay="0"/>
                                          </p:stCondLst>
                                        </p:cTn>
                                        <p:tgtEl>
                                          <p:spTgt spid="189"/>
                                        </p:tgtEl>
                                        <p:attrNameLst>
                                          <p:attrName>style.visibility</p:attrName>
                                        </p:attrNameLst>
                                      </p:cBhvr>
                                      <p:to>
                                        <p:strVal val="visible"/>
                                      </p:to>
                                    </p:set>
                                  </p:childTnLst>
                                </p:cTn>
                              </p:par>
                              <p:par>
                                <p:cTn id="145" presetID="1" presetClass="entr" presetSubtype="0" fill="hold" grpId="0" nodeType="withEffect">
                                  <p:stCondLst>
                                    <p:cond delay="0"/>
                                  </p:stCondLst>
                                  <p:childTnLst>
                                    <p:set>
                                      <p:cBhvr>
                                        <p:cTn id="146" dur="1" fill="hold">
                                          <p:stCondLst>
                                            <p:cond delay="0"/>
                                          </p:stCondLst>
                                        </p:cTn>
                                        <p:tgtEl>
                                          <p:spTgt spid="190"/>
                                        </p:tgtEl>
                                        <p:attrNameLst>
                                          <p:attrName>style.visibility</p:attrName>
                                        </p:attrNameLst>
                                      </p:cBhvr>
                                      <p:to>
                                        <p:strVal val="visible"/>
                                      </p:to>
                                    </p:set>
                                  </p:childTnLst>
                                </p:cTn>
                              </p:par>
                              <p:par>
                                <p:cTn id="147" presetID="1" presetClass="entr" presetSubtype="0" fill="hold" grpId="0" nodeType="withEffect">
                                  <p:stCondLst>
                                    <p:cond delay="0"/>
                                  </p:stCondLst>
                                  <p:childTnLst>
                                    <p:set>
                                      <p:cBhvr>
                                        <p:cTn id="148" dur="1" fill="hold">
                                          <p:stCondLst>
                                            <p:cond delay="0"/>
                                          </p:stCondLst>
                                        </p:cTn>
                                        <p:tgtEl>
                                          <p:spTgt spid="197"/>
                                        </p:tgtEl>
                                        <p:attrNameLst>
                                          <p:attrName>style.visibility</p:attrName>
                                        </p:attrNameLst>
                                      </p:cBhvr>
                                      <p:to>
                                        <p:strVal val="visible"/>
                                      </p:to>
                                    </p:set>
                                  </p:childTnLst>
                                </p:cTn>
                              </p:par>
                              <p:par>
                                <p:cTn id="149" presetID="1" presetClass="entr" presetSubtype="0" fill="hold" nodeType="withEffect">
                                  <p:stCondLst>
                                    <p:cond delay="0"/>
                                  </p:stCondLst>
                                  <p:childTnLst>
                                    <p:set>
                                      <p:cBhvr>
                                        <p:cTn id="150" dur="1" fill="hold">
                                          <p:stCondLst>
                                            <p:cond delay="0"/>
                                          </p:stCondLst>
                                        </p:cTn>
                                        <p:tgtEl>
                                          <p:spTgt spid="129"/>
                                        </p:tgtEl>
                                        <p:attrNameLst>
                                          <p:attrName>style.visibility</p:attrName>
                                        </p:attrNameLst>
                                      </p:cBhvr>
                                      <p:to>
                                        <p:strVal val="visible"/>
                                      </p:to>
                                    </p:set>
                                  </p:childTnLst>
                                </p:cTn>
                              </p:par>
                              <p:par>
                                <p:cTn id="151" presetID="1" presetClass="entr" presetSubtype="0" fill="hold" nodeType="withEffect">
                                  <p:stCondLst>
                                    <p:cond delay="0"/>
                                  </p:stCondLst>
                                  <p:childTnLst>
                                    <p:set>
                                      <p:cBhvr>
                                        <p:cTn id="152" dur="1" fill="hold">
                                          <p:stCondLst>
                                            <p:cond delay="0"/>
                                          </p:stCondLst>
                                        </p:cTn>
                                        <p:tgtEl>
                                          <p:spTgt spid="127"/>
                                        </p:tgtEl>
                                        <p:attrNameLst>
                                          <p:attrName>style.visibility</p:attrName>
                                        </p:attrNameLst>
                                      </p:cBhvr>
                                      <p:to>
                                        <p:strVal val="visible"/>
                                      </p:to>
                                    </p:set>
                                  </p:childTnLst>
                                </p:cTn>
                              </p:par>
                              <p:par>
                                <p:cTn id="153" presetID="1" presetClass="entr" presetSubtype="0" fill="hold" nodeType="withEffect">
                                  <p:stCondLst>
                                    <p:cond delay="0"/>
                                  </p:stCondLst>
                                  <p:childTnLst>
                                    <p:set>
                                      <p:cBhvr>
                                        <p:cTn id="154" dur="1" fill="hold">
                                          <p:stCondLst>
                                            <p:cond delay="0"/>
                                          </p:stCondLst>
                                        </p:cTn>
                                        <p:tgtEl>
                                          <p:spTgt spid="12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3" grpId="0" animBg="1"/>
      <p:bldP spid="14" grpId="0" animBg="1"/>
      <p:bldP spid="15" grpId="0" animBg="1"/>
      <p:bldP spid="16" grpId="0" animBg="1"/>
      <p:bldP spid="17" grpId="0" animBg="1"/>
      <p:bldP spid="18" grpId="0" animBg="1"/>
      <p:bldP spid="19" grpId="0" animBg="1"/>
      <p:bldP spid="20" grpId="0" animBg="1"/>
      <p:bldP spid="35" grpId="0"/>
      <p:bldP spid="36" grpId="0"/>
      <p:bldP spid="37" grpId="0"/>
      <p:bldP spid="38" grpId="0"/>
      <p:bldP spid="39" grpId="0"/>
      <p:bldP spid="40" grpId="0"/>
      <p:bldP spid="60" grpId="0"/>
      <p:bldP spid="61" grpId="0"/>
      <p:bldP spid="63" grpId="0"/>
      <p:bldP spid="65" grpId="0"/>
      <p:bldP spid="66" grpId="0"/>
      <p:bldP spid="78" grpId="0"/>
      <p:bldP spid="85" grpId="0"/>
      <p:bldP spid="87" grpId="0"/>
      <p:bldP spid="130" grpId="0" animBg="1"/>
      <p:bldP spid="131" grpId="0"/>
      <p:bldP spid="11" grpId="0" animBg="1"/>
      <p:bldP spid="23" grpId="0" animBg="1"/>
      <p:bldP spid="24" grpId="0" animBg="1"/>
      <p:bldP spid="25" grpId="0" animBg="1"/>
      <p:bldP spid="28" grpId="0" animBg="1"/>
      <p:bldP spid="29" grpId="0" animBg="1"/>
      <p:bldP spid="30" grpId="0" animBg="1"/>
      <p:bldP spid="154" grpId="0" animBg="1"/>
      <p:bldP spid="161" grpId="0"/>
      <p:bldP spid="168" grpId="0"/>
      <p:bldP spid="169" grpId="0"/>
      <p:bldP spid="170" grpId="0"/>
      <p:bldP spid="171" grpId="0"/>
      <p:bldP spid="172" grpId="0"/>
      <p:bldP spid="173" grpId="0"/>
      <p:bldP spid="176" grpId="0"/>
      <p:bldP spid="188" grpId="0"/>
      <p:bldP spid="189" grpId="0"/>
      <p:bldP spid="190" grpId="0"/>
      <p:bldP spid="197" grpId="0"/>
      <p:bldP spid="198" grpId="0"/>
      <p:bldP spid="199" grpId="0"/>
      <p:bldP spid="221"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a:spLocks noChangeAspect="1"/>
          </p:cNvSpPr>
          <p:nvPr/>
        </p:nvSpPr>
        <p:spPr>
          <a:xfrm>
            <a:off x="7194679" y="911418"/>
            <a:ext cx="1386000" cy="226591"/>
          </a:xfrm>
          <a:prstGeom prst="rect">
            <a:avLst/>
          </a:prstGeom>
          <a:solidFill>
            <a:schemeClr val="bg2">
              <a:lumMod val="90000"/>
            </a:schemeClr>
          </a:solidFill>
          <a:effectLst>
            <a:outerShdw blurRad="50800" dist="38100" dir="2700000" algn="tl" rotWithShape="0">
              <a:prstClr val="black">
                <a:alpha val="40000"/>
              </a:prstClr>
            </a:outerShdw>
          </a:effectLst>
        </p:spPr>
        <p:txBody>
          <a:bodyPr wrap="none" tIns="36000" bIns="36000">
            <a:spAutoFit/>
          </a:bodyPr>
          <a:lstStyle/>
          <a:p>
            <a:r>
              <a:rPr lang="en-GB" sz="1000" dirty="0">
                <a:latin typeface="Tunga" panose="020B0502040204020203" pitchFamily="34" charset="0"/>
                <a:cs typeface="Tunga" panose="020B0502040204020203" pitchFamily="34" charset="0"/>
              </a:rPr>
              <a:t>Container planning DST</a:t>
            </a:r>
          </a:p>
        </p:txBody>
      </p:sp>
      <p:sp>
        <p:nvSpPr>
          <p:cNvPr id="11" name="Rectangle 10"/>
          <p:cNvSpPr>
            <a:spLocks noChangeAspect="1"/>
          </p:cNvSpPr>
          <p:nvPr/>
        </p:nvSpPr>
        <p:spPr>
          <a:xfrm>
            <a:off x="7194679" y="1336928"/>
            <a:ext cx="1386000" cy="226591"/>
          </a:xfrm>
          <a:prstGeom prst="rect">
            <a:avLst/>
          </a:prstGeom>
          <a:solidFill>
            <a:schemeClr val="bg2">
              <a:lumMod val="90000"/>
            </a:schemeClr>
          </a:solidFill>
          <a:effectLst>
            <a:outerShdw blurRad="50800" dist="38100" dir="2700000" algn="tl" rotWithShape="0">
              <a:prstClr val="black">
                <a:alpha val="40000"/>
              </a:prstClr>
            </a:outerShdw>
          </a:effectLst>
        </p:spPr>
        <p:txBody>
          <a:bodyPr wrap="none" tIns="36000" bIns="36000">
            <a:spAutoFit/>
          </a:bodyPr>
          <a:lstStyle/>
          <a:p>
            <a:r>
              <a:rPr lang="en-GB" sz="1000" dirty="0">
                <a:latin typeface="Tunga" panose="020B0502040204020203" pitchFamily="34" charset="0"/>
                <a:cs typeface="Tunga" panose="020B0502040204020203" pitchFamily="34" charset="0"/>
              </a:rPr>
              <a:t>Container status DST</a:t>
            </a:r>
          </a:p>
        </p:txBody>
      </p:sp>
      <p:sp>
        <p:nvSpPr>
          <p:cNvPr id="12" name="Rectangle 11"/>
          <p:cNvSpPr>
            <a:spLocks noChangeAspect="1"/>
          </p:cNvSpPr>
          <p:nvPr/>
        </p:nvSpPr>
        <p:spPr>
          <a:xfrm>
            <a:off x="7194680" y="1762438"/>
            <a:ext cx="1386000" cy="226591"/>
          </a:xfrm>
          <a:prstGeom prst="rect">
            <a:avLst/>
          </a:prstGeom>
          <a:solidFill>
            <a:schemeClr val="bg2">
              <a:lumMod val="90000"/>
            </a:schemeClr>
          </a:solidFill>
          <a:effectLst>
            <a:outerShdw blurRad="50800" dist="38100" dir="2700000" algn="tl" rotWithShape="0">
              <a:prstClr val="black">
                <a:alpha val="40000"/>
              </a:prstClr>
            </a:outerShdw>
          </a:effectLst>
        </p:spPr>
        <p:txBody>
          <a:bodyPr wrap="none" tIns="36000" bIns="36000">
            <a:spAutoFit/>
          </a:bodyPr>
          <a:lstStyle/>
          <a:p>
            <a:r>
              <a:rPr lang="en-GB" sz="1000" dirty="0">
                <a:latin typeface="Tunga" panose="020B0502040204020203" pitchFamily="34" charset="0"/>
                <a:cs typeface="Tunga" panose="020B0502040204020203" pitchFamily="34" charset="0"/>
              </a:rPr>
              <a:t>Inland calls barges DST</a:t>
            </a:r>
          </a:p>
        </p:txBody>
      </p:sp>
      <p:sp>
        <p:nvSpPr>
          <p:cNvPr id="13" name="Rectangle 12"/>
          <p:cNvSpPr>
            <a:spLocks noChangeAspect="1"/>
          </p:cNvSpPr>
          <p:nvPr/>
        </p:nvSpPr>
        <p:spPr>
          <a:xfrm>
            <a:off x="7178247" y="3698291"/>
            <a:ext cx="1386000" cy="226591"/>
          </a:xfrm>
          <a:prstGeom prst="rect">
            <a:avLst/>
          </a:prstGeom>
          <a:solidFill>
            <a:schemeClr val="bg2">
              <a:lumMod val="90000"/>
            </a:schemeClr>
          </a:solidFill>
          <a:effectLst>
            <a:outerShdw blurRad="50800" dist="38100" dir="2700000" algn="tl" rotWithShape="0">
              <a:prstClr val="black">
                <a:alpha val="40000"/>
              </a:prstClr>
            </a:outerShdw>
          </a:effectLst>
        </p:spPr>
        <p:txBody>
          <a:bodyPr wrap="none" tIns="36000" bIns="36000">
            <a:spAutoFit/>
          </a:bodyPr>
          <a:lstStyle/>
          <a:p>
            <a:r>
              <a:rPr lang="en-GB" sz="1000" dirty="0">
                <a:latin typeface="Tunga" panose="020B0502040204020203" pitchFamily="34" charset="0"/>
                <a:cs typeface="Tunga" panose="020B0502040204020203" pitchFamily="34" charset="0"/>
              </a:rPr>
              <a:t>Inland calls trains DST</a:t>
            </a:r>
          </a:p>
        </p:txBody>
      </p:sp>
      <p:sp>
        <p:nvSpPr>
          <p:cNvPr id="14" name="Rectangle 13"/>
          <p:cNvSpPr>
            <a:spLocks noChangeAspect="1"/>
          </p:cNvSpPr>
          <p:nvPr/>
        </p:nvSpPr>
        <p:spPr>
          <a:xfrm>
            <a:off x="7166519" y="5778415"/>
            <a:ext cx="1386000" cy="226591"/>
          </a:xfrm>
          <a:prstGeom prst="rect">
            <a:avLst/>
          </a:prstGeom>
          <a:solidFill>
            <a:schemeClr val="bg2">
              <a:lumMod val="90000"/>
            </a:schemeClr>
          </a:solidFill>
          <a:effectLst>
            <a:outerShdw blurRad="50800" dist="38100" dir="2700000" algn="tl" rotWithShape="0">
              <a:prstClr val="black">
                <a:alpha val="40000"/>
              </a:prstClr>
            </a:outerShdw>
          </a:effectLst>
        </p:spPr>
        <p:txBody>
          <a:bodyPr wrap="none" tIns="36000" bIns="36000">
            <a:spAutoFit/>
          </a:bodyPr>
          <a:lstStyle/>
          <a:p>
            <a:r>
              <a:rPr lang="en-GB" sz="1000" dirty="0">
                <a:latin typeface="Tunga" panose="020B0502040204020203" pitchFamily="34" charset="0"/>
                <a:cs typeface="Tunga" panose="020B0502040204020203" pitchFamily="34" charset="0"/>
              </a:rPr>
              <a:t>Inland call truck (ad hoc)</a:t>
            </a:r>
          </a:p>
        </p:txBody>
      </p:sp>
      <p:sp>
        <p:nvSpPr>
          <p:cNvPr id="15" name="Rectangle 14"/>
          <p:cNvSpPr>
            <a:spLocks noChangeAspect="1"/>
          </p:cNvSpPr>
          <p:nvPr/>
        </p:nvSpPr>
        <p:spPr>
          <a:xfrm>
            <a:off x="7172229" y="2392578"/>
            <a:ext cx="1386000" cy="226591"/>
          </a:xfrm>
          <a:prstGeom prst="rect">
            <a:avLst/>
          </a:prstGeom>
          <a:solidFill>
            <a:schemeClr val="bg2">
              <a:lumMod val="90000"/>
            </a:schemeClr>
          </a:solidFill>
          <a:effectLst>
            <a:outerShdw blurRad="50800" dist="38100" dir="2700000" algn="tl" rotWithShape="0">
              <a:prstClr val="black">
                <a:alpha val="40000"/>
              </a:prstClr>
            </a:outerShdw>
          </a:effectLst>
        </p:spPr>
        <p:txBody>
          <a:bodyPr wrap="none" tIns="36000" bIns="36000">
            <a:spAutoFit/>
          </a:bodyPr>
          <a:lstStyle/>
          <a:p>
            <a:r>
              <a:rPr lang="en-GB" sz="1000" dirty="0">
                <a:latin typeface="Tunga" panose="020B0502040204020203" pitchFamily="34" charset="0"/>
                <a:cs typeface="Tunga" panose="020B0502040204020203" pitchFamily="34" charset="0"/>
              </a:rPr>
              <a:t>ETA Vessel*</a:t>
            </a:r>
          </a:p>
        </p:txBody>
      </p:sp>
      <p:sp>
        <p:nvSpPr>
          <p:cNvPr id="16" name="Rectangle 15"/>
          <p:cNvSpPr>
            <a:spLocks noChangeAspect="1"/>
          </p:cNvSpPr>
          <p:nvPr/>
        </p:nvSpPr>
        <p:spPr>
          <a:xfrm>
            <a:off x="7172228" y="2678613"/>
            <a:ext cx="1386000" cy="226591"/>
          </a:xfrm>
          <a:prstGeom prst="rect">
            <a:avLst/>
          </a:prstGeom>
          <a:solidFill>
            <a:schemeClr val="bg2">
              <a:lumMod val="90000"/>
            </a:schemeClr>
          </a:solidFill>
          <a:effectLst>
            <a:outerShdw blurRad="50800" dist="38100" dir="2700000" algn="tl" rotWithShape="0">
              <a:prstClr val="black">
                <a:alpha val="40000"/>
              </a:prstClr>
            </a:outerShdw>
          </a:effectLst>
        </p:spPr>
        <p:txBody>
          <a:bodyPr wrap="none" tIns="36000" bIns="36000">
            <a:spAutoFit/>
          </a:bodyPr>
          <a:lstStyle/>
          <a:p>
            <a:r>
              <a:rPr lang="en-GB" sz="1000" dirty="0">
                <a:latin typeface="Tunga" panose="020B0502040204020203" pitchFamily="34" charset="0"/>
                <a:cs typeface="Tunga" panose="020B0502040204020203" pitchFamily="34" charset="0"/>
              </a:rPr>
              <a:t>ETD Vessel*</a:t>
            </a:r>
          </a:p>
        </p:txBody>
      </p:sp>
      <p:pic>
        <p:nvPicPr>
          <p:cNvPr id="24" name="Picture 23"/>
          <p:cNvPicPr>
            <a:picLocks noChangeAspect="1" noChangeArrowheads="1"/>
          </p:cNvPicPr>
          <p:nvPr/>
        </p:nvPicPr>
        <p:blipFill>
          <a:blip r:embed="rId2">
            <a:duotone>
              <a:schemeClr val="bg2">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7803774" y="525920"/>
            <a:ext cx="285750" cy="2762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5"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893590" y="1986121"/>
            <a:ext cx="299456" cy="35390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31" name="Picture 30"/>
          <p:cNvPicPr>
            <a:picLocks noChangeAspect="1" noChangeArrowheads="1"/>
          </p:cNvPicPr>
          <p:nvPr/>
        </p:nvPicPr>
        <p:blipFill>
          <a:blip r:embed="rId4">
            <a:duotone>
              <a:schemeClr val="bg2">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2896144" y="620791"/>
            <a:ext cx="285251" cy="26684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34" name="Rectangle 33"/>
          <p:cNvSpPr>
            <a:spLocks noChangeAspect="1"/>
          </p:cNvSpPr>
          <p:nvPr/>
        </p:nvSpPr>
        <p:spPr>
          <a:xfrm>
            <a:off x="8758306" y="2422455"/>
            <a:ext cx="1386000" cy="226591"/>
          </a:xfrm>
          <a:prstGeom prst="rect">
            <a:avLst/>
          </a:prstGeom>
          <a:solidFill>
            <a:schemeClr val="accent1">
              <a:lumMod val="20000"/>
              <a:lumOff val="80000"/>
            </a:schemeClr>
          </a:solidFill>
          <a:effectLst>
            <a:outerShdw blurRad="50800" dist="38100" dir="2700000" algn="tl" rotWithShape="0">
              <a:prstClr val="black">
                <a:alpha val="40000"/>
              </a:prstClr>
            </a:outerShdw>
          </a:effectLst>
        </p:spPr>
        <p:txBody>
          <a:bodyPr wrap="none" tIns="36000" bIns="36000">
            <a:spAutoFit/>
          </a:bodyPr>
          <a:lstStyle/>
          <a:p>
            <a:r>
              <a:rPr lang="en-GB" sz="1000" dirty="0">
                <a:latin typeface="Tunga" panose="020B0502040204020203" pitchFamily="34" charset="0"/>
                <a:cs typeface="Tunga" panose="020B0502040204020203" pitchFamily="34" charset="0"/>
              </a:rPr>
              <a:t>ETA Vessel*</a:t>
            </a:r>
          </a:p>
        </p:txBody>
      </p:sp>
      <p:sp>
        <p:nvSpPr>
          <p:cNvPr id="35" name="Rectangle 34"/>
          <p:cNvSpPr>
            <a:spLocks noChangeAspect="1"/>
          </p:cNvSpPr>
          <p:nvPr/>
        </p:nvSpPr>
        <p:spPr>
          <a:xfrm>
            <a:off x="8758305" y="2708490"/>
            <a:ext cx="1386000" cy="226591"/>
          </a:xfrm>
          <a:prstGeom prst="rect">
            <a:avLst/>
          </a:prstGeom>
          <a:solidFill>
            <a:schemeClr val="accent1">
              <a:lumMod val="20000"/>
              <a:lumOff val="80000"/>
            </a:schemeClr>
          </a:solidFill>
          <a:effectLst>
            <a:outerShdw blurRad="50800" dist="38100" dir="2700000" algn="tl" rotWithShape="0">
              <a:prstClr val="black">
                <a:alpha val="40000"/>
              </a:prstClr>
            </a:outerShdw>
          </a:effectLst>
        </p:spPr>
        <p:txBody>
          <a:bodyPr wrap="none" tIns="36000" bIns="36000">
            <a:spAutoFit/>
          </a:bodyPr>
          <a:lstStyle/>
          <a:p>
            <a:r>
              <a:rPr lang="en-GB" sz="1000" dirty="0">
                <a:latin typeface="Tunga" panose="020B0502040204020203" pitchFamily="34" charset="0"/>
                <a:cs typeface="Tunga" panose="020B0502040204020203" pitchFamily="34" charset="0"/>
              </a:rPr>
              <a:t>ETD Vessel*</a:t>
            </a:r>
          </a:p>
        </p:txBody>
      </p:sp>
      <p:sp>
        <p:nvSpPr>
          <p:cNvPr id="36" name="Rectangle 35"/>
          <p:cNvSpPr>
            <a:spLocks noChangeAspect="1"/>
          </p:cNvSpPr>
          <p:nvPr/>
        </p:nvSpPr>
        <p:spPr>
          <a:xfrm>
            <a:off x="8767351" y="4102314"/>
            <a:ext cx="1386000" cy="226591"/>
          </a:xfrm>
          <a:prstGeom prst="rect">
            <a:avLst/>
          </a:prstGeom>
          <a:solidFill>
            <a:schemeClr val="accent3">
              <a:lumMod val="20000"/>
              <a:lumOff val="80000"/>
            </a:schemeClr>
          </a:solidFill>
          <a:effectLst>
            <a:outerShdw blurRad="50800" dist="38100" dir="2700000" algn="tl" rotWithShape="0">
              <a:prstClr val="black">
                <a:alpha val="40000"/>
              </a:prstClr>
            </a:outerShdw>
          </a:effectLst>
        </p:spPr>
        <p:txBody>
          <a:bodyPr wrap="none" tIns="36000" bIns="36000">
            <a:spAutoFit/>
          </a:bodyPr>
          <a:lstStyle/>
          <a:p>
            <a:r>
              <a:rPr lang="en-GB" sz="1000" dirty="0">
                <a:latin typeface="Tunga" panose="020B0502040204020203" pitchFamily="34" charset="0"/>
                <a:cs typeface="Tunga" panose="020B0502040204020203" pitchFamily="34" charset="0"/>
              </a:rPr>
              <a:t>Release </a:t>
            </a:r>
            <a:r>
              <a:rPr lang="en-GB" sz="1000">
                <a:latin typeface="Tunga" panose="020B0502040204020203" pitchFamily="34" charset="0"/>
                <a:cs typeface="Tunga" panose="020B0502040204020203" pitchFamily="34" charset="0"/>
              </a:rPr>
              <a:t>container CUST</a:t>
            </a:r>
            <a:endParaRPr lang="en-GB" sz="1000" dirty="0">
              <a:latin typeface="Tunga" panose="020B0502040204020203" pitchFamily="34" charset="0"/>
              <a:cs typeface="Tunga" panose="020B0502040204020203" pitchFamily="34" charset="0"/>
            </a:endParaRPr>
          </a:p>
        </p:txBody>
      </p:sp>
      <p:pic>
        <p:nvPicPr>
          <p:cNvPr id="37" name="Picture 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9389221" y="3713603"/>
            <a:ext cx="303477" cy="30347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38" name="Picture 37"/>
          <p:cNvPicPr>
            <a:picLocks noChangeAspect="1"/>
          </p:cNvPicPr>
          <p:nvPr/>
        </p:nvPicPr>
        <p:blipFill>
          <a:blip r:embed="rId6"/>
          <a:stretch>
            <a:fillRect/>
          </a:stretch>
        </p:blipFill>
        <p:spPr>
          <a:xfrm>
            <a:off x="9321563" y="2073323"/>
            <a:ext cx="742269" cy="229343"/>
          </a:xfrm>
          <a:prstGeom prst="rect">
            <a:avLst/>
          </a:prstGeom>
        </p:spPr>
      </p:pic>
      <p:pic>
        <p:nvPicPr>
          <p:cNvPr id="42" name="Picture 4"/>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flipH="1">
            <a:off x="925343" y="629807"/>
            <a:ext cx="323850" cy="3143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43" name="Picture 42"/>
          <p:cNvPicPr>
            <a:picLocks noChangeAspect="1" noChangeArrowheads="1"/>
          </p:cNvPicPr>
          <p:nvPr/>
        </p:nvPicPr>
        <p:blipFill>
          <a:blip r:embed="rId8">
            <a:duotone>
              <a:schemeClr val="bg2">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4886740" y="937281"/>
            <a:ext cx="268030" cy="26803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44" name="Picture 43"/>
          <p:cNvPicPr>
            <a:picLocks noChangeAspect="1" noChangeArrowheads="1"/>
          </p:cNvPicPr>
          <p:nvPr/>
        </p:nvPicPr>
        <p:blipFill>
          <a:blip r:embed="rId9">
            <a:duotone>
              <a:schemeClr val="bg2">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5285562" y="5397252"/>
            <a:ext cx="291166" cy="29116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45" name="Picture 44"/>
          <p:cNvPicPr>
            <a:picLocks noChangeAspect="1" noChangeArrowheads="1"/>
          </p:cNvPicPr>
          <p:nvPr/>
        </p:nvPicPr>
        <p:blipFill>
          <a:blip r:embed="rId10">
            <a:duotone>
              <a:schemeClr val="bg2">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5021670" y="3441152"/>
            <a:ext cx="284509" cy="314992"/>
          </a:xfrm>
          <a:prstGeom prst="rect">
            <a:avLst/>
          </a:prstGeom>
          <a:noFill/>
          <a:ln>
            <a:noFill/>
          </a:ln>
          <a:extLst/>
        </p:spPr>
      </p:pic>
      <p:pic>
        <p:nvPicPr>
          <p:cNvPr id="46" name="Picture 45"/>
          <p:cNvPicPr>
            <a:picLocks noChangeAspect="1" noChangeArrowheads="1"/>
          </p:cNvPicPr>
          <p:nvPr/>
        </p:nvPicPr>
        <p:blipFill>
          <a:blip r:embed="rId11">
            <a:duotone>
              <a:schemeClr val="bg2">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11243359" y="546927"/>
            <a:ext cx="302490" cy="30779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47" name="Rectangle 46"/>
          <p:cNvSpPr>
            <a:spLocks noChangeAspect="1"/>
          </p:cNvSpPr>
          <p:nvPr/>
        </p:nvSpPr>
        <p:spPr>
          <a:xfrm>
            <a:off x="4655871" y="4299847"/>
            <a:ext cx="1386000" cy="226591"/>
          </a:xfrm>
          <a:prstGeom prst="rect">
            <a:avLst/>
          </a:prstGeom>
          <a:solidFill>
            <a:srgbClr val="FFC000"/>
          </a:solidFill>
          <a:effectLst>
            <a:outerShdw blurRad="50800" dist="38100" dir="2700000" algn="tl" rotWithShape="0">
              <a:prstClr val="black">
                <a:alpha val="40000"/>
              </a:prstClr>
            </a:outerShdw>
          </a:effectLst>
        </p:spPr>
        <p:txBody>
          <a:bodyPr wrap="none" tIns="36000" bIns="36000">
            <a:spAutoFit/>
          </a:bodyPr>
          <a:lstStyle/>
          <a:p>
            <a:r>
              <a:rPr lang="en-GB" sz="1000" dirty="0">
                <a:latin typeface="Tunga" panose="020B0502040204020203" pitchFamily="34" charset="0"/>
                <a:cs typeface="Tunga" panose="020B0502040204020203" pitchFamily="34" charset="0"/>
              </a:rPr>
              <a:t>Train schedule</a:t>
            </a:r>
          </a:p>
        </p:txBody>
      </p:sp>
      <p:sp>
        <p:nvSpPr>
          <p:cNvPr id="48" name="Rectangle 47"/>
          <p:cNvSpPr>
            <a:spLocks noChangeAspect="1"/>
          </p:cNvSpPr>
          <p:nvPr/>
        </p:nvSpPr>
        <p:spPr>
          <a:xfrm>
            <a:off x="4655871" y="3874336"/>
            <a:ext cx="1386000" cy="226591"/>
          </a:xfrm>
          <a:prstGeom prst="rect">
            <a:avLst/>
          </a:prstGeom>
          <a:solidFill>
            <a:srgbClr val="FFC000"/>
          </a:solidFill>
          <a:effectLst>
            <a:outerShdw blurRad="50800" dist="38100" dir="2700000" algn="tl" rotWithShape="0">
              <a:prstClr val="black">
                <a:alpha val="40000"/>
              </a:prstClr>
            </a:outerShdw>
          </a:effectLst>
        </p:spPr>
        <p:txBody>
          <a:bodyPr wrap="square" tIns="36000" bIns="36000">
            <a:spAutoFit/>
          </a:bodyPr>
          <a:lstStyle/>
          <a:p>
            <a:r>
              <a:rPr lang="en-GB" sz="1000" dirty="0">
                <a:latin typeface="Tunga" panose="020B0502040204020203" pitchFamily="34" charset="0"/>
                <a:cs typeface="Tunga" panose="020B0502040204020203" pitchFamily="34" charset="0"/>
              </a:rPr>
              <a:t>Service schedule train</a:t>
            </a:r>
          </a:p>
        </p:txBody>
      </p:sp>
      <p:sp>
        <p:nvSpPr>
          <p:cNvPr id="49" name="Rectangle 48"/>
          <p:cNvSpPr>
            <a:spLocks noChangeAspect="1"/>
          </p:cNvSpPr>
          <p:nvPr/>
        </p:nvSpPr>
        <p:spPr>
          <a:xfrm>
            <a:off x="4655871" y="5753069"/>
            <a:ext cx="1386000" cy="226591"/>
          </a:xfrm>
          <a:prstGeom prst="rect">
            <a:avLst/>
          </a:prstGeom>
          <a:solidFill>
            <a:schemeClr val="accent5">
              <a:lumMod val="40000"/>
              <a:lumOff val="60000"/>
            </a:schemeClr>
          </a:solidFill>
          <a:effectLst>
            <a:outerShdw blurRad="50800" dist="38100" dir="2700000" algn="tl" rotWithShape="0">
              <a:prstClr val="black">
                <a:alpha val="40000"/>
              </a:prstClr>
            </a:outerShdw>
          </a:effectLst>
        </p:spPr>
        <p:txBody>
          <a:bodyPr wrap="none" tIns="36000" bIns="36000">
            <a:spAutoFit/>
          </a:bodyPr>
          <a:lstStyle/>
          <a:p>
            <a:r>
              <a:rPr lang="en-GB" sz="1000" dirty="0">
                <a:latin typeface="Tunga" panose="020B0502040204020203" pitchFamily="34" charset="0"/>
                <a:cs typeface="Tunga" panose="020B0502040204020203" pitchFamily="34" charset="0"/>
              </a:rPr>
              <a:t>Rate Inland transport</a:t>
            </a:r>
          </a:p>
        </p:txBody>
      </p:sp>
      <p:sp>
        <p:nvSpPr>
          <p:cNvPr id="50" name="Rectangle 49"/>
          <p:cNvSpPr>
            <a:spLocks noChangeAspect="1"/>
          </p:cNvSpPr>
          <p:nvPr/>
        </p:nvSpPr>
        <p:spPr>
          <a:xfrm>
            <a:off x="4655871" y="1767650"/>
            <a:ext cx="1386000" cy="226591"/>
          </a:xfrm>
          <a:prstGeom prst="rect">
            <a:avLst/>
          </a:prstGeom>
          <a:solidFill>
            <a:schemeClr val="accent4">
              <a:lumMod val="20000"/>
              <a:lumOff val="80000"/>
            </a:schemeClr>
          </a:solidFill>
          <a:effectLst>
            <a:outerShdw blurRad="50800" dist="38100" dir="2700000" algn="tl" rotWithShape="0">
              <a:prstClr val="black">
                <a:alpha val="40000"/>
              </a:prstClr>
            </a:outerShdw>
          </a:effectLst>
        </p:spPr>
        <p:txBody>
          <a:bodyPr wrap="none" tIns="36000" bIns="36000">
            <a:spAutoFit/>
          </a:bodyPr>
          <a:lstStyle/>
          <a:p>
            <a:r>
              <a:rPr lang="en-GB" sz="1000" dirty="0">
                <a:latin typeface="Tunga" panose="020B0502040204020203" pitchFamily="34" charset="0"/>
                <a:cs typeface="Tunga" panose="020B0502040204020203" pitchFamily="34" charset="0"/>
              </a:rPr>
              <a:t>Barge schedule</a:t>
            </a:r>
          </a:p>
        </p:txBody>
      </p:sp>
      <p:sp>
        <p:nvSpPr>
          <p:cNvPr id="51" name="Rectangle 50"/>
          <p:cNvSpPr>
            <a:spLocks noChangeAspect="1"/>
          </p:cNvSpPr>
          <p:nvPr/>
        </p:nvSpPr>
        <p:spPr>
          <a:xfrm>
            <a:off x="4655871" y="1342139"/>
            <a:ext cx="1260281" cy="226591"/>
          </a:xfrm>
          <a:prstGeom prst="rect">
            <a:avLst/>
          </a:prstGeom>
          <a:solidFill>
            <a:schemeClr val="accent4">
              <a:lumMod val="20000"/>
              <a:lumOff val="80000"/>
            </a:schemeClr>
          </a:solidFill>
          <a:effectLst>
            <a:outerShdw blurRad="50800" dist="38100" dir="2700000" algn="tl" rotWithShape="0">
              <a:prstClr val="black">
                <a:alpha val="40000"/>
              </a:prstClr>
            </a:outerShdw>
          </a:effectLst>
        </p:spPr>
        <p:txBody>
          <a:bodyPr wrap="none" tIns="36000" bIns="36000">
            <a:spAutoFit/>
          </a:bodyPr>
          <a:lstStyle/>
          <a:p>
            <a:r>
              <a:rPr lang="en-GB" sz="1000" dirty="0">
                <a:latin typeface="Tunga" panose="020B0502040204020203" pitchFamily="34" charset="0"/>
                <a:cs typeface="Tunga" panose="020B0502040204020203" pitchFamily="34" charset="0"/>
              </a:rPr>
              <a:t>Service schedule barge</a:t>
            </a:r>
          </a:p>
        </p:txBody>
      </p:sp>
      <p:sp>
        <p:nvSpPr>
          <p:cNvPr id="52" name="Rectangle 51"/>
          <p:cNvSpPr>
            <a:spLocks noChangeAspect="1"/>
          </p:cNvSpPr>
          <p:nvPr/>
        </p:nvSpPr>
        <p:spPr>
          <a:xfrm>
            <a:off x="332419" y="1099564"/>
            <a:ext cx="1386000" cy="226591"/>
          </a:xfrm>
          <a:prstGeom prst="rect">
            <a:avLst/>
          </a:prstGeom>
          <a:solidFill>
            <a:srgbClr val="FFFFCC"/>
          </a:solidFill>
          <a:effectLst>
            <a:outerShdw blurRad="50800" dist="38100" dir="2700000" algn="tl" rotWithShape="0">
              <a:prstClr val="black">
                <a:alpha val="40000"/>
              </a:prstClr>
            </a:outerShdw>
          </a:effectLst>
        </p:spPr>
        <p:txBody>
          <a:bodyPr wrap="none" tIns="36000" bIns="36000">
            <a:spAutoFit/>
          </a:bodyPr>
          <a:lstStyle/>
          <a:p>
            <a:r>
              <a:rPr lang="en-GB" sz="1000" dirty="0">
                <a:latin typeface="Tunga" panose="020B0502040204020203" pitchFamily="34" charset="0"/>
                <a:cs typeface="Tunga" panose="020B0502040204020203" pitchFamily="34" charset="0"/>
              </a:rPr>
              <a:t>Ownership container</a:t>
            </a:r>
          </a:p>
        </p:txBody>
      </p:sp>
      <p:sp>
        <p:nvSpPr>
          <p:cNvPr id="53" name="Rectangle 52"/>
          <p:cNvSpPr>
            <a:spLocks noChangeAspect="1"/>
          </p:cNvSpPr>
          <p:nvPr/>
        </p:nvSpPr>
        <p:spPr>
          <a:xfrm>
            <a:off x="350218" y="1507384"/>
            <a:ext cx="1386000" cy="226591"/>
          </a:xfrm>
          <a:prstGeom prst="rect">
            <a:avLst/>
          </a:prstGeom>
          <a:solidFill>
            <a:srgbClr val="FFFFCC"/>
          </a:solidFill>
          <a:effectLst>
            <a:outerShdw blurRad="50800" dist="38100" dir="2700000" algn="tl" rotWithShape="0">
              <a:prstClr val="black">
                <a:alpha val="40000"/>
              </a:prstClr>
            </a:outerShdw>
          </a:effectLst>
        </p:spPr>
        <p:txBody>
          <a:bodyPr wrap="none" tIns="36000" bIns="36000">
            <a:spAutoFit/>
          </a:bodyPr>
          <a:lstStyle/>
          <a:p>
            <a:r>
              <a:rPr lang="en-GB" sz="1000" dirty="0">
                <a:latin typeface="Tunga" panose="020B0502040204020203" pitchFamily="34" charset="0"/>
                <a:cs typeface="Tunga" panose="020B0502040204020203" pitchFamily="34" charset="0"/>
              </a:rPr>
              <a:t>Container </a:t>
            </a:r>
            <a:r>
              <a:rPr lang="en-GB" sz="1000" dirty="0" err="1">
                <a:latin typeface="Tunga" panose="020B0502040204020203" pitchFamily="34" charset="0"/>
                <a:cs typeface="Tunga" panose="020B0502040204020203" pitchFamily="34" charset="0"/>
              </a:rPr>
              <a:t>nr</a:t>
            </a:r>
            <a:endParaRPr lang="en-GB" sz="1000" dirty="0">
              <a:latin typeface="Tunga" panose="020B0502040204020203" pitchFamily="34" charset="0"/>
              <a:cs typeface="Tunga" panose="020B0502040204020203" pitchFamily="34" charset="0"/>
            </a:endParaRPr>
          </a:p>
        </p:txBody>
      </p:sp>
      <p:sp>
        <p:nvSpPr>
          <p:cNvPr id="54" name="Rectangle 53"/>
          <p:cNvSpPr>
            <a:spLocks noChangeAspect="1"/>
          </p:cNvSpPr>
          <p:nvPr/>
        </p:nvSpPr>
        <p:spPr>
          <a:xfrm>
            <a:off x="370072" y="1896154"/>
            <a:ext cx="1386000" cy="226591"/>
          </a:xfrm>
          <a:prstGeom prst="rect">
            <a:avLst/>
          </a:prstGeom>
          <a:solidFill>
            <a:srgbClr val="FFFFCC"/>
          </a:solidFill>
          <a:effectLst>
            <a:outerShdw blurRad="50800" dist="38100" dir="2700000" algn="tl" rotWithShape="0">
              <a:prstClr val="black">
                <a:alpha val="40000"/>
              </a:prstClr>
            </a:outerShdw>
          </a:effectLst>
        </p:spPr>
        <p:txBody>
          <a:bodyPr wrap="none" tIns="36000" bIns="36000">
            <a:spAutoFit/>
          </a:bodyPr>
          <a:lstStyle/>
          <a:p>
            <a:r>
              <a:rPr lang="en-GB" sz="1000" dirty="0">
                <a:latin typeface="Tunga" panose="020B0502040204020203" pitchFamily="34" charset="0"/>
                <a:cs typeface="Tunga" panose="020B0502040204020203" pitchFamily="34" charset="0"/>
              </a:rPr>
              <a:t>Pincode</a:t>
            </a:r>
          </a:p>
        </p:txBody>
      </p:sp>
      <p:sp>
        <p:nvSpPr>
          <p:cNvPr id="55" name="Rectangle 54"/>
          <p:cNvSpPr>
            <a:spLocks noChangeAspect="1"/>
          </p:cNvSpPr>
          <p:nvPr/>
        </p:nvSpPr>
        <p:spPr>
          <a:xfrm>
            <a:off x="350216" y="2258608"/>
            <a:ext cx="1386000" cy="226591"/>
          </a:xfrm>
          <a:prstGeom prst="rect">
            <a:avLst/>
          </a:prstGeom>
          <a:solidFill>
            <a:srgbClr val="FFFFCC"/>
          </a:solidFill>
          <a:effectLst>
            <a:outerShdw blurRad="50800" dist="38100" dir="2700000" algn="tl" rotWithShape="0">
              <a:prstClr val="black">
                <a:alpha val="40000"/>
              </a:prstClr>
            </a:outerShdw>
          </a:effectLst>
        </p:spPr>
        <p:txBody>
          <a:bodyPr wrap="none" tIns="36000" bIns="36000">
            <a:spAutoFit/>
          </a:bodyPr>
          <a:lstStyle/>
          <a:p>
            <a:r>
              <a:rPr lang="en-GB" sz="1000" dirty="0">
                <a:latin typeface="Tunga" panose="020B0502040204020203" pitchFamily="34" charset="0"/>
                <a:cs typeface="Tunga" panose="020B0502040204020203" pitchFamily="34" charset="0"/>
              </a:rPr>
              <a:t>Deepsea Vessel</a:t>
            </a:r>
          </a:p>
        </p:txBody>
      </p:sp>
      <p:sp>
        <p:nvSpPr>
          <p:cNvPr id="56" name="Rectangle 55"/>
          <p:cNvSpPr>
            <a:spLocks noChangeAspect="1"/>
          </p:cNvSpPr>
          <p:nvPr/>
        </p:nvSpPr>
        <p:spPr>
          <a:xfrm>
            <a:off x="370071" y="3005516"/>
            <a:ext cx="1386000" cy="226591"/>
          </a:xfrm>
          <a:prstGeom prst="rect">
            <a:avLst/>
          </a:prstGeom>
          <a:solidFill>
            <a:srgbClr val="FFFFCC"/>
          </a:solidFill>
          <a:effectLst>
            <a:outerShdw blurRad="50800" dist="38100" dir="2700000" algn="tl" rotWithShape="0">
              <a:prstClr val="black">
                <a:alpha val="40000"/>
              </a:prstClr>
            </a:outerShdw>
          </a:effectLst>
        </p:spPr>
        <p:txBody>
          <a:bodyPr wrap="none" tIns="36000" bIns="36000">
            <a:spAutoFit/>
          </a:bodyPr>
          <a:lstStyle/>
          <a:p>
            <a:r>
              <a:rPr lang="en-GB" sz="1000" dirty="0">
                <a:latin typeface="Tunga" panose="020B0502040204020203" pitchFamily="34" charset="0"/>
                <a:cs typeface="Tunga" panose="020B0502040204020203" pitchFamily="34" charset="0"/>
              </a:rPr>
              <a:t>Planning customer</a:t>
            </a:r>
          </a:p>
        </p:txBody>
      </p:sp>
      <p:sp>
        <p:nvSpPr>
          <p:cNvPr id="57" name="Rectangle 56"/>
          <p:cNvSpPr>
            <a:spLocks noChangeAspect="1"/>
          </p:cNvSpPr>
          <p:nvPr/>
        </p:nvSpPr>
        <p:spPr>
          <a:xfrm>
            <a:off x="370072" y="2623742"/>
            <a:ext cx="1386000" cy="226591"/>
          </a:xfrm>
          <a:prstGeom prst="rect">
            <a:avLst/>
          </a:prstGeom>
          <a:solidFill>
            <a:srgbClr val="FFFFCC"/>
          </a:solidFill>
          <a:effectLst>
            <a:outerShdw blurRad="50800" dist="38100" dir="2700000" algn="tl" rotWithShape="0">
              <a:prstClr val="black">
                <a:alpha val="40000"/>
              </a:prstClr>
            </a:outerShdw>
          </a:effectLst>
        </p:spPr>
        <p:txBody>
          <a:bodyPr wrap="none" tIns="36000" bIns="36000">
            <a:spAutoFit/>
          </a:bodyPr>
          <a:lstStyle/>
          <a:p>
            <a:r>
              <a:rPr lang="en-GB" sz="1000" dirty="0">
                <a:latin typeface="Tunga" panose="020B0502040204020203" pitchFamily="34" charset="0"/>
                <a:cs typeface="Tunga" panose="020B0502040204020203" pitchFamily="34" charset="0"/>
              </a:rPr>
              <a:t>Preferences customer</a:t>
            </a:r>
          </a:p>
        </p:txBody>
      </p:sp>
      <p:sp>
        <p:nvSpPr>
          <p:cNvPr id="58" name="Rectangle 57"/>
          <p:cNvSpPr>
            <a:spLocks noChangeAspect="1"/>
          </p:cNvSpPr>
          <p:nvPr/>
        </p:nvSpPr>
        <p:spPr>
          <a:xfrm>
            <a:off x="370072" y="3762543"/>
            <a:ext cx="1386000" cy="226591"/>
          </a:xfrm>
          <a:prstGeom prst="rect">
            <a:avLst/>
          </a:prstGeom>
          <a:solidFill>
            <a:srgbClr val="FFFFCC"/>
          </a:solidFill>
          <a:effectLst>
            <a:outerShdw blurRad="50800" dist="38100" dir="2700000" algn="tl" rotWithShape="0">
              <a:prstClr val="black">
                <a:alpha val="40000"/>
              </a:prstClr>
            </a:outerShdw>
          </a:effectLst>
        </p:spPr>
        <p:txBody>
          <a:bodyPr wrap="none" tIns="36000" bIns="36000">
            <a:spAutoFit/>
          </a:bodyPr>
          <a:lstStyle/>
          <a:p>
            <a:r>
              <a:rPr lang="en-GB" sz="1000" dirty="0">
                <a:latin typeface="Tunga" panose="020B0502040204020203" pitchFamily="34" charset="0"/>
                <a:cs typeface="Tunga" panose="020B0502040204020203" pitchFamily="34" charset="0"/>
              </a:rPr>
              <a:t>Salesprice</a:t>
            </a:r>
          </a:p>
        </p:txBody>
      </p:sp>
      <p:sp>
        <p:nvSpPr>
          <p:cNvPr id="59" name="Rectangle 58"/>
          <p:cNvSpPr>
            <a:spLocks noChangeAspect="1"/>
          </p:cNvSpPr>
          <p:nvPr/>
        </p:nvSpPr>
        <p:spPr>
          <a:xfrm>
            <a:off x="359056" y="3353416"/>
            <a:ext cx="1386000" cy="226591"/>
          </a:xfrm>
          <a:prstGeom prst="rect">
            <a:avLst/>
          </a:prstGeom>
          <a:solidFill>
            <a:srgbClr val="FFFFCC"/>
          </a:solidFill>
          <a:effectLst>
            <a:outerShdw blurRad="50800" dist="38100" dir="2700000" algn="tl" rotWithShape="0">
              <a:prstClr val="black">
                <a:alpha val="40000"/>
              </a:prstClr>
            </a:outerShdw>
          </a:effectLst>
        </p:spPr>
        <p:txBody>
          <a:bodyPr wrap="none" tIns="36000" bIns="36000">
            <a:spAutoFit/>
          </a:bodyPr>
          <a:lstStyle/>
          <a:p>
            <a:r>
              <a:rPr lang="en-GB" sz="1000" dirty="0">
                <a:latin typeface="Tunga" panose="020B0502040204020203" pitchFamily="34" charset="0"/>
                <a:cs typeface="Tunga" panose="020B0502040204020203" pitchFamily="34" charset="0"/>
              </a:rPr>
              <a:t>INCO terms</a:t>
            </a:r>
          </a:p>
        </p:txBody>
      </p:sp>
      <p:sp>
        <p:nvSpPr>
          <p:cNvPr id="60" name="Rectangle 59"/>
          <p:cNvSpPr>
            <a:spLocks noChangeAspect="1"/>
          </p:cNvSpPr>
          <p:nvPr/>
        </p:nvSpPr>
        <p:spPr>
          <a:xfrm>
            <a:off x="2395037" y="976410"/>
            <a:ext cx="1386000" cy="226591"/>
          </a:xfrm>
          <a:prstGeom prst="rect">
            <a:avLst/>
          </a:prstGeom>
          <a:solidFill>
            <a:srgbClr val="FFFFCC"/>
          </a:solidFill>
          <a:effectLst>
            <a:outerShdw blurRad="50800" dist="38100" dir="2700000" algn="tl" rotWithShape="0">
              <a:prstClr val="black">
                <a:alpha val="40000"/>
              </a:prstClr>
            </a:outerShdw>
          </a:effectLst>
        </p:spPr>
        <p:txBody>
          <a:bodyPr wrap="none" tIns="36000" bIns="36000">
            <a:spAutoFit/>
          </a:bodyPr>
          <a:lstStyle/>
          <a:p>
            <a:r>
              <a:rPr lang="en-GB" sz="1000" dirty="0">
                <a:latin typeface="Tunga" panose="020B0502040204020203" pitchFamily="34" charset="0"/>
                <a:cs typeface="Tunga" panose="020B0502040204020203" pitchFamily="34" charset="0"/>
              </a:rPr>
              <a:t>Container planning INL</a:t>
            </a:r>
          </a:p>
        </p:txBody>
      </p:sp>
      <p:sp>
        <p:nvSpPr>
          <p:cNvPr id="61" name="Rectangle 60"/>
          <p:cNvSpPr>
            <a:spLocks noChangeAspect="1"/>
          </p:cNvSpPr>
          <p:nvPr/>
        </p:nvSpPr>
        <p:spPr>
          <a:xfrm>
            <a:off x="2395037" y="1372238"/>
            <a:ext cx="1386000" cy="226591"/>
          </a:xfrm>
          <a:prstGeom prst="rect">
            <a:avLst/>
          </a:prstGeom>
          <a:solidFill>
            <a:srgbClr val="FFFFCC"/>
          </a:solidFill>
          <a:effectLst>
            <a:outerShdw blurRad="50800" dist="38100" dir="2700000" algn="tl" rotWithShape="0">
              <a:prstClr val="black">
                <a:alpha val="40000"/>
              </a:prstClr>
            </a:outerShdw>
          </a:effectLst>
        </p:spPr>
        <p:txBody>
          <a:bodyPr wrap="none" tIns="36000" bIns="36000">
            <a:spAutoFit/>
          </a:bodyPr>
          <a:lstStyle/>
          <a:p>
            <a:r>
              <a:rPr lang="en-GB" sz="1000" dirty="0">
                <a:latin typeface="Tunga" panose="020B0502040204020203" pitchFamily="34" charset="0"/>
                <a:cs typeface="Tunga" panose="020B0502040204020203" pitchFamily="34" charset="0"/>
              </a:rPr>
              <a:t>Container status INL</a:t>
            </a:r>
          </a:p>
        </p:txBody>
      </p:sp>
      <p:sp>
        <p:nvSpPr>
          <p:cNvPr id="62" name="Rectangle 61"/>
          <p:cNvSpPr>
            <a:spLocks noChangeAspect="1"/>
          </p:cNvSpPr>
          <p:nvPr/>
        </p:nvSpPr>
        <p:spPr>
          <a:xfrm>
            <a:off x="2395038" y="1768066"/>
            <a:ext cx="1386000" cy="226591"/>
          </a:xfrm>
          <a:prstGeom prst="rect">
            <a:avLst/>
          </a:prstGeom>
          <a:solidFill>
            <a:srgbClr val="FFFFCC"/>
          </a:solidFill>
          <a:effectLst>
            <a:outerShdw blurRad="50800" dist="38100" dir="2700000" algn="tl" rotWithShape="0">
              <a:prstClr val="black">
                <a:alpha val="40000"/>
              </a:prstClr>
            </a:outerShdw>
          </a:effectLst>
        </p:spPr>
        <p:txBody>
          <a:bodyPr wrap="none" tIns="36000" bIns="36000">
            <a:spAutoFit/>
          </a:bodyPr>
          <a:lstStyle/>
          <a:p>
            <a:r>
              <a:rPr lang="en-GB" sz="1000" dirty="0">
                <a:latin typeface="Tunga" panose="020B0502040204020203" pitchFamily="34" charset="0"/>
                <a:cs typeface="Tunga" panose="020B0502040204020203" pitchFamily="34" charset="0"/>
              </a:rPr>
              <a:t>Inland calls barges INL</a:t>
            </a:r>
          </a:p>
        </p:txBody>
      </p:sp>
      <p:sp>
        <p:nvSpPr>
          <p:cNvPr id="63" name="Rectangle 62"/>
          <p:cNvSpPr>
            <a:spLocks noChangeAspect="1"/>
          </p:cNvSpPr>
          <p:nvPr/>
        </p:nvSpPr>
        <p:spPr>
          <a:xfrm>
            <a:off x="2395036" y="2163894"/>
            <a:ext cx="1386000" cy="226591"/>
          </a:xfrm>
          <a:prstGeom prst="rect">
            <a:avLst/>
          </a:prstGeom>
          <a:solidFill>
            <a:srgbClr val="FFFFCC"/>
          </a:solidFill>
          <a:effectLst>
            <a:outerShdw blurRad="50800" dist="38100" dir="2700000" algn="tl" rotWithShape="0">
              <a:prstClr val="black">
                <a:alpha val="40000"/>
              </a:prstClr>
            </a:outerShdw>
          </a:effectLst>
        </p:spPr>
        <p:txBody>
          <a:bodyPr wrap="none" tIns="36000" bIns="36000">
            <a:spAutoFit/>
          </a:bodyPr>
          <a:lstStyle/>
          <a:p>
            <a:r>
              <a:rPr lang="en-GB" sz="1000" dirty="0">
                <a:latin typeface="Tunga" panose="020B0502040204020203" pitchFamily="34" charset="0"/>
                <a:cs typeface="Tunga" panose="020B0502040204020203" pitchFamily="34" charset="0"/>
              </a:rPr>
              <a:t>Inland calls trains INL</a:t>
            </a:r>
          </a:p>
        </p:txBody>
      </p:sp>
      <p:sp>
        <p:nvSpPr>
          <p:cNvPr id="64" name="Rectangle 63"/>
          <p:cNvSpPr>
            <a:spLocks noChangeAspect="1"/>
          </p:cNvSpPr>
          <p:nvPr/>
        </p:nvSpPr>
        <p:spPr>
          <a:xfrm>
            <a:off x="2395038" y="2559722"/>
            <a:ext cx="1386000" cy="226591"/>
          </a:xfrm>
          <a:prstGeom prst="rect">
            <a:avLst/>
          </a:prstGeom>
          <a:solidFill>
            <a:srgbClr val="FFFFCC"/>
          </a:solidFill>
          <a:effectLst>
            <a:outerShdw blurRad="50800" dist="38100" dir="2700000" algn="tl" rotWithShape="0">
              <a:prstClr val="black">
                <a:alpha val="40000"/>
              </a:prstClr>
            </a:outerShdw>
          </a:effectLst>
        </p:spPr>
        <p:txBody>
          <a:bodyPr wrap="none" tIns="36000" bIns="36000">
            <a:spAutoFit/>
          </a:bodyPr>
          <a:lstStyle/>
          <a:p>
            <a:r>
              <a:rPr lang="en-GB" sz="1000" dirty="0">
                <a:latin typeface="Tunga" panose="020B0502040204020203" pitchFamily="34" charset="0"/>
                <a:cs typeface="Tunga" panose="020B0502040204020203" pitchFamily="34" charset="0"/>
              </a:rPr>
              <a:t>Inland call truck (ad hoc)</a:t>
            </a:r>
          </a:p>
        </p:txBody>
      </p:sp>
      <p:sp>
        <p:nvSpPr>
          <p:cNvPr id="65" name="Rectangle 64"/>
          <p:cNvSpPr>
            <a:spLocks noChangeAspect="1"/>
          </p:cNvSpPr>
          <p:nvPr/>
        </p:nvSpPr>
        <p:spPr>
          <a:xfrm>
            <a:off x="2395037" y="2955550"/>
            <a:ext cx="1386000" cy="226591"/>
          </a:xfrm>
          <a:prstGeom prst="rect">
            <a:avLst/>
          </a:prstGeom>
          <a:solidFill>
            <a:srgbClr val="FFFFCC"/>
          </a:solidFill>
          <a:effectLst>
            <a:outerShdw blurRad="50800" dist="38100" dir="2700000" algn="tl" rotWithShape="0">
              <a:prstClr val="black">
                <a:alpha val="40000"/>
              </a:prstClr>
            </a:outerShdw>
          </a:effectLst>
        </p:spPr>
        <p:txBody>
          <a:bodyPr wrap="none" tIns="36000" bIns="36000">
            <a:spAutoFit/>
          </a:bodyPr>
          <a:lstStyle/>
          <a:p>
            <a:r>
              <a:rPr lang="en-GB" sz="1000" dirty="0">
                <a:latin typeface="Tunga" panose="020B0502040204020203" pitchFamily="34" charset="0"/>
                <a:cs typeface="Tunga" panose="020B0502040204020203" pitchFamily="34" charset="0"/>
              </a:rPr>
              <a:t>Opening time INL</a:t>
            </a:r>
          </a:p>
        </p:txBody>
      </p:sp>
      <p:sp>
        <p:nvSpPr>
          <p:cNvPr id="66" name="Rectangle 65"/>
          <p:cNvSpPr>
            <a:spLocks noChangeAspect="1"/>
          </p:cNvSpPr>
          <p:nvPr/>
        </p:nvSpPr>
        <p:spPr>
          <a:xfrm>
            <a:off x="2395036" y="3351378"/>
            <a:ext cx="1386000" cy="226591"/>
          </a:xfrm>
          <a:prstGeom prst="rect">
            <a:avLst/>
          </a:prstGeom>
          <a:solidFill>
            <a:srgbClr val="FFFFCC"/>
          </a:solidFill>
          <a:effectLst>
            <a:outerShdw blurRad="50800" dist="38100" dir="2700000" algn="tl" rotWithShape="0">
              <a:prstClr val="black">
                <a:alpha val="40000"/>
              </a:prstClr>
            </a:outerShdw>
          </a:effectLst>
        </p:spPr>
        <p:txBody>
          <a:bodyPr wrap="none" tIns="36000" bIns="36000">
            <a:spAutoFit/>
          </a:bodyPr>
          <a:lstStyle/>
          <a:p>
            <a:r>
              <a:rPr lang="en-GB" sz="1000" dirty="0">
                <a:latin typeface="Tunga" panose="020B0502040204020203" pitchFamily="34" charset="0"/>
                <a:cs typeface="Tunga" panose="020B0502040204020203" pitchFamily="34" charset="0"/>
              </a:rPr>
              <a:t>Operation time INL</a:t>
            </a:r>
          </a:p>
        </p:txBody>
      </p:sp>
      <p:sp>
        <p:nvSpPr>
          <p:cNvPr id="67" name="Rectangle 66"/>
          <p:cNvSpPr>
            <a:spLocks noChangeAspect="1"/>
          </p:cNvSpPr>
          <p:nvPr/>
        </p:nvSpPr>
        <p:spPr>
          <a:xfrm>
            <a:off x="2395038" y="3747206"/>
            <a:ext cx="1386000" cy="226591"/>
          </a:xfrm>
          <a:prstGeom prst="rect">
            <a:avLst/>
          </a:prstGeom>
          <a:solidFill>
            <a:srgbClr val="FFFFCC"/>
          </a:solidFill>
          <a:effectLst>
            <a:outerShdw blurRad="50800" dist="38100" dir="2700000" algn="tl" rotWithShape="0">
              <a:prstClr val="black">
                <a:alpha val="40000"/>
              </a:prstClr>
            </a:outerShdw>
          </a:effectLst>
        </p:spPr>
        <p:txBody>
          <a:bodyPr wrap="none" tIns="36000" bIns="36000">
            <a:spAutoFit/>
          </a:bodyPr>
          <a:lstStyle/>
          <a:p>
            <a:r>
              <a:rPr lang="en-GB" sz="1000" dirty="0">
                <a:latin typeface="Tunga" panose="020B0502040204020203" pitchFamily="34" charset="0"/>
                <a:cs typeface="Tunga" panose="020B0502040204020203" pitchFamily="34" charset="0"/>
              </a:rPr>
              <a:t>Rates Barge per location</a:t>
            </a:r>
          </a:p>
        </p:txBody>
      </p:sp>
      <p:sp>
        <p:nvSpPr>
          <p:cNvPr id="68" name="Rectangle 67"/>
          <p:cNvSpPr>
            <a:spLocks noChangeAspect="1"/>
          </p:cNvSpPr>
          <p:nvPr/>
        </p:nvSpPr>
        <p:spPr>
          <a:xfrm>
            <a:off x="2395038" y="4143034"/>
            <a:ext cx="1386000" cy="226591"/>
          </a:xfrm>
          <a:prstGeom prst="rect">
            <a:avLst/>
          </a:prstGeom>
          <a:solidFill>
            <a:srgbClr val="FFFFCC"/>
          </a:solidFill>
          <a:effectLst>
            <a:outerShdw blurRad="50800" dist="38100" dir="2700000" algn="tl" rotWithShape="0">
              <a:prstClr val="black">
                <a:alpha val="40000"/>
              </a:prstClr>
            </a:outerShdw>
          </a:effectLst>
        </p:spPr>
        <p:txBody>
          <a:bodyPr wrap="none" tIns="36000" bIns="36000">
            <a:spAutoFit/>
          </a:bodyPr>
          <a:lstStyle/>
          <a:p>
            <a:r>
              <a:rPr lang="en-GB" sz="1000" dirty="0">
                <a:latin typeface="Tunga" panose="020B0502040204020203" pitchFamily="34" charset="0"/>
                <a:cs typeface="Tunga" panose="020B0502040204020203" pitchFamily="34" charset="0"/>
              </a:rPr>
              <a:t>Rates Train per location</a:t>
            </a:r>
          </a:p>
        </p:txBody>
      </p:sp>
      <p:sp>
        <p:nvSpPr>
          <p:cNvPr id="69" name="Rectangle 68"/>
          <p:cNvSpPr>
            <a:spLocks noChangeAspect="1"/>
          </p:cNvSpPr>
          <p:nvPr/>
        </p:nvSpPr>
        <p:spPr>
          <a:xfrm>
            <a:off x="2395037" y="4538862"/>
            <a:ext cx="1386000" cy="226591"/>
          </a:xfrm>
          <a:prstGeom prst="rect">
            <a:avLst/>
          </a:prstGeom>
          <a:solidFill>
            <a:srgbClr val="FFFFCC"/>
          </a:solidFill>
          <a:effectLst>
            <a:outerShdw blurRad="50800" dist="38100" dir="2700000" algn="tl" rotWithShape="0">
              <a:prstClr val="black">
                <a:alpha val="40000"/>
              </a:prstClr>
            </a:outerShdw>
          </a:effectLst>
        </p:spPr>
        <p:txBody>
          <a:bodyPr wrap="none" tIns="36000" bIns="36000">
            <a:spAutoFit/>
          </a:bodyPr>
          <a:lstStyle/>
          <a:p>
            <a:r>
              <a:rPr lang="en-GB" sz="1000" dirty="0">
                <a:latin typeface="Tunga" panose="020B0502040204020203" pitchFamily="34" charset="0"/>
                <a:cs typeface="Tunga" panose="020B0502040204020203" pitchFamily="34" charset="0"/>
              </a:rPr>
              <a:t>Water level Surcharges</a:t>
            </a:r>
          </a:p>
        </p:txBody>
      </p:sp>
      <p:sp>
        <p:nvSpPr>
          <p:cNvPr id="70" name="Rectangle 69"/>
          <p:cNvSpPr>
            <a:spLocks noChangeAspect="1"/>
          </p:cNvSpPr>
          <p:nvPr/>
        </p:nvSpPr>
        <p:spPr>
          <a:xfrm>
            <a:off x="2395037" y="5726346"/>
            <a:ext cx="1386000" cy="226591"/>
          </a:xfrm>
          <a:prstGeom prst="rect">
            <a:avLst/>
          </a:prstGeom>
          <a:solidFill>
            <a:srgbClr val="FFFFCC"/>
          </a:solidFill>
          <a:effectLst>
            <a:outerShdw blurRad="50800" dist="38100" dir="2700000" algn="tl" rotWithShape="0">
              <a:prstClr val="black">
                <a:alpha val="40000"/>
              </a:prstClr>
            </a:outerShdw>
          </a:effectLst>
        </p:spPr>
        <p:txBody>
          <a:bodyPr wrap="none" tIns="36000" bIns="36000">
            <a:spAutoFit/>
          </a:bodyPr>
          <a:lstStyle/>
          <a:p>
            <a:r>
              <a:rPr lang="en-GB" sz="1000" dirty="0">
                <a:latin typeface="Tunga" panose="020B0502040204020203" pitchFamily="34" charset="0"/>
                <a:cs typeface="Tunga" panose="020B0502040204020203" pitchFamily="34" charset="0"/>
              </a:rPr>
              <a:t>Lead time</a:t>
            </a:r>
          </a:p>
        </p:txBody>
      </p:sp>
      <p:sp>
        <p:nvSpPr>
          <p:cNvPr id="71" name="Rectangle 70"/>
          <p:cNvSpPr>
            <a:spLocks noChangeAspect="1"/>
          </p:cNvSpPr>
          <p:nvPr/>
        </p:nvSpPr>
        <p:spPr>
          <a:xfrm>
            <a:off x="2395036" y="5330518"/>
            <a:ext cx="1386000" cy="226591"/>
          </a:xfrm>
          <a:prstGeom prst="rect">
            <a:avLst/>
          </a:prstGeom>
          <a:solidFill>
            <a:srgbClr val="FFFFCC"/>
          </a:solidFill>
          <a:effectLst>
            <a:outerShdw blurRad="50800" dist="38100" dir="2700000" algn="tl" rotWithShape="0">
              <a:prstClr val="black">
                <a:alpha val="40000"/>
              </a:prstClr>
            </a:outerShdw>
          </a:effectLst>
        </p:spPr>
        <p:txBody>
          <a:bodyPr wrap="none" tIns="36000" bIns="36000">
            <a:spAutoFit/>
          </a:bodyPr>
          <a:lstStyle/>
          <a:p>
            <a:r>
              <a:rPr lang="en-GB" sz="1000" dirty="0">
                <a:latin typeface="Tunga" panose="020B0502040204020203" pitchFamily="34" charset="0"/>
                <a:cs typeface="Tunga" panose="020B0502040204020203" pitchFamily="34" charset="0"/>
              </a:rPr>
              <a:t>Transit time</a:t>
            </a:r>
          </a:p>
        </p:txBody>
      </p:sp>
      <p:sp>
        <p:nvSpPr>
          <p:cNvPr id="72" name="Rectangle 71"/>
          <p:cNvSpPr>
            <a:spLocks noChangeAspect="1"/>
          </p:cNvSpPr>
          <p:nvPr/>
        </p:nvSpPr>
        <p:spPr>
          <a:xfrm>
            <a:off x="2395037" y="4934690"/>
            <a:ext cx="1386000" cy="226591"/>
          </a:xfrm>
          <a:prstGeom prst="rect">
            <a:avLst/>
          </a:prstGeom>
          <a:solidFill>
            <a:srgbClr val="FFFFCC"/>
          </a:solidFill>
          <a:effectLst>
            <a:outerShdw blurRad="50800" dist="38100" dir="2700000" algn="tl" rotWithShape="0">
              <a:prstClr val="black">
                <a:alpha val="40000"/>
              </a:prstClr>
            </a:outerShdw>
          </a:effectLst>
        </p:spPr>
        <p:txBody>
          <a:bodyPr wrap="none" tIns="36000" bIns="36000">
            <a:spAutoFit/>
          </a:bodyPr>
          <a:lstStyle/>
          <a:p>
            <a:r>
              <a:rPr lang="en-GB" sz="1000" dirty="0">
                <a:latin typeface="Tunga" panose="020B0502040204020203" pitchFamily="34" charset="0"/>
                <a:cs typeface="Tunga" panose="020B0502040204020203" pitchFamily="34" charset="0"/>
              </a:rPr>
              <a:t>Gasoline surcharges</a:t>
            </a:r>
          </a:p>
        </p:txBody>
      </p:sp>
      <p:sp>
        <p:nvSpPr>
          <p:cNvPr id="74" name="Rectangle 73"/>
          <p:cNvSpPr>
            <a:spLocks noChangeAspect="1"/>
          </p:cNvSpPr>
          <p:nvPr/>
        </p:nvSpPr>
        <p:spPr>
          <a:xfrm>
            <a:off x="2395037" y="6122174"/>
            <a:ext cx="1386000" cy="226591"/>
          </a:xfrm>
          <a:prstGeom prst="rect">
            <a:avLst/>
          </a:prstGeom>
          <a:solidFill>
            <a:srgbClr val="FFFFCC"/>
          </a:solidFill>
          <a:effectLst>
            <a:outerShdw blurRad="50800" dist="38100" dir="2700000" algn="tl" rotWithShape="0">
              <a:prstClr val="black">
                <a:alpha val="40000"/>
              </a:prstClr>
            </a:outerShdw>
          </a:effectLst>
        </p:spPr>
        <p:txBody>
          <a:bodyPr wrap="none" tIns="36000" bIns="36000">
            <a:spAutoFit/>
          </a:bodyPr>
          <a:lstStyle/>
          <a:p>
            <a:r>
              <a:rPr lang="en-GB" sz="1000" dirty="0">
                <a:latin typeface="Tunga" panose="020B0502040204020203" pitchFamily="34" charset="0"/>
                <a:cs typeface="Tunga" panose="020B0502040204020203" pitchFamily="34" charset="0"/>
              </a:rPr>
              <a:t>Free (un)loading hours</a:t>
            </a:r>
          </a:p>
        </p:txBody>
      </p:sp>
      <p:sp>
        <p:nvSpPr>
          <p:cNvPr id="75" name="Rectangle 74"/>
          <p:cNvSpPr>
            <a:spLocks noChangeAspect="1"/>
          </p:cNvSpPr>
          <p:nvPr/>
        </p:nvSpPr>
        <p:spPr>
          <a:xfrm>
            <a:off x="2395038" y="6518000"/>
            <a:ext cx="1386000" cy="226591"/>
          </a:xfrm>
          <a:prstGeom prst="rect">
            <a:avLst/>
          </a:prstGeom>
          <a:solidFill>
            <a:srgbClr val="FFFFCC"/>
          </a:solidFill>
          <a:effectLst>
            <a:outerShdw blurRad="50800" dist="38100" dir="2700000" algn="tl" rotWithShape="0">
              <a:prstClr val="black">
                <a:alpha val="40000"/>
              </a:prstClr>
            </a:outerShdw>
          </a:effectLst>
        </p:spPr>
        <p:txBody>
          <a:bodyPr wrap="none" tIns="36000" bIns="36000">
            <a:spAutoFit/>
          </a:bodyPr>
          <a:lstStyle/>
          <a:p>
            <a:r>
              <a:rPr lang="en-GB" sz="1000" dirty="0">
                <a:latin typeface="Tunga" panose="020B0502040204020203" pitchFamily="34" charset="0"/>
                <a:cs typeface="Tunga" panose="020B0502040204020203" pitchFamily="34" charset="0"/>
              </a:rPr>
              <a:t>Surcharge additional (un)loading hours</a:t>
            </a:r>
          </a:p>
        </p:txBody>
      </p:sp>
      <p:sp>
        <p:nvSpPr>
          <p:cNvPr id="77" name="Rectangle 76"/>
          <p:cNvSpPr>
            <a:spLocks noChangeAspect="1"/>
          </p:cNvSpPr>
          <p:nvPr/>
        </p:nvSpPr>
        <p:spPr>
          <a:xfrm>
            <a:off x="10466417" y="984041"/>
            <a:ext cx="1386000" cy="226591"/>
          </a:xfrm>
          <a:prstGeom prst="rect">
            <a:avLst/>
          </a:prstGeom>
          <a:solidFill>
            <a:srgbClr val="FFFFCC"/>
          </a:solidFill>
          <a:effectLst>
            <a:outerShdw blurRad="50800" dist="38100" dir="2700000" algn="tl" rotWithShape="0">
              <a:prstClr val="black">
                <a:alpha val="40000"/>
              </a:prstClr>
            </a:outerShdw>
          </a:effectLst>
        </p:spPr>
        <p:txBody>
          <a:bodyPr wrap="none" tIns="36000" bIns="36000">
            <a:spAutoFit/>
          </a:bodyPr>
          <a:lstStyle/>
          <a:p>
            <a:r>
              <a:rPr lang="en-GB" sz="1000" dirty="0">
                <a:latin typeface="Tunga" panose="020B0502040204020203" pitchFamily="34" charset="0"/>
                <a:cs typeface="Tunga" panose="020B0502040204020203" pitchFamily="34" charset="0"/>
              </a:rPr>
              <a:t>Deep sea tariff</a:t>
            </a:r>
          </a:p>
        </p:txBody>
      </p:sp>
      <p:sp>
        <p:nvSpPr>
          <p:cNvPr id="78" name="Rectangle 77"/>
          <p:cNvSpPr>
            <a:spLocks noChangeAspect="1"/>
          </p:cNvSpPr>
          <p:nvPr/>
        </p:nvSpPr>
        <p:spPr>
          <a:xfrm>
            <a:off x="10466417" y="1275310"/>
            <a:ext cx="1386000" cy="226591"/>
          </a:xfrm>
          <a:prstGeom prst="rect">
            <a:avLst/>
          </a:prstGeom>
          <a:solidFill>
            <a:srgbClr val="FFFFCC"/>
          </a:solidFill>
          <a:effectLst>
            <a:outerShdw blurRad="50800" dist="38100" dir="2700000" algn="tl" rotWithShape="0">
              <a:prstClr val="black">
                <a:alpha val="40000"/>
              </a:prstClr>
            </a:outerShdw>
          </a:effectLst>
        </p:spPr>
        <p:txBody>
          <a:bodyPr wrap="none" tIns="36000" bIns="36000">
            <a:spAutoFit/>
          </a:bodyPr>
          <a:lstStyle/>
          <a:p>
            <a:r>
              <a:rPr lang="en-GB" sz="1000" dirty="0">
                <a:latin typeface="Tunga" panose="020B0502040204020203" pitchFamily="34" charset="0"/>
                <a:cs typeface="Tunga" panose="020B0502040204020203" pitchFamily="34" charset="0"/>
              </a:rPr>
              <a:t>Depot locations</a:t>
            </a:r>
          </a:p>
        </p:txBody>
      </p:sp>
      <p:sp>
        <p:nvSpPr>
          <p:cNvPr id="79" name="Rectangle 78"/>
          <p:cNvSpPr>
            <a:spLocks noChangeAspect="1"/>
          </p:cNvSpPr>
          <p:nvPr/>
        </p:nvSpPr>
        <p:spPr>
          <a:xfrm>
            <a:off x="10466417" y="1566579"/>
            <a:ext cx="1386000" cy="226591"/>
          </a:xfrm>
          <a:prstGeom prst="rect">
            <a:avLst/>
          </a:prstGeom>
          <a:solidFill>
            <a:srgbClr val="FFFFCC"/>
          </a:solidFill>
          <a:effectLst>
            <a:outerShdw blurRad="50800" dist="38100" dir="2700000" algn="tl" rotWithShape="0">
              <a:prstClr val="black">
                <a:alpha val="40000"/>
              </a:prstClr>
            </a:outerShdw>
          </a:effectLst>
        </p:spPr>
        <p:txBody>
          <a:bodyPr wrap="none" tIns="36000" bIns="36000">
            <a:spAutoFit/>
          </a:bodyPr>
          <a:lstStyle/>
          <a:p>
            <a:r>
              <a:rPr lang="en-GB" sz="1000" dirty="0">
                <a:latin typeface="Tunga" panose="020B0502040204020203" pitchFamily="34" charset="0"/>
                <a:cs typeface="Tunga" panose="020B0502040204020203" pitchFamily="34" charset="0"/>
              </a:rPr>
              <a:t>Pick up fee</a:t>
            </a:r>
          </a:p>
        </p:txBody>
      </p:sp>
      <p:sp>
        <p:nvSpPr>
          <p:cNvPr id="80" name="Rectangle 79"/>
          <p:cNvSpPr>
            <a:spLocks noChangeAspect="1"/>
          </p:cNvSpPr>
          <p:nvPr/>
        </p:nvSpPr>
        <p:spPr>
          <a:xfrm>
            <a:off x="10466417" y="1857848"/>
            <a:ext cx="1386000" cy="226591"/>
          </a:xfrm>
          <a:prstGeom prst="rect">
            <a:avLst/>
          </a:prstGeom>
          <a:solidFill>
            <a:srgbClr val="FFFFCC"/>
          </a:solidFill>
          <a:effectLst>
            <a:outerShdw blurRad="50800" dist="38100" dir="2700000" algn="tl" rotWithShape="0">
              <a:prstClr val="black">
                <a:alpha val="40000"/>
              </a:prstClr>
            </a:outerShdw>
          </a:effectLst>
        </p:spPr>
        <p:txBody>
          <a:bodyPr wrap="none" tIns="36000" bIns="36000">
            <a:spAutoFit/>
          </a:bodyPr>
          <a:lstStyle/>
          <a:p>
            <a:r>
              <a:rPr lang="en-GB" sz="1000" dirty="0">
                <a:latin typeface="Tunga" panose="020B0502040204020203" pitchFamily="34" charset="0"/>
                <a:cs typeface="Tunga" panose="020B0502040204020203" pitchFamily="34" charset="0"/>
              </a:rPr>
              <a:t>Drop off fee</a:t>
            </a:r>
          </a:p>
        </p:txBody>
      </p:sp>
      <p:sp>
        <p:nvSpPr>
          <p:cNvPr id="81" name="Rectangle 80"/>
          <p:cNvSpPr>
            <a:spLocks noChangeAspect="1"/>
          </p:cNvSpPr>
          <p:nvPr/>
        </p:nvSpPr>
        <p:spPr>
          <a:xfrm>
            <a:off x="10466417" y="2149117"/>
            <a:ext cx="1386000" cy="226591"/>
          </a:xfrm>
          <a:prstGeom prst="rect">
            <a:avLst/>
          </a:prstGeom>
          <a:solidFill>
            <a:srgbClr val="FFFFCC"/>
          </a:solidFill>
          <a:effectLst>
            <a:outerShdw blurRad="50800" dist="38100" dir="2700000" algn="tl" rotWithShape="0">
              <a:prstClr val="black">
                <a:alpha val="40000"/>
              </a:prstClr>
            </a:outerShdw>
          </a:effectLst>
        </p:spPr>
        <p:txBody>
          <a:bodyPr wrap="none" tIns="36000" bIns="36000">
            <a:spAutoFit/>
          </a:bodyPr>
          <a:lstStyle/>
          <a:p>
            <a:r>
              <a:rPr lang="en-GB" sz="1000" dirty="0">
                <a:latin typeface="Tunga" panose="020B0502040204020203" pitchFamily="34" charset="0"/>
                <a:cs typeface="Tunga" panose="020B0502040204020203" pitchFamily="34" charset="0"/>
              </a:rPr>
              <a:t>CY destinations</a:t>
            </a:r>
          </a:p>
        </p:txBody>
      </p:sp>
      <p:sp>
        <p:nvSpPr>
          <p:cNvPr id="82" name="Rectangle 81"/>
          <p:cNvSpPr>
            <a:spLocks noChangeAspect="1"/>
          </p:cNvSpPr>
          <p:nvPr/>
        </p:nvSpPr>
        <p:spPr>
          <a:xfrm>
            <a:off x="10466417" y="3022924"/>
            <a:ext cx="1386000" cy="226591"/>
          </a:xfrm>
          <a:prstGeom prst="rect">
            <a:avLst/>
          </a:prstGeom>
          <a:solidFill>
            <a:srgbClr val="FFFFCC"/>
          </a:solidFill>
          <a:effectLst>
            <a:outerShdw blurRad="50800" dist="38100" dir="2700000" algn="tl" rotWithShape="0">
              <a:prstClr val="black">
                <a:alpha val="40000"/>
              </a:prstClr>
            </a:outerShdw>
          </a:effectLst>
        </p:spPr>
        <p:txBody>
          <a:bodyPr wrap="none" tIns="36000" bIns="36000">
            <a:spAutoFit/>
          </a:bodyPr>
          <a:lstStyle/>
          <a:p>
            <a:r>
              <a:rPr lang="en-GB" sz="1000" dirty="0">
                <a:latin typeface="Tunga" panose="020B0502040204020203" pitchFamily="34" charset="0"/>
                <a:cs typeface="Tunga" panose="020B0502040204020203" pitchFamily="34" charset="0"/>
              </a:rPr>
              <a:t>CY tariffs</a:t>
            </a:r>
          </a:p>
        </p:txBody>
      </p:sp>
      <p:sp>
        <p:nvSpPr>
          <p:cNvPr id="83" name="Rectangle 82"/>
          <p:cNvSpPr>
            <a:spLocks noChangeAspect="1"/>
          </p:cNvSpPr>
          <p:nvPr/>
        </p:nvSpPr>
        <p:spPr>
          <a:xfrm>
            <a:off x="10466417" y="3314193"/>
            <a:ext cx="1386000" cy="226591"/>
          </a:xfrm>
          <a:prstGeom prst="rect">
            <a:avLst/>
          </a:prstGeom>
          <a:solidFill>
            <a:srgbClr val="FFFFCC"/>
          </a:solidFill>
          <a:effectLst>
            <a:outerShdw blurRad="50800" dist="38100" dir="2700000" algn="tl" rotWithShape="0">
              <a:prstClr val="black">
                <a:alpha val="40000"/>
              </a:prstClr>
            </a:outerShdw>
          </a:effectLst>
        </p:spPr>
        <p:txBody>
          <a:bodyPr wrap="none" tIns="36000" bIns="36000">
            <a:spAutoFit/>
          </a:bodyPr>
          <a:lstStyle/>
          <a:p>
            <a:r>
              <a:rPr lang="en-GB" sz="1000" dirty="0">
                <a:latin typeface="Tunga" panose="020B0502040204020203" pitchFamily="34" charset="0"/>
                <a:cs typeface="Tunga" panose="020B0502040204020203" pitchFamily="34" charset="0"/>
              </a:rPr>
              <a:t>Demurrage free days</a:t>
            </a:r>
          </a:p>
        </p:txBody>
      </p:sp>
      <p:sp>
        <p:nvSpPr>
          <p:cNvPr id="84" name="Rectangle 83"/>
          <p:cNvSpPr>
            <a:spLocks noChangeAspect="1"/>
          </p:cNvSpPr>
          <p:nvPr/>
        </p:nvSpPr>
        <p:spPr>
          <a:xfrm>
            <a:off x="10466417" y="3605462"/>
            <a:ext cx="1386000" cy="226591"/>
          </a:xfrm>
          <a:prstGeom prst="rect">
            <a:avLst/>
          </a:prstGeom>
          <a:solidFill>
            <a:srgbClr val="FFFFCC"/>
          </a:solidFill>
          <a:effectLst>
            <a:outerShdw blurRad="50800" dist="38100" dir="2700000" algn="tl" rotWithShape="0">
              <a:prstClr val="black">
                <a:alpha val="40000"/>
              </a:prstClr>
            </a:outerShdw>
          </a:effectLst>
        </p:spPr>
        <p:txBody>
          <a:bodyPr wrap="none" tIns="36000" bIns="36000">
            <a:spAutoFit/>
          </a:bodyPr>
          <a:lstStyle/>
          <a:p>
            <a:r>
              <a:rPr lang="en-GB" sz="1000" dirty="0">
                <a:latin typeface="Tunga" panose="020B0502040204020203" pitchFamily="34" charset="0"/>
                <a:cs typeface="Tunga" panose="020B0502040204020203" pitchFamily="34" charset="0"/>
              </a:rPr>
              <a:t>Detention free days</a:t>
            </a:r>
          </a:p>
        </p:txBody>
      </p:sp>
      <p:sp>
        <p:nvSpPr>
          <p:cNvPr id="85" name="Rectangle 84"/>
          <p:cNvSpPr>
            <a:spLocks noChangeAspect="1"/>
          </p:cNvSpPr>
          <p:nvPr/>
        </p:nvSpPr>
        <p:spPr>
          <a:xfrm>
            <a:off x="10466417" y="3896731"/>
            <a:ext cx="1386000" cy="226591"/>
          </a:xfrm>
          <a:prstGeom prst="rect">
            <a:avLst/>
          </a:prstGeom>
          <a:solidFill>
            <a:srgbClr val="FFFFCC"/>
          </a:solidFill>
          <a:effectLst>
            <a:outerShdw blurRad="50800" dist="38100" dir="2700000" algn="tl" rotWithShape="0">
              <a:prstClr val="black">
                <a:alpha val="40000"/>
              </a:prstClr>
            </a:outerShdw>
          </a:effectLst>
        </p:spPr>
        <p:txBody>
          <a:bodyPr wrap="none" tIns="36000" bIns="36000">
            <a:spAutoFit/>
          </a:bodyPr>
          <a:lstStyle/>
          <a:p>
            <a:r>
              <a:rPr lang="en-GB" sz="1000" dirty="0">
                <a:latin typeface="Tunga" panose="020B0502040204020203" pitchFamily="34" charset="0"/>
                <a:cs typeface="Tunga" panose="020B0502040204020203" pitchFamily="34" charset="0"/>
              </a:rPr>
              <a:t>Detention fee</a:t>
            </a:r>
          </a:p>
        </p:txBody>
      </p:sp>
      <p:sp>
        <p:nvSpPr>
          <p:cNvPr id="86" name="Rectangle 85"/>
          <p:cNvSpPr>
            <a:spLocks noChangeAspect="1"/>
          </p:cNvSpPr>
          <p:nvPr/>
        </p:nvSpPr>
        <p:spPr>
          <a:xfrm>
            <a:off x="10466417" y="4770538"/>
            <a:ext cx="1386000" cy="226441"/>
          </a:xfrm>
          <a:prstGeom prst="rect">
            <a:avLst/>
          </a:prstGeom>
          <a:solidFill>
            <a:srgbClr val="FFFFCC"/>
          </a:solidFill>
          <a:effectLst>
            <a:outerShdw blurRad="50800" dist="38100" dir="2700000" algn="tl" rotWithShape="0">
              <a:prstClr val="black">
                <a:alpha val="40000"/>
              </a:prstClr>
            </a:outerShdw>
          </a:effectLst>
        </p:spPr>
        <p:txBody>
          <a:bodyPr wrap="none" tIns="36000" bIns="36000">
            <a:spAutoFit/>
          </a:bodyPr>
          <a:lstStyle/>
          <a:p>
            <a:r>
              <a:rPr lang="en-GB" sz="1000" dirty="0">
                <a:latin typeface="Tunga" panose="020B0502040204020203" pitchFamily="34" charset="0"/>
                <a:cs typeface="Tunga" panose="020B0502040204020203" pitchFamily="34" charset="0"/>
              </a:rPr>
              <a:t>Release container (</a:t>
            </a:r>
            <a:r>
              <a:rPr lang="en-GB" sz="1000" dirty="0" err="1">
                <a:latin typeface="Tunga" panose="020B0502040204020203" pitchFamily="34" charset="0"/>
                <a:cs typeface="Tunga" panose="020B0502040204020203" pitchFamily="34" charset="0"/>
              </a:rPr>
              <a:t>comm</a:t>
            </a:r>
            <a:r>
              <a:rPr lang="en-GB" sz="1000" dirty="0">
                <a:latin typeface="Tunga" panose="020B0502040204020203" pitchFamily="34" charset="0"/>
                <a:cs typeface="Tunga" panose="020B0502040204020203" pitchFamily="34" charset="0"/>
              </a:rPr>
              <a:t>)</a:t>
            </a:r>
          </a:p>
        </p:txBody>
      </p:sp>
      <p:sp>
        <p:nvSpPr>
          <p:cNvPr id="87" name="Rectangle 86"/>
          <p:cNvSpPr>
            <a:spLocks noChangeAspect="1"/>
          </p:cNvSpPr>
          <p:nvPr/>
        </p:nvSpPr>
        <p:spPr>
          <a:xfrm>
            <a:off x="10466417" y="4479269"/>
            <a:ext cx="1386000" cy="226591"/>
          </a:xfrm>
          <a:prstGeom prst="rect">
            <a:avLst/>
          </a:prstGeom>
          <a:solidFill>
            <a:srgbClr val="FFFFCC"/>
          </a:solidFill>
          <a:effectLst>
            <a:outerShdw blurRad="50800" dist="38100" dir="2700000" algn="tl" rotWithShape="0">
              <a:prstClr val="black">
                <a:alpha val="40000"/>
              </a:prstClr>
            </a:outerShdw>
          </a:effectLst>
        </p:spPr>
        <p:txBody>
          <a:bodyPr wrap="none" tIns="36000" bIns="36000">
            <a:spAutoFit/>
          </a:bodyPr>
          <a:lstStyle/>
          <a:p>
            <a:r>
              <a:rPr lang="en-GB" sz="1000" dirty="0">
                <a:latin typeface="Tunga" panose="020B0502040204020203" pitchFamily="34" charset="0"/>
                <a:cs typeface="Tunga" panose="020B0502040204020203" pitchFamily="34" charset="0"/>
              </a:rPr>
              <a:t>Port rotation</a:t>
            </a:r>
          </a:p>
        </p:txBody>
      </p:sp>
      <p:sp>
        <p:nvSpPr>
          <p:cNvPr id="88" name="Rectangle 87"/>
          <p:cNvSpPr>
            <a:spLocks noChangeAspect="1"/>
          </p:cNvSpPr>
          <p:nvPr/>
        </p:nvSpPr>
        <p:spPr>
          <a:xfrm>
            <a:off x="10466417" y="4188000"/>
            <a:ext cx="1386000" cy="226591"/>
          </a:xfrm>
          <a:prstGeom prst="rect">
            <a:avLst/>
          </a:prstGeom>
          <a:solidFill>
            <a:srgbClr val="FFFFCC"/>
          </a:solidFill>
          <a:effectLst>
            <a:outerShdw blurRad="50800" dist="38100" dir="2700000" algn="tl" rotWithShape="0">
              <a:prstClr val="black">
                <a:alpha val="40000"/>
              </a:prstClr>
            </a:outerShdw>
          </a:effectLst>
        </p:spPr>
        <p:txBody>
          <a:bodyPr wrap="none" tIns="36000" bIns="36000">
            <a:spAutoFit/>
          </a:bodyPr>
          <a:lstStyle/>
          <a:p>
            <a:r>
              <a:rPr lang="en-GB" sz="1000" dirty="0">
                <a:latin typeface="Tunga" panose="020B0502040204020203" pitchFamily="34" charset="0"/>
                <a:cs typeface="Tunga" panose="020B0502040204020203" pitchFamily="34" charset="0"/>
              </a:rPr>
              <a:t>Demurrage fee</a:t>
            </a:r>
          </a:p>
        </p:txBody>
      </p:sp>
      <p:sp>
        <p:nvSpPr>
          <p:cNvPr id="89" name="Rectangle 88"/>
          <p:cNvSpPr>
            <a:spLocks noChangeAspect="1"/>
          </p:cNvSpPr>
          <p:nvPr/>
        </p:nvSpPr>
        <p:spPr>
          <a:xfrm>
            <a:off x="10466417" y="5061657"/>
            <a:ext cx="1386000" cy="226591"/>
          </a:xfrm>
          <a:prstGeom prst="rect">
            <a:avLst/>
          </a:prstGeom>
          <a:solidFill>
            <a:srgbClr val="FFFFCC"/>
          </a:solidFill>
          <a:effectLst>
            <a:outerShdw blurRad="50800" dist="38100" dir="2700000" algn="tl" rotWithShape="0">
              <a:prstClr val="black">
                <a:alpha val="40000"/>
              </a:prstClr>
            </a:outerShdw>
          </a:effectLst>
        </p:spPr>
        <p:txBody>
          <a:bodyPr wrap="none" tIns="36000" bIns="36000">
            <a:spAutoFit/>
          </a:bodyPr>
          <a:lstStyle/>
          <a:p>
            <a:r>
              <a:rPr lang="en-GB" sz="1000" dirty="0">
                <a:latin typeface="Tunga" panose="020B0502040204020203" pitchFamily="34" charset="0"/>
                <a:cs typeface="Tunga" panose="020B0502040204020203" pitchFamily="34" charset="0"/>
              </a:rPr>
              <a:t>Manifest (imp)</a:t>
            </a:r>
          </a:p>
        </p:txBody>
      </p:sp>
      <p:sp>
        <p:nvSpPr>
          <p:cNvPr id="90" name="Rectangle 89"/>
          <p:cNvSpPr>
            <a:spLocks noChangeAspect="1"/>
          </p:cNvSpPr>
          <p:nvPr/>
        </p:nvSpPr>
        <p:spPr>
          <a:xfrm>
            <a:off x="10466417" y="5352926"/>
            <a:ext cx="1386000" cy="226591"/>
          </a:xfrm>
          <a:prstGeom prst="rect">
            <a:avLst/>
          </a:prstGeom>
          <a:solidFill>
            <a:srgbClr val="FFFFCC"/>
          </a:solidFill>
          <a:effectLst>
            <a:outerShdw blurRad="50800" dist="38100" dir="2700000" algn="tl" rotWithShape="0">
              <a:prstClr val="black">
                <a:alpha val="40000"/>
              </a:prstClr>
            </a:outerShdw>
          </a:effectLst>
        </p:spPr>
        <p:txBody>
          <a:bodyPr wrap="none" tIns="36000" bIns="36000">
            <a:spAutoFit/>
          </a:bodyPr>
          <a:lstStyle/>
          <a:p>
            <a:r>
              <a:rPr lang="en-GB" sz="1000" dirty="0">
                <a:latin typeface="Tunga" panose="020B0502040204020203" pitchFamily="34" charset="0"/>
                <a:cs typeface="Tunga" panose="020B0502040204020203" pitchFamily="34" charset="0"/>
              </a:rPr>
              <a:t>Named accounts</a:t>
            </a:r>
          </a:p>
        </p:txBody>
      </p:sp>
      <p:sp>
        <p:nvSpPr>
          <p:cNvPr id="91" name="Rectangle 90"/>
          <p:cNvSpPr>
            <a:spLocks noChangeAspect="1"/>
          </p:cNvSpPr>
          <p:nvPr/>
        </p:nvSpPr>
        <p:spPr>
          <a:xfrm>
            <a:off x="394268" y="4110443"/>
            <a:ext cx="1386000" cy="226591"/>
          </a:xfrm>
          <a:prstGeom prst="rect">
            <a:avLst/>
          </a:prstGeom>
          <a:solidFill>
            <a:srgbClr val="FFFFCC"/>
          </a:solidFill>
          <a:effectLst>
            <a:outerShdw blurRad="50800" dist="38100" dir="2700000" algn="tl" rotWithShape="0">
              <a:prstClr val="black">
                <a:alpha val="40000"/>
              </a:prstClr>
            </a:outerShdw>
          </a:effectLst>
        </p:spPr>
        <p:txBody>
          <a:bodyPr wrap="square" tIns="36000" bIns="36000">
            <a:spAutoFit/>
          </a:bodyPr>
          <a:lstStyle/>
          <a:p>
            <a:r>
              <a:rPr lang="en-GB" sz="1000" dirty="0">
                <a:latin typeface="Tunga" panose="020B0502040204020203" pitchFamily="34" charset="0"/>
                <a:cs typeface="Tunga" panose="020B0502040204020203" pitchFamily="34" charset="0"/>
              </a:rPr>
              <a:t>Destination</a:t>
            </a:r>
          </a:p>
        </p:txBody>
      </p:sp>
      <p:sp>
        <p:nvSpPr>
          <p:cNvPr id="92" name="Rectangle 91"/>
          <p:cNvSpPr>
            <a:spLocks noChangeAspect="1"/>
          </p:cNvSpPr>
          <p:nvPr/>
        </p:nvSpPr>
        <p:spPr>
          <a:xfrm>
            <a:off x="7199029" y="4102314"/>
            <a:ext cx="1386000" cy="226591"/>
          </a:xfrm>
          <a:prstGeom prst="rect">
            <a:avLst/>
          </a:prstGeom>
          <a:solidFill>
            <a:schemeClr val="accent3">
              <a:lumMod val="20000"/>
              <a:lumOff val="80000"/>
            </a:schemeClr>
          </a:solidFill>
          <a:effectLst>
            <a:outerShdw blurRad="50800" dist="38100" dir="2700000" algn="tl" rotWithShape="0">
              <a:prstClr val="black">
                <a:alpha val="40000"/>
              </a:prstClr>
            </a:outerShdw>
          </a:effectLst>
        </p:spPr>
        <p:txBody>
          <a:bodyPr wrap="none" tIns="36000" bIns="36000">
            <a:spAutoFit/>
          </a:bodyPr>
          <a:lstStyle/>
          <a:p>
            <a:r>
              <a:rPr lang="en-GB" sz="1000" dirty="0">
                <a:latin typeface="Tunga" panose="020B0502040204020203" pitchFamily="34" charset="0"/>
                <a:cs typeface="Tunga" panose="020B0502040204020203" pitchFamily="34" charset="0"/>
              </a:rPr>
              <a:t>Release </a:t>
            </a:r>
            <a:r>
              <a:rPr lang="en-GB" sz="1000">
                <a:latin typeface="Tunga" panose="020B0502040204020203" pitchFamily="34" charset="0"/>
                <a:cs typeface="Tunga" panose="020B0502040204020203" pitchFamily="34" charset="0"/>
              </a:rPr>
              <a:t>container CUST</a:t>
            </a:r>
            <a:endParaRPr lang="en-GB" sz="1000" dirty="0">
              <a:latin typeface="Tunga" panose="020B0502040204020203" pitchFamily="34" charset="0"/>
              <a:cs typeface="Tunga" panose="020B0502040204020203" pitchFamily="34" charset="0"/>
            </a:endParaRPr>
          </a:p>
        </p:txBody>
      </p:sp>
      <p:sp>
        <p:nvSpPr>
          <p:cNvPr id="73" name="Rectangle 72"/>
          <p:cNvSpPr>
            <a:spLocks noChangeAspect="1"/>
          </p:cNvSpPr>
          <p:nvPr/>
        </p:nvSpPr>
        <p:spPr>
          <a:xfrm>
            <a:off x="10466417" y="2440386"/>
            <a:ext cx="1386000" cy="226591"/>
          </a:xfrm>
          <a:prstGeom prst="rect">
            <a:avLst/>
          </a:prstGeom>
          <a:solidFill>
            <a:schemeClr val="accent1">
              <a:lumMod val="20000"/>
              <a:lumOff val="80000"/>
            </a:schemeClr>
          </a:solidFill>
          <a:effectLst>
            <a:outerShdw blurRad="50800" dist="38100" dir="2700000" algn="tl" rotWithShape="0">
              <a:prstClr val="black">
                <a:alpha val="40000"/>
              </a:prstClr>
            </a:outerShdw>
          </a:effectLst>
        </p:spPr>
        <p:txBody>
          <a:bodyPr wrap="none" tIns="36000" bIns="36000">
            <a:spAutoFit/>
          </a:bodyPr>
          <a:lstStyle/>
          <a:p>
            <a:r>
              <a:rPr lang="en-GB" sz="1000" dirty="0">
                <a:latin typeface="Tunga" panose="020B0502040204020203" pitchFamily="34" charset="0"/>
                <a:cs typeface="Tunga" panose="020B0502040204020203" pitchFamily="34" charset="0"/>
              </a:rPr>
              <a:t>ETA Vessel*</a:t>
            </a:r>
          </a:p>
        </p:txBody>
      </p:sp>
      <p:sp>
        <p:nvSpPr>
          <p:cNvPr id="76" name="Rectangle 75"/>
          <p:cNvSpPr>
            <a:spLocks noChangeAspect="1"/>
          </p:cNvSpPr>
          <p:nvPr/>
        </p:nvSpPr>
        <p:spPr>
          <a:xfrm>
            <a:off x="10466417" y="2731655"/>
            <a:ext cx="1386000" cy="226591"/>
          </a:xfrm>
          <a:prstGeom prst="rect">
            <a:avLst/>
          </a:prstGeom>
          <a:solidFill>
            <a:schemeClr val="accent1">
              <a:lumMod val="20000"/>
              <a:lumOff val="80000"/>
            </a:schemeClr>
          </a:solidFill>
          <a:effectLst>
            <a:outerShdw blurRad="50800" dist="38100" dir="2700000" algn="tl" rotWithShape="0">
              <a:prstClr val="black">
                <a:alpha val="40000"/>
              </a:prstClr>
            </a:outerShdw>
          </a:effectLst>
        </p:spPr>
        <p:txBody>
          <a:bodyPr wrap="none" tIns="36000" bIns="36000">
            <a:spAutoFit/>
          </a:bodyPr>
          <a:lstStyle/>
          <a:p>
            <a:r>
              <a:rPr lang="en-GB" sz="1000" dirty="0">
                <a:latin typeface="Tunga" panose="020B0502040204020203" pitchFamily="34" charset="0"/>
                <a:cs typeface="Tunga" panose="020B0502040204020203" pitchFamily="34" charset="0"/>
              </a:rPr>
              <a:t>ETD Vessel*</a:t>
            </a:r>
          </a:p>
        </p:txBody>
      </p:sp>
      <p:sp>
        <p:nvSpPr>
          <p:cNvPr id="2" name="Rectangle 1"/>
          <p:cNvSpPr/>
          <p:nvPr/>
        </p:nvSpPr>
        <p:spPr>
          <a:xfrm>
            <a:off x="7064151" y="2362683"/>
            <a:ext cx="4953000" cy="642834"/>
          </a:xfrm>
          <a:prstGeom prst="rect">
            <a:avLst/>
          </a:prstGeom>
          <a:noFill/>
          <a:ln w="3175">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a:p>
        </p:txBody>
      </p:sp>
      <p:sp>
        <p:nvSpPr>
          <p:cNvPr id="93" name="Rectangle 92"/>
          <p:cNvSpPr/>
          <p:nvPr/>
        </p:nvSpPr>
        <p:spPr>
          <a:xfrm>
            <a:off x="7064459" y="4052655"/>
            <a:ext cx="3285337" cy="404023"/>
          </a:xfrm>
          <a:prstGeom prst="rect">
            <a:avLst/>
          </a:prstGeom>
          <a:noFill/>
          <a:ln w="3175">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a:p>
        </p:txBody>
      </p:sp>
      <p:sp>
        <p:nvSpPr>
          <p:cNvPr id="94" name="Rectangle 93"/>
          <p:cNvSpPr>
            <a:spLocks noChangeAspect="1"/>
          </p:cNvSpPr>
          <p:nvPr/>
        </p:nvSpPr>
        <p:spPr>
          <a:xfrm>
            <a:off x="7166250" y="4727234"/>
            <a:ext cx="1386000" cy="226441"/>
          </a:xfrm>
          <a:prstGeom prst="rect">
            <a:avLst/>
          </a:prstGeom>
          <a:solidFill>
            <a:srgbClr val="FFFFCC"/>
          </a:solidFill>
          <a:effectLst>
            <a:outerShdw blurRad="50800" dist="38100" dir="2700000" algn="tl" rotWithShape="0">
              <a:prstClr val="black">
                <a:alpha val="40000"/>
              </a:prstClr>
            </a:outerShdw>
          </a:effectLst>
        </p:spPr>
        <p:txBody>
          <a:bodyPr wrap="none" tIns="36000" bIns="36000">
            <a:spAutoFit/>
          </a:bodyPr>
          <a:lstStyle/>
          <a:p>
            <a:r>
              <a:rPr lang="en-GB" sz="1000" dirty="0">
                <a:latin typeface="Tunga" panose="020B0502040204020203" pitchFamily="34" charset="0"/>
                <a:cs typeface="Tunga" panose="020B0502040204020203" pitchFamily="34" charset="0"/>
              </a:rPr>
              <a:t>Release container (</a:t>
            </a:r>
            <a:r>
              <a:rPr lang="en-GB" sz="1000" dirty="0" err="1">
                <a:latin typeface="Tunga" panose="020B0502040204020203" pitchFamily="34" charset="0"/>
                <a:cs typeface="Tunga" panose="020B0502040204020203" pitchFamily="34" charset="0"/>
              </a:rPr>
              <a:t>comm</a:t>
            </a:r>
            <a:r>
              <a:rPr lang="en-GB" sz="1000" dirty="0">
                <a:latin typeface="Tunga" panose="020B0502040204020203" pitchFamily="34" charset="0"/>
                <a:cs typeface="Tunga" panose="020B0502040204020203" pitchFamily="34" charset="0"/>
              </a:rPr>
              <a:t>)</a:t>
            </a:r>
          </a:p>
        </p:txBody>
      </p:sp>
      <p:sp>
        <p:nvSpPr>
          <p:cNvPr id="95" name="Rectangle 94"/>
          <p:cNvSpPr/>
          <p:nvPr/>
        </p:nvSpPr>
        <p:spPr>
          <a:xfrm>
            <a:off x="7083027" y="4654233"/>
            <a:ext cx="4953000" cy="369242"/>
          </a:xfrm>
          <a:prstGeom prst="rect">
            <a:avLst/>
          </a:prstGeom>
          <a:noFill/>
          <a:ln w="3175">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a:p>
        </p:txBody>
      </p:sp>
      <p:sp>
        <p:nvSpPr>
          <p:cNvPr id="96" name="Rectangle 95"/>
          <p:cNvSpPr>
            <a:spLocks noChangeAspect="1"/>
          </p:cNvSpPr>
          <p:nvPr/>
        </p:nvSpPr>
        <p:spPr>
          <a:xfrm>
            <a:off x="10466417" y="5644195"/>
            <a:ext cx="1386000" cy="226591"/>
          </a:xfrm>
          <a:prstGeom prst="rect">
            <a:avLst/>
          </a:prstGeom>
          <a:solidFill>
            <a:srgbClr val="FFFFCC"/>
          </a:solidFill>
          <a:effectLst>
            <a:outerShdw blurRad="50800" dist="38100" dir="2700000" algn="tl" rotWithShape="0">
              <a:prstClr val="black">
                <a:alpha val="40000"/>
              </a:prstClr>
            </a:outerShdw>
          </a:effectLst>
        </p:spPr>
        <p:txBody>
          <a:bodyPr wrap="square" tIns="36000" bIns="36000">
            <a:spAutoFit/>
          </a:bodyPr>
          <a:lstStyle/>
          <a:p>
            <a:r>
              <a:rPr lang="en-GB" sz="1000" dirty="0">
                <a:latin typeface="Tunga" panose="020B0502040204020203" pitchFamily="34" charset="0"/>
                <a:cs typeface="Tunga" panose="020B0502040204020203" pitchFamily="34" charset="0"/>
              </a:rPr>
              <a:t>Drop–off terminal</a:t>
            </a:r>
          </a:p>
        </p:txBody>
      </p:sp>
      <p:sp>
        <p:nvSpPr>
          <p:cNvPr id="97" name="Rectangle 96"/>
          <p:cNvSpPr>
            <a:spLocks noChangeAspect="1"/>
          </p:cNvSpPr>
          <p:nvPr/>
        </p:nvSpPr>
        <p:spPr>
          <a:xfrm>
            <a:off x="10466417" y="5935464"/>
            <a:ext cx="1380844" cy="226591"/>
          </a:xfrm>
          <a:prstGeom prst="rect">
            <a:avLst/>
          </a:prstGeom>
          <a:solidFill>
            <a:srgbClr val="FFFFCC"/>
          </a:solidFill>
          <a:effectLst>
            <a:outerShdw blurRad="50800" dist="38100" dir="2700000" algn="tl" rotWithShape="0">
              <a:prstClr val="black">
                <a:alpha val="40000"/>
              </a:prstClr>
            </a:outerShdw>
          </a:effectLst>
        </p:spPr>
        <p:txBody>
          <a:bodyPr wrap="square" tIns="36000" bIns="36000">
            <a:spAutoFit/>
          </a:bodyPr>
          <a:lstStyle/>
          <a:p>
            <a:r>
              <a:rPr lang="en-GB" sz="1000" dirty="0">
                <a:latin typeface="Tunga" panose="020B0502040204020203" pitchFamily="34" charset="0"/>
                <a:cs typeface="Tunga" panose="020B0502040204020203" pitchFamily="34" charset="0"/>
              </a:rPr>
              <a:t>Drop–off date</a:t>
            </a:r>
          </a:p>
        </p:txBody>
      </p:sp>
      <p:sp>
        <p:nvSpPr>
          <p:cNvPr id="98" name="Rectangle 97"/>
          <p:cNvSpPr>
            <a:spLocks noChangeAspect="1"/>
          </p:cNvSpPr>
          <p:nvPr/>
        </p:nvSpPr>
        <p:spPr>
          <a:xfrm>
            <a:off x="10466417" y="6226733"/>
            <a:ext cx="1386000" cy="226591"/>
          </a:xfrm>
          <a:prstGeom prst="rect">
            <a:avLst/>
          </a:prstGeom>
          <a:solidFill>
            <a:srgbClr val="FFFFCC"/>
          </a:solidFill>
          <a:effectLst>
            <a:outerShdw blurRad="50800" dist="38100" dir="2700000" algn="tl" rotWithShape="0">
              <a:prstClr val="black">
                <a:alpha val="40000"/>
              </a:prstClr>
            </a:outerShdw>
          </a:effectLst>
        </p:spPr>
        <p:txBody>
          <a:bodyPr wrap="square" tIns="36000" bIns="36000">
            <a:spAutoFit/>
          </a:bodyPr>
          <a:lstStyle/>
          <a:p>
            <a:r>
              <a:rPr lang="en-GB" sz="1000" dirty="0">
                <a:latin typeface="Tunga" panose="020B0502040204020203" pitchFamily="34" charset="0"/>
                <a:cs typeface="Tunga" panose="020B0502040204020203" pitchFamily="34" charset="0"/>
              </a:rPr>
              <a:t>Pick-up terminal</a:t>
            </a:r>
          </a:p>
        </p:txBody>
      </p:sp>
      <p:sp>
        <p:nvSpPr>
          <p:cNvPr id="99" name="Rectangle 98"/>
          <p:cNvSpPr>
            <a:spLocks noChangeAspect="1"/>
          </p:cNvSpPr>
          <p:nvPr/>
        </p:nvSpPr>
        <p:spPr>
          <a:xfrm>
            <a:off x="10466417" y="6518000"/>
            <a:ext cx="1386000" cy="226591"/>
          </a:xfrm>
          <a:prstGeom prst="rect">
            <a:avLst/>
          </a:prstGeom>
          <a:solidFill>
            <a:srgbClr val="FFFFCC"/>
          </a:solidFill>
          <a:effectLst>
            <a:outerShdw blurRad="50800" dist="38100" dir="2700000" algn="tl" rotWithShape="0">
              <a:prstClr val="black">
                <a:alpha val="40000"/>
              </a:prstClr>
            </a:outerShdw>
          </a:effectLst>
        </p:spPr>
        <p:txBody>
          <a:bodyPr wrap="square" tIns="36000" bIns="36000">
            <a:spAutoFit/>
          </a:bodyPr>
          <a:lstStyle/>
          <a:p>
            <a:r>
              <a:rPr lang="en-GB" sz="1000" dirty="0">
                <a:latin typeface="Tunga" panose="020B0502040204020203" pitchFamily="34" charset="0"/>
                <a:cs typeface="Tunga" panose="020B0502040204020203" pitchFamily="34" charset="0"/>
              </a:rPr>
              <a:t>Pick-up date</a:t>
            </a:r>
          </a:p>
        </p:txBody>
      </p:sp>
      <p:sp>
        <p:nvSpPr>
          <p:cNvPr id="3" name="Slide Number Placeholder 2"/>
          <p:cNvSpPr>
            <a:spLocks noGrp="1"/>
          </p:cNvSpPr>
          <p:nvPr>
            <p:ph type="sldNum" sz="quarter" idx="12"/>
          </p:nvPr>
        </p:nvSpPr>
        <p:spPr/>
        <p:txBody>
          <a:bodyPr/>
          <a:lstStyle/>
          <a:p>
            <a:fld id="{B6F15528-21DE-4FAA-801E-634DDDAF4B2B}" type="slidenum">
              <a:rPr lang="en-US" smtClean="0"/>
              <a:pPr/>
              <a:t>8</a:t>
            </a:fld>
            <a:endParaRPr lang="en-US"/>
          </a:p>
        </p:txBody>
      </p:sp>
      <p:sp>
        <p:nvSpPr>
          <p:cNvPr id="101" name="Rectangle 100"/>
          <p:cNvSpPr>
            <a:spLocks noChangeAspect="1"/>
          </p:cNvSpPr>
          <p:nvPr/>
        </p:nvSpPr>
        <p:spPr>
          <a:xfrm>
            <a:off x="373672" y="4448224"/>
            <a:ext cx="1386000" cy="226591"/>
          </a:xfrm>
          <a:prstGeom prst="rect">
            <a:avLst/>
          </a:prstGeom>
          <a:solidFill>
            <a:srgbClr val="FFFFCC"/>
          </a:solidFill>
          <a:effectLst>
            <a:outerShdw blurRad="50800" dist="38100" dir="2700000" algn="tl" rotWithShape="0">
              <a:prstClr val="black">
                <a:alpha val="40000"/>
              </a:prstClr>
            </a:outerShdw>
          </a:effectLst>
        </p:spPr>
        <p:txBody>
          <a:bodyPr wrap="square" tIns="36000" bIns="36000">
            <a:spAutoFit/>
          </a:bodyPr>
          <a:lstStyle/>
          <a:p>
            <a:r>
              <a:rPr lang="en-GB" sz="1000">
                <a:latin typeface="Tunga" panose="020B0502040204020203" pitchFamily="34" charset="0"/>
                <a:cs typeface="Tunga" panose="020B0502040204020203" pitchFamily="34" charset="0"/>
              </a:rPr>
              <a:t>Modality choice</a:t>
            </a:r>
            <a:endParaRPr lang="en-GB" sz="1000" dirty="0">
              <a:latin typeface="Tunga" panose="020B0502040204020203" pitchFamily="34" charset="0"/>
              <a:cs typeface="Tunga" panose="020B0502040204020203" pitchFamily="34" charset="0"/>
            </a:endParaRPr>
          </a:p>
        </p:txBody>
      </p:sp>
    </p:spTree>
    <p:extLst>
      <p:ext uri="{BB962C8B-B14F-4D97-AF65-F5344CB8AC3E}">
        <p14:creationId xmlns:p14="http://schemas.microsoft.com/office/powerpoint/2010/main" val="152051159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p:cNvSpPr>
            <a:spLocks noGrp="1"/>
          </p:cNvSpPr>
          <p:nvPr>
            <p:ph type="sldNum" sz="quarter" idx="12"/>
          </p:nvPr>
        </p:nvSpPr>
        <p:spPr/>
        <p:txBody>
          <a:bodyPr/>
          <a:lstStyle/>
          <a:p>
            <a:fld id="{B6F15528-21DE-4FAA-801E-634DDDAF4B2B}" type="slidenum">
              <a:rPr lang="en-US" smtClean="0"/>
              <a:pPr/>
              <a:t>9</a:t>
            </a:fld>
            <a:endParaRPr lang="en-US"/>
          </a:p>
        </p:txBody>
      </p:sp>
      <p:sp>
        <p:nvSpPr>
          <p:cNvPr id="101" name="TextBox 100"/>
          <p:cNvSpPr txBox="1"/>
          <p:nvPr/>
        </p:nvSpPr>
        <p:spPr>
          <a:xfrm>
            <a:off x="228600" y="677264"/>
            <a:ext cx="869149" cy="276999"/>
          </a:xfrm>
          <a:prstGeom prst="rect">
            <a:avLst/>
          </a:prstGeom>
          <a:noFill/>
        </p:spPr>
        <p:txBody>
          <a:bodyPr wrap="none" rtlCol="0">
            <a:spAutoFit/>
          </a:bodyPr>
          <a:lstStyle/>
          <a:p>
            <a:r>
              <a:rPr lang="nl-NL" sz="1200" dirty="0">
                <a:solidFill>
                  <a:schemeClr val="tx2"/>
                </a:solidFill>
                <a:latin typeface="Tunga" panose="020B0502040204020203" pitchFamily="34" charset="0"/>
                <a:cs typeface="Tunga" panose="020B0502040204020203" pitchFamily="34" charset="0"/>
              </a:rPr>
              <a:t>Architecture.</a:t>
            </a:r>
          </a:p>
        </p:txBody>
      </p:sp>
      <p:sp>
        <p:nvSpPr>
          <p:cNvPr id="5" name="Rectangle 4"/>
          <p:cNvSpPr/>
          <p:nvPr/>
        </p:nvSpPr>
        <p:spPr>
          <a:xfrm>
            <a:off x="6319672" y="3748444"/>
            <a:ext cx="3505200" cy="2501444"/>
          </a:xfrm>
          <a:prstGeom prst="rect">
            <a:avLst/>
          </a:prstGeom>
          <a:noFill/>
          <a:ln>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a:p>
        </p:txBody>
      </p:sp>
      <p:sp>
        <p:nvSpPr>
          <p:cNvPr id="6" name="TextBox 5"/>
          <p:cNvSpPr txBox="1"/>
          <p:nvPr/>
        </p:nvSpPr>
        <p:spPr>
          <a:xfrm>
            <a:off x="6172200" y="3686889"/>
            <a:ext cx="740908" cy="246221"/>
          </a:xfrm>
          <a:prstGeom prst="rect">
            <a:avLst/>
          </a:prstGeom>
          <a:solidFill>
            <a:schemeClr val="tx2"/>
          </a:solidFill>
        </p:spPr>
        <p:txBody>
          <a:bodyPr wrap="none" rtlCol="0">
            <a:spAutoFit/>
          </a:bodyPr>
          <a:lstStyle/>
          <a:p>
            <a:r>
              <a:rPr lang="nl-NL" sz="1000" dirty="0" err="1">
                <a:solidFill>
                  <a:schemeClr val="bg1"/>
                </a:solidFill>
              </a:rPr>
              <a:t>Inlandlinks</a:t>
            </a:r>
            <a:endParaRPr lang="nl-NL" sz="1000" dirty="0">
              <a:solidFill>
                <a:schemeClr val="bg1"/>
              </a:solidFill>
            </a:endParaRPr>
          </a:p>
        </p:txBody>
      </p:sp>
      <p:sp>
        <p:nvSpPr>
          <p:cNvPr id="103" name="Rectangle 102"/>
          <p:cNvSpPr/>
          <p:nvPr/>
        </p:nvSpPr>
        <p:spPr>
          <a:xfrm>
            <a:off x="914400" y="990600"/>
            <a:ext cx="3505200" cy="2286000"/>
          </a:xfrm>
          <a:prstGeom prst="rect">
            <a:avLst/>
          </a:prstGeom>
          <a:noFill/>
          <a:ln>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a:p>
        </p:txBody>
      </p:sp>
      <p:sp>
        <p:nvSpPr>
          <p:cNvPr id="104" name="Rectangle 103"/>
          <p:cNvSpPr/>
          <p:nvPr/>
        </p:nvSpPr>
        <p:spPr>
          <a:xfrm>
            <a:off x="914400" y="3748444"/>
            <a:ext cx="3505200" cy="1433156"/>
          </a:xfrm>
          <a:prstGeom prst="rect">
            <a:avLst/>
          </a:prstGeom>
          <a:noFill/>
          <a:ln>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a:p>
        </p:txBody>
      </p:sp>
      <p:sp>
        <p:nvSpPr>
          <p:cNvPr id="102" name="TextBox 101"/>
          <p:cNvSpPr txBox="1"/>
          <p:nvPr/>
        </p:nvSpPr>
        <p:spPr>
          <a:xfrm>
            <a:off x="838200" y="867489"/>
            <a:ext cx="1455848" cy="246221"/>
          </a:xfrm>
          <a:prstGeom prst="rect">
            <a:avLst/>
          </a:prstGeom>
          <a:solidFill>
            <a:schemeClr val="tx2"/>
          </a:solidFill>
        </p:spPr>
        <p:txBody>
          <a:bodyPr wrap="none" rtlCol="0">
            <a:spAutoFit/>
          </a:bodyPr>
          <a:lstStyle/>
          <a:p>
            <a:r>
              <a:rPr lang="nl-NL" sz="1000" dirty="0">
                <a:solidFill>
                  <a:schemeClr val="bg1"/>
                </a:solidFill>
              </a:rPr>
              <a:t>TOS - </a:t>
            </a:r>
            <a:r>
              <a:rPr lang="nl-NL" sz="1000" dirty="0" err="1">
                <a:solidFill>
                  <a:schemeClr val="bg1"/>
                </a:solidFill>
              </a:rPr>
              <a:t>Deepsea</a:t>
            </a:r>
            <a:r>
              <a:rPr lang="nl-NL" sz="1000" dirty="0">
                <a:solidFill>
                  <a:schemeClr val="bg1"/>
                </a:solidFill>
              </a:rPr>
              <a:t> terminals</a:t>
            </a:r>
          </a:p>
        </p:txBody>
      </p:sp>
      <p:pic>
        <p:nvPicPr>
          <p:cNvPr id="105"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flipH="1">
            <a:off x="6324600" y="6280666"/>
            <a:ext cx="323850" cy="3143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106" name="TextBox 105"/>
          <p:cNvSpPr txBox="1"/>
          <p:nvPr/>
        </p:nvSpPr>
        <p:spPr>
          <a:xfrm>
            <a:off x="825216" y="3625333"/>
            <a:ext cx="647934" cy="246221"/>
          </a:xfrm>
          <a:prstGeom prst="rect">
            <a:avLst/>
          </a:prstGeom>
          <a:solidFill>
            <a:schemeClr val="tx2"/>
          </a:solidFill>
        </p:spPr>
        <p:txBody>
          <a:bodyPr wrap="none" rtlCol="0">
            <a:spAutoFit/>
          </a:bodyPr>
          <a:lstStyle/>
          <a:p>
            <a:r>
              <a:rPr lang="nl-NL" sz="1000" dirty="0">
                <a:solidFill>
                  <a:schemeClr val="bg1"/>
                </a:solidFill>
              </a:rPr>
              <a:t>Portbase</a:t>
            </a:r>
          </a:p>
        </p:txBody>
      </p:sp>
      <p:sp>
        <p:nvSpPr>
          <p:cNvPr id="107" name="Rectangle 106"/>
          <p:cNvSpPr/>
          <p:nvPr/>
        </p:nvSpPr>
        <p:spPr>
          <a:xfrm>
            <a:off x="914400" y="5609511"/>
            <a:ext cx="3505200" cy="791289"/>
          </a:xfrm>
          <a:prstGeom prst="rect">
            <a:avLst/>
          </a:prstGeom>
          <a:noFill/>
          <a:ln>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a:p>
        </p:txBody>
      </p:sp>
      <p:sp>
        <p:nvSpPr>
          <p:cNvPr id="108" name="TextBox 107"/>
          <p:cNvSpPr txBox="1"/>
          <p:nvPr/>
        </p:nvSpPr>
        <p:spPr>
          <a:xfrm>
            <a:off x="853448" y="5486400"/>
            <a:ext cx="633507" cy="246221"/>
          </a:xfrm>
          <a:prstGeom prst="rect">
            <a:avLst/>
          </a:prstGeom>
          <a:solidFill>
            <a:schemeClr val="tx2"/>
          </a:solidFill>
        </p:spPr>
        <p:txBody>
          <a:bodyPr wrap="none" rtlCol="0">
            <a:spAutoFit/>
          </a:bodyPr>
          <a:lstStyle/>
          <a:p>
            <a:r>
              <a:rPr lang="nl-NL" sz="1000" dirty="0" err="1">
                <a:solidFill>
                  <a:schemeClr val="bg1"/>
                </a:solidFill>
              </a:rPr>
              <a:t>Customs</a:t>
            </a:r>
            <a:endParaRPr lang="nl-NL" sz="1000" dirty="0">
              <a:solidFill>
                <a:schemeClr val="bg1"/>
              </a:solidFill>
            </a:endParaRPr>
          </a:p>
        </p:txBody>
      </p:sp>
      <p:sp>
        <p:nvSpPr>
          <p:cNvPr id="109" name="Rectangle 108"/>
          <p:cNvSpPr/>
          <p:nvPr/>
        </p:nvSpPr>
        <p:spPr>
          <a:xfrm>
            <a:off x="6319672" y="954263"/>
            <a:ext cx="3505200" cy="2322337"/>
          </a:xfrm>
          <a:prstGeom prst="rect">
            <a:avLst/>
          </a:prstGeom>
          <a:noFill/>
          <a:ln>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a:p>
        </p:txBody>
      </p:sp>
      <p:sp>
        <p:nvSpPr>
          <p:cNvPr id="110" name="TextBox 109"/>
          <p:cNvSpPr txBox="1"/>
          <p:nvPr/>
        </p:nvSpPr>
        <p:spPr>
          <a:xfrm>
            <a:off x="6172200" y="831152"/>
            <a:ext cx="958917" cy="246221"/>
          </a:xfrm>
          <a:prstGeom prst="rect">
            <a:avLst/>
          </a:prstGeom>
          <a:solidFill>
            <a:schemeClr val="tx2"/>
          </a:solidFill>
        </p:spPr>
        <p:txBody>
          <a:bodyPr wrap="none" rtlCol="0">
            <a:spAutoFit/>
          </a:bodyPr>
          <a:lstStyle/>
          <a:p>
            <a:r>
              <a:rPr lang="nl-NL" sz="1000" dirty="0">
                <a:solidFill>
                  <a:schemeClr val="bg1"/>
                </a:solidFill>
              </a:rPr>
              <a:t>Order portal(s)</a:t>
            </a:r>
          </a:p>
        </p:txBody>
      </p:sp>
      <p:cxnSp>
        <p:nvCxnSpPr>
          <p:cNvPr id="8" name="Straight Arrow Connector 7"/>
          <p:cNvCxnSpPr>
            <a:stCxn id="103" idx="2"/>
            <a:endCxn id="104" idx="0"/>
          </p:cNvCxnSpPr>
          <p:nvPr/>
        </p:nvCxnSpPr>
        <p:spPr>
          <a:xfrm>
            <a:off x="2667000" y="3276600"/>
            <a:ext cx="0" cy="471844"/>
          </a:xfrm>
          <a:prstGeom prst="straightConnector1">
            <a:avLst/>
          </a:prstGeom>
          <a:ln>
            <a:headEnd type="triangle"/>
            <a:tailEnd type="triangle"/>
          </a:ln>
        </p:spPr>
        <p:style>
          <a:lnRef idx="1">
            <a:schemeClr val="accent1"/>
          </a:lnRef>
          <a:fillRef idx="0">
            <a:schemeClr val="accent1"/>
          </a:fillRef>
          <a:effectRef idx="0">
            <a:schemeClr val="accent1"/>
          </a:effectRef>
          <a:fontRef idx="minor">
            <a:schemeClr val="tx1"/>
          </a:fontRef>
        </p:style>
      </p:cxnSp>
      <p:cxnSp>
        <p:nvCxnSpPr>
          <p:cNvPr id="111" name="Straight Arrow Connector 110"/>
          <p:cNvCxnSpPr>
            <a:stCxn id="104" idx="2"/>
            <a:endCxn id="107" idx="0"/>
          </p:cNvCxnSpPr>
          <p:nvPr/>
        </p:nvCxnSpPr>
        <p:spPr>
          <a:xfrm>
            <a:off x="2667000" y="5181600"/>
            <a:ext cx="0" cy="427911"/>
          </a:xfrm>
          <a:prstGeom prst="straightConnector1">
            <a:avLst/>
          </a:prstGeom>
          <a:ln>
            <a:headEnd type="triangle"/>
            <a:tailEnd type="triangle"/>
          </a:ln>
        </p:spPr>
        <p:style>
          <a:lnRef idx="1">
            <a:schemeClr val="accent1"/>
          </a:lnRef>
          <a:fillRef idx="0">
            <a:schemeClr val="accent1"/>
          </a:fillRef>
          <a:effectRef idx="0">
            <a:schemeClr val="accent1"/>
          </a:effectRef>
          <a:fontRef idx="minor">
            <a:schemeClr val="tx1"/>
          </a:fontRef>
        </p:style>
      </p:cxnSp>
      <p:sp>
        <p:nvSpPr>
          <p:cNvPr id="17" name="Rectangle 16"/>
          <p:cNvSpPr>
            <a:spLocks noChangeAspect="1"/>
          </p:cNvSpPr>
          <p:nvPr/>
        </p:nvSpPr>
        <p:spPr>
          <a:xfrm>
            <a:off x="1065422" y="1189700"/>
            <a:ext cx="1386000" cy="226591"/>
          </a:xfrm>
          <a:prstGeom prst="rect">
            <a:avLst/>
          </a:prstGeom>
          <a:solidFill>
            <a:schemeClr val="bg2">
              <a:lumMod val="90000"/>
            </a:schemeClr>
          </a:solidFill>
          <a:effectLst>
            <a:outerShdw blurRad="50800" dist="38100" dir="2700000" algn="tl" rotWithShape="0">
              <a:prstClr val="black">
                <a:alpha val="40000"/>
              </a:prstClr>
            </a:outerShdw>
          </a:effectLst>
        </p:spPr>
        <p:txBody>
          <a:bodyPr wrap="none" tIns="36000" bIns="36000">
            <a:spAutoFit/>
          </a:bodyPr>
          <a:lstStyle/>
          <a:p>
            <a:r>
              <a:rPr lang="en-GB" sz="1000" dirty="0">
                <a:latin typeface="Tunga" panose="020B0502040204020203" pitchFamily="34" charset="0"/>
                <a:cs typeface="Tunga" panose="020B0502040204020203" pitchFamily="34" charset="0"/>
              </a:rPr>
              <a:t>Container planning DST</a:t>
            </a:r>
          </a:p>
        </p:txBody>
      </p:sp>
      <p:sp>
        <p:nvSpPr>
          <p:cNvPr id="18" name="Rectangle 17"/>
          <p:cNvSpPr>
            <a:spLocks noChangeAspect="1"/>
          </p:cNvSpPr>
          <p:nvPr/>
        </p:nvSpPr>
        <p:spPr>
          <a:xfrm>
            <a:off x="1065422" y="1482858"/>
            <a:ext cx="1386000" cy="226591"/>
          </a:xfrm>
          <a:prstGeom prst="rect">
            <a:avLst/>
          </a:prstGeom>
          <a:solidFill>
            <a:schemeClr val="bg2">
              <a:lumMod val="90000"/>
            </a:schemeClr>
          </a:solidFill>
          <a:effectLst>
            <a:outerShdw blurRad="50800" dist="38100" dir="2700000" algn="tl" rotWithShape="0">
              <a:prstClr val="black">
                <a:alpha val="40000"/>
              </a:prstClr>
            </a:outerShdw>
          </a:effectLst>
        </p:spPr>
        <p:txBody>
          <a:bodyPr wrap="none" tIns="36000" bIns="36000">
            <a:spAutoFit/>
          </a:bodyPr>
          <a:lstStyle/>
          <a:p>
            <a:r>
              <a:rPr lang="en-GB" sz="1000" dirty="0">
                <a:latin typeface="Tunga" panose="020B0502040204020203" pitchFamily="34" charset="0"/>
                <a:cs typeface="Tunga" panose="020B0502040204020203" pitchFamily="34" charset="0"/>
              </a:rPr>
              <a:t>Container status DST</a:t>
            </a:r>
          </a:p>
        </p:txBody>
      </p:sp>
      <p:sp>
        <p:nvSpPr>
          <p:cNvPr id="19" name="Rectangle 18"/>
          <p:cNvSpPr>
            <a:spLocks noChangeAspect="1"/>
          </p:cNvSpPr>
          <p:nvPr/>
        </p:nvSpPr>
        <p:spPr>
          <a:xfrm>
            <a:off x="1065422" y="1776016"/>
            <a:ext cx="1386000" cy="226591"/>
          </a:xfrm>
          <a:prstGeom prst="rect">
            <a:avLst/>
          </a:prstGeom>
          <a:solidFill>
            <a:schemeClr val="bg2">
              <a:lumMod val="90000"/>
            </a:schemeClr>
          </a:solidFill>
          <a:effectLst>
            <a:outerShdw blurRad="50800" dist="38100" dir="2700000" algn="tl" rotWithShape="0">
              <a:prstClr val="black">
                <a:alpha val="40000"/>
              </a:prstClr>
            </a:outerShdw>
          </a:effectLst>
        </p:spPr>
        <p:txBody>
          <a:bodyPr wrap="none" tIns="36000" bIns="36000">
            <a:spAutoFit/>
          </a:bodyPr>
          <a:lstStyle/>
          <a:p>
            <a:r>
              <a:rPr lang="en-GB" sz="1000" dirty="0">
                <a:latin typeface="Tunga" panose="020B0502040204020203" pitchFamily="34" charset="0"/>
                <a:cs typeface="Tunga" panose="020B0502040204020203" pitchFamily="34" charset="0"/>
              </a:rPr>
              <a:t>Inland calls barges DST</a:t>
            </a:r>
          </a:p>
        </p:txBody>
      </p:sp>
      <p:sp>
        <p:nvSpPr>
          <p:cNvPr id="20" name="Rectangle 19"/>
          <p:cNvSpPr>
            <a:spLocks noChangeAspect="1"/>
          </p:cNvSpPr>
          <p:nvPr/>
        </p:nvSpPr>
        <p:spPr>
          <a:xfrm>
            <a:off x="1076967" y="2655490"/>
            <a:ext cx="1386000" cy="226591"/>
          </a:xfrm>
          <a:prstGeom prst="rect">
            <a:avLst/>
          </a:prstGeom>
          <a:solidFill>
            <a:schemeClr val="bg2">
              <a:lumMod val="90000"/>
            </a:schemeClr>
          </a:solidFill>
          <a:effectLst>
            <a:outerShdw blurRad="50800" dist="38100" dir="2700000" algn="tl" rotWithShape="0">
              <a:prstClr val="black">
                <a:alpha val="40000"/>
              </a:prstClr>
            </a:outerShdw>
          </a:effectLst>
        </p:spPr>
        <p:txBody>
          <a:bodyPr wrap="none" tIns="36000" bIns="36000">
            <a:spAutoFit/>
          </a:bodyPr>
          <a:lstStyle/>
          <a:p>
            <a:r>
              <a:rPr lang="en-GB" sz="1000" dirty="0">
                <a:latin typeface="Tunga" panose="020B0502040204020203" pitchFamily="34" charset="0"/>
                <a:cs typeface="Tunga" panose="020B0502040204020203" pitchFamily="34" charset="0"/>
              </a:rPr>
              <a:t>Inland calls trains DST</a:t>
            </a:r>
          </a:p>
        </p:txBody>
      </p:sp>
      <p:sp>
        <p:nvSpPr>
          <p:cNvPr id="21" name="Rectangle 20"/>
          <p:cNvSpPr>
            <a:spLocks noChangeAspect="1"/>
          </p:cNvSpPr>
          <p:nvPr/>
        </p:nvSpPr>
        <p:spPr>
          <a:xfrm>
            <a:off x="2527622" y="1776016"/>
            <a:ext cx="1386000" cy="226591"/>
          </a:xfrm>
          <a:prstGeom prst="rect">
            <a:avLst/>
          </a:prstGeom>
          <a:solidFill>
            <a:schemeClr val="bg2">
              <a:lumMod val="90000"/>
            </a:schemeClr>
          </a:solidFill>
          <a:effectLst>
            <a:outerShdw blurRad="50800" dist="38100" dir="2700000" algn="tl" rotWithShape="0">
              <a:prstClr val="black">
                <a:alpha val="40000"/>
              </a:prstClr>
            </a:outerShdw>
          </a:effectLst>
        </p:spPr>
        <p:txBody>
          <a:bodyPr wrap="none" tIns="36000" bIns="36000">
            <a:spAutoFit/>
          </a:bodyPr>
          <a:lstStyle/>
          <a:p>
            <a:r>
              <a:rPr lang="en-GB" sz="1000" dirty="0">
                <a:latin typeface="Tunga" panose="020B0502040204020203" pitchFamily="34" charset="0"/>
                <a:cs typeface="Tunga" panose="020B0502040204020203" pitchFamily="34" charset="0"/>
              </a:rPr>
              <a:t>Inland call truck (ad hoc)</a:t>
            </a:r>
          </a:p>
        </p:txBody>
      </p:sp>
      <p:sp>
        <p:nvSpPr>
          <p:cNvPr id="22" name="Rectangle 21"/>
          <p:cNvSpPr>
            <a:spLocks noChangeAspect="1"/>
          </p:cNvSpPr>
          <p:nvPr/>
        </p:nvSpPr>
        <p:spPr>
          <a:xfrm>
            <a:off x="1065422" y="2069174"/>
            <a:ext cx="1386000" cy="226591"/>
          </a:xfrm>
          <a:prstGeom prst="rect">
            <a:avLst/>
          </a:prstGeom>
          <a:solidFill>
            <a:schemeClr val="bg2">
              <a:lumMod val="90000"/>
            </a:schemeClr>
          </a:solidFill>
          <a:effectLst>
            <a:outerShdw blurRad="50800" dist="38100" dir="2700000" algn="tl" rotWithShape="0">
              <a:prstClr val="black">
                <a:alpha val="40000"/>
              </a:prstClr>
            </a:outerShdw>
          </a:effectLst>
        </p:spPr>
        <p:txBody>
          <a:bodyPr wrap="none" tIns="36000" bIns="36000">
            <a:spAutoFit/>
          </a:bodyPr>
          <a:lstStyle/>
          <a:p>
            <a:r>
              <a:rPr lang="en-GB" sz="1000" dirty="0">
                <a:latin typeface="Tunga" panose="020B0502040204020203" pitchFamily="34" charset="0"/>
                <a:cs typeface="Tunga" panose="020B0502040204020203" pitchFamily="34" charset="0"/>
              </a:rPr>
              <a:t>ETA Vessel*</a:t>
            </a:r>
          </a:p>
        </p:txBody>
      </p:sp>
      <p:sp>
        <p:nvSpPr>
          <p:cNvPr id="23" name="Rectangle 22"/>
          <p:cNvSpPr>
            <a:spLocks noChangeAspect="1"/>
          </p:cNvSpPr>
          <p:nvPr/>
        </p:nvSpPr>
        <p:spPr>
          <a:xfrm>
            <a:off x="1065422" y="2362332"/>
            <a:ext cx="1386000" cy="226591"/>
          </a:xfrm>
          <a:prstGeom prst="rect">
            <a:avLst/>
          </a:prstGeom>
          <a:solidFill>
            <a:schemeClr val="bg2">
              <a:lumMod val="90000"/>
            </a:schemeClr>
          </a:solidFill>
          <a:effectLst>
            <a:outerShdw blurRad="50800" dist="38100" dir="2700000" algn="tl" rotWithShape="0">
              <a:prstClr val="black">
                <a:alpha val="40000"/>
              </a:prstClr>
            </a:outerShdw>
          </a:effectLst>
        </p:spPr>
        <p:txBody>
          <a:bodyPr wrap="none" tIns="36000" bIns="36000">
            <a:spAutoFit/>
          </a:bodyPr>
          <a:lstStyle/>
          <a:p>
            <a:r>
              <a:rPr lang="en-GB" sz="1000" dirty="0">
                <a:latin typeface="Tunga" panose="020B0502040204020203" pitchFamily="34" charset="0"/>
                <a:cs typeface="Tunga" panose="020B0502040204020203" pitchFamily="34" charset="0"/>
              </a:rPr>
              <a:t>ETD Vessel*</a:t>
            </a:r>
          </a:p>
        </p:txBody>
      </p:sp>
      <p:sp>
        <p:nvSpPr>
          <p:cNvPr id="24" name="Rectangle 23"/>
          <p:cNvSpPr>
            <a:spLocks noChangeAspect="1"/>
          </p:cNvSpPr>
          <p:nvPr/>
        </p:nvSpPr>
        <p:spPr>
          <a:xfrm>
            <a:off x="2527622" y="1189700"/>
            <a:ext cx="1386000" cy="226591"/>
          </a:xfrm>
          <a:prstGeom prst="rect">
            <a:avLst/>
          </a:prstGeom>
          <a:solidFill>
            <a:schemeClr val="accent3">
              <a:lumMod val="20000"/>
              <a:lumOff val="80000"/>
            </a:schemeClr>
          </a:solidFill>
          <a:effectLst>
            <a:outerShdw blurRad="50800" dist="38100" dir="2700000" algn="tl" rotWithShape="0">
              <a:prstClr val="black">
                <a:alpha val="40000"/>
              </a:prstClr>
            </a:outerShdw>
          </a:effectLst>
        </p:spPr>
        <p:txBody>
          <a:bodyPr wrap="none" tIns="36000" bIns="36000">
            <a:spAutoFit/>
          </a:bodyPr>
          <a:lstStyle/>
          <a:p>
            <a:r>
              <a:rPr lang="en-GB" sz="1000" dirty="0">
                <a:latin typeface="Tunga" panose="020B0502040204020203" pitchFamily="34" charset="0"/>
                <a:cs typeface="Tunga" panose="020B0502040204020203" pitchFamily="34" charset="0"/>
              </a:rPr>
              <a:t>Release </a:t>
            </a:r>
            <a:r>
              <a:rPr lang="en-GB" sz="1000">
                <a:latin typeface="Tunga" panose="020B0502040204020203" pitchFamily="34" charset="0"/>
                <a:cs typeface="Tunga" panose="020B0502040204020203" pitchFamily="34" charset="0"/>
              </a:rPr>
              <a:t>container CUST</a:t>
            </a:r>
            <a:endParaRPr lang="en-GB" sz="1000" dirty="0">
              <a:latin typeface="Tunga" panose="020B0502040204020203" pitchFamily="34" charset="0"/>
              <a:cs typeface="Tunga" panose="020B0502040204020203" pitchFamily="34" charset="0"/>
            </a:endParaRPr>
          </a:p>
        </p:txBody>
      </p:sp>
      <p:sp>
        <p:nvSpPr>
          <p:cNvPr id="25" name="Rectangle 24"/>
          <p:cNvSpPr>
            <a:spLocks noChangeAspect="1"/>
          </p:cNvSpPr>
          <p:nvPr/>
        </p:nvSpPr>
        <p:spPr>
          <a:xfrm>
            <a:off x="2527622" y="1483008"/>
            <a:ext cx="1386000" cy="226441"/>
          </a:xfrm>
          <a:prstGeom prst="rect">
            <a:avLst/>
          </a:prstGeom>
          <a:solidFill>
            <a:srgbClr val="FFFFCC"/>
          </a:solidFill>
          <a:effectLst>
            <a:outerShdw blurRad="50800" dist="38100" dir="2700000" algn="tl" rotWithShape="0">
              <a:prstClr val="black">
                <a:alpha val="40000"/>
              </a:prstClr>
            </a:outerShdw>
          </a:effectLst>
        </p:spPr>
        <p:txBody>
          <a:bodyPr wrap="none" tIns="36000" bIns="36000">
            <a:spAutoFit/>
          </a:bodyPr>
          <a:lstStyle/>
          <a:p>
            <a:r>
              <a:rPr lang="en-GB" sz="1000" dirty="0">
                <a:latin typeface="Tunga" panose="020B0502040204020203" pitchFamily="34" charset="0"/>
                <a:cs typeface="Tunga" panose="020B0502040204020203" pitchFamily="34" charset="0"/>
              </a:rPr>
              <a:t>Release container (</a:t>
            </a:r>
            <a:r>
              <a:rPr lang="en-GB" sz="1000" dirty="0" err="1">
                <a:latin typeface="Tunga" panose="020B0502040204020203" pitchFamily="34" charset="0"/>
                <a:cs typeface="Tunga" panose="020B0502040204020203" pitchFamily="34" charset="0"/>
              </a:rPr>
              <a:t>comm</a:t>
            </a:r>
            <a:r>
              <a:rPr lang="en-GB" sz="1000" dirty="0">
                <a:latin typeface="Tunga" panose="020B0502040204020203" pitchFamily="34" charset="0"/>
                <a:cs typeface="Tunga" panose="020B0502040204020203" pitchFamily="34" charset="0"/>
              </a:rPr>
              <a:t>)</a:t>
            </a:r>
          </a:p>
        </p:txBody>
      </p:sp>
      <p:sp>
        <p:nvSpPr>
          <p:cNvPr id="26" name="Rectangle 25"/>
          <p:cNvSpPr>
            <a:spLocks noChangeAspect="1"/>
          </p:cNvSpPr>
          <p:nvPr/>
        </p:nvSpPr>
        <p:spPr>
          <a:xfrm>
            <a:off x="2819400" y="2882081"/>
            <a:ext cx="1386000" cy="226591"/>
          </a:xfrm>
          <a:prstGeom prst="rect">
            <a:avLst/>
          </a:prstGeom>
          <a:solidFill>
            <a:schemeClr val="bg2">
              <a:lumMod val="90000"/>
            </a:schemeClr>
          </a:solidFill>
          <a:effectLst>
            <a:outerShdw blurRad="50800" dist="38100" dir="2700000" algn="tl" rotWithShape="0">
              <a:prstClr val="black">
                <a:alpha val="40000"/>
              </a:prstClr>
            </a:outerShdw>
          </a:effectLst>
        </p:spPr>
        <p:txBody>
          <a:bodyPr wrap="none" tIns="36000" bIns="36000">
            <a:spAutoFit/>
          </a:bodyPr>
          <a:lstStyle/>
          <a:p>
            <a:r>
              <a:rPr lang="en-GB" sz="1000" dirty="0">
                <a:latin typeface="Tunga" panose="020B0502040204020203" pitchFamily="34" charset="0"/>
                <a:cs typeface="Tunga" panose="020B0502040204020203" pitchFamily="34" charset="0"/>
              </a:rPr>
              <a:t>Container planning DST</a:t>
            </a:r>
          </a:p>
        </p:txBody>
      </p:sp>
      <p:sp>
        <p:nvSpPr>
          <p:cNvPr id="32" name="Rectangle 31"/>
          <p:cNvSpPr>
            <a:spLocks noChangeAspect="1"/>
          </p:cNvSpPr>
          <p:nvPr/>
        </p:nvSpPr>
        <p:spPr>
          <a:xfrm>
            <a:off x="6542654" y="3994665"/>
            <a:ext cx="1386000" cy="226591"/>
          </a:xfrm>
          <a:prstGeom prst="rect">
            <a:avLst/>
          </a:prstGeom>
          <a:solidFill>
            <a:srgbClr val="FFFFCC"/>
          </a:solidFill>
          <a:effectLst>
            <a:outerShdw blurRad="50800" dist="38100" dir="2700000" algn="tl" rotWithShape="0">
              <a:prstClr val="black">
                <a:alpha val="40000"/>
              </a:prstClr>
            </a:outerShdw>
          </a:effectLst>
        </p:spPr>
        <p:txBody>
          <a:bodyPr wrap="none" tIns="36000" bIns="36000">
            <a:spAutoFit/>
          </a:bodyPr>
          <a:lstStyle/>
          <a:p>
            <a:r>
              <a:rPr lang="en-GB" sz="1000" dirty="0">
                <a:latin typeface="Tunga" panose="020B0502040204020203" pitchFamily="34" charset="0"/>
                <a:cs typeface="Tunga" panose="020B0502040204020203" pitchFamily="34" charset="0"/>
              </a:rPr>
              <a:t>Opening time INL</a:t>
            </a:r>
          </a:p>
        </p:txBody>
      </p:sp>
      <p:sp>
        <p:nvSpPr>
          <p:cNvPr id="38" name="Rectangle 37"/>
          <p:cNvSpPr>
            <a:spLocks noChangeAspect="1"/>
          </p:cNvSpPr>
          <p:nvPr/>
        </p:nvSpPr>
        <p:spPr>
          <a:xfrm>
            <a:off x="6542654" y="4282811"/>
            <a:ext cx="1386000" cy="226591"/>
          </a:xfrm>
          <a:prstGeom prst="rect">
            <a:avLst/>
          </a:prstGeom>
          <a:solidFill>
            <a:srgbClr val="FFFFCC"/>
          </a:solidFill>
          <a:effectLst>
            <a:outerShdw blurRad="50800" dist="38100" dir="2700000" algn="tl" rotWithShape="0">
              <a:prstClr val="black">
                <a:alpha val="40000"/>
              </a:prstClr>
            </a:outerShdw>
          </a:effectLst>
        </p:spPr>
        <p:txBody>
          <a:bodyPr wrap="none" tIns="36000" bIns="36000">
            <a:spAutoFit/>
          </a:bodyPr>
          <a:lstStyle/>
          <a:p>
            <a:r>
              <a:rPr lang="en-GB" sz="1000" dirty="0">
                <a:latin typeface="Tunga" panose="020B0502040204020203" pitchFamily="34" charset="0"/>
                <a:cs typeface="Tunga" panose="020B0502040204020203" pitchFamily="34" charset="0"/>
              </a:rPr>
              <a:t>Transit time</a:t>
            </a:r>
          </a:p>
        </p:txBody>
      </p:sp>
      <p:sp>
        <p:nvSpPr>
          <p:cNvPr id="42" name="Rectangle 41"/>
          <p:cNvSpPr>
            <a:spLocks noChangeAspect="1"/>
          </p:cNvSpPr>
          <p:nvPr/>
        </p:nvSpPr>
        <p:spPr>
          <a:xfrm>
            <a:off x="6554308" y="4910083"/>
            <a:ext cx="1374345" cy="226591"/>
          </a:xfrm>
          <a:prstGeom prst="rect">
            <a:avLst/>
          </a:prstGeom>
          <a:solidFill>
            <a:srgbClr val="FFC000"/>
          </a:solidFill>
          <a:effectLst>
            <a:outerShdw blurRad="50800" dist="38100" dir="2700000" algn="tl" rotWithShape="0">
              <a:prstClr val="black">
                <a:alpha val="40000"/>
              </a:prstClr>
            </a:outerShdw>
          </a:effectLst>
        </p:spPr>
        <p:txBody>
          <a:bodyPr wrap="square" tIns="36000" bIns="36000">
            <a:spAutoFit/>
          </a:bodyPr>
          <a:lstStyle/>
          <a:p>
            <a:r>
              <a:rPr lang="en-GB" sz="1000" dirty="0">
                <a:latin typeface="Tunga" panose="020B0502040204020203" pitchFamily="34" charset="0"/>
                <a:cs typeface="Tunga" panose="020B0502040204020203" pitchFamily="34" charset="0"/>
              </a:rPr>
              <a:t>Service schedule Train</a:t>
            </a:r>
          </a:p>
        </p:txBody>
      </p:sp>
      <p:sp>
        <p:nvSpPr>
          <p:cNvPr id="43" name="Rectangle 42"/>
          <p:cNvSpPr>
            <a:spLocks noChangeAspect="1"/>
          </p:cNvSpPr>
          <p:nvPr/>
        </p:nvSpPr>
        <p:spPr>
          <a:xfrm>
            <a:off x="6554308" y="4580017"/>
            <a:ext cx="1374346" cy="226591"/>
          </a:xfrm>
          <a:prstGeom prst="rect">
            <a:avLst/>
          </a:prstGeom>
          <a:solidFill>
            <a:schemeClr val="accent4">
              <a:lumMod val="20000"/>
              <a:lumOff val="80000"/>
            </a:schemeClr>
          </a:solidFill>
          <a:effectLst>
            <a:outerShdw blurRad="50800" dist="38100" dir="2700000" algn="tl" rotWithShape="0">
              <a:prstClr val="black">
                <a:alpha val="40000"/>
              </a:prstClr>
            </a:outerShdw>
          </a:effectLst>
        </p:spPr>
        <p:txBody>
          <a:bodyPr wrap="square" tIns="36000" bIns="36000">
            <a:spAutoFit/>
          </a:bodyPr>
          <a:lstStyle/>
          <a:p>
            <a:r>
              <a:rPr lang="en-GB" sz="1000" dirty="0">
                <a:latin typeface="Tunga" panose="020B0502040204020203" pitchFamily="34" charset="0"/>
                <a:cs typeface="Tunga" panose="020B0502040204020203" pitchFamily="34" charset="0"/>
              </a:rPr>
              <a:t>Service schedule Barge</a:t>
            </a:r>
          </a:p>
        </p:txBody>
      </p:sp>
    </p:spTree>
    <p:extLst>
      <p:ext uri="{BB962C8B-B14F-4D97-AF65-F5344CB8AC3E}">
        <p14:creationId xmlns:p14="http://schemas.microsoft.com/office/powerpoint/2010/main" val="98750082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pattFill prst="pct25">
          <a:fgClr>
            <a:srgbClr val="FFFFCC"/>
          </a:fgClr>
          <a:bgClr>
            <a:schemeClr val="bg1"/>
          </a:bgClr>
        </a:pattFill>
        <a:effectLst/>
      </p:bgPr>
    </p:bg>
    <p:spTree>
      <p:nvGrpSpPr>
        <p:cNvPr id="1" name=""/>
        <p:cNvGrpSpPr/>
        <p:nvPr/>
      </p:nvGrpSpPr>
      <p:grpSpPr>
        <a:xfrm>
          <a:off x="0" y="0"/>
          <a:ext cx="0" cy="0"/>
          <a:chOff x="0" y="0"/>
          <a:chExt cx="0" cy="0"/>
        </a:xfrm>
      </p:grpSpPr>
      <p:sp>
        <p:nvSpPr>
          <p:cNvPr id="2" name="Action Button: Custom 1">
            <a:hlinkClick r:id="" action="ppaction://noaction" highlightClick="1"/>
          </p:cNvPr>
          <p:cNvSpPr/>
          <p:nvPr/>
        </p:nvSpPr>
        <p:spPr>
          <a:xfrm>
            <a:off x="4682395" y="1143000"/>
            <a:ext cx="3048000" cy="2819400"/>
          </a:xfrm>
          <a:prstGeom prst="actionButtonBlank">
            <a:avLst/>
          </a:prstGeom>
          <a:solidFill>
            <a:schemeClr val="bg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a:p>
        </p:txBody>
      </p:sp>
      <p:sp>
        <p:nvSpPr>
          <p:cNvPr id="17" name="TextBox 16"/>
          <p:cNvSpPr txBox="1"/>
          <p:nvPr/>
        </p:nvSpPr>
        <p:spPr>
          <a:xfrm>
            <a:off x="4818456" y="1182333"/>
            <a:ext cx="771365" cy="461665"/>
          </a:xfrm>
          <a:prstGeom prst="rect">
            <a:avLst/>
          </a:prstGeom>
          <a:noFill/>
        </p:spPr>
        <p:txBody>
          <a:bodyPr wrap="none" rtlCol="0">
            <a:spAutoFit/>
          </a:bodyPr>
          <a:lstStyle/>
          <a:p>
            <a:r>
              <a:rPr lang="nl-NL" sz="2400" dirty="0">
                <a:solidFill>
                  <a:schemeClr val="bg1">
                    <a:lumMod val="50000"/>
                  </a:schemeClr>
                </a:solidFill>
                <a:latin typeface="Tunga" panose="020B0502040204020203" pitchFamily="34" charset="0"/>
                <a:cs typeface="Tunga" panose="020B0502040204020203" pitchFamily="34" charset="0"/>
              </a:rPr>
              <a:t>Login</a:t>
            </a:r>
          </a:p>
        </p:txBody>
      </p:sp>
      <p:sp>
        <p:nvSpPr>
          <p:cNvPr id="19" name="TextBox 18"/>
          <p:cNvSpPr txBox="1"/>
          <p:nvPr/>
        </p:nvSpPr>
        <p:spPr>
          <a:xfrm>
            <a:off x="4874658" y="1850023"/>
            <a:ext cx="612668" cy="338554"/>
          </a:xfrm>
          <a:prstGeom prst="rect">
            <a:avLst/>
          </a:prstGeom>
          <a:noFill/>
        </p:spPr>
        <p:txBody>
          <a:bodyPr wrap="none" rtlCol="0">
            <a:spAutoFit/>
          </a:bodyPr>
          <a:lstStyle/>
          <a:p>
            <a:r>
              <a:rPr lang="nl-NL" sz="1600" dirty="0">
                <a:solidFill>
                  <a:schemeClr val="bg1">
                    <a:lumMod val="50000"/>
                  </a:schemeClr>
                </a:solidFill>
                <a:latin typeface="Tunga" panose="020B0502040204020203" pitchFamily="34" charset="0"/>
                <a:cs typeface="Tunga" panose="020B0502040204020203" pitchFamily="34" charset="0"/>
              </a:rPr>
              <a:t>Name</a:t>
            </a:r>
          </a:p>
        </p:txBody>
      </p:sp>
      <p:sp>
        <p:nvSpPr>
          <p:cNvPr id="20" name="TextBox 19"/>
          <p:cNvSpPr txBox="1"/>
          <p:nvPr/>
        </p:nvSpPr>
        <p:spPr>
          <a:xfrm>
            <a:off x="4874659" y="2402140"/>
            <a:ext cx="889987" cy="338554"/>
          </a:xfrm>
          <a:prstGeom prst="rect">
            <a:avLst/>
          </a:prstGeom>
          <a:noFill/>
        </p:spPr>
        <p:txBody>
          <a:bodyPr wrap="none" rtlCol="0">
            <a:spAutoFit/>
          </a:bodyPr>
          <a:lstStyle/>
          <a:p>
            <a:r>
              <a:rPr lang="nl-NL" sz="1600" dirty="0">
                <a:solidFill>
                  <a:schemeClr val="bg1">
                    <a:lumMod val="50000"/>
                  </a:schemeClr>
                </a:solidFill>
                <a:latin typeface="Tunga" panose="020B0502040204020203" pitchFamily="34" charset="0"/>
                <a:cs typeface="Tunga" panose="020B0502040204020203" pitchFamily="34" charset="0"/>
              </a:rPr>
              <a:t>Password</a:t>
            </a:r>
          </a:p>
        </p:txBody>
      </p:sp>
      <p:sp>
        <p:nvSpPr>
          <p:cNvPr id="18" name="Action Button: Custom 17">
            <a:hlinkClick r:id="" action="ppaction://hlinkshowjump?jump=nextslide" highlightClick="1"/>
          </p:cNvPr>
          <p:cNvSpPr/>
          <p:nvPr/>
        </p:nvSpPr>
        <p:spPr>
          <a:xfrm>
            <a:off x="5753297" y="3191439"/>
            <a:ext cx="1244213" cy="304800"/>
          </a:xfrm>
          <a:prstGeom prst="actionButtonBlank">
            <a:avLst/>
          </a:prstGeom>
          <a:solidFill>
            <a:schemeClr val="bg2"/>
          </a:solidFill>
          <a:scene3d>
            <a:camera prst="orthographicFront"/>
            <a:lightRig rig="threePt" dir="t"/>
          </a:scene3d>
          <a:sp3d>
            <a:bevelT w="1143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l-NL" dirty="0">
                <a:solidFill>
                  <a:schemeClr val="bg1">
                    <a:lumMod val="50000"/>
                  </a:schemeClr>
                </a:solidFill>
              </a:rPr>
              <a:t>Login</a:t>
            </a:r>
          </a:p>
        </p:txBody>
      </p:sp>
      <p:sp>
        <p:nvSpPr>
          <p:cNvPr id="26" name="Title 1"/>
          <p:cNvSpPr>
            <a:spLocks noGrp="1"/>
          </p:cNvSpPr>
          <p:nvPr>
            <p:ph type="title"/>
          </p:nvPr>
        </p:nvSpPr>
        <p:spPr>
          <a:xfrm>
            <a:off x="8763000" y="6781800"/>
            <a:ext cx="1905000" cy="381000"/>
          </a:xfrm>
        </p:spPr>
        <p:txBody>
          <a:bodyPr>
            <a:normAutofit/>
          </a:bodyPr>
          <a:lstStyle/>
          <a:p>
            <a:r>
              <a:rPr lang="nl-NL" sz="800" dirty="0"/>
              <a:t>Login</a:t>
            </a:r>
          </a:p>
        </p:txBody>
      </p:sp>
      <p:sp>
        <p:nvSpPr>
          <p:cNvPr id="3" name="Slide Number Placeholder 2"/>
          <p:cNvSpPr>
            <a:spLocks noGrp="1"/>
          </p:cNvSpPr>
          <p:nvPr>
            <p:ph type="sldNum" sz="quarter" idx="12"/>
          </p:nvPr>
        </p:nvSpPr>
        <p:spPr/>
        <p:txBody>
          <a:bodyPr/>
          <a:lstStyle/>
          <a:p>
            <a:fld id="{B6F15528-21DE-4FAA-801E-634DDDAF4B2B}" type="slidenum">
              <a:rPr lang="en-US" smtClean="0"/>
              <a:pPr/>
              <a:t>10</a:t>
            </a:fld>
            <a:endParaRPr lang="en-US"/>
          </a:p>
        </p:txBody>
      </p:sp>
    </p:spTree>
    <p:controls>
      <mc:AlternateContent xmlns:mc="http://schemas.openxmlformats.org/markup-compatibility/2006">
        <mc:Choice xmlns:v="urn:schemas-microsoft-com:vml" Requires="v">
          <p:control spid="3517" name="TextBox1" r:id="rId2" imgW="1428840" imgH="228600"/>
        </mc:Choice>
        <mc:Fallback>
          <p:control name="TextBox1" r:id="rId2" imgW="1428840" imgH="228600">
            <p:pic>
              <p:nvPicPr>
                <p:cNvPr id="6" name="TextBox1"/>
                <p:cNvPicPr>
                  <a:picLocks/>
                </p:cNvPicPr>
                <p:nvPr/>
              </p:nvPicPr>
              <p:blipFill>
                <a:blip r:embed="rId5"/>
                <a:stretch>
                  <a:fillRect/>
                </a:stretch>
              </p:blipFill>
              <p:spPr>
                <a:xfrm>
                  <a:off x="6019801" y="1905000"/>
                  <a:ext cx="1423481" cy="228600"/>
                </a:xfrm>
                <a:prstGeom prst="rect">
                  <a:avLst/>
                </a:prstGeom>
              </p:spPr>
            </p:pic>
          </p:control>
        </mc:Fallback>
      </mc:AlternateContent>
      <mc:AlternateContent xmlns:mc="http://schemas.openxmlformats.org/markup-compatibility/2006">
        <mc:Choice xmlns:v="urn:schemas-microsoft-com:vml" Requires="v">
          <p:control spid="3518" name="TextBox2" r:id="rId3" imgW="1428840" imgH="228600"/>
        </mc:Choice>
        <mc:Fallback>
          <p:control name="TextBox2" r:id="rId3" imgW="1428840" imgH="228600">
            <p:pic>
              <p:nvPicPr>
                <p:cNvPr id="21" name="TextBox2"/>
                <p:cNvPicPr>
                  <a:picLocks/>
                </p:cNvPicPr>
                <p:nvPr/>
              </p:nvPicPr>
              <p:blipFill>
                <a:blip r:embed="rId6"/>
                <a:stretch>
                  <a:fillRect/>
                </a:stretch>
              </p:blipFill>
              <p:spPr>
                <a:xfrm>
                  <a:off x="6019800" y="2431323"/>
                  <a:ext cx="1423481" cy="228600"/>
                </a:xfrm>
                <a:prstGeom prst="rect">
                  <a:avLst/>
                </a:prstGeom>
              </p:spPr>
            </p:pic>
          </p:control>
        </mc:Fallback>
      </mc:AlternateContent>
    </p:controls>
    <p:extLst>
      <p:ext uri="{BB962C8B-B14F-4D97-AF65-F5344CB8AC3E}">
        <p14:creationId xmlns:p14="http://schemas.microsoft.com/office/powerpoint/2010/main" val="78537650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pattFill prst="pct25">
          <a:fgClr>
            <a:srgbClr val="FFFFCC"/>
          </a:fgClr>
          <a:bgClr>
            <a:schemeClr val="bg1"/>
          </a:bgClr>
        </a:pattFill>
        <a:effectLst/>
      </p:bgPr>
    </p:bg>
    <p:spTree>
      <p:nvGrpSpPr>
        <p:cNvPr id="1" name=""/>
        <p:cNvGrpSpPr/>
        <p:nvPr/>
      </p:nvGrpSpPr>
      <p:grpSpPr>
        <a:xfrm>
          <a:off x="0" y="0"/>
          <a:ext cx="0" cy="0"/>
          <a:chOff x="0" y="0"/>
          <a:chExt cx="0" cy="0"/>
        </a:xfrm>
      </p:grpSpPr>
      <p:sp>
        <p:nvSpPr>
          <p:cNvPr id="22" name="TextBox 21">
            <a:hlinkClick r:id="rId6" action="ppaction://hlinksldjump"/>
          </p:cNvPr>
          <p:cNvSpPr txBox="1"/>
          <p:nvPr/>
        </p:nvSpPr>
        <p:spPr>
          <a:xfrm>
            <a:off x="1528864" y="483172"/>
            <a:ext cx="1905000" cy="461665"/>
          </a:xfrm>
          <a:prstGeom prst="rect">
            <a:avLst/>
          </a:prstGeom>
          <a:noFill/>
          <a:effectLst>
            <a:outerShdw blurRad="50800" dist="38100" dir="2700000" algn="tl" rotWithShape="0">
              <a:prstClr val="black">
                <a:alpha val="40000"/>
              </a:prstClr>
            </a:outerShdw>
          </a:effectLst>
        </p:spPr>
        <p:txBody>
          <a:bodyPr wrap="square" rtlCol="0">
            <a:spAutoFit/>
          </a:bodyPr>
          <a:lstStyle/>
          <a:p>
            <a:pPr algn="ctr"/>
            <a:r>
              <a:rPr lang="nl-NL" sz="2400" dirty="0">
                <a:solidFill>
                  <a:schemeClr val="bg1"/>
                </a:solidFill>
                <a:latin typeface="Tunga" panose="020B0502040204020203" pitchFamily="34" charset="0"/>
                <a:cs typeface="Tunga" panose="020B0502040204020203" pitchFamily="34" charset="0"/>
              </a:rPr>
              <a:t>No container #</a:t>
            </a:r>
          </a:p>
        </p:txBody>
      </p:sp>
      <p:sp>
        <p:nvSpPr>
          <p:cNvPr id="23" name="TextBox 22">
            <a:hlinkClick r:id="rId7" action="ppaction://hlinksldjump"/>
          </p:cNvPr>
          <p:cNvSpPr txBox="1"/>
          <p:nvPr/>
        </p:nvSpPr>
        <p:spPr>
          <a:xfrm>
            <a:off x="3534409" y="483172"/>
            <a:ext cx="2396222" cy="461665"/>
          </a:xfrm>
          <a:prstGeom prst="rect">
            <a:avLst/>
          </a:prstGeom>
          <a:noFill/>
          <a:effectLst>
            <a:outerShdw blurRad="50800" dist="38100" dir="2700000" algn="tl" rotWithShape="0">
              <a:prstClr val="black">
                <a:alpha val="40000"/>
              </a:prstClr>
            </a:outerShdw>
          </a:effectLst>
        </p:spPr>
        <p:txBody>
          <a:bodyPr wrap="square" rtlCol="0">
            <a:spAutoFit/>
          </a:bodyPr>
          <a:lstStyle/>
          <a:p>
            <a:pPr algn="ctr"/>
            <a:r>
              <a:rPr lang="nl-NL" sz="2400" dirty="0">
                <a:solidFill>
                  <a:schemeClr val="bg1"/>
                </a:solidFill>
                <a:latin typeface="Tunga" panose="020B0502040204020203" pitchFamily="34" charset="0"/>
                <a:cs typeface="Tunga" panose="020B0502040204020203" pitchFamily="34" charset="0"/>
              </a:rPr>
              <a:t>Container #</a:t>
            </a:r>
          </a:p>
        </p:txBody>
      </p:sp>
      <p:sp>
        <p:nvSpPr>
          <p:cNvPr id="24" name="TextBox 23">
            <a:hlinkClick r:id="rId8" action="ppaction://hlinksldjump"/>
          </p:cNvPr>
          <p:cNvSpPr txBox="1"/>
          <p:nvPr/>
        </p:nvSpPr>
        <p:spPr>
          <a:xfrm>
            <a:off x="6031176" y="483172"/>
            <a:ext cx="2350824" cy="461665"/>
          </a:xfrm>
          <a:prstGeom prst="rect">
            <a:avLst/>
          </a:prstGeom>
          <a:noFill/>
          <a:effectLst>
            <a:outerShdw blurRad="50800" dist="38100" dir="2700000" algn="tl" rotWithShape="0">
              <a:prstClr val="black">
                <a:alpha val="40000"/>
              </a:prstClr>
            </a:outerShdw>
          </a:effectLst>
        </p:spPr>
        <p:txBody>
          <a:bodyPr wrap="square" rtlCol="0">
            <a:spAutoFit/>
          </a:bodyPr>
          <a:lstStyle/>
          <a:p>
            <a:pPr algn="ctr"/>
            <a:r>
              <a:rPr lang="nl-NL" sz="2400" dirty="0">
                <a:solidFill>
                  <a:schemeClr val="bg1"/>
                </a:solidFill>
                <a:latin typeface="Tunga" panose="020B0502040204020203" pitchFamily="34" charset="0"/>
                <a:cs typeface="Tunga" panose="020B0502040204020203" pitchFamily="34" charset="0"/>
              </a:rPr>
              <a:t>Administrative data</a:t>
            </a:r>
          </a:p>
        </p:txBody>
      </p:sp>
      <p:sp>
        <p:nvSpPr>
          <p:cNvPr id="16" name="Title 1"/>
          <p:cNvSpPr>
            <a:spLocks noGrp="1"/>
          </p:cNvSpPr>
          <p:nvPr>
            <p:ph type="title"/>
          </p:nvPr>
        </p:nvSpPr>
        <p:spPr>
          <a:xfrm>
            <a:off x="9422016" y="6858000"/>
            <a:ext cx="1905000" cy="381000"/>
          </a:xfrm>
        </p:spPr>
        <p:txBody>
          <a:bodyPr>
            <a:normAutofit/>
          </a:bodyPr>
          <a:lstStyle/>
          <a:p>
            <a:r>
              <a:rPr lang="nl-NL" sz="800" dirty="0" err="1"/>
              <a:t>Main</a:t>
            </a:r>
            <a:r>
              <a:rPr lang="nl-NL" sz="800" dirty="0"/>
              <a:t> Menu</a:t>
            </a:r>
          </a:p>
        </p:txBody>
      </p:sp>
      <p:sp>
        <p:nvSpPr>
          <p:cNvPr id="18" name="Rectangle 17"/>
          <p:cNvSpPr/>
          <p:nvPr/>
        </p:nvSpPr>
        <p:spPr>
          <a:xfrm>
            <a:off x="6983616" y="3115681"/>
            <a:ext cx="4834924" cy="436187"/>
          </a:xfrm>
          <a:prstGeom prst="rect">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l-NL" sz="1200" b="1" dirty="0">
                <a:solidFill>
                  <a:schemeClr val="tx1"/>
                </a:solidFill>
                <a:latin typeface="Tunga" panose="020B0502040204020203" pitchFamily="34" charset="0"/>
                <a:cs typeface="Tunga" panose="020B0502040204020203" pitchFamily="34" charset="0"/>
              </a:rPr>
              <a:t>Track &amp; </a:t>
            </a:r>
            <a:r>
              <a:rPr lang="nl-NL" sz="1200" b="1" dirty="0" err="1">
                <a:solidFill>
                  <a:schemeClr val="tx1"/>
                </a:solidFill>
                <a:latin typeface="Tunga" panose="020B0502040204020203" pitchFamily="34" charset="0"/>
                <a:cs typeface="Tunga" panose="020B0502040204020203" pitchFamily="34" charset="0"/>
              </a:rPr>
              <a:t>Trace</a:t>
            </a:r>
            <a:endParaRPr lang="nl-NL" sz="1200" b="1" dirty="0">
              <a:solidFill>
                <a:schemeClr val="tx1"/>
              </a:solidFill>
              <a:latin typeface="Tunga" panose="020B0502040204020203" pitchFamily="34" charset="0"/>
              <a:cs typeface="Tunga" panose="020B0502040204020203" pitchFamily="34" charset="0"/>
            </a:endParaRPr>
          </a:p>
        </p:txBody>
      </p:sp>
      <p:sp>
        <p:nvSpPr>
          <p:cNvPr id="19" name="Rectangle 18"/>
          <p:cNvSpPr/>
          <p:nvPr/>
        </p:nvSpPr>
        <p:spPr>
          <a:xfrm>
            <a:off x="6983616" y="3115681"/>
            <a:ext cx="4834924" cy="3457890"/>
          </a:xfrm>
          <a:prstGeom prst="rect">
            <a:avLst/>
          </a:prstGeom>
          <a:noFill/>
          <a:ln>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sz="2000" dirty="0">
              <a:solidFill>
                <a:schemeClr val="tx2"/>
              </a:solidFill>
              <a:latin typeface="Tunga" panose="020B0502040204020203" pitchFamily="34" charset="0"/>
              <a:cs typeface="Tunga" panose="020B0502040204020203" pitchFamily="34" charset="0"/>
            </a:endParaRPr>
          </a:p>
        </p:txBody>
      </p:sp>
      <p:graphicFrame>
        <p:nvGraphicFramePr>
          <p:cNvPr id="20" name="Table 19"/>
          <p:cNvGraphicFramePr>
            <a:graphicFrameLocks noGrp="1"/>
          </p:cNvGraphicFramePr>
          <p:nvPr>
            <p:extLst>
              <p:ext uri="{D42A27DB-BD31-4B8C-83A1-F6EECF244321}">
                <p14:modId xmlns:p14="http://schemas.microsoft.com/office/powerpoint/2010/main" val="1160116563"/>
              </p:ext>
            </p:extLst>
          </p:nvPr>
        </p:nvGraphicFramePr>
        <p:xfrm>
          <a:off x="7100287" y="3691014"/>
          <a:ext cx="4458698" cy="2882557"/>
        </p:xfrm>
        <a:graphic>
          <a:graphicData uri="http://schemas.openxmlformats.org/drawingml/2006/table">
            <a:tbl>
              <a:tblPr firstRow="1" bandRow="1">
                <a:tableStyleId>{073A0DAA-6AF3-43AB-8588-CEC1D06C72B9}</a:tableStyleId>
              </a:tblPr>
              <a:tblGrid>
                <a:gridCol w="877298">
                  <a:extLst>
                    <a:ext uri="{9D8B030D-6E8A-4147-A177-3AD203B41FA5}">
                      <a16:colId xmlns:a16="http://schemas.microsoft.com/office/drawing/2014/main" val="20000"/>
                    </a:ext>
                  </a:extLst>
                </a:gridCol>
                <a:gridCol w="990600">
                  <a:extLst>
                    <a:ext uri="{9D8B030D-6E8A-4147-A177-3AD203B41FA5}">
                      <a16:colId xmlns:a16="http://schemas.microsoft.com/office/drawing/2014/main" val="20001"/>
                    </a:ext>
                  </a:extLst>
                </a:gridCol>
                <a:gridCol w="838200">
                  <a:extLst>
                    <a:ext uri="{9D8B030D-6E8A-4147-A177-3AD203B41FA5}">
                      <a16:colId xmlns:a16="http://schemas.microsoft.com/office/drawing/2014/main" val="20002"/>
                    </a:ext>
                  </a:extLst>
                </a:gridCol>
                <a:gridCol w="838200">
                  <a:extLst>
                    <a:ext uri="{9D8B030D-6E8A-4147-A177-3AD203B41FA5}">
                      <a16:colId xmlns:a16="http://schemas.microsoft.com/office/drawing/2014/main" val="20003"/>
                    </a:ext>
                  </a:extLst>
                </a:gridCol>
                <a:gridCol w="914400">
                  <a:extLst>
                    <a:ext uri="{9D8B030D-6E8A-4147-A177-3AD203B41FA5}">
                      <a16:colId xmlns:a16="http://schemas.microsoft.com/office/drawing/2014/main" val="20004"/>
                    </a:ext>
                  </a:extLst>
                </a:gridCol>
              </a:tblGrid>
              <a:tr h="291757">
                <a:tc>
                  <a:txBody>
                    <a:bodyPr/>
                    <a:lstStyle/>
                    <a:p>
                      <a:r>
                        <a:rPr lang="nl-NL" sz="1100" i="1" dirty="0">
                          <a:solidFill>
                            <a:schemeClr val="tx1"/>
                          </a:solidFill>
                        </a:rPr>
                        <a:t>B/L number</a:t>
                      </a:r>
                      <a:endParaRPr lang="nl-NL" sz="1100" i="1" dirty="0">
                        <a:solidFill>
                          <a:schemeClr val="tx1"/>
                        </a:solidFill>
                        <a:latin typeface="Tunga" panose="020B0502040204020203" pitchFamily="34" charset="0"/>
                        <a:cs typeface="Tunga" panose="020B0502040204020203" pitchFamily="34" charset="0"/>
                      </a:endParaRPr>
                    </a:p>
                  </a:txBody>
                  <a:tcPr>
                    <a:noFill/>
                  </a:tcPr>
                </a:tc>
                <a:tc>
                  <a:txBody>
                    <a:bodyPr/>
                    <a:lstStyle/>
                    <a:p>
                      <a:r>
                        <a:rPr lang="nl-NL" sz="1100" i="1" dirty="0">
                          <a:solidFill>
                            <a:schemeClr val="tx1"/>
                          </a:solidFill>
                        </a:rPr>
                        <a:t>Container no.</a:t>
                      </a:r>
                      <a:endParaRPr lang="nl-NL" sz="1100" i="1" dirty="0">
                        <a:solidFill>
                          <a:schemeClr val="tx1"/>
                        </a:solidFill>
                        <a:latin typeface="Tunga" panose="020B0502040204020203" pitchFamily="34" charset="0"/>
                        <a:cs typeface="Tunga" panose="020B0502040204020203" pitchFamily="34" charset="0"/>
                      </a:endParaRPr>
                    </a:p>
                  </a:txBody>
                  <a:tcPr>
                    <a:noFill/>
                  </a:tcPr>
                </a:tc>
                <a:tc>
                  <a:txBody>
                    <a:bodyPr/>
                    <a:lstStyle/>
                    <a:p>
                      <a:r>
                        <a:rPr lang="nl-NL" sz="1100" i="1" dirty="0" err="1">
                          <a:solidFill>
                            <a:schemeClr val="tx1"/>
                          </a:solidFill>
                          <a:latin typeface="Tunga" panose="020B0502040204020203" pitchFamily="34" charset="0"/>
                          <a:cs typeface="Tunga" panose="020B0502040204020203" pitchFamily="34" charset="0"/>
                        </a:rPr>
                        <a:t>Location</a:t>
                      </a:r>
                      <a:endParaRPr lang="nl-NL" sz="1100" i="1" dirty="0">
                        <a:solidFill>
                          <a:schemeClr val="tx1"/>
                        </a:solidFill>
                        <a:latin typeface="Tunga" panose="020B0502040204020203" pitchFamily="34" charset="0"/>
                        <a:cs typeface="Tunga" panose="020B0502040204020203" pitchFamily="34" charset="0"/>
                      </a:endParaRPr>
                    </a:p>
                  </a:txBody>
                  <a:tcPr>
                    <a:noFill/>
                  </a:tcPr>
                </a:tc>
                <a:tc>
                  <a:txBody>
                    <a:bodyPr/>
                    <a:lstStyle/>
                    <a:p>
                      <a:r>
                        <a:rPr lang="nl-NL" sz="1100" i="1" dirty="0">
                          <a:solidFill>
                            <a:schemeClr val="tx1"/>
                          </a:solidFill>
                          <a:latin typeface="Tunga" panose="020B0502040204020203" pitchFamily="34" charset="0"/>
                          <a:cs typeface="Tunga" panose="020B0502040204020203" pitchFamily="34" charset="0"/>
                        </a:rPr>
                        <a:t>Order</a:t>
                      </a:r>
                      <a:r>
                        <a:rPr lang="nl-NL" sz="1100" i="1" baseline="0" dirty="0">
                          <a:solidFill>
                            <a:schemeClr val="tx1"/>
                          </a:solidFill>
                          <a:latin typeface="Tunga" panose="020B0502040204020203" pitchFamily="34" charset="0"/>
                          <a:cs typeface="Tunga" panose="020B0502040204020203" pitchFamily="34" charset="0"/>
                        </a:rPr>
                        <a:t> status</a:t>
                      </a:r>
                      <a:endParaRPr lang="nl-NL" sz="1100" i="1" dirty="0">
                        <a:solidFill>
                          <a:schemeClr val="tx1"/>
                        </a:solidFill>
                        <a:latin typeface="Tunga" panose="020B0502040204020203" pitchFamily="34" charset="0"/>
                        <a:cs typeface="Tunga" panose="020B0502040204020203" pitchFamily="34" charset="0"/>
                      </a:endParaRPr>
                    </a:p>
                  </a:txBody>
                  <a:tcPr>
                    <a:noFill/>
                  </a:tcPr>
                </a:tc>
                <a:tc>
                  <a:txBody>
                    <a:bodyPr/>
                    <a:lstStyle/>
                    <a:p>
                      <a:r>
                        <a:rPr lang="nl-NL" sz="1100" i="1" dirty="0">
                          <a:solidFill>
                            <a:schemeClr val="tx1"/>
                          </a:solidFill>
                          <a:latin typeface="Tunga" panose="020B0502040204020203" pitchFamily="34" charset="0"/>
                          <a:cs typeface="Tunga" panose="020B0502040204020203" pitchFamily="34" charset="0"/>
                        </a:rPr>
                        <a:t>Track</a:t>
                      </a:r>
                      <a:r>
                        <a:rPr lang="nl-NL" sz="1100" i="1" baseline="0" dirty="0">
                          <a:solidFill>
                            <a:schemeClr val="tx1"/>
                          </a:solidFill>
                          <a:latin typeface="Tunga" panose="020B0502040204020203" pitchFamily="34" charset="0"/>
                          <a:cs typeface="Tunga" panose="020B0502040204020203" pitchFamily="34" charset="0"/>
                        </a:rPr>
                        <a:t> &amp; </a:t>
                      </a:r>
                      <a:r>
                        <a:rPr lang="nl-NL" sz="1100" i="1" baseline="0" dirty="0" err="1">
                          <a:solidFill>
                            <a:schemeClr val="tx1"/>
                          </a:solidFill>
                          <a:latin typeface="Tunga" panose="020B0502040204020203" pitchFamily="34" charset="0"/>
                          <a:cs typeface="Tunga" panose="020B0502040204020203" pitchFamily="34" charset="0"/>
                        </a:rPr>
                        <a:t>trace</a:t>
                      </a:r>
                      <a:endParaRPr lang="nl-NL" sz="1100" i="1" dirty="0">
                        <a:solidFill>
                          <a:schemeClr val="tx1"/>
                        </a:solidFill>
                        <a:latin typeface="Tunga" panose="020B0502040204020203" pitchFamily="34" charset="0"/>
                        <a:cs typeface="Tunga" panose="020B0502040204020203" pitchFamily="34" charset="0"/>
                      </a:endParaRPr>
                    </a:p>
                  </a:txBody>
                  <a:tcPr>
                    <a:noFill/>
                  </a:tcPr>
                </a:tc>
                <a:extLst>
                  <a:ext uri="{0D108BD9-81ED-4DB2-BD59-A6C34878D82A}">
                    <a16:rowId xmlns:a16="http://schemas.microsoft.com/office/drawing/2014/main" val="10000"/>
                  </a:ext>
                </a:extLst>
              </a:tr>
              <a:tr h="210533">
                <a:tc>
                  <a:txBody>
                    <a:bodyPr/>
                    <a:lstStyle/>
                    <a:p>
                      <a:pPr algn="l"/>
                      <a:r>
                        <a:rPr lang="nl-NL" sz="1100" dirty="0">
                          <a:solidFill>
                            <a:schemeClr val="tx1"/>
                          </a:solidFill>
                          <a:latin typeface="Tunga" panose="020B0502040204020203" pitchFamily="34" charset="0"/>
                          <a:cs typeface="Tunga" panose="020B0502040204020203" pitchFamily="34" charset="0"/>
                        </a:rPr>
                        <a:t>98451246</a:t>
                      </a:r>
                    </a:p>
                  </a:txBody>
                  <a:tcPr/>
                </a:tc>
                <a:tc>
                  <a:txBody>
                    <a:bodyPr/>
                    <a:lstStyle/>
                    <a:p>
                      <a:pPr algn="l"/>
                      <a:r>
                        <a:rPr lang="nl-NL" sz="1100" dirty="0">
                          <a:solidFill>
                            <a:schemeClr val="tx1"/>
                          </a:solidFill>
                          <a:latin typeface="Tunga" panose="020B0502040204020203" pitchFamily="34" charset="0"/>
                          <a:cs typeface="Tunga" panose="020B0502040204020203" pitchFamily="34" charset="0"/>
                        </a:rPr>
                        <a:t>MSKU1235349</a:t>
                      </a:r>
                    </a:p>
                  </a:txBody>
                  <a:tcPr/>
                </a:tc>
                <a:tc>
                  <a:txBody>
                    <a:bodyPr/>
                    <a:lstStyle/>
                    <a:p>
                      <a:pPr algn="l"/>
                      <a:r>
                        <a:rPr lang="nl-NL" sz="1100" dirty="0">
                          <a:solidFill>
                            <a:schemeClr val="tx1"/>
                          </a:solidFill>
                          <a:latin typeface="Tunga" panose="020B0502040204020203" pitchFamily="34" charset="0"/>
                          <a:cs typeface="Tunga" panose="020B0502040204020203" pitchFamily="34" charset="0"/>
                        </a:rPr>
                        <a:t>Breda</a:t>
                      </a:r>
                    </a:p>
                  </a:txBody>
                  <a:tcPr/>
                </a:tc>
                <a:tc>
                  <a:txBody>
                    <a:bodyPr/>
                    <a:lstStyle/>
                    <a:p>
                      <a:pPr algn="l"/>
                      <a:endParaRPr lang="nl-NL" sz="1100" dirty="0">
                        <a:solidFill>
                          <a:schemeClr val="tx1"/>
                        </a:solidFill>
                        <a:latin typeface="Tunga" panose="020B0502040204020203" pitchFamily="34" charset="0"/>
                        <a:cs typeface="Tunga" panose="020B0502040204020203" pitchFamily="34" charset="0"/>
                      </a:endParaRPr>
                    </a:p>
                  </a:txBody>
                  <a:tcPr/>
                </a:tc>
                <a:tc>
                  <a:txBody>
                    <a:bodyPr/>
                    <a:lstStyle/>
                    <a:p>
                      <a:pPr algn="l"/>
                      <a:endParaRPr lang="nl-NL" sz="1100" dirty="0">
                        <a:solidFill>
                          <a:schemeClr val="tx1"/>
                        </a:solidFill>
                        <a:latin typeface="Tunga" panose="020B0502040204020203" pitchFamily="34" charset="0"/>
                        <a:cs typeface="Tunga" panose="020B0502040204020203" pitchFamily="34" charset="0"/>
                      </a:endParaRPr>
                    </a:p>
                  </a:txBody>
                  <a:tcPr/>
                </a:tc>
                <a:extLst>
                  <a:ext uri="{0D108BD9-81ED-4DB2-BD59-A6C34878D82A}">
                    <a16:rowId xmlns:a16="http://schemas.microsoft.com/office/drawing/2014/main" val="10001"/>
                  </a:ext>
                </a:extLst>
              </a:tr>
              <a:tr h="0">
                <a:tc>
                  <a:txBody>
                    <a:bodyPr/>
                    <a:lstStyle/>
                    <a:p>
                      <a:pPr algn="l"/>
                      <a:r>
                        <a:rPr lang="nl-NL" sz="1100" dirty="0">
                          <a:solidFill>
                            <a:schemeClr val="tx1"/>
                          </a:solidFill>
                          <a:latin typeface="Tunga" panose="020B0502040204020203" pitchFamily="34" charset="0"/>
                          <a:cs typeface="Tunga" panose="020B0502040204020203" pitchFamily="34" charset="0"/>
                        </a:rPr>
                        <a:t>83487242</a:t>
                      </a:r>
                    </a:p>
                  </a:txBody>
                  <a:tcPr/>
                </a:tc>
                <a:tc>
                  <a:txBody>
                    <a:bodyPr/>
                    <a:lstStyle/>
                    <a:p>
                      <a:pPr algn="l"/>
                      <a:r>
                        <a:rPr lang="nl-NL" sz="1100" dirty="0">
                          <a:solidFill>
                            <a:schemeClr val="tx1"/>
                          </a:solidFill>
                          <a:latin typeface="Tunga" panose="020B0502040204020203" pitchFamily="34" charset="0"/>
                          <a:cs typeface="Tunga" panose="020B0502040204020203" pitchFamily="34" charset="0"/>
                        </a:rPr>
                        <a:t>PONU3453494</a:t>
                      </a:r>
                    </a:p>
                  </a:txBody>
                  <a:tcPr/>
                </a:tc>
                <a:tc>
                  <a:txBody>
                    <a:bodyPr/>
                    <a:lstStyle/>
                    <a:p>
                      <a:pPr algn="l"/>
                      <a:r>
                        <a:rPr lang="nl-NL" sz="1100" dirty="0">
                          <a:solidFill>
                            <a:schemeClr val="tx1"/>
                          </a:solidFill>
                          <a:latin typeface="Tunga" panose="020B0502040204020203" pitchFamily="34" charset="0"/>
                          <a:cs typeface="Tunga" panose="020B0502040204020203" pitchFamily="34" charset="0"/>
                        </a:rPr>
                        <a:t>Leiderdorp</a:t>
                      </a:r>
                    </a:p>
                  </a:txBody>
                  <a:tcPr/>
                </a:tc>
                <a:tc>
                  <a:txBody>
                    <a:bodyPr/>
                    <a:lstStyle/>
                    <a:p>
                      <a:pPr algn="l"/>
                      <a:endParaRPr lang="nl-NL" sz="1100" dirty="0">
                        <a:solidFill>
                          <a:schemeClr val="tx1"/>
                        </a:solidFill>
                        <a:latin typeface="Tunga" panose="020B0502040204020203" pitchFamily="34" charset="0"/>
                        <a:cs typeface="Tunga" panose="020B0502040204020203" pitchFamily="34" charset="0"/>
                      </a:endParaRPr>
                    </a:p>
                  </a:txBody>
                  <a:tcPr/>
                </a:tc>
                <a:tc>
                  <a:txBody>
                    <a:bodyPr/>
                    <a:lstStyle/>
                    <a:p>
                      <a:pPr algn="l"/>
                      <a:endParaRPr lang="nl-NL" sz="1100" dirty="0">
                        <a:solidFill>
                          <a:schemeClr val="tx1"/>
                        </a:solidFill>
                        <a:latin typeface="Tunga" panose="020B0502040204020203" pitchFamily="34" charset="0"/>
                        <a:cs typeface="Tunga" panose="020B0502040204020203" pitchFamily="34" charset="0"/>
                      </a:endParaRPr>
                    </a:p>
                  </a:txBody>
                  <a:tcPr/>
                </a:tc>
                <a:extLst>
                  <a:ext uri="{0D108BD9-81ED-4DB2-BD59-A6C34878D82A}">
                    <a16:rowId xmlns:a16="http://schemas.microsoft.com/office/drawing/2014/main" val="10002"/>
                  </a:ext>
                </a:extLst>
              </a:tr>
              <a:tr h="149573">
                <a:tc>
                  <a:txBody>
                    <a:bodyPr/>
                    <a:lstStyle/>
                    <a:p>
                      <a:pPr algn="l"/>
                      <a:r>
                        <a:rPr lang="nl-NL" sz="1100" dirty="0">
                          <a:solidFill>
                            <a:schemeClr val="tx1"/>
                          </a:solidFill>
                          <a:latin typeface="Tunga" panose="020B0502040204020203" pitchFamily="34" charset="0"/>
                          <a:cs typeface="Tunga" panose="020B0502040204020203" pitchFamily="34" charset="0"/>
                        </a:rPr>
                        <a:t>45124348</a:t>
                      </a:r>
                    </a:p>
                  </a:txBody>
                  <a:tcPr/>
                </a:tc>
                <a:tc>
                  <a:txBody>
                    <a:bodyPr/>
                    <a:lstStyle/>
                    <a:p>
                      <a:pPr algn="l"/>
                      <a:r>
                        <a:rPr lang="nl-NL" sz="1100" dirty="0">
                          <a:solidFill>
                            <a:schemeClr val="tx1"/>
                          </a:solidFill>
                          <a:latin typeface="Tunga" panose="020B0502040204020203" pitchFamily="34" charset="0"/>
                          <a:cs typeface="Tunga" panose="020B0502040204020203" pitchFamily="34" charset="0"/>
                        </a:rPr>
                        <a:t>MSCU3543853</a:t>
                      </a:r>
                    </a:p>
                  </a:txBody>
                  <a:tcPr/>
                </a:tc>
                <a:tc>
                  <a:txBody>
                    <a:bodyPr/>
                    <a:lstStyle/>
                    <a:p>
                      <a:pPr algn="l"/>
                      <a:r>
                        <a:rPr lang="nl-NL" sz="1100" dirty="0" err="1">
                          <a:solidFill>
                            <a:schemeClr val="tx1"/>
                          </a:solidFill>
                          <a:latin typeface="Tunga" panose="020B0502040204020203" pitchFamily="34" charset="0"/>
                          <a:cs typeface="Tunga" panose="020B0502040204020203" pitchFamily="34" charset="0"/>
                        </a:rPr>
                        <a:t>Basel</a:t>
                      </a:r>
                      <a:endParaRPr lang="nl-NL" sz="1100" dirty="0">
                        <a:solidFill>
                          <a:schemeClr val="tx1"/>
                        </a:solidFill>
                        <a:latin typeface="Tunga" panose="020B0502040204020203" pitchFamily="34" charset="0"/>
                        <a:cs typeface="Tunga" panose="020B0502040204020203" pitchFamily="34" charset="0"/>
                      </a:endParaRPr>
                    </a:p>
                  </a:txBody>
                  <a:tcPr/>
                </a:tc>
                <a:tc>
                  <a:txBody>
                    <a:bodyPr/>
                    <a:lstStyle/>
                    <a:p>
                      <a:pPr algn="l"/>
                      <a:endParaRPr lang="nl-NL" sz="1100" dirty="0">
                        <a:solidFill>
                          <a:schemeClr val="tx1"/>
                        </a:solidFill>
                        <a:latin typeface="Tunga" panose="020B0502040204020203" pitchFamily="34" charset="0"/>
                        <a:cs typeface="Tunga" panose="020B0502040204020203" pitchFamily="34" charset="0"/>
                      </a:endParaRPr>
                    </a:p>
                  </a:txBody>
                  <a:tcPr/>
                </a:tc>
                <a:tc>
                  <a:txBody>
                    <a:bodyPr/>
                    <a:lstStyle/>
                    <a:p>
                      <a:pPr algn="l"/>
                      <a:endParaRPr lang="nl-NL" sz="1100" dirty="0">
                        <a:solidFill>
                          <a:schemeClr val="tx1"/>
                        </a:solidFill>
                        <a:latin typeface="Tunga" panose="020B0502040204020203" pitchFamily="34" charset="0"/>
                        <a:cs typeface="Tunga" panose="020B0502040204020203" pitchFamily="34" charset="0"/>
                      </a:endParaRPr>
                    </a:p>
                  </a:txBody>
                  <a:tcPr/>
                </a:tc>
                <a:extLst>
                  <a:ext uri="{0D108BD9-81ED-4DB2-BD59-A6C34878D82A}">
                    <a16:rowId xmlns:a16="http://schemas.microsoft.com/office/drawing/2014/main" val="10003"/>
                  </a:ext>
                </a:extLst>
              </a:tr>
              <a:tr h="119093">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nl-NL" sz="1100" dirty="0">
                          <a:solidFill>
                            <a:schemeClr val="tx1"/>
                          </a:solidFill>
                          <a:latin typeface="Tunga" panose="020B0502040204020203" pitchFamily="34" charset="0"/>
                          <a:cs typeface="Tunga" panose="020B0502040204020203" pitchFamily="34" charset="0"/>
                        </a:rPr>
                        <a:t>83487242</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nl-NL" sz="1100" dirty="0">
                          <a:solidFill>
                            <a:schemeClr val="tx1"/>
                          </a:solidFill>
                          <a:latin typeface="Tunga" panose="020B0502040204020203" pitchFamily="34" charset="0"/>
                          <a:cs typeface="Tunga" panose="020B0502040204020203" pitchFamily="34" charset="0"/>
                        </a:rPr>
                        <a:t>MSCU3543853</a:t>
                      </a:r>
                    </a:p>
                  </a:txBody>
                  <a:tcPr/>
                </a:tc>
                <a:tc>
                  <a:txBody>
                    <a:bodyPr/>
                    <a:lstStyle/>
                    <a:p>
                      <a:pPr algn="l"/>
                      <a:r>
                        <a:rPr lang="nl-NL" sz="1100" dirty="0">
                          <a:solidFill>
                            <a:schemeClr val="tx1"/>
                          </a:solidFill>
                          <a:latin typeface="Tunga" panose="020B0502040204020203" pitchFamily="34" charset="0"/>
                          <a:cs typeface="Tunga" panose="020B0502040204020203" pitchFamily="34" charset="0"/>
                        </a:rPr>
                        <a:t>Mannheim</a:t>
                      </a:r>
                    </a:p>
                  </a:txBody>
                  <a:tcPr/>
                </a:tc>
                <a:tc>
                  <a:txBody>
                    <a:bodyPr/>
                    <a:lstStyle/>
                    <a:p>
                      <a:pPr algn="l"/>
                      <a:endParaRPr lang="nl-NL" sz="1100" dirty="0">
                        <a:solidFill>
                          <a:schemeClr val="tx1"/>
                        </a:solidFill>
                        <a:latin typeface="Tunga" panose="020B0502040204020203" pitchFamily="34" charset="0"/>
                        <a:cs typeface="Tunga" panose="020B0502040204020203" pitchFamily="34" charset="0"/>
                      </a:endParaRPr>
                    </a:p>
                  </a:txBody>
                  <a:tcPr/>
                </a:tc>
                <a:tc>
                  <a:txBody>
                    <a:bodyPr/>
                    <a:lstStyle/>
                    <a:p>
                      <a:pPr algn="l"/>
                      <a:endParaRPr lang="nl-NL" sz="1100" dirty="0">
                        <a:solidFill>
                          <a:schemeClr val="tx1"/>
                        </a:solidFill>
                        <a:latin typeface="Tunga" panose="020B0502040204020203" pitchFamily="34" charset="0"/>
                        <a:cs typeface="Tunga" panose="020B0502040204020203" pitchFamily="34" charset="0"/>
                      </a:endParaRPr>
                    </a:p>
                  </a:txBody>
                  <a:tcPr/>
                </a:tc>
                <a:extLst>
                  <a:ext uri="{0D108BD9-81ED-4DB2-BD59-A6C34878D82A}">
                    <a16:rowId xmlns:a16="http://schemas.microsoft.com/office/drawing/2014/main" val="10004"/>
                  </a:ext>
                </a:extLst>
              </a:tr>
              <a:tr h="119093">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nl-NL" sz="1100" dirty="0">
                          <a:solidFill>
                            <a:schemeClr val="tx1"/>
                          </a:solidFill>
                          <a:latin typeface="Tunga" panose="020B0502040204020203" pitchFamily="34" charset="0"/>
                          <a:cs typeface="Tunga" panose="020B0502040204020203" pitchFamily="34" charset="0"/>
                        </a:rPr>
                        <a:t>83487242</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nl-NL" sz="1100" dirty="0">
                          <a:solidFill>
                            <a:schemeClr val="tx1"/>
                          </a:solidFill>
                          <a:latin typeface="Tunga" panose="020B0502040204020203" pitchFamily="34" charset="0"/>
                          <a:cs typeface="Tunga" panose="020B0502040204020203" pitchFamily="34" charset="0"/>
                        </a:rPr>
                        <a:t>MSCU3543853</a:t>
                      </a:r>
                    </a:p>
                  </a:txBody>
                  <a:tcPr/>
                </a:tc>
                <a:tc>
                  <a:txBody>
                    <a:bodyPr/>
                    <a:lstStyle/>
                    <a:p>
                      <a:pPr algn="l"/>
                      <a:r>
                        <a:rPr lang="nl-NL" sz="1100" dirty="0">
                          <a:solidFill>
                            <a:schemeClr val="tx1"/>
                          </a:solidFill>
                          <a:latin typeface="Tunga" panose="020B0502040204020203" pitchFamily="34" charset="0"/>
                          <a:cs typeface="Tunga" panose="020B0502040204020203" pitchFamily="34" charset="0"/>
                        </a:rPr>
                        <a:t>Breda</a:t>
                      </a:r>
                    </a:p>
                  </a:txBody>
                  <a:tcPr/>
                </a:tc>
                <a:tc>
                  <a:txBody>
                    <a:bodyPr/>
                    <a:lstStyle/>
                    <a:p>
                      <a:pPr algn="l"/>
                      <a:endParaRPr lang="nl-NL" sz="1100" dirty="0">
                        <a:solidFill>
                          <a:schemeClr val="tx1"/>
                        </a:solidFill>
                        <a:latin typeface="Tunga" panose="020B0502040204020203" pitchFamily="34" charset="0"/>
                        <a:cs typeface="Tunga" panose="020B0502040204020203" pitchFamily="34" charset="0"/>
                      </a:endParaRPr>
                    </a:p>
                  </a:txBody>
                  <a:tcPr/>
                </a:tc>
                <a:tc>
                  <a:txBody>
                    <a:bodyPr/>
                    <a:lstStyle/>
                    <a:p>
                      <a:pPr algn="l"/>
                      <a:endParaRPr lang="nl-NL" sz="1100" dirty="0">
                        <a:solidFill>
                          <a:schemeClr val="tx1"/>
                        </a:solidFill>
                        <a:latin typeface="Tunga" panose="020B0502040204020203" pitchFamily="34" charset="0"/>
                        <a:cs typeface="Tunga" panose="020B0502040204020203" pitchFamily="34" charset="0"/>
                      </a:endParaRPr>
                    </a:p>
                  </a:txBody>
                  <a:tcPr/>
                </a:tc>
                <a:extLst>
                  <a:ext uri="{0D108BD9-81ED-4DB2-BD59-A6C34878D82A}">
                    <a16:rowId xmlns:a16="http://schemas.microsoft.com/office/drawing/2014/main" val="3309756059"/>
                  </a:ext>
                </a:extLst>
              </a:tr>
              <a:tr h="119093">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nl-NL" sz="1100" dirty="0">
                          <a:solidFill>
                            <a:schemeClr val="tx1"/>
                          </a:solidFill>
                          <a:latin typeface="Tunga" panose="020B0502040204020203" pitchFamily="34" charset="0"/>
                          <a:cs typeface="Tunga" panose="020B0502040204020203" pitchFamily="34" charset="0"/>
                        </a:rPr>
                        <a:t>83487242</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nl-NL" sz="1100" dirty="0">
                          <a:solidFill>
                            <a:schemeClr val="tx1"/>
                          </a:solidFill>
                          <a:latin typeface="Tunga" panose="020B0502040204020203" pitchFamily="34" charset="0"/>
                          <a:cs typeface="Tunga" panose="020B0502040204020203" pitchFamily="34" charset="0"/>
                        </a:rPr>
                        <a:t>MSCU3543853</a:t>
                      </a:r>
                    </a:p>
                  </a:txBody>
                  <a:tcPr/>
                </a:tc>
                <a:tc>
                  <a:txBody>
                    <a:bodyPr/>
                    <a:lstStyle/>
                    <a:p>
                      <a:pPr algn="l"/>
                      <a:r>
                        <a:rPr lang="nl-NL" sz="1100" dirty="0">
                          <a:solidFill>
                            <a:schemeClr val="tx1"/>
                          </a:solidFill>
                          <a:latin typeface="Tunga" panose="020B0502040204020203" pitchFamily="34" charset="0"/>
                          <a:cs typeface="Tunga" panose="020B0502040204020203" pitchFamily="34" charset="0"/>
                        </a:rPr>
                        <a:t>Venlo</a:t>
                      </a:r>
                    </a:p>
                  </a:txBody>
                  <a:tcPr/>
                </a:tc>
                <a:tc>
                  <a:txBody>
                    <a:bodyPr/>
                    <a:lstStyle/>
                    <a:p>
                      <a:pPr algn="l"/>
                      <a:endParaRPr lang="nl-NL" sz="1100" dirty="0">
                        <a:solidFill>
                          <a:schemeClr val="tx1"/>
                        </a:solidFill>
                        <a:latin typeface="Tunga" panose="020B0502040204020203" pitchFamily="34" charset="0"/>
                        <a:cs typeface="Tunga" panose="020B0502040204020203" pitchFamily="34" charset="0"/>
                      </a:endParaRPr>
                    </a:p>
                  </a:txBody>
                  <a:tcPr/>
                </a:tc>
                <a:tc>
                  <a:txBody>
                    <a:bodyPr/>
                    <a:lstStyle/>
                    <a:p>
                      <a:pPr algn="l"/>
                      <a:endParaRPr lang="nl-NL" sz="1100" dirty="0">
                        <a:solidFill>
                          <a:schemeClr val="tx1"/>
                        </a:solidFill>
                        <a:latin typeface="Tunga" panose="020B0502040204020203" pitchFamily="34" charset="0"/>
                        <a:cs typeface="Tunga" panose="020B0502040204020203" pitchFamily="34" charset="0"/>
                      </a:endParaRPr>
                    </a:p>
                  </a:txBody>
                  <a:tcPr/>
                </a:tc>
                <a:extLst>
                  <a:ext uri="{0D108BD9-81ED-4DB2-BD59-A6C34878D82A}">
                    <a16:rowId xmlns:a16="http://schemas.microsoft.com/office/drawing/2014/main" val="3087219124"/>
                  </a:ext>
                </a:extLst>
              </a:tr>
              <a:tr h="119093">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nl-NL" sz="1100" dirty="0">
                          <a:solidFill>
                            <a:schemeClr val="tx1"/>
                          </a:solidFill>
                          <a:latin typeface="Tunga" panose="020B0502040204020203" pitchFamily="34" charset="0"/>
                          <a:cs typeface="Tunga" panose="020B0502040204020203" pitchFamily="34" charset="0"/>
                        </a:rPr>
                        <a:t>83487242</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nl-NL" sz="1100" dirty="0">
                          <a:solidFill>
                            <a:schemeClr val="tx1"/>
                          </a:solidFill>
                          <a:latin typeface="Tunga" panose="020B0502040204020203" pitchFamily="34" charset="0"/>
                          <a:cs typeface="Tunga" panose="020B0502040204020203" pitchFamily="34" charset="0"/>
                        </a:rPr>
                        <a:t>MSCU3543853</a:t>
                      </a:r>
                    </a:p>
                  </a:txBody>
                  <a:tcPr/>
                </a:tc>
                <a:tc>
                  <a:txBody>
                    <a:bodyPr/>
                    <a:lstStyle/>
                    <a:p>
                      <a:pPr algn="l"/>
                      <a:r>
                        <a:rPr lang="nl-NL" sz="1100" dirty="0" err="1">
                          <a:solidFill>
                            <a:schemeClr val="tx1"/>
                          </a:solidFill>
                          <a:latin typeface="Tunga" panose="020B0502040204020203" pitchFamily="34" charset="0"/>
                          <a:cs typeface="Tunga" panose="020B0502040204020203" pitchFamily="34" charset="0"/>
                        </a:rPr>
                        <a:t>Basel</a:t>
                      </a:r>
                      <a:endParaRPr lang="nl-NL" sz="1100" dirty="0">
                        <a:solidFill>
                          <a:schemeClr val="tx1"/>
                        </a:solidFill>
                        <a:latin typeface="Tunga" panose="020B0502040204020203" pitchFamily="34" charset="0"/>
                        <a:cs typeface="Tunga" panose="020B0502040204020203" pitchFamily="34" charset="0"/>
                      </a:endParaRPr>
                    </a:p>
                  </a:txBody>
                  <a:tcPr/>
                </a:tc>
                <a:tc>
                  <a:txBody>
                    <a:bodyPr/>
                    <a:lstStyle/>
                    <a:p>
                      <a:pPr algn="l"/>
                      <a:endParaRPr lang="nl-NL" sz="1100" dirty="0">
                        <a:solidFill>
                          <a:schemeClr val="tx1"/>
                        </a:solidFill>
                        <a:latin typeface="Tunga" panose="020B0502040204020203" pitchFamily="34" charset="0"/>
                        <a:cs typeface="Tunga" panose="020B0502040204020203" pitchFamily="34" charset="0"/>
                      </a:endParaRPr>
                    </a:p>
                  </a:txBody>
                  <a:tcPr/>
                </a:tc>
                <a:tc>
                  <a:txBody>
                    <a:bodyPr/>
                    <a:lstStyle/>
                    <a:p>
                      <a:pPr algn="l"/>
                      <a:endParaRPr lang="nl-NL" sz="1100" dirty="0">
                        <a:solidFill>
                          <a:schemeClr val="tx1"/>
                        </a:solidFill>
                        <a:latin typeface="Tunga" panose="020B0502040204020203" pitchFamily="34" charset="0"/>
                        <a:cs typeface="Tunga" panose="020B0502040204020203" pitchFamily="34" charset="0"/>
                      </a:endParaRPr>
                    </a:p>
                  </a:txBody>
                  <a:tcPr/>
                </a:tc>
                <a:extLst>
                  <a:ext uri="{0D108BD9-81ED-4DB2-BD59-A6C34878D82A}">
                    <a16:rowId xmlns:a16="http://schemas.microsoft.com/office/drawing/2014/main" val="2661392212"/>
                  </a:ext>
                </a:extLst>
              </a:tr>
              <a:tr h="119093">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nl-NL" sz="1100" dirty="0">
                          <a:solidFill>
                            <a:schemeClr val="tx1"/>
                          </a:solidFill>
                          <a:latin typeface="Tunga" panose="020B0502040204020203" pitchFamily="34" charset="0"/>
                          <a:cs typeface="Tunga" panose="020B0502040204020203" pitchFamily="34" charset="0"/>
                        </a:rPr>
                        <a:t>83487242</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nl-NL" sz="1100" dirty="0">
                          <a:solidFill>
                            <a:schemeClr val="tx1"/>
                          </a:solidFill>
                          <a:latin typeface="Tunga" panose="020B0502040204020203" pitchFamily="34" charset="0"/>
                          <a:cs typeface="Tunga" panose="020B0502040204020203" pitchFamily="34" charset="0"/>
                        </a:rPr>
                        <a:t>MSCU3543853</a:t>
                      </a:r>
                    </a:p>
                  </a:txBody>
                  <a:tcPr/>
                </a:tc>
                <a:tc>
                  <a:txBody>
                    <a:bodyPr/>
                    <a:lstStyle/>
                    <a:p>
                      <a:pPr algn="l"/>
                      <a:r>
                        <a:rPr lang="nl-NL" sz="1100" dirty="0">
                          <a:solidFill>
                            <a:schemeClr val="tx1"/>
                          </a:solidFill>
                          <a:latin typeface="Tunga" panose="020B0502040204020203" pitchFamily="34" charset="0"/>
                          <a:cs typeface="Tunga" panose="020B0502040204020203" pitchFamily="34" charset="0"/>
                        </a:rPr>
                        <a:t>Krefeld</a:t>
                      </a:r>
                    </a:p>
                  </a:txBody>
                  <a:tcPr/>
                </a:tc>
                <a:tc>
                  <a:txBody>
                    <a:bodyPr/>
                    <a:lstStyle/>
                    <a:p>
                      <a:pPr algn="l"/>
                      <a:endParaRPr lang="nl-NL" sz="1100" dirty="0">
                        <a:solidFill>
                          <a:schemeClr val="tx1"/>
                        </a:solidFill>
                        <a:latin typeface="Tunga" panose="020B0502040204020203" pitchFamily="34" charset="0"/>
                        <a:cs typeface="Tunga" panose="020B0502040204020203" pitchFamily="34" charset="0"/>
                      </a:endParaRPr>
                    </a:p>
                  </a:txBody>
                  <a:tcPr/>
                </a:tc>
                <a:tc>
                  <a:txBody>
                    <a:bodyPr/>
                    <a:lstStyle/>
                    <a:p>
                      <a:pPr algn="l"/>
                      <a:endParaRPr lang="nl-NL" sz="1100" dirty="0">
                        <a:solidFill>
                          <a:schemeClr val="tx1"/>
                        </a:solidFill>
                        <a:latin typeface="Tunga" panose="020B0502040204020203" pitchFamily="34" charset="0"/>
                        <a:cs typeface="Tunga" panose="020B0502040204020203" pitchFamily="34" charset="0"/>
                      </a:endParaRPr>
                    </a:p>
                  </a:txBody>
                  <a:tcPr/>
                </a:tc>
                <a:extLst>
                  <a:ext uri="{0D108BD9-81ED-4DB2-BD59-A6C34878D82A}">
                    <a16:rowId xmlns:a16="http://schemas.microsoft.com/office/drawing/2014/main" val="1320604490"/>
                  </a:ext>
                </a:extLst>
              </a:tr>
              <a:tr h="119093">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100" noProof="0" dirty="0">
                          <a:solidFill>
                            <a:schemeClr val="tx1"/>
                          </a:solidFill>
                          <a:latin typeface="Tunga" panose="020B0502040204020203" pitchFamily="34" charset="0"/>
                          <a:cs typeface="Tunga" panose="020B0502040204020203" pitchFamily="34" charset="0"/>
                        </a:rPr>
                        <a:t>83487243</a:t>
                      </a:r>
                    </a:p>
                  </a:txBody>
                  <a:tcPr/>
                </a:tc>
                <a:tc>
                  <a:txBody>
                    <a:bodyPr/>
                    <a:lstStyle/>
                    <a:p>
                      <a:pPr algn="ctr" fontAlgn="b"/>
                      <a:r>
                        <a:rPr lang="nl-NL" sz="1100" b="0" i="0" kern="1200" dirty="0">
                          <a:solidFill>
                            <a:schemeClr val="tx1"/>
                          </a:solidFill>
                          <a:effectLst/>
                          <a:latin typeface="Tunga" panose="020B0502040204020203" pitchFamily="34" charset="0"/>
                          <a:ea typeface="+mn-ea"/>
                          <a:cs typeface="Tunga" panose="020B0502040204020203" pitchFamily="34" charset="0"/>
                        </a:rPr>
                        <a:t>MSKU</a:t>
                      </a:r>
                      <a:r>
                        <a:rPr lang="nl-NL" sz="1100" b="0" i="0" u="none" strike="noStrike" dirty="0">
                          <a:solidFill>
                            <a:schemeClr val="tx1"/>
                          </a:solidFill>
                          <a:effectLst/>
                          <a:latin typeface="Tunga" panose="020B0502040204020203" pitchFamily="34" charset="0"/>
                          <a:cs typeface="Tunga" panose="020B0502040204020203" pitchFamily="34" charset="0"/>
                        </a:rPr>
                        <a:t>8898859</a:t>
                      </a:r>
                    </a:p>
                  </a:txBody>
                  <a:tcPr marL="9525" marR="9525" marT="9525" marB="0" anchor="ctr"/>
                </a:tc>
                <a:tc>
                  <a:txBody>
                    <a:bodyPr/>
                    <a:lstStyle/>
                    <a:p>
                      <a:r>
                        <a:rPr lang="nl-NL" sz="1100" i="0" dirty="0">
                          <a:solidFill>
                            <a:schemeClr val="tx1"/>
                          </a:solidFill>
                          <a:latin typeface="Tunga" panose="020B0502040204020203" pitchFamily="34" charset="0"/>
                          <a:cs typeface="Tunga" panose="020B0502040204020203" pitchFamily="34" charset="0"/>
                        </a:rPr>
                        <a:t>Breda</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100" b="0" i="0" u="none" strike="noStrike" kern="1200" cap="none" spc="0" normalizeH="0" baseline="0" noProof="0" dirty="0">
                        <a:ln>
                          <a:noFill/>
                        </a:ln>
                        <a:solidFill>
                          <a:prstClr val="black"/>
                        </a:solidFill>
                        <a:effectLst/>
                        <a:uLnTx/>
                        <a:uFillTx/>
                        <a:latin typeface="Tunga" panose="020B0502040204020203" pitchFamily="34" charset="0"/>
                        <a:ea typeface="+mn-ea"/>
                        <a:cs typeface="Tunga" panose="020B0502040204020203" pitchFamily="34" charset="0"/>
                      </a:endParaRPr>
                    </a:p>
                  </a:txBody>
                  <a:tcPr/>
                </a:tc>
                <a:tc>
                  <a:txBody>
                    <a:bodyPr/>
                    <a:lstStyle/>
                    <a:p>
                      <a:pPr algn="l"/>
                      <a:endParaRPr lang="nl-NL" sz="1100" dirty="0">
                        <a:solidFill>
                          <a:schemeClr val="tx1"/>
                        </a:solidFill>
                        <a:latin typeface="Tunga" panose="020B0502040204020203" pitchFamily="34" charset="0"/>
                        <a:cs typeface="Tunga" panose="020B0502040204020203" pitchFamily="34" charset="0"/>
                      </a:endParaRPr>
                    </a:p>
                  </a:txBody>
                  <a:tcPr/>
                </a:tc>
                <a:extLst>
                  <a:ext uri="{0D108BD9-81ED-4DB2-BD59-A6C34878D82A}">
                    <a16:rowId xmlns:a16="http://schemas.microsoft.com/office/drawing/2014/main" val="1426112465"/>
                  </a:ext>
                </a:extLst>
              </a:tr>
              <a:tr h="119093">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100" noProof="0" dirty="0">
                          <a:solidFill>
                            <a:schemeClr val="tx1"/>
                          </a:solidFill>
                          <a:latin typeface="Tunga" panose="020B0502040204020203" pitchFamily="34" charset="0"/>
                          <a:cs typeface="Tunga" panose="020B0502040204020203" pitchFamily="34" charset="0"/>
                        </a:rPr>
                        <a:t>83487243</a:t>
                      </a:r>
                    </a:p>
                  </a:txBody>
                  <a:tcPr/>
                </a:tc>
                <a:tc>
                  <a:txBody>
                    <a:bodyPr/>
                    <a:lstStyle/>
                    <a:p>
                      <a:pPr algn="ctr" fontAlgn="b"/>
                      <a:r>
                        <a:rPr lang="nl-NL" sz="1100" b="0" i="0" kern="1200" dirty="0">
                          <a:solidFill>
                            <a:schemeClr val="tx1"/>
                          </a:solidFill>
                          <a:effectLst/>
                          <a:latin typeface="Tunga" panose="020B0502040204020203" pitchFamily="34" charset="0"/>
                          <a:ea typeface="+mn-ea"/>
                          <a:cs typeface="Tunga" panose="020B0502040204020203" pitchFamily="34" charset="0"/>
                        </a:rPr>
                        <a:t>MSKU</a:t>
                      </a:r>
                      <a:r>
                        <a:rPr lang="nl-NL" sz="1100" b="0" i="0" u="none" strike="noStrike" dirty="0">
                          <a:solidFill>
                            <a:schemeClr val="tx1"/>
                          </a:solidFill>
                          <a:effectLst/>
                          <a:latin typeface="Tunga" panose="020B0502040204020203" pitchFamily="34" charset="0"/>
                          <a:cs typeface="Tunga" panose="020B0502040204020203" pitchFamily="34" charset="0"/>
                        </a:rPr>
                        <a:t>8505259</a:t>
                      </a:r>
                    </a:p>
                  </a:txBody>
                  <a:tcPr marL="9525" marR="9525" marT="9525" marB="0" anchor="ct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nl-NL" sz="1100" b="0" i="0" u="none" strike="noStrike" kern="1200" cap="none" spc="0" normalizeH="0" baseline="0" noProof="0" dirty="0">
                          <a:ln>
                            <a:noFill/>
                          </a:ln>
                          <a:solidFill>
                            <a:schemeClr val="tx1"/>
                          </a:solidFill>
                          <a:effectLst/>
                          <a:uLnTx/>
                          <a:uFillTx/>
                          <a:latin typeface="Tunga" panose="020B0502040204020203" pitchFamily="34" charset="0"/>
                          <a:ea typeface="+mn-ea"/>
                          <a:cs typeface="Tunga" panose="020B0502040204020203" pitchFamily="34" charset="0"/>
                        </a:rPr>
                        <a:t>Breda</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100" b="0" i="0" u="none" strike="noStrike" kern="1200" cap="none" spc="0" normalizeH="0" baseline="0" noProof="0" dirty="0">
                        <a:ln>
                          <a:noFill/>
                        </a:ln>
                        <a:solidFill>
                          <a:prstClr val="black"/>
                        </a:solidFill>
                        <a:effectLst/>
                        <a:uLnTx/>
                        <a:uFillTx/>
                        <a:latin typeface="Tunga" panose="020B0502040204020203" pitchFamily="34" charset="0"/>
                        <a:ea typeface="+mn-ea"/>
                        <a:cs typeface="Tunga" panose="020B0502040204020203" pitchFamily="34" charset="0"/>
                      </a:endParaRPr>
                    </a:p>
                  </a:txBody>
                  <a:tcPr/>
                </a:tc>
                <a:tc>
                  <a:txBody>
                    <a:bodyPr/>
                    <a:lstStyle/>
                    <a:p>
                      <a:pPr algn="l"/>
                      <a:endParaRPr lang="nl-NL" sz="1100" dirty="0">
                        <a:solidFill>
                          <a:schemeClr val="tx1"/>
                        </a:solidFill>
                        <a:latin typeface="Tunga" panose="020B0502040204020203" pitchFamily="34" charset="0"/>
                        <a:cs typeface="Tunga" panose="020B0502040204020203" pitchFamily="34" charset="0"/>
                      </a:endParaRPr>
                    </a:p>
                  </a:txBody>
                  <a:tcPr/>
                </a:tc>
                <a:extLst>
                  <a:ext uri="{0D108BD9-81ED-4DB2-BD59-A6C34878D82A}">
                    <a16:rowId xmlns:a16="http://schemas.microsoft.com/office/drawing/2014/main" val="1086627963"/>
                  </a:ext>
                </a:extLst>
              </a:tr>
            </a:tbl>
          </a:graphicData>
        </a:graphic>
      </p:graphicFrame>
      <p:sp>
        <p:nvSpPr>
          <p:cNvPr id="21" name="Rectangle 20"/>
          <p:cNvSpPr/>
          <p:nvPr/>
        </p:nvSpPr>
        <p:spPr>
          <a:xfrm>
            <a:off x="9918636" y="4015091"/>
            <a:ext cx="616396" cy="177843"/>
          </a:xfrm>
          <a:prstGeom prst="rect">
            <a:avLst/>
          </a:pr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l-NL" sz="1000" dirty="0" err="1">
                <a:latin typeface="Tunga" panose="020B0502040204020203" pitchFamily="34" charset="0"/>
                <a:cs typeface="Tunga" panose="020B0502040204020203" pitchFamily="34" charset="0"/>
              </a:rPr>
              <a:t>Accepted</a:t>
            </a:r>
            <a:endParaRPr lang="nl-NL" sz="1000" dirty="0">
              <a:latin typeface="Tunga" panose="020B0502040204020203" pitchFamily="34" charset="0"/>
              <a:cs typeface="Tunga" panose="020B0502040204020203" pitchFamily="34" charset="0"/>
            </a:endParaRPr>
          </a:p>
        </p:txBody>
      </p:sp>
      <p:sp>
        <p:nvSpPr>
          <p:cNvPr id="25" name="Rectangle 24"/>
          <p:cNvSpPr/>
          <p:nvPr/>
        </p:nvSpPr>
        <p:spPr>
          <a:xfrm>
            <a:off x="9918636" y="4538075"/>
            <a:ext cx="616396" cy="177843"/>
          </a:xfrm>
          <a:prstGeom prst="rect">
            <a:avLst/>
          </a:pr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l-NL" sz="1000" dirty="0" err="1">
                <a:latin typeface="Tunga" panose="020B0502040204020203" pitchFamily="34" charset="0"/>
                <a:cs typeface="Tunga" panose="020B0502040204020203" pitchFamily="34" charset="0"/>
              </a:rPr>
              <a:t>Accepted</a:t>
            </a:r>
            <a:endParaRPr lang="nl-NL" sz="1000" dirty="0">
              <a:latin typeface="Tunga" panose="020B0502040204020203" pitchFamily="34" charset="0"/>
              <a:cs typeface="Tunga" panose="020B0502040204020203" pitchFamily="34" charset="0"/>
            </a:endParaRPr>
          </a:p>
        </p:txBody>
      </p:sp>
      <p:sp>
        <p:nvSpPr>
          <p:cNvPr id="26" name="Rectangle 25"/>
          <p:cNvSpPr/>
          <p:nvPr/>
        </p:nvSpPr>
        <p:spPr>
          <a:xfrm>
            <a:off x="10774525" y="4786708"/>
            <a:ext cx="616396" cy="177843"/>
          </a:xfrm>
          <a:prstGeom prst="rect">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l-NL" sz="1000" dirty="0" err="1">
                <a:latin typeface="Tunga" panose="020B0502040204020203" pitchFamily="34" charset="0"/>
                <a:cs typeface="Tunga" panose="020B0502040204020203" pitchFamily="34" charset="0"/>
              </a:rPr>
              <a:t>Delayed</a:t>
            </a:r>
            <a:endParaRPr lang="nl-NL" sz="1000" dirty="0">
              <a:latin typeface="Tunga" panose="020B0502040204020203" pitchFamily="34" charset="0"/>
              <a:cs typeface="Tunga" panose="020B0502040204020203" pitchFamily="34" charset="0"/>
            </a:endParaRPr>
          </a:p>
        </p:txBody>
      </p:sp>
      <p:sp>
        <p:nvSpPr>
          <p:cNvPr id="27" name="Rectangle 26"/>
          <p:cNvSpPr/>
          <p:nvPr/>
        </p:nvSpPr>
        <p:spPr>
          <a:xfrm>
            <a:off x="10776839" y="4278479"/>
            <a:ext cx="616396" cy="177843"/>
          </a:xfrm>
          <a:prstGeom prst="rect">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l-NL" sz="1000" dirty="0" err="1">
                <a:latin typeface="Tunga" panose="020B0502040204020203" pitchFamily="34" charset="0"/>
                <a:cs typeface="Tunga" panose="020B0502040204020203" pitchFamily="34" charset="0"/>
              </a:rPr>
              <a:t>Delayed</a:t>
            </a:r>
            <a:endParaRPr lang="nl-NL" sz="1000" dirty="0">
              <a:latin typeface="Tunga" panose="020B0502040204020203" pitchFamily="34" charset="0"/>
              <a:cs typeface="Tunga" panose="020B0502040204020203" pitchFamily="34" charset="0"/>
            </a:endParaRPr>
          </a:p>
        </p:txBody>
      </p:sp>
      <p:sp>
        <p:nvSpPr>
          <p:cNvPr id="28" name="Block Arc 27"/>
          <p:cNvSpPr/>
          <p:nvPr/>
        </p:nvSpPr>
        <p:spPr>
          <a:xfrm>
            <a:off x="7273263" y="1754773"/>
            <a:ext cx="1295400" cy="1252072"/>
          </a:xfrm>
          <a:prstGeom prst="blockArc">
            <a:avLst>
              <a:gd name="adj1" fmla="val 16096310"/>
              <a:gd name="adj2" fmla="val 10178190"/>
              <a:gd name="adj3" fmla="val 26403"/>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a:solidFill>
                <a:schemeClr val="tx1"/>
              </a:solidFill>
            </a:endParaRPr>
          </a:p>
        </p:txBody>
      </p:sp>
      <p:sp>
        <p:nvSpPr>
          <p:cNvPr id="29" name="Rectangle 28"/>
          <p:cNvSpPr/>
          <p:nvPr/>
        </p:nvSpPr>
        <p:spPr>
          <a:xfrm>
            <a:off x="6879716" y="1468976"/>
            <a:ext cx="2082493" cy="27146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5000"/>
              </a:lnSpc>
            </a:pPr>
            <a:r>
              <a:rPr lang="nl-NL" sz="1200" b="1" dirty="0">
                <a:solidFill>
                  <a:schemeClr val="tx1"/>
                </a:solidFill>
                <a:latin typeface="Tunga" panose="020B0502040204020203" pitchFamily="34" charset="0"/>
                <a:cs typeface="Tunga" panose="020B0502040204020203" pitchFamily="34" charset="0"/>
              </a:rPr>
              <a:t>ORDERS CONFIRMED</a:t>
            </a:r>
            <a:endParaRPr lang="nl-NL" sz="1600" dirty="0">
              <a:solidFill>
                <a:schemeClr val="tx1"/>
              </a:solidFill>
              <a:latin typeface="Tunga" panose="020B0502040204020203" pitchFamily="34" charset="0"/>
              <a:cs typeface="Tunga" panose="020B0502040204020203" pitchFamily="34" charset="0"/>
            </a:endParaRPr>
          </a:p>
        </p:txBody>
      </p:sp>
      <p:sp>
        <p:nvSpPr>
          <p:cNvPr id="30" name="Rectangle 29"/>
          <p:cNvSpPr/>
          <p:nvPr/>
        </p:nvSpPr>
        <p:spPr>
          <a:xfrm>
            <a:off x="385509" y="1468437"/>
            <a:ext cx="2082493" cy="27146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5000"/>
              </a:lnSpc>
            </a:pPr>
            <a:r>
              <a:rPr lang="nl-NL" sz="1200" b="1" dirty="0">
                <a:solidFill>
                  <a:schemeClr val="tx1"/>
                </a:solidFill>
                <a:latin typeface="Tunga" panose="020B0502040204020203" pitchFamily="34" charset="0"/>
                <a:cs typeface="Tunga" panose="020B0502040204020203" pitchFamily="34" charset="0"/>
              </a:rPr>
              <a:t>PLANNED ON TIME</a:t>
            </a:r>
            <a:endParaRPr lang="nl-NL" sz="1600" dirty="0">
              <a:solidFill>
                <a:schemeClr val="tx1"/>
              </a:solidFill>
              <a:latin typeface="Tunga" panose="020B0502040204020203" pitchFamily="34" charset="0"/>
              <a:cs typeface="Tunga" panose="020B0502040204020203" pitchFamily="34" charset="0"/>
            </a:endParaRPr>
          </a:p>
        </p:txBody>
      </p:sp>
      <p:sp>
        <p:nvSpPr>
          <p:cNvPr id="31" name="Donut 30"/>
          <p:cNvSpPr/>
          <p:nvPr/>
        </p:nvSpPr>
        <p:spPr>
          <a:xfrm>
            <a:off x="7273263" y="1751818"/>
            <a:ext cx="1295400" cy="1252072"/>
          </a:xfrm>
          <a:prstGeom prst="donut">
            <a:avLst>
              <a:gd name="adj" fmla="val 25218"/>
            </a:avLst>
          </a:prstGeom>
          <a:no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a:solidFill>
                <a:schemeClr val="tx1"/>
              </a:solidFill>
            </a:endParaRPr>
          </a:p>
        </p:txBody>
      </p:sp>
      <p:sp>
        <p:nvSpPr>
          <p:cNvPr id="17" name="Rectangle 16"/>
          <p:cNvSpPr/>
          <p:nvPr/>
        </p:nvSpPr>
        <p:spPr>
          <a:xfrm>
            <a:off x="7004620" y="990600"/>
            <a:ext cx="4813920" cy="436187"/>
          </a:xfrm>
          <a:prstGeom prst="rect">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l-NL" sz="1200" b="1" dirty="0">
                <a:solidFill>
                  <a:schemeClr val="tx1"/>
                </a:solidFill>
                <a:latin typeface="Tunga" panose="020B0502040204020203" pitchFamily="34" charset="0"/>
                <a:cs typeface="Tunga" panose="020B0502040204020203" pitchFamily="34" charset="0"/>
              </a:rPr>
              <a:t>My Containers</a:t>
            </a:r>
          </a:p>
        </p:txBody>
      </p:sp>
      <p:sp>
        <p:nvSpPr>
          <p:cNvPr id="32" name="Rectangle 31"/>
          <p:cNvSpPr/>
          <p:nvPr/>
        </p:nvSpPr>
        <p:spPr>
          <a:xfrm>
            <a:off x="76200" y="990600"/>
            <a:ext cx="6790744" cy="436187"/>
          </a:xfrm>
          <a:prstGeom prst="rect">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l-NL" sz="1200" b="1" dirty="0">
                <a:solidFill>
                  <a:schemeClr val="tx1"/>
                </a:solidFill>
                <a:latin typeface="Tunga" panose="020B0502040204020203" pitchFamily="34" charset="0"/>
                <a:cs typeface="Tunga" panose="020B0502040204020203" pitchFamily="34" charset="0"/>
              </a:rPr>
              <a:t>My </a:t>
            </a:r>
            <a:r>
              <a:rPr lang="nl-NL" sz="1200" b="1" dirty="0" err="1">
                <a:solidFill>
                  <a:schemeClr val="tx1"/>
                </a:solidFill>
                <a:latin typeface="Tunga" panose="020B0502040204020203" pitchFamily="34" charset="0"/>
                <a:cs typeface="Tunga" panose="020B0502040204020203" pitchFamily="34" charset="0"/>
              </a:rPr>
              <a:t>Vessels</a:t>
            </a:r>
            <a:endParaRPr lang="nl-NL" sz="1200" b="1" dirty="0">
              <a:solidFill>
                <a:schemeClr val="tx1"/>
              </a:solidFill>
              <a:latin typeface="Tunga" panose="020B0502040204020203" pitchFamily="34" charset="0"/>
              <a:cs typeface="Tunga" panose="020B0502040204020203" pitchFamily="34" charset="0"/>
            </a:endParaRPr>
          </a:p>
        </p:txBody>
      </p:sp>
      <p:graphicFrame>
        <p:nvGraphicFramePr>
          <p:cNvPr id="33" name="Table 32"/>
          <p:cNvGraphicFramePr>
            <a:graphicFrameLocks noGrp="1"/>
          </p:cNvGraphicFramePr>
          <p:nvPr>
            <p:extLst>
              <p:ext uri="{D42A27DB-BD31-4B8C-83A1-F6EECF244321}">
                <p14:modId xmlns:p14="http://schemas.microsoft.com/office/powerpoint/2010/main" val="2020298291"/>
              </p:ext>
            </p:extLst>
          </p:nvPr>
        </p:nvGraphicFramePr>
        <p:xfrm>
          <a:off x="347500" y="3733800"/>
          <a:ext cx="5994156" cy="2717114"/>
        </p:xfrm>
        <a:graphic>
          <a:graphicData uri="http://schemas.openxmlformats.org/drawingml/2006/table">
            <a:tbl>
              <a:tblPr firstRow="1" bandRow="1">
                <a:tableStyleId>{073A0DAA-6AF3-43AB-8588-CEC1D06C72B9}</a:tableStyleId>
              </a:tblPr>
              <a:tblGrid>
                <a:gridCol w="628390">
                  <a:extLst>
                    <a:ext uri="{9D8B030D-6E8A-4147-A177-3AD203B41FA5}">
                      <a16:colId xmlns:a16="http://schemas.microsoft.com/office/drawing/2014/main" val="3060001897"/>
                    </a:ext>
                  </a:extLst>
                </a:gridCol>
                <a:gridCol w="1174766">
                  <a:extLst>
                    <a:ext uri="{9D8B030D-6E8A-4147-A177-3AD203B41FA5}">
                      <a16:colId xmlns:a16="http://schemas.microsoft.com/office/drawing/2014/main" val="20000"/>
                    </a:ext>
                  </a:extLst>
                </a:gridCol>
                <a:gridCol w="838200">
                  <a:extLst>
                    <a:ext uri="{9D8B030D-6E8A-4147-A177-3AD203B41FA5}">
                      <a16:colId xmlns:a16="http://schemas.microsoft.com/office/drawing/2014/main" val="20001"/>
                    </a:ext>
                  </a:extLst>
                </a:gridCol>
                <a:gridCol w="838200">
                  <a:extLst>
                    <a:ext uri="{9D8B030D-6E8A-4147-A177-3AD203B41FA5}">
                      <a16:colId xmlns:a16="http://schemas.microsoft.com/office/drawing/2014/main" val="20002"/>
                    </a:ext>
                  </a:extLst>
                </a:gridCol>
                <a:gridCol w="838200">
                  <a:extLst>
                    <a:ext uri="{9D8B030D-6E8A-4147-A177-3AD203B41FA5}">
                      <a16:colId xmlns:a16="http://schemas.microsoft.com/office/drawing/2014/main" val="20003"/>
                    </a:ext>
                  </a:extLst>
                </a:gridCol>
                <a:gridCol w="914400">
                  <a:extLst>
                    <a:ext uri="{9D8B030D-6E8A-4147-A177-3AD203B41FA5}">
                      <a16:colId xmlns:a16="http://schemas.microsoft.com/office/drawing/2014/main" val="20004"/>
                    </a:ext>
                  </a:extLst>
                </a:gridCol>
                <a:gridCol w="762000">
                  <a:extLst>
                    <a:ext uri="{9D8B030D-6E8A-4147-A177-3AD203B41FA5}">
                      <a16:colId xmlns:a16="http://schemas.microsoft.com/office/drawing/2014/main" val="126158320"/>
                    </a:ext>
                  </a:extLst>
                </a:gridCol>
              </a:tblGrid>
              <a:tr h="291757">
                <a:tc>
                  <a:txBody>
                    <a:bodyPr/>
                    <a:lstStyle/>
                    <a:p>
                      <a:endParaRPr lang="nl-NL" sz="1100" i="1" dirty="0">
                        <a:solidFill>
                          <a:schemeClr val="tx1"/>
                        </a:solidFill>
                        <a:latin typeface="Tunga" panose="020B0502040204020203" pitchFamily="34" charset="0"/>
                        <a:cs typeface="Tunga" panose="020B0502040204020203" pitchFamily="34" charset="0"/>
                      </a:endParaRPr>
                    </a:p>
                  </a:txBody>
                  <a:tcPr>
                    <a:noFill/>
                  </a:tcPr>
                </a:tc>
                <a:tc>
                  <a:txBody>
                    <a:bodyPr/>
                    <a:lstStyle/>
                    <a:p>
                      <a:endParaRPr lang="nl-NL" sz="1100" i="1" dirty="0">
                        <a:solidFill>
                          <a:schemeClr val="tx1"/>
                        </a:solidFill>
                        <a:latin typeface="Tunga" panose="020B0502040204020203" pitchFamily="34" charset="0"/>
                        <a:cs typeface="Tunga" panose="020B0502040204020203" pitchFamily="34" charset="0"/>
                      </a:endParaRPr>
                    </a:p>
                  </a:txBody>
                  <a:tcPr>
                    <a:noFill/>
                  </a:tcPr>
                </a:tc>
                <a:tc gridSpan="2">
                  <a:txBody>
                    <a:bodyPr/>
                    <a:lstStyle/>
                    <a:p>
                      <a:r>
                        <a:rPr lang="nl-NL" sz="1100" i="1" dirty="0">
                          <a:solidFill>
                            <a:schemeClr val="tx1"/>
                          </a:solidFill>
                          <a:latin typeface="Tunga" panose="020B0502040204020203" pitchFamily="34" charset="0"/>
                          <a:cs typeface="Tunga" panose="020B0502040204020203" pitchFamily="34" charset="0"/>
                        </a:rPr>
                        <a:t>Original</a:t>
                      </a:r>
                    </a:p>
                  </a:txBody>
                  <a:tcPr>
                    <a:noFill/>
                  </a:tcPr>
                </a:tc>
                <a:tc hMerge="1">
                  <a:txBody>
                    <a:bodyPr/>
                    <a:lstStyle/>
                    <a:p>
                      <a:endParaRPr lang="nl-NL" sz="1100" i="1" dirty="0">
                        <a:solidFill>
                          <a:schemeClr val="tx1"/>
                        </a:solidFill>
                        <a:latin typeface="Tunga" panose="020B0502040204020203" pitchFamily="34" charset="0"/>
                        <a:cs typeface="Tunga" panose="020B0502040204020203" pitchFamily="34" charset="0"/>
                      </a:endParaRPr>
                    </a:p>
                  </a:txBody>
                  <a:tcPr>
                    <a:noFill/>
                  </a:tcPr>
                </a:tc>
                <a:tc gridSpan="2">
                  <a:txBody>
                    <a:bodyPr/>
                    <a:lstStyle/>
                    <a:p>
                      <a:r>
                        <a:rPr lang="nl-NL" sz="1100" i="1" dirty="0">
                          <a:solidFill>
                            <a:schemeClr val="tx1"/>
                          </a:solidFill>
                          <a:latin typeface="Tunga" panose="020B0502040204020203" pitchFamily="34" charset="0"/>
                          <a:cs typeface="Tunga" panose="020B0502040204020203" pitchFamily="34" charset="0"/>
                        </a:rPr>
                        <a:t>New</a:t>
                      </a:r>
                    </a:p>
                  </a:txBody>
                  <a:tcPr>
                    <a:noFill/>
                  </a:tcPr>
                </a:tc>
                <a:tc hMerge="1">
                  <a:txBody>
                    <a:bodyPr/>
                    <a:lstStyle/>
                    <a:p>
                      <a:endParaRPr lang="nl-NL" sz="1100" i="1" dirty="0">
                        <a:solidFill>
                          <a:schemeClr val="tx1"/>
                        </a:solidFill>
                        <a:latin typeface="Tunga" panose="020B0502040204020203" pitchFamily="34" charset="0"/>
                        <a:cs typeface="Tunga" panose="020B0502040204020203" pitchFamily="34" charset="0"/>
                      </a:endParaRPr>
                    </a:p>
                  </a:txBody>
                  <a:tcPr>
                    <a:noFill/>
                  </a:tcPr>
                </a:tc>
                <a:tc>
                  <a:txBody>
                    <a:bodyPr/>
                    <a:lstStyle/>
                    <a:p>
                      <a:endParaRPr lang="nl-NL" sz="1100" b="1" i="0" dirty="0">
                        <a:solidFill>
                          <a:schemeClr val="tx1"/>
                        </a:solidFill>
                        <a:latin typeface="Tunga" panose="020B0502040204020203" pitchFamily="34" charset="0"/>
                        <a:cs typeface="Tunga" panose="020B0502040204020203" pitchFamily="34" charset="0"/>
                      </a:endParaRPr>
                    </a:p>
                  </a:txBody>
                  <a:tcPr>
                    <a:noFill/>
                  </a:tcPr>
                </a:tc>
                <a:extLst>
                  <a:ext uri="{0D108BD9-81ED-4DB2-BD59-A6C34878D82A}">
                    <a16:rowId xmlns:a16="http://schemas.microsoft.com/office/drawing/2014/main" val="622477252"/>
                  </a:ext>
                </a:extLst>
              </a:tr>
              <a:tr h="291757">
                <a:tc>
                  <a:txBody>
                    <a:bodyPr/>
                    <a:lstStyle/>
                    <a:p>
                      <a:endParaRPr lang="nl-NL" sz="1100" i="1" dirty="0">
                        <a:solidFill>
                          <a:schemeClr val="tx1"/>
                        </a:solidFill>
                        <a:latin typeface="Tunga" panose="020B0502040204020203" pitchFamily="34" charset="0"/>
                        <a:cs typeface="Tunga" panose="020B0502040204020203" pitchFamily="34" charset="0"/>
                      </a:endParaRPr>
                    </a:p>
                  </a:txBody>
                  <a:tcPr>
                    <a:noFill/>
                  </a:tcPr>
                </a:tc>
                <a:tc>
                  <a:txBody>
                    <a:bodyPr/>
                    <a:lstStyle/>
                    <a:p>
                      <a:r>
                        <a:rPr lang="nl-NL" sz="1100" i="1" dirty="0">
                          <a:solidFill>
                            <a:schemeClr val="tx1"/>
                          </a:solidFill>
                          <a:latin typeface="Tunga" panose="020B0502040204020203" pitchFamily="34" charset="0"/>
                          <a:cs typeface="Tunga" panose="020B0502040204020203" pitchFamily="34" charset="0"/>
                        </a:rPr>
                        <a:t>Name</a:t>
                      </a:r>
                    </a:p>
                  </a:txBody>
                  <a:tcPr>
                    <a:noFill/>
                  </a:tcPr>
                </a:tc>
                <a:tc>
                  <a:txBody>
                    <a:bodyPr/>
                    <a:lstStyle/>
                    <a:p>
                      <a:r>
                        <a:rPr lang="nl-NL" sz="1100" i="1" dirty="0">
                          <a:solidFill>
                            <a:schemeClr val="tx1"/>
                          </a:solidFill>
                          <a:latin typeface="Tunga" panose="020B0502040204020203" pitchFamily="34" charset="0"/>
                          <a:cs typeface="Tunga" panose="020B0502040204020203" pitchFamily="34" charset="0"/>
                        </a:rPr>
                        <a:t>ETA</a:t>
                      </a:r>
                    </a:p>
                  </a:txBody>
                  <a:tcPr>
                    <a:noFill/>
                  </a:tcPr>
                </a:tc>
                <a:tc>
                  <a:txBody>
                    <a:bodyPr/>
                    <a:lstStyle/>
                    <a:p>
                      <a:r>
                        <a:rPr lang="nl-NL" sz="1100" i="1" dirty="0">
                          <a:solidFill>
                            <a:schemeClr val="tx1"/>
                          </a:solidFill>
                          <a:latin typeface="Tunga" panose="020B0502040204020203" pitchFamily="34" charset="0"/>
                          <a:cs typeface="Tunga" panose="020B0502040204020203" pitchFamily="34" charset="0"/>
                        </a:rPr>
                        <a:t>ETD</a:t>
                      </a:r>
                    </a:p>
                  </a:txBody>
                  <a:tcPr>
                    <a:noFill/>
                  </a:tcPr>
                </a:tc>
                <a:tc>
                  <a:txBody>
                    <a:bodyPr/>
                    <a:lstStyle/>
                    <a:p>
                      <a:r>
                        <a:rPr lang="nl-NL" sz="1100" i="1" dirty="0">
                          <a:solidFill>
                            <a:schemeClr val="tx1"/>
                          </a:solidFill>
                          <a:latin typeface="Tunga" panose="020B0502040204020203" pitchFamily="34" charset="0"/>
                          <a:cs typeface="Tunga" panose="020B0502040204020203" pitchFamily="34" charset="0"/>
                        </a:rPr>
                        <a:t>ETA</a:t>
                      </a:r>
                    </a:p>
                  </a:txBody>
                  <a:tcPr>
                    <a:noFill/>
                  </a:tcPr>
                </a:tc>
                <a:tc>
                  <a:txBody>
                    <a:bodyPr/>
                    <a:lstStyle/>
                    <a:p>
                      <a:r>
                        <a:rPr lang="nl-NL" sz="1100" i="1" dirty="0">
                          <a:solidFill>
                            <a:schemeClr val="tx1"/>
                          </a:solidFill>
                          <a:latin typeface="Tunga" panose="020B0502040204020203" pitchFamily="34" charset="0"/>
                          <a:cs typeface="Tunga" panose="020B0502040204020203" pitchFamily="34" charset="0"/>
                        </a:rPr>
                        <a:t>ETD</a:t>
                      </a:r>
                    </a:p>
                  </a:txBody>
                  <a:tcPr>
                    <a:noFill/>
                  </a:tcPr>
                </a:tc>
                <a:tc>
                  <a:txBody>
                    <a:bodyPr/>
                    <a:lstStyle/>
                    <a:p>
                      <a:r>
                        <a:rPr lang="nl-NL" sz="1100" b="1" i="0" dirty="0">
                          <a:solidFill>
                            <a:schemeClr val="tx1"/>
                          </a:solidFill>
                          <a:latin typeface="Tunga" panose="020B0502040204020203" pitchFamily="34" charset="0"/>
                          <a:cs typeface="Tunga" panose="020B0502040204020203" pitchFamily="34" charset="0"/>
                        </a:rPr>
                        <a:t>CONFIRM</a:t>
                      </a:r>
                    </a:p>
                  </a:txBody>
                  <a:tcPr>
                    <a:noFill/>
                  </a:tcPr>
                </a:tc>
                <a:extLst>
                  <a:ext uri="{0D108BD9-81ED-4DB2-BD59-A6C34878D82A}">
                    <a16:rowId xmlns:a16="http://schemas.microsoft.com/office/drawing/2014/main" val="10000"/>
                  </a:ext>
                </a:extLst>
              </a:tr>
              <a:tr h="210533">
                <a:tc>
                  <a:txBody>
                    <a:bodyPr/>
                    <a:lstStyle/>
                    <a:p>
                      <a:pPr algn="l"/>
                      <a:endParaRPr lang="nl-NL" sz="1100" b="0" dirty="0">
                        <a:solidFill>
                          <a:schemeClr val="tx1"/>
                        </a:solidFill>
                        <a:latin typeface="Tunga" panose="020B0502040204020203" pitchFamily="34" charset="0"/>
                        <a:cs typeface="Tunga" panose="020B0502040204020203" pitchFamily="34" charset="0"/>
                      </a:endParaRPr>
                    </a:p>
                  </a:txBody>
                  <a:tcPr/>
                </a:tc>
                <a:tc>
                  <a:txBody>
                    <a:bodyPr/>
                    <a:lstStyle/>
                    <a:p>
                      <a:pPr algn="l"/>
                      <a:r>
                        <a:rPr lang="nl-NL" sz="1100" b="0" dirty="0">
                          <a:solidFill>
                            <a:schemeClr val="tx1"/>
                          </a:solidFill>
                          <a:latin typeface="Tunga" panose="020B0502040204020203" pitchFamily="34" charset="0"/>
                          <a:cs typeface="Tunga" panose="020B0502040204020203" pitchFamily="34" charset="0"/>
                        </a:rPr>
                        <a:t>Mary </a:t>
                      </a:r>
                      <a:r>
                        <a:rPr lang="nl-NL" sz="1100" b="0" dirty="0" err="1">
                          <a:solidFill>
                            <a:schemeClr val="tx1"/>
                          </a:solidFill>
                          <a:latin typeface="Tunga" panose="020B0502040204020203" pitchFamily="34" charset="0"/>
                          <a:cs typeface="Tunga" panose="020B0502040204020203" pitchFamily="34" charset="0"/>
                        </a:rPr>
                        <a:t>Maersk</a:t>
                      </a:r>
                      <a:endParaRPr lang="nl-NL" sz="1100" b="0" dirty="0">
                        <a:solidFill>
                          <a:schemeClr val="tx1"/>
                        </a:solidFill>
                        <a:latin typeface="Tunga" panose="020B0502040204020203" pitchFamily="34" charset="0"/>
                        <a:cs typeface="Tunga" panose="020B0502040204020203" pitchFamily="34" charset="0"/>
                      </a:endParaRPr>
                    </a:p>
                  </a:txBody>
                  <a:tcPr/>
                </a:tc>
                <a:tc>
                  <a:txBody>
                    <a:bodyPr/>
                    <a:lstStyle/>
                    <a:p>
                      <a:pPr algn="l"/>
                      <a:r>
                        <a:rPr lang="nl-NL" sz="1100" b="0" dirty="0">
                          <a:solidFill>
                            <a:schemeClr val="tx1"/>
                          </a:solidFill>
                          <a:latin typeface="Tunga" panose="020B0502040204020203" pitchFamily="34" charset="0"/>
                          <a:cs typeface="Tunga" panose="020B0502040204020203" pitchFamily="34" charset="0"/>
                        </a:rPr>
                        <a:t>05-09-2016 12:00</a:t>
                      </a:r>
                    </a:p>
                  </a:txBody>
                  <a:tcPr/>
                </a:tc>
                <a:tc>
                  <a:txBody>
                    <a:bodyPr/>
                    <a:lstStyle/>
                    <a:p>
                      <a:pPr algn="l"/>
                      <a:r>
                        <a:rPr lang="nl-NL" sz="1100" b="0" dirty="0">
                          <a:solidFill>
                            <a:schemeClr val="tx1"/>
                          </a:solidFill>
                          <a:latin typeface="Tunga" panose="020B0502040204020203" pitchFamily="34" charset="0"/>
                          <a:cs typeface="Tunga" panose="020B0502040204020203" pitchFamily="34" charset="0"/>
                        </a:rPr>
                        <a:t>06-09-2016 16:15</a:t>
                      </a:r>
                    </a:p>
                  </a:txBody>
                  <a:tcPr/>
                </a:tc>
                <a:tc>
                  <a:txBody>
                    <a:bodyPr/>
                    <a:lstStyle/>
                    <a:p>
                      <a:pPr algn="l"/>
                      <a:r>
                        <a:rPr lang="nl-NL" sz="1100" b="0" dirty="0">
                          <a:solidFill>
                            <a:schemeClr val="tx1"/>
                          </a:solidFill>
                          <a:latin typeface="Tunga" panose="020B0502040204020203" pitchFamily="34" charset="0"/>
                          <a:cs typeface="Tunga" panose="020B0502040204020203" pitchFamily="34" charset="0"/>
                        </a:rPr>
                        <a:t>05-09-2016 14:00</a:t>
                      </a:r>
                    </a:p>
                  </a:txBody>
                  <a:tcPr>
                    <a:solidFill>
                      <a:srgbClr val="FF3300"/>
                    </a:solidFill>
                  </a:tcPr>
                </a:tc>
                <a:tc>
                  <a:txBody>
                    <a:bodyPr/>
                    <a:lstStyle/>
                    <a:p>
                      <a:pPr algn="l"/>
                      <a:r>
                        <a:rPr lang="nl-NL" sz="1100" b="0" dirty="0">
                          <a:solidFill>
                            <a:schemeClr val="tx1"/>
                          </a:solidFill>
                          <a:latin typeface="Tunga" panose="020B0502040204020203" pitchFamily="34" charset="0"/>
                          <a:cs typeface="Tunga" panose="020B0502040204020203" pitchFamily="34" charset="0"/>
                        </a:rPr>
                        <a:t>06-09-2016 16:15</a:t>
                      </a:r>
                    </a:p>
                  </a:txBody>
                  <a:tcPr/>
                </a:tc>
                <a:tc>
                  <a:txBody>
                    <a:bodyPr/>
                    <a:lstStyle/>
                    <a:p>
                      <a:pPr algn="l"/>
                      <a:endParaRPr lang="nl-NL" sz="1100" b="0" dirty="0">
                        <a:solidFill>
                          <a:schemeClr val="tx1"/>
                        </a:solidFill>
                        <a:latin typeface="Tunga" panose="020B0502040204020203" pitchFamily="34" charset="0"/>
                        <a:cs typeface="Tunga" panose="020B0502040204020203" pitchFamily="34" charset="0"/>
                      </a:endParaRPr>
                    </a:p>
                  </a:txBody>
                  <a:tcPr/>
                </a:tc>
                <a:extLst>
                  <a:ext uri="{0D108BD9-81ED-4DB2-BD59-A6C34878D82A}">
                    <a16:rowId xmlns:a16="http://schemas.microsoft.com/office/drawing/2014/main" val="10001"/>
                  </a:ext>
                </a:extLst>
              </a:tr>
              <a:tr h="0">
                <a:tc>
                  <a:txBody>
                    <a:bodyPr/>
                    <a:lstStyle/>
                    <a:p>
                      <a:pPr algn="l"/>
                      <a:endParaRPr lang="nl-NL" sz="1100" b="0" dirty="0">
                        <a:solidFill>
                          <a:schemeClr val="tx1"/>
                        </a:solidFill>
                        <a:latin typeface="Tunga" panose="020B0502040204020203" pitchFamily="34" charset="0"/>
                        <a:cs typeface="Tunga" panose="020B0502040204020203" pitchFamily="34" charset="0"/>
                      </a:endParaRPr>
                    </a:p>
                  </a:txBody>
                  <a:tcPr/>
                </a:tc>
                <a:tc>
                  <a:txBody>
                    <a:bodyPr/>
                    <a:lstStyle/>
                    <a:p>
                      <a:pPr algn="l"/>
                      <a:r>
                        <a:rPr lang="nl-NL" sz="1100" b="0" dirty="0">
                          <a:solidFill>
                            <a:schemeClr val="tx1"/>
                          </a:solidFill>
                          <a:latin typeface="Tunga" panose="020B0502040204020203" pitchFamily="34" charset="0"/>
                          <a:cs typeface="Tunga" panose="020B0502040204020203" pitchFamily="34" charset="0"/>
                        </a:rPr>
                        <a:t>MSC Susanna</a:t>
                      </a:r>
                    </a:p>
                  </a:txBody>
                  <a:tcPr/>
                </a:tc>
                <a:tc>
                  <a:txBody>
                    <a:bodyPr/>
                    <a:lstStyle/>
                    <a:p>
                      <a:pPr algn="l"/>
                      <a:r>
                        <a:rPr lang="nl-NL" sz="1100" b="0" dirty="0">
                          <a:solidFill>
                            <a:schemeClr val="tx1"/>
                          </a:solidFill>
                          <a:latin typeface="Tunga" panose="020B0502040204020203" pitchFamily="34" charset="0"/>
                          <a:cs typeface="Tunga" panose="020B0502040204020203" pitchFamily="34" charset="0"/>
                        </a:rPr>
                        <a:t>06-09-2016 12:00</a:t>
                      </a:r>
                    </a:p>
                  </a:txBody>
                  <a:tcPr/>
                </a:tc>
                <a:tc>
                  <a:txBody>
                    <a:bodyPr/>
                    <a:lstStyle/>
                    <a:p>
                      <a:pPr algn="l"/>
                      <a:r>
                        <a:rPr lang="nl-NL" sz="1100" b="0" dirty="0">
                          <a:solidFill>
                            <a:schemeClr val="tx1"/>
                          </a:solidFill>
                          <a:latin typeface="Tunga" panose="020B0502040204020203" pitchFamily="34" charset="0"/>
                          <a:cs typeface="Tunga" panose="020B0502040204020203" pitchFamily="34" charset="0"/>
                        </a:rPr>
                        <a:t>06-07-2016 16:15</a:t>
                      </a:r>
                    </a:p>
                  </a:txBody>
                  <a:tcPr/>
                </a:tc>
                <a:tc>
                  <a:txBody>
                    <a:bodyPr/>
                    <a:lstStyle/>
                    <a:p>
                      <a:pPr algn="l"/>
                      <a:endParaRPr lang="nl-NL" sz="1100" b="0" dirty="0">
                        <a:solidFill>
                          <a:schemeClr val="tx1"/>
                        </a:solidFill>
                        <a:latin typeface="Tunga" panose="020B0502040204020203" pitchFamily="34" charset="0"/>
                        <a:cs typeface="Tunga" panose="020B0502040204020203" pitchFamily="34" charset="0"/>
                      </a:endParaRPr>
                    </a:p>
                  </a:txBody>
                  <a:tcPr/>
                </a:tc>
                <a:tc>
                  <a:txBody>
                    <a:bodyPr/>
                    <a:lstStyle/>
                    <a:p>
                      <a:pPr algn="l"/>
                      <a:endParaRPr lang="nl-NL" sz="1100" b="0" dirty="0">
                        <a:solidFill>
                          <a:schemeClr val="tx1"/>
                        </a:solidFill>
                        <a:latin typeface="Tunga" panose="020B0502040204020203" pitchFamily="34" charset="0"/>
                        <a:cs typeface="Tunga" panose="020B0502040204020203" pitchFamily="34" charset="0"/>
                      </a:endParaRPr>
                    </a:p>
                  </a:txBody>
                  <a:tcPr/>
                </a:tc>
                <a:tc>
                  <a:txBody>
                    <a:bodyPr/>
                    <a:lstStyle/>
                    <a:p>
                      <a:pPr algn="l"/>
                      <a:endParaRPr lang="nl-NL" sz="1100" b="0" dirty="0">
                        <a:solidFill>
                          <a:schemeClr val="tx1"/>
                        </a:solidFill>
                        <a:latin typeface="Tunga" panose="020B0502040204020203" pitchFamily="34" charset="0"/>
                        <a:cs typeface="Tunga" panose="020B0502040204020203" pitchFamily="34" charset="0"/>
                      </a:endParaRPr>
                    </a:p>
                    <a:p>
                      <a:pPr algn="l"/>
                      <a:endParaRPr lang="nl-NL" sz="1100" b="0" dirty="0">
                        <a:solidFill>
                          <a:schemeClr val="tx1"/>
                        </a:solidFill>
                        <a:latin typeface="Tunga" panose="020B0502040204020203" pitchFamily="34" charset="0"/>
                        <a:cs typeface="Tunga" panose="020B0502040204020203" pitchFamily="34" charset="0"/>
                      </a:endParaRPr>
                    </a:p>
                  </a:txBody>
                  <a:tcPr/>
                </a:tc>
                <a:extLst>
                  <a:ext uri="{0D108BD9-81ED-4DB2-BD59-A6C34878D82A}">
                    <a16:rowId xmlns:a16="http://schemas.microsoft.com/office/drawing/2014/main" val="10002"/>
                  </a:ext>
                </a:extLst>
              </a:tr>
              <a:tr h="149573">
                <a:tc>
                  <a:txBody>
                    <a:bodyPr/>
                    <a:lstStyle/>
                    <a:p>
                      <a:pPr algn="l"/>
                      <a:endParaRPr lang="nl-NL" sz="1100" b="0" dirty="0">
                        <a:solidFill>
                          <a:schemeClr val="tx1"/>
                        </a:solidFill>
                        <a:latin typeface="Tunga" panose="020B0502040204020203" pitchFamily="34" charset="0"/>
                        <a:cs typeface="Tunga" panose="020B0502040204020203" pitchFamily="34" charset="0"/>
                      </a:endParaRPr>
                    </a:p>
                  </a:txBody>
                  <a:tcPr/>
                </a:tc>
                <a:tc>
                  <a:txBody>
                    <a:bodyPr/>
                    <a:lstStyle/>
                    <a:p>
                      <a:pPr algn="l"/>
                      <a:r>
                        <a:rPr lang="nl-NL" sz="1100" b="0" dirty="0">
                          <a:solidFill>
                            <a:schemeClr val="tx1"/>
                          </a:solidFill>
                          <a:latin typeface="Tunga" panose="020B0502040204020203" pitchFamily="34" charset="0"/>
                          <a:cs typeface="Tunga" panose="020B0502040204020203" pitchFamily="34" charset="0"/>
                        </a:rPr>
                        <a:t>Ever </a:t>
                      </a:r>
                      <a:r>
                        <a:rPr lang="nl-NL" sz="1100" b="0" dirty="0" err="1">
                          <a:solidFill>
                            <a:schemeClr val="tx1"/>
                          </a:solidFill>
                          <a:latin typeface="Tunga" panose="020B0502040204020203" pitchFamily="34" charset="0"/>
                          <a:cs typeface="Tunga" panose="020B0502040204020203" pitchFamily="34" charset="0"/>
                        </a:rPr>
                        <a:t>Lambent</a:t>
                      </a:r>
                      <a:endParaRPr lang="nl-NL" sz="1100" b="0" dirty="0">
                        <a:solidFill>
                          <a:schemeClr val="tx1"/>
                        </a:solidFill>
                        <a:latin typeface="Tunga" panose="020B0502040204020203" pitchFamily="34" charset="0"/>
                        <a:cs typeface="Tunga" panose="020B0502040204020203" pitchFamily="34" charset="0"/>
                      </a:endParaRPr>
                    </a:p>
                  </a:txBody>
                  <a:tcPr/>
                </a:tc>
                <a:tc>
                  <a:txBody>
                    <a:bodyPr/>
                    <a:lstStyle/>
                    <a:p>
                      <a:pPr algn="l"/>
                      <a:r>
                        <a:rPr lang="nl-NL" sz="1100" b="0" dirty="0">
                          <a:solidFill>
                            <a:schemeClr val="tx1"/>
                          </a:solidFill>
                          <a:latin typeface="Tunga" panose="020B0502040204020203" pitchFamily="34" charset="0"/>
                          <a:cs typeface="Tunga" panose="020B0502040204020203" pitchFamily="34" charset="0"/>
                        </a:rPr>
                        <a:t>05-09-2016 17:00</a:t>
                      </a:r>
                    </a:p>
                  </a:txBody>
                  <a:tcPr/>
                </a:tc>
                <a:tc>
                  <a:txBody>
                    <a:bodyPr/>
                    <a:lstStyle/>
                    <a:p>
                      <a:pPr algn="l"/>
                      <a:r>
                        <a:rPr lang="nl-NL" sz="1100" b="0" dirty="0">
                          <a:solidFill>
                            <a:schemeClr val="tx1"/>
                          </a:solidFill>
                          <a:latin typeface="Tunga" panose="020B0502040204020203" pitchFamily="34" charset="0"/>
                          <a:cs typeface="Tunga" panose="020B0502040204020203" pitchFamily="34" charset="0"/>
                        </a:rPr>
                        <a:t>06-04-2016 20:00</a:t>
                      </a:r>
                    </a:p>
                  </a:txBody>
                  <a:tcPr/>
                </a:tc>
                <a:tc>
                  <a:txBody>
                    <a:bodyPr/>
                    <a:lstStyle/>
                    <a:p>
                      <a:pPr algn="l"/>
                      <a:endParaRPr lang="nl-NL" sz="1100" b="0" dirty="0">
                        <a:solidFill>
                          <a:schemeClr val="tx1"/>
                        </a:solidFill>
                        <a:latin typeface="Tunga" panose="020B0502040204020203" pitchFamily="34" charset="0"/>
                        <a:cs typeface="Tunga" panose="020B0502040204020203" pitchFamily="34" charset="0"/>
                      </a:endParaRPr>
                    </a:p>
                  </a:txBody>
                  <a:tcPr/>
                </a:tc>
                <a:tc>
                  <a:txBody>
                    <a:bodyPr/>
                    <a:lstStyle/>
                    <a:p>
                      <a:pPr algn="l"/>
                      <a:endParaRPr lang="nl-NL" sz="1100" b="0" dirty="0">
                        <a:solidFill>
                          <a:schemeClr val="tx1"/>
                        </a:solidFill>
                        <a:latin typeface="Tunga" panose="020B0502040204020203" pitchFamily="34" charset="0"/>
                        <a:cs typeface="Tunga" panose="020B0502040204020203" pitchFamily="34" charset="0"/>
                      </a:endParaRPr>
                    </a:p>
                  </a:txBody>
                  <a:tcPr/>
                </a:tc>
                <a:tc>
                  <a:txBody>
                    <a:bodyPr/>
                    <a:lstStyle/>
                    <a:p>
                      <a:pPr algn="l"/>
                      <a:endParaRPr lang="nl-NL" sz="1100" b="0" dirty="0">
                        <a:solidFill>
                          <a:schemeClr val="tx1"/>
                        </a:solidFill>
                        <a:latin typeface="Tunga" panose="020B0502040204020203" pitchFamily="34" charset="0"/>
                        <a:cs typeface="Tunga" panose="020B0502040204020203" pitchFamily="34" charset="0"/>
                      </a:endParaRPr>
                    </a:p>
                    <a:p>
                      <a:pPr algn="l"/>
                      <a:endParaRPr lang="nl-NL" sz="1100" b="0" dirty="0">
                        <a:solidFill>
                          <a:schemeClr val="tx1"/>
                        </a:solidFill>
                        <a:latin typeface="Tunga" panose="020B0502040204020203" pitchFamily="34" charset="0"/>
                        <a:cs typeface="Tunga" panose="020B0502040204020203" pitchFamily="34" charset="0"/>
                      </a:endParaRPr>
                    </a:p>
                  </a:txBody>
                  <a:tcPr/>
                </a:tc>
                <a:extLst>
                  <a:ext uri="{0D108BD9-81ED-4DB2-BD59-A6C34878D82A}">
                    <a16:rowId xmlns:a16="http://schemas.microsoft.com/office/drawing/2014/main" val="10003"/>
                  </a:ext>
                </a:extLst>
              </a:tr>
              <a:tr h="119093">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nl-NL" sz="1100" b="0" dirty="0">
                        <a:solidFill>
                          <a:schemeClr val="tx1"/>
                        </a:solidFill>
                        <a:latin typeface="Tunga" panose="020B0502040204020203" pitchFamily="34" charset="0"/>
                        <a:cs typeface="Tunga" panose="020B0502040204020203" pitchFamily="34" charset="0"/>
                      </a:endParaRP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nl-NL" sz="1100" b="0" dirty="0">
                          <a:solidFill>
                            <a:schemeClr val="tx1"/>
                          </a:solidFill>
                          <a:latin typeface="Tunga" panose="020B0502040204020203" pitchFamily="34" charset="0"/>
                          <a:cs typeface="Tunga" panose="020B0502040204020203" pitchFamily="34" charset="0"/>
                        </a:rPr>
                        <a:t>COSCO</a:t>
                      </a:r>
                      <a:r>
                        <a:rPr lang="nl-NL" sz="1100" b="0" baseline="0" dirty="0">
                          <a:solidFill>
                            <a:schemeClr val="tx1"/>
                          </a:solidFill>
                          <a:latin typeface="Tunga" panose="020B0502040204020203" pitchFamily="34" charset="0"/>
                          <a:cs typeface="Tunga" panose="020B0502040204020203" pitchFamily="34" charset="0"/>
                        </a:rPr>
                        <a:t> </a:t>
                      </a:r>
                      <a:r>
                        <a:rPr lang="nl-NL" sz="1100" b="0" baseline="0" dirty="0" err="1">
                          <a:solidFill>
                            <a:schemeClr val="tx1"/>
                          </a:solidFill>
                          <a:latin typeface="Tunga" panose="020B0502040204020203" pitchFamily="34" charset="0"/>
                          <a:cs typeface="Tunga" panose="020B0502040204020203" pitchFamily="34" charset="0"/>
                        </a:rPr>
                        <a:t>Glory</a:t>
                      </a:r>
                      <a:endParaRPr lang="nl-NL" sz="1100" b="0" dirty="0">
                        <a:solidFill>
                          <a:schemeClr val="tx1"/>
                        </a:solidFill>
                        <a:latin typeface="Tunga" panose="020B0502040204020203" pitchFamily="34" charset="0"/>
                        <a:cs typeface="Tunga" panose="020B0502040204020203" pitchFamily="34" charset="0"/>
                      </a:endParaRPr>
                    </a:p>
                  </a:txBody>
                  <a:tcPr/>
                </a:tc>
                <a:tc>
                  <a:txBody>
                    <a:bodyPr/>
                    <a:lstStyle/>
                    <a:p>
                      <a:pPr algn="l"/>
                      <a:r>
                        <a:rPr lang="nl-NL" sz="1100" b="0" dirty="0">
                          <a:solidFill>
                            <a:schemeClr val="tx1"/>
                          </a:solidFill>
                          <a:latin typeface="Tunga" panose="020B0502040204020203" pitchFamily="34" charset="0"/>
                          <a:cs typeface="Tunga" panose="020B0502040204020203" pitchFamily="34" charset="0"/>
                        </a:rPr>
                        <a:t>07-09-2016 12:00</a:t>
                      </a:r>
                    </a:p>
                  </a:txBody>
                  <a:tcPr/>
                </a:tc>
                <a:tc>
                  <a:txBody>
                    <a:bodyPr/>
                    <a:lstStyle/>
                    <a:p>
                      <a:pPr algn="l"/>
                      <a:r>
                        <a:rPr lang="nl-NL" sz="1100" b="0" dirty="0">
                          <a:solidFill>
                            <a:schemeClr val="tx1"/>
                          </a:solidFill>
                          <a:latin typeface="Tunga" panose="020B0502040204020203" pitchFamily="34" charset="0"/>
                          <a:cs typeface="Tunga" panose="020B0502040204020203" pitchFamily="34" charset="0"/>
                        </a:rPr>
                        <a:t>08-09-2016 16:15</a:t>
                      </a:r>
                    </a:p>
                  </a:txBody>
                  <a:tcPr/>
                </a:tc>
                <a:tc>
                  <a:txBody>
                    <a:bodyPr/>
                    <a:lstStyle/>
                    <a:p>
                      <a:pPr algn="l"/>
                      <a:endParaRPr lang="nl-NL" sz="1100" b="0" dirty="0">
                        <a:solidFill>
                          <a:schemeClr val="tx1"/>
                        </a:solidFill>
                        <a:latin typeface="Tunga" panose="020B0502040204020203" pitchFamily="34" charset="0"/>
                        <a:cs typeface="Tunga" panose="020B0502040204020203" pitchFamily="34" charset="0"/>
                      </a:endParaRPr>
                    </a:p>
                  </a:txBody>
                  <a:tcPr/>
                </a:tc>
                <a:tc>
                  <a:txBody>
                    <a:bodyPr/>
                    <a:lstStyle/>
                    <a:p>
                      <a:pPr algn="l"/>
                      <a:endParaRPr lang="nl-NL" sz="1100" b="0" dirty="0">
                        <a:solidFill>
                          <a:schemeClr val="tx1"/>
                        </a:solidFill>
                        <a:latin typeface="Tunga" panose="020B0502040204020203" pitchFamily="34" charset="0"/>
                        <a:cs typeface="Tunga" panose="020B0502040204020203" pitchFamily="34" charset="0"/>
                      </a:endParaRPr>
                    </a:p>
                  </a:txBody>
                  <a:tcPr/>
                </a:tc>
                <a:tc>
                  <a:txBody>
                    <a:bodyPr/>
                    <a:lstStyle/>
                    <a:p>
                      <a:pPr algn="l"/>
                      <a:endParaRPr lang="nl-NL" sz="1100" b="0" dirty="0">
                        <a:solidFill>
                          <a:schemeClr val="tx1"/>
                        </a:solidFill>
                        <a:latin typeface="Tunga" panose="020B0502040204020203" pitchFamily="34" charset="0"/>
                        <a:cs typeface="Tunga" panose="020B0502040204020203" pitchFamily="34" charset="0"/>
                      </a:endParaRPr>
                    </a:p>
                    <a:p>
                      <a:pPr algn="l"/>
                      <a:endParaRPr lang="nl-NL" sz="1100" b="0" dirty="0">
                        <a:solidFill>
                          <a:schemeClr val="tx1"/>
                        </a:solidFill>
                        <a:latin typeface="Tunga" panose="020B0502040204020203" pitchFamily="34" charset="0"/>
                        <a:cs typeface="Tunga" panose="020B0502040204020203" pitchFamily="34" charset="0"/>
                      </a:endParaRPr>
                    </a:p>
                  </a:txBody>
                  <a:tcPr/>
                </a:tc>
                <a:extLst>
                  <a:ext uri="{0D108BD9-81ED-4DB2-BD59-A6C34878D82A}">
                    <a16:rowId xmlns:a16="http://schemas.microsoft.com/office/drawing/2014/main" val="10004"/>
                  </a:ext>
                </a:extLst>
              </a:tr>
              <a:tr h="119093">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nl-NL" sz="1100" b="0" dirty="0">
                        <a:solidFill>
                          <a:schemeClr val="tx1"/>
                        </a:solidFill>
                        <a:latin typeface="Tunga" panose="020B0502040204020203" pitchFamily="34" charset="0"/>
                        <a:cs typeface="Tunga" panose="020B0502040204020203" pitchFamily="34" charset="0"/>
                      </a:endParaRP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nl-NL" sz="1100" b="0" dirty="0">
                          <a:solidFill>
                            <a:schemeClr val="tx1"/>
                          </a:solidFill>
                          <a:latin typeface="Tunga" panose="020B0502040204020203" pitchFamily="34" charset="0"/>
                          <a:cs typeface="Tunga" panose="020B0502040204020203" pitchFamily="34" charset="0"/>
                        </a:rPr>
                        <a:t>Marco Polo</a:t>
                      </a:r>
                    </a:p>
                  </a:txBody>
                  <a:tcPr/>
                </a:tc>
                <a:tc>
                  <a:txBody>
                    <a:bodyPr/>
                    <a:lstStyle/>
                    <a:p>
                      <a:pPr algn="l"/>
                      <a:r>
                        <a:rPr lang="nl-NL" sz="1100" b="0" dirty="0">
                          <a:solidFill>
                            <a:schemeClr val="tx1"/>
                          </a:solidFill>
                          <a:latin typeface="Tunga" panose="020B0502040204020203" pitchFamily="34" charset="0"/>
                          <a:cs typeface="Tunga" panose="020B0502040204020203" pitchFamily="34" charset="0"/>
                        </a:rPr>
                        <a:t>08-09-2016 06:00</a:t>
                      </a:r>
                    </a:p>
                  </a:txBody>
                  <a:tcPr/>
                </a:tc>
                <a:tc>
                  <a:txBody>
                    <a:bodyPr/>
                    <a:lstStyle/>
                    <a:p>
                      <a:pPr algn="l"/>
                      <a:r>
                        <a:rPr lang="nl-NL" sz="1100" b="0" dirty="0">
                          <a:solidFill>
                            <a:schemeClr val="tx1"/>
                          </a:solidFill>
                          <a:latin typeface="Tunga" panose="020B0502040204020203" pitchFamily="34" charset="0"/>
                          <a:cs typeface="Tunga" panose="020B0502040204020203" pitchFamily="34" charset="0"/>
                        </a:rPr>
                        <a:t>09-09-2016</a:t>
                      </a:r>
                    </a:p>
                    <a:p>
                      <a:pPr algn="l"/>
                      <a:r>
                        <a:rPr lang="nl-NL" sz="1100" b="0" dirty="0">
                          <a:solidFill>
                            <a:schemeClr val="tx1"/>
                          </a:solidFill>
                          <a:latin typeface="Tunga" panose="020B0502040204020203" pitchFamily="34" charset="0"/>
                          <a:cs typeface="Tunga" panose="020B0502040204020203" pitchFamily="34" charset="0"/>
                        </a:rPr>
                        <a:t>22:00 </a:t>
                      </a:r>
                    </a:p>
                  </a:txBody>
                  <a:tcPr/>
                </a:tc>
                <a:tc>
                  <a:txBody>
                    <a:bodyPr/>
                    <a:lstStyle/>
                    <a:p>
                      <a:pPr algn="l"/>
                      <a:endParaRPr lang="nl-NL" sz="1100" b="0" dirty="0">
                        <a:solidFill>
                          <a:schemeClr val="tx1"/>
                        </a:solidFill>
                        <a:latin typeface="Tunga" panose="020B0502040204020203" pitchFamily="34" charset="0"/>
                        <a:cs typeface="Tunga" panose="020B0502040204020203" pitchFamily="34" charset="0"/>
                      </a:endParaRPr>
                    </a:p>
                  </a:txBody>
                  <a:tcPr/>
                </a:tc>
                <a:tc>
                  <a:txBody>
                    <a:bodyPr/>
                    <a:lstStyle/>
                    <a:p>
                      <a:pPr algn="l"/>
                      <a:endParaRPr lang="nl-NL" sz="1100" b="0" dirty="0">
                        <a:solidFill>
                          <a:schemeClr val="tx1"/>
                        </a:solidFill>
                        <a:latin typeface="Tunga" panose="020B0502040204020203" pitchFamily="34" charset="0"/>
                        <a:cs typeface="Tunga" panose="020B0502040204020203" pitchFamily="34" charset="0"/>
                      </a:endParaRPr>
                    </a:p>
                  </a:txBody>
                  <a:tcPr/>
                </a:tc>
                <a:tc>
                  <a:txBody>
                    <a:bodyPr/>
                    <a:lstStyle/>
                    <a:p>
                      <a:pPr algn="l"/>
                      <a:endParaRPr lang="nl-NL" sz="1100" b="0" dirty="0">
                        <a:solidFill>
                          <a:schemeClr val="tx1"/>
                        </a:solidFill>
                        <a:latin typeface="Tunga" panose="020B0502040204020203" pitchFamily="34" charset="0"/>
                        <a:cs typeface="Tunga" panose="020B0502040204020203" pitchFamily="34" charset="0"/>
                      </a:endParaRPr>
                    </a:p>
                  </a:txBody>
                  <a:tcPr/>
                </a:tc>
                <a:extLst>
                  <a:ext uri="{0D108BD9-81ED-4DB2-BD59-A6C34878D82A}">
                    <a16:rowId xmlns:a16="http://schemas.microsoft.com/office/drawing/2014/main" val="1378265651"/>
                  </a:ext>
                </a:extLst>
              </a:tr>
            </a:tbl>
          </a:graphicData>
        </a:graphic>
      </p:graphicFrame>
      <p:sp>
        <p:nvSpPr>
          <p:cNvPr id="34" name="Rectangle 33"/>
          <p:cNvSpPr/>
          <p:nvPr/>
        </p:nvSpPr>
        <p:spPr>
          <a:xfrm>
            <a:off x="88169" y="3111470"/>
            <a:ext cx="6778775" cy="436187"/>
          </a:xfrm>
          <a:prstGeom prst="rect">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l-NL" sz="1200" b="1" dirty="0">
                <a:solidFill>
                  <a:schemeClr val="tx1"/>
                </a:solidFill>
                <a:latin typeface="Tunga" panose="020B0502040204020203" pitchFamily="34" charset="0"/>
                <a:cs typeface="Tunga" panose="020B0502040204020203" pitchFamily="34" charset="0"/>
              </a:rPr>
              <a:t>Track &amp; </a:t>
            </a:r>
            <a:r>
              <a:rPr lang="nl-NL" sz="1200" b="1" dirty="0" err="1">
                <a:solidFill>
                  <a:schemeClr val="tx1"/>
                </a:solidFill>
                <a:latin typeface="Tunga" panose="020B0502040204020203" pitchFamily="34" charset="0"/>
                <a:cs typeface="Tunga" panose="020B0502040204020203" pitchFamily="34" charset="0"/>
              </a:rPr>
              <a:t>Trace</a:t>
            </a:r>
            <a:endParaRPr lang="nl-NL" sz="1200" b="1" dirty="0">
              <a:solidFill>
                <a:schemeClr val="tx1"/>
              </a:solidFill>
              <a:latin typeface="Tunga" panose="020B0502040204020203" pitchFamily="34" charset="0"/>
              <a:cs typeface="Tunga" panose="020B0502040204020203" pitchFamily="34" charset="0"/>
            </a:endParaRPr>
          </a:p>
        </p:txBody>
      </p:sp>
      <p:sp>
        <p:nvSpPr>
          <p:cNvPr id="35" name="Rectangle 34"/>
          <p:cNvSpPr/>
          <p:nvPr/>
        </p:nvSpPr>
        <p:spPr>
          <a:xfrm>
            <a:off x="88169" y="3111469"/>
            <a:ext cx="6778775" cy="3462101"/>
          </a:xfrm>
          <a:prstGeom prst="rect">
            <a:avLst/>
          </a:prstGeom>
          <a:noFill/>
          <a:ln>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sz="2000" dirty="0">
              <a:solidFill>
                <a:schemeClr val="tx2"/>
              </a:solidFill>
              <a:latin typeface="Tunga" panose="020B0502040204020203" pitchFamily="34" charset="0"/>
              <a:cs typeface="Tunga" panose="020B0502040204020203" pitchFamily="34" charset="0"/>
            </a:endParaRPr>
          </a:p>
        </p:txBody>
      </p:sp>
      <p:sp>
        <p:nvSpPr>
          <p:cNvPr id="36" name="Block Arc 35"/>
          <p:cNvSpPr/>
          <p:nvPr/>
        </p:nvSpPr>
        <p:spPr>
          <a:xfrm>
            <a:off x="779056" y="1760852"/>
            <a:ext cx="1295400" cy="1252072"/>
          </a:xfrm>
          <a:prstGeom prst="blockArc">
            <a:avLst>
              <a:gd name="adj1" fmla="val 16096310"/>
              <a:gd name="adj2" fmla="val 10178190"/>
              <a:gd name="adj3" fmla="val 26403"/>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a:solidFill>
                <a:schemeClr val="tx1"/>
              </a:solidFill>
            </a:endParaRPr>
          </a:p>
        </p:txBody>
      </p:sp>
      <p:sp>
        <p:nvSpPr>
          <p:cNvPr id="37" name="Donut 36"/>
          <p:cNvSpPr/>
          <p:nvPr/>
        </p:nvSpPr>
        <p:spPr>
          <a:xfrm>
            <a:off x="779056" y="1757897"/>
            <a:ext cx="1295400" cy="1252072"/>
          </a:xfrm>
          <a:prstGeom prst="donut">
            <a:avLst>
              <a:gd name="adj" fmla="val 25218"/>
            </a:avLst>
          </a:prstGeom>
          <a:no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a:solidFill>
                <a:schemeClr val="tx1"/>
              </a:solidFill>
            </a:endParaRPr>
          </a:p>
        </p:txBody>
      </p:sp>
      <p:sp>
        <p:nvSpPr>
          <p:cNvPr id="41" name="TextBox 40">
            <a:hlinkClick r:id="rId9" action="ppaction://hlinksldjump"/>
          </p:cNvPr>
          <p:cNvSpPr txBox="1"/>
          <p:nvPr/>
        </p:nvSpPr>
        <p:spPr>
          <a:xfrm>
            <a:off x="8540088" y="469481"/>
            <a:ext cx="2350824" cy="461665"/>
          </a:xfrm>
          <a:prstGeom prst="rect">
            <a:avLst/>
          </a:prstGeom>
          <a:noFill/>
          <a:effectLst>
            <a:outerShdw blurRad="50800" dist="38100" dir="2700000" algn="tl" rotWithShape="0">
              <a:prstClr val="black">
                <a:alpha val="40000"/>
              </a:prstClr>
            </a:outerShdw>
          </a:effectLst>
        </p:spPr>
        <p:txBody>
          <a:bodyPr wrap="square" rtlCol="0">
            <a:spAutoFit/>
          </a:bodyPr>
          <a:lstStyle/>
          <a:p>
            <a:pPr algn="ctr"/>
            <a:r>
              <a:rPr lang="nl-NL" sz="2400" dirty="0">
                <a:solidFill>
                  <a:schemeClr val="bg1"/>
                </a:solidFill>
                <a:latin typeface="Tunga" panose="020B0502040204020203" pitchFamily="34" charset="0"/>
                <a:cs typeface="Tunga" panose="020B0502040204020203" pitchFamily="34" charset="0"/>
              </a:rPr>
              <a:t>Profile</a:t>
            </a:r>
          </a:p>
        </p:txBody>
      </p:sp>
      <p:pic>
        <p:nvPicPr>
          <p:cNvPr id="73734" name="Picture 6" descr="https://img4.fleetmon.com/thumbnails/mary-maersk_9619921_671107.940x1000.jpg"/>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457627" y="4393690"/>
            <a:ext cx="427363" cy="285060"/>
          </a:xfrm>
          <a:prstGeom prst="rect">
            <a:avLst/>
          </a:prstGeom>
          <a:noFill/>
          <a:extLst>
            <a:ext uri="{909E8E84-426E-40DD-AFC4-6F175D3DCCD1}">
              <a14:hiddenFill xmlns:a14="http://schemas.microsoft.com/office/drawing/2010/main">
                <a:solidFill>
                  <a:srgbClr val="FFFFFF"/>
                </a:solidFill>
              </a14:hiddenFill>
            </a:ext>
          </a:extLst>
        </p:spPr>
      </p:pic>
      <p:pic>
        <p:nvPicPr>
          <p:cNvPr id="73740" name="Picture 12" descr="https://photos.marinetraffic.com/ais/showphoto.aspx?mmsi=371466000&amp;size="/>
          <p:cNvPicPr>
            <a:picLocks noChangeAspect="1" noChangeArrowheads="1"/>
          </p:cNvPicPr>
          <p:nvPr/>
        </p:nvPicPr>
        <p:blipFill>
          <a:blip r:embed="rId11" cstate="print">
            <a:extLst>
              <a:ext uri="{28A0092B-C50C-407E-A947-70E740481C1C}">
                <a14:useLocalDpi xmlns:a14="http://schemas.microsoft.com/office/drawing/2010/main" val="0"/>
              </a:ext>
            </a:extLst>
          </a:blip>
          <a:srcRect/>
          <a:stretch>
            <a:fillRect/>
          </a:stretch>
        </p:blipFill>
        <p:spPr bwMode="auto">
          <a:xfrm>
            <a:off x="462537" y="4811087"/>
            <a:ext cx="422453" cy="254000"/>
          </a:xfrm>
          <a:prstGeom prst="rect">
            <a:avLst/>
          </a:prstGeom>
          <a:noFill/>
          <a:extLst>
            <a:ext uri="{909E8E84-426E-40DD-AFC4-6F175D3DCCD1}">
              <a14:hiddenFill xmlns:a14="http://schemas.microsoft.com/office/drawing/2010/main">
                <a:solidFill>
                  <a:srgbClr val="FFFFFF"/>
                </a:solidFill>
              </a14:hiddenFill>
            </a:ext>
          </a:extLst>
        </p:spPr>
      </p:pic>
      <p:pic>
        <p:nvPicPr>
          <p:cNvPr id="73742" name="Picture 14" descr="http://maritime-connector.com/ships_uploads/ever_lambent-9595436-container_ship-8-160637.jpg"/>
          <p:cNvPicPr>
            <a:picLocks noChangeAspect="1" noChangeArrowheads="1"/>
          </p:cNvPicPr>
          <p:nvPr/>
        </p:nvPicPr>
        <p:blipFill>
          <a:blip r:embed="rId12" cstate="print">
            <a:extLst>
              <a:ext uri="{28A0092B-C50C-407E-A947-70E740481C1C}">
                <a14:useLocalDpi xmlns:a14="http://schemas.microsoft.com/office/drawing/2010/main" val="0"/>
              </a:ext>
            </a:extLst>
          </a:blip>
          <a:srcRect/>
          <a:stretch>
            <a:fillRect/>
          </a:stretch>
        </p:blipFill>
        <p:spPr bwMode="auto">
          <a:xfrm>
            <a:off x="457626" y="5224459"/>
            <a:ext cx="427363" cy="284837"/>
          </a:xfrm>
          <a:prstGeom prst="rect">
            <a:avLst/>
          </a:prstGeom>
          <a:noFill/>
          <a:extLst>
            <a:ext uri="{909E8E84-426E-40DD-AFC4-6F175D3DCCD1}">
              <a14:hiddenFill xmlns:a14="http://schemas.microsoft.com/office/drawing/2010/main">
                <a:solidFill>
                  <a:srgbClr val="FFFFFF"/>
                </a:solidFill>
              </a14:hiddenFill>
            </a:ext>
          </a:extLst>
        </p:spPr>
      </p:pic>
      <p:pic>
        <p:nvPicPr>
          <p:cNvPr id="73744" name="Picture 16" descr="http://maritime-connector.com/ships_uploads/cosco_glory-9466245-container_ship-ship-1079.jpg"/>
          <p:cNvPicPr>
            <a:picLocks noChangeAspect="1" noChangeArrowheads="1"/>
          </p:cNvPicPr>
          <p:nvPr/>
        </p:nvPicPr>
        <p:blipFill>
          <a:blip r:embed="rId13" cstate="print">
            <a:extLst>
              <a:ext uri="{28A0092B-C50C-407E-A947-70E740481C1C}">
                <a14:useLocalDpi xmlns:a14="http://schemas.microsoft.com/office/drawing/2010/main" val="0"/>
              </a:ext>
            </a:extLst>
          </a:blip>
          <a:srcRect/>
          <a:stretch>
            <a:fillRect/>
          </a:stretch>
        </p:blipFill>
        <p:spPr bwMode="auto">
          <a:xfrm>
            <a:off x="457626" y="5678475"/>
            <a:ext cx="427363" cy="284909"/>
          </a:xfrm>
          <a:prstGeom prst="rect">
            <a:avLst/>
          </a:prstGeom>
          <a:noFill/>
          <a:extLst>
            <a:ext uri="{909E8E84-426E-40DD-AFC4-6F175D3DCCD1}">
              <a14:hiddenFill xmlns:a14="http://schemas.microsoft.com/office/drawing/2010/main">
                <a:solidFill>
                  <a:srgbClr val="FFFFFF"/>
                </a:solidFill>
              </a14:hiddenFill>
            </a:ext>
          </a:extLst>
        </p:spPr>
      </p:pic>
      <p:sp>
        <p:nvSpPr>
          <p:cNvPr id="42" name="Rectangle 41"/>
          <p:cNvSpPr/>
          <p:nvPr/>
        </p:nvSpPr>
        <p:spPr>
          <a:xfrm>
            <a:off x="9918636" y="4262234"/>
            <a:ext cx="616396" cy="177843"/>
          </a:xfrm>
          <a:prstGeom prst="rect">
            <a:avLst/>
          </a:pr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l-NL" sz="1000" dirty="0" err="1">
                <a:latin typeface="Tunga" panose="020B0502040204020203" pitchFamily="34" charset="0"/>
                <a:cs typeface="Tunga" panose="020B0502040204020203" pitchFamily="34" charset="0"/>
              </a:rPr>
              <a:t>Accepted</a:t>
            </a:r>
            <a:endParaRPr lang="nl-NL" sz="1000" dirty="0">
              <a:latin typeface="Tunga" panose="020B0502040204020203" pitchFamily="34" charset="0"/>
              <a:cs typeface="Tunga" panose="020B0502040204020203" pitchFamily="34" charset="0"/>
            </a:endParaRPr>
          </a:p>
        </p:txBody>
      </p:sp>
      <p:sp>
        <p:nvSpPr>
          <p:cNvPr id="43" name="Rectangle 42"/>
          <p:cNvSpPr/>
          <p:nvPr/>
        </p:nvSpPr>
        <p:spPr>
          <a:xfrm>
            <a:off x="9918636" y="4785218"/>
            <a:ext cx="616396" cy="177843"/>
          </a:xfrm>
          <a:prstGeom prst="rect">
            <a:avLst/>
          </a:pr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l-NL" sz="1000" dirty="0" err="1">
                <a:latin typeface="Tunga" panose="020B0502040204020203" pitchFamily="34" charset="0"/>
                <a:cs typeface="Tunga" panose="020B0502040204020203" pitchFamily="34" charset="0"/>
              </a:rPr>
              <a:t>Accepted</a:t>
            </a:r>
            <a:endParaRPr lang="nl-NL" sz="1000" dirty="0">
              <a:latin typeface="Tunga" panose="020B0502040204020203" pitchFamily="34" charset="0"/>
              <a:cs typeface="Tunga" panose="020B0502040204020203" pitchFamily="34" charset="0"/>
            </a:endParaRPr>
          </a:p>
        </p:txBody>
      </p:sp>
      <p:pic>
        <p:nvPicPr>
          <p:cNvPr id="73753" name="Picture 25" descr="https://s-media-cache-ak0.pinimg.com/736x/a6/13/48/a61348325c32b6a834ee33739f6ff9ec.jpg"/>
          <p:cNvPicPr>
            <a:picLocks noChangeAspect="1" noChangeArrowheads="1"/>
          </p:cNvPicPr>
          <p:nvPr/>
        </p:nvPicPr>
        <p:blipFill>
          <a:blip r:embed="rId14" cstate="print">
            <a:extLst>
              <a:ext uri="{28A0092B-C50C-407E-A947-70E740481C1C}">
                <a14:useLocalDpi xmlns:a14="http://schemas.microsoft.com/office/drawing/2010/main" val="0"/>
              </a:ext>
            </a:extLst>
          </a:blip>
          <a:srcRect/>
          <a:stretch>
            <a:fillRect/>
          </a:stretch>
        </p:blipFill>
        <p:spPr bwMode="auto">
          <a:xfrm>
            <a:off x="457626" y="6097697"/>
            <a:ext cx="427363" cy="303103"/>
          </a:xfrm>
          <a:prstGeom prst="rect">
            <a:avLst/>
          </a:prstGeom>
          <a:noFill/>
          <a:extLst>
            <a:ext uri="{909E8E84-426E-40DD-AFC4-6F175D3DCCD1}">
              <a14:hiddenFill xmlns:a14="http://schemas.microsoft.com/office/drawing/2010/main">
                <a:solidFill>
                  <a:srgbClr val="FFFFFF"/>
                </a:solidFill>
              </a14:hiddenFill>
            </a:ext>
          </a:extLst>
        </p:spPr>
      </p:pic>
      <p:sp>
        <p:nvSpPr>
          <p:cNvPr id="46" name="Rectangle 45"/>
          <p:cNvSpPr/>
          <p:nvPr/>
        </p:nvSpPr>
        <p:spPr>
          <a:xfrm>
            <a:off x="9918636" y="5058907"/>
            <a:ext cx="616396" cy="177843"/>
          </a:xfrm>
          <a:prstGeom prst="rect">
            <a:avLst/>
          </a:pr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l-NL" sz="1000" dirty="0" err="1">
                <a:latin typeface="Tunga" panose="020B0502040204020203" pitchFamily="34" charset="0"/>
                <a:cs typeface="Tunga" panose="020B0502040204020203" pitchFamily="34" charset="0"/>
              </a:rPr>
              <a:t>Accepted</a:t>
            </a:r>
            <a:endParaRPr lang="nl-NL" sz="1000" dirty="0">
              <a:latin typeface="Tunga" panose="020B0502040204020203" pitchFamily="34" charset="0"/>
              <a:cs typeface="Tunga" panose="020B0502040204020203" pitchFamily="34" charset="0"/>
            </a:endParaRPr>
          </a:p>
        </p:txBody>
      </p:sp>
      <p:sp>
        <p:nvSpPr>
          <p:cNvPr id="47" name="Rectangle 46"/>
          <p:cNvSpPr/>
          <p:nvPr/>
        </p:nvSpPr>
        <p:spPr>
          <a:xfrm>
            <a:off x="9918636" y="5318503"/>
            <a:ext cx="616396" cy="177843"/>
          </a:xfrm>
          <a:prstGeom prst="rect">
            <a:avLst/>
          </a:pr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l-NL" sz="1000" dirty="0" err="1">
                <a:latin typeface="Tunga" panose="020B0502040204020203" pitchFamily="34" charset="0"/>
                <a:cs typeface="Tunga" panose="020B0502040204020203" pitchFamily="34" charset="0"/>
              </a:rPr>
              <a:t>Accepted</a:t>
            </a:r>
            <a:endParaRPr lang="nl-NL" sz="1000" dirty="0">
              <a:latin typeface="Tunga" panose="020B0502040204020203" pitchFamily="34" charset="0"/>
              <a:cs typeface="Tunga" panose="020B0502040204020203" pitchFamily="34" charset="0"/>
            </a:endParaRPr>
          </a:p>
        </p:txBody>
      </p:sp>
      <p:sp>
        <p:nvSpPr>
          <p:cNvPr id="48" name="Rectangle 47"/>
          <p:cNvSpPr/>
          <p:nvPr/>
        </p:nvSpPr>
        <p:spPr>
          <a:xfrm>
            <a:off x="9918636" y="5562691"/>
            <a:ext cx="616396" cy="177843"/>
          </a:xfrm>
          <a:prstGeom prst="rect">
            <a:avLst/>
          </a:pr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l-NL" sz="1000" dirty="0" err="1">
                <a:latin typeface="Tunga" panose="020B0502040204020203" pitchFamily="34" charset="0"/>
                <a:cs typeface="Tunga" panose="020B0502040204020203" pitchFamily="34" charset="0"/>
              </a:rPr>
              <a:t>Accepted</a:t>
            </a:r>
            <a:endParaRPr lang="nl-NL" sz="1000" dirty="0">
              <a:latin typeface="Tunga" panose="020B0502040204020203" pitchFamily="34" charset="0"/>
              <a:cs typeface="Tunga" panose="020B0502040204020203" pitchFamily="34" charset="0"/>
            </a:endParaRPr>
          </a:p>
        </p:txBody>
      </p:sp>
      <p:sp>
        <p:nvSpPr>
          <p:cNvPr id="49" name="Rectangle 48"/>
          <p:cNvSpPr/>
          <p:nvPr/>
        </p:nvSpPr>
        <p:spPr>
          <a:xfrm>
            <a:off x="9918636" y="5820929"/>
            <a:ext cx="616396" cy="177843"/>
          </a:xfrm>
          <a:prstGeom prst="rect">
            <a:avLst/>
          </a:pr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l-NL" sz="1000" dirty="0" err="1">
                <a:latin typeface="Tunga" panose="020B0502040204020203" pitchFamily="34" charset="0"/>
                <a:cs typeface="Tunga" panose="020B0502040204020203" pitchFamily="34" charset="0"/>
              </a:rPr>
              <a:t>Accepted</a:t>
            </a:r>
            <a:endParaRPr lang="nl-NL" sz="1000" dirty="0">
              <a:latin typeface="Tunga" panose="020B0502040204020203" pitchFamily="34" charset="0"/>
              <a:cs typeface="Tunga" panose="020B0502040204020203" pitchFamily="34" charset="0"/>
            </a:endParaRPr>
          </a:p>
        </p:txBody>
      </p:sp>
      <p:sp>
        <p:nvSpPr>
          <p:cNvPr id="50" name="Rectangle 49"/>
          <p:cNvSpPr/>
          <p:nvPr/>
        </p:nvSpPr>
        <p:spPr>
          <a:xfrm>
            <a:off x="9918636" y="6099386"/>
            <a:ext cx="616396" cy="177843"/>
          </a:xfrm>
          <a:prstGeom prst="rect">
            <a:avLst/>
          </a:pr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l-NL" sz="1000" dirty="0" err="1">
                <a:latin typeface="Tunga" panose="020B0502040204020203" pitchFamily="34" charset="0"/>
                <a:cs typeface="Tunga" panose="020B0502040204020203" pitchFamily="34" charset="0"/>
              </a:rPr>
              <a:t>Accepted</a:t>
            </a:r>
            <a:endParaRPr lang="nl-NL" sz="1000" dirty="0">
              <a:latin typeface="Tunga" panose="020B0502040204020203" pitchFamily="34" charset="0"/>
              <a:cs typeface="Tunga" panose="020B0502040204020203" pitchFamily="34" charset="0"/>
            </a:endParaRPr>
          </a:p>
        </p:txBody>
      </p:sp>
      <p:sp>
        <p:nvSpPr>
          <p:cNvPr id="51" name="Rectangle 50"/>
          <p:cNvSpPr/>
          <p:nvPr/>
        </p:nvSpPr>
        <p:spPr>
          <a:xfrm>
            <a:off x="9918636" y="6350190"/>
            <a:ext cx="616396" cy="177843"/>
          </a:xfrm>
          <a:prstGeom prst="rect">
            <a:avLst/>
          </a:pr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l-NL" sz="1000" dirty="0" err="1">
                <a:latin typeface="Tunga" panose="020B0502040204020203" pitchFamily="34" charset="0"/>
                <a:cs typeface="Tunga" panose="020B0502040204020203" pitchFamily="34" charset="0"/>
              </a:rPr>
              <a:t>Accepted</a:t>
            </a:r>
            <a:endParaRPr lang="nl-NL" sz="1000" dirty="0">
              <a:latin typeface="Tunga" panose="020B0502040204020203" pitchFamily="34" charset="0"/>
              <a:cs typeface="Tunga" panose="020B0502040204020203" pitchFamily="34" charset="0"/>
            </a:endParaRPr>
          </a:p>
        </p:txBody>
      </p:sp>
      <p:pic>
        <p:nvPicPr>
          <p:cNvPr id="52" name="Picture 2" descr="http://www.containerhomes-info.com/images/20-dry_gfx.jpg"/>
          <p:cNvPicPr>
            <a:picLocks noChangeAspect="1" noChangeArrowheads="1"/>
          </p:cNvPicPr>
          <p:nvPr/>
        </p:nvPicPr>
        <p:blipFill>
          <a:blip r:embed="rId15"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7157988" y="1104040"/>
            <a:ext cx="321514" cy="233634"/>
          </a:xfrm>
          <a:prstGeom prst="rect">
            <a:avLst/>
          </a:prstGeom>
          <a:noFill/>
          <a:extLst>
            <a:ext uri="{909E8E84-426E-40DD-AFC4-6F175D3DCCD1}">
              <a14:hiddenFill xmlns:a14="http://schemas.microsoft.com/office/drawing/2010/main">
                <a:solidFill>
                  <a:srgbClr val="FFFFFF"/>
                </a:solidFill>
              </a14:hiddenFill>
            </a:ext>
          </a:extLst>
        </p:spPr>
      </p:pic>
      <p:pic>
        <p:nvPicPr>
          <p:cNvPr id="53" name="Picture 6" descr="http://thumb9.shutterstock.com/display_pic_with_logo/382021/377562832/stock-photo-container-ship-isolated-on-white-background-377562832.jpg"/>
          <p:cNvPicPr>
            <a:picLocks noChangeAspect="1" noChangeArrowheads="1"/>
          </p:cNvPicPr>
          <p:nvPr/>
        </p:nvPicPr>
        <p:blipFill>
          <a:blip r:embed="rId16"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flipH="1">
            <a:off x="125816" y="1037561"/>
            <a:ext cx="443367" cy="296563"/>
          </a:xfrm>
          <a:prstGeom prst="rect">
            <a:avLst/>
          </a:prstGeom>
          <a:noFill/>
          <a:extLst>
            <a:ext uri="{909E8E84-426E-40DD-AFC4-6F175D3DCCD1}">
              <a14:hiddenFill xmlns:a14="http://schemas.microsoft.com/office/drawing/2010/main">
                <a:solidFill>
                  <a:srgbClr val="FFFFFF"/>
                </a:solidFill>
              </a14:hiddenFill>
            </a:ext>
          </a:extLst>
        </p:spPr>
      </p:pic>
      <p:sp>
        <p:nvSpPr>
          <p:cNvPr id="54" name="Flowchart: Manual Operation 53"/>
          <p:cNvSpPr/>
          <p:nvPr/>
        </p:nvSpPr>
        <p:spPr>
          <a:xfrm rot="5400000">
            <a:off x="11658600" y="704826"/>
            <a:ext cx="762000" cy="304800"/>
          </a:xfrm>
          <a:prstGeom prst="flowChartManualOperation">
            <a:avLst/>
          </a:prstGeom>
          <a:solidFill>
            <a:srgbClr val="FFFFCC"/>
          </a:solidFill>
          <a:ln>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vert="horz" lIns="0" tIns="0" rIns="0" bIns="0" rtlCol="0" anchor="ctr"/>
          <a:lstStyle/>
          <a:p>
            <a:pPr algn="ctr"/>
            <a:r>
              <a:rPr lang="nl-NL" sz="900" dirty="0">
                <a:solidFill>
                  <a:schemeClr val="tx1"/>
                </a:solidFill>
              </a:rPr>
              <a:t>Sitemap</a:t>
            </a:r>
          </a:p>
        </p:txBody>
      </p:sp>
      <p:sp>
        <p:nvSpPr>
          <p:cNvPr id="55" name="Block Arc 54"/>
          <p:cNvSpPr/>
          <p:nvPr/>
        </p:nvSpPr>
        <p:spPr>
          <a:xfrm>
            <a:off x="10087657" y="1754773"/>
            <a:ext cx="1295400" cy="1252072"/>
          </a:xfrm>
          <a:prstGeom prst="blockArc">
            <a:avLst>
              <a:gd name="adj1" fmla="val 16096310"/>
              <a:gd name="adj2" fmla="val 10178190"/>
              <a:gd name="adj3" fmla="val 26403"/>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a:solidFill>
                <a:schemeClr val="tx1"/>
              </a:solidFill>
            </a:endParaRPr>
          </a:p>
        </p:txBody>
      </p:sp>
      <p:sp>
        <p:nvSpPr>
          <p:cNvPr id="56" name="Rectangle 55"/>
          <p:cNvSpPr/>
          <p:nvPr/>
        </p:nvSpPr>
        <p:spPr>
          <a:xfrm>
            <a:off x="9694110" y="1468976"/>
            <a:ext cx="2082493" cy="27146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5000"/>
              </a:lnSpc>
            </a:pPr>
            <a:r>
              <a:rPr lang="nl-NL" sz="1200" b="1" dirty="0">
                <a:solidFill>
                  <a:schemeClr val="tx1"/>
                </a:solidFill>
                <a:latin typeface="Tunga" panose="020B0502040204020203" pitchFamily="34" charset="0"/>
                <a:cs typeface="Tunga" panose="020B0502040204020203" pitchFamily="34" charset="0"/>
              </a:rPr>
              <a:t>ORDERS DELAYED</a:t>
            </a:r>
            <a:endParaRPr lang="nl-NL" sz="1600" dirty="0">
              <a:solidFill>
                <a:schemeClr val="tx1"/>
              </a:solidFill>
              <a:latin typeface="Tunga" panose="020B0502040204020203" pitchFamily="34" charset="0"/>
              <a:cs typeface="Tunga" panose="020B0502040204020203" pitchFamily="34" charset="0"/>
            </a:endParaRPr>
          </a:p>
        </p:txBody>
      </p:sp>
      <p:sp>
        <p:nvSpPr>
          <p:cNvPr id="57" name="Donut 56"/>
          <p:cNvSpPr/>
          <p:nvPr/>
        </p:nvSpPr>
        <p:spPr>
          <a:xfrm>
            <a:off x="10087657" y="1751818"/>
            <a:ext cx="1295400" cy="1252072"/>
          </a:xfrm>
          <a:prstGeom prst="donut">
            <a:avLst>
              <a:gd name="adj" fmla="val 25218"/>
            </a:avLst>
          </a:prstGeom>
          <a:no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a:solidFill>
                <a:schemeClr val="tx1"/>
              </a:solidFill>
            </a:endParaRPr>
          </a:p>
        </p:txBody>
      </p:sp>
      <p:sp>
        <p:nvSpPr>
          <p:cNvPr id="2" name="Slide Number Placeholder 1"/>
          <p:cNvSpPr>
            <a:spLocks noGrp="1"/>
          </p:cNvSpPr>
          <p:nvPr>
            <p:ph type="sldNum" sz="quarter" idx="12"/>
          </p:nvPr>
        </p:nvSpPr>
        <p:spPr/>
        <p:txBody>
          <a:bodyPr/>
          <a:lstStyle/>
          <a:p>
            <a:fld id="{B6F15528-21DE-4FAA-801E-634DDDAF4B2B}" type="slidenum">
              <a:rPr lang="en-US" smtClean="0"/>
              <a:pPr/>
              <a:t>11</a:t>
            </a:fld>
            <a:endParaRPr lang="en-US"/>
          </a:p>
        </p:txBody>
      </p:sp>
      <p:sp>
        <p:nvSpPr>
          <p:cNvPr id="3" name="Rectangle 2">
            <a:hlinkClick r:id="rId17" action="ppaction://hlinksldjump"/>
          </p:cNvPr>
          <p:cNvSpPr/>
          <p:nvPr/>
        </p:nvSpPr>
        <p:spPr>
          <a:xfrm>
            <a:off x="7100287" y="6097697"/>
            <a:ext cx="4458698" cy="47587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a:p>
        </p:txBody>
      </p:sp>
    </p:spTree>
    <p:controls>
      <mc:AlternateContent xmlns:mc="http://schemas.openxmlformats.org/markup-compatibility/2006">
        <mc:Choice xmlns:v="urn:schemas-microsoft-com:vml" Requires="v">
          <p:control spid="74101" name="CheckBox1" r:id="rId2" imgW="133200" imgH="333360"/>
        </mc:Choice>
        <mc:Fallback>
          <p:control name="CheckBox1" r:id="rId2" imgW="133200" imgH="333360">
            <p:pic>
              <p:nvPicPr>
                <p:cNvPr id="7" name="CheckBox1"/>
                <p:cNvPicPr preferRelativeResize="0">
                  <a:picLocks noChangeArrowheads="1" noChangeShapeType="1"/>
                </p:cNvPicPr>
                <p:nvPr/>
              </p:nvPicPr>
              <p:blipFill>
                <a:blip r:embed="rId18"/>
                <a:srcRect/>
                <a:stretch>
                  <a:fillRect/>
                </a:stretch>
              </p:blipFill>
              <p:spPr bwMode="auto">
                <a:xfrm>
                  <a:off x="5836586" y="4359088"/>
                  <a:ext cx="135446" cy="336440"/>
                </a:xfrm>
                <a:prstGeom prst="rect">
                  <a:avLst/>
                </a:prstGeom>
                <a:noFill/>
                <a:ln>
                  <a:noFill/>
                </a:ln>
                <a:extLst>
                  <a:ext uri="{91240B29-F687-4F45-9708-019B960494DF}">
                    <a14:hiddenLine xmlns:a14="http://schemas.microsoft.com/office/drawing/2010/main" w="9525">
                      <a:noFill/>
                      <a:miter lim="800000"/>
                      <a:headEnd/>
                      <a:tailEnd/>
                    </a14:hiddenLine>
                  </a:ext>
                </a:extLst>
              </p:spPr>
            </p:pic>
          </p:control>
        </mc:Fallback>
      </mc:AlternateContent>
      <mc:AlternateContent xmlns:mc="http://schemas.openxmlformats.org/markup-compatibility/2006">
        <mc:Choice xmlns:v="urn:schemas-microsoft-com:vml" Requires="v">
          <p:control spid="74102" name="ScrollBar1" r:id="rId3" imgW="123840" imgH="2143080"/>
        </mc:Choice>
        <mc:Fallback>
          <p:control name="ScrollBar1" r:id="rId3" imgW="123840" imgH="2143080">
            <p:pic>
              <p:nvPicPr>
                <p:cNvPr id="44" name="ScrollBar1"/>
                <p:cNvPicPr>
                  <a:picLocks/>
                </p:cNvPicPr>
                <p:nvPr/>
              </p:nvPicPr>
              <p:blipFill>
                <a:blip r:embed="rId19"/>
                <a:stretch>
                  <a:fillRect/>
                </a:stretch>
              </p:blipFill>
              <p:spPr>
                <a:xfrm>
                  <a:off x="6343569" y="4310984"/>
                  <a:ext cx="127864" cy="2139930"/>
                </a:xfrm>
                <a:prstGeom prst="rect">
                  <a:avLst/>
                </a:prstGeom>
              </p:spPr>
            </p:pic>
          </p:control>
        </mc:Fallback>
      </mc:AlternateContent>
      <mc:AlternateContent xmlns:mc="http://schemas.openxmlformats.org/markup-compatibility/2006">
        <mc:Choice xmlns:v="urn:schemas-microsoft-com:vml" Requires="v">
          <p:control spid="74103" name="ScrollBar2" r:id="rId4" imgW="123840" imgH="2600280"/>
        </mc:Choice>
        <mc:Fallback>
          <p:control name="ScrollBar2" r:id="rId4" imgW="123840" imgH="2600280">
            <p:pic>
              <p:nvPicPr>
                <p:cNvPr id="45" name="ScrollBar2"/>
                <p:cNvPicPr>
                  <a:picLocks/>
                </p:cNvPicPr>
                <p:nvPr/>
              </p:nvPicPr>
              <p:blipFill>
                <a:blip r:embed="rId20"/>
                <a:stretch>
                  <a:fillRect/>
                </a:stretch>
              </p:blipFill>
              <p:spPr>
                <a:xfrm>
                  <a:off x="11568796" y="3969378"/>
                  <a:ext cx="127864" cy="2604192"/>
                </a:xfrm>
                <a:prstGeom prst="rect">
                  <a:avLst/>
                </a:prstGeom>
              </p:spPr>
            </p:pic>
          </p:control>
        </mc:Fallback>
      </mc:AlternateContent>
    </p:controls>
    <p:extLst>
      <p:ext uri="{BB962C8B-B14F-4D97-AF65-F5344CB8AC3E}">
        <p14:creationId xmlns:p14="http://schemas.microsoft.com/office/powerpoint/2010/main" val="317462731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pattFill prst="pct25">
          <a:fgClr>
            <a:srgbClr val="FFFFCC"/>
          </a:fgClr>
          <a:bgClr>
            <a:schemeClr val="bg1"/>
          </a:bgClr>
        </a:pattFill>
        <a:effectLst/>
      </p:bgPr>
    </p:bg>
    <p:spTree>
      <p:nvGrpSpPr>
        <p:cNvPr id="1" name=""/>
        <p:cNvGrpSpPr/>
        <p:nvPr/>
      </p:nvGrpSpPr>
      <p:grpSpPr>
        <a:xfrm>
          <a:off x="0" y="0"/>
          <a:ext cx="0" cy="0"/>
          <a:chOff x="0" y="0"/>
          <a:chExt cx="0" cy="0"/>
        </a:xfrm>
      </p:grpSpPr>
      <p:sp>
        <p:nvSpPr>
          <p:cNvPr id="22" name="TextBox 21"/>
          <p:cNvSpPr txBox="1"/>
          <p:nvPr/>
        </p:nvSpPr>
        <p:spPr>
          <a:xfrm>
            <a:off x="1528864" y="483172"/>
            <a:ext cx="1905000" cy="461665"/>
          </a:xfrm>
          <a:prstGeom prst="rect">
            <a:avLst/>
          </a:prstGeom>
          <a:solidFill>
            <a:schemeClr val="bg2"/>
          </a:solidFill>
          <a:effectLst>
            <a:outerShdw blurRad="50800" dist="38100" dir="2700000" algn="tl" rotWithShape="0">
              <a:prstClr val="black">
                <a:alpha val="40000"/>
              </a:prstClr>
            </a:outerShdw>
          </a:effectLst>
        </p:spPr>
        <p:txBody>
          <a:bodyPr wrap="square" rtlCol="0">
            <a:spAutoFit/>
          </a:bodyPr>
          <a:lstStyle/>
          <a:p>
            <a:pPr algn="ctr"/>
            <a:r>
              <a:rPr lang="nl-NL" sz="2400" dirty="0">
                <a:solidFill>
                  <a:schemeClr val="bg1">
                    <a:lumMod val="50000"/>
                  </a:schemeClr>
                </a:solidFill>
                <a:latin typeface="Tunga" panose="020B0502040204020203" pitchFamily="34" charset="0"/>
                <a:cs typeface="Tunga" panose="020B0502040204020203" pitchFamily="34" charset="0"/>
              </a:rPr>
              <a:t>No container #</a:t>
            </a:r>
          </a:p>
        </p:txBody>
      </p:sp>
      <p:sp>
        <p:nvSpPr>
          <p:cNvPr id="23" name="TextBox 22">
            <a:hlinkClick r:id="rId2" action="ppaction://hlinksldjump"/>
          </p:cNvPr>
          <p:cNvSpPr txBox="1"/>
          <p:nvPr/>
        </p:nvSpPr>
        <p:spPr>
          <a:xfrm>
            <a:off x="3534409" y="483172"/>
            <a:ext cx="2396222" cy="461665"/>
          </a:xfrm>
          <a:prstGeom prst="rect">
            <a:avLst/>
          </a:prstGeom>
          <a:noFill/>
          <a:effectLst>
            <a:outerShdw blurRad="50800" dist="38100" dir="2700000" algn="tl" rotWithShape="0">
              <a:prstClr val="black">
                <a:alpha val="40000"/>
              </a:prstClr>
            </a:outerShdw>
          </a:effectLst>
        </p:spPr>
        <p:txBody>
          <a:bodyPr wrap="square" rtlCol="0">
            <a:spAutoFit/>
          </a:bodyPr>
          <a:lstStyle/>
          <a:p>
            <a:pPr algn="ctr"/>
            <a:r>
              <a:rPr lang="nl-NL" sz="2400" dirty="0">
                <a:solidFill>
                  <a:schemeClr val="bg1"/>
                </a:solidFill>
                <a:latin typeface="Tunga" panose="020B0502040204020203" pitchFamily="34" charset="0"/>
                <a:cs typeface="Tunga" panose="020B0502040204020203" pitchFamily="34" charset="0"/>
              </a:rPr>
              <a:t>Container #</a:t>
            </a:r>
          </a:p>
        </p:txBody>
      </p:sp>
      <p:sp>
        <p:nvSpPr>
          <p:cNvPr id="25" name="TextBox 24">
            <a:hlinkClick r:id="rId3" action="ppaction://hlinksldjump"/>
          </p:cNvPr>
          <p:cNvSpPr txBox="1"/>
          <p:nvPr/>
        </p:nvSpPr>
        <p:spPr>
          <a:xfrm>
            <a:off x="6031176" y="483172"/>
            <a:ext cx="2350824" cy="461665"/>
          </a:xfrm>
          <a:prstGeom prst="rect">
            <a:avLst/>
          </a:prstGeom>
          <a:noFill/>
          <a:effectLst>
            <a:outerShdw blurRad="50800" dist="38100" dir="2700000" algn="tl" rotWithShape="0">
              <a:prstClr val="black">
                <a:alpha val="40000"/>
              </a:prstClr>
            </a:outerShdw>
          </a:effectLst>
        </p:spPr>
        <p:txBody>
          <a:bodyPr wrap="square" rtlCol="0">
            <a:spAutoFit/>
          </a:bodyPr>
          <a:lstStyle/>
          <a:p>
            <a:pPr algn="ctr"/>
            <a:r>
              <a:rPr lang="nl-NL" sz="2400" dirty="0">
                <a:solidFill>
                  <a:schemeClr val="bg1"/>
                </a:solidFill>
                <a:latin typeface="Tunga" panose="020B0502040204020203" pitchFamily="34" charset="0"/>
                <a:cs typeface="Tunga" panose="020B0502040204020203" pitchFamily="34" charset="0"/>
              </a:rPr>
              <a:t>Administrative data</a:t>
            </a:r>
          </a:p>
        </p:txBody>
      </p:sp>
      <p:sp>
        <p:nvSpPr>
          <p:cNvPr id="26" name="Title 1"/>
          <p:cNvSpPr>
            <a:spLocks noGrp="1"/>
          </p:cNvSpPr>
          <p:nvPr>
            <p:ph type="title"/>
          </p:nvPr>
        </p:nvSpPr>
        <p:spPr>
          <a:xfrm>
            <a:off x="8763000" y="6781800"/>
            <a:ext cx="1905000" cy="381000"/>
          </a:xfrm>
        </p:spPr>
        <p:txBody>
          <a:bodyPr>
            <a:normAutofit/>
          </a:bodyPr>
          <a:lstStyle/>
          <a:p>
            <a:r>
              <a:rPr lang="nl-NL" sz="800" dirty="0"/>
              <a:t>Menu option No container #</a:t>
            </a:r>
          </a:p>
        </p:txBody>
      </p:sp>
      <p:sp>
        <p:nvSpPr>
          <p:cNvPr id="28" name="TextBox 27">
            <a:hlinkClick r:id="rId4" action="ppaction://hlinksldjump"/>
          </p:cNvPr>
          <p:cNvSpPr txBox="1"/>
          <p:nvPr/>
        </p:nvSpPr>
        <p:spPr>
          <a:xfrm>
            <a:off x="1981200" y="1083854"/>
            <a:ext cx="1909864" cy="369332"/>
          </a:xfrm>
          <a:prstGeom prst="rect">
            <a:avLst/>
          </a:prstGeom>
          <a:noFill/>
          <a:effectLst>
            <a:outerShdw blurRad="50800" dist="38100" dir="2700000" algn="tl" rotWithShape="0">
              <a:prstClr val="black">
                <a:alpha val="40000"/>
              </a:prstClr>
            </a:outerShdw>
          </a:effectLst>
        </p:spPr>
        <p:txBody>
          <a:bodyPr wrap="square" tIns="0" bIns="0" rtlCol="0">
            <a:spAutoFit/>
          </a:bodyPr>
          <a:lstStyle/>
          <a:p>
            <a:r>
              <a:rPr lang="nl-NL" sz="2400" dirty="0">
                <a:solidFill>
                  <a:schemeClr val="bg1"/>
                </a:solidFill>
                <a:latin typeface="Tunga" panose="020B0502040204020203" pitchFamily="34" charset="0"/>
                <a:cs typeface="Tunga" panose="020B0502040204020203" pitchFamily="34" charset="0"/>
              </a:rPr>
              <a:t>Import</a:t>
            </a:r>
          </a:p>
        </p:txBody>
      </p:sp>
      <p:sp>
        <p:nvSpPr>
          <p:cNvPr id="30" name="Right Arrow 29"/>
          <p:cNvSpPr/>
          <p:nvPr/>
        </p:nvSpPr>
        <p:spPr>
          <a:xfrm>
            <a:off x="1672701" y="1228843"/>
            <a:ext cx="304800" cy="171686"/>
          </a:xfrm>
          <a:prstGeom prst="rightArrow">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a:p>
        </p:txBody>
      </p:sp>
      <p:sp>
        <p:nvSpPr>
          <p:cNvPr id="29" name="TextBox 28">
            <a:hlinkClick r:id="rId5" action="ppaction://hlinksldjump"/>
          </p:cNvPr>
          <p:cNvSpPr txBox="1"/>
          <p:nvPr/>
        </p:nvSpPr>
        <p:spPr>
          <a:xfrm>
            <a:off x="1984899" y="1453704"/>
            <a:ext cx="1909864" cy="369332"/>
          </a:xfrm>
          <a:prstGeom prst="rect">
            <a:avLst/>
          </a:prstGeom>
          <a:noFill/>
          <a:effectLst>
            <a:outerShdw blurRad="50800" dist="38100" dir="2700000" algn="tl" rotWithShape="0">
              <a:prstClr val="black">
                <a:alpha val="40000"/>
              </a:prstClr>
            </a:outerShdw>
          </a:effectLst>
        </p:spPr>
        <p:txBody>
          <a:bodyPr wrap="square" tIns="0" bIns="0" rtlCol="0">
            <a:spAutoFit/>
          </a:bodyPr>
          <a:lstStyle/>
          <a:p>
            <a:r>
              <a:rPr lang="nl-NL" sz="2400" dirty="0">
                <a:solidFill>
                  <a:schemeClr val="bg1"/>
                </a:solidFill>
                <a:latin typeface="Tunga" panose="020B0502040204020203" pitchFamily="34" charset="0"/>
                <a:cs typeface="Tunga" panose="020B0502040204020203" pitchFamily="34" charset="0"/>
              </a:rPr>
              <a:t>Export</a:t>
            </a:r>
          </a:p>
        </p:txBody>
      </p:sp>
      <p:sp>
        <p:nvSpPr>
          <p:cNvPr id="31" name="Right Arrow 30">
            <a:hlinkClick r:id="rId5" action="ppaction://hlinksldjump"/>
          </p:cNvPr>
          <p:cNvSpPr/>
          <p:nvPr/>
        </p:nvSpPr>
        <p:spPr>
          <a:xfrm flipH="1" flipV="1">
            <a:off x="1672701" y="1580724"/>
            <a:ext cx="304800" cy="171686"/>
          </a:xfrm>
          <a:prstGeom prst="rightArrow">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a:p>
        </p:txBody>
      </p:sp>
      <p:sp>
        <p:nvSpPr>
          <p:cNvPr id="2" name="Action Button: Custom 1">
            <a:hlinkClick r:id="" action="ppaction://hlinkshowjump?jump=lastslideviewed" highlightClick="1"/>
          </p:cNvPr>
          <p:cNvSpPr/>
          <p:nvPr/>
        </p:nvSpPr>
        <p:spPr>
          <a:xfrm>
            <a:off x="10624212" y="190578"/>
            <a:ext cx="1524000" cy="201507"/>
          </a:xfrm>
          <a:prstGeom prst="actionButtonBlank">
            <a:avLst/>
          </a:prstGeom>
          <a:no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l-NL" sz="1000" dirty="0">
                <a:latin typeface="Tunga" panose="020B0502040204020203" pitchFamily="34" charset="0"/>
                <a:cs typeface="Tunga" panose="020B0502040204020203" pitchFamily="34" charset="0"/>
              </a:rPr>
              <a:t>Previous</a:t>
            </a:r>
          </a:p>
        </p:txBody>
      </p:sp>
      <p:sp>
        <p:nvSpPr>
          <p:cNvPr id="18" name="TextBox 17">
            <a:hlinkClick r:id="rId6" action="ppaction://hlinksldjump"/>
          </p:cNvPr>
          <p:cNvSpPr txBox="1"/>
          <p:nvPr/>
        </p:nvSpPr>
        <p:spPr>
          <a:xfrm>
            <a:off x="8540088" y="469481"/>
            <a:ext cx="2350824" cy="461665"/>
          </a:xfrm>
          <a:prstGeom prst="rect">
            <a:avLst/>
          </a:prstGeom>
          <a:noFill/>
          <a:effectLst>
            <a:outerShdw blurRad="50800" dist="38100" dir="2700000" algn="tl" rotWithShape="0">
              <a:prstClr val="black">
                <a:alpha val="40000"/>
              </a:prstClr>
            </a:outerShdw>
          </a:effectLst>
        </p:spPr>
        <p:txBody>
          <a:bodyPr wrap="square" rtlCol="0">
            <a:spAutoFit/>
          </a:bodyPr>
          <a:lstStyle/>
          <a:p>
            <a:pPr algn="ctr"/>
            <a:r>
              <a:rPr lang="nl-NL" sz="2400" dirty="0">
                <a:solidFill>
                  <a:schemeClr val="bg1"/>
                </a:solidFill>
                <a:latin typeface="Tunga" panose="020B0502040204020203" pitchFamily="34" charset="0"/>
                <a:cs typeface="Tunga" panose="020B0502040204020203" pitchFamily="34" charset="0"/>
              </a:rPr>
              <a:t>Profile</a:t>
            </a:r>
          </a:p>
        </p:txBody>
      </p:sp>
      <p:sp>
        <p:nvSpPr>
          <p:cNvPr id="3" name="Slide Number Placeholder 2"/>
          <p:cNvSpPr>
            <a:spLocks noGrp="1"/>
          </p:cNvSpPr>
          <p:nvPr>
            <p:ph type="sldNum" sz="quarter" idx="12"/>
          </p:nvPr>
        </p:nvSpPr>
        <p:spPr/>
        <p:txBody>
          <a:bodyPr/>
          <a:lstStyle/>
          <a:p>
            <a:fld id="{B6F15528-21DE-4FAA-801E-634DDDAF4B2B}" type="slidenum">
              <a:rPr lang="en-US" smtClean="0"/>
              <a:pPr/>
              <a:t>12</a:t>
            </a:fld>
            <a:endParaRPr lang="en-US"/>
          </a:p>
        </p:txBody>
      </p:sp>
    </p:spTree>
    <p:extLst>
      <p:ext uri="{BB962C8B-B14F-4D97-AF65-F5344CB8AC3E}">
        <p14:creationId xmlns:p14="http://schemas.microsoft.com/office/powerpoint/2010/main" val="323549272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ectangle 12">
            <a:hlinkClick r:id="rId10" action="ppaction://hlinksldjump" tooltip="Select the pick up date"/>
          </p:cNvPr>
          <p:cNvSpPr/>
          <p:nvPr/>
        </p:nvSpPr>
        <p:spPr>
          <a:xfrm>
            <a:off x="8833497" y="4619030"/>
            <a:ext cx="1658145" cy="250107"/>
          </a:xfrm>
          <a:prstGeom prst="rect">
            <a:avLst/>
          </a:prstGeom>
          <a:solidFill>
            <a:schemeClr val="bg1"/>
          </a:solidFill>
          <a:ln>
            <a:noFill/>
          </a:ln>
          <a:effectLst>
            <a:innerShdw blurRad="63500" dist="50800" dir="108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nl-NL" sz="800" dirty="0">
                <a:solidFill>
                  <a:schemeClr val="tx1"/>
                </a:solidFill>
                <a:latin typeface="Arial" panose="020B0604020202020204" pitchFamily="34" charset="0"/>
                <a:cs typeface="Arial" panose="020B0604020202020204" pitchFamily="34" charset="0"/>
              </a:rPr>
              <a:t>4 September 2016</a:t>
            </a:r>
          </a:p>
        </p:txBody>
      </p:sp>
      <p:sp>
        <p:nvSpPr>
          <p:cNvPr id="22" name="TextBox 21"/>
          <p:cNvSpPr txBox="1"/>
          <p:nvPr/>
        </p:nvSpPr>
        <p:spPr>
          <a:xfrm>
            <a:off x="17379" y="58687"/>
            <a:ext cx="2601975" cy="338554"/>
          </a:xfrm>
          <a:prstGeom prst="rect">
            <a:avLst/>
          </a:prstGeom>
          <a:noFill/>
          <a:effectLst>
            <a:outerShdw blurRad="50800" dist="38100" dir="2700000" algn="tl" rotWithShape="0">
              <a:prstClr val="black">
                <a:alpha val="40000"/>
              </a:prstClr>
            </a:outerShdw>
          </a:effectLst>
        </p:spPr>
        <p:txBody>
          <a:bodyPr wrap="square" rtlCol="0">
            <a:spAutoFit/>
          </a:bodyPr>
          <a:lstStyle/>
          <a:p>
            <a:r>
              <a:rPr lang="nl-NL" sz="1600" dirty="0">
                <a:solidFill>
                  <a:schemeClr val="bg1"/>
                </a:solidFill>
                <a:latin typeface="Tunga" panose="020B0502040204020203" pitchFamily="34" charset="0"/>
                <a:cs typeface="Tunga" panose="020B0502040204020203" pitchFamily="34" charset="0"/>
              </a:rPr>
              <a:t>No container # - Import</a:t>
            </a:r>
          </a:p>
        </p:txBody>
      </p:sp>
      <p:sp>
        <p:nvSpPr>
          <p:cNvPr id="26" name="Title 1"/>
          <p:cNvSpPr>
            <a:spLocks noGrp="1"/>
          </p:cNvSpPr>
          <p:nvPr>
            <p:ph type="title"/>
          </p:nvPr>
        </p:nvSpPr>
        <p:spPr>
          <a:xfrm>
            <a:off x="8763000" y="6400800"/>
            <a:ext cx="1905000" cy="381000"/>
          </a:xfrm>
        </p:spPr>
        <p:txBody>
          <a:bodyPr>
            <a:normAutofit/>
          </a:bodyPr>
          <a:lstStyle/>
          <a:p>
            <a:r>
              <a:rPr lang="nl-NL" sz="800" dirty="0"/>
              <a:t>Menu option No container # import</a:t>
            </a:r>
          </a:p>
        </p:txBody>
      </p:sp>
      <p:pic>
        <p:nvPicPr>
          <p:cNvPr id="24" name="Picture 23"/>
          <p:cNvPicPr>
            <a:picLocks noChangeAspect="1"/>
          </p:cNvPicPr>
          <p:nvPr/>
        </p:nvPicPr>
        <p:blipFill>
          <a:blip r:embed="rId11"/>
          <a:stretch>
            <a:fillRect/>
          </a:stretch>
        </p:blipFill>
        <p:spPr>
          <a:xfrm>
            <a:off x="2590801" y="914399"/>
            <a:ext cx="5562599" cy="3288407"/>
          </a:xfrm>
          <a:prstGeom prst="rect">
            <a:avLst/>
          </a:prstGeom>
          <a:effectLst>
            <a:outerShdw blurRad="50800" dist="38100" dir="18900000" algn="bl" rotWithShape="0">
              <a:prstClr val="black">
                <a:alpha val="40000"/>
              </a:prstClr>
            </a:outerShdw>
          </a:effectLst>
        </p:spPr>
      </p:pic>
      <p:sp>
        <p:nvSpPr>
          <p:cNvPr id="35" name="TextBox 34"/>
          <p:cNvSpPr txBox="1"/>
          <p:nvPr/>
        </p:nvSpPr>
        <p:spPr>
          <a:xfrm>
            <a:off x="2770046" y="906689"/>
            <a:ext cx="811441" cy="215444"/>
          </a:xfrm>
          <a:prstGeom prst="rect">
            <a:avLst/>
          </a:prstGeom>
          <a:noFill/>
        </p:spPr>
        <p:txBody>
          <a:bodyPr wrap="none" rtlCol="0">
            <a:spAutoFit/>
          </a:bodyPr>
          <a:lstStyle/>
          <a:p>
            <a:r>
              <a:rPr lang="nl-NL" sz="800" dirty="0">
                <a:solidFill>
                  <a:schemeClr val="bg1"/>
                </a:solidFill>
              </a:rPr>
              <a:t>Map │ </a:t>
            </a:r>
            <a:r>
              <a:rPr lang="en-GB" sz="800" dirty="0">
                <a:solidFill>
                  <a:schemeClr val="bg1"/>
                </a:solidFill>
              </a:rPr>
              <a:t>Satellite</a:t>
            </a:r>
          </a:p>
        </p:txBody>
      </p:sp>
      <p:sp>
        <p:nvSpPr>
          <p:cNvPr id="36" name="TextBox 35"/>
          <p:cNvSpPr txBox="1"/>
          <p:nvPr/>
        </p:nvSpPr>
        <p:spPr>
          <a:xfrm>
            <a:off x="330522" y="5166832"/>
            <a:ext cx="902876" cy="276999"/>
          </a:xfrm>
          <a:prstGeom prst="rect">
            <a:avLst/>
          </a:prstGeom>
          <a:noFill/>
        </p:spPr>
        <p:txBody>
          <a:bodyPr wrap="none" rtlCol="0">
            <a:spAutoFit/>
          </a:bodyPr>
          <a:lstStyle/>
          <a:p>
            <a:r>
              <a:rPr lang="en-GB" sz="1200" dirty="0"/>
              <a:t>Destination</a:t>
            </a:r>
          </a:p>
        </p:txBody>
      </p:sp>
      <p:sp>
        <p:nvSpPr>
          <p:cNvPr id="44" name="TextBox 43"/>
          <p:cNvSpPr txBox="1"/>
          <p:nvPr/>
        </p:nvSpPr>
        <p:spPr>
          <a:xfrm>
            <a:off x="4176008" y="4620426"/>
            <a:ext cx="1107932" cy="276999"/>
          </a:xfrm>
          <a:prstGeom prst="rect">
            <a:avLst/>
          </a:prstGeom>
          <a:noFill/>
        </p:spPr>
        <p:txBody>
          <a:bodyPr wrap="none" rtlCol="0">
            <a:spAutoFit/>
          </a:bodyPr>
          <a:lstStyle/>
          <a:p>
            <a:r>
              <a:rPr lang="en-GB" sz="1200" dirty="0"/>
              <a:t>Container type</a:t>
            </a:r>
          </a:p>
        </p:txBody>
      </p:sp>
      <p:sp>
        <p:nvSpPr>
          <p:cNvPr id="27" name="TextBox 26"/>
          <p:cNvSpPr txBox="1"/>
          <p:nvPr/>
        </p:nvSpPr>
        <p:spPr>
          <a:xfrm>
            <a:off x="330522" y="4593507"/>
            <a:ext cx="1194494" cy="276999"/>
          </a:xfrm>
          <a:prstGeom prst="rect">
            <a:avLst/>
          </a:prstGeom>
          <a:noFill/>
        </p:spPr>
        <p:txBody>
          <a:bodyPr wrap="none" rtlCol="0">
            <a:spAutoFit/>
          </a:bodyPr>
          <a:lstStyle/>
          <a:p>
            <a:r>
              <a:rPr lang="en-GB" sz="1200" dirty="0"/>
              <a:t>Pick up terminal</a:t>
            </a:r>
          </a:p>
        </p:txBody>
      </p:sp>
      <p:pic>
        <p:nvPicPr>
          <p:cNvPr id="42" name="Picture 41" descr="want to create function that when a new point occurs this file will ..."/>
          <p:cNvPicPr>
            <a:picLocks noChangeAspect="1"/>
          </p:cNvPicPr>
          <p:nvPr/>
        </p:nvPicPr>
        <p:blipFill>
          <a:blip r:embed="rId12"/>
          <a:stretch>
            <a:fillRect/>
          </a:stretch>
        </p:blipFill>
        <p:spPr>
          <a:xfrm flipH="1">
            <a:off x="4729974" y="3148999"/>
            <a:ext cx="160338" cy="280591"/>
          </a:xfrm>
          <a:prstGeom prst="rect">
            <a:avLst/>
          </a:prstGeom>
        </p:spPr>
      </p:pic>
      <p:pic>
        <p:nvPicPr>
          <p:cNvPr id="43" name="Picture 42" descr="want to create function that when a new point occurs this file will ..."/>
          <p:cNvPicPr>
            <a:picLocks noChangeAspect="1"/>
          </p:cNvPicPr>
          <p:nvPr/>
        </p:nvPicPr>
        <p:blipFill>
          <a:blip r:embed="rId12"/>
          <a:stretch>
            <a:fillRect/>
          </a:stretch>
        </p:blipFill>
        <p:spPr>
          <a:xfrm flipH="1">
            <a:off x="228071" y="5136594"/>
            <a:ext cx="160338" cy="280591"/>
          </a:xfrm>
          <a:prstGeom prst="rect">
            <a:avLst/>
          </a:prstGeom>
        </p:spPr>
      </p:pic>
      <p:pic>
        <p:nvPicPr>
          <p:cNvPr id="59" name="Picture 58" descr="want to create function that when a new point occurs this file will ..."/>
          <p:cNvPicPr>
            <a:picLocks noChangeAspect="1"/>
          </p:cNvPicPr>
          <p:nvPr/>
        </p:nvPicPr>
        <p:blipFill>
          <a:blip r:embed="rId12">
            <a:duotone>
              <a:schemeClr val="accent1">
                <a:shade val="45000"/>
                <a:satMod val="135000"/>
              </a:schemeClr>
              <a:prstClr val="white"/>
            </a:duotone>
          </a:blip>
          <a:stretch>
            <a:fillRect/>
          </a:stretch>
        </p:blipFill>
        <p:spPr>
          <a:xfrm flipH="1">
            <a:off x="228071" y="4468453"/>
            <a:ext cx="160338" cy="280591"/>
          </a:xfrm>
          <a:prstGeom prst="rect">
            <a:avLst/>
          </a:prstGeom>
        </p:spPr>
      </p:pic>
      <p:pic>
        <p:nvPicPr>
          <p:cNvPr id="60" name="Picture 59" descr="want to create function that when a new point occurs this file will ..."/>
          <p:cNvPicPr>
            <a:picLocks noChangeAspect="1"/>
          </p:cNvPicPr>
          <p:nvPr/>
        </p:nvPicPr>
        <p:blipFill>
          <a:blip r:embed="rId12">
            <a:duotone>
              <a:schemeClr val="accent1">
                <a:shade val="45000"/>
                <a:satMod val="135000"/>
              </a:schemeClr>
              <a:prstClr val="white"/>
            </a:duotone>
          </a:blip>
          <a:stretch>
            <a:fillRect/>
          </a:stretch>
        </p:blipFill>
        <p:spPr>
          <a:xfrm flipH="1">
            <a:off x="3761057" y="2085244"/>
            <a:ext cx="160338" cy="280591"/>
          </a:xfrm>
          <a:prstGeom prst="rect">
            <a:avLst/>
          </a:prstGeom>
        </p:spPr>
      </p:pic>
      <p:pic>
        <p:nvPicPr>
          <p:cNvPr id="63" name="Picture 2" descr="http://www.containerhomes-info.com/images/20-dry_gfx.jpg"/>
          <p:cNvPicPr>
            <a:picLocks noChangeAspect="1" noChangeArrowheads="1"/>
          </p:cNvPicPr>
          <p:nvPr/>
        </p:nvPicPr>
        <p:blipFill>
          <a:blip r:embed="rId13"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3760638" y="4665294"/>
            <a:ext cx="321514" cy="233634"/>
          </a:xfrm>
          <a:prstGeom prst="rect">
            <a:avLst/>
          </a:prstGeom>
          <a:noFill/>
          <a:extLst>
            <a:ext uri="{909E8E84-426E-40DD-AFC4-6F175D3DCCD1}">
              <a14:hiddenFill xmlns:a14="http://schemas.microsoft.com/office/drawing/2010/main">
                <a:solidFill>
                  <a:srgbClr val="FFFFFF"/>
                </a:solidFill>
              </a14:hiddenFill>
            </a:ext>
          </a:extLst>
        </p:spPr>
      </p:pic>
      <p:pic>
        <p:nvPicPr>
          <p:cNvPr id="70" name="Picture 6" descr="http://thumb9.shutterstock.com/display_pic_with_logo/382021/377562832/stock-photo-container-ship-isolated-on-white-background-377562832.jpg"/>
          <p:cNvPicPr>
            <a:picLocks noChangeAspect="1" noChangeArrowheads="1"/>
          </p:cNvPicPr>
          <p:nvPr/>
        </p:nvPicPr>
        <p:blipFill>
          <a:blip r:embed="rId14"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flipH="1">
            <a:off x="3677756" y="5149289"/>
            <a:ext cx="443367" cy="296563"/>
          </a:xfrm>
          <a:prstGeom prst="rect">
            <a:avLst/>
          </a:prstGeom>
          <a:noFill/>
          <a:extLst>
            <a:ext uri="{909E8E84-426E-40DD-AFC4-6F175D3DCCD1}">
              <a14:hiddenFill xmlns:a14="http://schemas.microsoft.com/office/drawing/2010/main">
                <a:solidFill>
                  <a:srgbClr val="FFFFFF"/>
                </a:solidFill>
              </a14:hiddenFill>
            </a:ext>
          </a:extLst>
        </p:spPr>
      </p:pic>
      <p:sp>
        <p:nvSpPr>
          <p:cNvPr id="71" name="TextBox 70"/>
          <p:cNvSpPr txBox="1"/>
          <p:nvPr/>
        </p:nvSpPr>
        <p:spPr>
          <a:xfrm>
            <a:off x="4194022" y="5159070"/>
            <a:ext cx="611065" cy="276999"/>
          </a:xfrm>
          <a:prstGeom prst="rect">
            <a:avLst/>
          </a:prstGeom>
          <a:noFill/>
        </p:spPr>
        <p:txBody>
          <a:bodyPr wrap="none" rtlCol="0">
            <a:spAutoFit/>
          </a:bodyPr>
          <a:lstStyle/>
          <a:p>
            <a:r>
              <a:rPr lang="en-GB" sz="1200" dirty="0"/>
              <a:t>Carrier</a:t>
            </a:r>
          </a:p>
        </p:txBody>
      </p:sp>
      <p:pic>
        <p:nvPicPr>
          <p:cNvPr id="58" name="Picture 24" descr="https://upload.wikimedia.org/wikipedia/en/thumb/f/f3/Maersk_Oil_logo.svg/1135px-Maersk_Oil_logo.svg.png"/>
          <p:cNvPicPr>
            <a:picLocks noChangeAspect="1" noChangeArrowheads="1"/>
          </p:cNvPicPr>
          <p:nvPr/>
        </p:nvPicPr>
        <p:blipFill>
          <a:blip r:embed="rId15" cstate="print">
            <a:extLst>
              <a:ext uri="{28A0092B-C50C-407E-A947-70E740481C1C}">
                <a14:useLocalDpi xmlns:a14="http://schemas.microsoft.com/office/drawing/2010/main" val="0"/>
              </a:ext>
            </a:extLst>
          </a:blip>
          <a:srcRect/>
          <a:stretch>
            <a:fillRect/>
          </a:stretch>
        </p:blipFill>
        <p:spPr bwMode="auto">
          <a:xfrm>
            <a:off x="2960312" y="1362436"/>
            <a:ext cx="302691" cy="273089"/>
          </a:xfrm>
          <a:prstGeom prst="rect">
            <a:avLst/>
          </a:prstGeom>
          <a:noFill/>
          <a:extLst>
            <a:ext uri="{909E8E84-426E-40DD-AFC4-6F175D3DCCD1}">
              <a14:hiddenFill xmlns:a14="http://schemas.microsoft.com/office/drawing/2010/main">
                <a:solidFill>
                  <a:srgbClr val="FFFFFF"/>
                </a:solidFill>
              </a14:hiddenFill>
            </a:ext>
          </a:extLst>
        </p:spPr>
      </p:pic>
      <p:sp>
        <p:nvSpPr>
          <p:cNvPr id="4" name="Flowchart: Manual Operation 3">
            <a:hlinkClick r:id="rId16" action="ppaction://hlinksldjump"/>
          </p:cNvPr>
          <p:cNvSpPr/>
          <p:nvPr/>
        </p:nvSpPr>
        <p:spPr>
          <a:xfrm rot="5400000">
            <a:off x="11734800" y="6393968"/>
            <a:ext cx="762000" cy="152400"/>
          </a:xfrm>
          <a:prstGeom prst="flowChartManualOperation">
            <a:avLst/>
          </a:prstGeom>
          <a:solidFill>
            <a:schemeClr val="accent1">
              <a:lumMod val="60000"/>
              <a:lumOff val="40000"/>
            </a:schemeClr>
          </a:solidFill>
          <a:ln>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nl-NL" sz="800" dirty="0">
                <a:solidFill>
                  <a:schemeClr val="tx1"/>
                </a:solidFill>
              </a:rPr>
              <a:t>Data</a:t>
            </a:r>
            <a:endParaRPr lang="nl-NL" sz="800" dirty="0"/>
          </a:p>
        </p:txBody>
      </p:sp>
      <p:sp>
        <p:nvSpPr>
          <p:cNvPr id="66" name="Flowchart: Manual Operation 65">
            <a:hlinkClick r:id="rId17" action="ppaction://hlinksldjump"/>
          </p:cNvPr>
          <p:cNvSpPr/>
          <p:nvPr/>
        </p:nvSpPr>
        <p:spPr>
          <a:xfrm rot="5400000">
            <a:off x="11734800" y="5622443"/>
            <a:ext cx="762000" cy="152400"/>
          </a:xfrm>
          <a:prstGeom prst="flowChartManualOperation">
            <a:avLst/>
          </a:prstGeom>
          <a:solidFill>
            <a:srgbClr val="EEECE1"/>
          </a:solidFill>
          <a:ln>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vert="horz" lIns="0" tIns="0" rIns="0" bIns="0" rtlCol="0" anchor="ctr"/>
          <a:lstStyle/>
          <a:p>
            <a:pPr algn="ctr"/>
            <a:r>
              <a:rPr lang="nl-NL" sz="900" dirty="0" err="1">
                <a:solidFill>
                  <a:schemeClr val="tx1"/>
                </a:solidFill>
              </a:rPr>
              <a:t>Process</a:t>
            </a:r>
            <a:endParaRPr lang="nl-NL" sz="900" dirty="0">
              <a:solidFill>
                <a:schemeClr val="tx1"/>
              </a:solidFill>
            </a:endParaRPr>
          </a:p>
        </p:txBody>
      </p:sp>
      <p:sp>
        <p:nvSpPr>
          <p:cNvPr id="67" name="TextBox 66"/>
          <p:cNvSpPr txBox="1"/>
          <p:nvPr/>
        </p:nvSpPr>
        <p:spPr>
          <a:xfrm>
            <a:off x="7652982" y="4605585"/>
            <a:ext cx="980397" cy="276999"/>
          </a:xfrm>
          <a:prstGeom prst="rect">
            <a:avLst/>
          </a:prstGeom>
          <a:noFill/>
        </p:spPr>
        <p:txBody>
          <a:bodyPr wrap="none" rtlCol="0">
            <a:spAutoFit/>
          </a:bodyPr>
          <a:lstStyle/>
          <a:p>
            <a:r>
              <a:rPr lang="en-GB" sz="1200" dirty="0"/>
              <a:t>Release date</a:t>
            </a:r>
          </a:p>
        </p:txBody>
      </p:sp>
      <p:sp>
        <p:nvSpPr>
          <p:cNvPr id="79" name="TextBox 78"/>
          <p:cNvSpPr txBox="1"/>
          <p:nvPr/>
        </p:nvSpPr>
        <p:spPr>
          <a:xfrm>
            <a:off x="329762" y="5819986"/>
            <a:ext cx="1168525" cy="276999"/>
          </a:xfrm>
          <a:prstGeom prst="rect">
            <a:avLst/>
          </a:prstGeom>
          <a:noFill/>
        </p:spPr>
        <p:txBody>
          <a:bodyPr wrap="none" rtlCol="0">
            <a:spAutoFit/>
          </a:bodyPr>
          <a:lstStyle/>
          <a:p>
            <a:r>
              <a:rPr lang="en-GB" sz="1200" dirty="0"/>
              <a:t>Return terminal</a:t>
            </a:r>
          </a:p>
        </p:txBody>
      </p:sp>
      <p:pic>
        <p:nvPicPr>
          <p:cNvPr id="80" name="Picture 79" descr="want to create function that when a new point occurs this file will ..."/>
          <p:cNvPicPr>
            <a:picLocks noChangeAspect="1"/>
          </p:cNvPicPr>
          <p:nvPr/>
        </p:nvPicPr>
        <p:blipFill>
          <a:blip r:embed="rId12">
            <a:duotone>
              <a:schemeClr val="bg2">
                <a:shade val="45000"/>
                <a:satMod val="135000"/>
              </a:schemeClr>
              <a:prstClr val="white"/>
            </a:duotone>
          </a:blip>
          <a:stretch>
            <a:fillRect/>
          </a:stretch>
        </p:blipFill>
        <p:spPr>
          <a:xfrm flipH="1">
            <a:off x="227311" y="5694932"/>
            <a:ext cx="160338" cy="280591"/>
          </a:xfrm>
          <a:prstGeom prst="rect">
            <a:avLst/>
          </a:prstGeom>
        </p:spPr>
      </p:pic>
      <p:sp>
        <p:nvSpPr>
          <p:cNvPr id="84" name="TextBox 83"/>
          <p:cNvSpPr txBox="1"/>
          <p:nvPr/>
        </p:nvSpPr>
        <p:spPr>
          <a:xfrm>
            <a:off x="7652982" y="5113347"/>
            <a:ext cx="920252" cy="276999"/>
          </a:xfrm>
          <a:prstGeom prst="rect">
            <a:avLst/>
          </a:prstGeom>
          <a:noFill/>
        </p:spPr>
        <p:txBody>
          <a:bodyPr wrap="none" rtlCol="0">
            <a:spAutoFit/>
          </a:bodyPr>
          <a:lstStyle/>
          <a:p>
            <a:r>
              <a:rPr lang="en-GB" sz="1200" dirty="0"/>
              <a:t>Return date</a:t>
            </a:r>
          </a:p>
        </p:txBody>
      </p:sp>
      <p:sp>
        <p:nvSpPr>
          <p:cNvPr id="85" name="Rectangle 84">
            <a:hlinkClick r:id="rId18" action="ppaction://hlinksldjump" tooltip="Select the pick up date"/>
          </p:cNvPr>
          <p:cNvSpPr/>
          <p:nvPr/>
        </p:nvSpPr>
        <p:spPr>
          <a:xfrm>
            <a:off x="8857455" y="5123042"/>
            <a:ext cx="1658145" cy="250107"/>
          </a:xfrm>
          <a:prstGeom prst="rect">
            <a:avLst/>
          </a:prstGeom>
          <a:solidFill>
            <a:schemeClr val="bg1"/>
          </a:solidFill>
          <a:ln>
            <a:noFill/>
          </a:ln>
          <a:effectLst>
            <a:innerShdw blurRad="63500" dist="50800" dir="108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nl-NL" sz="800" dirty="0">
                <a:solidFill>
                  <a:schemeClr val="tx1"/>
                </a:solidFill>
                <a:latin typeface="Arial" panose="020B0604020202020204" pitchFamily="34" charset="0"/>
                <a:cs typeface="Arial" panose="020B0604020202020204" pitchFamily="34" charset="0"/>
              </a:rPr>
              <a:t>14 September 2016</a:t>
            </a:r>
          </a:p>
        </p:txBody>
      </p:sp>
      <p:pic>
        <p:nvPicPr>
          <p:cNvPr id="86" name="Picture 85" descr="want to create function that when a new point occurs this file will ..."/>
          <p:cNvPicPr>
            <a:picLocks noChangeAspect="1"/>
          </p:cNvPicPr>
          <p:nvPr/>
        </p:nvPicPr>
        <p:blipFill>
          <a:blip r:embed="rId12">
            <a:duotone>
              <a:schemeClr val="bg2">
                <a:shade val="45000"/>
                <a:satMod val="135000"/>
              </a:schemeClr>
              <a:prstClr val="white"/>
            </a:duotone>
          </a:blip>
          <a:stretch>
            <a:fillRect/>
          </a:stretch>
        </p:blipFill>
        <p:spPr>
          <a:xfrm flipH="1">
            <a:off x="3950542" y="2225540"/>
            <a:ext cx="160338" cy="280591"/>
          </a:xfrm>
          <a:prstGeom prst="rect">
            <a:avLst/>
          </a:prstGeom>
        </p:spPr>
      </p:pic>
      <p:sp>
        <p:nvSpPr>
          <p:cNvPr id="92" name="Action Button: Custom 91">
            <a:hlinkClick r:id="rId19" action="ppaction://hlinksldjump" highlightClick="1"/>
          </p:cNvPr>
          <p:cNvSpPr/>
          <p:nvPr/>
        </p:nvSpPr>
        <p:spPr>
          <a:xfrm>
            <a:off x="6805821" y="5879479"/>
            <a:ext cx="1401766" cy="191180"/>
          </a:xfrm>
          <a:prstGeom prst="actionButtonBlank">
            <a:avLst/>
          </a:prstGeom>
          <a:solidFill>
            <a:schemeClr val="bg1">
              <a:lumMod val="85000"/>
            </a:schemeClr>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l-NL" sz="800" dirty="0" err="1">
                <a:solidFill>
                  <a:schemeClr val="tx1"/>
                </a:solidFill>
              </a:rPr>
              <a:t>Find</a:t>
            </a:r>
            <a:r>
              <a:rPr lang="nl-NL" sz="800" dirty="0">
                <a:solidFill>
                  <a:schemeClr val="tx1"/>
                </a:solidFill>
              </a:rPr>
              <a:t> </a:t>
            </a:r>
            <a:r>
              <a:rPr lang="nl-NL" sz="800" dirty="0" err="1">
                <a:solidFill>
                  <a:schemeClr val="tx1"/>
                </a:solidFill>
              </a:rPr>
              <a:t>Scenarios</a:t>
            </a:r>
            <a:endParaRPr lang="nl-NL" sz="800" dirty="0">
              <a:solidFill>
                <a:schemeClr val="tx1"/>
              </a:solidFill>
            </a:endParaRPr>
          </a:p>
        </p:txBody>
      </p:sp>
      <p:sp>
        <p:nvSpPr>
          <p:cNvPr id="2" name="Slide Number Placeholder 1"/>
          <p:cNvSpPr>
            <a:spLocks noGrp="1"/>
          </p:cNvSpPr>
          <p:nvPr>
            <p:ph type="sldNum" sz="quarter" idx="12"/>
          </p:nvPr>
        </p:nvSpPr>
        <p:spPr/>
        <p:txBody>
          <a:bodyPr/>
          <a:lstStyle/>
          <a:p>
            <a:fld id="{B6F15528-21DE-4FAA-801E-634DDDAF4B2B}" type="slidenum">
              <a:rPr lang="en-US" smtClean="0"/>
              <a:pPr/>
              <a:t>13</a:t>
            </a:fld>
            <a:endParaRPr lang="en-US"/>
          </a:p>
        </p:txBody>
      </p:sp>
    </p:spTree>
    <p:controls>
      <mc:AlternateContent xmlns:mc="http://schemas.openxmlformats.org/markup-compatibility/2006">
        <mc:Choice xmlns:v="urn:schemas-microsoft-com:vml" Requires="v">
          <p:control spid="77452" name="ScrollBar1" r:id="rId2" imgW="85680" imgH="2666880"/>
        </mc:Choice>
        <mc:Fallback>
          <p:control name="ScrollBar1" r:id="rId2" imgW="85680" imgH="2666880">
            <p:pic>
              <p:nvPicPr>
                <p:cNvPr id="38" name="ScrollBar1"/>
                <p:cNvPicPr>
                  <a:picLocks/>
                </p:cNvPicPr>
                <p:nvPr/>
              </p:nvPicPr>
              <p:blipFill>
                <a:blip r:embed="rId20"/>
                <a:stretch>
                  <a:fillRect/>
                </a:stretch>
              </p:blipFill>
              <p:spPr>
                <a:xfrm>
                  <a:off x="8153399" y="902071"/>
                  <a:ext cx="87293" cy="3425486"/>
                </a:xfrm>
                <a:prstGeom prst="rect">
                  <a:avLst/>
                </a:prstGeom>
              </p:spPr>
            </p:pic>
          </p:control>
        </mc:Fallback>
      </mc:AlternateContent>
      <mc:AlternateContent xmlns:mc="http://schemas.openxmlformats.org/markup-compatibility/2006">
        <mc:Choice xmlns:v="urn:schemas-microsoft-com:vml" Requires="v">
          <p:control spid="77453" name="ScrollBar2" r:id="rId3" imgW="4419720" imgH="123840"/>
        </mc:Choice>
        <mc:Fallback>
          <p:control name="ScrollBar2" r:id="rId3" imgW="4419720" imgH="123840">
            <p:pic>
              <p:nvPicPr>
                <p:cNvPr id="39" name="ScrollBar2"/>
                <p:cNvPicPr>
                  <a:picLocks/>
                </p:cNvPicPr>
                <p:nvPr/>
              </p:nvPicPr>
              <p:blipFill>
                <a:blip r:embed="rId21"/>
                <a:stretch>
                  <a:fillRect/>
                </a:stretch>
              </p:blipFill>
              <p:spPr>
                <a:xfrm>
                  <a:off x="2595418" y="4206679"/>
                  <a:ext cx="5557981" cy="120878"/>
                </a:xfrm>
                <a:prstGeom prst="rect">
                  <a:avLst/>
                </a:prstGeom>
              </p:spPr>
            </p:pic>
          </p:control>
        </mc:Fallback>
      </mc:AlternateContent>
      <mc:AlternateContent xmlns:mc="http://schemas.openxmlformats.org/markup-compatibility/2006">
        <mc:Choice xmlns:v="urn:schemas-microsoft-com:vml" Requires="v">
          <p:control spid="77454" name="ComboBox1" r:id="rId4" imgW="1676520" imgH="228600"/>
        </mc:Choice>
        <mc:Fallback>
          <p:control name="ComboBox1" r:id="rId4" imgW="1676520" imgH="228600">
            <p:pic>
              <p:nvPicPr>
                <p:cNvPr id="87" name="ComboBox1"/>
                <p:cNvPicPr>
                  <a:picLocks/>
                </p:cNvPicPr>
                <p:nvPr/>
              </p:nvPicPr>
              <p:blipFill>
                <a:blip r:embed="rId22"/>
                <a:stretch>
                  <a:fillRect/>
                </a:stretch>
              </p:blipFill>
              <p:spPr>
                <a:xfrm>
                  <a:off x="1675622" y="4635662"/>
                  <a:ext cx="1676400" cy="228600"/>
                </a:xfrm>
                <a:prstGeom prst="rect">
                  <a:avLst/>
                </a:prstGeom>
              </p:spPr>
            </p:pic>
          </p:control>
        </mc:Fallback>
      </mc:AlternateContent>
      <mc:AlternateContent xmlns:mc="http://schemas.openxmlformats.org/markup-compatibility/2006">
        <mc:Choice xmlns:v="urn:schemas-microsoft-com:vml" Requires="v">
          <p:control spid="77455" name="ComboBox3" r:id="rId5" imgW="1676520" imgH="190440"/>
        </mc:Choice>
        <mc:Fallback>
          <p:control name="ComboBox3" r:id="rId5" imgW="1676520" imgH="190440">
            <p:pic>
              <p:nvPicPr>
                <p:cNvPr id="88" name="ComboBox3"/>
                <p:cNvPicPr>
                  <a:picLocks/>
                </p:cNvPicPr>
                <p:nvPr/>
              </p:nvPicPr>
              <p:blipFill>
                <a:blip r:embed="rId23"/>
                <a:stretch>
                  <a:fillRect/>
                </a:stretch>
              </p:blipFill>
              <p:spPr>
                <a:xfrm>
                  <a:off x="1659458" y="5201525"/>
                  <a:ext cx="1676400" cy="192087"/>
                </a:xfrm>
                <a:prstGeom prst="rect">
                  <a:avLst/>
                </a:prstGeom>
              </p:spPr>
            </p:pic>
          </p:control>
        </mc:Fallback>
      </mc:AlternateContent>
      <mc:AlternateContent xmlns:mc="http://schemas.openxmlformats.org/markup-compatibility/2006">
        <mc:Choice xmlns:v="urn:schemas-microsoft-com:vml" Requires="v">
          <p:control spid="77456" name="ComboBox2" r:id="rId6" imgW="1676520" imgH="190440"/>
        </mc:Choice>
        <mc:Fallback>
          <p:control name="ComboBox2" r:id="rId6" imgW="1676520" imgH="190440">
            <p:pic>
              <p:nvPicPr>
                <p:cNvPr id="89" name="ComboBox2"/>
                <p:cNvPicPr>
                  <a:picLocks/>
                </p:cNvPicPr>
                <p:nvPr/>
              </p:nvPicPr>
              <p:blipFill>
                <a:blip r:embed="rId24"/>
                <a:stretch>
                  <a:fillRect/>
                </a:stretch>
              </p:blipFill>
              <p:spPr>
                <a:xfrm>
                  <a:off x="1659458" y="5879479"/>
                  <a:ext cx="1676400" cy="192087"/>
                </a:xfrm>
                <a:prstGeom prst="rect">
                  <a:avLst/>
                </a:prstGeom>
              </p:spPr>
            </p:pic>
          </p:control>
        </mc:Fallback>
      </mc:AlternateContent>
      <mc:AlternateContent xmlns:mc="http://schemas.openxmlformats.org/markup-compatibility/2006">
        <mc:Choice xmlns:v="urn:schemas-microsoft-com:vml" Requires="v">
          <p:control spid="77457" name="ComboBox4" r:id="rId7" imgW="1676520" imgH="228600"/>
        </mc:Choice>
        <mc:Fallback>
          <p:control name="ComboBox4" r:id="rId7" imgW="1676520" imgH="228600">
            <p:pic>
              <p:nvPicPr>
                <p:cNvPr id="90" name="ComboBox4"/>
                <p:cNvPicPr>
                  <a:picLocks/>
                </p:cNvPicPr>
                <p:nvPr/>
              </p:nvPicPr>
              <p:blipFill>
                <a:blip r:embed="rId25"/>
                <a:stretch>
                  <a:fillRect/>
                </a:stretch>
              </p:blipFill>
              <p:spPr>
                <a:xfrm>
                  <a:off x="5492723" y="4665294"/>
                  <a:ext cx="1676400" cy="233634"/>
                </a:xfrm>
                <a:prstGeom prst="rect">
                  <a:avLst/>
                </a:prstGeom>
              </p:spPr>
            </p:pic>
          </p:control>
        </mc:Fallback>
      </mc:AlternateContent>
      <mc:AlternateContent xmlns:mc="http://schemas.openxmlformats.org/markup-compatibility/2006">
        <mc:Choice xmlns:v="urn:schemas-microsoft-com:vml" Requires="v">
          <p:control spid="77458" name="ComboBox5" r:id="rId8" imgW="1676520" imgH="228600"/>
        </mc:Choice>
        <mc:Fallback>
          <p:control name="ComboBox5" r:id="rId8" imgW="1676520" imgH="228600">
            <p:pic>
              <p:nvPicPr>
                <p:cNvPr id="91" name="ComboBox5"/>
                <p:cNvPicPr>
                  <a:picLocks/>
                </p:cNvPicPr>
                <p:nvPr/>
              </p:nvPicPr>
              <p:blipFill>
                <a:blip r:embed="rId26"/>
                <a:stretch>
                  <a:fillRect/>
                </a:stretch>
              </p:blipFill>
              <p:spPr>
                <a:xfrm>
                  <a:off x="5492723" y="5183269"/>
                  <a:ext cx="1676400" cy="228600"/>
                </a:xfrm>
                <a:prstGeom prst="rect">
                  <a:avLst/>
                </a:prstGeom>
              </p:spPr>
            </p:pic>
          </p:control>
        </mc:Fallback>
      </mc:AlternateContent>
    </p:controls>
    <p:extLst>
      <p:ext uri="{BB962C8B-B14F-4D97-AF65-F5344CB8AC3E}">
        <p14:creationId xmlns:p14="http://schemas.microsoft.com/office/powerpoint/2010/main" val="311865074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 name="Title 1"/>
          <p:cNvSpPr>
            <a:spLocks noGrp="1"/>
          </p:cNvSpPr>
          <p:nvPr>
            <p:ph type="title"/>
          </p:nvPr>
        </p:nvSpPr>
        <p:spPr>
          <a:xfrm>
            <a:off x="8763000" y="6400800"/>
            <a:ext cx="1905000" cy="381000"/>
          </a:xfrm>
        </p:spPr>
        <p:txBody>
          <a:bodyPr>
            <a:normAutofit/>
          </a:bodyPr>
          <a:lstStyle/>
          <a:p>
            <a:r>
              <a:rPr lang="nl-NL" sz="800" dirty="0"/>
              <a:t>Menu option No container # import</a:t>
            </a:r>
          </a:p>
        </p:txBody>
      </p:sp>
      <p:pic>
        <p:nvPicPr>
          <p:cNvPr id="24" name="Picture 23"/>
          <p:cNvPicPr>
            <a:picLocks noChangeAspect="1"/>
          </p:cNvPicPr>
          <p:nvPr/>
        </p:nvPicPr>
        <p:blipFill>
          <a:blip r:embed="rId5"/>
          <a:stretch>
            <a:fillRect/>
          </a:stretch>
        </p:blipFill>
        <p:spPr>
          <a:xfrm>
            <a:off x="2590801" y="914400"/>
            <a:ext cx="4506893" cy="2664312"/>
          </a:xfrm>
          <a:prstGeom prst="rect">
            <a:avLst/>
          </a:prstGeom>
          <a:effectLst>
            <a:outerShdw blurRad="50800" dist="38100" dir="18900000" algn="bl" rotWithShape="0">
              <a:prstClr val="black">
                <a:alpha val="40000"/>
              </a:prstClr>
            </a:outerShdw>
          </a:effectLst>
        </p:spPr>
      </p:pic>
      <p:sp>
        <p:nvSpPr>
          <p:cNvPr id="35" name="TextBox 34"/>
          <p:cNvSpPr txBox="1"/>
          <p:nvPr/>
        </p:nvSpPr>
        <p:spPr>
          <a:xfrm>
            <a:off x="2770046" y="906689"/>
            <a:ext cx="811441" cy="215444"/>
          </a:xfrm>
          <a:prstGeom prst="rect">
            <a:avLst/>
          </a:prstGeom>
          <a:noFill/>
        </p:spPr>
        <p:txBody>
          <a:bodyPr wrap="none" rtlCol="0">
            <a:spAutoFit/>
          </a:bodyPr>
          <a:lstStyle/>
          <a:p>
            <a:r>
              <a:rPr lang="nl-NL" sz="800" dirty="0">
                <a:solidFill>
                  <a:schemeClr val="bg1"/>
                </a:solidFill>
              </a:rPr>
              <a:t>Map │ </a:t>
            </a:r>
            <a:r>
              <a:rPr lang="en-GB" sz="800" dirty="0">
                <a:solidFill>
                  <a:schemeClr val="bg1"/>
                </a:solidFill>
              </a:rPr>
              <a:t>Satellite</a:t>
            </a:r>
          </a:p>
        </p:txBody>
      </p:sp>
      <p:pic>
        <p:nvPicPr>
          <p:cNvPr id="42" name="Picture 41" descr="want to create function that when a new point occurs this file will ..."/>
          <p:cNvPicPr>
            <a:picLocks noChangeAspect="1"/>
          </p:cNvPicPr>
          <p:nvPr/>
        </p:nvPicPr>
        <p:blipFill>
          <a:blip r:embed="rId6"/>
          <a:stretch>
            <a:fillRect/>
          </a:stretch>
        </p:blipFill>
        <p:spPr>
          <a:xfrm flipH="1">
            <a:off x="4395498" y="2511255"/>
            <a:ext cx="160338" cy="280591"/>
          </a:xfrm>
          <a:prstGeom prst="rect">
            <a:avLst/>
          </a:prstGeom>
        </p:spPr>
      </p:pic>
      <p:sp>
        <p:nvSpPr>
          <p:cNvPr id="45" name="Rectangle 44"/>
          <p:cNvSpPr/>
          <p:nvPr/>
        </p:nvSpPr>
        <p:spPr>
          <a:xfrm>
            <a:off x="10319796" y="2313508"/>
            <a:ext cx="570543" cy="520435"/>
          </a:xfrm>
          <a:prstGeom prst="rect">
            <a:avLst/>
          </a:prstGeom>
          <a:solidFill>
            <a:schemeClr val="bg1"/>
          </a:solidFill>
          <a:ln>
            <a:solidFill>
              <a:schemeClr val="bg1">
                <a:lumMod val="85000"/>
              </a:schemeClr>
            </a:solidFill>
          </a:ln>
          <a:effectLst>
            <a:outerShdw blurRad="50800" dist="38100" dir="18900000" algn="bl" rotWithShape="0">
              <a:prstClr val="black">
                <a:alpha val="40000"/>
              </a:prstClr>
            </a:outerShdw>
          </a:effectLst>
        </p:spPr>
        <p:style>
          <a:lnRef idx="2">
            <a:schemeClr val="accent2"/>
          </a:lnRef>
          <a:fillRef idx="1">
            <a:schemeClr val="lt1"/>
          </a:fillRef>
          <a:effectRef idx="0">
            <a:schemeClr val="accent2"/>
          </a:effectRef>
          <a:fontRef idx="minor">
            <a:schemeClr val="dk1"/>
          </a:fontRef>
        </p:style>
        <p:txBody>
          <a:bodyPr lIns="0" rIns="0" bIns="0" rtlCol="0" anchor="ctr"/>
          <a:lstStyle/>
          <a:p>
            <a:pPr algn="ctr"/>
            <a:endParaRPr lang="nl-NL">
              <a:latin typeface="Tunga" panose="020B0502040204020203" pitchFamily="34" charset="0"/>
              <a:cs typeface="Tunga" panose="020B0502040204020203" pitchFamily="34" charset="0"/>
            </a:endParaRPr>
          </a:p>
        </p:txBody>
      </p:sp>
      <p:sp>
        <p:nvSpPr>
          <p:cNvPr id="46" name="Rectangle 45"/>
          <p:cNvSpPr/>
          <p:nvPr/>
        </p:nvSpPr>
        <p:spPr>
          <a:xfrm>
            <a:off x="10319796" y="1640673"/>
            <a:ext cx="570543" cy="520435"/>
          </a:xfrm>
          <a:prstGeom prst="rect">
            <a:avLst/>
          </a:prstGeom>
          <a:solidFill>
            <a:schemeClr val="bg1"/>
          </a:solidFill>
          <a:ln>
            <a:solidFill>
              <a:schemeClr val="bg1">
                <a:lumMod val="85000"/>
              </a:schemeClr>
            </a:solidFill>
          </a:ln>
          <a:effectLst>
            <a:outerShdw blurRad="50800" dist="38100" dir="18900000" algn="bl" rotWithShape="0">
              <a:prstClr val="black">
                <a:alpha val="40000"/>
              </a:prstClr>
            </a:outerShdw>
          </a:effectLst>
        </p:spPr>
        <p:style>
          <a:lnRef idx="2">
            <a:schemeClr val="accent2"/>
          </a:lnRef>
          <a:fillRef idx="1">
            <a:schemeClr val="lt1"/>
          </a:fillRef>
          <a:effectRef idx="0">
            <a:schemeClr val="accent2"/>
          </a:effectRef>
          <a:fontRef idx="minor">
            <a:schemeClr val="dk1"/>
          </a:fontRef>
        </p:style>
        <p:txBody>
          <a:bodyPr lIns="0" rIns="0" bIns="0" rtlCol="0" anchor="ctr"/>
          <a:lstStyle/>
          <a:p>
            <a:pPr algn="ctr"/>
            <a:endParaRPr lang="nl-NL">
              <a:latin typeface="Tunga" panose="020B0502040204020203" pitchFamily="34" charset="0"/>
              <a:cs typeface="Tunga" panose="020B0502040204020203" pitchFamily="34" charset="0"/>
            </a:endParaRPr>
          </a:p>
        </p:txBody>
      </p:sp>
      <p:sp>
        <p:nvSpPr>
          <p:cNvPr id="47" name="Rectangle 46">
            <a:hlinkClick r:id="rId7" action="ppaction://hlinksldjump"/>
          </p:cNvPr>
          <p:cNvSpPr/>
          <p:nvPr/>
        </p:nvSpPr>
        <p:spPr>
          <a:xfrm>
            <a:off x="7703362" y="2308193"/>
            <a:ext cx="2616434" cy="520435"/>
          </a:xfrm>
          <a:prstGeom prst="rect">
            <a:avLst/>
          </a:prstGeom>
          <a:solidFill>
            <a:schemeClr val="bg1">
              <a:lumMod val="75000"/>
            </a:schemeClr>
          </a:solidFill>
          <a:ln>
            <a:solidFill>
              <a:schemeClr val="bg1">
                <a:lumMod val="85000"/>
              </a:schemeClr>
            </a:solidFill>
          </a:ln>
          <a:effectLst>
            <a:outerShdw blurRad="50800" dist="38100" dir="18900000" algn="bl" rotWithShape="0">
              <a:prstClr val="black">
                <a:alpha val="40000"/>
              </a:prstClr>
            </a:outerShdw>
          </a:effectLst>
        </p:spPr>
        <p:style>
          <a:lnRef idx="2">
            <a:schemeClr val="accent2"/>
          </a:lnRef>
          <a:fillRef idx="1">
            <a:schemeClr val="lt1"/>
          </a:fillRef>
          <a:effectRef idx="0">
            <a:schemeClr val="accent2"/>
          </a:effectRef>
          <a:fontRef idx="minor">
            <a:schemeClr val="dk1"/>
          </a:fontRef>
        </p:style>
        <p:txBody>
          <a:bodyPr lIns="0" rIns="0" bIns="0" rtlCol="0" anchor="ctr"/>
          <a:lstStyle/>
          <a:p>
            <a:pPr marL="91440"/>
            <a:r>
              <a:rPr lang="nl-NL" sz="1000" b="1" dirty="0">
                <a:solidFill>
                  <a:schemeClr val="bg1"/>
                </a:solidFill>
                <a:latin typeface="Tunga" panose="020B0502040204020203" pitchFamily="34" charset="0"/>
                <a:cs typeface="Tunga" panose="020B0502040204020203" pitchFamily="34" charset="0"/>
              </a:rPr>
              <a:t>Oosterhout Container Terminal, Oosterhout</a:t>
            </a:r>
          </a:p>
          <a:p>
            <a:pPr marL="91440"/>
            <a:r>
              <a:rPr lang="nl-NL" sz="1000" dirty="0">
                <a:solidFill>
                  <a:schemeClr val="bg1"/>
                </a:solidFill>
                <a:latin typeface="Tunga" panose="020B0502040204020203" pitchFamily="34" charset="0"/>
                <a:cs typeface="Tunga" panose="020B0502040204020203" pitchFamily="34" charset="0"/>
                <a:sym typeface="Wingdings 3" panose="05040102010807070707" pitchFamily="18" charset="2"/>
              </a:rPr>
              <a:t> </a:t>
            </a:r>
            <a:r>
              <a:rPr lang="nl-NL" sz="1000" dirty="0" err="1">
                <a:solidFill>
                  <a:schemeClr val="bg1"/>
                </a:solidFill>
                <a:latin typeface="Tunga" panose="020B0502040204020203" pitchFamily="34" charset="0"/>
                <a:cs typeface="Tunga" panose="020B0502040204020203" pitchFamily="34" charset="0"/>
              </a:rPr>
              <a:t>Round</a:t>
            </a:r>
            <a:r>
              <a:rPr lang="nl-NL" sz="1000" dirty="0">
                <a:solidFill>
                  <a:schemeClr val="bg1"/>
                </a:solidFill>
                <a:latin typeface="Tunga" panose="020B0502040204020203" pitchFamily="34" charset="0"/>
                <a:cs typeface="Tunga" panose="020B0502040204020203" pitchFamily="34" charset="0"/>
              </a:rPr>
              <a:t> Trip</a:t>
            </a:r>
          </a:p>
        </p:txBody>
      </p:sp>
      <p:sp>
        <p:nvSpPr>
          <p:cNvPr id="48" name="Rectangle 47"/>
          <p:cNvSpPr/>
          <p:nvPr/>
        </p:nvSpPr>
        <p:spPr>
          <a:xfrm>
            <a:off x="10317123" y="946513"/>
            <a:ext cx="570543" cy="520435"/>
          </a:xfrm>
          <a:prstGeom prst="rect">
            <a:avLst/>
          </a:prstGeom>
          <a:solidFill>
            <a:schemeClr val="bg1"/>
          </a:solidFill>
          <a:ln>
            <a:solidFill>
              <a:schemeClr val="bg1">
                <a:lumMod val="85000"/>
              </a:schemeClr>
            </a:solidFill>
          </a:ln>
          <a:effectLst>
            <a:outerShdw blurRad="50800" dist="38100" dir="18900000" algn="bl" rotWithShape="0">
              <a:prstClr val="black">
                <a:alpha val="40000"/>
              </a:prstClr>
            </a:outerShdw>
          </a:effectLst>
        </p:spPr>
        <p:style>
          <a:lnRef idx="2">
            <a:schemeClr val="accent2"/>
          </a:lnRef>
          <a:fillRef idx="1">
            <a:schemeClr val="lt1"/>
          </a:fillRef>
          <a:effectRef idx="0">
            <a:schemeClr val="accent2"/>
          </a:effectRef>
          <a:fontRef idx="minor">
            <a:schemeClr val="dk1"/>
          </a:fontRef>
        </p:style>
        <p:txBody>
          <a:bodyPr lIns="0" rIns="0" bIns="0" rtlCol="0" anchor="ctr"/>
          <a:lstStyle/>
          <a:p>
            <a:pPr algn="ctr"/>
            <a:endParaRPr lang="nl-NL">
              <a:latin typeface="Tunga" panose="020B0502040204020203" pitchFamily="34" charset="0"/>
              <a:cs typeface="Tunga" panose="020B0502040204020203" pitchFamily="34" charset="0"/>
            </a:endParaRPr>
          </a:p>
        </p:txBody>
      </p:sp>
      <p:pic>
        <p:nvPicPr>
          <p:cNvPr id="49" name="Picture 2"/>
          <p:cNvPicPr>
            <a:picLocks noChangeAspect="1" noChangeArrowheads="1"/>
          </p:cNvPicPr>
          <p:nvPr/>
        </p:nvPicPr>
        <p:blipFill>
          <a:blip r:embed="rId8">
            <a:duotone>
              <a:schemeClr val="bg2">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10372393" y="987654"/>
            <a:ext cx="438150" cy="4381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50" name="Picture 3"/>
          <p:cNvPicPr>
            <a:picLocks noChangeAspect="1" noChangeArrowheads="1"/>
          </p:cNvPicPr>
          <p:nvPr/>
        </p:nvPicPr>
        <p:blipFill>
          <a:blip r:embed="rId9">
            <a:duotone>
              <a:schemeClr val="bg2">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10420009" y="1696005"/>
            <a:ext cx="370114" cy="409769"/>
          </a:xfrm>
          <a:prstGeom prst="rect">
            <a:avLst/>
          </a:prstGeom>
          <a:noFill/>
          <a:ln>
            <a:noFill/>
          </a:ln>
          <a:effectLst/>
          <a:extLst/>
        </p:spPr>
      </p:pic>
      <p:pic>
        <p:nvPicPr>
          <p:cNvPr id="51" name="Picture 2"/>
          <p:cNvPicPr>
            <a:picLocks noChangeAspect="1" noChangeArrowheads="1"/>
          </p:cNvPicPr>
          <p:nvPr/>
        </p:nvPicPr>
        <p:blipFill>
          <a:blip r:embed="rId8">
            <a:duotone>
              <a:schemeClr val="bg2">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10361732" y="2354649"/>
            <a:ext cx="438150" cy="4381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52" name="Rectangle 51">
            <a:hlinkClick r:id="rId10" action="ppaction://hlinksldjump"/>
          </p:cNvPr>
          <p:cNvSpPr/>
          <p:nvPr/>
        </p:nvSpPr>
        <p:spPr>
          <a:xfrm>
            <a:off x="7696200" y="1640671"/>
            <a:ext cx="2616434" cy="520435"/>
          </a:xfrm>
          <a:prstGeom prst="rect">
            <a:avLst/>
          </a:prstGeom>
          <a:solidFill>
            <a:schemeClr val="bg1">
              <a:lumMod val="75000"/>
            </a:schemeClr>
          </a:solidFill>
          <a:ln>
            <a:solidFill>
              <a:schemeClr val="bg1">
                <a:lumMod val="85000"/>
              </a:schemeClr>
            </a:solidFill>
          </a:ln>
          <a:effectLst>
            <a:outerShdw blurRad="50800" dist="38100" dir="18900000" algn="bl" rotWithShape="0">
              <a:prstClr val="black">
                <a:alpha val="40000"/>
              </a:prstClr>
            </a:outerShdw>
          </a:effectLst>
        </p:spPr>
        <p:style>
          <a:lnRef idx="2">
            <a:schemeClr val="accent2"/>
          </a:lnRef>
          <a:fillRef idx="1">
            <a:schemeClr val="lt1"/>
          </a:fillRef>
          <a:effectRef idx="0">
            <a:schemeClr val="accent2"/>
          </a:effectRef>
          <a:fontRef idx="minor">
            <a:schemeClr val="dk1"/>
          </a:fontRef>
        </p:style>
        <p:txBody>
          <a:bodyPr lIns="0" rIns="0" bIns="0" rtlCol="0" anchor="ctr"/>
          <a:lstStyle/>
          <a:p>
            <a:pPr marL="91440"/>
            <a:r>
              <a:rPr lang="nl-NL" sz="1000" b="1" dirty="0">
                <a:solidFill>
                  <a:schemeClr val="bg1"/>
                </a:solidFill>
                <a:latin typeface="Tunga" panose="020B0502040204020203" pitchFamily="34" charset="0"/>
                <a:cs typeface="Tunga" panose="020B0502040204020203" pitchFamily="34" charset="0"/>
              </a:rPr>
              <a:t>Barge Terminal Tilburg, Tilburg</a:t>
            </a:r>
          </a:p>
          <a:p>
            <a:pPr marL="91440"/>
            <a:r>
              <a:rPr lang="nl-NL" sz="1000" dirty="0">
                <a:solidFill>
                  <a:schemeClr val="bg1"/>
                </a:solidFill>
                <a:latin typeface="Tunga" panose="020B0502040204020203" pitchFamily="34" charset="0"/>
                <a:cs typeface="Tunga" panose="020B0502040204020203" pitchFamily="34" charset="0"/>
                <a:sym typeface="Wingdings 3" panose="05040102010807070707" pitchFamily="18" charset="2"/>
              </a:rPr>
              <a:t> </a:t>
            </a:r>
            <a:r>
              <a:rPr lang="nl-NL" sz="1000" dirty="0" err="1">
                <a:solidFill>
                  <a:schemeClr val="bg1"/>
                </a:solidFill>
                <a:latin typeface="Tunga" panose="020B0502040204020203" pitchFamily="34" charset="0"/>
                <a:cs typeface="Tunga" panose="020B0502040204020203" pitchFamily="34" charset="0"/>
              </a:rPr>
              <a:t>Round</a:t>
            </a:r>
            <a:r>
              <a:rPr lang="nl-NL" sz="1000" dirty="0">
                <a:solidFill>
                  <a:schemeClr val="bg1"/>
                </a:solidFill>
                <a:latin typeface="Tunga" panose="020B0502040204020203" pitchFamily="34" charset="0"/>
                <a:cs typeface="Tunga" panose="020B0502040204020203" pitchFamily="34" charset="0"/>
              </a:rPr>
              <a:t> Trip</a:t>
            </a:r>
          </a:p>
        </p:txBody>
      </p:sp>
      <p:sp>
        <p:nvSpPr>
          <p:cNvPr id="53" name="Rectangle 52">
            <a:hlinkClick r:id="rId7" action="ppaction://hlinksldjump"/>
          </p:cNvPr>
          <p:cNvSpPr/>
          <p:nvPr/>
        </p:nvSpPr>
        <p:spPr>
          <a:xfrm>
            <a:off x="7696200" y="945975"/>
            <a:ext cx="2616434" cy="520435"/>
          </a:xfrm>
          <a:prstGeom prst="rect">
            <a:avLst/>
          </a:prstGeom>
          <a:solidFill>
            <a:srgbClr val="FFFFCC"/>
          </a:solidFill>
          <a:ln>
            <a:solidFill>
              <a:schemeClr val="bg1">
                <a:lumMod val="85000"/>
              </a:schemeClr>
            </a:solidFill>
          </a:ln>
          <a:effectLst>
            <a:outerShdw blurRad="50800" dist="38100" dir="18900000" algn="bl" rotWithShape="0">
              <a:prstClr val="black">
                <a:alpha val="40000"/>
              </a:prstClr>
            </a:outerShdw>
          </a:effectLst>
        </p:spPr>
        <p:style>
          <a:lnRef idx="2">
            <a:schemeClr val="accent2"/>
          </a:lnRef>
          <a:fillRef idx="1">
            <a:schemeClr val="lt1"/>
          </a:fillRef>
          <a:effectRef idx="0">
            <a:schemeClr val="accent2"/>
          </a:effectRef>
          <a:fontRef idx="minor">
            <a:schemeClr val="dk1"/>
          </a:fontRef>
        </p:style>
        <p:txBody>
          <a:bodyPr lIns="0" rIns="0" bIns="0" rtlCol="0" anchor="ctr"/>
          <a:lstStyle/>
          <a:p>
            <a:pPr marL="91440"/>
            <a:r>
              <a:rPr lang="nl-NL" sz="1000" b="1" dirty="0">
                <a:solidFill>
                  <a:schemeClr val="tx1"/>
                </a:solidFill>
                <a:latin typeface="Tunga" panose="020B0502040204020203" pitchFamily="34" charset="0"/>
                <a:cs typeface="Tunga" panose="020B0502040204020203" pitchFamily="34" charset="0"/>
              </a:rPr>
              <a:t>Delta Marine Terminals, Moerdijk</a:t>
            </a:r>
          </a:p>
          <a:p>
            <a:pPr marL="91440"/>
            <a:r>
              <a:rPr lang="nl-NL" sz="1000" dirty="0">
                <a:solidFill>
                  <a:schemeClr val="tx1"/>
                </a:solidFill>
                <a:latin typeface="Tunga" panose="020B0502040204020203" pitchFamily="34" charset="0"/>
                <a:cs typeface="Tunga" panose="020B0502040204020203" pitchFamily="34" charset="0"/>
                <a:sym typeface="Wingdings 3" panose="05040102010807070707" pitchFamily="18" charset="2"/>
              </a:rPr>
              <a:t> </a:t>
            </a:r>
            <a:r>
              <a:rPr lang="nl-NL" sz="1000" dirty="0">
                <a:solidFill>
                  <a:schemeClr val="tx1"/>
                </a:solidFill>
                <a:latin typeface="Tunga" panose="020B0502040204020203" pitchFamily="34" charset="0"/>
                <a:cs typeface="Tunga" panose="020B0502040204020203" pitchFamily="34" charset="0"/>
              </a:rPr>
              <a:t>Single Trip, </a:t>
            </a:r>
            <a:r>
              <a:rPr lang="nl-NL" sz="1000" dirty="0">
                <a:solidFill>
                  <a:schemeClr val="tx1"/>
                </a:solidFill>
                <a:latin typeface="Tunga" panose="020B0502040204020203" pitchFamily="34" charset="0"/>
                <a:cs typeface="Tunga" panose="020B0502040204020203" pitchFamily="34" charset="0"/>
                <a:sym typeface="Wingdings 3" panose="05040102010807070707" pitchFamily="18" charset="2"/>
              </a:rPr>
              <a:t> </a:t>
            </a:r>
            <a:r>
              <a:rPr lang="nl-NL" sz="1000" dirty="0">
                <a:solidFill>
                  <a:schemeClr val="tx1"/>
                </a:solidFill>
                <a:latin typeface="Tunga" panose="020B0502040204020203" pitchFamily="34" charset="0"/>
                <a:cs typeface="Tunga" panose="020B0502040204020203" pitchFamily="34" charset="0"/>
              </a:rPr>
              <a:t>Depot </a:t>
            </a:r>
            <a:r>
              <a:rPr lang="nl-NL" sz="1000" dirty="0" err="1">
                <a:solidFill>
                  <a:schemeClr val="tx1"/>
                </a:solidFill>
                <a:latin typeface="Tunga" panose="020B0502040204020203" pitchFamily="34" charset="0"/>
                <a:cs typeface="Tunga" panose="020B0502040204020203" pitchFamily="34" charset="0"/>
              </a:rPr>
              <a:t>available</a:t>
            </a:r>
            <a:r>
              <a:rPr lang="nl-NL" sz="1000" dirty="0">
                <a:solidFill>
                  <a:schemeClr val="tx1"/>
                </a:solidFill>
                <a:latin typeface="Tunga" panose="020B0502040204020203" pitchFamily="34" charset="0"/>
                <a:cs typeface="Tunga" panose="020B0502040204020203" pitchFamily="34" charset="0"/>
              </a:rPr>
              <a:t> </a:t>
            </a:r>
            <a:r>
              <a:rPr lang="nl-NL" sz="1000" dirty="0" err="1">
                <a:solidFill>
                  <a:schemeClr val="tx1"/>
                </a:solidFill>
                <a:latin typeface="Tunga" panose="020B0502040204020203" pitchFamily="34" charset="0"/>
                <a:cs typeface="Tunga" panose="020B0502040204020203" pitchFamily="34" charset="0"/>
              </a:rPr>
              <a:t>for</a:t>
            </a:r>
            <a:r>
              <a:rPr lang="nl-NL" sz="1000" dirty="0">
                <a:solidFill>
                  <a:schemeClr val="tx1"/>
                </a:solidFill>
                <a:latin typeface="Tunga" panose="020B0502040204020203" pitchFamily="34" charset="0"/>
                <a:cs typeface="Tunga" panose="020B0502040204020203" pitchFamily="34" charset="0"/>
              </a:rPr>
              <a:t> carrier</a:t>
            </a:r>
          </a:p>
        </p:txBody>
      </p:sp>
      <p:sp>
        <p:nvSpPr>
          <p:cNvPr id="54" name="Rectangle 53"/>
          <p:cNvSpPr/>
          <p:nvPr/>
        </p:nvSpPr>
        <p:spPr>
          <a:xfrm>
            <a:off x="10879113" y="946513"/>
            <a:ext cx="570543" cy="520435"/>
          </a:xfrm>
          <a:prstGeom prst="rect">
            <a:avLst/>
          </a:prstGeom>
          <a:solidFill>
            <a:schemeClr val="bg1"/>
          </a:solidFill>
          <a:ln>
            <a:solidFill>
              <a:schemeClr val="bg1">
                <a:lumMod val="85000"/>
              </a:schemeClr>
            </a:solidFill>
          </a:ln>
          <a:effectLst>
            <a:outerShdw blurRad="50800" dist="38100" dir="18900000" algn="bl" rotWithShape="0">
              <a:prstClr val="black">
                <a:alpha val="40000"/>
              </a:prstClr>
            </a:outerShdw>
          </a:effectLst>
        </p:spPr>
        <p:style>
          <a:lnRef idx="2">
            <a:schemeClr val="accent2"/>
          </a:lnRef>
          <a:fillRef idx="1">
            <a:schemeClr val="lt1"/>
          </a:fillRef>
          <a:effectRef idx="0">
            <a:schemeClr val="accent2"/>
          </a:effectRef>
          <a:fontRef idx="minor">
            <a:schemeClr val="dk1"/>
          </a:fontRef>
        </p:style>
        <p:txBody>
          <a:bodyPr lIns="0" rIns="0" bIns="0" rtlCol="0" anchor="ctr"/>
          <a:lstStyle/>
          <a:p>
            <a:pPr algn="ctr"/>
            <a:r>
              <a:rPr lang="nl-NL" sz="1000" dirty="0">
                <a:solidFill>
                  <a:schemeClr val="bg1">
                    <a:lumMod val="50000"/>
                  </a:schemeClr>
                </a:solidFill>
                <a:latin typeface="Tunga" panose="020B0502040204020203" pitchFamily="34" charset="0"/>
                <a:cs typeface="Tunga" panose="020B0502040204020203" pitchFamily="34" charset="0"/>
              </a:rPr>
              <a:t>€ 124.20</a:t>
            </a:r>
          </a:p>
        </p:txBody>
      </p:sp>
      <p:sp>
        <p:nvSpPr>
          <p:cNvPr id="55" name="Rectangle 54"/>
          <p:cNvSpPr/>
          <p:nvPr/>
        </p:nvSpPr>
        <p:spPr>
          <a:xfrm>
            <a:off x="10881786" y="1640671"/>
            <a:ext cx="570543" cy="520435"/>
          </a:xfrm>
          <a:prstGeom prst="rect">
            <a:avLst/>
          </a:prstGeom>
          <a:solidFill>
            <a:schemeClr val="bg1"/>
          </a:solidFill>
          <a:ln>
            <a:solidFill>
              <a:schemeClr val="bg1">
                <a:lumMod val="85000"/>
              </a:schemeClr>
            </a:solidFill>
          </a:ln>
          <a:effectLst>
            <a:outerShdw blurRad="50800" dist="38100" dir="18900000" algn="bl" rotWithShape="0">
              <a:prstClr val="black">
                <a:alpha val="40000"/>
              </a:prstClr>
            </a:outerShdw>
          </a:effectLst>
        </p:spPr>
        <p:style>
          <a:lnRef idx="2">
            <a:schemeClr val="accent2"/>
          </a:lnRef>
          <a:fillRef idx="1">
            <a:schemeClr val="lt1"/>
          </a:fillRef>
          <a:effectRef idx="0">
            <a:schemeClr val="accent2"/>
          </a:effectRef>
          <a:fontRef idx="minor">
            <a:schemeClr val="dk1"/>
          </a:fontRef>
        </p:style>
        <p:txBody>
          <a:bodyPr lIns="0" rIns="0" bIns="0" rtlCol="0" anchor="ctr"/>
          <a:lstStyle/>
          <a:p>
            <a:pPr algn="ctr"/>
            <a:r>
              <a:rPr lang="nl-NL" sz="1000" dirty="0">
                <a:solidFill>
                  <a:schemeClr val="bg1">
                    <a:lumMod val="50000"/>
                  </a:schemeClr>
                </a:solidFill>
                <a:latin typeface="Tunga" panose="020B0502040204020203" pitchFamily="34" charset="0"/>
                <a:cs typeface="Tunga" panose="020B0502040204020203" pitchFamily="34" charset="0"/>
              </a:rPr>
              <a:t>€ 198.98</a:t>
            </a:r>
          </a:p>
        </p:txBody>
      </p:sp>
      <p:sp>
        <p:nvSpPr>
          <p:cNvPr id="56" name="Rectangle 55"/>
          <p:cNvSpPr/>
          <p:nvPr/>
        </p:nvSpPr>
        <p:spPr>
          <a:xfrm>
            <a:off x="10890339" y="2313506"/>
            <a:ext cx="570543" cy="520435"/>
          </a:xfrm>
          <a:prstGeom prst="rect">
            <a:avLst/>
          </a:prstGeom>
          <a:solidFill>
            <a:schemeClr val="bg1"/>
          </a:solidFill>
          <a:ln>
            <a:solidFill>
              <a:schemeClr val="bg1">
                <a:lumMod val="85000"/>
              </a:schemeClr>
            </a:solidFill>
          </a:ln>
          <a:effectLst>
            <a:outerShdw blurRad="50800" dist="38100" dir="18900000" algn="bl" rotWithShape="0">
              <a:prstClr val="black">
                <a:alpha val="40000"/>
              </a:prstClr>
            </a:outerShdw>
          </a:effectLst>
        </p:spPr>
        <p:style>
          <a:lnRef idx="2">
            <a:schemeClr val="accent2"/>
          </a:lnRef>
          <a:fillRef idx="1">
            <a:schemeClr val="lt1"/>
          </a:fillRef>
          <a:effectRef idx="0">
            <a:schemeClr val="accent2"/>
          </a:effectRef>
          <a:fontRef idx="minor">
            <a:schemeClr val="dk1"/>
          </a:fontRef>
        </p:style>
        <p:txBody>
          <a:bodyPr lIns="0" rIns="0" bIns="0" rtlCol="0" anchor="ctr"/>
          <a:lstStyle/>
          <a:p>
            <a:pPr algn="ctr"/>
            <a:r>
              <a:rPr lang="nl-NL" sz="1000" dirty="0">
                <a:solidFill>
                  <a:schemeClr val="bg1">
                    <a:lumMod val="50000"/>
                  </a:schemeClr>
                </a:solidFill>
                <a:latin typeface="Tunga" panose="020B0502040204020203" pitchFamily="34" charset="0"/>
                <a:cs typeface="Tunga" panose="020B0502040204020203" pitchFamily="34" charset="0"/>
              </a:rPr>
              <a:t>€ 178.50</a:t>
            </a:r>
          </a:p>
        </p:txBody>
      </p:sp>
      <p:pic>
        <p:nvPicPr>
          <p:cNvPr id="60" name="Picture 59" descr="want to create function that when a new point occurs this file will ..."/>
          <p:cNvPicPr>
            <a:picLocks noChangeAspect="1"/>
          </p:cNvPicPr>
          <p:nvPr/>
        </p:nvPicPr>
        <p:blipFill>
          <a:blip r:embed="rId6">
            <a:duotone>
              <a:schemeClr val="accent1">
                <a:shade val="45000"/>
                <a:satMod val="135000"/>
              </a:schemeClr>
              <a:prstClr val="white"/>
            </a:duotone>
          </a:blip>
          <a:stretch>
            <a:fillRect/>
          </a:stretch>
        </p:blipFill>
        <p:spPr>
          <a:xfrm flipH="1">
            <a:off x="3505873" y="1792904"/>
            <a:ext cx="160338" cy="280591"/>
          </a:xfrm>
          <a:prstGeom prst="rect">
            <a:avLst/>
          </a:prstGeom>
        </p:spPr>
      </p:pic>
      <p:pic>
        <p:nvPicPr>
          <p:cNvPr id="73" name="Picture 72" descr="want to create function that when a new point occurs this file will ..."/>
          <p:cNvPicPr>
            <a:picLocks noChangeAspect="1"/>
          </p:cNvPicPr>
          <p:nvPr/>
        </p:nvPicPr>
        <p:blipFill>
          <a:blip r:embed="rId6">
            <a:duotone>
              <a:schemeClr val="accent6">
                <a:shade val="45000"/>
                <a:satMod val="135000"/>
              </a:schemeClr>
              <a:prstClr val="white"/>
            </a:duotone>
          </a:blip>
          <a:stretch>
            <a:fillRect/>
          </a:stretch>
        </p:blipFill>
        <p:spPr>
          <a:xfrm flipH="1">
            <a:off x="4243076" y="2579842"/>
            <a:ext cx="96681" cy="169192"/>
          </a:xfrm>
          <a:prstGeom prst="rect">
            <a:avLst/>
          </a:prstGeom>
        </p:spPr>
      </p:pic>
      <p:pic>
        <p:nvPicPr>
          <p:cNvPr id="74" name="Picture 73" descr="want to create function that when a new point occurs this file will ..."/>
          <p:cNvPicPr>
            <a:picLocks noChangeAspect="1"/>
          </p:cNvPicPr>
          <p:nvPr/>
        </p:nvPicPr>
        <p:blipFill>
          <a:blip r:embed="rId6">
            <a:duotone>
              <a:schemeClr val="accent3">
                <a:shade val="45000"/>
                <a:satMod val="135000"/>
              </a:schemeClr>
              <a:prstClr val="white"/>
            </a:duotone>
          </a:blip>
          <a:stretch>
            <a:fillRect/>
          </a:stretch>
        </p:blipFill>
        <p:spPr>
          <a:xfrm flipH="1">
            <a:off x="4451215" y="2882731"/>
            <a:ext cx="96681" cy="169192"/>
          </a:xfrm>
          <a:prstGeom prst="rect">
            <a:avLst/>
          </a:prstGeom>
        </p:spPr>
      </p:pic>
      <p:pic>
        <p:nvPicPr>
          <p:cNvPr id="75" name="Picture 74" descr="want to create function that when a new point occurs this file will ...">
            <a:hlinkClick r:id="rId7" action="ppaction://hlinksldjump"/>
          </p:cNvPr>
          <p:cNvPicPr>
            <a:picLocks noChangeAspect="1"/>
          </p:cNvPicPr>
          <p:nvPr/>
        </p:nvPicPr>
        <p:blipFill>
          <a:blip r:embed="rId6">
            <a:duotone>
              <a:schemeClr val="accent4">
                <a:shade val="45000"/>
                <a:satMod val="135000"/>
              </a:schemeClr>
              <a:prstClr val="white"/>
            </a:duotone>
          </a:blip>
          <a:stretch>
            <a:fillRect/>
          </a:stretch>
        </p:blipFill>
        <p:spPr>
          <a:xfrm flipH="1">
            <a:off x="4597952" y="2746318"/>
            <a:ext cx="96681" cy="169192"/>
          </a:xfrm>
          <a:prstGeom prst="rect">
            <a:avLst/>
          </a:prstGeom>
        </p:spPr>
      </p:pic>
      <p:pic>
        <p:nvPicPr>
          <p:cNvPr id="76" name="Picture 75" descr="want to create function that when a new point occurs this file will ..."/>
          <p:cNvPicPr>
            <a:picLocks noChangeAspect="1"/>
          </p:cNvPicPr>
          <p:nvPr/>
        </p:nvPicPr>
        <p:blipFill>
          <a:blip r:embed="rId6">
            <a:duotone>
              <a:schemeClr val="accent4">
                <a:shade val="45000"/>
                <a:satMod val="135000"/>
              </a:schemeClr>
              <a:prstClr val="white"/>
            </a:duotone>
          </a:blip>
          <a:stretch>
            <a:fillRect/>
          </a:stretch>
        </p:blipFill>
        <p:spPr>
          <a:xfrm flipH="1">
            <a:off x="10082381" y="1122133"/>
            <a:ext cx="96681" cy="169192"/>
          </a:xfrm>
          <a:prstGeom prst="rect">
            <a:avLst/>
          </a:prstGeom>
        </p:spPr>
      </p:pic>
      <p:pic>
        <p:nvPicPr>
          <p:cNvPr id="77" name="Picture 76" descr="want to create function that when a new point occurs this file will ..."/>
          <p:cNvPicPr>
            <a:picLocks noChangeAspect="1"/>
          </p:cNvPicPr>
          <p:nvPr/>
        </p:nvPicPr>
        <p:blipFill>
          <a:blip r:embed="rId6">
            <a:duotone>
              <a:schemeClr val="accent3">
                <a:shade val="45000"/>
                <a:satMod val="135000"/>
              </a:schemeClr>
              <a:prstClr val="white"/>
            </a:duotone>
          </a:blip>
          <a:stretch>
            <a:fillRect/>
          </a:stretch>
        </p:blipFill>
        <p:spPr>
          <a:xfrm flipH="1">
            <a:off x="10089021" y="1752270"/>
            <a:ext cx="96681" cy="169192"/>
          </a:xfrm>
          <a:prstGeom prst="rect">
            <a:avLst/>
          </a:prstGeom>
        </p:spPr>
      </p:pic>
      <p:pic>
        <p:nvPicPr>
          <p:cNvPr id="78" name="Picture 77" descr="want to create function that when a new point occurs this file will ..."/>
          <p:cNvPicPr>
            <a:picLocks noChangeAspect="1"/>
          </p:cNvPicPr>
          <p:nvPr/>
        </p:nvPicPr>
        <p:blipFill>
          <a:blip r:embed="rId6">
            <a:duotone>
              <a:schemeClr val="accent6">
                <a:shade val="45000"/>
                <a:satMod val="135000"/>
              </a:schemeClr>
              <a:prstClr val="white"/>
            </a:duotone>
          </a:blip>
          <a:stretch>
            <a:fillRect/>
          </a:stretch>
        </p:blipFill>
        <p:spPr>
          <a:xfrm flipH="1">
            <a:off x="10103928" y="2489127"/>
            <a:ext cx="96681" cy="169192"/>
          </a:xfrm>
          <a:prstGeom prst="rect">
            <a:avLst/>
          </a:prstGeom>
        </p:spPr>
      </p:pic>
      <p:sp>
        <p:nvSpPr>
          <p:cNvPr id="4354" name="Flowchart: Merge 4353">
            <a:hlinkClick r:id="rId7" action="ppaction://hlinksldjump"/>
          </p:cNvPr>
          <p:cNvSpPr/>
          <p:nvPr/>
        </p:nvSpPr>
        <p:spPr>
          <a:xfrm>
            <a:off x="10195226" y="991058"/>
            <a:ext cx="76200" cy="76298"/>
          </a:xfrm>
          <a:prstGeom prst="flowChartMerge">
            <a:avLst/>
          </a:prstGeom>
          <a:solidFill>
            <a:schemeClr val="bg1">
              <a:lumMod val="50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a:p>
        </p:txBody>
      </p:sp>
      <p:sp>
        <p:nvSpPr>
          <p:cNvPr id="81" name="Flowchart: Merge 80"/>
          <p:cNvSpPr/>
          <p:nvPr/>
        </p:nvSpPr>
        <p:spPr>
          <a:xfrm>
            <a:off x="10195226" y="1675972"/>
            <a:ext cx="76200" cy="76298"/>
          </a:xfrm>
          <a:prstGeom prst="flowChartMerge">
            <a:avLst/>
          </a:prstGeom>
          <a:solidFill>
            <a:schemeClr val="bg1">
              <a:lumMod val="50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a:p>
        </p:txBody>
      </p:sp>
      <p:sp>
        <p:nvSpPr>
          <p:cNvPr id="82" name="Flowchart: Merge 81"/>
          <p:cNvSpPr/>
          <p:nvPr/>
        </p:nvSpPr>
        <p:spPr>
          <a:xfrm>
            <a:off x="10191239" y="2363169"/>
            <a:ext cx="76200" cy="76298"/>
          </a:xfrm>
          <a:prstGeom prst="flowChartMerge">
            <a:avLst/>
          </a:prstGeom>
          <a:solidFill>
            <a:schemeClr val="bg1">
              <a:lumMod val="50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a:p>
        </p:txBody>
      </p:sp>
      <p:pic>
        <p:nvPicPr>
          <p:cNvPr id="58" name="Picture 24" descr="https://upload.wikimedia.org/wikipedia/en/thumb/f/f3/Maersk_Oil_logo.svg/1135px-Maersk_Oil_logo.svg.png"/>
          <p:cNvPicPr>
            <a:picLocks noChangeAspect="1" noChangeArrowheads="1"/>
          </p:cNvPicPr>
          <p:nvPr/>
        </p:nvPicPr>
        <p:blipFill>
          <a:blip r:embed="rId11" cstate="print">
            <a:extLst>
              <a:ext uri="{28A0092B-C50C-407E-A947-70E740481C1C}">
                <a14:useLocalDpi xmlns:a14="http://schemas.microsoft.com/office/drawing/2010/main" val="0"/>
              </a:ext>
            </a:extLst>
          </a:blip>
          <a:srcRect/>
          <a:stretch>
            <a:fillRect/>
          </a:stretch>
        </p:blipFill>
        <p:spPr bwMode="auto">
          <a:xfrm>
            <a:off x="2960312" y="1362436"/>
            <a:ext cx="302691" cy="273089"/>
          </a:xfrm>
          <a:prstGeom prst="rect">
            <a:avLst/>
          </a:prstGeom>
          <a:noFill/>
          <a:extLst>
            <a:ext uri="{909E8E84-426E-40DD-AFC4-6F175D3DCCD1}">
              <a14:hiddenFill xmlns:a14="http://schemas.microsoft.com/office/drawing/2010/main">
                <a:solidFill>
                  <a:srgbClr val="FFFFFF"/>
                </a:solidFill>
              </a14:hiddenFill>
            </a:ext>
          </a:extLst>
        </p:spPr>
      </p:pic>
      <p:sp>
        <p:nvSpPr>
          <p:cNvPr id="61" name="TextBox 60"/>
          <p:cNvSpPr txBox="1"/>
          <p:nvPr/>
        </p:nvSpPr>
        <p:spPr>
          <a:xfrm>
            <a:off x="10767627" y="583984"/>
            <a:ext cx="963725" cy="215444"/>
          </a:xfrm>
          <a:prstGeom prst="rect">
            <a:avLst/>
          </a:prstGeom>
          <a:noFill/>
        </p:spPr>
        <p:txBody>
          <a:bodyPr wrap="none" rtlCol="0">
            <a:spAutoFit/>
          </a:bodyPr>
          <a:lstStyle/>
          <a:p>
            <a:r>
              <a:rPr lang="nl-NL" sz="800" dirty="0" err="1">
                <a:solidFill>
                  <a:schemeClr val="tx2"/>
                </a:solidFill>
              </a:rPr>
              <a:t>Sort</a:t>
            </a:r>
            <a:r>
              <a:rPr lang="nl-NL" sz="800" dirty="0">
                <a:solidFill>
                  <a:schemeClr val="tx2"/>
                </a:solidFill>
              </a:rPr>
              <a:t> </a:t>
            </a:r>
            <a:r>
              <a:rPr lang="nl-NL" sz="800" dirty="0" err="1">
                <a:solidFill>
                  <a:schemeClr val="tx2"/>
                </a:solidFill>
              </a:rPr>
              <a:t>by</a:t>
            </a:r>
            <a:r>
              <a:rPr lang="nl-NL" sz="800" dirty="0">
                <a:solidFill>
                  <a:schemeClr val="tx2"/>
                </a:solidFill>
              </a:rPr>
              <a:t> </a:t>
            </a:r>
            <a:r>
              <a:rPr lang="nl-NL" sz="800" u="sng" dirty="0">
                <a:solidFill>
                  <a:schemeClr val="tx2"/>
                </a:solidFill>
              </a:rPr>
              <a:t>Price</a:t>
            </a:r>
            <a:r>
              <a:rPr lang="nl-NL" sz="800" dirty="0">
                <a:solidFill>
                  <a:schemeClr val="tx2"/>
                </a:solidFill>
              </a:rPr>
              <a:t> │ Co2</a:t>
            </a:r>
            <a:endParaRPr lang="en-GB" sz="800" dirty="0">
              <a:solidFill>
                <a:schemeClr val="tx2"/>
              </a:solidFill>
            </a:endParaRPr>
          </a:p>
        </p:txBody>
      </p:sp>
      <p:sp>
        <p:nvSpPr>
          <p:cNvPr id="62" name="Rectangle 61">
            <a:hlinkClick r:id="rId12" action="ppaction://hlinksldjump"/>
          </p:cNvPr>
          <p:cNvSpPr/>
          <p:nvPr/>
        </p:nvSpPr>
        <p:spPr>
          <a:xfrm>
            <a:off x="8987157" y="2971800"/>
            <a:ext cx="1040785" cy="23957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nSpc>
                <a:spcPct val="125000"/>
              </a:lnSpc>
            </a:pPr>
            <a:r>
              <a:rPr lang="nl-NL" sz="1200" b="1" u="sng" dirty="0">
                <a:solidFill>
                  <a:schemeClr val="tx1"/>
                </a:solidFill>
                <a:latin typeface="Tunga" panose="020B0502040204020203" pitchFamily="34" charset="0"/>
                <a:cs typeface="Tunga" panose="020B0502040204020203" pitchFamily="34" charset="0"/>
              </a:rPr>
              <a:t>more options</a:t>
            </a:r>
            <a:endParaRPr lang="nl-NL" sz="1600" u="sng" dirty="0">
              <a:solidFill>
                <a:schemeClr val="tx1"/>
              </a:solidFill>
              <a:latin typeface="Tunga" panose="020B0502040204020203" pitchFamily="34" charset="0"/>
              <a:cs typeface="Tunga" panose="020B0502040204020203" pitchFamily="34" charset="0"/>
            </a:endParaRPr>
          </a:p>
        </p:txBody>
      </p:sp>
      <p:sp>
        <p:nvSpPr>
          <p:cNvPr id="64" name="TextBox 63"/>
          <p:cNvSpPr txBox="1"/>
          <p:nvPr/>
        </p:nvSpPr>
        <p:spPr>
          <a:xfrm>
            <a:off x="7977896" y="585502"/>
            <a:ext cx="987771" cy="215444"/>
          </a:xfrm>
          <a:prstGeom prst="rect">
            <a:avLst/>
          </a:prstGeom>
          <a:noFill/>
        </p:spPr>
        <p:txBody>
          <a:bodyPr wrap="none" rtlCol="0">
            <a:spAutoFit/>
          </a:bodyPr>
          <a:lstStyle/>
          <a:p>
            <a:r>
              <a:rPr lang="en-GB" sz="800" dirty="0"/>
              <a:t>Contracted options</a:t>
            </a:r>
          </a:p>
        </p:txBody>
      </p:sp>
      <p:sp>
        <p:nvSpPr>
          <p:cNvPr id="65" name="TextBox 64">
            <a:hlinkClick r:id="rId13" action="ppaction://hlinksldjump"/>
          </p:cNvPr>
          <p:cNvSpPr txBox="1"/>
          <p:nvPr/>
        </p:nvSpPr>
        <p:spPr>
          <a:xfrm>
            <a:off x="9027479" y="583984"/>
            <a:ext cx="1351652" cy="215444"/>
          </a:xfrm>
          <a:prstGeom prst="rect">
            <a:avLst/>
          </a:prstGeom>
          <a:noFill/>
        </p:spPr>
        <p:txBody>
          <a:bodyPr wrap="none" rtlCol="0">
            <a:spAutoFit/>
          </a:bodyPr>
          <a:lstStyle/>
          <a:p>
            <a:r>
              <a:rPr lang="en-GB" sz="800" dirty="0"/>
              <a:t>Not Contracted Alternatives</a:t>
            </a:r>
          </a:p>
        </p:txBody>
      </p:sp>
      <p:pic>
        <p:nvPicPr>
          <p:cNvPr id="4594" name="Picture 498" descr="Pix For &gt; Green Light Clipart">
            <a:hlinkClick r:id="rId13" action="ppaction://hlinksldjump" tooltip="Not contracted alternatives available"/>
          </p:cNvPr>
          <p:cNvPicPr>
            <a:picLocks noChangeAspect="1" noChangeArrowheads="1"/>
          </p:cNvPicPr>
          <p:nvPr/>
        </p:nvPicPr>
        <p:blipFill>
          <a:blip r:embed="rId14"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10301968" y="601897"/>
            <a:ext cx="165430" cy="165430"/>
          </a:xfrm>
          <a:prstGeom prst="rect">
            <a:avLst/>
          </a:prstGeom>
          <a:noFill/>
          <a:extLst>
            <a:ext uri="{909E8E84-426E-40DD-AFC4-6F175D3DCCD1}">
              <a14:hiddenFill xmlns:a14="http://schemas.microsoft.com/office/drawing/2010/main">
                <a:solidFill>
                  <a:srgbClr val="FFFFFF"/>
                </a:solidFill>
              </a14:hiddenFill>
            </a:ext>
          </a:extLst>
        </p:spPr>
      </p:pic>
      <p:sp>
        <p:nvSpPr>
          <p:cNvPr id="57" name="Rectangle 56"/>
          <p:cNvSpPr/>
          <p:nvPr/>
        </p:nvSpPr>
        <p:spPr>
          <a:xfrm>
            <a:off x="11456818" y="946710"/>
            <a:ext cx="570543" cy="520435"/>
          </a:xfrm>
          <a:prstGeom prst="rect">
            <a:avLst/>
          </a:prstGeom>
          <a:solidFill>
            <a:schemeClr val="bg1"/>
          </a:solidFill>
          <a:ln>
            <a:solidFill>
              <a:schemeClr val="bg1">
                <a:lumMod val="85000"/>
              </a:schemeClr>
            </a:solidFill>
          </a:ln>
          <a:effectLst>
            <a:outerShdw blurRad="50800" dist="38100" dir="18900000" algn="bl" rotWithShape="0">
              <a:prstClr val="black">
                <a:alpha val="40000"/>
              </a:prstClr>
            </a:outerShdw>
          </a:effectLst>
        </p:spPr>
        <p:style>
          <a:lnRef idx="2">
            <a:schemeClr val="accent2"/>
          </a:lnRef>
          <a:fillRef idx="1">
            <a:schemeClr val="lt1"/>
          </a:fillRef>
          <a:effectRef idx="0">
            <a:schemeClr val="accent2"/>
          </a:effectRef>
          <a:fontRef idx="minor">
            <a:schemeClr val="dk1"/>
          </a:fontRef>
        </p:style>
        <p:txBody>
          <a:bodyPr lIns="0" rIns="0" bIns="0" rtlCol="0" anchor="ctr"/>
          <a:lstStyle/>
          <a:p>
            <a:r>
              <a:rPr lang="nl-NL" sz="1000" dirty="0">
                <a:solidFill>
                  <a:schemeClr val="bg1">
                    <a:lumMod val="50000"/>
                  </a:schemeClr>
                </a:solidFill>
                <a:latin typeface="Tunga" panose="020B0502040204020203" pitchFamily="34" charset="0"/>
                <a:cs typeface="Tunga" panose="020B0502040204020203" pitchFamily="34" charset="0"/>
              </a:rPr>
              <a:t>  128kg</a:t>
            </a:r>
          </a:p>
        </p:txBody>
      </p:sp>
      <p:sp>
        <p:nvSpPr>
          <p:cNvPr id="68" name="Rectangle 67"/>
          <p:cNvSpPr/>
          <p:nvPr/>
        </p:nvSpPr>
        <p:spPr>
          <a:xfrm>
            <a:off x="11459491" y="1640868"/>
            <a:ext cx="570543" cy="520435"/>
          </a:xfrm>
          <a:prstGeom prst="rect">
            <a:avLst/>
          </a:prstGeom>
          <a:solidFill>
            <a:schemeClr val="bg1"/>
          </a:solidFill>
          <a:ln>
            <a:solidFill>
              <a:schemeClr val="bg1">
                <a:lumMod val="85000"/>
              </a:schemeClr>
            </a:solidFill>
          </a:ln>
          <a:effectLst>
            <a:outerShdw blurRad="50800" dist="38100" dir="18900000" algn="bl" rotWithShape="0">
              <a:prstClr val="black">
                <a:alpha val="40000"/>
              </a:prstClr>
            </a:outerShdw>
          </a:effectLst>
        </p:spPr>
        <p:style>
          <a:lnRef idx="2">
            <a:schemeClr val="accent2"/>
          </a:lnRef>
          <a:fillRef idx="1">
            <a:schemeClr val="lt1"/>
          </a:fillRef>
          <a:effectRef idx="0">
            <a:schemeClr val="accent2"/>
          </a:effectRef>
          <a:fontRef idx="minor">
            <a:schemeClr val="dk1"/>
          </a:fontRef>
        </p:style>
        <p:txBody>
          <a:bodyPr lIns="0" rIns="0" bIns="0" rtlCol="0" anchor="ctr"/>
          <a:lstStyle/>
          <a:p>
            <a:r>
              <a:rPr lang="nl-NL" sz="1000" dirty="0">
                <a:solidFill>
                  <a:schemeClr val="bg1">
                    <a:lumMod val="50000"/>
                  </a:schemeClr>
                </a:solidFill>
                <a:latin typeface="Tunga" panose="020B0502040204020203" pitchFamily="34" charset="0"/>
                <a:cs typeface="Tunga" panose="020B0502040204020203" pitchFamily="34" charset="0"/>
              </a:rPr>
              <a:t>  120kg</a:t>
            </a:r>
          </a:p>
        </p:txBody>
      </p:sp>
      <p:sp>
        <p:nvSpPr>
          <p:cNvPr id="72" name="Rectangle 71"/>
          <p:cNvSpPr/>
          <p:nvPr/>
        </p:nvSpPr>
        <p:spPr>
          <a:xfrm>
            <a:off x="11468044" y="2313703"/>
            <a:ext cx="570543" cy="520435"/>
          </a:xfrm>
          <a:prstGeom prst="rect">
            <a:avLst/>
          </a:prstGeom>
          <a:solidFill>
            <a:schemeClr val="bg1"/>
          </a:solidFill>
          <a:ln>
            <a:solidFill>
              <a:schemeClr val="bg1">
                <a:lumMod val="85000"/>
              </a:schemeClr>
            </a:solidFill>
          </a:ln>
          <a:effectLst>
            <a:outerShdw blurRad="50800" dist="38100" dir="18900000" algn="bl" rotWithShape="0">
              <a:prstClr val="black">
                <a:alpha val="40000"/>
              </a:prstClr>
            </a:outerShdw>
          </a:effectLst>
        </p:spPr>
        <p:style>
          <a:lnRef idx="2">
            <a:schemeClr val="accent2"/>
          </a:lnRef>
          <a:fillRef idx="1">
            <a:schemeClr val="lt1"/>
          </a:fillRef>
          <a:effectRef idx="0">
            <a:schemeClr val="accent2"/>
          </a:effectRef>
          <a:fontRef idx="minor">
            <a:schemeClr val="dk1"/>
          </a:fontRef>
        </p:style>
        <p:txBody>
          <a:bodyPr lIns="0" rIns="0" bIns="0" rtlCol="0" anchor="ctr"/>
          <a:lstStyle/>
          <a:p>
            <a:pPr algn="ctr"/>
            <a:r>
              <a:rPr lang="nl-NL" sz="1000" dirty="0">
                <a:solidFill>
                  <a:schemeClr val="bg1">
                    <a:lumMod val="50000"/>
                  </a:schemeClr>
                </a:solidFill>
                <a:latin typeface="Tunga" panose="020B0502040204020203" pitchFamily="34" charset="0"/>
                <a:cs typeface="Tunga" panose="020B0502040204020203" pitchFamily="34" charset="0"/>
              </a:rPr>
              <a:t> 136kg</a:t>
            </a:r>
          </a:p>
        </p:txBody>
      </p:sp>
      <p:sp>
        <p:nvSpPr>
          <p:cNvPr id="83" name="Rectangle 82">
            <a:hlinkClick r:id="rId15" action="ppaction://hlinksldjump"/>
          </p:cNvPr>
          <p:cNvSpPr/>
          <p:nvPr/>
        </p:nvSpPr>
        <p:spPr>
          <a:xfrm>
            <a:off x="110198" y="914400"/>
            <a:ext cx="2310095" cy="2856165"/>
          </a:xfrm>
          <a:prstGeom prst="rect">
            <a:avLst/>
          </a:prstGeom>
          <a:solidFill>
            <a:schemeClr val="bg1">
              <a:lumMod val="85000"/>
            </a:schemeClr>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a:p>
        </p:txBody>
      </p:sp>
      <p:sp>
        <p:nvSpPr>
          <p:cNvPr id="84" name="TextBox 83"/>
          <p:cNvSpPr txBox="1"/>
          <p:nvPr/>
        </p:nvSpPr>
        <p:spPr>
          <a:xfrm>
            <a:off x="591468" y="922110"/>
            <a:ext cx="925318" cy="461665"/>
          </a:xfrm>
          <a:prstGeom prst="rect">
            <a:avLst/>
          </a:prstGeom>
          <a:noFill/>
        </p:spPr>
        <p:txBody>
          <a:bodyPr wrap="none" rtlCol="0">
            <a:spAutoFit/>
          </a:bodyPr>
          <a:lstStyle/>
          <a:p>
            <a:r>
              <a:rPr lang="en-GB" sz="1200" b="1" dirty="0"/>
              <a:t>Destination</a:t>
            </a:r>
          </a:p>
          <a:p>
            <a:r>
              <a:rPr lang="en-GB" sz="1200" dirty="0">
                <a:latin typeface="Tunga" panose="020B0502040204020203" pitchFamily="34" charset="0"/>
                <a:cs typeface="Tunga" panose="020B0502040204020203" pitchFamily="34" charset="0"/>
              </a:rPr>
              <a:t>Breda</a:t>
            </a:r>
          </a:p>
        </p:txBody>
      </p:sp>
      <p:sp>
        <p:nvSpPr>
          <p:cNvPr id="85" name="TextBox 84"/>
          <p:cNvSpPr txBox="1"/>
          <p:nvPr/>
        </p:nvSpPr>
        <p:spPr>
          <a:xfrm>
            <a:off x="609600" y="2052935"/>
            <a:ext cx="1132361" cy="461665"/>
          </a:xfrm>
          <a:prstGeom prst="rect">
            <a:avLst/>
          </a:prstGeom>
          <a:noFill/>
        </p:spPr>
        <p:txBody>
          <a:bodyPr wrap="none" rtlCol="0">
            <a:spAutoFit/>
          </a:bodyPr>
          <a:lstStyle/>
          <a:p>
            <a:r>
              <a:rPr lang="en-GB" sz="1200" b="1" dirty="0"/>
              <a:t>Container type</a:t>
            </a:r>
          </a:p>
          <a:p>
            <a:r>
              <a:rPr lang="en-GB" sz="1200" dirty="0">
                <a:latin typeface="Tunga" panose="020B0502040204020203" pitchFamily="34" charset="0"/>
                <a:cs typeface="Tunga" panose="020B0502040204020203" pitchFamily="34" charset="0"/>
              </a:rPr>
              <a:t>40 FT </a:t>
            </a:r>
          </a:p>
        </p:txBody>
      </p:sp>
      <p:sp>
        <p:nvSpPr>
          <p:cNvPr id="86" name="TextBox 85"/>
          <p:cNvSpPr txBox="1"/>
          <p:nvPr/>
        </p:nvSpPr>
        <p:spPr>
          <a:xfrm>
            <a:off x="600204" y="1295400"/>
            <a:ext cx="1223155" cy="461665"/>
          </a:xfrm>
          <a:prstGeom prst="rect">
            <a:avLst/>
          </a:prstGeom>
          <a:noFill/>
        </p:spPr>
        <p:txBody>
          <a:bodyPr wrap="none" rtlCol="0">
            <a:spAutoFit/>
          </a:bodyPr>
          <a:lstStyle/>
          <a:p>
            <a:r>
              <a:rPr lang="en-GB" sz="1200" b="1" dirty="0"/>
              <a:t>Pick up terminal</a:t>
            </a:r>
          </a:p>
          <a:p>
            <a:r>
              <a:rPr lang="en-GB" sz="1200" dirty="0"/>
              <a:t>APM2</a:t>
            </a:r>
          </a:p>
        </p:txBody>
      </p:sp>
      <p:pic>
        <p:nvPicPr>
          <p:cNvPr id="87" name="Picture 86" descr="want to create function that when a new point occurs this file will ..."/>
          <p:cNvPicPr>
            <a:picLocks noChangeAspect="1"/>
          </p:cNvPicPr>
          <p:nvPr/>
        </p:nvPicPr>
        <p:blipFill>
          <a:blip r:embed="rId6"/>
          <a:stretch>
            <a:fillRect/>
          </a:stretch>
        </p:blipFill>
        <p:spPr>
          <a:xfrm flipH="1">
            <a:off x="300832" y="1001112"/>
            <a:ext cx="160338" cy="280591"/>
          </a:xfrm>
          <a:prstGeom prst="rect">
            <a:avLst/>
          </a:prstGeom>
        </p:spPr>
      </p:pic>
      <p:pic>
        <p:nvPicPr>
          <p:cNvPr id="88" name="Picture 87" descr="want to create function that when a new point occurs this file will ..."/>
          <p:cNvPicPr>
            <a:picLocks noChangeAspect="1"/>
          </p:cNvPicPr>
          <p:nvPr/>
        </p:nvPicPr>
        <p:blipFill>
          <a:blip r:embed="rId6">
            <a:duotone>
              <a:schemeClr val="accent1">
                <a:shade val="45000"/>
                <a:satMod val="135000"/>
              </a:schemeClr>
              <a:prstClr val="white"/>
            </a:duotone>
          </a:blip>
          <a:stretch>
            <a:fillRect/>
          </a:stretch>
        </p:blipFill>
        <p:spPr>
          <a:xfrm flipH="1">
            <a:off x="293506" y="1396393"/>
            <a:ext cx="160338" cy="280591"/>
          </a:xfrm>
          <a:prstGeom prst="rect">
            <a:avLst/>
          </a:prstGeom>
        </p:spPr>
      </p:pic>
      <p:pic>
        <p:nvPicPr>
          <p:cNvPr id="89" name="Picture 2" descr="http://www.containerhomes-info.com/images/20-dry_gfx.jpg"/>
          <p:cNvPicPr>
            <a:picLocks noChangeAspect="1" noChangeArrowheads="1"/>
          </p:cNvPicPr>
          <p:nvPr/>
        </p:nvPicPr>
        <p:blipFill>
          <a:blip r:embed="rId16"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252333" y="2219666"/>
            <a:ext cx="321514" cy="233634"/>
          </a:xfrm>
          <a:prstGeom prst="rect">
            <a:avLst/>
          </a:prstGeom>
          <a:noFill/>
          <a:extLst>
            <a:ext uri="{909E8E84-426E-40DD-AFC4-6F175D3DCCD1}">
              <a14:hiddenFill xmlns:a14="http://schemas.microsoft.com/office/drawing/2010/main">
                <a:solidFill>
                  <a:srgbClr val="FFFFFF"/>
                </a:solidFill>
              </a14:hiddenFill>
            </a:ext>
          </a:extLst>
        </p:spPr>
      </p:pic>
      <p:pic>
        <p:nvPicPr>
          <p:cNvPr id="90" name="Picture 6" descr="http://thumb9.shutterstock.com/display_pic_with_logo/382021/377562832/stock-photo-container-ship-isolated-on-white-background-377562832.jpg"/>
          <p:cNvPicPr>
            <a:picLocks noChangeAspect="1" noChangeArrowheads="1"/>
          </p:cNvPicPr>
          <p:nvPr/>
        </p:nvPicPr>
        <p:blipFill>
          <a:blip r:embed="rId17"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flipH="1">
            <a:off x="228100" y="2602187"/>
            <a:ext cx="443367" cy="296563"/>
          </a:xfrm>
          <a:prstGeom prst="rect">
            <a:avLst/>
          </a:prstGeom>
          <a:noFill/>
          <a:extLst>
            <a:ext uri="{909E8E84-426E-40DD-AFC4-6F175D3DCCD1}">
              <a14:hiddenFill xmlns:a14="http://schemas.microsoft.com/office/drawing/2010/main">
                <a:solidFill>
                  <a:srgbClr val="FFFFFF"/>
                </a:solidFill>
              </a14:hiddenFill>
            </a:ext>
          </a:extLst>
        </p:spPr>
      </p:pic>
      <p:sp>
        <p:nvSpPr>
          <p:cNvPr id="91" name="TextBox 90"/>
          <p:cNvSpPr txBox="1"/>
          <p:nvPr/>
        </p:nvSpPr>
        <p:spPr>
          <a:xfrm>
            <a:off x="635837" y="2438400"/>
            <a:ext cx="620683" cy="461665"/>
          </a:xfrm>
          <a:prstGeom prst="rect">
            <a:avLst/>
          </a:prstGeom>
          <a:noFill/>
        </p:spPr>
        <p:txBody>
          <a:bodyPr wrap="none" rtlCol="0">
            <a:spAutoFit/>
          </a:bodyPr>
          <a:lstStyle/>
          <a:p>
            <a:r>
              <a:rPr lang="en-GB" sz="1200" b="1" dirty="0"/>
              <a:t>Carrier</a:t>
            </a:r>
          </a:p>
          <a:p>
            <a:r>
              <a:rPr lang="en-GB" sz="1200" dirty="0">
                <a:latin typeface="Tunga" panose="020B0502040204020203" pitchFamily="34" charset="0"/>
                <a:cs typeface="Tunga" panose="020B0502040204020203" pitchFamily="34" charset="0"/>
              </a:rPr>
              <a:t>Maersk</a:t>
            </a:r>
          </a:p>
        </p:txBody>
      </p:sp>
      <p:sp>
        <p:nvSpPr>
          <p:cNvPr id="92" name="TextBox 91"/>
          <p:cNvSpPr txBox="1"/>
          <p:nvPr/>
        </p:nvSpPr>
        <p:spPr>
          <a:xfrm>
            <a:off x="612651" y="2895600"/>
            <a:ext cx="1168205" cy="461665"/>
          </a:xfrm>
          <a:prstGeom prst="rect">
            <a:avLst/>
          </a:prstGeom>
          <a:noFill/>
        </p:spPr>
        <p:txBody>
          <a:bodyPr wrap="none" rtlCol="0">
            <a:spAutoFit/>
          </a:bodyPr>
          <a:lstStyle/>
          <a:p>
            <a:r>
              <a:rPr lang="en-GB" sz="1200" b="1" dirty="0">
                <a:sym typeface="Wingdings 3" panose="05040102010807070707" pitchFamily="18" charset="2"/>
              </a:rPr>
              <a:t> </a:t>
            </a:r>
            <a:r>
              <a:rPr lang="en-GB" sz="1200" b="1" dirty="0"/>
              <a:t>Release date</a:t>
            </a:r>
          </a:p>
          <a:p>
            <a:r>
              <a:rPr lang="en-GB" sz="1200" dirty="0">
                <a:latin typeface="Tunga" panose="020B0502040204020203" pitchFamily="34" charset="0"/>
                <a:cs typeface="Tunga" panose="020B0502040204020203" pitchFamily="34" charset="0"/>
              </a:rPr>
              <a:t>2016-09-04</a:t>
            </a:r>
          </a:p>
        </p:txBody>
      </p:sp>
      <p:sp>
        <p:nvSpPr>
          <p:cNvPr id="93" name="Rectangle 92"/>
          <p:cNvSpPr/>
          <p:nvPr/>
        </p:nvSpPr>
        <p:spPr>
          <a:xfrm flipV="1">
            <a:off x="119395" y="1981200"/>
            <a:ext cx="405024" cy="203403"/>
          </a:xfrm>
          <a:prstGeom prst="rect">
            <a:avLst/>
          </a:prstGeom>
          <a:solidFill>
            <a:schemeClr val="bg1">
              <a:lumMod val="8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a:p>
        </p:txBody>
      </p:sp>
      <p:sp>
        <p:nvSpPr>
          <p:cNvPr id="96" name="TextBox 95"/>
          <p:cNvSpPr txBox="1"/>
          <p:nvPr/>
        </p:nvSpPr>
        <p:spPr>
          <a:xfrm>
            <a:off x="605979" y="1676400"/>
            <a:ext cx="1232710" cy="461665"/>
          </a:xfrm>
          <a:prstGeom prst="rect">
            <a:avLst/>
          </a:prstGeom>
          <a:noFill/>
        </p:spPr>
        <p:txBody>
          <a:bodyPr wrap="none" rtlCol="0">
            <a:spAutoFit/>
          </a:bodyPr>
          <a:lstStyle/>
          <a:p>
            <a:r>
              <a:rPr lang="en-GB" sz="1200" b="1" dirty="0"/>
              <a:t>Return terminal</a:t>
            </a:r>
          </a:p>
          <a:p>
            <a:r>
              <a:rPr lang="en-GB" sz="1200" dirty="0"/>
              <a:t>Kramer-DCS</a:t>
            </a:r>
          </a:p>
        </p:txBody>
      </p:sp>
      <p:pic>
        <p:nvPicPr>
          <p:cNvPr id="98" name="Picture 97" descr="want to create function that when a new point occurs this file will ..."/>
          <p:cNvPicPr>
            <a:picLocks noChangeAspect="1"/>
          </p:cNvPicPr>
          <p:nvPr/>
        </p:nvPicPr>
        <p:blipFill>
          <a:blip r:embed="rId6">
            <a:duotone>
              <a:schemeClr val="bg2">
                <a:shade val="45000"/>
                <a:satMod val="135000"/>
              </a:schemeClr>
              <a:prstClr val="white"/>
            </a:duotone>
          </a:blip>
          <a:stretch>
            <a:fillRect/>
          </a:stretch>
        </p:blipFill>
        <p:spPr>
          <a:xfrm flipH="1">
            <a:off x="291355" y="1767246"/>
            <a:ext cx="160338" cy="280591"/>
          </a:xfrm>
          <a:prstGeom prst="rect">
            <a:avLst/>
          </a:prstGeom>
        </p:spPr>
      </p:pic>
      <p:sp>
        <p:nvSpPr>
          <p:cNvPr id="99" name="TextBox 98"/>
          <p:cNvSpPr txBox="1"/>
          <p:nvPr/>
        </p:nvSpPr>
        <p:spPr>
          <a:xfrm>
            <a:off x="607858" y="3308900"/>
            <a:ext cx="1112677" cy="461665"/>
          </a:xfrm>
          <a:prstGeom prst="rect">
            <a:avLst/>
          </a:prstGeom>
          <a:noFill/>
        </p:spPr>
        <p:txBody>
          <a:bodyPr wrap="none" rtlCol="0">
            <a:spAutoFit/>
          </a:bodyPr>
          <a:lstStyle/>
          <a:p>
            <a:r>
              <a:rPr lang="en-GB" sz="1200" b="1" dirty="0">
                <a:sym typeface="Wingdings 3" panose="05040102010807070707" pitchFamily="18" charset="2"/>
              </a:rPr>
              <a:t> </a:t>
            </a:r>
            <a:r>
              <a:rPr lang="en-GB" sz="1200" b="1" dirty="0"/>
              <a:t>Return date</a:t>
            </a:r>
          </a:p>
          <a:p>
            <a:r>
              <a:rPr lang="en-GB" sz="1200" dirty="0">
                <a:latin typeface="Tunga" panose="020B0502040204020203" pitchFamily="34" charset="0"/>
                <a:cs typeface="Tunga" panose="020B0502040204020203" pitchFamily="34" charset="0"/>
              </a:rPr>
              <a:t>2016-09-14</a:t>
            </a:r>
          </a:p>
        </p:txBody>
      </p:sp>
      <p:pic>
        <p:nvPicPr>
          <p:cNvPr id="45437" name="Picture 381" descr="Afbeeldingsresultaat voor calendar icon"/>
          <p:cNvPicPr>
            <a:picLocks noChangeAspect="1" noChangeArrowheads="1"/>
          </p:cNvPicPr>
          <p:nvPr/>
        </p:nvPicPr>
        <p:blipFill>
          <a:blip r:embed="rId18"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321907" y="2957323"/>
            <a:ext cx="293004" cy="293004"/>
          </a:xfrm>
          <a:prstGeom prst="rect">
            <a:avLst/>
          </a:prstGeom>
          <a:noFill/>
          <a:extLst>
            <a:ext uri="{909E8E84-426E-40DD-AFC4-6F175D3DCCD1}">
              <a14:hiddenFill xmlns:a14="http://schemas.microsoft.com/office/drawing/2010/main">
                <a:solidFill>
                  <a:srgbClr val="FFFFFF"/>
                </a:solidFill>
              </a14:hiddenFill>
            </a:ext>
          </a:extLst>
        </p:spPr>
      </p:pic>
      <p:pic>
        <p:nvPicPr>
          <p:cNvPr id="100" name="Picture 381" descr="Afbeeldingsresultaat voor calendar icon"/>
          <p:cNvPicPr>
            <a:picLocks noChangeAspect="1" noChangeArrowheads="1"/>
          </p:cNvPicPr>
          <p:nvPr/>
        </p:nvPicPr>
        <p:blipFill>
          <a:blip r:embed="rId18" cstate="print">
            <a:clrChange>
              <a:clrFrom>
                <a:srgbClr val="FFFFFF"/>
              </a:clrFrom>
              <a:clrTo>
                <a:srgbClr val="FFFFFF">
                  <a:alpha val="0"/>
                </a:srgbClr>
              </a:clrTo>
            </a:clrChange>
            <a:duotone>
              <a:prstClr val="black"/>
              <a:schemeClr val="accent2">
                <a:tint val="45000"/>
                <a:satMod val="400000"/>
              </a:schemeClr>
            </a:duotone>
            <a:extLst>
              <a:ext uri="{28A0092B-C50C-407E-A947-70E740481C1C}">
                <a14:useLocalDpi xmlns:a14="http://schemas.microsoft.com/office/drawing/2010/main" val="0"/>
              </a:ext>
            </a:extLst>
          </a:blip>
          <a:srcRect/>
          <a:stretch>
            <a:fillRect/>
          </a:stretch>
        </p:blipFill>
        <p:spPr bwMode="auto">
          <a:xfrm>
            <a:off x="342833" y="3348591"/>
            <a:ext cx="293004" cy="293004"/>
          </a:xfrm>
          <a:prstGeom prst="rect">
            <a:avLst/>
          </a:prstGeom>
          <a:noFill/>
          <a:extLst>
            <a:ext uri="{909E8E84-426E-40DD-AFC4-6F175D3DCCD1}">
              <a14:hiddenFill xmlns:a14="http://schemas.microsoft.com/office/drawing/2010/main">
                <a:solidFill>
                  <a:srgbClr val="FFFFFF"/>
                </a:solidFill>
              </a14:hiddenFill>
            </a:ext>
          </a:extLst>
        </p:spPr>
      </p:pic>
      <p:pic>
        <p:nvPicPr>
          <p:cNvPr id="45441" name="Picture 385" descr="https://cdn3.iconfinder.com/data/icons/meanicons-base/512/meanicons_50-512.png"/>
          <p:cNvPicPr>
            <a:picLocks noChangeAspect="1" noChangeArrowheads="1"/>
          </p:cNvPicPr>
          <p:nvPr/>
        </p:nvPicPr>
        <p:blipFill>
          <a:blip r:embed="rId19" cstate="print">
            <a:extLst>
              <a:ext uri="{28A0092B-C50C-407E-A947-70E740481C1C}">
                <a14:useLocalDpi xmlns:a14="http://schemas.microsoft.com/office/drawing/2010/main" val="0"/>
              </a:ext>
            </a:extLst>
          </a:blip>
          <a:srcRect/>
          <a:stretch>
            <a:fillRect/>
          </a:stretch>
        </p:blipFill>
        <p:spPr bwMode="auto">
          <a:xfrm>
            <a:off x="2094574" y="962195"/>
            <a:ext cx="217985" cy="210322"/>
          </a:xfrm>
          <a:prstGeom prst="rect">
            <a:avLst/>
          </a:prstGeom>
          <a:noFill/>
          <a:extLst>
            <a:ext uri="{909E8E84-426E-40DD-AFC4-6F175D3DCCD1}">
              <a14:hiddenFill xmlns:a14="http://schemas.microsoft.com/office/drawing/2010/main">
                <a:solidFill>
                  <a:srgbClr val="FFFFFF"/>
                </a:solidFill>
              </a14:hiddenFill>
            </a:ext>
          </a:extLst>
        </p:spPr>
      </p:pic>
      <p:sp>
        <p:nvSpPr>
          <p:cNvPr id="2" name="Slide Number Placeholder 1"/>
          <p:cNvSpPr>
            <a:spLocks noGrp="1"/>
          </p:cNvSpPr>
          <p:nvPr>
            <p:ph type="sldNum" sz="quarter" idx="12"/>
          </p:nvPr>
        </p:nvSpPr>
        <p:spPr/>
        <p:txBody>
          <a:bodyPr/>
          <a:lstStyle/>
          <a:p>
            <a:fld id="{B6F15528-21DE-4FAA-801E-634DDDAF4B2B}" type="slidenum">
              <a:rPr lang="en-US" smtClean="0"/>
              <a:pPr/>
              <a:t>14</a:t>
            </a:fld>
            <a:endParaRPr lang="en-US"/>
          </a:p>
        </p:txBody>
      </p:sp>
      <p:sp>
        <p:nvSpPr>
          <p:cNvPr id="69" name="TextBox 68"/>
          <p:cNvSpPr txBox="1"/>
          <p:nvPr/>
        </p:nvSpPr>
        <p:spPr>
          <a:xfrm>
            <a:off x="17379" y="58687"/>
            <a:ext cx="2601975" cy="338554"/>
          </a:xfrm>
          <a:prstGeom prst="rect">
            <a:avLst/>
          </a:prstGeom>
          <a:noFill/>
          <a:effectLst>
            <a:outerShdw blurRad="50800" dist="38100" dir="2700000" algn="tl" rotWithShape="0">
              <a:prstClr val="black">
                <a:alpha val="40000"/>
              </a:prstClr>
            </a:outerShdw>
          </a:effectLst>
        </p:spPr>
        <p:txBody>
          <a:bodyPr wrap="square" rtlCol="0">
            <a:spAutoFit/>
          </a:bodyPr>
          <a:lstStyle/>
          <a:p>
            <a:r>
              <a:rPr lang="nl-NL" sz="1600" dirty="0">
                <a:solidFill>
                  <a:schemeClr val="bg1"/>
                </a:solidFill>
                <a:latin typeface="Tunga" panose="020B0502040204020203" pitchFamily="34" charset="0"/>
                <a:cs typeface="Tunga" panose="020B0502040204020203" pitchFamily="34" charset="0"/>
              </a:rPr>
              <a:t>No container # - Import</a:t>
            </a:r>
          </a:p>
        </p:txBody>
      </p:sp>
    </p:spTree>
    <p:controls>
      <mc:AlternateContent xmlns:mc="http://schemas.openxmlformats.org/markup-compatibility/2006">
        <mc:Choice xmlns:v="urn:schemas-microsoft-com:vml" Requires="v">
          <p:control spid="45604" name="ScrollBar1" r:id="rId2" imgW="85680" imgH="2666880"/>
        </mc:Choice>
        <mc:Fallback>
          <p:control name="ScrollBar1" r:id="rId2" imgW="85680" imgH="2666880">
            <p:pic>
              <p:nvPicPr>
                <p:cNvPr id="38" name="ScrollBar1"/>
                <p:cNvPicPr>
                  <a:picLocks/>
                </p:cNvPicPr>
                <p:nvPr/>
              </p:nvPicPr>
              <p:blipFill>
                <a:blip r:embed="rId20"/>
                <a:stretch>
                  <a:fillRect/>
                </a:stretch>
              </p:blipFill>
              <p:spPr>
                <a:xfrm>
                  <a:off x="7010401" y="914400"/>
                  <a:ext cx="87293" cy="2664312"/>
                </a:xfrm>
                <a:prstGeom prst="rect">
                  <a:avLst/>
                </a:prstGeom>
              </p:spPr>
            </p:pic>
          </p:control>
        </mc:Fallback>
      </mc:AlternateContent>
      <mc:AlternateContent xmlns:mc="http://schemas.openxmlformats.org/markup-compatibility/2006">
        <mc:Choice xmlns:v="urn:schemas-microsoft-com:vml" Requires="v">
          <p:control spid="45605" name="ScrollBar2" r:id="rId3" imgW="4419720" imgH="123840"/>
        </mc:Choice>
        <mc:Fallback>
          <p:control name="ScrollBar2" r:id="rId3" imgW="4419720" imgH="123840">
            <p:pic>
              <p:nvPicPr>
                <p:cNvPr id="39" name="ScrollBar2"/>
                <p:cNvPicPr>
                  <a:picLocks/>
                </p:cNvPicPr>
                <p:nvPr/>
              </p:nvPicPr>
              <p:blipFill>
                <a:blip r:embed="rId21"/>
                <a:stretch>
                  <a:fillRect/>
                </a:stretch>
              </p:blipFill>
              <p:spPr>
                <a:xfrm>
                  <a:off x="2590800" y="3457834"/>
                  <a:ext cx="4419600" cy="120878"/>
                </a:xfrm>
                <a:prstGeom prst="rect">
                  <a:avLst/>
                </a:prstGeom>
              </p:spPr>
            </p:pic>
          </p:control>
        </mc:Fallback>
      </mc:AlternateContent>
    </p:controls>
    <p:extLst>
      <p:ext uri="{BB962C8B-B14F-4D97-AF65-F5344CB8AC3E}">
        <p14:creationId xmlns:p14="http://schemas.microsoft.com/office/powerpoint/2010/main" val="105629868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 name="Title 1"/>
          <p:cNvSpPr>
            <a:spLocks noGrp="1"/>
          </p:cNvSpPr>
          <p:nvPr>
            <p:ph type="title"/>
          </p:nvPr>
        </p:nvSpPr>
        <p:spPr>
          <a:xfrm>
            <a:off x="8763000" y="6400800"/>
            <a:ext cx="1905000" cy="381000"/>
          </a:xfrm>
        </p:spPr>
        <p:txBody>
          <a:bodyPr>
            <a:normAutofit/>
          </a:bodyPr>
          <a:lstStyle/>
          <a:p>
            <a:r>
              <a:rPr lang="nl-NL" sz="800" dirty="0"/>
              <a:t>Menu option No container # import </a:t>
            </a:r>
            <a:r>
              <a:rPr lang="nl-NL" sz="800" dirty="0" err="1"/>
              <a:t>calender</a:t>
            </a:r>
            <a:endParaRPr lang="nl-NL" sz="800" dirty="0"/>
          </a:p>
        </p:txBody>
      </p:sp>
      <p:sp>
        <p:nvSpPr>
          <p:cNvPr id="69" name="Rectangle 68">
            <a:hlinkClick r:id="rId10" action="ppaction://hlinksldjump" tooltip="Select the pick up date"/>
          </p:cNvPr>
          <p:cNvSpPr/>
          <p:nvPr/>
        </p:nvSpPr>
        <p:spPr>
          <a:xfrm>
            <a:off x="8833497" y="4619030"/>
            <a:ext cx="1658145" cy="250107"/>
          </a:xfrm>
          <a:prstGeom prst="rect">
            <a:avLst/>
          </a:prstGeom>
          <a:solidFill>
            <a:schemeClr val="bg1"/>
          </a:solidFill>
          <a:ln>
            <a:noFill/>
          </a:ln>
          <a:effectLst>
            <a:innerShdw blurRad="63500" dist="50800" dir="108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nl-NL" sz="800" dirty="0">
                <a:solidFill>
                  <a:schemeClr val="tx1"/>
                </a:solidFill>
                <a:latin typeface="Arial" panose="020B0604020202020204" pitchFamily="34" charset="0"/>
                <a:cs typeface="Arial" panose="020B0604020202020204" pitchFamily="34" charset="0"/>
              </a:rPr>
              <a:t>4 September 2016</a:t>
            </a:r>
          </a:p>
        </p:txBody>
      </p:sp>
      <p:pic>
        <p:nvPicPr>
          <p:cNvPr id="71" name="Picture 70"/>
          <p:cNvPicPr>
            <a:picLocks noChangeAspect="1"/>
          </p:cNvPicPr>
          <p:nvPr/>
        </p:nvPicPr>
        <p:blipFill>
          <a:blip r:embed="rId11"/>
          <a:stretch>
            <a:fillRect/>
          </a:stretch>
        </p:blipFill>
        <p:spPr>
          <a:xfrm>
            <a:off x="2590801" y="914399"/>
            <a:ext cx="5562599" cy="3288407"/>
          </a:xfrm>
          <a:prstGeom prst="rect">
            <a:avLst/>
          </a:prstGeom>
          <a:effectLst>
            <a:outerShdw blurRad="50800" dist="38100" dir="18900000" algn="bl" rotWithShape="0">
              <a:prstClr val="black">
                <a:alpha val="40000"/>
              </a:prstClr>
            </a:outerShdw>
          </a:effectLst>
        </p:spPr>
      </p:pic>
      <p:sp>
        <p:nvSpPr>
          <p:cNvPr id="95" name="TextBox 94"/>
          <p:cNvSpPr txBox="1"/>
          <p:nvPr/>
        </p:nvSpPr>
        <p:spPr>
          <a:xfrm>
            <a:off x="2770046" y="906689"/>
            <a:ext cx="811441" cy="215444"/>
          </a:xfrm>
          <a:prstGeom prst="rect">
            <a:avLst/>
          </a:prstGeom>
          <a:noFill/>
        </p:spPr>
        <p:txBody>
          <a:bodyPr wrap="none" rtlCol="0">
            <a:spAutoFit/>
          </a:bodyPr>
          <a:lstStyle/>
          <a:p>
            <a:r>
              <a:rPr lang="nl-NL" sz="800" dirty="0">
                <a:solidFill>
                  <a:schemeClr val="bg1"/>
                </a:solidFill>
              </a:rPr>
              <a:t>Map │ </a:t>
            </a:r>
            <a:r>
              <a:rPr lang="en-GB" sz="800" dirty="0">
                <a:solidFill>
                  <a:schemeClr val="bg1"/>
                </a:solidFill>
              </a:rPr>
              <a:t>Satellite</a:t>
            </a:r>
          </a:p>
        </p:txBody>
      </p:sp>
      <p:sp>
        <p:nvSpPr>
          <p:cNvPr id="96" name="TextBox 95"/>
          <p:cNvSpPr txBox="1"/>
          <p:nvPr/>
        </p:nvSpPr>
        <p:spPr>
          <a:xfrm>
            <a:off x="330522" y="5166832"/>
            <a:ext cx="902876" cy="276999"/>
          </a:xfrm>
          <a:prstGeom prst="rect">
            <a:avLst/>
          </a:prstGeom>
          <a:noFill/>
        </p:spPr>
        <p:txBody>
          <a:bodyPr wrap="none" rtlCol="0">
            <a:spAutoFit/>
          </a:bodyPr>
          <a:lstStyle/>
          <a:p>
            <a:r>
              <a:rPr lang="en-GB" sz="1200" dirty="0"/>
              <a:t>Destination</a:t>
            </a:r>
          </a:p>
        </p:txBody>
      </p:sp>
      <p:sp>
        <p:nvSpPr>
          <p:cNvPr id="97" name="TextBox 96"/>
          <p:cNvSpPr txBox="1"/>
          <p:nvPr/>
        </p:nvSpPr>
        <p:spPr>
          <a:xfrm>
            <a:off x="4176008" y="4620426"/>
            <a:ext cx="1107932" cy="276999"/>
          </a:xfrm>
          <a:prstGeom prst="rect">
            <a:avLst/>
          </a:prstGeom>
          <a:noFill/>
        </p:spPr>
        <p:txBody>
          <a:bodyPr wrap="none" rtlCol="0">
            <a:spAutoFit/>
          </a:bodyPr>
          <a:lstStyle/>
          <a:p>
            <a:r>
              <a:rPr lang="en-GB" sz="1200" dirty="0"/>
              <a:t>Container type</a:t>
            </a:r>
          </a:p>
        </p:txBody>
      </p:sp>
      <p:sp>
        <p:nvSpPr>
          <p:cNvPr id="98" name="TextBox 97"/>
          <p:cNvSpPr txBox="1"/>
          <p:nvPr/>
        </p:nvSpPr>
        <p:spPr>
          <a:xfrm>
            <a:off x="330522" y="4593507"/>
            <a:ext cx="1194494" cy="276999"/>
          </a:xfrm>
          <a:prstGeom prst="rect">
            <a:avLst/>
          </a:prstGeom>
          <a:noFill/>
        </p:spPr>
        <p:txBody>
          <a:bodyPr wrap="none" rtlCol="0">
            <a:spAutoFit/>
          </a:bodyPr>
          <a:lstStyle/>
          <a:p>
            <a:r>
              <a:rPr lang="en-GB" sz="1200" dirty="0"/>
              <a:t>Pick up terminal</a:t>
            </a:r>
          </a:p>
        </p:txBody>
      </p:sp>
      <p:pic>
        <p:nvPicPr>
          <p:cNvPr id="99" name="Picture 98" descr="want to create function that when a new point occurs this file will ..."/>
          <p:cNvPicPr>
            <a:picLocks noChangeAspect="1"/>
          </p:cNvPicPr>
          <p:nvPr/>
        </p:nvPicPr>
        <p:blipFill>
          <a:blip r:embed="rId12"/>
          <a:stretch>
            <a:fillRect/>
          </a:stretch>
        </p:blipFill>
        <p:spPr>
          <a:xfrm flipH="1">
            <a:off x="4729974" y="3148999"/>
            <a:ext cx="160338" cy="280591"/>
          </a:xfrm>
          <a:prstGeom prst="rect">
            <a:avLst/>
          </a:prstGeom>
        </p:spPr>
      </p:pic>
      <p:pic>
        <p:nvPicPr>
          <p:cNvPr id="100" name="Picture 99" descr="want to create function that when a new point occurs this file will ..."/>
          <p:cNvPicPr>
            <a:picLocks noChangeAspect="1"/>
          </p:cNvPicPr>
          <p:nvPr/>
        </p:nvPicPr>
        <p:blipFill>
          <a:blip r:embed="rId12"/>
          <a:stretch>
            <a:fillRect/>
          </a:stretch>
        </p:blipFill>
        <p:spPr>
          <a:xfrm flipH="1">
            <a:off x="228071" y="5136594"/>
            <a:ext cx="160338" cy="280591"/>
          </a:xfrm>
          <a:prstGeom prst="rect">
            <a:avLst/>
          </a:prstGeom>
        </p:spPr>
      </p:pic>
      <p:pic>
        <p:nvPicPr>
          <p:cNvPr id="101" name="Picture 100" descr="want to create function that when a new point occurs this file will ..."/>
          <p:cNvPicPr>
            <a:picLocks noChangeAspect="1"/>
          </p:cNvPicPr>
          <p:nvPr/>
        </p:nvPicPr>
        <p:blipFill>
          <a:blip r:embed="rId12">
            <a:duotone>
              <a:schemeClr val="accent1">
                <a:shade val="45000"/>
                <a:satMod val="135000"/>
              </a:schemeClr>
              <a:prstClr val="white"/>
            </a:duotone>
          </a:blip>
          <a:stretch>
            <a:fillRect/>
          </a:stretch>
        </p:blipFill>
        <p:spPr>
          <a:xfrm flipH="1">
            <a:off x="228071" y="4468453"/>
            <a:ext cx="160338" cy="280591"/>
          </a:xfrm>
          <a:prstGeom prst="rect">
            <a:avLst/>
          </a:prstGeom>
        </p:spPr>
      </p:pic>
      <p:pic>
        <p:nvPicPr>
          <p:cNvPr id="102" name="Picture 101" descr="want to create function that when a new point occurs this file will ..."/>
          <p:cNvPicPr>
            <a:picLocks noChangeAspect="1"/>
          </p:cNvPicPr>
          <p:nvPr/>
        </p:nvPicPr>
        <p:blipFill>
          <a:blip r:embed="rId12">
            <a:duotone>
              <a:schemeClr val="accent1">
                <a:shade val="45000"/>
                <a:satMod val="135000"/>
              </a:schemeClr>
              <a:prstClr val="white"/>
            </a:duotone>
          </a:blip>
          <a:stretch>
            <a:fillRect/>
          </a:stretch>
        </p:blipFill>
        <p:spPr>
          <a:xfrm flipH="1">
            <a:off x="3761057" y="2085244"/>
            <a:ext cx="160338" cy="280591"/>
          </a:xfrm>
          <a:prstGeom prst="rect">
            <a:avLst/>
          </a:prstGeom>
        </p:spPr>
      </p:pic>
      <p:pic>
        <p:nvPicPr>
          <p:cNvPr id="103" name="Picture 2" descr="http://www.containerhomes-info.com/images/20-dry_gfx.jpg"/>
          <p:cNvPicPr>
            <a:picLocks noChangeAspect="1" noChangeArrowheads="1"/>
          </p:cNvPicPr>
          <p:nvPr/>
        </p:nvPicPr>
        <p:blipFill>
          <a:blip r:embed="rId13"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3760638" y="4665294"/>
            <a:ext cx="321514" cy="233634"/>
          </a:xfrm>
          <a:prstGeom prst="rect">
            <a:avLst/>
          </a:prstGeom>
          <a:noFill/>
          <a:extLst>
            <a:ext uri="{909E8E84-426E-40DD-AFC4-6F175D3DCCD1}">
              <a14:hiddenFill xmlns:a14="http://schemas.microsoft.com/office/drawing/2010/main">
                <a:solidFill>
                  <a:srgbClr val="FFFFFF"/>
                </a:solidFill>
              </a14:hiddenFill>
            </a:ext>
          </a:extLst>
        </p:spPr>
      </p:pic>
      <p:pic>
        <p:nvPicPr>
          <p:cNvPr id="104" name="Picture 6" descr="http://thumb9.shutterstock.com/display_pic_with_logo/382021/377562832/stock-photo-container-ship-isolated-on-white-background-377562832.jpg"/>
          <p:cNvPicPr>
            <a:picLocks noChangeAspect="1" noChangeArrowheads="1"/>
          </p:cNvPicPr>
          <p:nvPr/>
        </p:nvPicPr>
        <p:blipFill>
          <a:blip r:embed="rId14"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flipH="1">
            <a:off x="3677756" y="5149289"/>
            <a:ext cx="443367" cy="296563"/>
          </a:xfrm>
          <a:prstGeom prst="rect">
            <a:avLst/>
          </a:prstGeom>
          <a:noFill/>
          <a:extLst>
            <a:ext uri="{909E8E84-426E-40DD-AFC4-6F175D3DCCD1}">
              <a14:hiddenFill xmlns:a14="http://schemas.microsoft.com/office/drawing/2010/main">
                <a:solidFill>
                  <a:srgbClr val="FFFFFF"/>
                </a:solidFill>
              </a14:hiddenFill>
            </a:ext>
          </a:extLst>
        </p:spPr>
      </p:pic>
      <p:sp>
        <p:nvSpPr>
          <p:cNvPr id="105" name="TextBox 104"/>
          <p:cNvSpPr txBox="1"/>
          <p:nvPr/>
        </p:nvSpPr>
        <p:spPr>
          <a:xfrm>
            <a:off x="4194022" y="5159070"/>
            <a:ext cx="611065" cy="276999"/>
          </a:xfrm>
          <a:prstGeom prst="rect">
            <a:avLst/>
          </a:prstGeom>
          <a:noFill/>
        </p:spPr>
        <p:txBody>
          <a:bodyPr wrap="none" rtlCol="0">
            <a:spAutoFit/>
          </a:bodyPr>
          <a:lstStyle/>
          <a:p>
            <a:r>
              <a:rPr lang="en-GB" sz="1200" dirty="0"/>
              <a:t>Carrier</a:t>
            </a:r>
          </a:p>
        </p:txBody>
      </p:sp>
      <p:pic>
        <p:nvPicPr>
          <p:cNvPr id="106" name="Picture 24" descr="https://upload.wikimedia.org/wikipedia/en/thumb/f/f3/Maersk_Oil_logo.svg/1135px-Maersk_Oil_logo.svg.png"/>
          <p:cNvPicPr>
            <a:picLocks noChangeAspect="1" noChangeArrowheads="1"/>
          </p:cNvPicPr>
          <p:nvPr/>
        </p:nvPicPr>
        <p:blipFill>
          <a:blip r:embed="rId15" cstate="print">
            <a:extLst>
              <a:ext uri="{28A0092B-C50C-407E-A947-70E740481C1C}">
                <a14:useLocalDpi xmlns:a14="http://schemas.microsoft.com/office/drawing/2010/main" val="0"/>
              </a:ext>
            </a:extLst>
          </a:blip>
          <a:srcRect/>
          <a:stretch>
            <a:fillRect/>
          </a:stretch>
        </p:blipFill>
        <p:spPr bwMode="auto">
          <a:xfrm>
            <a:off x="2960312" y="1362436"/>
            <a:ext cx="302691" cy="273089"/>
          </a:xfrm>
          <a:prstGeom prst="rect">
            <a:avLst/>
          </a:prstGeom>
          <a:noFill/>
          <a:extLst>
            <a:ext uri="{909E8E84-426E-40DD-AFC4-6F175D3DCCD1}">
              <a14:hiddenFill xmlns:a14="http://schemas.microsoft.com/office/drawing/2010/main">
                <a:solidFill>
                  <a:srgbClr val="FFFFFF"/>
                </a:solidFill>
              </a14:hiddenFill>
            </a:ext>
          </a:extLst>
        </p:spPr>
      </p:pic>
      <p:sp>
        <p:nvSpPr>
          <p:cNvPr id="109" name="TextBox 108"/>
          <p:cNvSpPr txBox="1"/>
          <p:nvPr/>
        </p:nvSpPr>
        <p:spPr>
          <a:xfrm>
            <a:off x="7652982" y="4605585"/>
            <a:ext cx="980397" cy="276999"/>
          </a:xfrm>
          <a:prstGeom prst="rect">
            <a:avLst/>
          </a:prstGeom>
          <a:noFill/>
        </p:spPr>
        <p:txBody>
          <a:bodyPr wrap="none" rtlCol="0">
            <a:spAutoFit/>
          </a:bodyPr>
          <a:lstStyle/>
          <a:p>
            <a:r>
              <a:rPr lang="en-GB" sz="1200" dirty="0"/>
              <a:t>Release date</a:t>
            </a:r>
          </a:p>
        </p:txBody>
      </p:sp>
      <p:sp>
        <p:nvSpPr>
          <p:cNvPr id="112" name="TextBox 111"/>
          <p:cNvSpPr txBox="1"/>
          <p:nvPr/>
        </p:nvSpPr>
        <p:spPr>
          <a:xfrm>
            <a:off x="329762" y="5819986"/>
            <a:ext cx="1168525" cy="276999"/>
          </a:xfrm>
          <a:prstGeom prst="rect">
            <a:avLst/>
          </a:prstGeom>
          <a:noFill/>
        </p:spPr>
        <p:txBody>
          <a:bodyPr wrap="none" rtlCol="0">
            <a:spAutoFit/>
          </a:bodyPr>
          <a:lstStyle/>
          <a:p>
            <a:r>
              <a:rPr lang="en-GB" sz="1200" dirty="0"/>
              <a:t>Return terminal</a:t>
            </a:r>
          </a:p>
        </p:txBody>
      </p:sp>
      <p:pic>
        <p:nvPicPr>
          <p:cNvPr id="113" name="Picture 112" descr="want to create function that when a new point occurs this file will ..."/>
          <p:cNvPicPr>
            <a:picLocks noChangeAspect="1"/>
          </p:cNvPicPr>
          <p:nvPr/>
        </p:nvPicPr>
        <p:blipFill>
          <a:blip r:embed="rId12">
            <a:duotone>
              <a:schemeClr val="bg2">
                <a:shade val="45000"/>
                <a:satMod val="135000"/>
              </a:schemeClr>
              <a:prstClr val="white"/>
            </a:duotone>
          </a:blip>
          <a:stretch>
            <a:fillRect/>
          </a:stretch>
        </p:blipFill>
        <p:spPr>
          <a:xfrm flipH="1">
            <a:off x="227311" y="5694932"/>
            <a:ext cx="160338" cy="280591"/>
          </a:xfrm>
          <a:prstGeom prst="rect">
            <a:avLst/>
          </a:prstGeom>
        </p:spPr>
      </p:pic>
      <p:sp>
        <p:nvSpPr>
          <p:cNvPr id="114" name="TextBox 113"/>
          <p:cNvSpPr txBox="1"/>
          <p:nvPr/>
        </p:nvSpPr>
        <p:spPr>
          <a:xfrm>
            <a:off x="7652982" y="5113347"/>
            <a:ext cx="920252" cy="276999"/>
          </a:xfrm>
          <a:prstGeom prst="rect">
            <a:avLst/>
          </a:prstGeom>
          <a:noFill/>
        </p:spPr>
        <p:txBody>
          <a:bodyPr wrap="none" rtlCol="0">
            <a:spAutoFit/>
          </a:bodyPr>
          <a:lstStyle/>
          <a:p>
            <a:r>
              <a:rPr lang="en-GB" sz="1200" dirty="0"/>
              <a:t>Return date</a:t>
            </a:r>
          </a:p>
        </p:txBody>
      </p:sp>
      <p:sp>
        <p:nvSpPr>
          <p:cNvPr id="115" name="Rectangle 114">
            <a:hlinkClick r:id="rId10" action="ppaction://hlinksldjump" tooltip="Select the pick up date"/>
          </p:cNvPr>
          <p:cNvSpPr/>
          <p:nvPr/>
        </p:nvSpPr>
        <p:spPr>
          <a:xfrm>
            <a:off x="8857455" y="5123042"/>
            <a:ext cx="1658145" cy="250107"/>
          </a:xfrm>
          <a:prstGeom prst="rect">
            <a:avLst/>
          </a:prstGeom>
          <a:solidFill>
            <a:schemeClr val="bg1"/>
          </a:solidFill>
          <a:ln>
            <a:noFill/>
          </a:ln>
          <a:effectLst>
            <a:innerShdw blurRad="63500" dist="50800" dir="108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nl-NL" sz="800" dirty="0">
                <a:solidFill>
                  <a:schemeClr val="tx1"/>
                </a:solidFill>
                <a:latin typeface="Arial" panose="020B0604020202020204" pitchFamily="34" charset="0"/>
                <a:cs typeface="Arial" panose="020B0604020202020204" pitchFamily="34" charset="0"/>
              </a:rPr>
              <a:t>14 September 2016</a:t>
            </a:r>
          </a:p>
        </p:txBody>
      </p:sp>
      <p:pic>
        <p:nvPicPr>
          <p:cNvPr id="116" name="Picture 115" descr="want to create function that when a new point occurs this file will ..."/>
          <p:cNvPicPr>
            <a:picLocks noChangeAspect="1"/>
          </p:cNvPicPr>
          <p:nvPr/>
        </p:nvPicPr>
        <p:blipFill>
          <a:blip r:embed="rId12">
            <a:duotone>
              <a:schemeClr val="bg2">
                <a:shade val="45000"/>
                <a:satMod val="135000"/>
              </a:schemeClr>
              <a:prstClr val="white"/>
            </a:duotone>
          </a:blip>
          <a:stretch>
            <a:fillRect/>
          </a:stretch>
        </p:blipFill>
        <p:spPr>
          <a:xfrm flipH="1">
            <a:off x="3950542" y="2225540"/>
            <a:ext cx="160338" cy="280591"/>
          </a:xfrm>
          <a:prstGeom prst="rect">
            <a:avLst/>
          </a:prstGeom>
        </p:spPr>
      </p:pic>
      <p:sp>
        <p:nvSpPr>
          <p:cNvPr id="2" name="Rectangle 1">
            <a:hlinkClick r:id="rId16" action="ppaction://hlinksldjump"/>
          </p:cNvPr>
          <p:cNvSpPr/>
          <p:nvPr/>
        </p:nvSpPr>
        <p:spPr>
          <a:xfrm>
            <a:off x="9243643" y="1781772"/>
            <a:ext cx="2624507" cy="2822088"/>
          </a:xfrm>
          <a:prstGeom prst="rect">
            <a:avLst/>
          </a:prstGeom>
          <a:solidFill>
            <a:schemeClr val="tx1">
              <a:alpha val="2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a:p>
        </p:txBody>
      </p:sp>
      <p:sp>
        <p:nvSpPr>
          <p:cNvPr id="11" name="TextBox 10"/>
          <p:cNvSpPr txBox="1"/>
          <p:nvPr/>
        </p:nvSpPr>
        <p:spPr>
          <a:xfrm>
            <a:off x="9818729" y="1943834"/>
            <a:ext cx="1508042" cy="276999"/>
          </a:xfrm>
          <a:prstGeom prst="rect">
            <a:avLst/>
          </a:prstGeom>
          <a:noFill/>
        </p:spPr>
        <p:txBody>
          <a:bodyPr wrap="none" rtlCol="0">
            <a:spAutoFit/>
          </a:bodyPr>
          <a:lstStyle/>
          <a:p>
            <a:r>
              <a:rPr lang="nl-NL" sz="1200" dirty="0">
                <a:solidFill>
                  <a:schemeClr val="bg1"/>
                </a:solidFill>
              </a:rPr>
              <a:t>&lt; SEPTEMBER 2016 &gt;</a:t>
            </a:r>
          </a:p>
        </p:txBody>
      </p:sp>
      <p:graphicFrame>
        <p:nvGraphicFramePr>
          <p:cNvPr id="12" name="Table 11"/>
          <p:cNvGraphicFramePr>
            <a:graphicFrameLocks noGrp="1"/>
          </p:cNvGraphicFramePr>
          <p:nvPr>
            <p:extLst>
              <p:ext uri="{D42A27DB-BD31-4B8C-83A1-F6EECF244321}">
                <p14:modId xmlns:p14="http://schemas.microsoft.com/office/powerpoint/2010/main" val="1142910681"/>
              </p:ext>
            </p:extLst>
          </p:nvPr>
        </p:nvGraphicFramePr>
        <p:xfrm>
          <a:off x="9398708" y="2338666"/>
          <a:ext cx="2314375" cy="1917144"/>
        </p:xfrm>
        <a:graphic>
          <a:graphicData uri="http://schemas.openxmlformats.org/drawingml/2006/table">
            <a:tbl>
              <a:tblPr>
                <a:tableStyleId>{5C22544A-7EE6-4342-B048-85BDC9FD1C3A}</a:tableStyleId>
              </a:tblPr>
              <a:tblGrid>
                <a:gridCol w="330625">
                  <a:extLst>
                    <a:ext uri="{9D8B030D-6E8A-4147-A177-3AD203B41FA5}">
                      <a16:colId xmlns:a16="http://schemas.microsoft.com/office/drawing/2014/main" val="1716091753"/>
                    </a:ext>
                  </a:extLst>
                </a:gridCol>
                <a:gridCol w="330625">
                  <a:extLst>
                    <a:ext uri="{9D8B030D-6E8A-4147-A177-3AD203B41FA5}">
                      <a16:colId xmlns:a16="http://schemas.microsoft.com/office/drawing/2014/main" val="2032637836"/>
                    </a:ext>
                  </a:extLst>
                </a:gridCol>
                <a:gridCol w="330625">
                  <a:extLst>
                    <a:ext uri="{9D8B030D-6E8A-4147-A177-3AD203B41FA5}">
                      <a16:colId xmlns:a16="http://schemas.microsoft.com/office/drawing/2014/main" val="4235743174"/>
                    </a:ext>
                  </a:extLst>
                </a:gridCol>
                <a:gridCol w="330625">
                  <a:extLst>
                    <a:ext uri="{9D8B030D-6E8A-4147-A177-3AD203B41FA5}">
                      <a16:colId xmlns:a16="http://schemas.microsoft.com/office/drawing/2014/main" val="4050196863"/>
                    </a:ext>
                  </a:extLst>
                </a:gridCol>
                <a:gridCol w="330625">
                  <a:extLst>
                    <a:ext uri="{9D8B030D-6E8A-4147-A177-3AD203B41FA5}">
                      <a16:colId xmlns:a16="http://schemas.microsoft.com/office/drawing/2014/main" val="3829800124"/>
                    </a:ext>
                  </a:extLst>
                </a:gridCol>
                <a:gridCol w="330625">
                  <a:extLst>
                    <a:ext uri="{9D8B030D-6E8A-4147-A177-3AD203B41FA5}">
                      <a16:colId xmlns:a16="http://schemas.microsoft.com/office/drawing/2014/main" val="2684673359"/>
                    </a:ext>
                  </a:extLst>
                </a:gridCol>
                <a:gridCol w="330625">
                  <a:extLst>
                    <a:ext uri="{9D8B030D-6E8A-4147-A177-3AD203B41FA5}">
                      <a16:colId xmlns:a16="http://schemas.microsoft.com/office/drawing/2014/main" val="1332862312"/>
                    </a:ext>
                  </a:extLst>
                </a:gridCol>
              </a:tblGrid>
              <a:tr h="319524">
                <a:tc>
                  <a:txBody>
                    <a:bodyPr/>
                    <a:lstStyle/>
                    <a:p>
                      <a:pPr algn="ctr" fontAlgn="b"/>
                      <a:r>
                        <a:rPr lang="nl-NL" sz="1100" u="none" strike="noStrike" dirty="0">
                          <a:solidFill>
                            <a:schemeClr val="bg1"/>
                          </a:solidFill>
                          <a:effectLst/>
                        </a:rPr>
                        <a:t>S</a:t>
                      </a:r>
                      <a:endParaRPr lang="nl-NL" sz="1100" b="0" i="0" u="none" strike="noStrike" dirty="0">
                        <a:solidFill>
                          <a:schemeClr val="bg1"/>
                        </a:solidFill>
                        <a:effectLst/>
                        <a:latin typeface="Calibri" panose="020F0502020204030204" pitchFamily="34" charset="0"/>
                      </a:endParaRPr>
                    </a:p>
                  </a:txBody>
                  <a:tcPr marL="9525" marR="9525" marT="9525" marB="0" anchor="ctr">
                    <a:noFill/>
                  </a:tcPr>
                </a:tc>
                <a:tc>
                  <a:txBody>
                    <a:bodyPr/>
                    <a:lstStyle/>
                    <a:p>
                      <a:pPr algn="ctr" fontAlgn="b"/>
                      <a:r>
                        <a:rPr lang="nl-NL" sz="1100" u="none" strike="noStrike" dirty="0">
                          <a:solidFill>
                            <a:schemeClr val="bg1"/>
                          </a:solidFill>
                          <a:effectLst/>
                        </a:rPr>
                        <a:t>M</a:t>
                      </a:r>
                      <a:endParaRPr lang="nl-NL" sz="1100" b="0" i="0" u="none" strike="noStrike" dirty="0">
                        <a:solidFill>
                          <a:schemeClr val="bg1"/>
                        </a:solidFill>
                        <a:effectLst/>
                        <a:latin typeface="Calibri" panose="020F0502020204030204" pitchFamily="34" charset="0"/>
                      </a:endParaRPr>
                    </a:p>
                  </a:txBody>
                  <a:tcPr marL="9525" marR="9525" marT="9525" marB="0" anchor="ctr">
                    <a:noFill/>
                  </a:tcPr>
                </a:tc>
                <a:tc>
                  <a:txBody>
                    <a:bodyPr/>
                    <a:lstStyle/>
                    <a:p>
                      <a:pPr algn="ctr" fontAlgn="b"/>
                      <a:r>
                        <a:rPr lang="nl-NL" sz="1100" u="none" strike="noStrike" dirty="0">
                          <a:solidFill>
                            <a:schemeClr val="bg1"/>
                          </a:solidFill>
                          <a:effectLst/>
                        </a:rPr>
                        <a:t>T</a:t>
                      </a:r>
                      <a:endParaRPr lang="nl-NL" sz="1100" b="0" i="0" u="none" strike="noStrike" dirty="0">
                        <a:solidFill>
                          <a:schemeClr val="bg1"/>
                        </a:solidFill>
                        <a:effectLst/>
                        <a:latin typeface="Calibri" panose="020F0502020204030204" pitchFamily="34" charset="0"/>
                      </a:endParaRPr>
                    </a:p>
                  </a:txBody>
                  <a:tcPr marL="9525" marR="9525" marT="9525" marB="0" anchor="ctr">
                    <a:noFill/>
                  </a:tcPr>
                </a:tc>
                <a:tc>
                  <a:txBody>
                    <a:bodyPr/>
                    <a:lstStyle/>
                    <a:p>
                      <a:pPr algn="ctr" fontAlgn="b"/>
                      <a:r>
                        <a:rPr lang="nl-NL" sz="1100" u="none" strike="noStrike" dirty="0">
                          <a:solidFill>
                            <a:schemeClr val="bg1"/>
                          </a:solidFill>
                          <a:effectLst/>
                        </a:rPr>
                        <a:t>W</a:t>
                      </a:r>
                      <a:endParaRPr lang="nl-NL" sz="1100" b="0" i="0" u="none" strike="noStrike" dirty="0">
                        <a:solidFill>
                          <a:schemeClr val="bg1"/>
                        </a:solidFill>
                        <a:effectLst/>
                        <a:latin typeface="Calibri" panose="020F0502020204030204" pitchFamily="34" charset="0"/>
                      </a:endParaRPr>
                    </a:p>
                  </a:txBody>
                  <a:tcPr marL="9525" marR="9525" marT="9525" marB="0" anchor="ctr">
                    <a:noFill/>
                  </a:tcPr>
                </a:tc>
                <a:tc>
                  <a:txBody>
                    <a:bodyPr/>
                    <a:lstStyle/>
                    <a:p>
                      <a:pPr algn="ctr" fontAlgn="b"/>
                      <a:r>
                        <a:rPr lang="nl-NL" sz="1100" u="none" strike="noStrike">
                          <a:solidFill>
                            <a:schemeClr val="bg1"/>
                          </a:solidFill>
                          <a:effectLst/>
                        </a:rPr>
                        <a:t>T</a:t>
                      </a:r>
                      <a:endParaRPr lang="nl-NL" sz="1100" b="0" i="0" u="none" strike="noStrike">
                        <a:solidFill>
                          <a:schemeClr val="bg1"/>
                        </a:solidFill>
                        <a:effectLst/>
                        <a:latin typeface="Calibri" panose="020F0502020204030204" pitchFamily="34" charset="0"/>
                      </a:endParaRPr>
                    </a:p>
                  </a:txBody>
                  <a:tcPr marL="9525" marR="9525" marT="9525" marB="0" anchor="ctr">
                    <a:noFill/>
                  </a:tcPr>
                </a:tc>
                <a:tc>
                  <a:txBody>
                    <a:bodyPr/>
                    <a:lstStyle/>
                    <a:p>
                      <a:pPr algn="ctr" fontAlgn="b"/>
                      <a:r>
                        <a:rPr lang="nl-NL" sz="1100" u="none" strike="noStrike">
                          <a:solidFill>
                            <a:schemeClr val="bg1"/>
                          </a:solidFill>
                          <a:effectLst/>
                        </a:rPr>
                        <a:t>F</a:t>
                      </a:r>
                      <a:endParaRPr lang="nl-NL" sz="1100" b="0" i="0" u="none" strike="noStrike">
                        <a:solidFill>
                          <a:schemeClr val="bg1"/>
                        </a:solidFill>
                        <a:effectLst/>
                        <a:latin typeface="Calibri" panose="020F0502020204030204" pitchFamily="34" charset="0"/>
                      </a:endParaRPr>
                    </a:p>
                  </a:txBody>
                  <a:tcPr marL="9525" marR="9525" marT="9525" marB="0" anchor="ctr">
                    <a:noFill/>
                  </a:tcPr>
                </a:tc>
                <a:tc>
                  <a:txBody>
                    <a:bodyPr/>
                    <a:lstStyle/>
                    <a:p>
                      <a:pPr algn="ctr" fontAlgn="b"/>
                      <a:r>
                        <a:rPr lang="nl-NL" sz="1100" u="none" strike="noStrike">
                          <a:solidFill>
                            <a:schemeClr val="bg1"/>
                          </a:solidFill>
                          <a:effectLst/>
                        </a:rPr>
                        <a:t>S</a:t>
                      </a:r>
                      <a:endParaRPr lang="nl-NL" sz="1100" b="0" i="0" u="none" strike="noStrike">
                        <a:solidFill>
                          <a:schemeClr val="bg1"/>
                        </a:solidFill>
                        <a:effectLst/>
                        <a:latin typeface="Calibri" panose="020F0502020204030204" pitchFamily="34" charset="0"/>
                      </a:endParaRPr>
                    </a:p>
                  </a:txBody>
                  <a:tcPr marL="9525" marR="9525" marT="9525" marB="0" anchor="ctr">
                    <a:noFill/>
                  </a:tcPr>
                </a:tc>
                <a:extLst>
                  <a:ext uri="{0D108BD9-81ED-4DB2-BD59-A6C34878D82A}">
                    <a16:rowId xmlns:a16="http://schemas.microsoft.com/office/drawing/2014/main" val="2789406501"/>
                  </a:ext>
                </a:extLst>
              </a:tr>
              <a:tr h="319524">
                <a:tc>
                  <a:txBody>
                    <a:bodyPr/>
                    <a:lstStyle/>
                    <a:p>
                      <a:pPr algn="ctr" fontAlgn="b"/>
                      <a:endParaRPr lang="nl-NL" sz="1100" b="0" i="0" u="none" strike="noStrike">
                        <a:solidFill>
                          <a:schemeClr val="bg1"/>
                        </a:solidFill>
                        <a:effectLst/>
                        <a:latin typeface="Calibri" panose="020F0502020204030204" pitchFamily="34" charset="0"/>
                      </a:endParaRPr>
                    </a:p>
                  </a:txBody>
                  <a:tcPr marL="9525" marR="9525" marT="9525" marB="0" anchor="ctr">
                    <a:noFill/>
                  </a:tcPr>
                </a:tc>
                <a:tc>
                  <a:txBody>
                    <a:bodyPr/>
                    <a:lstStyle/>
                    <a:p>
                      <a:pPr algn="ctr" fontAlgn="b"/>
                      <a:endParaRPr lang="nl-NL" sz="1100" b="0" i="0" u="none" strike="noStrike" dirty="0">
                        <a:solidFill>
                          <a:schemeClr val="bg1"/>
                        </a:solidFill>
                        <a:effectLst/>
                        <a:latin typeface="Calibri" panose="020F0502020204030204" pitchFamily="34" charset="0"/>
                      </a:endParaRPr>
                    </a:p>
                  </a:txBody>
                  <a:tcPr marL="9525" marR="9525" marT="9525" marB="0" anchor="ctr">
                    <a:noFill/>
                  </a:tcPr>
                </a:tc>
                <a:tc>
                  <a:txBody>
                    <a:bodyPr/>
                    <a:lstStyle/>
                    <a:p>
                      <a:pPr algn="ctr" fontAlgn="b"/>
                      <a:endParaRPr lang="nl-NL" sz="1100" b="0" i="0" u="none" strike="noStrike" dirty="0">
                        <a:solidFill>
                          <a:schemeClr val="bg1"/>
                        </a:solidFill>
                        <a:effectLst/>
                        <a:latin typeface="Calibri" panose="020F0502020204030204" pitchFamily="34" charset="0"/>
                      </a:endParaRPr>
                    </a:p>
                  </a:txBody>
                  <a:tcPr marL="9525" marR="9525" marT="9525" marB="0" anchor="ctr">
                    <a:noFill/>
                  </a:tcPr>
                </a:tc>
                <a:tc>
                  <a:txBody>
                    <a:bodyPr/>
                    <a:lstStyle/>
                    <a:p>
                      <a:pPr algn="ctr" fontAlgn="b"/>
                      <a:endParaRPr lang="nl-NL" sz="1100" b="0" i="0" u="none" strike="noStrike" dirty="0">
                        <a:solidFill>
                          <a:schemeClr val="bg1"/>
                        </a:solidFill>
                        <a:effectLst/>
                        <a:latin typeface="Calibri" panose="020F0502020204030204" pitchFamily="34" charset="0"/>
                      </a:endParaRPr>
                    </a:p>
                  </a:txBody>
                  <a:tcPr marL="9525" marR="9525" marT="9525" marB="0" anchor="ctr">
                    <a:noFill/>
                  </a:tcPr>
                </a:tc>
                <a:tc>
                  <a:txBody>
                    <a:bodyPr/>
                    <a:lstStyle/>
                    <a:p>
                      <a:pPr algn="ctr" fontAlgn="b"/>
                      <a:r>
                        <a:rPr lang="nl-NL" sz="1100" u="none" strike="noStrike" dirty="0">
                          <a:solidFill>
                            <a:schemeClr val="bg1"/>
                          </a:solidFill>
                          <a:effectLst/>
                        </a:rPr>
                        <a:t>1</a:t>
                      </a:r>
                      <a:endParaRPr lang="nl-NL" sz="1100" b="0" i="0" u="none" strike="noStrike" dirty="0">
                        <a:solidFill>
                          <a:schemeClr val="bg1"/>
                        </a:solidFill>
                        <a:effectLst/>
                        <a:latin typeface="Calibri" panose="020F0502020204030204" pitchFamily="34" charset="0"/>
                      </a:endParaRPr>
                    </a:p>
                  </a:txBody>
                  <a:tcPr marL="9525" marR="9525" marT="9525" marB="0" anchor="ctr">
                    <a:noFill/>
                  </a:tcPr>
                </a:tc>
                <a:tc>
                  <a:txBody>
                    <a:bodyPr/>
                    <a:lstStyle/>
                    <a:p>
                      <a:pPr algn="ctr" fontAlgn="b"/>
                      <a:r>
                        <a:rPr lang="nl-NL" sz="1100" u="none" strike="noStrike" dirty="0">
                          <a:solidFill>
                            <a:schemeClr val="bg1"/>
                          </a:solidFill>
                          <a:effectLst/>
                        </a:rPr>
                        <a:t>2</a:t>
                      </a:r>
                      <a:endParaRPr lang="nl-NL" sz="1100" b="0" i="0" u="none" strike="noStrike" dirty="0">
                        <a:solidFill>
                          <a:schemeClr val="bg1"/>
                        </a:solidFill>
                        <a:effectLst/>
                        <a:latin typeface="Calibri" panose="020F0502020204030204" pitchFamily="34" charset="0"/>
                      </a:endParaRPr>
                    </a:p>
                  </a:txBody>
                  <a:tcPr marL="9525" marR="9525" marT="9525" marB="0" anchor="ctr">
                    <a:noFill/>
                  </a:tcPr>
                </a:tc>
                <a:tc>
                  <a:txBody>
                    <a:bodyPr/>
                    <a:lstStyle/>
                    <a:p>
                      <a:pPr algn="ctr" fontAlgn="b"/>
                      <a:r>
                        <a:rPr lang="nl-NL" sz="1100" u="none" strike="noStrike">
                          <a:solidFill>
                            <a:schemeClr val="bg1"/>
                          </a:solidFill>
                          <a:effectLst/>
                        </a:rPr>
                        <a:t>3</a:t>
                      </a:r>
                      <a:endParaRPr lang="nl-NL" sz="1100" b="0" i="0" u="none" strike="noStrike">
                        <a:solidFill>
                          <a:schemeClr val="bg1"/>
                        </a:solidFill>
                        <a:effectLst/>
                        <a:latin typeface="Calibri" panose="020F0502020204030204" pitchFamily="34" charset="0"/>
                      </a:endParaRPr>
                    </a:p>
                  </a:txBody>
                  <a:tcPr marL="9525" marR="9525" marT="9525" marB="0" anchor="ctr">
                    <a:noFill/>
                  </a:tcPr>
                </a:tc>
                <a:extLst>
                  <a:ext uri="{0D108BD9-81ED-4DB2-BD59-A6C34878D82A}">
                    <a16:rowId xmlns:a16="http://schemas.microsoft.com/office/drawing/2014/main" val="3109494233"/>
                  </a:ext>
                </a:extLst>
              </a:tr>
              <a:tr h="319524">
                <a:tc>
                  <a:txBody>
                    <a:bodyPr/>
                    <a:lstStyle/>
                    <a:p>
                      <a:pPr algn="ctr" fontAlgn="b"/>
                      <a:r>
                        <a:rPr lang="nl-NL" sz="1100" u="none" strike="noStrike" dirty="0">
                          <a:solidFill>
                            <a:schemeClr val="tx1"/>
                          </a:solidFill>
                          <a:effectLst/>
                        </a:rPr>
                        <a:t>4</a:t>
                      </a:r>
                      <a:endParaRPr lang="nl-NL" sz="1100" b="0" i="0" u="none" strike="noStrike" dirty="0">
                        <a:solidFill>
                          <a:schemeClr val="tx1"/>
                        </a:solidFill>
                        <a:effectLst/>
                        <a:latin typeface="Calibri" panose="020F0502020204030204" pitchFamily="34" charset="0"/>
                      </a:endParaRPr>
                    </a:p>
                  </a:txBody>
                  <a:tcPr marL="9525" marR="9525" marT="9525" marB="0" anchor="ctr">
                    <a:solidFill>
                      <a:schemeClr val="bg1"/>
                    </a:solidFill>
                  </a:tcPr>
                </a:tc>
                <a:tc>
                  <a:txBody>
                    <a:bodyPr/>
                    <a:lstStyle/>
                    <a:p>
                      <a:pPr algn="ctr" fontAlgn="b"/>
                      <a:r>
                        <a:rPr lang="nl-NL" sz="1100" u="none" strike="noStrike">
                          <a:solidFill>
                            <a:schemeClr val="bg1"/>
                          </a:solidFill>
                          <a:effectLst/>
                        </a:rPr>
                        <a:t>5</a:t>
                      </a:r>
                      <a:endParaRPr lang="nl-NL" sz="1100" b="0" i="0" u="none" strike="noStrike">
                        <a:solidFill>
                          <a:schemeClr val="bg1"/>
                        </a:solidFill>
                        <a:effectLst/>
                        <a:latin typeface="Calibri" panose="020F0502020204030204" pitchFamily="34" charset="0"/>
                      </a:endParaRPr>
                    </a:p>
                  </a:txBody>
                  <a:tcPr marL="9525" marR="9525" marT="9525" marB="0" anchor="ctr">
                    <a:noFill/>
                  </a:tcPr>
                </a:tc>
                <a:tc>
                  <a:txBody>
                    <a:bodyPr/>
                    <a:lstStyle/>
                    <a:p>
                      <a:pPr algn="ctr" fontAlgn="b"/>
                      <a:r>
                        <a:rPr lang="nl-NL" sz="1100" u="none" strike="noStrike">
                          <a:solidFill>
                            <a:schemeClr val="bg1"/>
                          </a:solidFill>
                          <a:effectLst/>
                        </a:rPr>
                        <a:t>6</a:t>
                      </a:r>
                      <a:endParaRPr lang="nl-NL" sz="1100" b="0" i="0" u="none" strike="noStrike">
                        <a:solidFill>
                          <a:schemeClr val="bg1"/>
                        </a:solidFill>
                        <a:effectLst/>
                        <a:latin typeface="Calibri" panose="020F0502020204030204" pitchFamily="34" charset="0"/>
                      </a:endParaRPr>
                    </a:p>
                  </a:txBody>
                  <a:tcPr marL="9525" marR="9525" marT="9525" marB="0" anchor="ctr">
                    <a:noFill/>
                  </a:tcPr>
                </a:tc>
                <a:tc>
                  <a:txBody>
                    <a:bodyPr/>
                    <a:lstStyle/>
                    <a:p>
                      <a:pPr algn="ctr" fontAlgn="b"/>
                      <a:r>
                        <a:rPr lang="nl-NL" sz="1100" u="none" strike="noStrike" dirty="0">
                          <a:solidFill>
                            <a:schemeClr val="bg1"/>
                          </a:solidFill>
                          <a:effectLst/>
                        </a:rPr>
                        <a:t>7</a:t>
                      </a:r>
                      <a:endParaRPr lang="nl-NL" sz="1100" b="0" i="0" u="none" strike="noStrike" dirty="0">
                        <a:solidFill>
                          <a:schemeClr val="bg1"/>
                        </a:solidFill>
                        <a:effectLst/>
                        <a:latin typeface="Calibri" panose="020F0502020204030204" pitchFamily="34" charset="0"/>
                      </a:endParaRPr>
                    </a:p>
                  </a:txBody>
                  <a:tcPr marL="9525" marR="9525" marT="9525" marB="0" anchor="ctr">
                    <a:noFill/>
                  </a:tcPr>
                </a:tc>
                <a:tc>
                  <a:txBody>
                    <a:bodyPr/>
                    <a:lstStyle/>
                    <a:p>
                      <a:pPr algn="ctr" fontAlgn="b"/>
                      <a:r>
                        <a:rPr lang="nl-NL" sz="1100" u="none" strike="noStrike" dirty="0">
                          <a:solidFill>
                            <a:schemeClr val="bg1"/>
                          </a:solidFill>
                          <a:effectLst/>
                        </a:rPr>
                        <a:t>8</a:t>
                      </a:r>
                      <a:endParaRPr lang="nl-NL" sz="1100" b="0" i="0" u="none" strike="noStrike" dirty="0">
                        <a:solidFill>
                          <a:schemeClr val="bg1"/>
                        </a:solidFill>
                        <a:effectLst/>
                        <a:latin typeface="Calibri" panose="020F0502020204030204" pitchFamily="34" charset="0"/>
                      </a:endParaRPr>
                    </a:p>
                  </a:txBody>
                  <a:tcPr marL="9525" marR="9525" marT="9525" marB="0" anchor="ctr">
                    <a:noFill/>
                  </a:tcPr>
                </a:tc>
                <a:tc>
                  <a:txBody>
                    <a:bodyPr/>
                    <a:lstStyle/>
                    <a:p>
                      <a:pPr algn="ctr" fontAlgn="b"/>
                      <a:r>
                        <a:rPr lang="nl-NL" sz="1100" u="none" strike="noStrike" dirty="0">
                          <a:solidFill>
                            <a:schemeClr val="bg1"/>
                          </a:solidFill>
                          <a:effectLst/>
                        </a:rPr>
                        <a:t>9</a:t>
                      </a:r>
                      <a:endParaRPr lang="nl-NL" sz="1100" b="0" i="0" u="none" strike="noStrike" dirty="0">
                        <a:solidFill>
                          <a:schemeClr val="bg1"/>
                        </a:solidFill>
                        <a:effectLst/>
                        <a:latin typeface="Calibri" panose="020F0502020204030204" pitchFamily="34" charset="0"/>
                      </a:endParaRPr>
                    </a:p>
                  </a:txBody>
                  <a:tcPr marL="9525" marR="9525" marT="9525" marB="0" anchor="ctr">
                    <a:noFill/>
                  </a:tcPr>
                </a:tc>
                <a:tc>
                  <a:txBody>
                    <a:bodyPr/>
                    <a:lstStyle/>
                    <a:p>
                      <a:pPr algn="ctr" fontAlgn="b"/>
                      <a:r>
                        <a:rPr lang="nl-NL" sz="1100" u="none" strike="noStrike">
                          <a:solidFill>
                            <a:schemeClr val="bg1"/>
                          </a:solidFill>
                          <a:effectLst/>
                        </a:rPr>
                        <a:t>10</a:t>
                      </a:r>
                      <a:endParaRPr lang="nl-NL" sz="1100" b="0" i="0" u="none" strike="noStrike">
                        <a:solidFill>
                          <a:schemeClr val="bg1"/>
                        </a:solidFill>
                        <a:effectLst/>
                        <a:latin typeface="Calibri" panose="020F0502020204030204" pitchFamily="34" charset="0"/>
                      </a:endParaRPr>
                    </a:p>
                  </a:txBody>
                  <a:tcPr marL="9525" marR="9525" marT="9525" marB="0" anchor="ctr">
                    <a:noFill/>
                  </a:tcPr>
                </a:tc>
                <a:extLst>
                  <a:ext uri="{0D108BD9-81ED-4DB2-BD59-A6C34878D82A}">
                    <a16:rowId xmlns:a16="http://schemas.microsoft.com/office/drawing/2014/main" val="3442810117"/>
                  </a:ext>
                </a:extLst>
              </a:tr>
              <a:tr h="319524">
                <a:tc>
                  <a:txBody>
                    <a:bodyPr/>
                    <a:lstStyle/>
                    <a:p>
                      <a:pPr algn="ctr" fontAlgn="b"/>
                      <a:r>
                        <a:rPr lang="nl-NL" sz="1100" u="none" strike="noStrike" dirty="0">
                          <a:solidFill>
                            <a:schemeClr val="bg1"/>
                          </a:solidFill>
                          <a:effectLst/>
                        </a:rPr>
                        <a:t>11</a:t>
                      </a:r>
                      <a:endParaRPr lang="nl-NL" sz="1100" b="0" i="0" u="none" strike="noStrike" dirty="0">
                        <a:solidFill>
                          <a:schemeClr val="bg1"/>
                        </a:solidFill>
                        <a:effectLst/>
                        <a:latin typeface="Calibri" panose="020F0502020204030204" pitchFamily="34" charset="0"/>
                      </a:endParaRPr>
                    </a:p>
                  </a:txBody>
                  <a:tcPr marL="9525" marR="9525" marT="9525" marB="0" anchor="ctr">
                    <a:noFill/>
                  </a:tcPr>
                </a:tc>
                <a:tc>
                  <a:txBody>
                    <a:bodyPr/>
                    <a:lstStyle/>
                    <a:p>
                      <a:pPr algn="ctr" fontAlgn="b"/>
                      <a:r>
                        <a:rPr lang="nl-NL" sz="1100" u="none" strike="noStrike">
                          <a:solidFill>
                            <a:schemeClr val="bg1"/>
                          </a:solidFill>
                          <a:effectLst/>
                        </a:rPr>
                        <a:t>12</a:t>
                      </a:r>
                      <a:endParaRPr lang="nl-NL" sz="1100" b="0" i="0" u="none" strike="noStrike">
                        <a:solidFill>
                          <a:schemeClr val="bg1"/>
                        </a:solidFill>
                        <a:effectLst/>
                        <a:latin typeface="Calibri" panose="020F0502020204030204" pitchFamily="34" charset="0"/>
                      </a:endParaRPr>
                    </a:p>
                  </a:txBody>
                  <a:tcPr marL="9525" marR="9525" marT="9525" marB="0" anchor="ctr">
                    <a:noFill/>
                  </a:tcPr>
                </a:tc>
                <a:tc>
                  <a:txBody>
                    <a:bodyPr/>
                    <a:lstStyle/>
                    <a:p>
                      <a:pPr algn="ctr" fontAlgn="b"/>
                      <a:r>
                        <a:rPr lang="nl-NL" sz="1100" u="none" strike="noStrike">
                          <a:solidFill>
                            <a:schemeClr val="bg1"/>
                          </a:solidFill>
                          <a:effectLst/>
                        </a:rPr>
                        <a:t>13</a:t>
                      </a:r>
                      <a:endParaRPr lang="nl-NL" sz="1100" b="0" i="0" u="none" strike="noStrike">
                        <a:solidFill>
                          <a:schemeClr val="bg1"/>
                        </a:solidFill>
                        <a:effectLst/>
                        <a:latin typeface="Calibri" panose="020F0502020204030204" pitchFamily="34" charset="0"/>
                      </a:endParaRPr>
                    </a:p>
                  </a:txBody>
                  <a:tcPr marL="9525" marR="9525" marT="9525" marB="0" anchor="ctr">
                    <a:noFill/>
                  </a:tcPr>
                </a:tc>
                <a:tc>
                  <a:txBody>
                    <a:bodyPr/>
                    <a:lstStyle/>
                    <a:p>
                      <a:pPr algn="ctr" fontAlgn="b"/>
                      <a:r>
                        <a:rPr lang="nl-NL" sz="1100" u="none" strike="noStrike">
                          <a:solidFill>
                            <a:schemeClr val="bg1"/>
                          </a:solidFill>
                          <a:effectLst/>
                        </a:rPr>
                        <a:t>14</a:t>
                      </a:r>
                      <a:endParaRPr lang="nl-NL" sz="1100" b="0" i="0" u="none" strike="noStrike">
                        <a:solidFill>
                          <a:schemeClr val="bg1"/>
                        </a:solidFill>
                        <a:effectLst/>
                        <a:latin typeface="Calibri" panose="020F0502020204030204" pitchFamily="34" charset="0"/>
                      </a:endParaRPr>
                    </a:p>
                  </a:txBody>
                  <a:tcPr marL="9525" marR="9525" marT="9525" marB="0" anchor="ctr">
                    <a:noFill/>
                  </a:tcPr>
                </a:tc>
                <a:tc>
                  <a:txBody>
                    <a:bodyPr/>
                    <a:lstStyle/>
                    <a:p>
                      <a:pPr algn="ctr" fontAlgn="b"/>
                      <a:r>
                        <a:rPr lang="nl-NL" sz="1100" u="none" strike="noStrike" dirty="0">
                          <a:solidFill>
                            <a:schemeClr val="bg1"/>
                          </a:solidFill>
                          <a:effectLst/>
                        </a:rPr>
                        <a:t>15</a:t>
                      </a:r>
                      <a:endParaRPr lang="nl-NL" sz="1100" b="0" i="0" u="none" strike="noStrike" dirty="0">
                        <a:solidFill>
                          <a:schemeClr val="bg1"/>
                        </a:solidFill>
                        <a:effectLst/>
                        <a:latin typeface="Calibri" panose="020F0502020204030204" pitchFamily="34" charset="0"/>
                      </a:endParaRPr>
                    </a:p>
                  </a:txBody>
                  <a:tcPr marL="9525" marR="9525" marT="9525" marB="0" anchor="ctr">
                    <a:noFill/>
                  </a:tcPr>
                </a:tc>
                <a:tc>
                  <a:txBody>
                    <a:bodyPr/>
                    <a:lstStyle/>
                    <a:p>
                      <a:pPr algn="ctr" fontAlgn="b"/>
                      <a:r>
                        <a:rPr lang="nl-NL" sz="1100" u="none" strike="noStrike" dirty="0">
                          <a:solidFill>
                            <a:schemeClr val="bg1"/>
                          </a:solidFill>
                          <a:effectLst/>
                        </a:rPr>
                        <a:t>16</a:t>
                      </a:r>
                      <a:endParaRPr lang="nl-NL" sz="1100" b="0" i="0" u="none" strike="noStrike" dirty="0">
                        <a:solidFill>
                          <a:schemeClr val="bg1"/>
                        </a:solidFill>
                        <a:effectLst/>
                        <a:latin typeface="Calibri" panose="020F0502020204030204" pitchFamily="34" charset="0"/>
                      </a:endParaRPr>
                    </a:p>
                  </a:txBody>
                  <a:tcPr marL="9525" marR="9525" marT="9525" marB="0" anchor="ctr">
                    <a:noFill/>
                  </a:tcPr>
                </a:tc>
                <a:tc>
                  <a:txBody>
                    <a:bodyPr/>
                    <a:lstStyle/>
                    <a:p>
                      <a:pPr algn="ctr" fontAlgn="b"/>
                      <a:r>
                        <a:rPr lang="nl-NL" sz="1100" u="none" strike="noStrike" dirty="0">
                          <a:solidFill>
                            <a:schemeClr val="bg1"/>
                          </a:solidFill>
                          <a:effectLst/>
                        </a:rPr>
                        <a:t>17</a:t>
                      </a:r>
                      <a:endParaRPr lang="nl-NL" sz="1100" b="0" i="0" u="none" strike="noStrike" dirty="0">
                        <a:solidFill>
                          <a:schemeClr val="bg1"/>
                        </a:solidFill>
                        <a:effectLst/>
                        <a:latin typeface="Calibri" panose="020F0502020204030204" pitchFamily="34" charset="0"/>
                      </a:endParaRPr>
                    </a:p>
                  </a:txBody>
                  <a:tcPr marL="9525" marR="9525" marT="9525" marB="0" anchor="ctr">
                    <a:noFill/>
                  </a:tcPr>
                </a:tc>
                <a:extLst>
                  <a:ext uri="{0D108BD9-81ED-4DB2-BD59-A6C34878D82A}">
                    <a16:rowId xmlns:a16="http://schemas.microsoft.com/office/drawing/2014/main" val="581771321"/>
                  </a:ext>
                </a:extLst>
              </a:tr>
              <a:tr h="319524">
                <a:tc>
                  <a:txBody>
                    <a:bodyPr/>
                    <a:lstStyle/>
                    <a:p>
                      <a:pPr algn="ctr" fontAlgn="b"/>
                      <a:r>
                        <a:rPr lang="nl-NL" sz="1100" u="none" strike="noStrike">
                          <a:solidFill>
                            <a:schemeClr val="bg1"/>
                          </a:solidFill>
                          <a:effectLst/>
                        </a:rPr>
                        <a:t>18</a:t>
                      </a:r>
                      <a:endParaRPr lang="nl-NL" sz="1100" b="0" i="0" u="none" strike="noStrike">
                        <a:solidFill>
                          <a:schemeClr val="bg1"/>
                        </a:solidFill>
                        <a:effectLst/>
                        <a:latin typeface="Calibri" panose="020F0502020204030204" pitchFamily="34" charset="0"/>
                      </a:endParaRPr>
                    </a:p>
                  </a:txBody>
                  <a:tcPr marL="9525" marR="9525" marT="9525" marB="0" anchor="ctr">
                    <a:noFill/>
                  </a:tcPr>
                </a:tc>
                <a:tc>
                  <a:txBody>
                    <a:bodyPr/>
                    <a:lstStyle/>
                    <a:p>
                      <a:pPr algn="ctr" fontAlgn="b"/>
                      <a:r>
                        <a:rPr lang="nl-NL" sz="1100" u="none" strike="noStrike">
                          <a:solidFill>
                            <a:schemeClr val="bg1"/>
                          </a:solidFill>
                          <a:effectLst/>
                        </a:rPr>
                        <a:t>19</a:t>
                      </a:r>
                      <a:endParaRPr lang="nl-NL" sz="1100" b="0" i="0" u="none" strike="noStrike">
                        <a:solidFill>
                          <a:schemeClr val="bg1"/>
                        </a:solidFill>
                        <a:effectLst/>
                        <a:latin typeface="Calibri" panose="020F0502020204030204" pitchFamily="34" charset="0"/>
                      </a:endParaRPr>
                    </a:p>
                  </a:txBody>
                  <a:tcPr marL="9525" marR="9525" marT="9525" marB="0" anchor="ctr">
                    <a:noFill/>
                  </a:tcPr>
                </a:tc>
                <a:tc>
                  <a:txBody>
                    <a:bodyPr/>
                    <a:lstStyle/>
                    <a:p>
                      <a:pPr algn="ctr" fontAlgn="b"/>
                      <a:r>
                        <a:rPr lang="nl-NL" sz="1100" u="none" strike="noStrike">
                          <a:solidFill>
                            <a:schemeClr val="bg1"/>
                          </a:solidFill>
                          <a:effectLst/>
                        </a:rPr>
                        <a:t>20</a:t>
                      </a:r>
                      <a:endParaRPr lang="nl-NL" sz="1100" b="0" i="0" u="none" strike="noStrike">
                        <a:solidFill>
                          <a:schemeClr val="bg1"/>
                        </a:solidFill>
                        <a:effectLst/>
                        <a:latin typeface="Calibri" panose="020F0502020204030204" pitchFamily="34" charset="0"/>
                      </a:endParaRPr>
                    </a:p>
                  </a:txBody>
                  <a:tcPr marL="9525" marR="9525" marT="9525" marB="0" anchor="ctr">
                    <a:noFill/>
                  </a:tcPr>
                </a:tc>
                <a:tc>
                  <a:txBody>
                    <a:bodyPr/>
                    <a:lstStyle/>
                    <a:p>
                      <a:pPr algn="ctr" fontAlgn="b"/>
                      <a:r>
                        <a:rPr lang="nl-NL" sz="1100" u="none" strike="noStrike">
                          <a:solidFill>
                            <a:schemeClr val="bg1"/>
                          </a:solidFill>
                          <a:effectLst/>
                        </a:rPr>
                        <a:t>21</a:t>
                      </a:r>
                      <a:endParaRPr lang="nl-NL" sz="1100" b="0" i="0" u="none" strike="noStrike">
                        <a:solidFill>
                          <a:schemeClr val="bg1"/>
                        </a:solidFill>
                        <a:effectLst/>
                        <a:latin typeface="Calibri" panose="020F0502020204030204" pitchFamily="34" charset="0"/>
                      </a:endParaRPr>
                    </a:p>
                  </a:txBody>
                  <a:tcPr marL="9525" marR="9525" marT="9525" marB="0" anchor="ctr">
                    <a:noFill/>
                  </a:tcPr>
                </a:tc>
                <a:tc>
                  <a:txBody>
                    <a:bodyPr/>
                    <a:lstStyle/>
                    <a:p>
                      <a:pPr algn="ctr" fontAlgn="b"/>
                      <a:r>
                        <a:rPr lang="nl-NL" sz="1100" u="none" strike="noStrike">
                          <a:solidFill>
                            <a:schemeClr val="bg1"/>
                          </a:solidFill>
                          <a:effectLst/>
                        </a:rPr>
                        <a:t>22</a:t>
                      </a:r>
                      <a:endParaRPr lang="nl-NL" sz="1100" b="0" i="0" u="none" strike="noStrike">
                        <a:solidFill>
                          <a:schemeClr val="bg1"/>
                        </a:solidFill>
                        <a:effectLst/>
                        <a:latin typeface="Calibri" panose="020F0502020204030204" pitchFamily="34" charset="0"/>
                      </a:endParaRPr>
                    </a:p>
                  </a:txBody>
                  <a:tcPr marL="9525" marR="9525" marT="9525" marB="0" anchor="ctr">
                    <a:noFill/>
                  </a:tcPr>
                </a:tc>
                <a:tc>
                  <a:txBody>
                    <a:bodyPr/>
                    <a:lstStyle/>
                    <a:p>
                      <a:pPr algn="ctr" fontAlgn="b"/>
                      <a:r>
                        <a:rPr lang="nl-NL" sz="1100" u="none" strike="noStrike" dirty="0">
                          <a:solidFill>
                            <a:schemeClr val="bg1"/>
                          </a:solidFill>
                          <a:effectLst/>
                        </a:rPr>
                        <a:t>23</a:t>
                      </a:r>
                      <a:endParaRPr lang="nl-NL" sz="1100" b="0" i="0" u="none" strike="noStrike" dirty="0">
                        <a:solidFill>
                          <a:schemeClr val="bg1"/>
                        </a:solidFill>
                        <a:effectLst/>
                        <a:latin typeface="Calibri" panose="020F0502020204030204" pitchFamily="34" charset="0"/>
                      </a:endParaRPr>
                    </a:p>
                  </a:txBody>
                  <a:tcPr marL="9525" marR="9525" marT="9525" marB="0" anchor="ctr">
                    <a:noFill/>
                  </a:tcPr>
                </a:tc>
                <a:tc>
                  <a:txBody>
                    <a:bodyPr/>
                    <a:lstStyle/>
                    <a:p>
                      <a:pPr algn="ctr" fontAlgn="b"/>
                      <a:r>
                        <a:rPr lang="nl-NL" sz="1100" u="none" strike="noStrike" dirty="0">
                          <a:solidFill>
                            <a:schemeClr val="bg1"/>
                          </a:solidFill>
                          <a:effectLst/>
                        </a:rPr>
                        <a:t>24</a:t>
                      </a:r>
                      <a:endParaRPr lang="nl-NL" sz="1100" b="0" i="0" u="none" strike="noStrike" dirty="0">
                        <a:solidFill>
                          <a:schemeClr val="bg1"/>
                        </a:solidFill>
                        <a:effectLst/>
                        <a:latin typeface="Calibri" panose="020F0502020204030204" pitchFamily="34" charset="0"/>
                      </a:endParaRPr>
                    </a:p>
                  </a:txBody>
                  <a:tcPr marL="9525" marR="9525" marT="9525" marB="0" anchor="ctr">
                    <a:noFill/>
                  </a:tcPr>
                </a:tc>
                <a:extLst>
                  <a:ext uri="{0D108BD9-81ED-4DB2-BD59-A6C34878D82A}">
                    <a16:rowId xmlns:a16="http://schemas.microsoft.com/office/drawing/2014/main" val="1861907492"/>
                  </a:ext>
                </a:extLst>
              </a:tr>
              <a:tr h="319524">
                <a:tc>
                  <a:txBody>
                    <a:bodyPr/>
                    <a:lstStyle/>
                    <a:p>
                      <a:pPr algn="ctr" fontAlgn="b"/>
                      <a:r>
                        <a:rPr lang="nl-NL" sz="1100" u="none" strike="noStrike">
                          <a:solidFill>
                            <a:schemeClr val="bg1"/>
                          </a:solidFill>
                          <a:effectLst/>
                        </a:rPr>
                        <a:t>25</a:t>
                      </a:r>
                      <a:endParaRPr lang="nl-NL" sz="1100" b="0" i="0" u="none" strike="noStrike">
                        <a:solidFill>
                          <a:schemeClr val="bg1"/>
                        </a:solidFill>
                        <a:effectLst/>
                        <a:latin typeface="Calibri" panose="020F0502020204030204" pitchFamily="34" charset="0"/>
                      </a:endParaRPr>
                    </a:p>
                  </a:txBody>
                  <a:tcPr marL="9525" marR="9525" marT="9525" marB="0" anchor="ctr">
                    <a:noFill/>
                  </a:tcPr>
                </a:tc>
                <a:tc>
                  <a:txBody>
                    <a:bodyPr/>
                    <a:lstStyle/>
                    <a:p>
                      <a:pPr algn="ctr" fontAlgn="b"/>
                      <a:r>
                        <a:rPr lang="nl-NL" sz="1100" u="none" strike="noStrike">
                          <a:solidFill>
                            <a:schemeClr val="bg1"/>
                          </a:solidFill>
                          <a:effectLst/>
                        </a:rPr>
                        <a:t>26</a:t>
                      </a:r>
                      <a:endParaRPr lang="nl-NL" sz="1100" b="0" i="0" u="none" strike="noStrike">
                        <a:solidFill>
                          <a:schemeClr val="bg1"/>
                        </a:solidFill>
                        <a:effectLst/>
                        <a:latin typeface="Calibri" panose="020F0502020204030204" pitchFamily="34" charset="0"/>
                      </a:endParaRPr>
                    </a:p>
                  </a:txBody>
                  <a:tcPr marL="9525" marR="9525" marT="9525" marB="0" anchor="ctr">
                    <a:noFill/>
                  </a:tcPr>
                </a:tc>
                <a:tc>
                  <a:txBody>
                    <a:bodyPr/>
                    <a:lstStyle/>
                    <a:p>
                      <a:pPr algn="ctr" fontAlgn="b"/>
                      <a:r>
                        <a:rPr lang="nl-NL" sz="1100" u="none" strike="noStrike">
                          <a:solidFill>
                            <a:schemeClr val="bg1"/>
                          </a:solidFill>
                          <a:effectLst/>
                        </a:rPr>
                        <a:t>27</a:t>
                      </a:r>
                      <a:endParaRPr lang="nl-NL" sz="1100" b="0" i="0" u="none" strike="noStrike">
                        <a:solidFill>
                          <a:schemeClr val="bg1"/>
                        </a:solidFill>
                        <a:effectLst/>
                        <a:latin typeface="Calibri" panose="020F0502020204030204" pitchFamily="34" charset="0"/>
                      </a:endParaRPr>
                    </a:p>
                  </a:txBody>
                  <a:tcPr marL="9525" marR="9525" marT="9525" marB="0" anchor="ctr">
                    <a:noFill/>
                  </a:tcPr>
                </a:tc>
                <a:tc>
                  <a:txBody>
                    <a:bodyPr/>
                    <a:lstStyle/>
                    <a:p>
                      <a:pPr algn="ctr" fontAlgn="b"/>
                      <a:r>
                        <a:rPr lang="nl-NL" sz="1100" u="none" strike="noStrike">
                          <a:solidFill>
                            <a:schemeClr val="bg1"/>
                          </a:solidFill>
                          <a:effectLst/>
                        </a:rPr>
                        <a:t>28</a:t>
                      </a:r>
                      <a:endParaRPr lang="nl-NL" sz="1100" b="0" i="0" u="none" strike="noStrike">
                        <a:solidFill>
                          <a:schemeClr val="bg1"/>
                        </a:solidFill>
                        <a:effectLst/>
                        <a:latin typeface="Calibri" panose="020F0502020204030204" pitchFamily="34" charset="0"/>
                      </a:endParaRPr>
                    </a:p>
                  </a:txBody>
                  <a:tcPr marL="9525" marR="9525" marT="9525" marB="0" anchor="ctr">
                    <a:noFill/>
                  </a:tcPr>
                </a:tc>
                <a:tc>
                  <a:txBody>
                    <a:bodyPr/>
                    <a:lstStyle/>
                    <a:p>
                      <a:pPr algn="ctr" fontAlgn="b"/>
                      <a:r>
                        <a:rPr lang="nl-NL" sz="1100" u="none" strike="noStrike">
                          <a:solidFill>
                            <a:schemeClr val="bg1"/>
                          </a:solidFill>
                          <a:effectLst/>
                        </a:rPr>
                        <a:t>29</a:t>
                      </a:r>
                      <a:endParaRPr lang="nl-NL" sz="1100" b="0" i="0" u="none" strike="noStrike">
                        <a:solidFill>
                          <a:schemeClr val="bg1"/>
                        </a:solidFill>
                        <a:effectLst/>
                        <a:latin typeface="Calibri" panose="020F0502020204030204" pitchFamily="34" charset="0"/>
                      </a:endParaRPr>
                    </a:p>
                  </a:txBody>
                  <a:tcPr marL="9525" marR="9525" marT="9525" marB="0" anchor="ctr">
                    <a:noFill/>
                  </a:tcPr>
                </a:tc>
                <a:tc>
                  <a:txBody>
                    <a:bodyPr/>
                    <a:lstStyle/>
                    <a:p>
                      <a:pPr algn="ctr" fontAlgn="b"/>
                      <a:r>
                        <a:rPr lang="nl-NL" sz="1100" u="none" strike="noStrike" dirty="0">
                          <a:solidFill>
                            <a:schemeClr val="bg1"/>
                          </a:solidFill>
                          <a:effectLst/>
                        </a:rPr>
                        <a:t>30</a:t>
                      </a:r>
                      <a:endParaRPr lang="nl-NL" sz="1100" b="0" i="0" u="none" strike="noStrike" dirty="0">
                        <a:solidFill>
                          <a:schemeClr val="bg1"/>
                        </a:solidFill>
                        <a:effectLst/>
                        <a:latin typeface="Calibri" panose="020F0502020204030204" pitchFamily="34" charset="0"/>
                      </a:endParaRPr>
                    </a:p>
                  </a:txBody>
                  <a:tcPr marL="9525" marR="9525" marT="9525" marB="0" anchor="ctr">
                    <a:noFill/>
                  </a:tcPr>
                </a:tc>
                <a:tc>
                  <a:txBody>
                    <a:bodyPr/>
                    <a:lstStyle/>
                    <a:p>
                      <a:pPr algn="ctr" fontAlgn="b"/>
                      <a:endParaRPr lang="nl-NL" sz="1100" b="0" i="0" u="none" strike="noStrike" dirty="0">
                        <a:solidFill>
                          <a:schemeClr val="bg1"/>
                        </a:solidFill>
                        <a:effectLst/>
                        <a:latin typeface="Calibri" panose="020F0502020204030204" pitchFamily="34" charset="0"/>
                      </a:endParaRPr>
                    </a:p>
                  </a:txBody>
                  <a:tcPr marL="9525" marR="9525" marT="9525" marB="0" anchor="ctr">
                    <a:noFill/>
                  </a:tcPr>
                </a:tc>
                <a:extLst>
                  <a:ext uri="{0D108BD9-81ED-4DB2-BD59-A6C34878D82A}">
                    <a16:rowId xmlns:a16="http://schemas.microsoft.com/office/drawing/2014/main" val="3797559192"/>
                  </a:ext>
                </a:extLst>
              </a:tr>
            </a:tbl>
          </a:graphicData>
        </a:graphic>
      </p:graphicFrame>
      <p:sp>
        <p:nvSpPr>
          <p:cNvPr id="57" name="Rectangle 56">
            <a:hlinkClick r:id="rId17" action="ppaction://hlinksldjump"/>
          </p:cNvPr>
          <p:cNvSpPr/>
          <p:nvPr/>
        </p:nvSpPr>
        <p:spPr>
          <a:xfrm>
            <a:off x="9262693" y="1813574"/>
            <a:ext cx="2624507" cy="282208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a:p>
        </p:txBody>
      </p:sp>
      <p:sp>
        <p:nvSpPr>
          <p:cNvPr id="3" name="Slide Number Placeholder 2"/>
          <p:cNvSpPr>
            <a:spLocks noGrp="1"/>
          </p:cNvSpPr>
          <p:nvPr>
            <p:ph type="sldNum" sz="quarter" idx="12"/>
          </p:nvPr>
        </p:nvSpPr>
        <p:spPr/>
        <p:txBody>
          <a:bodyPr/>
          <a:lstStyle/>
          <a:p>
            <a:fld id="{B6F15528-21DE-4FAA-801E-634DDDAF4B2B}" type="slidenum">
              <a:rPr lang="en-US" smtClean="0"/>
              <a:pPr/>
              <a:t>15</a:t>
            </a:fld>
            <a:endParaRPr lang="en-US"/>
          </a:p>
        </p:txBody>
      </p:sp>
      <p:sp>
        <p:nvSpPr>
          <p:cNvPr id="41" name="TextBox 40"/>
          <p:cNvSpPr txBox="1"/>
          <p:nvPr/>
        </p:nvSpPr>
        <p:spPr>
          <a:xfrm>
            <a:off x="17379" y="58687"/>
            <a:ext cx="2601975" cy="338554"/>
          </a:xfrm>
          <a:prstGeom prst="rect">
            <a:avLst/>
          </a:prstGeom>
          <a:noFill/>
          <a:effectLst>
            <a:outerShdw blurRad="50800" dist="38100" dir="2700000" algn="tl" rotWithShape="0">
              <a:prstClr val="black">
                <a:alpha val="40000"/>
              </a:prstClr>
            </a:outerShdw>
          </a:effectLst>
        </p:spPr>
        <p:txBody>
          <a:bodyPr wrap="square" rtlCol="0">
            <a:spAutoFit/>
          </a:bodyPr>
          <a:lstStyle/>
          <a:p>
            <a:r>
              <a:rPr lang="nl-NL" sz="1600" dirty="0">
                <a:solidFill>
                  <a:schemeClr val="bg1"/>
                </a:solidFill>
                <a:latin typeface="Tunga" panose="020B0502040204020203" pitchFamily="34" charset="0"/>
                <a:cs typeface="Tunga" panose="020B0502040204020203" pitchFamily="34" charset="0"/>
              </a:rPr>
              <a:t>No container # - Import</a:t>
            </a:r>
          </a:p>
        </p:txBody>
      </p:sp>
    </p:spTree>
    <p:controls>
      <mc:AlternateContent xmlns:mc="http://schemas.openxmlformats.org/markup-compatibility/2006">
        <mc:Choice xmlns:v="urn:schemas-microsoft-com:vml" Requires="v">
          <p:control spid="90179" name="ScrollBar1" r:id="rId2" imgW="85680" imgH="3429000"/>
        </mc:Choice>
        <mc:Fallback>
          <p:control name="ScrollBar1" r:id="rId2" imgW="85680" imgH="3429000">
            <p:pic>
              <p:nvPicPr>
                <p:cNvPr id="110" name="ScrollBar1"/>
                <p:cNvPicPr>
                  <a:picLocks/>
                </p:cNvPicPr>
                <p:nvPr/>
              </p:nvPicPr>
              <p:blipFill>
                <a:blip r:embed="rId18"/>
                <a:stretch>
                  <a:fillRect/>
                </a:stretch>
              </p:blipFill>
              <p:spPr>
                <a:xfrm>
                  <a:off x="8153399" y="902071"/>
                  <a:ext cx="87293" cy="3425486"/>
                </a:xfrm>
                <a:prstGeom prst="rect">
                  <a:avLst/>
                </a:prstGeom>
              </p:spPr>
            </p:pic>
          </p:control>
        </mc:Fallback>
      </mc:AlternateContent>
      <mc:AlternateContent xmlns:mc="http://schemas.openxmlformats.org/markup-compatibility/2006">
        <mc:Choice xmlns:v="urn:schemas-microsoft-com:vml" Requires="v">
          <p:control spid="90180" name="ScrollBar2" r:id="rId3" imgW="5553000" imgH="123840"/>
        </mc:Choice>
        <mc:Fallback>
          <p:control name="ScrollBar2" r:id="rId3" imgW="5553000" imgH="123840">
            <p:pic>
              <p:nvPicPr>
                <p:cNvPr id="111" name="ScrollBar2"/>
                <p:cNvPicPr>
                  <a:picLocks/>
                </p:cNvPicPr>
                <p:nvPr/>
              </p:nvPicPr>
              <p:blipFill>
                <a:blip r:embed="rId19"/>
                <a:stretch>
                  <a:fillRect/>
                </a:stretch>
              </p:blipFill>
              <p:spPr>
                <a:xfrm>
                  <a:off x="2595418" y="4206679"/>
                  <a:ext cx="5557981" cy="120878"/>
                </a:xfrm>
                <a:prstGeom prst="rect">
                  <a:avLst/>
                </a:prstGeom>
              </p:spPr>
            </p:pic>
          </p:control>
        </mc:Fallback>
      </mc:AlternateContent>
      <mc:AlternateContent xmlns:mc="http://schemas.openxmlformats.org/markup-compatibility/2006">
        <mc:Choice xmlns:v="urn:schemas-microsoft-com:vml" Requires="v">
          <p:control spid="90181" name="ComboBox1" r:id="rId4" imgW="1676520" imgH="228600"/>
        </mc:Choice>
        <mc:Fallback>
          <p:control name="ComboBox1" r:id="rId4" imgW="1676520" imgH="228600">
            <p:pic>
              <p:nvPicPr>
                <p:cNvPr id="117" name="ComboBox1"/>
                <p:cNvPicPr>
                  <a:picLocks/>
                </p:cNvPicPr>
                <p:nvPr/>
              </p:nvPicPr>
              <p:blipFill>
                <a:blip r:embed="rId20"/>
                <a:stretch>
                  <a:fillRect/>
                </a:stretch>
              </p:blipFill>
              <p:spPr>
                <a:xfrm>
                  <a:off x="1675622" y="4635662"/>
                  <a:ext cx="1676400" cy="228600"/>
                </a:xfrm>
                <a:prstGeom prst="rect">
                  <a:avLst/>
                </a:prstGeom>
              </p:spPr>
            </p:pic>
          </p:control>
        </mc:Fallback>
      </mc:AlternateContent>
      <mc:AlternateContent xmlns:mc="http://schemas.openxmlformats.org/markup-compatibility/2006">
        <mc:Choice xmlns:v="urn:schemas-microsoft-com:vml" Requires="v">
          <p:control spid="90182" name="ComboBox3" r:id="rId5" imgW="1676520" imgH="190440"/>
        </mc:Choice>
        <mc:Fallback>
          <p:control name="ComboBox3" r:id="rId5" imgW="1676520" imgH="190440">
            <p:pic>
              <p:nvPicPr>
                <p:cNvPr id="118" name="ComboBox3"/>
                <p:cNvPicPr>
                  <a:picLocks/>
                </p:cNvPicPr>
                <p:nvPr/>
              </p:nvPicPr>
              <p:blipFill>
                <a:blip r:embed="rId21"/>
                <a:stretch>
                  <a:fillRect/>
                </a:stretch>
              </p:blipFill>
              <p:spPr>
                <a:xfrm>
                  <a:off x="1659458" y="5201525"/>
                  <a:ext cx="1676400" cy="192087"/>
                </a:xfrm>
                <a:prstGeom prst="rect">
                  <a:avLst/>
                </a:prstGeom>
              </p:spPr>
            </p:pic>
          </p:control>
        </mc:Fallback>
      </mc:AlternateContent>
      <mc:AlternateContent xmlns:mc="http://schemas.openxmlformats.org/markup-compatibility/2006">
        <mc:Choice xmlns:v="urn:schemas-microsoft-com:vml" Requires="v">
          <p:control spid="90183" name="ComboBox2" r:id="rId6" imgW="1676520" imgH="190440"/>
        </mc:Choice>
        <mc:Fallback>
          <p:control name="ComboBox2" r:id="rId6" imgW="1676520" imgH="190440">
            <p:pic>
              <p:nvPicPr>
                <p:cNvPr id="119" name="ComboBox2"/>
                <p:cNvPicPr>
                  <a:picLocks/>
                </p:cNvPicPr>
                <p:nvPr/>
              </p:nvPicPr>
              <p:blipFill>
                <a:blip r:embed="rId22"/>
                <a:stretch>
                  <a:fillRect/>
                </a:stretch>
              </p:blipFill>
              <p:spPr>
                <a:xfrm>
                  <a:off x="1659458" y="5879479"/>
                  <a:ext cx="1676400" cy="192087"/>
                </a:xfrm>
                <a:prstGeom prst="rect">
                  <a:avLst/>
                </a:prstGeom>
              </p:spPr>
            </p:pic>
          </p:control>
        </mc:Fallback>
      </mc:AlternateContent>
      <mc:AlternateContent xmlns:mc="http://schemas.openxmlformats.org/markup-compatibility/2006">
        <mc:Choice xmlns:v="urn:schemas-microsoft-com:vml" Requires="v">
          <p:control spid="90184" name="ComboBox4" r:id="rId7" imgW="1676520" imgH="228600"/>
        </mc:Choice>
        <mc:Fallback>
          <p:control name="ComboBox4" r:id="rId7" imgW="1676520" imgH="228600">
            <p:pic>
              <p:nvPicPr>
                <p:cNvPr id="120" name="ComboBox4"/>
                <p:cNvPicPr>
                  <a:picLocks/>
                </p:cNvPicPr>
                <p:nvPr/>
              </p:nvPicPr>
              <p:blipFill>
                <a:blip r:embed="rId23"/>
                <a:stretch>
                  <a:fillRect/>
                </a:stretch>
              </p:blipFill>
              <p:spPr>
                <a:xfrm>
                  <a:off x="5492723" y="4665294"/>
                  <a:ext cx="1676400" cy="233634"/>
                </a:xfrm>
                <a:prstGeom prst="rect">
                  <a:avLst/>
                </a:prstGeom>
              </p:spPr>
            </p:pic>
          </p:control>
        </mc:Fallback>
      </mc:AlternateContent>
      <mc:AlternateContent xmlns:mc="http://schemas.openxmlformats.org/markup-compatibility/2006">
        <mc:Choice xmlns:v="urn:schemas-microsoft-com:vml" Requires="v">
          <p:control spid="90185" name="ComboBox5" r:id="rId8" imgW="1676520" imgH="228600"/>
        </mc:Choice>
        <mc:Fallback>
          <p:control name="ComboBox5" r:id="rId8" imgW="1676520" imgH="228600">
            <p:pic>
              <p:nvPicPr>
                <p:cNvPr id="121" name="ComboBox5"/>
                <p:cNvPicPr>
                  <a:picLocks/>
                </p:cNvPicPr>
                <p:nvPr/>
              </p:nvPicPr>
              <p:blipFill>
                <a:blip r:embed="rId24"/>
                <a:stretch>
                  <a:fillRect/>
                </a:stretch>
              </p:blipFill>
              <p:spPr>
                <a:xfrm>
                  <a:off x="5492723" y="5183269"/>
                  <a:ext cx="1676400" cy="228600"/>
                </a:xfrm>
                <a:prstGeom prst="rect">
                  <a:avLst/>
                </a:prstGeom>
              </p:spPr>
            </p:pic>
          </p:control>
        </mc:Fallback>
      </mc:AlternateContent>
    </p:controls>
    <p:extLst>
      <p:ext uri="{BB962C8B-B14F-4D97-AF65-F5344CB8AC3E}">
        <p14:creationId xmlns:p14="http://schemas.microsoft.com/office/powerpoint/2010/main" val="179539035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 name="Title 1"/>
          <p:cNvSpPr>
            <a:spLocks noGrp="1"/>
          </p:cNvSpPr>
          <p:nvPr>
            <p:ph type="title"/>
          </p:nvPr>
        </p:nvSpPr>
        <p:spPr>
          <a:xfrm>
            <a:off x="8763000" y="6400800"/>
            <a:ext cx="1905000" cy="381000"/>
          </a:xfrm>
        </p:spPr>
        <p:txBody>
          <a:bodyPr>
            <a:normAutofit/>
          </a:bodyPr>
          <a:lstStyle/>
          <a:p>
            <a:r>
              <a:rPr lang="nl-NL" sz="800" dirty="0"/>
              <a:t>Menu option No container # import </a:t>
            </a:r>
            <a:r>
              <a:rPr lang="nl-NL" sz="800" dirty="0" err="1"/>
              <a:t>calender</a:t>
            </a:r>
            <a:endParaRPr lang="nl-NL" sz="800" dirty="0"/>
          </a:p>
        </p:txBody>
      </p:sp>
      <p:sp>
        <p:nvSpPr>
          <p:cNvPr id="69" name="Rectangle 68">
            <a:hlinkClick r:id="rId10" action="ppaction://hlinksldjump" tooltip="Select the pick up date"/>
          </p:cNvPr>
          <p:cNvSpPr/>
          <p:nvPr/>
        </p:nvSpPr>
        <p:spPr>
          <a:xfrm>
            <a:off x="8833497" y="4619030"/>
            <a:ext cx="1658145" cy="250107"/>
          </a:xfrm>
          <a:prstGeom prst="rect">
            <a:avLst/>
          </a:prstGeom>
          <a:solidFill>
            <a:schemeClr val="bg1"/>
          </a:solidFill>
          <a:ln>
            <a:noFill/>
          </a:ln>
          <a:effectLst>
            <a:innerShdw blurRad="63500" dist="50800" dir="108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nl-NL" sz="800" dirty="0">
                <a:solidFill>
                  <a:schemeClr val="tx1"/>
                </a:solidFill>
                <a:latin typeface="Arial" panose="020B0604020202020204" pitchFamily="34" charset="0"/>
                <a:cs typeface="Arial" panose="020B0604020202020204" pitchFamily="34" charset="0"/>
              </a:rPr>
              <a:t>4 September 2016</a:t>
            </a:r>
          </a:p>
        </p:txBody>
      </p:sp>
      <p:pic>
        <p:nvPicPr>
          <p:cNvPr id="71" name="Picture 70"/>
          <p:cNvPicPr>
            <a:picLocks noChangeAspect="1"/>
          </p:cNvPicPr>
          <p:nvPr/>
        </p:nvPicPr>
        <p:blipFill>
          <a:blip r:embed="rId11"/>
          <a:stretch>
            <a:fillRect/>
          </a:stretch>
        </p:blipFill>
        <p:spPr>
          <a:xfrm>
            <a:off x="2590801" y="914399"/>
            <a:ext cx="5562599" cy="3288407"/>
          </a:xfrm>
          <a:prstGeom prst="rect">
            <a:avLst/>
          </a:prstGeom>
          <a:effectLst>
            <a:outerShdw blurRad="50800" dist="38100" dir="18900000" algn="bl" rotWithShape="0">
              <a:prstClr val="black">
                <a:alpha val="40000"/>
              </a:prstClr>
            </a:outerShdw>
          </a:effectLst>
        </p:spPr>
      </p:pic>
      <p:sp>
        <p:nvSpPr>
          <p:cNvPr id="95" name="TextBox 94"/>
          <p:cNvSpPr txBox="1"/>
          <p:nvPr/>
        </p:nvSpPr>
        <p:spPr>
          <a:xfrm>
            <a:off x="2770046" y="906689"/>
            <a:ext cx="811441" cy="215444"/>
          </a:xfrm>
          <a:prstGeom prst="rect">
            <a:avLst/>
          </a:prstGeom>
          <a:noFill/>
        </p:spPr>
        <p:txBody>
          <a:bodyPr wrap="none" rtlCol="0">
            <a:spAutoFit/>
          </a:bodyPr>
          <a:lstStyle/>
          <a:p>
            <a:r>
              <a:rPr lang="nl-NL" sz="800" dirty="0">
                <a:solidFill>
                  <a:schemeClr val="bg1"/>
                </a:solidFill>
              </a:rPr>
              <a:t>Map │ </a:t>
            </a:r>
            <a:r>
              <a:rPr lang="en-GB" sz="800" dirty="0">
                <a:solidFill>
                  <a:schemeClr val="bg1"/>
                </a:solidFill>
              </a:rPr>
              <a:t>Satellite</a:t>
            </a:r>
          </a:p>
        </p:txBody>
      </p:sp>
      <p:sp>
        <p:nvSpPr>
          <p:cNvPr id="96" name="TextBox 95"/>
          <p:cNvSpPr txBox="1"/>
          <p:nvPr/>
        </p:nvSpPr>
        <p:spPr>
          <a:xfrm>
            <a:off x="330522" y="5166832"/>
            <a:ext cx="902876" cy="276999"/>
          </a:xfrm>
          <a:prstGeom prst="rect">
            <a:avLst/>
          </a:prstGeom>
          <a:noFill/>
        </p:spPr>
        <p:txBody>
          <a:bodyPr wrap="none" rtlCol="0">
            <a:spAutoFit/>
          </a:bodyPr>
          <a:lstStyle/>
          <a:p>
            <a:r>
              <a:rPr lang="en-GB" sz="1200" dirty="0"/>
              <a:t>Destination</a:t>
            </a:r>
          </a:p>
        </p:txBody>
      </p:sp>
      <p:sp>
        <p:nvSpPr>
          <p:cNvPr id="97" name="TextBox 96"/>
          <p:cNvSpPr txBox="1"/>
          <p:nvPr/>
        </p:nvSpPr>
        <p:spPr>
          <a:xfrm>
            <a:off x="4176008" y="4620426"/>
            <a:ext cx="1107932" cy="276999"/>
          </a:xfrm>
          <a:prstGeom prst="rect">
            <a:avLst/>
          </a:prstGeom>
          <a:noFill/>
        </p:spPr>
        <p:txBody>
          <a:bodyPr wrap="none" rtlCol="0">
            <a:spAutoFit/>
          </a:bodyPr>
          <a:lstStyle/>
          <a:p>
            <a:r>
              <a:rPr lang="en-GB" sz="1200" dirty="0"/>
              <a:t>Container type</a:t>
            </a:r>
          </a:p>
        </p:txBody>
      </p:sp>
      <p:sp>
        <p:nvSpPr>
          <p:cNvPr id="98" name="TextBox 97"/>
          <p:cNvSpPr txBox="1"/>
          <p:nvPr/>
        </p:nvSpPr>
        <p:spPr>
          <a:xfrm>
            <a:off x="330522" y="4593507"/>
            <a:ext cx="1194494" cy="276999"/>
          </a:xfrm>
          <a:prstGeom prst="rect">
            <a:avLst/>
          </a:prstGeom>
          <a:noFill/>
        </p:spPr>
        <p:txBody>
          <a:bodyPr wrap="none" rtlCol="0">
            <a:spAutoFit/>
          </a:bodyPr>
          <a:lstStyle/>
          <a:p>
            <a:r>
              <a:rPr lang="en-GB" sz="1200" dirty="0"/>
              <a:t>Pick up terminal</a:t>
            </a:r>
          </a:p>
        </p:txBody>
      </p:sp>
      <p:pic>
        <p:nvPicPr>
          <p:cNvPr id="99" name="Picture 98" descr="want to create function that when a new point occurs this file will ..."/>
          <p:cNvPicPr>
            <a:picLocks noChangeAspect="1"/>
          </p:cNvPicPr>
          <p:nvPr/>
        </p:nvPicPr>
        <p:blipFill>
          <a:blip r:embed="rId12"/>
          <a:stretch>
            <a:fillRect/>
          </a:stretch>
        </p:blipFill>
        <p:spPr>
          <a:xfrm flipH="1">
            <a:off x="4729974" y="3148999"/>
            <a:ext cx="160338" cy="280591"/>
          </a:xfrm>
          <a:prstGeom prst="rect">
            <a:avLst/>
          </a:prstGeom>
        </p:spPr>
      </p:pic>
      <p:pic>
        <p:nvPicPr>
          <p:cNvPr id="100" name="Picture 99" descr="want to create function that when a new point occurs this file will ..."/>
          <p:cNvPicPr>
            <a:picLocks noChangeAspect="1"/>
          </p:cNvPicPr>
          <p:nvPr/>
        </p:nvPicPr>
        <p:blipFill>
          <a:blip r:embed="rId12"/>
          <a:stretch>
            <a:fillRect/>
          </a:stretch>
        </p:blipFill>
        <p:spPr>
          <a:xfrm flipH="1">
            <a:off x="228071" y="5136594"/>
            <a:ext cx="160338" cy="280591"/>
          </a:xfrm>
          <a:prstGeom prst="rect">
            <a:avLst/>
          </a:prstGeom>
        </p:spPr>
      </p:pic>
      <p:pic>
        <p:nvPicPr>
          <p:cNvPr id="101" name="Picture 100" descr="want to create function that when a new point occurs this file will ..."/>
          <p:cNvPicPr>
            <a:picLocks noChangeAspect="1"/>
          </p:cNvPicPr>
          <p:nvPr/>
        </p:nvPicPr>
        <p:blipFill>
          <a:blip r:embed="rId12">
            <a:duotone>
              <a:schemeClr val="accent1">
                <a:shade val="45000"/>
                <a:satMod val="135000"/>
              </a:schemeClr>
              <a:prstClr val="white"/>
            </a:duotone>
          </a:blip>
          <a:stretch>
            <a:fillRect/>
          </a:stretch>
        </p:blipFill>
        <p:spPr>
          <a:xfrm flipH="1">
            <a:off x="228071" y="4468453"/>
            <a:ext cx="160338" cy="280591"/>
          </a:xfrm>
          <a:prstGeom prst="rect">
            <a:avLst/>
          </a:prstGeom>
        </p:spPr>
      </p:pic>
      <p:pic>
        <p:nvPicPr>
          <p:cNvPr id="102" name="Picture 101" descr="want to create function that when a new point occurs this file will ..."/>
          <p:cNvPicPr>
            <a:picLocks noChangeAspect="1"/>
          </p:cNvPicPr>
          <p:nvPr/>
        </p:nvPicPr>
        <p:blipFill>
          <a:blip r:embed="rId12">
            <a:duotone>
              <a:schemeClr val="accent1">
                <a:shade val="45000"/>
                <a:satMod val="135000"/>
              </a:schemeClr>
              <a:prstClr val="white"/>
            </a:duotone>
          </a:blip>
          <a:stretch>
            <a:fillRect/>
          </a:stretch>
        </p:blipFill>
        <p:spPr>
          <a:xfrm flipH="1">
            <a:off x="3761057" y="2085244"/>
            <a:ext cx="160338" cy="280591"/>
          </a:xfrm>
          <a:prstGeom prst="rect">
            <a:avLst/>
          </a:prstGeom>
        </p:spPr>
      </p:pic>
      <p:pic>
        <p:nvPicPr>
          <p:cNvPr id="103" name="Picture 2" descr="http://www.containerhomes-info.com/images/20-dry_gfx.jpg"/>
          <p:cNvPicPr>
            <a:picLocks noChangeAspect="1" noChangeArrowheads="1"/>
          </p:cNvPicPr>
          <p:nvPr/>
        </p:nvPicPr>
        <p:blipFill>
          <a:blip r:embed="rId13"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3760638" y="4665294"/>
            <a:ext cx="321514" cy="233634"/>
          </a:xfrm>
          <a:prstGeom prst="rect">
            <a:avLst/>
          </a:prstGeom>
          <a:noFill/>
          <a:extLst>
            <a:ext uri="{909E8E84-426E-40DD-AFC4-6F175D3DCCD1}">
              <a14:hiddenFill xmlns:a14="http://schemas.microsoft.com/office/drawing/2010/main">
                <a:solidFill>
                  <a:srgbClr val="FFFFFF"/>
                </a:solidFill>
              </a14:hiddenFill>
            </a:ext>
          </a:extLst>
        </p:spPr>
      </p:pic>
      <p:pic>
        <p:nvPicPr>
          <p:cNvPr id="104" name="Picture 6" descr="http://thumb9.shutterstock.com/display_pic_with_logo/382021/377562832/stock-photo-container-ship-isolated-on-white-background-377562832.jpg"/>
          <p:cNvPicPr>
            <a:picLocks noChangeAspect="1" noChangeArrowheads="1"/>
          </p:cNvPicPr>
          <p:nvPr/>
        </p:nvPicPr>
        <p:blipFill>
          <a:blip r:embed="rId14"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flipH="1">
            <a:off x="3677756" y="5149289"/>
            <a:ext cx="443367" cy="296563"/>
          </a:xfrm>
          <a:prstGeom prst="rect">
            <a:avLst/>
          </a:prstGeom>
          <a:noFill/>
          <a:extLst>
            <a:ext uri="{909E8E84-426E-40DD-AFC4-6F175D3DCCD1}">
              <a14:hiddenFill xmlns:a14="http://schemas.microsoft.com/office/drawing/2010/main">
                <a:solidFill>
                  <a:srgbClr val="FFFFFF"/>
                </a:solidFill>
              </a14:hiddenFill>
            </a:ext>
          </a:extLst>
        </p:spPr>
      </p:pic>
      <p:sp>
        <p:nvSpPr>
          <p:cNvPr id="105" name="TextBox 104"/>
          <p:cNvSpPr txBox="1"/>
          <p:nvPr/>
        </p:nvSpPr>
        <p:spPr>
          <a:xfrm>
            <a:off x="4194022" y="5159070"/>
            <a:ext cx="611065" cy="276999"/>
          </a:xfrm>
          <a:prstGeom prst="rect">
            <a:avLst/>
          </a:prstGeom>
          <a:noFill/>
        </p:spPr>
        <p:txBody>
          <a:bodyPr wrap="none" rtlCol="0">
            <a:spAutoFit/>
          </a:bodyPr>
          <a:lstStyle/>
          <a:p>
            <a:r>
              <a:rPr lang="en-GB" sz="1200" dirty="0"/>
              <a:t>Carrier</a:t>
            </a:r>
          </a:p>
        </p:txBody>
      </p:sp>
      <p:pic>
        <p:nvPicPr>
          <p:cNvPr id="106" name="Picture 24" descr="https://upload.wikimedia.org/wikipedia/en/thumb/f/f3/Maersk_Oil_logo.svg/1135px-Maersk_Oil_logo.svg.png"/>
          <p:cNvPicPr>
            <a:picLocks noChangeAspect="1" noChangeArrowheads="1"/>
          </p:cNvPicPr>
          <p:nvPr/>
        </p:nvPicPr>
        <p:blipFill>
          <a:blip r:embed="rId15" cstate="print">
            <a:extLst>
              <a:ext uri="{28A0092B-C50C-407E-A947-70E740481C1C}">
                <a14:useLocalDpi xmlns:a14="http://schemas.microsoft.com/office/drawing/2010/main" val="0"/>
              </a:ext>
            </a:extLst>
          </a:blip>
          <a:srcRect/>
          <a:stretch>
            <a:fillRect/>
          </a:stretch>
        </p:blipFill>
        <p:spPr bwMode="auto">
          <a:xfrm>
            <a:off x="2960312" y="1362436"/>
            <a:ext cx="302691" cy="273089"/>
          </a:xfrm>
          <a:prstGeom prst="rect">
            <a:avLst/>
          </a:prstGeom>
          <a:noFill/>
          <a:extLst>
            <a:ext uri="{909E8E84-426E-40DD-AFC4-6F175D3DCCD1}">
              <a14:hiddenFill xmlns:a14="http://schemas.microsoft.com/office/drawing/2010/main">
                <a:solidFill>
                  <a:srgbClr val="FFFFFF"/>
                </a:solidFill>
              </a14:hiddenFill>
            </a:ext>
          </a:extLst>
        </p:spPr>
      </p:pic>
      <p:sp>
        <p:nvSpPr>
          <p:cNvPr id="109" name="TextBox 108"/>
          <p:cNvSpPr txBox="1"/>
          <p:nvPr/>
        </p:nvSpPr>
        <p:spPr>
          <a:xfrm>
            <a:off x="7652982" y="4605585"/>
            <a:ext cx="980397" cy="276999"/>
          </a:xfrm>
          <a:prstGeom prst="rect">
            <a:avLst/>
          </a:prstGeom>
          <a:noFill/>
        </p:spPr>
        <p:txBody>
          <a:bodyPr wrap="none" rtlCol="0">
            <a:spAutoFit/>
          </a:bodyPr>
          <a:lstStyle/>
          <a:p>
            <a:r>
              <a:rPr lang="en-GB" sz="1200" dirty="0"/>
              <a:t>Release date</a:t>
            </a:r>
          </a:p>
        </p:txBody>
      </p:sp>
      <p:sp>
        <p:nvSpPr>
          <p:cNvPr id="112" name="TextBox 111"/>
          <p:cNvSpPr txBox="1"/>
          <p:nvPr/>
        </p:nvSpPr>
        <p:spPr>
          <a:xfrm>
            <a:off x="329762" y="5819986"/>
            <a:ext cx="1168525" cy="276999"/>
          </a:xfrm>
          <a:prstGeom prst="rect">
            <a:avLst/>
          </a:prstGeom>
          <a:noFill/>
        </p:spPr>
        <p:txBody>
          <a:bodyPr wrap="none" rtlCol="0">
            <a:spAutoFit/>
          </a:bodyPr>
          <a:lstStyle/>
          <a:p>
            <a:r>
              <a:rPr lang="en-GB" sz="1200" dirty="0"/>
              <a:t>Return terminal</a:t>
            </a:r>
          </a:p>
        </p:txBody>
      </p:sp>
      <p:pic>
        <p:nvPicPr>
          <p:cNvPr id="113" name="Picture 112" descr="want to create function that when a new point occurs this file will ..."/>
          <p:cNvPicPr>
            <a:picLocks noChangeAspect="1"/>
          </p:cNvPicPr>
          <p:nvPr/>
        </p:nvPicPr>
        <p:blipFill>
          <a:blip r:embed="rId12">
            <a:duotone>
              <a:schemeClr val="bg2">
                <a:shade val="45000"/>
                <a:satMod val="135000"/>
              </a:schemeClr>
              <a:prstClr val="white"/>
            </a:duotone>
          </a:blip>
          <a:stretch>
            <a:fillRect/>
          </a:stretch>
        </p:blipFill>
        <p:spPr>
          <a:xfrm flipH="1">
            <a:off x="227311" y="5694932"/>
            <a:ext cx="160338" cy="280591"/>
          </a:xfrm>
          <a:prstGeom prst="rect">
            <a:avLst/>
          </a:prstGeom>
        </p:spPr>
      </p:pic>
      <p:sp>
        <p:nvSpPr>
          <p:cNvPr id="114" name="TextBox 113"/>
          <p:cNvSpPr txBox="1"/>
          <p:nvPr/>
        </p:nvSpPr>
        <p:spPr>
          <a:xfrm>
            <a:off x="7652982" y="5113347"/>
            <a:ext cx="920252" cy="276999"/>
          </a:xfrm>
          <a:prstGeom prst="rect">
            <a:avLst/>
          </a:prstGeom>
          <a:noFill/>
        </p:spPr>
        <p:txBody>
          <a:bodyPr wrap="none" rtlCol="0">
            <a:spAutoFit/>
          </a:bodyPr>
          <a:lstStyle/>
          <a:p>
            <a:r>
              <a:rPr lang="en-GB" sz="1200" dirty="0"/>
              <a:t>Return date</a:t>
            </a:r>
          </a:p>
        </p:txBody>
      </p:sp>
      <p:sp>
        <p:nvSpPr>
          <p:cNvPr id="115" name="Rectangle 114">
            <a:hlinkClick r:id="rId10" action="ppaction://hlinksldjump" tooltip="Select the pick up date"/>
          </p:cNvPr>
          <p:cNvSpPr/>
          <p:nvPr/>
        </p:nvSpPr>
        <p:spPr>
          <a:xfrm>
            <a:off x="8857455" y="5123042"/>
            <a:ext cx="1658145" cy="250107"/>
          </a:xfrm>
          <a:prstGeom prst="rect">
            <a:avLst/>
          </a:prstGeom>
          <a:solidFill>
            <a:schemeClr val="bg1"/>
          </a:solidFill>
          <a:ln>
            <a:noFill/>
          </a:ln>
          <a:effectLst>
            <a:innerShdw blurRad="63500" dist="50800" dir="108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nl-NL" sz="800" dirty="0">
                <a:solidFill>
                  <a:schemeClr val="tx1"/>
                </a:solidFill>
                <a:latin typeface="Arial" panose="020B0604020202020204" pitchFamily="34" charset="0"/>
                <a:cs typeface="Arial" panose="020B0604020202020204" pitchFamily="34" charset="0"/>
              </a:rPr>
              <a:t>14 September 2016</a:t>
            </a:r>
          </a:p>
        </p:txBody>
      </p:sp>
      <p:pic>
        <p:nvPicPr>
          <p:cNvPr id="116" name="Picture 115" descr="want to create function that when a new point occurs this file will ..."/>
          <p:cNvPicPr>
            <a:picLocks noChangeAspect="1"/>
          </p:cNvPicPr>
          <p:nvPr/>
        </p:nvPicPr>
        <p:blipFill>
          <a:blip r:embed="rId12">
            <a:duotone>
              <a:schemeClr val="bg2">
                <a:shade val="45000"/>
                <a:satMod val="135000"/>
              </a:schemeClr>
              <a:prstClr val="white"/>
            </a:duotone>
          </a:blip>
          <a:stretch>
            <a:fillRect/>
          </a:stretch>
        </p:blipFill>
        <p:spPr>
          <a:xfrm flipH="1">
            <a:off x="3950542" y="2225540"/>
            <a:ext cx="160338" cy="280591"/>
          </a:xfrm>
          <a:prstGeom prst="rect">
            <a:avLst/>
          </a:prstGeom>
        </p:spPr>
      </p:pic>
      <p:sp>
        <p:nvSpPr>
          <p:cNvPr id="2" name="Rectangle 1">
            <a:hlinkClick r:id="rId16" action="ppaction://hlinksldjump"/>
          </p:cNvPr>
          <p:cNvSpPr/>
          <p:nvPr/>
        </p:nvSpPr>
        <p:spPr>
          <a:xfrm>
            <a:off x="9415470" y="1926956"/>
            <a:ext cx="2624507" cy="2822088"/>
          </a:xfrm>
          <a:prstGeom prst="rect">
            <a:avLst/>
          </a:prstGeom>
          <a:solidFill>
            <a:schemeClr val="tx1">
              <a:alpha val="2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a:p>
        </p:txBody>
      </p:sp>
      <p:sp>
        <p:nvSpPr>
          <p:cNvPr id="11" name="TextBox 10"/>
          <p:cNvSpPr txBox="1"/>
          <p:nvPr/>
        </p:nvSpPr>
        <p:spPr>
          <a:xfrm>
            <a:off x="9990556" y="2089018"/>
            <a:ext cx="1508042" cy="276999"/>
          </a:xfrm>
          <a:prstGeom prst="rect">
            <a:avLst/>
          </a:prstGeom>
          <a:noFill/>
        </p:spPr>
        <p:txBody>
          <a:bodyPr wrap="none" rtlCol="0">
            <a:spAutoFit/>
          </a:bodyPr>
          <a:lstStyle/>
          <a:p>
            <a:r>
              <a:rPr lang="nl-NL" sz="1200" dirty="0">
                <a:solidFill>
                  <a:schemeClr val="bg1"/>
                </a:solidFill>
              </a:rPr>
              <a:t>&lt; SEPTEMBER 2016 &gt;</a:t>
            </a:r>
          </a:p>
        </p:txBody>
      </p:sp>
      <p:graphicFrame>
        <p:nvGraphicFramePr>
          <p:cNvPr id="12" name="Table 11"/>
          <p:cNvGraphicFramePr>
            <a:graphicFrameLocks noGrp="1"/>
          </p:cNvGraphicFramePr>
          <p:nvPr>
            <p:extLst>
              <p:ext uri="{D42A27DB-BD31-4B8C-83A1-F6EECF244321}">
                <p14:modId xmlns:p14="http://schemas.microsoft.com/office/powerpoint/2010/main" val="3889964025"/>
              </p:ext>
            </p:extLst>
          </p:nvPr>
        </p:nvGraphicFramePr>
        <p:xfrm>
          <a:off x="9570535" y="2483850"/>
          <a:ext cx="2314375" cy="1917144"/>
        </p:xfrm>
        <a:graphic>
          <a:graphicData uri="http://schemas.openxmlformats.org/drawingml/2006/table">
            <a:tbl>
              <a:tblPr>
                <a:tableStyleId>{5C22544A-7EE6-4342-B048-85BDC9FD1C3A}</a:tableStyleId>
              </a:tblPr>
              <a:tblGrid>
                <a:gridCol w="330625">
                  <a:extLst>
                    <a:ext uri="{9D8B030D-6E8A-4147-A177-3AD203B41FA5}">
                      <a16:colId xmlns:a16="http://schemas.microsoft.com/office/drawing/2014/main" val="1716091753"/>
                    </a:ext>
                  </a:extLst>
                </a:gridCol>
                <a:gridCol w="330625">
                  <a:extLst>
                    <a:ext uri="{9D8B030D-6E8A-4147-A177-3AD203B41FA5}">
                      <a16:colId xmlns:a16="http://schemas.microsoft.com/office/drawing/2014/main" val="2032637836"/>
                    </a:ext>
                  </a:extLst>
                </a:gridCol>
                <a:gridCol w="330625">
                  <a:extLst>
                    <a:ext uri="{9D8B030D-6E8A-4147-A177-3AD203B41FA5}">
                      <a16:colId xmlns:a16="http://schemas.microsoft.com/office/drawing/2014/main" val="4235743174"/>
                    </a:ext>
                  </a:extLst>
                </a:gridCol>
                <a:gridCol w="330625">
                  <a:extLst>
                    <a:ext uri="{9D8B030D-6E8A-4147-A177-3AD203B41FA5}">
                      <a16:colId xmlns:a16="http://schemas.microsoft.com/office/drawing/2014/main" val="4050196863"/>
                    </a:ext>
                  </a:extLst>
                </a:gridCol>
                <a:gridCol w="330625">
                  <a:extLst>
                    <a:ext uri="{9D8B030D-6E8A-4147-A177-3AD203B41FA5}">
                      <a16:colId xmlns:a16="http://schemas.microsoft.com/office/drawing/2014/main" val="3829800124"/>
                    </a:ext>
                  </a:extLst>
                </a:gridCol>
                <a:gridCol w="330625">
                  <a:extLst>
                    <a:ext uri="{9D8B030D-6E8A-4147-A177-3AD203B41FA5}">
                      <a16:colId xmlns:a16="http://schemas.microsoft.com/office/drawing/2014/main" val="2684673359"/>
                    </a:ext>
                  </a:extLst>
                </a:gridCol>
                <a:gridCol w="330625">
                  <a:extLst>
                    <a:ext uri="{9D8B030D-6E8A-4147-A177-3AD203B41FA5}">
                      <a16:colId xmlns:a16="http://schemas.microsoft.com/office/drawing/2014/main" val="1332862312"/>
                    </a:ext>
                  </a:extLst>
                </a:gridCol>
              </a:tblGrid>
              <a:tr h="319524">
                <a:tc>
                  <a:txBody>
                    <a:bodyPr/>
                    <a:lstStyle/>
                    <a:p>
                      <a:pPr algn="ctr" fontAlgn="b"/>
                      <a:r>
                        <a:rPr lang="nl-NL" sz="1100" u="none" strike="noStrike" dirty="0">
                          <a:solidFill>
                            <a:schemeClr val="bg1"/>
                          </a:solidFill>
                          <a:effectLst/>
                        </a:rPr>
                        <a:t>S</a:t>
                      </a:r>
                      <a:endParaRPr lang="nl-NL" sz="1100" b="0" i="0" u="none" strike="noStrike" dirty="0">
                        <a:solidFill>
                          <a:schemeClr val="bg1"/>
                        </a:solidFill>
                        <a:effectLst/>
                        <a:latin typeface="Calibri" panose="020F0502020204030204" pitchFamily="34" charset="0"/>
                      </a:endParaRPr>
                    </a:p>
                  </a:txBody>
                  <a:tcPr marL="9525" marR="9525" marT="9525" marB="0" anchor="ctr">
                    <a:noFill/>
                  </a:tcPr>
                </a:tc>
                <a:tc>
                  <a:txBody>
                    <a:bodyPr/>
                    <a:lstStyle/>
                    <a:p>
                      <a:pPr algn="ctr" fontAlgn="b"/>
                      <a:r>
                        <a:rPr lang="nl-NL" sz="1100" u="none" strike="noStrike" dirty="0">
                          <a:solidFill>
                            <a:schemeClr val="bg1"/>
                          </a:solidFill>
                          <a:effectLst/>
                        </a:rPr>
                        <a:t>M</a:t>
                      </a:r>
                      <a:endParaRPr lang="nl-NL" sz="1100" b="0" i="0" u="none" strike="noStrike" dirty="0">
                        <a:solidFill>
                          <a:schemeClr val="bg1"/>
                        </a:solidFill>
                        <a:effectLst/>
                        <a:latin typeface="Calibri" panose="020F0502020204030204" pitchFamily="34" charset="0"/>
                      </a:endParaRPr>
                    </a:p>
                  </a:txBody>
                  <a:tcPr marL="9525" marR="9525" marT="9525" marB="0" anchor="ctr">
                    <a:noFill/>
                  </a:tcPr>
                </a:tc>
                <a:tc>
                  <a:txBody>
                    <a:bodyPr/>
                    <a:lstStyle/>
                    <a:p>
                      <a:pPr algn="ctr" fontAlgn="b"/>
                      <a:r>
                        <a:rPr lang="nl-NL" sz="1100" u="none" strike="noStrike" dirty="0">
                          <a:solidFill>
                            <a:schemeClr val="bg1"/>
                          </a:solidFill>
                          <a:effectLst/>
                        </a:rPr>
                        <a:t>T</a:t>
                      </a:r>
                      <a:endParaRPr lang="nl-NL" sz="1100" b="0" i="0" u="none" strike="noStrike" dirty="0">
                        <a:solidFill>
                          <a:schemeClr val="bg1"/>
                        </a:solidFill>
                        <a:effectLst/>
                        <a:latin typeface="Calibri" panose="020F0502020204030204" pitchFamily="34" charset="0"/>
                      </a:endParaRPr>
                    </a:p>
                  </a:txBody>
                  <a:tcPr marL="9525" marR="9525" marT="9525" marB="0" anchor="ctr">
                    <a:noFill/>
                  </a:tcPr>
                </a:tc>
                <a:tc>
                  <a:txBody>
                    <a:bodyPr/>
                    <a:lstStyle/>
                    <a:p>
                      <a:pPr algn="ctr" fontAlgn="b"/>
                      <a:r>
                        <a:rPr lang="nl-NL" sz="1100" u="none" strike="noStrike" dirty="0">
                          <a:solidFill>
                            <a:schemeClr val="bg1"/>
                          </a:solidFill>
                          <a:effectLst/>
                        </a:rPr>
                        <a:t>W</a:t>
                      </a:r>
                      <a:endParaRPr lang="nl-NL" sz="1100" b="0" i="0" u="none" strike="noStrike" dirty="0">
                        <a:solidFill>
                          <a:schemeClr val="bg1"/>
                        </a:solidFill>
                        <a:effectLst/>
                        <a:latin typeface="Calibri" panose="020F0502020204030204" pitchFamily="34" charset="0"/>
                      </a:endParaRPr>
                    </a:p>
                  </a:txBody>
                  <a:tcPr marL="9525" marR="9525" marT="9525" marB="0" anchor="ctr">
                    <a:noFill/>
                  </a:tcPr>
                </a:tc>
                <a:tc>
                  <a:txBody>
                    <a:bodyPr/>
                    <a:lstStyle/>
                    <a:p>
                      <a:pPr algn="ctr" fontAlgn="b"/>
                      <a:r>
                        <a:rPr lang="nl-NL" sz="1100" u="none" strike="noStrike">
                          <a:solidFill>
                            <a:schemeClr val="bg1"/>
                          </a:solidFill>
                          <a:effectLst/>
                        </a:rPr>
                        <a:t>T</a:t>
                      </a:r>
                      <a:endParaRPr lang="nl-NL" sz="1100" b="0" i="0" u="none" strike="noStrike">
                        <a:solidFill>
                          <a:schemeClr val="bg1"/>
                        </a:solidFill>
                        <a:effectLst/>
                        <a:latin typeface="Calibri" panose="020F0502020204030204" pitchFamily="34" charset="0"/>
                      </a:endParaRPr>
                    </a:p>
                  </a:txBody>
                  <a:tcPr marL="9525" marR="9525" marT="9525" marB="0" anchor="ctr">
                    <a:noFill/>
                  </a:tcPr>
                </a:tc>
                <a:tc>
                  <a:txBody>
                    <a:bodyPr/>
                    <a:lstStyle/>
                    <a:p>
                      <a:pPr algn="ctr" fontAlgn="b"/>
                      <a:r>
                        <a:rPr lang="nl-NL" sz="1100" u="none" strike="noStrike">
                          <a:solidFill>
                            <a:schemeClr val="bg1"/>
                          </a:solidFill>
                          <a:effectLst/>
                        </a:rPr>
                        <a:t>F</a:t>
                      </a:r>
                      <a:endParaRPr lang="nl-NL" sz="1100" b="0" i="0" u="none" strike="noStrike">
                        <a:solidFill>
                          <a:schemeClr val="bg1"/>
                        </a:solidFill>
                        <a:effectLst/>
                        <a:latin typeface="Calibri" panose="020F0502020204030204" pitchFamily="34" charset="0"/>
                      </a:endParaRPr>
                    </a:p>
                  </a:txBody>
                  <a:tcPr marL="9525" marR="9525" marT="9525" marB="0" anchor="ctr">
                    <a:noFill/>
                  </a:tcPr>
                </a:tc>
                <a:tc>
                  <a:txBody>
                    <a:bodyPr/>
                    <a:lstStyle/>
                    <a:p>
                      <a:pPr algn="ctr" fontAlgn="b"/>
                      <a:r>
                        <a:rPr lang="nl-NL" sz="1100" u="none" strike="noStrike">
                          <a:solidFill>
                            <a:schemeClr val="bg1"/>
                          </a:solidFill>
                          <a:effectLst/>
                        </a:rPr>
                        <a:t>S</a:t>
                      </a:r>
                      <a:endParaRPr lang="nl-NL" sz="1100" b="0" i="0" u="none" strike="noStrike">
                        <a:solidFill>
                          <a:schemeClr val="bg1"/>
                        </a:solidFill>
                        <a:effectLst/>
                        <a:latin typeface="Calibri" panose="020F0502020204030204" pitchFamily="34" charset="0"/>
                      </a:endParaRPr>
                    </a:p>
                  </a:txBody>
                  <a:tcPr marL="9525" marR="9525" marT="9525" marB="0" anchor="ctr">
                    <a:noFill/>
                  </a:tcPr>
                </a:tc>
                <a:extLst>
                  <a:ext uri="{0D108BD9-81ED-4DB2-BD59-A6C34878D82A}">
                    <a16:rowId xmlns:a16="http://schemas.microsoft.com/office/drawing/2014/main" val="2789406501"/>
                  </a:ext>
                </a:extLst>
              </a:tr>
              <a:tr h="319524">
                <a:tc>
                  <a:txBody>
                    <a:bodyPr/>
                    <a:lstStyle/>
                    <a:p>
                      <a:pPr algn="ctr" fontAlgn="b"/>
                      <a:endParaRPr lang="nl-NL" sz="1100" b="0" i="0" u="none" strike="noStrike" dirty="0">
                        <a:solidFill>
                          <a:schemeClr val="bg1"/>
                        </a:solidFill>
                        <a:effectLst/>
                        <a:latin typeface="Calibri" panose="020F0502020204030204" pitchFamily="34" charset="0"/>
                      </a:endParaRPr>
                    </a:p>
                  </a:txBody>
                  <a:tcPr marL="9525" marR="9525" marT="9525" marB="0" anchor="ctr">
                    <a:noFill/>
                  </a:tcPr>
                </a:tc>
                <a:tc>
                  <a:txBody>
                    <a:bodyPr/>
                    <a:lstStyle/>
                    <a:p>
                      <a:pPr algn="ctr" fontAlgn="b"/>
                      <a:endParaRPr lang="nl-NL" sz="1100" b="0" i="0" u="none" strike="noStrike" dirty="0">
                        <a:solidFill>
                          <a:schemeClr val="bg1"/>
                        </a:solidFill>
                        <a:effectLst/>
                        <a:latin typeface="Calibri" panose="020F0502020204030204" pitchFamily="34" charset="0"/>
                      </a:endParaRPr>
                    </a:p>
                  </a:txBody>
                  <a:tcPr marL="9525" marR="9525" marT="9525" marB="0" anchor="ctr">
                    <a:noFill/>
                  </a:tcPr>
                </a:tc>
                <a:tc>
                  <a:txBody>
                    <a:bodyPr/>
                    <a:lstStyle/>
                    <a:p>
                      <a:pPr algn="ctr" fontAlgn="b"/>
                      <a:endParaRPr lang="nl-NL" sz="1100" b="0" i="0" u="none" strike="noStrike" dirty="0">
                        <a:solidFill>
                          <a:schemeClr val="bg1"/>
                        </a:solidFill>
                        <a:effectLst/>
                        <a:latin typeface="Calibri" panose="020F0502020204030204" pitchFamily="34" charset="0"/>
                      </a:endParaRPr>
                    </a:p>
                  </a:txBody>
                  <a:tcPr marL="9525" marR="9525" marT="9525" marB="0" anchor="ctr">
                    <a:noFill/>
                  </a:tcPr>
                </a:tc>
                <a:tc>
                  <a:txBody>
                    <a:bodyPr/>
                    <a:lstStyle/>
                    <a:p>
                      <a:pPr algn="ctr" fontAlgn="b"/>
                      <a:endParaRPr lang="nl-NL" sz="1100" b="0" i="0" u="none" strike="noStrike" dirty="0">
                        <a:solidFill>
                          <a:schemeClr val="bg1"/>
                        </a:solidFill>
                        <a:effectLst/>
                        <a:latin typeface="Calibri" panose="020F0502020204030204" pitchFamily="34" charset="0"/>
                      </a:endParaRPr>
                    </a:p>
                  </a:txBody>
                  <a:tcPr marL="9525" marR="9525" marT="9525" marB="0" anchor="ctr">
                    <a:noFill/>
                  </a:tcPr>
                </a:tc>
                <a:tc>
                  <a:txBody>
                    <a:bodyPr/>
                    <a:lstStyle/>
                    <a:p>
                      <a:pPr algn="ctr" fontAlgn="b"/>
                      <a:r>
                        <a:rPr lang="nl-NL" sz="1100" u="none" strike="noStrike" dirty="0">
                          <a:solidFill>
                            <a:schemeClr val="bg1"/>
                          </a:solidFill>
                          <a:effectLst/>
                        </a:rPr>
                        <a:t>1</a:t>
                      </a:r>
                      <a:endParaRPr lang="nl-NL" sz="1100" b="0" i="0" u="none" strike="noStrike" dirty="0">
                        <a:solidFill>
                          <a:schemeClr val="bg1"/>
                        </a:solidFill>
                        <a:effectLst/>
                        <a:latin typeface="Calibri" panose="020F0502020204030204" pitchFamily="34" charset="0"/>
                      </a:endParaRPr>
                    </a:p>
                  </a:txBody>
                  <a:tcPr marL="9525" marR="9525" marT="9525" marB="0" anchor="ctr">
                    <a:noFill/>
                  </a:tcPr>
                </a:tc>
                <a:tc>
                  <a:txBody>
                    <a:bodyPr/>
                    <a:lstStyle/>
                    <a:p>
                      <a:pPr algn="ctr" fontAlgn="b"/>
                      <a:r>
                        <a:rPr lang="nl-NL" sz="1100" u="none" strike="noStrike" dirty="0">
                          <a:solidFill>
                            <a:schemeClr val="bg1"/>
                          </a:solidFill>
                          <a:effectLst/>
                        </a:rPr>
                        <a:t>2</a:t>
                      </a:r>
                      <a:endParaRPr lang="nl-NL" sz="1100" b="0" i="0" u="none" strike="noStrike" dirty="0">
                        <a:solidFill>
                          <a:schemeClr val="bg1"/>
                        </a:solidFill>
                        <a:effectLst/>
                        <a:latin typeface="Calibri" panose="020F0502020204030204" pitchFamily="34" charset="0"/>
                      </a:endParaRPr>
                    </a:p>
                  </a:txBody>
                  <a:tcPr marL="9525" marR="9525" marT="9525" marB="0" anchor="ctr">
                    <a:noFill/>
                  </a:tcPr>
                </a:tc>
                <a:tc>
                  <a:txBody>
                    <a:bodyPr/>
                    <a:lstStyle/>
                    <a:p>
                      <a:pPr algn="ctr" fontAlgn="b"/>
                      <a:r>
                        <a:rPr lang="nl-NL" sz="1100" u="none" strike="noStrike">
                          <a:solidFill>
                            <a:schemeClr val="bg1"/>
                          </a:solidFill>
                          <a:effectLst/>
                        </a:rPr>
                        <a:t>3</a:t>
                      </a:r>
                      <a:endParaRPr lang="nl-NL" sz="1100" b="0" i="0" u="none" strike="noStrike">
                        <a:solidFill>
                          <a:schemeClr val="bg1"/>
                        </a:solidFill>
                        <a:effectLst/>
                        <a:latin typeface="Calibri" panose="020F0502020204030204" pitchFamily="34" charset="0"/>
                      </a:endParaRPr>
                    </a:p>
                  </a:txBody>
                  <a:tcPr marL="9525" marR="9525" marT="9525" marB="0" anchor="ctr">
                    <a:noFill/>
                  </a:tcPr>
                </a:tc>
                <a:extLst>
                  <a:ext uri="{0D108BD9-81ED-4DB2-BD59-A6C34878D82A}">
                    <a16:rowId xmlns:a16="http://schemas.microsoft.com/office/drawing/2014/main" val="3109494233"/>
                  </a:ext>
                </a:extLst>
              </a:tr>
              <a:tr h="319524">
                <a:tc>
                  <a:txBody>
                    <a:bodyPr/>
                    <a:lstStyle/>
                    <a:p>
                      <a:pPr algn="ctr" fontAlgn="b"/>
                      <a:r>
                        <a:rPr lang="nl-NL" sz="1100" u="none" strike="noStrike" dirty="0">
                          <a:solidFill>
                            <a:schemeClr val="bg1"/>
                          </a:solidFill>
                          <a:effectLst/>
                        </a:rPr>
                        <a:t>4</a:t>
                      </a:r>
                      <a:endParaRPr lang="nl-NL" sz="1100" b="0" i="0" u="none" strike="noStrike" dirty="0">
                        <a:solidFill>
                          <a:schemeClr val="bg1"/>
                        </a:solidFill>
                        <a:effectLst/>
                        <a:latin typeface="Calibri" panose="020F0502020204030204" pitchFamily="34" charset="0"/>
                      </a:endParaRPr>
                    </a:p>
                  </a:txBody>
                  <a:tcPr marL="9525" marR="9525" marT="9525" marB="0" anchor="ctr">
                    <a:noFill/>
                  </a:tcPr>
                </a:tc>
                <a:tc>
                  <a:txBody>
                    <a:bodyPr/>
                    <a:lstStyle/>
                    <a:p>
                      <a:pPr algn="ctr" fontAlgn="b"/>
                      <a:r>
                        <a:rPr lang="nl-NL" sz="1100" u="none" strike="noStrike">
                          <a:solidFill>
                            <a:schemeClr val="bg1"/>
                          </a:solidFill>
                          <a:effectLst/>
                        </a:rPr>
                        <a:t>5</a:t>
                      </a:r>
                      <a:endParaRPr lang="nl-NL" sz="1100" b="0" i="0" u="none" strike="noStrike">
                        <a:solidFill>
                          <a:schemeClr val="bg1"/>
                        </a:solidFill>
                        <a:effectLst/>
                        <a:latin typeface="Calibri" panose="020F0502020204030204" pitchFamily="34" charset="0"/>
                      </a:endParaRPr>
                    </a:p>
                  </a:txBody>
                  <a:tcPr marL="9525" marR="9525" marT="9525" marB="0" anchor="ctr">
                    <a:noFill/>
                  </a:tcPr>
                </a:tc>
                <a:tc>
                  <a:txBody>
                    <a:bodyPr/>
                    <a:lstStyle/>
                    <a:p>
                      <a:pPr algn="ctr" fontAlgn="b"/>
                      <a:r>
                        <a:rPr lang="nl-NL" sz="1100" u="none" strike="noStrike">
                          <a:solidFill>
                            <a:schemeClr val="bg1"/>
                          </a:solidFill>
                          <a:effectLst/>
                        </a:rPr>
                        <a:t>6</a:t>
                      </a:r>
                      <a:endParaRPr lang="nl-NL" sz="1100" b="0" i="0" u="none" strike="noStrike">
                        <a:solidFill>
                          <a:schemeClr val="bg1"/>
                        </a:solidFill>
                        <a:effectLst/>
                        <a:latin typeface="Calibri" panose="020F0502020204030204" pitchFamily="34" charset="0"/>
                      </a:endParaRPr>
                    </a:p>
                  </a:txBody>
                  <a:tcPr marL="9525" marR="9525" marT="9525" marB="0" anchor="ctr">
                    <a:noFill/>
                  </a:tcPr>
                </a:tc>
                <a:tc>
                  <a:txBody>
                    <a:bodyPr/>
                    <a:lstStyle/>
                    <a:p>
                      <a:pPr algn="ctr" fontAlgn="b"/>
                      <a:r>
                        <a:rPr lang="nl-NL" sz="1100" u="none" strike="noStrike" dirty="0">
                          <a:solidFill>
                            <a:schemeClr val="bg1"/>
                          </a:solidFill>
                          <a:effectLst/>
                        </a:rPr>
                        <a:t>7</a:t>
                      </a:r>
                      <a:endParaRPr lang="nl-NL" sz="1100" b="0" i="0" u="none" strike="noStrike" dirty="0">
                        <a:solidFill>
                          <a:schemeClr val="bg1"/>
                        </a:solidFill>
                        <a:effectLst/>
                        <a:latin typeface="Calibri" panose="020F0502020204030204" pitchFamily="34" charset="0"/>
                      </a:endParaRPr>
                    </a:p>
                  </a:txBody>
                  <a:tcPr marL="9525" marR="9525" marT="9525" marB="0" anchor="ctr">
                    <a:noFill/>
                  </a:tcPr>
                </a:tc>
                <a:tc>
                  <a:txBody>
                    <a:bodyPr/>
                    <a:lstStyle/>
                    <a:p>
                      <a:pPr algn="ctr" fontAlgn="b"/>
                      <a:r>
                        <a:rPr lang="nl-NL" sz="1100" u="none" strike="noStrike" dirty="0">
                          <a:solidFill>
                            <a:schemeClr val="bg1"/>
                          </a:solidFill>
                          <a:effectLst/>
                        </a:rPr>
                        <a:t>8</a:t>
                      </a:r>
                      <a:endParaRPr lang="nl-NL" sz="1100" b="0" i="0" u="none" strike="noStrike" dirty="0">
                        <a:solidFill>
                          <a:schemeClr val="bg1"/>
                        </a:solidFill>
                        <a:effectLst/>
                        <a:latin typeface="Calibri" panose="020F0502020204030204" pitchFamily="34" charset="0"/>
                      </a:endParaRPr>
                    </a:p>
                  </a:txBody>
                  <a:tcPr marL="9525" marR="9525" marT="9525" marB="0" anchor="ctr">
                    <a:noFill/>
                  </a:tcPr>
                </a:tc>
                <a:tc>
                  <a:txBody>
                    <a:bodyPr/>
                    <a:lstStyle/>
                    <a:p>
                      <a:pPr algn="ctr" fontAlgn="b"/>
                      <a:r>
                        <a:rPr lang="nl-NL" sz="1100" u="none" strike="noStrike" dirty="0">
                          <a:solidFill>
                            <a:schemeClr val="bg1"/>
                          </a:solidFill>
                          <a:effectLst/>
                        </a:rPr>
                        <a:t>9</a:t>
                      </a:r>
                      <a:endParaRPr lang="nl-NL" sz="1100" b="0" i="0" u="none" strike="noStrike" dirty="0">
                        <a:solidFill>
                          <a:schemeClr val="bg1"/>
                        </a:solidFill>
                        <a:effectLst/>
                        <a:latin typeface="Calibri" panose="020F0502020204030204" pitchFamily="34" charset="0"/>
                      </a:endParaRPr>
                    </a:p>
                  </a:txBody>
                  <a:tcPr marL="9525" marR="9525" marT="9525" marB="0" anchor="ctr">
                    <a:noFill/>
                  </a:tcPr>
                </a:tc>
                <a:tc>
                  <a:txBody>
                    <a:bodyPr/>
                    <a:lstStyle/>
                    <a:p>
                      <a:pPr algn="ctr" fontAlgn="b"/>
                      <a:r>
                        <a:rPr lang="nl-NL" sz="1100" u="none" strike="noStrike">
                          <a:solidFill>
                            <a:schemeClr val="bg1"/>
                          </a:solidFill>
                          <a:effectLst/>
                        </a:rPr>
                        <a:t>10</a:t>
                      </a:r>
                      <a:endParaRPr lang="nl-NL" sz="1100" b="0" i="0" u="none" strike="noStrike">
                        <a:solidFill>
                          <a:schemeClr val="bg1"/>
                        </a:solidFill>
                        <a:effectLst/>
                        <a:latin typeface="Calibri" panose="020F0502020204030204" pitchFamily="34" charset="0"/>
                      </a:endParaRPr>
                    </a:p>
                  </a:txBody>
                  <a:tcPr marL="9525" marR="9525" marT="9525" marB="0" anchor="ctr">
                    <a:noFill/>
                  </a:tcPr>
                </a:tc>
                <a:extLst>
                  <a:ext uri="{0D108BD9-81ED-4DB2-BD59-A6C34878D82A}">
                    <a16:rowId xmlns:a16="http://schemas.microsoft.com/office/drawing/2014/main" val="3442810117"/>
                  </a:ext>
                </a:extLst>
              </a:tr>
              <a:tr h="319524">
                <a:tc>
                  <a:txBody>
                    <a:bodyPr/>
                    <a:lstStyle/>
                    <a:p>
                      <a:pPr algn="ctr" fontAlgn="b"/>
                      <a:r>
                        <a:rPr lang="nl-NL" sz="1100" u="none" strike="noStrike" dirty="0">
                          <a:solidFill>
                            <a:schemeClr val="bg1"/>
                          </a:solidFill>
                          <a:effectLst/>
                        </a:rPr>
                        <a:t>11</a:t>
                      </a:r>
                      <a:endParaRPr lang="nl-NL" sz="1100" b="0" i="0" u="none" strike="noStrike" dirty="0">
                        <a:solidFill>
                          <a:schemeClr val="bg1"/>
                        </a:solidFill>
                        <a:effectLst/>
                        <a:latin typeface="Calibri" panose="020F0502020204030204" pitchFamily="34" charset="0"/>
                      </a:endParaRPr>
                    </a:p>
                  </a:txBody>
                  <a:tcPr marL="9525" marR="9525" marT="9525" marB="0" anchor="ctr">
                    <a:noFill/>
                  </a:tcPr>
                </a:tc>
                <a:tc>
                  <a:txBody>
                    <a:bodyPr/>
                    <a:lstStyle/>
                    <a:p>
                      <a:pPr algn="ctr" fontAlgn="b"/>
                      <a:r>
                        <a:rPr lang="nl-NL" sz="1100" u="none" strike="noStrike">
                          <a:solidFill>
                            <a:schemeClr val="bg1"/>
                          </a:solidFill>
                          <a:effectLst/>
                        </a:rPr>
                        <a:t>12</a:t>
                      </a:r>
                      <a:endParaRPr lang="nl-NL" sz="1100" b="0" i="0" u="none" strike="noStrike">
                        <a:solidFill>
                          <a:schemeClr val="bg1"/>
                        </a:solidFill>
                        <a:effectLst/>
                        <a:latin typeface="Calibri" panose="020F0502020204030204" pitchFamily="34" charset="0"/>
                      </a:endParaRPr>
                    </a:p>
                  </a:txBody>
                  <a:tcPr marL="9525" marR="9525" marT="9525" marB="0" anchor="ctr">
                    <a:noFill/>
                  </a:tcPr>
                </a:tc>
                <a:tc>
                  <a:txBody>
                    <a:bodyPr/>
                    <a:lstStyle/>
                    <a:p>
                      <a:pPr algn="ctr" fontAlgn="b"/>
                      <a:r>
                        <a:rPr lang="nl-NL" sz="1100" u="none" strike="noStrike">
                          <a:solidFill>
                            <a:schemeClr val="bg1"/>
                          </a:solidFill>
                          <a:effectLst/>
                        </a:rPr>
                        <a:t>13</a:t>
                      </a:r>
                      <a:endParaRPr lang="nl-NL" sz="1100" b="0" i="0" u="none" strike="noStrike">
                        <a:solidFill>
                          <a:schemeClr val="bg1"/>
                        </a:solidFill>
                        <a:effectLst/>
                        <a:latin typeface="Calibri" panose="020F0502020204030204" pitchFamily="34" charset="0"/>
                      </a:endParaRPr>
                    </a:p>
                  </a:txBody>
                  <a:tcPr marL="9525" marR="9525" marT="9525" marB="0" anchor="ctr">
                    <a:noFill/>
                  </a:tcPr>
                </a:tc>
                <a:tc>
                  <a:txBody>
                    <a:bodyPr/>
                    <a:lstStyle/>
                    <a:p>
                      <a:pPr algn="ctr" fontAlgn="b"/>
                      <a:r>
                        <a:rPr lang="nl-NL" sz="1100" u="none" strike="noStrike" dirty="0">
                          <a:solidFill>
                            <a:schemeClr val="tx1"/>
                          </a:solidFill>
                          <a:effectLst/>
                        </a:rPr>
                        <a:t>14</a:t>
                      </a:r>
                      <a:endParaRPr lang="nl-NL" sz="1100" b="0" i="0" u="none" strike="noStrike" dirty="0">
                        <a:solidFill>
                          <a:schemeClr val="tx1"/>
                        </a:solidFill>
                        <a:effectLst/>
                        <a:latin typeface="Calibri" panose="020F0502020204030204" pitchFamily="34" charset="0"/>
                      </a:endParaRPr>
                    </a:p>
                  </a:txBody>
                  <a:tcPr marL="9525" marR="9525" marT="9525" marB="0" anchor="ctr">
                    <a:solidFill>
                      <a:schemeClr val="bg1"/>
                    </a:solidFill>
                  </a:tcPr>
                </a:tc>
                <a:tc>
                  <a:txBody>
                    <a:bodyPr/>
                    <a:lstStyle/>
                    <a:p>
                      <a:pPr algn="ctr" fontAlgn="b"/>
                      <a:r>
                        <a:rPr lang="nl-NL" sz="1100" u="none" strike="noStrike" dirty="0">
                          <a:solidFill>
                            <a:schemeClr val="bg1"/>
                          </a:solidFill>
                          <a:effectLst/>
                        </a:rPr>
                        <a:t>15</a:t>
                      </a:r>
                      <a:endParaRPr lang="nl-NL" sz="1100" b="0" i="0" u="none" strike="noStrike" dirty="0">
                        <a:solidFill>
                          <a:schemeClr val="bg1"/>
                        </a:solidFill>
                        <a:effectLst/>
                        <a:latin typeface="Calibri" panose="020F0502020204030204" pitchFamily="34" charset="0"/>
                      </a:endParaRPr>
                    </a:p>
                  </a:txBody>
                  <a:tcPr marL="9525" marR="9525" marT="9525" marB="0" anchor="ctr">
                    <a:noFill/>
                  </a:tcPr>
                </a:tc>
                <a:tc>
                  <a:txBody>
                    <a:bodyPr/>
                    <a:lstStyle/>
                    <a:p>
                      <a:pPr algn="ctr" fontAlgn="b"/>
                      <a:r>
                        <a:rPr lang="nl-NL" sz="1100" u="none" strike="noStrike" dirty="0">
                          <a:solidFill>
                            <a:schemeClr val="bg1"/>
                          </a:solidFill>
                          <a:effectLst/>
                        </a:rPr>
                        <a:t>16</a:t>
                      </a:r>
                      <a:endParaRPr lang="nl-NL" sz="1100" b="0" i="0" u="none" strike="noStrike" dirty="0">
                        <a:solidFill>
                          <a:schemeClr val="bg1"/>
                        </a:solidFill>
                        <a:effectLst/>
                        <a:latin typeface="Calibri" panose="020F0502020204030204" pitchFamily="34" charset="0"/>
                      </a:endParaRPr>
                    </a:p>
                  </a:txBody>
                  <a:tcPr marL="9525" marR="9525" marT="9525" marB="0" anchor="ctr">
                    <a:noFill/>
                  </a:tcPr>
                </a:tc>
                <a:tc>
                  <a:txBody>
                    <a:bodyPr/>
                    <a:lstStyle/>
                    <a:p>
                      <a:pPr algn="ctr" fontAlgn="b"/>
                      <a:r>
                        <a:rPr lang="nl-NL" sz="1100" u="none" strike="noStrike" dirty="0">
                          <a:solidFill>
                            <a:schemeClr val="bg1"/>
                          </a:solidFill>
                          <a:effectLst/>
                        </a:rPr>
                        <a:t>17</a:t>
                      </a:r>
                      <a:endParaRPr lang="nl-NL" sz="1100" b="0" i="0" u="none" strike="noStrike" dirty="0">
                        <a:solidFill>
                          <a:schemeClr val="bg1"/>
                        </a:solidFill>
                        <a:effectLst/>
                        <a:latin typeface="Calibri" panose="020F0502020204030204" pitchFamily="34" charset="0"/>
                      </a:endParaRPr>
                    </a:p>
                  </a:txBody>
                  <a:tcPr marL="9525" marR="9525" marT="9525" marB="0" anchor="ctr">
                    <a:noFill/>
                  </a:tcPr>
                </a:tc>
                <a:extLst>
                  <a:ext uri="{0D108BD9-81ED-4DB2-BD59-A6C34878D82A}">
                    <a16:rowId xmlns:a16="http://schemas.microsoft.com/office/drawing/2014/main" val="581771321"/>
                  </a:ext>
                </a:extLst>
              </a:tr>
              <a:tr h="319524">
                <a:tc>
                  <a:txBody>
                    <a:bodyPr/>
                    <a:lstStyle/>
                    <a:p>
                      <a:pPr algn="ctr" fontAlgn="b"/>
                      <a:r>
                        <a:rPr lang="nl-NL" sz="1100" u="none" strike="noStrike">
                          <a:solidFill>
                            <a:schemeClr val="bg1"/>
                          </a:solidFill>
                          <a:effectLst/>
                        </a:rPr>
                        <a:t>18</a:t>
                      </a:r>
                      <a:endParaRPr lang="nl-NL" sz="1100" b="0" i="0" u="none" strike="noStrike">
                        <a:solidFill>
                          <a:schemeClr val="bg1"/>
                        </a:solidFill>
                        <a:effectLst/>
                        <a:latin typeface="Calibri" panose="020F0502020204030204" pitchFamily="34" charset="0"/>
                      </a:endParaRPr>
                    </a:p>
                  </a:txBody>
                  <a:tcPr marL="9525" marR="9525" marT="9525" marB="0" anchor="ctr">
                    <a:noFill/>
                  </a:tcPr>
                </a:tc>
                <a:tc>
                  <a:txBody>
                    <a:bodyPr/>
                    <a:lstStyle/>
                    <a:p>
                      <a:pPr algn="ctr" fontAlgn="b"/>
                      <a:r>
                        <a:rPr lang="nl-NL" sz="1100" u="none" strike="noStrike">
                          <a:solidFill>
                            <a:schemeClr val="bg1"/>
                          </a:solidFill>
                          <a:effectLst/>
                        </a:rPr>
                        <a:t>19</a:t>
                      </a:r>
                      <a:endParaRPr lang="nl-NL" sz="1100" b="0" i="0" u="none" strike="noStrike">
                        <a:solidFill>
                          <a:schemeClr val="bg1"/>
                        </a:solidFill>
                        <a:effectLst/>
                        <a:latin typeface="Calibri" panose="020F0502020204030204" pitchFamily="34" charset="0"/>
                      </a:endParaRPr>
                    </a:p>
                  </a:txBody>
                  <a:tcPr marL="9525" marR="9525" marT="9525" marB="0" anchor="ctr">
                    <a:noFill/>
                  </a:tcPr>
                </a:tc>
                <a:tc>
                  <a:txBody>
                    <a:bodyPr/>
                    <a:lstStyle/>
                    <a:p>
                      <a:pPr algn="ctr" fontAlgn="b"/>
                      <a:r>
                        <a:rPr lang="nl-NL" sz="1100" u="none" strike="noStrike">
                          <a:solidFill>
                            <a:schemeClr val="bg1"/>
                          </a:solidFill>
                          <a:effectLst/>
                        </a:rPr>
                        <a:t>20</a:t>
                      </a:r>
                      <a:endParaRPr lang="nl-NL" sz="1100" b="0" i="0" u="none" strike="noStrike">
                        <a:solidFill>
                          <a:schemeClr val="bg1"/>
                        </a:solidFill>
                        <a:effectLst/>
                        <a:latin typeface="Calibri" panose="020F0502020204030204" pitchFamily="34" charset="0"/>
                      </a:endParaRPr>
                    </a:p>
                  </a:txBody>
                  <a:tcPr marL="9525" marR="9525" marT="9525" marB="0" anchor="ctr">
                    <a:noFill/>
                  </a:tcPr>
                </a:tc>
                <a:tc>
                  <a:txBody>
                    <a:bodyPr/>
                    <a:lstStyle/>
                    <a:p>
                      <a:pPr algn="ctr" fontAlgn="b"/>
                      <a:r>
                        <a:rPr lang="nl-NL" sz="1100" u="none" strike="noStrike">
                          <a:solidFill>
                            <a:schemeClr val="bg1"/>
                          </a:solidFill>
                          <a:effectLst/>
                        </a:rPr>
                        <a:t>21</a:t>
                      </a:r>
                      <a:endParaRPr lang="nl-NL" sz="1100" b="0" i="0" u="none" strike="noStrike">
                        <a:solidFill>
                          <a:schemeClr val="bg1"/>
                        </a:solidFill>
                        <a:effectLst/>
                        <a:latin typeface="Calibri" panose="020F0502020204030204" pitchFamily="34" charset="0"/>
                      </a:endParaRPr>
                    </a:p>
                  </a:txBody>
                  <a:tcPr marL="9525" marR="9525" marT="9525" marB="0" anchor="ctr">
                    <a:noFill/>
                  </a:tcPr>
                </a:tc>
                <a:tc>
                  <a:txBody>
                    <a:bodyPr/>
                    <a:lstStyle/>
                    <a:p>
                      <a:pPr algn="ctr" fontAlgn="b"/>
                      <a:r>
                        <a:rPr lang="nl-NL" sz="1100" u="none" strike="noStrike">
                          <a:solidFill>
                            <a:schemeClr val="bg1"/>
                          </a:solidFill>
                          <a:effectLst/>
                        </a:rPr>
                        <a:t>22</a:t>
                      </a:r>
                      <a:endParaRPr lang="nl-NL" sz="1100" b="0" i="0" u="none" strike="noStrike">
                        <a:solidFill>
                          <a:schemeClr val="bg1"/>
                        </a:solidFill>
                        <a:effectLst/>
                        <a:latin typeface="Calibri" panose="020F0502020204030204" pitchFamily="34" charset="0"/>
                      </a:endParaRPr>
                    </a:p>
                  </a:txBody>
                  <a:tcPr marL="9525" marR="9525" marT="9525" marB="0" anchor="ctr">
                    <a:noFill/>
                  </a:tcPr>
                </a:tc>
                <a:tc>
                  <a:txBody>
                    <a:bodyPr/>
                    <a:lstStyle/>
                    <a:p>
                      <a:pPr algn="ctr" fontAlgn="b"/>
                      <a:r>
                        <a:rPr lang="nl-NL" sz="1100" u="none" strike="noStrike" dirty="0">
                          <a:solidFill>
                            <a:schemeClr val="bg1"/>
                          </a:solidFill>
                          <a:effectLst/>
                        </a:rPr>
                        <a:t>23</a:t>
                      </a:r>
                      <a:endParaRPr lang="nl-NL" sz="1100" b="0" i="0" u="none" strike="noStrike" dirty="0">
                        <a:solidFill>
                          <a:schemeClr val="bg1"/>
                        </a:solidFill>
                        <a:effectLst/>
                        <a:latin typeface="Calibri" panose="020F0502020204030204" pitchFamily="34" charset="0"/>
                      </a:endParaRPr>
                    </a:p>
                  </a:txBody>
                  <a:tcPr marL="9525" marR="9525" marT="9525" marB="0" anchor="ctr">
                    <a:noFill/>
                  </a:tcPr>
                </a:tc>
                <a:tc>
                  <a:txBody>
                    <a:bodyPr/>
                    <a:lstStyle/>
                    <a:p>
                      <a:pPr algn="ctr" fontAlgn="b"/>
                      <a:r>
                        <a:rPr lang="nl-NL" sz="1100" u="none" strike="noStrike" dirty="0">
                          <a:solidFill>
                            <a:schemeClr val="bg1"/>
                          </a:solidFill>
                          <a:effectLst/>
                        </a:rPr>
                        <a:t>24</a:t>
                      </a:r>
                      <a:endParaRPr lang="nl-NL" sz="1100" b="0" i="0" u="none" strike="noStrike" dirty="0">
                        <a:solidFill>
                          <a:schemeClr val="bg1"/>
                        </a:solidFill>
                        <a:effectLst/>
                        <a:latin typeface="Calibri" panose="020F0502020204030204" pitchFamily="34" charset="0"/>
                      </a:endParaRPr>
                    </a:p>
                  </a:txBody>
                  <a:tcPr marL="9525" marR="9525" marT="9525" marB="0" anchor="ctr">
                    <a:noFill/>
                  </a:tcPr>
                </a:tc>
                <a:extLst>
                  <a:ext uri="{0D108BD9-81ED-4DB2-BD59-A6C34878D82A}">
                    <a16:rowId xmlns:a16="http://schemas.microsoft.com/office/drawing/2014/main" val="1861907492"/>
                  </a:ext>
                </a:extLst>
              </a:tr>
              <a:tr h="319524">
                <a:tc>
                  <a:txBody>
                    <a:bodyPr/>
                    <a:lstStyle/>
                    <a:p>
                      <a:pPr algn="ctr" fontAlgn="b"/>
                      <a:r>
                        <a:rPr lang="nl-NL" sz="1100" u="none" strike="noStrike">
                          <a:solidFill>
                            <a:schemeClr val="bg1"/>
                          </a:solidFill>
                          <a:effectLst/>
                        </a:rPr>
                        <a:t>25</a:t>
                      </a:r>
                      <a:endParaRPr lang="nl-NL" sz="1100" b="0" i="0" u="none" strike="noStrike">
                        <a:solidFill>
                          <a:schemeClr val="bg1"/>
                        </a:solidFill>
                        <a:effectLst/>
                        <a:latin typeface="Calibri" panose="020F0502020204030204" pitchFamily="34" charset="0"/>
                      </a:endParaRPr>
                    </a:p>
                  </a:txBody>
                  <a:tcPr marL="9525" marR="9525" marT="9525" marB="0" anchor="ctr">
                    <a:noFill/>
                  </a:tcPr>
                </a:tc>
                <a:tc>
                  <a:txBody>
                    <a:bodyPr/>
                    <a:lstStyle/>
                    <a:p>
                      <a:pPr algn="ctr" fontAlgn="b"/>
                      <a:r>
                        <a:rPr lang="nl-NL" sz="1100" u="none" strike="noStrike">
                          <a:solidFill>
                            <a:schemeClr val="bg1"/>
                          </a:solidFill>
                          <a:effectLst/>
                        </a:rPr>
                        <a:t>26</a:t>
                      </a:r>
                      <a:endParaRPr lang="nl-NL" sz="1100" b="0" i="0" u="none" strike="noStrike">
                        <a:solidFill>
                          <a:schemeClr val="bg1"/>
                        </a:solidFill>
                        <a:effectLst/>
                        <a:latin typeface="Calibri" panose="020F0502020204030204" pitchFamily="34" charset="0"/>
                      </a:endParaRPr>
                    </a:p>
                  </a:txBody>
                  <a:tcPr marL="9525" marR="9525" marT="9525" marB="0" anchor="ctr">
                    <a:noFill/>
                  </a:tcPr>
                </a:tc>
                <a:tc>
                  <a:txBody>
                    <a:bodyPr/>
                    <a:lstStyle/>
                    <a:p>
                      <a:pPr algn="ctr" fontAlgn="b"/>
                      <a:r>
                        <a:rPr lang="nl-NL" sz="1100" u="none" strike="noStrike">
                          <a:solidFill>
                            <a:schemeClr val="bg1"/>
                          </a:solidFill>
                          <a:effectLst/>
                        </a:rPr>
                        <a:t>27</a:t>
                      </a:r>
                      <a:endParaRPr lang="nl-NL" sz="1100" b="0" i="0" u="none" strike="noStrike">
                        <a:solidFill>
                          <a:schemeClr val="bg1"/>
                        </a:solidFill>
                        <a:effectLst/>
                        <a:latin typeface="Calibri" panose="020F0502020204030204" pitchFamily="34" charset="0"/>
                      </a:endParaRPr>
                    </a:p>
                  </a:txBody>
                  <a:tcPr marL="9525" marR="9525" marT="9525" marB="0" anchor="ctr">
                    <a:noFill/>
                  </a:tcPr>
                </a:tc>
                <a:tc>
                  <a:txBody>
                    <a:bodyPr/>
                    <a:lstStyle/>
                    <a:p>
                      <a:pPr algn="ctr" fontAlgn="b"/>
                      <a:r>
                        <a:rPr lang="nl-NL" sz="1100" u="none" strike="noStrike">
                          <a:solidFill>
                            <a:schemeClr val="bg1"/>
                          </a:solidFill>
                          <a:effectLst/>
                        </a:rPr>
                        <a:t>28</a:t>
                      </a:r>
                      <a:endParaRPr lang="nl-NL" sz="1100" b="0" i="0" u="none" strike="noStrike">
                        <a:solidFill>
                          <a:schemeClr val="bg1"/>
                        </a:solidFill>
                        <a:effectLst/>
                        <a:latin typeface="Calibri" panose="020F0502020204030204" pitchFamily="34" charset="0"/>
                      </a:endParaRPr>
                    </a:p>
                  </a:txBody>
                  <a:tcPr marL="9525" marR="9525" marT="9525" marB="0" anchor="ctr">
                    <a:noFill/>
                  </a:tcPr>
                </a:tc>
                <a:tc>
                  <a:txBody>
                    <a:bodyPr/>
                    <a:lstStyle/>
                    <a:p>
                      <a:pPr algn="ctr" fontAlgn="b"/>
                      <a:r>
                        <a:rPr lang="nl-NL" sz="1100" u="none" strike="noStrike">
                          <a:solidFill>
                            <a:schemeClr val="bg1"/>
                          </a:solidFill>
                          <a:effectLst/>
                        </a:rPr>
                        <a:t>29</a:t>
                      </a:r>
                      <a:endParaRPr lang="nl-NL" sz="1100" b="0" i="0" u="none" strike="noStrike">
                        <a:solidFill>
                          <a:schemeClr val="bg1"/>
                        </a:solidFill>
                        <a:effectLst/>
                        <a:latin typeface="Calibri" panose="020F0502020204030204" pitchFamily="34" charset="0"/>
                      </a:endParaRPr>
                    </a:p>
                  </a:txBody>
                  <a:tcPr marL="9525" marR="9525" marT="9525" marB="0" anchor="ctr">
                    <a:noFill/>
                  </a:tcPr>
                </a:tc>
                <a:tc>
                  <a:txBody>
                    <a:bodyPr/>
                    <a:lstStyle/>
                    <a:p>
                      <a:pPr algn="ctr" fontAlgn="b"/>
                      <a:r>
                        <a:rPr lang="nl-NL" sz="1100" u="none" strike="noStrike" dirty="0">
                          <a:solidFill>
                            <a:schemeClr val="bg1"/>
                          </a:solidFill>
                          <a:effectLst/>
                        </a:rPr>
                        <a:t>30</a:t>
                      </a:r>
                      <a:endParaRPr lang="nl-NL" sz="1100" b="0" i="0" u="none" strike="noStrike" dirty="0">
                        <a:solidFill>
                          <a:schemeClr val="bg1"/>
                        </a:solidFill>
                        <a:effectLst/>
                        <a:latin typeface="Calibri" panose="020F0502020204030204" pitchFamily="34" charset="0"/>
                      </a:endParaRPr>
                    </a:p>
                  </a:txBody>
                  <a:tcPr marL="9525" marR="9525" marT="9525" marB="0" anchor="ctr">
                    <a:noFill/>
                  </a:tcPr>
                </a:tc>
                <a:tc>
                  <a:txBody>
                    <a:bodyPr/>
                    <a:lstStyle/>
                    <a:p>
                      <a:pPr algn="ctr" fontAlgn="b"/>
                      <a:endParaRPr lang="nl-NL" sz="1100" b="0" i="0" u="none" strike="noStrike" dirty="0">
                        <a:solidFill>
                          <a:schemeClr val="bg1"/>
                        </a:solidFill>
                        <a:effectLst/>
                        <a:latin typeface="Calibri" panose="020F0502020204030204" pitchFamily="34" charset="0"/>
                      </a:endParaRPr>
                    </a:p>
                  </a:txBody>
                  <a:tcPr marL="9525" marR="9525" marT="9525" marB="0" anchor="ctr">
                    <a:noFill/>
                  </a:tcPr>
                </a:tc>
                <a:extLst>
                  <a:ext uri="{0D108BD9-81ED-4DB2-BD59-A6C34878D82A}">
                    <a16:rowId xmlns:a16="http://schemas.microsoft.com/office/drawing/2014/main" val="3797559192"/>
                  </a:ext>
                </a:extLst>
              </a:tr>
            </a:tbl>
          </a:graphicData>
        </a:graphic>
      </p:graphicFrame>
      <p:sp>
        <p:nvSpPr>
          <p:cNvPr id="57" name="Rectangle 56">
            <a:hlinkClick r:id="rId17" action="ppaction://hlinksldjump"/>
          </p:cNvPr>
          <p:cNvSpPr/>
          <p:nvPr/>
        </p:nvSpPr>
        <p:spPr>
          <a:xfrm>
            <a:off x="6451857" y="3333039"/>
            <a:ext cx="2624507" cy="282208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dirty="0"/>
          </a:p>
        </p:txBody>
      </p:sp>
      <p:sp>
        <p:nvSpPr>
          <p:cNvPr id="3" name="Slide Number Placeholder 2"/>
          <p:cNvSpPr>
            <a:spLocks noGrp="1"/>
          </p:cNvSpPr>
          <p:nvPr>
            <p:ph type="sldNum" sz="quarter" idx="12"/>
          </p:nvPr>
        </p:nvSpPr>
        <p:spPr/>
        <p:txBody>
          <a:bodyPr/>
          <a:lstStyle/>
          <a:p>
            <a:fld id="{B6F15528-21DE-4FAA-801E-634DDDAF4B2B}" type="slidenum">
              <a:rPr lang="en-US" smtClean="0"/>
              <a:pPr/>
              <a:t>16</a:t>
            </a:fld>
            <a:endParaRPr lang="en-US"/>
          </a:p>
        </p:txBody>
      </p:sp>
      <p:sp>
        <p:nvSpPr>
          <p:cNvPr id="41" name="TextBox 40"/>
          <p:cNvSpPr txBox="1"/>
          <p:nvPr/>
        </p:nvSpPr>
        <p:spPr>
          <a:xfrm>
            <a:off x="17379" y="58687"/>
            <a:ext cx="2601975" cy="338554"/>
          </a:xfrm>
          <a:prstGeom prst="rect">
            <a:avLst/>
          </a:prstGeom>
          <a:noFill/>
          <a:effectLst>
            <a:outerShdw blurRad="50800" dist="38100" dir="2700000" algn="tl" rotWithShape="0">
              <a:prstClr val="black">
                <a:alpha val="40000"/>
              </a:prstClr>
            </a:outerShdw>
          </a:effectLst>
        </p:spPr>
        <p:txBody>
          <a:bodyPr wrap="square" rtlCol="0">
            <a:spAutoFit/>
          </a:bodyPr>
          <a:lstStyle/>
          <a:p>
            <a:r>
              <a:rPr lang="nl-NL" sz="1600" dirty="0">
                <a:solidFill>
                  <a:schemeClr val="bg1"/>
                </a:solidFill>
                <a:latin typeface="Tunga" panose="020B0502040204020203" pitchFamily="34" charset="0"/>
                <a:cs typeface="Tunga" panose="020B0502040204020203" pitchFamily="34" charset="0"/>
              </a:rPr>
              <a:t>No container # - Import</a:t>
            </a:r>
          </a:p>
        </p:txBody>
      </p:sp>
    </p:spTree>
    <p:controls>
      <mc:AlternateContent xmlns:mc="http://schemas.openxmlformats.org/markup-compatibility/2006">
        <mc:Choice xmlns:v="urn:schemas-microsoft-com:vml" Requires="v">
          <p:control spid="78372" name="ScrollBar1" r:id="rId2" imgW="85680" imgH="3429000"/>
        </mc:Choice>
        <mc:Fallback>
          <p:control name="ScrollBar1" r:id="rId2" imgW="85680" imgH="3429000">
            <p:pic>
              <p:nvPicPr>
                <p:cNvPr id="110" name="ScrollBar1"/>
                <p:cNvPicPr>
                  <a:picLocks/>
                </p:cNvPicPr>
                <p:nvPr/>
              </p:nvPicPr>
              <p:blipFill>
                <a:blip r:embed="rId18"/>
                <a:stretch>
                  <a:fillRect/>
                </a:stretch>
              </p:blipFill>
              <p:spPr>
                <a:xfrm>
                  <a:off x="8153399" y="902071"/>
                  <a:ext cx="87293" cy="3425486"/>
                </a:xfrm>
                <a:prstGeom prst="rect">
                  <a:avLst/>
                </a:prstGeom>
              </p:spPr>
            </p:pic>
          </p:control>
        </mc:Fallback>
      </mc:AlternateContent>
      <mc:AlternateContent xmlns:mc="http://schemas.openxmlformats.org/markup-compatibility/2006">
        <mc:Choice xmlns:v="urn:schemas-microsoft-com:vml" Requires="v">
          <p:control spid="78373" name="ScrollBar2" r:id="rId3" imgW="5553000" imgH="123840"/>
        </mc:Choice>
        <mc:Fallback>
          <p:control name="ScrollBar2" r:id="rId3" imgW="5553000" imgH="123840">
            <p:pic>
              <p:nvPicPr>
                <p:cNvPr id="111" name="ScrollBar2"/>
                <p:cNvPicPr>
                  <a:picLocks/>
                </p:cNvPicPr>
                <p:nvPr/>
              </p:nvPicPr>
              <p:blipFill>
                <a:blip r:embed="rId19"/>
                <a:stretch>
                  <a:fillRect/>
                </a:stretch>
              </p:blipFill>
              <p:spPr>
                <a:xfrm>
                  <a:off x="2595418" y="4206679"/>
                  <a:ext cx="5557981" cy="120878"/>
                </a:xfrm>
                <a:prstGeom prst="rect">
                  <a:avLst/>
                </a:prstGeom>
              </p:spPr>
            </p:pic>
          </p:control>
        </mc:Fallback>
      </mc:AlternateContent>
      <mc:AlternateContent xmlns:mc="http://schemas.openxmlformats.org/markup-compatibility/2006">
        <mc:Choice xmlns:v="urn:schemas-microsoft-com:vml" Requires="v">
          <p:control spid="78374" name="ComboBox1" r:id="rId4" imgW="1676520" imgH="228600"/>
        </mc:Choice>
        <mc:Fallback>
          <p:control name="ComboBox1" r:id="rId4" imgW="1676520" imgH="228600">
            <p:pic>
              <p:nvPicPr>
                <p:cNvPr id="117" name="ComboBox1"/>
                <p:cNvPicPr>
                  <a:picLocks/>
                </p:cNvPicPr>
                <p:nvPr/>
              </p:nvPicPr>
              <p:blipFill>
                <a:blip r:embed="rId20"/>
                <a:stretch>
                  <a:fillRect/>
                </a:stretch>
              </p:blipFill>
              <p:spPr>
                <a:xfrm>
                  <a:off x="1675622" y="4635662"/>
                  <a:ext cx="1676400" cy="228600"/>
                </a:xfrm>
                <a:prstGeom prst="rect">
                  <a:avLst/>
                </a:prstGeom>
              </p:spPr>
            </p:pic>
          </p:control>
        </mc:Fallback>
      </mc:AlternateContent>
      <mc:AlternateContent xmlns:mc="http://schemas.openxmlformats.org/markup-compatibility/2006">
        <mc:Choice xmlns:v="urn:schemas-microsoft-com:vml" Requires="v">
          <p:control spid="78375" name="ComboBox3" r:id="rId5" imgW="1676520" imgH="190440"/>
        </mc:Choice>
        <mc:Fallback>
          <p:control name="ComboBox3" r:id="rId5" imgW="1676520" imgH="190440">
            <p:pic>
              <p:nvPicPr>
                <p:cNvPr id="118" name="ComboBox3"/>
                <p:cNvPicPr>
                  <a:picLocks/>
                </p:cNvPicPr>
                <p:nvPr/>
              </p:nvPicPr>
              <p:blipFill>
                <a:blip r:embed="rId21"/>
                <a:stretch>
                  <a:fillRect/>
                </a:stretch>
              </p:blipFill>
              <p:spPr>
                <a:xfrm>
                  <a:off x="1659458" y="5201525"/>
                  <a:ext cx="1676400" cy="192087"/>
                </a:xfrm>
                <a:prstGeom prst="rect">
                  <a:avLst/>
                </a:prstGeom>
              </p:spPr>
            </p:pic>
          </p:control>
        </mc:Fallback>
      </mc:AlternateContent>
      <mc:AlternateContent xmlns:mc="http://schemas.openxmlformats.org/markup-compatibility/2006">
        <mc:Choice xmlns:v="urn:schemas-microsoft-com:vml" Requires="v">
          <p:control spid="78376" name="ComboBox2" r:id="rId6" imgW="1676520" imgH="190440"/>
        </mc:Choice>
        <mc:Fallback>
          <p:control name="ComboBox2" r:id="rId6" imgW="1676520" imgH="190440">
            <p:pic>
              <p:nvPicPr>
                <p:cNvPr id="119" name="ComboBox2"/>
                <p:cNvPicPr>
                  <a:picLocks/>
                </p:cNvPicPr>
                <p:nvPr/>
              </p:nvPicPr>
              <p:blipFill>
                <a:blip r:embed="rId22"/>
                <a:stretch>
                  <a:fillRect/>
                </a:stretch>
              </p:blipFill>
              <p:spPr>
                <a:xfrm>
                  <a:off x="1659458" y="5879479"/>
                  <a:ext cx="1676400" cy="192087"/>
                </a:xfrm>
                <a:prstGeom prst="rect">
                  <a:avLst/>
                </a:prstGeom>
              </p:spPr>
            </p:pic>
          </p:control>
        </mc:Fallback>
      </mc:AlternateContent>
      <mc:AlternateContent xmlns:mc="http://schemas.openxmlformats.org/markup-compatibility/2006">
        <mc:Choice xmlns:v="urn:schemas-microsoft-com:vml" Requires="v">
          <p:control spid="78377" name="ComboBox4" r:id="rId7" imgW="1676520" imgH="228600"/>
        </mc:Choice>
        <mc:Fallback>
          <p:control name="ComboBox4" r:id="rId7" imgW="1676520" imgH="228600">
            <p:pic>
              <p:nvPicPr>
                <p:cNvPr id="120" name="ComboBox4"/>
                <p:cNvPicPr>
                  <a:picLocks/>
                </p:cNvPicPr>
                <p:nvPr/>
              </p:nvPicPr>
              <p:blipFill>
                <a:blip r:embed="rId23"/>
                <a:stretch>
                  <a:fillRect/>
                </a:stretch>
              </p:blipFill>
              <p:spPr>
                <a:xfrm>
                  <a:off x="5492723" y="4665294"/>
                  <a:ext cx="1676400" cy="233634"/>
                </a:xfrm>
                <a:prstGeom prst="rect">
                  <a:avLst/>
                </a:prstGeom>
              </p:spPr>
            </p:pic>
          </p:control>
        </mc:Fallback>
      </mc:AlternateContent>
      <mc:AlternateContent xmlns:mc="http://schemas.openxmlformats.org/markup-compatibility/2006">
        <mc:Choice xmlns:v="urn:schemas-microsoft-com:vml" Requires="v">
          <p:control spid="78378" name="ComboBox5" r:id="rId8" imgW="1676520" imgH="228600"/>
        </mc:Choice>
        <mc:Fallback>
          <p:control name="ComboBox5" r:id="rId8" imgW="1676520" imgH="228600">
            <p:pic>
              <p:nvPicPr>
                <p:cNvPr id="121" name="ComboBox5"/>
                <p:cNvPicPr>
                  <a:picLocks/>
                </p:cNvPicPr>
                <p:nvPr/>
              </p:nvPicPr>
              <p:blipFill>
                <a:blip r:embed="rId24"/>
                <a:stretch>
                  <a:fillRect/>
                </a:stretch>
              </p:blipFill>
              <p:spPr>
                <a:xfrm>
                  <a:off x="5492723" y="5183269"/>
                  <a:ext cx="1676400" cy="228600"/>
                </a:xfrm>
                <a:prstGeom prst="rect">
                  <a:avLst/>
                </a:prstGeom>
              </p:spPr>
            </p:pic>
          </p:control>
        </mc:Fallback>
      </mc:AlternateContent>
    </p:controls>
    <p:extLst>
      <p:ext uri="{BB962C8B-B14F-4D97-AF65-F5344CB8AC3E}">
        <p14:creationId xmlns:p14="http://schemas.microsoft.com/office/powerpoint/2010/main" val="91653663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 name="Rectangle 71">
            <a:hlinkClick r:id="rId6" action="ppaction://hlinksldjump"/>
          </p:cNvPr>
          <p:cNvSpPr/>
          <p:nvPr/>
        </p:nvSpPr>
        <p:spPr>
          <a:xfrm>
            <a:off x="7696200" y="952377"/>
            <a:ext cx="2616434" cy="520435"/>
          </a:xfrm>
          <a:prstGeom prst="rect">
            <a:avLst/>
          </a:prstGeom>
          <a:solidFill>
            <a:srgbClr val="FFFFCC"/>
          </a:solidFill>
          <a:ln>
            <a:solidFill>
              <a:schemeClr val="bg1">
                <a:lumMod val="85000"/>
              </a:schemeClr>
            </a:solidFill>
          </a:ln>
          <a:effectLst>
            <a:outerShdw blurRad="50800" dist="38100" dir="18900000" algn="bl" rotWithShape="0">
              <a:prstClr val="black">
                <a:alpha val="40000"/>
              </a:prstClr>
            </a:outerShdw>
          </a:effectLst>
        </p:spPr>
        <p:style>
          <a:lnRef idx="2">
            <a:schemeClr val="accent2"/>
          </a:lnRef>
          <a:fillRef idx="1">
            <a:schemeClr val="lt1"/>
          </a:fillRef>
          <a:effectRef idx="0">
            <a:schemeClr val="accent2"/>
          </a:effectRef>
          <a:fontRef idx="minor">
            <a:schemeClr val="dk1"/>
          </a:fontRef>
        </p:style>
        <p:txBody>
          <a:bodyPr lIns="0" rIns="0" bIns="0" rtlCol="0" anchor="ctr"/>
          <a:lstStyle/>
          <a:p>
            <a:pPr marL="91440"/>
            <a:r>
              <a:rPr lang="nl-NL" sz="1000" b="1" dirty="0">
                <a:solidFill>
                  <a:schemeClr val="tx1"/>
                </a:solidFill>
                <a:latin typeface="Tunga" panose="020B0502040204020203" pitchFamily="34" charset="0"/>
                <a:cs typeface="Tunga" panose="020B0502040204020203" pitchFamily="34" charset="0"/>
              </a:rPr>
              <a:t>ROC Waalwijk</a:t>
            </a:r>
          </a:p>
          <a:p>
            <a:pPr marL="91440"/>
            <a:r>
              <a:rPr lang="nl-NL" sz="1000" dirty="0">
                <a:solidFill>
                  <a:schemeClr val="tx1"/>
                </a:solidFill>
                <a:latin typeface="Tunga" panose="020B0502040204020203" pitchFamily="34" charset="0"/>
                <a:cs typeface="Tunga" panose="020B0502040204020203" pitchFamily="34" charset="0"/>
              </a:rPr>
              <a:t> </a:t>
            </a:r>
          </a:p>
        </p:txBody>
      </p:sp>
      <p:sp>
        <p:nvSpPr>
          <p:cNvPr id="26" name="Title 1"/>
          <p:cNvSpPr>
            <a:spLocks noGrp="1"/>
          </p:cNvSpPr>
          <p:nvPr>
            <p:ph type="title"/>
          </p:nvPr>
        </p:nvSpPr>
        <p:spPr>
          <a:xfrm>
            <a:off x="8762999" y="6400800"/>
            <a:ext cx="2533073" cy="381000"/>
          </a:xfrm>
        </p:spPr>
        <p:txBody>
          <a:bodyPr>
            <a:normAutofit/>
          </a:bodyPr>
          <a:lstStyle/>
          <a:p>
            <a:r>
              <a:rPr lang="nl-NL" sz="800" dirty="0"/>
              <a:t>Menu option No container # </a:t>
            </a:r>
            <a:r>
              <a:rPr lang="nl-NL" sz="800" dirty="0" err="1"/>
              <a:t>Not</a:t>
            </a:r>
            <a:r>
              <a:rPr lang="nl-NL" sz="800" dirty="0"/>
              <a:t> </a:t>
            </a:r>
            <a:r>
              <a:rPr lang="nl-NL" sz="800" dirty="0" err="1"/>
              <a:t>contracted</a:t>
            </a:r>
            <a:r>
              <a:rPr lang="nl-NL" sz="800" dirty="0"/>
              <a:t> </a:t>
            </a:r>
            <a:r>
              <a:rPr lang="nl-NL" sz="800" dirty="0" err="1"/>
              <a:t>alternatives</a:t>
            </a:r>
            <a:endParaRPr lang="nl-NL" sz="800" dirty="0"/>
          </a:p>
        </p:txBody>
      </p:sp>
      <p:pic>
        <p:nvPicPr>
          <p:cNvPr id="24" name="Picture 23"/>
          <p:cNvPicPr>
            <a:picLocks noChangeAspect="1"/>
          </p:cNvPicPr>
          <p:nvPr/>
        </p:nvPicPr>
        <p:blipFill>
          <a:blip r:embed="rId7"/>
          <a:stretch>
            <a:fillRect/>
          </a:stretch>
        </p:blipFill>
        <p:spPr>
          <a:xfrm>
            <a:off x="2590801" y="914400"/>
            <a:ext cx="4506893" cy="2664312"/>
          </a:xfrm>
          <a:prstGeom prst="rect">
            <a:avLst/>
          </a:prstGeom>
          <a:effectLst>
            <a:outerShdw blurRad="50800" dist="38100" dir="18900000" algn="bl" rotWithShape="0">
              <a:prstClr val="black">
                <a:alpha val="40000"/>
              </a:prstClr>
            </a:outerShdw>
          </a:effectLst>
        </p:spPr>
      </p:pic>
      <p:pic>
        <p:nvPicPr>
          <p:cNvPr id="42" name="Picture 41" descr="want to create function that when a new point occurs this file will ..."/>
          <p:cNvPicPr>
            <a:picLocks noChangeAspect="1"/>
          </p:cNvPicPr>
          <p:nvPr/>
        </p:nvPicPr>
        <p:blipFill>
          <a:blip r:embed="rId8"/>
          <a:stretch>
            <a:fillRect/>
          </a:stretch>
        </p:blipFill>
        <p:spPr>
          <a:xfrm flipH="1">
            <a:off x="4395498" y="2511255"/>
            <a:ext cx="160338" cy="280591"/>
          </a:xfrm>
          <a:prstGeom prst="rect">
            <a:avLst/>
          </a:prstGeom>
        </p:spPr>
      </p:pic>
      <p:sp>
        <p:nvSpPr>
          <p:cNvPr id="48" name="Rectangle 47"/>
          <p:cNvSpPr/>
          <p:nvPr/>
        </p:nvSpPr>
        <p:spPr>
          <a:xfrm>
            <a:off x="10290305" y="946513"/>
            <a:ext cx="570543" cy="520435"/>
          </a:xfrm>
          <a:prstGeom prst="rect">
            <a:avLst/>
          </a:prstGeom>
          <a:solidFill>
            <a:schemeClr val="bg1"/>
          </a:solidFill>
          <a:ln>
            <a:solidFill>
              <a:schemeClr val="bg1">
                <a:lumMod val="85000"/>
              </a:schemeClr>
            </a:solidFill>
          </a:ln>
          <a:effectLst>
            <a:outerShdw blurRad="50800" dist="38100" dir="18900000" algn="bl" rotWithShape="0">
              <a:prstClr val="black">
                <a:alpha val="40000"/>
              </a:prstClr>
            </a:outerShdw>
          </a:effectLst>
        </p:spPr>
        <p:style>
          <a:lnRef idx="2">
            <a:schemeClr val="accent2"/>
          </a:lnRef>
          <a:fillRef idx="1">
            <a:schemeClr val="lt1"/>
          </a:fillRef>
          <a:effectRef idx="0">
            <a:schemeClr val="accent2"/>
          </a:effectRef>
          <a:fontRef idx="minor">
            <a:schemeClr val="dk1"/>
          </a:fontRef>
        </p:style>
        <p:txBody>
          <a:bodyPr lIns="0" rIns="0" bIns="0" rtlCol="0" anchor="ctr"/>
          <a:lstStyle/>
          <a:p>
            <a:pPr algn="ctr"/>
            <a:endParaRPr lang="nl-NL">
              <a:latin typeface="Tunga" panose="020B0502040204020203" pitchFamily="34" charset="0"/>
              <a:cs typeface="Tunga" panose="020B0502040204020203" pitchFamily="34" charset="0"/>
            </a:endParaRPr>
          </a:p>
        </p:txBody>
      </p:sp>
      <p:pic>
        <p:nvPicPr>
          <p:cNvPr id="49" name="Picture 2"/>
          <p:cNvPicPr>
            <a:picLocks noChangeAspect="1" noChangeArrowheads="1"/>
          </p:cNvPicPr>
          <p:nvPr/>
        </p:nvPicPr>
        <p:blipFill>
          <a:blip r:embed="rId9">
            <a:duotone>
              <a:schemeClr val="bg2">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10345575" y="987654"/>
            <a:ext cx="438150" cy="438150"/>
          </a:xfrm>
          <a:prstGeom prst="rect">
            <a:avLst/>
          </a:prstGeom>
          <a:noFill/>
          <a:ln>
            <a:noFill/>
          </a:ln>
          <a:effectLst>
            <a:outerShdw blurRad="50800" dist="38100" dir="18900000" algn="bl" rotWithShape="0">
              <a:prstClr val="black">
                <a:alpha val="40000"/>
              </a:prstClr>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54" name="Rectangle 53"/>
          <p:cNvSpPr/>
          <p:nvPr/>
        </p:nvSpPr>
        <p:spPr>
          <a:xfrm>
            <a:off x="10852295" y="946513"/>
            <a:ext cx="570543" cy="520435"/>
          </a:xfrm>
          <a:prstGeom prst="rect">
            <a:avLst/>
          </a:prstGeom>
          <a:solidFill>
            <a:schemeClr val="bg1"/>
          </a:solidFill>
          <a:ln>
            <a:solidFill>
              <a:schemeClr val="bg1">
                <a:lumMod val="85000"/>
              </a:schemeClr>
            </a:solidFill>
          </a:ln>
          <a:effectLst>
            <a:outerShdw blurRad="50800" dist="38100" dir="18900000" algn="bl" rotWithShape="0">
              <a:prstClr val="black">
                <a:alpha val="40000"/>
              </a:prstClr>
            </a:outerShdw>
          </a:effectLst>
        </p:spPr>
        <p:style>
          <a:lnRef idx="2">
            <a:schemeClr val="accent2"/>
          </a:lnRef>
          <a:fillRef idx="1">
            <a:schemeClr val="lt1"/>
          </a:fillRef>
          <a:effectRef idx="0">
            <a:schemeClr val="accent2"/>
          </a:effectRef>
          <a:fontRef idx="minor">
            <a:schemeClr val="dk1"/>
          </a:fontRef>
        </p:style>
        <p:txBody>
          <a:bodyPr lIns="0" rIns="0" bIns="0" rtlCol="0" anchor="ctr"/>
          <a:lstStyle/>
          <a:p>
            <a:pPr algn="ctr"/>
            <a:r>
              <a:rPr lang="nl-NL" sz="1000" dirty="0">
                <a:solidFill>
                  <a:schemeClr val="bg1">
                    <a:lumMod val="50000"/>
                  </a:schemeClr>
                </a:solidFill>
                <a:latin typeface="Tunga" panose="020B0502040204020203" pitchFamily="34" charset="0"/>
                <a:cs typeface="Tunga" panose="020B0502040204020203" pitchFamily="34" charset="0"/>
              </a:rPr>
              <a:t>€ N/A</a:t>
            </a:r>
          </a:p>
        </p:txBody>
      </p:sp>
      <p:pic>
        <p:nvPicPr>
          <p:cNvPr id="60" name="Picture 59" descr="want to create function that when a new point occurs this file will ..."/>
          <p:cNvPicPr>
            <a:picLocks noChangeAspect="1"/>
          </p:cNvPicPr>
          <p:nvPr/>
        </p:nvPicPr>
        <p:blipFill>
          <a:blip r:embed="rId8">
            <a:duotone>
              <a:schemeClr val="accent1">
                <a:shade val="45000"/>
                <a:satMod val="135000"/>
              </a:schemeClr>
              <a:prstClr val="white"/>
            </a:duotone>
          </a:blip>
          <a:stretch>
            <a:fillRect/>
          </a:stretch>
        </p:blipFill>
        <p:spPr>
          <a:xfrm flipH="1">
            <a:off x="3505873" y="1792904"/>
            <a:ext cx="160338" cy="280591"/>
          </a:xfrm>
          <a:prstGeom prst="rect">
            <a:avLst/>
          </a:prstGeom>
        </p:spPr>
      </p:pic>
      <p:pic>
        <p:nvPicPr>
          <p:cNvPr id="73" name="Picture 72" descr="want to create function that when a new point occurs this file will ...">
            <a:hlinkClick r:id="rId6" action="ppaction://hlinksldjump"/>
          </p:cNvPr>
          <p:cNvPicPr>
            <a:picLocks noChangeAspect="1"/>
          </p:cNvPicPr>
          <p:nvPr/>
        </p:nvPicPr>
        <p:blipFill>
          <a:blip r:embed="rId8">
            <a:duotone>
              <a:schemeClr val="accent6">
                <a:shade val="45000"/>
                <a:satMod val="135000"/>
              </a:schemeClr>
              <a:prstClr val="white"/>
            </a:duotone>
          </a:blip>
          <a:stretch>
            <a:fillRect/>
          </a:stretch>
        </p:blipFill>
        <p:spPr>
          <a:xfrm flipH="1">
            <a:off x="4243076" y="2579842"/>
            <a:ext cx="96681" cy="169192"/>
          </a:xfrm>
          <a:prstGeom prst="rect">
            <a:avLst/>
          </a:prstGeom>
        </p:spPr>
      </p:pic>
      <p:pic>
        <p:nvPicPr>
          <p:cNvPr id="74" name="Picture 73" descr="want to create function that when a new point occurs this file will ...">
            <a:hlinkClick r:id="rId10" action="ppaction://hlinksldjump"/>
          </p:cNvPr>
          <p:cNvPicPr>
            <a:picLocks noChangeAspect="1"/>
          </p:cNvPicPr>
          <p:nvPr/>
        </p:nvPicPr>
        <p:blipFill>
          <a:blip r:embed="rId8">
            <a:duotone>
              <a:schemeClr val="accent3">
                <a:shade val="45000"/>
                <a:satMod val="135000"/>
              </a:schemeClr>
              <a:prstClr val="white"/>
            </a:duotone>
          </a:blip>
          <a:stretch>
            <a:fillRect/>
          </a:stretch>
        </p:blipFill>
        <p:spPr>
          <a:xfrm flipH="1">
            <a:off x="4451215" y="2882731"/>
            <a:ext cx="96681" cy="169192"/>
          </a:xfrm>
          <a:prstGeom prst="rect">
            <a:avLst/>
          </a:prstGeom>
        </p:spPr>
      </p:pic>
      <p:pic>
        <p:nvPicPr>
          <p:cNvPr id="75" name="Picture 74" descr="want to create function that when a new point occurs this file will ..."/>
          <p:cNvPicPr>
            <a:picLocks noChangeAspect="1"/>
          </p:cNvPicPr>
          <p:nvPr/>
        </p:nvPicPr>
        <p:blipFill>
          <a:blip r:embed="rId8">
            <a:duotone>
              <a:schemeClr val="accent4">
                <a:shade val="45000"/>
                <a:satMod val="135000"/>
              </a:schemeClr>
              <a:prstClr val="white"/>
            </a:duotone>
          </a:blip>
          <a:stretch>
            <a:fillRect/>
          </a:stretch>
        </p:blipFill>
        <p:spPr>
          <a:xfrm flipH="1">
            <a:off x="4597951" y="2579842"/>
            <a:ext cx="96686" cy="169200"/>
          </a:xfrm>
          <a:prstGeom prst="rect">
            <a:avLst/>
          </a:prstGeom>
        </p:spPr>
      </p:pic>
      <p:pic>
        <p:nvPicPr>
          <p:cNvPr id="76" name="Picture 75" descr="want to create function that when a new point occurs this file will ..."/>
          <p:cNvPicPr>
            <a:picLocks noChangeAspect="1"/>
          </p:cNvPicPr>
          <p:nvPr/>
        </p:nvPicPr>
        <p:blipFill>
          <a:blip r:embed="rId8">
            <a:duotone>
              <a:schemeClr val="accent5">
                <a:shade val="45000"/>
                <a:satMod val="135000"/>
              </a:schemeClr>
              <a:prstClr val="white"/>
            </a:duotone>
          </a:blip>
          <a:stretch>
            <a:fillRect/>
          </a:stretch>
        </p:blipFill>
        <p:spPr>
          <a:xfrm flipH="1">
            <a:off x="10055563" y="1122133"/>
            <a:ext cx="96681" cy="169192"/>
          </a:xfrm>
          <a:prstGeom prst="rect">
            <a:avLst/>
          </a:prstGeom>
        </p:spPr>
      </p:pic>
      <p:sp>
        <p:nvSpPr>
          <p:cNvPr id="61" name="Flowchart: Merge 60">
            <a:hlinkClick r:id="rId11" action="ppaction://hlinksldjump"/>
          </p:cNvPr>
          <p:cNvSpPr/>
          <p:nvPr/>
        </p:nvSpPr>
        <p:spPr>
          <a:xfrm rot="10800000">
            <a:off x="10168408" y="991058"/>
            <a:ext cx="76200" cy="76298"/>
          </a:xfrm>
          <a:prstGeom prst="flowChartMerge">
            <a:avLst/>
          </a:prstGeom>
          <a:solidFill>
            <a:schemeClr val="bg1">
              <a:lumMod val="50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a:p>
        </p:txBody>
      </p:sp>
      <p:sp>
        <p:nvSpPr>
          <p:cNvPr id="65" name="TextBox 64"/>
          <p:cNvSpPr txBox="1"/>
          <p:nvPr/>
        </p:nvSpPr>
        <p:spPr>
          <a:xfrm>
            <a:off x="2770046" y="906689"/>
            <a:ext cx="811441" cy="215444"/>
          </a:xfrm>
          <a:prstGeom prst="rect">
            <a:avLst/>
          </a:prstGeom>
          <a:noFill/>
        </p:spPr>
        <p:txBody>
          <a:bodyPr wrap="none" rtlCol="0">
            <a:spAutoFit/>
          </a:bodyPr>
          <a:lstStyle/>
          <a:p>
            <a:r>
              <a:rPr lang="nl-NL" sz="800" dirty="0">
                <a:solidFill>
                  <a:schemeClr val="bg1"/>
                </a:solidFill>
              </a:rPr>
              <a:t>Map │ </a:t>
            </a:r>
            <a:r>
              <a:rPr lang="en-GB" sz="800" dirty="0">
                <a:solidFill>
                  <a:schemeClr val="bg1"/>
                </a:solidFill>
              </a:rPr>
              <a:t>Satellite</a:t>
            </a:r>
          </a:p>
        </p:txBody>
      </p:sp>
      <p:pic>
        <p:nvPicPr>
          <p:cNvPr id="66" name="Picture 24" descr="https://upload.wikimedia.org/wikipedia/en/thumb/f/f3/Maersk_Oil_logo.svg/1135px-Maersk_Oil_logo.svg.png"/>
          <p:cNvPicPr>
            <a:picLocks noChangeAspect="1" noChangeArrowheads="1"/>
          </p:cNvPicPr>
          <p:nvPr/>
        </p:nvPicPr>
        <p:blipFill>
          <a:blip r:embed="rId12" cstate="print">
            <a:extLst>
              <a:ext uri="{28A0092B-C50C-407E-A947-70E740481C1C}">
                <a14:useLocalDpi xmlns:a14="http://schemas.microsoft.com/office/drawing/2010/main" val="0"/>
              </a:ext>
            </a:extLst>
          </a:blip>
          <a:srcRect/>
          <a:stretch>
            <a:fillRect/>
          </a:stretch>
        </p:blipFill>
        <p:spPr bwMode="auto">
          <a:xfrm>
            <a:off x="2960312" y="1362436"/>
            <a:ext cx="302691" cy="273089"/>
          </a:xfrm>
          <a:prstGeom prst="rect">
            <a:avLst/>
          </a:prstGeom>
          <a:noFill/>
          <a:extLst>
            <a:ext uri="{909E8E84-426E-40DD-AFC4-6F175D3DCCD1}">
              <a14:hiddenFill xmlns:a14="http://schemas.microsoft.com/office/drawing/2010/main">
                <a:solidFill>
                  <a:srgbClr val="FFFFFF"/>
                </a:solidFill>
              </a14:hiddenFill>
            </a:ext>
          </a:extLst>
        </p:spPr>
      </p:pic>
      <p:sp>
        <p:nvSpPr>
          <p:cNvPr id="83" name="Rectangle 82">
            <a:hlinkClick r:id="rId13" action="ppaction://hlinksldjump"/>
          </p:cNvPr>
          <p:cNvSpPr/>
          <p:nvPr/>
        </p:nvSpPr>
        <p:spPr>
          <a:xfrm>
            <a:off x="9268853" y="5404659"/>
            <a:ext cx="1040785" cy="23957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nSpc>
                <a:spcPct val="125000"/>
              </a:lnSpc>
            </a:pPr>
            <a:r>
              <a:rPr lang="nl-NL" sz="1200" b="1" u="sng" dirty="0">
                <a:solidFill>
                  <a:schemeClr val="tx1"/>
                </a:solidFill>
                <a:latin typeface="Tunga" panose="020B0502040204020203" pitchFamily="34" charset="0"/>
                <a:cs typeface="Tunga" panose="020B0502040204020203" pitchFamily="34" charset="0"/>
              </a:rPr>
              <a:t>more options</a:t>
            </a:r>
            <a:endParaRPr lang="nl-NL" sz="1600" u="sng" dirty="0">
              <a:solidFill>
                <a:schemeClr val="tx1"/>
              </a:solidFill>
              <a:latin typeface="Tunga" panose="020B0502040204020203" pitchFamily="34" charset="0"/>
              <a:cs typeface="Tunga" panose="020B0502040204020203" pitchFamily="34" charset="0"/>
            </a:endParaRPr>
          </a:p>
        </p:txBody>
      </p:sp>
      <p:sp>
        <p:nvSpPr>
          <p:cNvPr id="98" name="Rectangle 97">
            <a:hlinkClick r:id="rId14" action="ppaction://hlinksldjump" tooltip="Demurrage Deepsea terminal applicable"/>
          </p:cNvPr>
          <p:cNvSpPr/>
          <p:nvPr/>
        </p:nvSpPr>
        <p:spPr>
          <a:xfrm>
            <a:off x="870118" y="5114761"/>
            <a:ext cx="3230814" cy="20103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99" name="Rectangle 98">
            <a:hlinkClick r:id="rId15" action="ppaction://hlinksldjump" tooltip="Demurrage Deepsea terminal applicable"/>
          </p:cNvPr>
          <p:cNvSpPr/>
          <p:nvPr/>
        </p:nvSpPr>
        <p:spPr>
          <a:xfrm>
            <a:off x="807786" y="5342046"/>
            <a:ext cx="3230814" cy="20273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00" name="TextBox 99"/>
          <p:cNvSpPr txBox="1"/>
          <p:nvPr/>
        </p:nvSpPr>
        <p:spPr>
          <a:xfrm>
            <a:off x="10767627" y="583984"/>
            <a:ext cx="963725" cy="215444"/>
          </a:xfrm>
          <a:prstGeom prst="rect">
            <a:avLst/>
          </a:prstGeom>
          <a:noFill/>
        </p:spPr>
        <p:txBody>
          <a:bodyPr wrap="none" rtlCol="0">
            <a:spAutoFit/>
          </a:bodyPr>
          <a:lstStyle/>
          <a:p>
            <a:r>
              <a:rPr lang="nl-NL" sz="800" dirty="0" err="1">
                <a:solidFill>
                  <a:schemeClr val="tx2"/>
                </a:solidFill>
              </a:rPr>
              <a:t>Sort</a:t>
            </a:r>
            <a:r>
              <a:rPr lang="nl-NL" sz="800" dirty="0">
                <a:solidFill>
                  <a:schemeClr val="tx2"/>
                </a:solidFill>
              </a:rPr>
              <a:t> </a:t>
            </a:r>
            <a:r>
              <a:rPr lang="nl-NL" sz="800" dirty="0" err="1">
                <a:solidFill>
                  <a:schemeClr val="tx2"/>
                </a:solidFill>
              </a:rPr>
              <a:t>by</a:t>
            </a:r>
            <a:r>
              <a:rPr lang="nl-NL" sz="800" dirty="0">
                <a:solidFill>
                  <a:schemeClr val="tx2"/>
                </a:solidFill>
              </a:rPr>
              <a:t> </a:t>
            </a:r>
            <a:r>
              <a:rPr lang="nl-NL" sz="800" u="sng" dirty="0">
                <a:solidFill>
                  <a:schemeClr val="tx2"/>
                </a:solidFill>
              </a:rPr>
              <a:t>Price</a:t>
            </a:r>
            <a:r>
              <a:rPr lang="nl-NL" sz="800" dirty="0">
                <a:solidFill>
                  <a:schemeClr val="tx2"/>
                </a:solidFill>
              </a:rPr>
              <a:t> │ Co2</a:t>
            </a:r>
            <a:endParaRPr lang="en-GB" sz="800" dirty="0">
              <a:solidFill>
                <a:schemeClr val="tx2"/>
              </a:solidFill>
            </a:endParaRPr>
          </a:p>
        </p:txBody>
      </p:sp>
      <p:sp>
        <p:nvSpPr>
          <p:cNvPr id="101" name="TextBox 100">
            <a:hlinkClick r:id="rId11" action="ppaction://hlinksldjump"/>
          </p:cNvPr>
          <p:cNvSpPr txBox="1"/>
          <p:nvPr/>
        </p:nvSpPr>
        <p:spPr>
          <a:xfrm>
            <a:off x="7977896" y="585502"/>
            <a:ext cx="987771" cy="215444"/>
          </a:xfrm>
          <a:prstGeom prst="rect">
            <a:avLst/>
          </a:prstGeom>
          <a:noFill/>
        </p:spPr>
        <p:txBody>
          <a:bodyPr wrap="none" rtlCol="0">
            <a:spAutoFit/>
          </a:bodyPr>
          <a:lstStyle/>
          <a:p>
            <a:r>
              <a:rPr lang="en-GB" sz="800" dirty="0"/>
              <a:t>Contracted options</a:t>
            </a:r>
          </a:p>
        </p:txBody>
      </p:sp>
      <p:sp>
        <p:nvSpPr>
          <p:cNvPr id="102" name="Rectangle 101">
            <a:hlinkClick r:id="rId15" action="ppaction://hlinksldjump" tooltip="ROTDMT04"/>
          </p:cNvPr>
          <p:cNvSpPr/>
          <p:nvPr/>
        </p:nvSpPr>
        <p:spPr>
          <a:xfrm>
            <a:off x="2583873" y="5086350"/>
            <a:ext cx="798141" cy="20121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03" name="Rectangle 102">
            <a:hlinkClick r:id="rId15" action="ppaction://hlinksldjump" tooltip="ROTDMT05"/>
          </p:cNvPr>
          <p:cNvSpPr/>
          <p:nvPr/>
        </p:nvSpPr>
        <p:spPr>
          <a:xfrm>
            <a:off x="2603851" y="5322966"/>
            <a:ext cx="798141" cy="20121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04" name="Rectangle 103">
            <a:hlinkClick r:id="rId16" action="ppaction://hlinksldjump" tooltip="ROTDMT01"/>
          </p:cNvPr>
          <p:cNvSpPr/>
          <p:nvPr/>
        </p:nvSpPr>
        <p:spPr>
          <a:xfrm>
            <a:off x="151200" y="4343400"/>
            <a:ext cx="3230814" cy="24337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05" name="Rectangle 104">
            <a:hlinkClick r:id="rId17" action="ppaction://hlinksldjump" tooltip="ROTDMT02"/>
          </p:cNvPr>
          <p:cNvSpPr/>
          <p:nvPr/>
        </p:nvSpPr>
        <p:spPr>
          <a:xfrm>
            <a:off x="151200" y="4599871"/>
            <a:ext cx="3230814" cy="22506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06" name="Rectangle 105">
            <a:hlinkClick r:id="rId18" action="ppaction://hlinksldjump" tooltip="ROTDMT03"/>
          </p:cNvPr>
          <p:cNvSpPr/>
          <p:nvPr/>
        </p:nvSpPr>
        <p:spPr>
          <a:xfrm>
            <a:off x="151200" y="4840929"/>
            <a:ext cx="3230814" cy="21828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67" name="Rectangle 66"/>
          <p:cNvSpPr/>
          <p:nvPr/>
        </p:nvSpPr>
        <p:spPr>
          <a:xfrm>
            <a:off x="7815408" y="1627698"/>
            <a:ext cx="3190912" cy="2410902"/>
          </a:xfrm>
          <a:prstGeom prst="rect">
            <a:avLst/>
          </a:prstGeom>
          <a:noFill/>
          <a:ln>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nl-NL">
              <a:latin typeface="Tunga" panose="020B0502040204020203" pitchFamily="34" charset="0"/>
              <a:cs typeface="Tunga" panose="020B0502040204020203" pitchFamily="34" charset="0"/>
            </a:endParaRPr>
          </a:p>
        </p:txBody>
      </p:sp>
      <p:graphicFrame>
        <p:nvGraphicFramePr>
          <p:cNvPr id="80" name="Table 79"/>
          <p:cNvGraphicFramePr>
            <a:graphicFrameLocks noGrp="1"/>
          </p:cNvGraphicFramePr>
          <p:nvPr>
            <p:extLst>
              <p:ext uri="{D42A27DB-BD31-4B8C-83A1-F6EECF244321}">
                <p14:modId xmlns:p14="http://schemas.microsoft.com/office/powerpoint/2010/main" val="1707499462"/>
              </p:ext>
            </p:extLst>
          </p:nvPr>
        </p:nvGraphicFramePr>
        <p:xfrm>
          <a:off x="7925750" y="1737360"/>
          <a:ext cx="3003445" cy="2225040"/>
        </p:xfrm>
        <a:graphic>
          <a:graphicData uri="http://schemas.openxmlformats.org/drawingml/2006/table">
            <a:tbl>
              <a:tblPr bandRow="1">
                <a:tableStyleId>{073A0DAA-6AF3-43AB-8588-CEC1D06C72B9}</a:tableStyleId>
              </a:tblPr>
              <a:tblGrid>
                <a:gridCol w="413886">
                  <a:extLst>
                    <a:ext uri="{9D8B030D-6E8A-4147-A177-3AD203B41FA5}">
                      <a16:colId xmlns:a16="http://schemas.microsoft.com/office/drawing/2014/main" val="4030763412"/>
                    </a:ext>
                  </a:extLst>
                </a:gridCol>
                <a:gridCol w="1527070">
                  <a:extLst>
                    <a:ext uri="{9D8B030D-6E8A-4147-A177-3AD203B41FA5}">
                      <a16:colId xmlns:a16="http://schemas.microsoft.com/office/drawing/2014/main" val="20000"/>
                    </a:ext>
                  </a:extLst>
                </a:gridCol>
                <a:gridCol w="1062489">
                  <a:extLst>
                    <a:ext uri="{9D8B030D-6E8A-4147-A177-3AD203B41FA5}">
                      <a16:colId xmlns:a16="http://schemas.microsoft.com/office/drawing/2014/main" val="20001"/>
                    </a:ext>
                  </a:extLst>
                </a:gridCol>
              </a:tblGrid>
              <a:tr h="0">
                <a:tc rowSpan="5">
                  <a:txBody>
                    <a:bodyPr/>
                    <a:lstStyle/>
                    <a:p>
                      <a:r>
                        <a:rPr lang="nl-NL" sz="1000" dirty="0">
                          <a:solidFill>
                            <a:schemeClr val="bg1"/>
                          </a:solidFill>
                          <a:latin typeface="Tunga" panose="020B0502040204020203" pitchFamily="34" charset="0"/>
                          <a:cs typeface="Tunga" panose="020B0502040204020203" pitchFamily="34" charset="0"/>
                        </a:rPr>
                        <a:t>OCT</a:t>
                      </a:r>
                    </a:p>
                  </a:txBody>
                  <a:tcPr>
                    <a:solidFill>
                      <a:schemeClr val="bg1">
                        <a:lumMod val="50000"/>
                      </a:schemeClr>
                    </a:solidFill>
                  </a:tcPr>
                </a:tc>
                <a:tc>
                  <a:txBody>
                    <a:bodyPr/>
                    <a:lstStyle/>
                    <a:p>
                      <a:r>
                        <a:rPr lang="nl-NL" sz="1000" dirty="0">
                          <a:solidFill>
                            <a:schemeClr val="bg1"/>
                          </a:solidFill>
                          <a:latin typeface="Tunga" panose="020B0502040204020203" pitchFamily="34" charset="0"/>
                          <a:cs typeface="Tunga" panose="020B0502040204020203" pitchFamily="34" charset="0"/>
                        </a:rPr>
                        <a:t>Free </a:t>
                      </a:r>
                      <a:r>
                        <a:rPr lang="nl-NL" sz="1000" dirty="0" err="1">
                          <a:solidFill>
                            <a:schemeClr val="bg1"/>
                          </a:solidFill>
                          <a:latin typeface="Tunga" panose="020B0502040204020203" pitchFamily="34" charset="0"/>
                          <a:cs typeface="Tunga" panose="020B0502040204020203" pitchFamily="34" charset="0"/>
                        </a:rPr>
                        <a:t>hours</a:t>
                      </a:r>
                      <a:r>
                        <a:rPr lang="nl-NL" sz="1000" dirty="0">
                          <a:solidFill>
                            <a:schemeClr val="bg1"/>
                          </a:solidFill>
                          <a:latin typeface="Tunga" panose="020B0502040204020203" pitchFamily="34" charset="0"/>
                          <a:cs typeface="Tunga" panose="020B0502040204020203" pitchFamily="34" charset="0"/>
                        </a:rPr>
                        <a:t> (</a:t>
                      </a:r>
                      <a:r>
                        <a:rPr lang="nl-NL" sz="1000" dirty="0" err="1">
                          <a:solidFill>
                            <a:schemeClr val="bg1"/>
                          </a:solidFill>
                          <a:latin typeface="Tunga" panose="020B0502040204020203" pitchFamily="34" charset="0"/>
                          <a:cs typeface="Tunga" panose="020B0502040204020203" pitchFamily="34" charset="0"/>
                        </a:rPr>
                        <a:t>un</a:t>
                      </a:r>
                      <a:r>
                        <a:rPr lang="nl-NL" sz="1000" dirty="0">
                          <a:solidFill>
                            <a:schemeClr val="bg1"/>
                          </a:solidFill>
                          <a:latin typeface="Tunga" panose="020B0502040204020203" pitchFamily="34" charset="0"/>
                          <a:cs typeface="Tunga" panose="020B0502040204020203" pitchFamily="34" charset="0"/>
                        </a:rPr>
                        <a:t>)</a:t>
                      </a:r>
                      <a:r>
                        <a:rPr lang="nl-NL" sz="1000" dirty="0" err="1">
                          <a:solidFill>
                            <a:schemeClr val="bg1"/>
                          </a:solidFill>
                          <a:latin typeface="Tunga" panose="020B0502040204020203" pitchFamily="34" charset="0"/>
                          <a:cs typeface="Tunga" panose="020B0502040204020203" pitchFamily="34" charset="0"/>
                        </a:rPr>
                        <a:t>loading</a:t>
                      </a:r>
                      <a:endParaRPr lang="nl-NL" sz="1000" dirty="0">
                        <a:solidFill>
                          <a:schemeClr val="bg1"/>
                        </a:solidFill>
                        <a:latin typeface="Tunga" panose="020B0502040204020203" pitchFamily="34" charset="0"/>
                        <a:cs typeface="Tunga" panose="020B0502040204020203" pitchFamily="34" charset="0"/>
                      </a:endParaRPr>
                    </a:p>
                  </a:txBody>
                  <a:tcPr>
                    <a:solidFill>
                      <a:schemeClr val="bg1">
                        <a:lumMod val="50000"/>
                      </a:schemeClr>
                    </a:solidFill>
                  </a:tcPr>
                </a:tc>
                <a:tc>
                  <a:txBody>
                    <a:bodyPr/>
                    <a:lstStyle/>
                    <a:p>
                      <a:r>
                        <a:rPr lang="nl-NL" sz="1000" dirty="0">
                          <a:solidFill>
                            <a:schemeClr val="bg1"/>
                          </a:solidFill>
                          <a:latin typeface="Tunga" panose="020B0502040204020203" pitchFamily="34" charset="0"/>
                          <a:cs typeface="Tunga" panose="020B0502040204020203" pitchFamily="34" charset="0"/>
                        </a:rPr>
                        <a:t>2 </a:t>
                      </a:r>
                    </a:p>
                  </a:txBody>
                  <a:tcPr>
                    <a:solidFill>
                      <a:schemeClr val="bg1">
                        <a:lumMod val="65000"/>
                      </a:schemeClr>
                    </a:solidFill>
                  </a:tcPr>
                </a:tc>
                <a:extLst>
                  <a:ext uri="{0D108BD9-81ED-4DB2-BD59-A6C34878D82A}">
                    <a16:rowId xmlns:a16="http://schemas.microsoft.com/office/drawing/2014/main" val="1539290802"/>
                  </a:ext>
                </a:extLst>
              </a:tr>
              <a:tr h="0">
                <a:tc vMerge="1">
                  <a:txBody>
                    <a:bodyPr/>
                    <a:lstStyle/>
                    <a:p>
                      <a:endParaRPr lang="nl-NL" sz="1000" dirty="0">
                        <a:solidFill>
                          <a:schemeClr val="bg1"/>
                        </a:solidFill>
                        <a:latin typeface="Tunga" panose="020B0502040204020203" pitchFamily="34" charset="0"/>
                        <a:cs typeface="Tunga" panose="020B0502040204020203" pitchFamily="34" charset="0"/>
                      </a:endParaRPr>
                    </a:p>
                  </a:txBody>
                  <a:tcPr>
                    <a:solidFill>
                      <a:schemeClr val="bg1">
                        <a:lumMod val="50000"/>
                      </a:schemeClr>
                    </a:solidFill>
                  </a:tcPr>
                </a:tc>
                <a:tc>
                  <a:txBody>
                    <a:bodyPr/>
                    <a:lstStyle/>
                    <a:p>
                      <a:r>
                        <a:rPr lang="nl-NL" sz="1000" dirty="0">
                          <a:solidFill>
                            <a:schemeClr val="bg1"/>
                          </a:solidFill>
                          <a:latin typeface="Tunga" panose="020B0502040204020203" pitchFamily="34" charset="0"/>
                          <a:cs typeface="Tunga" panose="020B0502040204020203" pitchFamily="34" charset="0"/>
                        </a:rPr>
                        <a:t>Extra fee per half </a:t>
                      </a:r>
                      <a:r>
                        <a:rPr lang="nl-NL" sz="1000" dirty="0" err="1">
                          <a:solidFill>
                            <a:schemeClr val="bg1"/>
                          </a:solidFill>
                          <a:latin typeface="Tunga" panose="020B0502040204020203" pitchFamily="34" charset="0"/>
                          <a:cs typeface="Tunga" panose="020B0502040204020203" pitchFamily="34" charset="0"/>
                        </a:rPr>
                        <a:t>hour</a:t>
                      </a:r>
                      <a:endParaRPr lang="nl-NL" sz="1000" dirty="0">
                        <a:solidFill>
                          <a:schemeClr val="bg1"/>
                        </a:solidFill>
                        <a:latin typeface="Tunga" panose="020B0502040204020203" pitchFamily="34" charset="0"/>
                        <a:cs typeface="Tunga" panose="020B0502040204020203" pitchFamily="34" charset="0"/>
                      </a:endParaRPr>
                    </a:p>
                  </a:txBody>
                  <a:tcPr>
                    <a:solidFill>
                      <a:schemeClr val="bg1">
                        <a:lumMod val="50000"/>
                      </a:schemeClr>
                    </a:solidFill>
                  </a:tcPr>
                </a:tc>
                <a:tc>
                  <a:txBody>
                    <a:bodyPr/>
                    <a:lstStyle/>
                    <a:p>
                      <a:r>
                        <a:rPr lang="nl-NL" sz="1000" dirty="0">
                          <a:solidFill>
                            <a:schemeClr val="bg1"/>
                          </a:solidFill>
                          <a:latin typeface="Tunga" panose="020B0502040204020203" pitchFamily="34" charset="0"/>
                          <a:cs typeface="Tunga" panose="020B0502040204020203" pitchFamily="34" charset="0"/>
                        </a:rPr>
                        <a:t>€ 25.00</a:t>
                      </a:r>
                    </a:p>
                  </a:txBody>
                  <a:tcPr>
                    <a:solidFill>
                      <a:schemeClr val="bg1">
                        <a:lumMod val="65000"/>
                      </a:schemeClr>
                    </a:solidFill>
                  </a:tcPr>
                </a:tc>
                <a:extLst>
                  <a:ext uri="{0D108BD9-81ED-4DB2-BD59-A6C34878D82A}">
                    <a16:rowId xmlns:a16="http://schemas.microsoft.com/office/drawing/2014/main" val="3983907128"/>
                  </a:ext>
                </a:extLst>
              </a:tr>
              <a:tr h="0">
                <a:tc vMerge="1">
                  <a:txBody>
                    <a:bodyPr/>
                    <a:lstStyle/>
                    <a:p>
                      <a:endParaRPr lang="nl-NL" sz="1000" dirty="0">
                        <a:solidFill>
                          <a:schemeClr val="bg1"/>
                        </a:solidFill>
                        <a:latin typeface="Tunga" panose="020B0502040204020203" pitchFamily="34" charset="0"/>
                        <a:cs typeface="Tunga" panose="020B0502040204020203" pitchFamily="34" charset="0"/>
                      </a:endParaRPr>
                    </a:p>
                  </a:txBody>
                  <a:tcPr>
                    <a:solidFill>
                      <a:schemeClr val="bg1">
                        <a:lumMod val="50000"/>
                      </a:schemeClr>
                    </a:solidFill>
                  </a:tcPr>
                </a:tc>
                <a:tc>
                  <a:txBody>
                    <a:bodyPr/>
                    <a:lstStyle/>
                    <a:p>
                      <a:r>
                        <a:rPr lang="nl-NL" sz="1000" dirty="0">
                          <a:solidFill>
                            <a:schemeClr val="bg1"/>
                          </a:solidFill>
                          <a:latin typeface="Tunga" panose="020B0502040204020203" pitchFamily="34" charset="0"/>
                          <a:cs typeface="Tunga" panose="020B0502040204020203" pitchFamily="34" charset="0"/>
                        </a:rPr>
                        <a:t>Depots</a:t>
                      </a:r>
                    </a:p>
                  </a:txBody>
                  <a:tcPr>
                    <a:solidFill>
                      <a:schemeClr val="bg1">
                        <a:lumMod val="50000"/>
                      </a:schemeClr>
                    </a:solidFill>
                  </a:tcPr>
                </a:tc>
                <a:tc>
                  <a:txBody>
                    <a:bodyPr/>
                    <a:lstStyle/>
                    <a:p>
                      <a:r>
                        <a:rPr lang="nl-NL" sz="1000" dirty="0">
                          <a:solidFill>
                            <a:schemeClr val="bg1"/>
                          </a:solidFill>
                          <a:latin typeface="Tunga" panose="020B0502040204020203" pitchFamily="34" charset="0"/>
                          <a:cs typeface="Tunga" panose="020B0502040204020203" pitchFamily="34" charset="0"/>
                        </a:rPr>
                        <a:t>-</a:t>
                      </a:r>
                    </a:p>
                  </a:txBody>
                  <a:tcPr>
                    <a:solidFill>
                      <a:schemeClr val="bg1">
                        <a:lumMod val="65000"/>
                      </a:schemeClr>
                    </a:solidFill>
                  </a:tcPr>
                </a:tc>
                <a:extLst>
                  <a:ext uri="{0D108BD9-81ED-4DB2-BD59-A6C34878D82A}">
                    <a16:rowId xmlns:a16="http://schemas.microsoft.com/office/drawing/2014/main" val="68612838"/>
                  </a:ext>
                </a:extLst>
              </a:tr>
              <a:tr h="0">
                <a:tc vMerge="1">
                  <a:txBody>
                    <a:bodyPr/>
                    <a:lstStyle/>
                    <a:p>
                      <a:endParaRPr lang="nl-NL"/>
                    </a:p>
                  </a:txBody>
                  <a:tcPr/>
                </a:tc>
                <a:tc>
                  <a:txBody>
                    <a:bodyPr/>
                    <a:lstStyle/>
                    <a:p>
                      <a:r>
                        <a:rPr lang="nl-NL" sz="1000" dirty="0" err="1">
                          <a:solidFill>
                            <a:schemeClr val="bg1"/>
                          </a:solidFill>
                          <a:latin typeface="Tunga" panose="020B0502040204020203" pitchFamily="34" charset="0"/>
                          <a:cs typeface="Tunga" panose="020B0502040204020203" pitchFamily="34" charset="0"/>
                        </a:rPr>
                        <a:t>Leadtime</a:t>
                      </a:r>
                      <a:endParaRPr lang="nl-NL" sz="1000" dirty="0">
                        <a:solidFill>
                          <a:schemeClr val="bg1"/>
                        </a:solidFill>
                        <a:latin typeface="Tunga" panose="020B0502040204020203" pitchFamily="34" charset="0"/>
                        <a:cs typeface="Tunga" panose="020B0502040204020203" pitchFamily="34" charset="0"/>
                      </a:endParaRPr>
                    </a:p>
                  </a:txBody>
                  <a:tcPr>
                    <a:solidFill>
                      <a:schemeClr val="bg1">
                        <a:lumMod val="50000"/>
                      </a:schemeClr>
                    </a:solidFill>
                  </a:tcPr>
                </a:tc>
                <a:tc>
                  <a:txBody>
                    <a:bodyPr/>
                    <a:lstStyle/>
                    <a:p>
                      <a:r>
                        <a:rPr lang="nl-NL" sz="1000" dirty="0">
                          <a:solidFill>
                            <a:schemeClr val="bg1"/>
                          </a:solidFill>
                          <a:latin typeface="Tunga" panose="020B0502040204020203" pitchFamily="34" charset="0"/>
                          <a:cs typeface="Tunga" panose="020B0502040204020203" pitchFamily="34" charset="0"/>
                        </a:rPr>
                        <a:t>48 </a:t>
                      </a:r>
                      <a:r>
                        <a:rPr lang="nl-NL" sz="1000" dirty="0" err="1">
                          <a:solidFill>
                            <a:schemeClr val="bg1"/>
                          </a:solidFill>
                          <a:latin typeface="Tunga" panose="020B0502040204020203" pitchFamily="34" charset="0"/>
                          <a:cs typeface="Tunga" panose="020B0502040204020203" pitchFamily="34" charset="0"/>
                        </a:rPr>
                        <a:t>hours</a:t>
                      </a:r>
                      <a:endParaRPr lang="nl-NL" sz="1000" dirty="0">
                        <a:solidFill>
                          <a:schemeClr val="bg1"/>
                        </a:solidFill>
                        <a:latin typeface="Tunga" panose="020B0502040204020203" pitchFamily="34" charset="0"/>
                        <a:cs typeface="Tunga" panose="020B0502040204020203" pitchFamily="34" charset="0"/>
                      </a:endParaRPr>
                    </a:p>
                  </a:txBody>
                  <a:tcPr>
                    <a:solidFill>
                      <a:schemeClr val="bg1">
                        <a:lumMod val="65000"/>
                      </a:schemeClr>
                    </a:solidFill>
                  </a:tcPr>
                </a:tc>
                <a:extLst>
                  <a:ext uri="{0D108BD9-81ED-4DB2-BD59-A6C34878D82A}">
                    <a16:rowId xmlns:a16="http://schemas.microsoft.com/office/drawing/2014/main" val="1234832891"/>
                  </a:ext>
                </a:extLst>
              </a:tr>
              <a:tr h="0">
                <a:tc vMerge="1">
                  <a:txBody>
                    <a:bodyPr/>
                    <a:lstStyle/>
                    <a:p>
                      <a:endParaRPr lang="nl-NL" sz="1000" dirty="0">
                        <a:solidFill>
                          <a:schemeClr val="bg1"/>
                        </a:solidFill>
                        <a:latin typeface="Tunga" panose="020B0502040204020203" pitchFamily="34" charset="0"/>
                        <a:cs typeface="Tunga" panose="020B0502040204020203" pitchFamily="34" charset="0"/>
                      </a:endParaRPr>
                    </a:p>
                  </a:txBody>
                  <a:tcPr>
                    <a:solidFill>
                      <a:schemeClr val="bg1">
                        <a:lumMod val="50000"/>
                      </a:schemeClr>
                    </a:solidFill>
                  </a:tcPr>
                </a:tc>
                <a:tc>
                  <a:txBody>
                    <a:bodyPr/>
                    <a:lstStyle/>
                    <a:p>
                      <a:r>
                        <a:rPr lang="nl-NL" sz="1000" dirty="0">
                          <a:solidFill>
                            <a:schemeClr val="bg1"/>
                          </a:solidFill>
                          <a:latin typeface="Tunga" panose="020B0502040204020203" pitchFamily="34" charset="0"/>
                          <a:cs typeface="Tunga" panose="020B0502040204020203" pitchFamily="34" charset="0"/>
                        </a:rPr>
                        <a:t>Co2</a:t>
                      </a:r>
                    </a:p>
                  </a:txBody>
                  <a:tcPr>
                    <a:solidFill>
                      <a:schemeClr val="bg1">
                        <a:lumMod val="50000"/>
                      </a:schemeClr>
                    </a:solidFill>
                  </a:tcPr>
                </a:tc>
                <a:tc>
                  <a:txBody>
                    <a:bodyPr/>
                    <a:lstStyle/>
                    <a:p>
                      <a:r>
                        <a:rPr lang="nl-NL" sz="1000" dirty="0">
                          <a:solidFill>
                            <a:schemeClr val="bg1"/>
                          </a:solidFill>
                          <a:latin typeface="Tunga" panose="020B0502040204020203" pitchFamily="34" charset="0"/>
                          <a:cs typeface="Tunga" panose="020B0502040204020203" pitchFamily="34" charset="0"/>
                        </a:rPr>
                        <a:t>N/A</a:t>
                      </a:r>
                    </a:p>
                  </a:txBody>
                  <a:tcPr>
                    <a:solidFill>
                      <a:schemeClr val="bg1">
                        <a:lumMod val="65000"/>
                      </a:schemeClr>
                    </a:solidFill>
                  </a:tcPr>
                </a:tc>
                <a:extLst>
                  <a:ext uri="{0D108BD9-81ED-4DB2-BD59-A6C34878D82A}">
                    <a16:rowId xmlns:a16="http://schemas.microsoft.com/office/drawing/2014/main" val="2442334953"/>
                  </a:ext>
                </a:extLst>
              </a:tr>
              <a:tr h="0">
                <a:tc rowSpan="4">
                  <a:txBody>
                    <a:bodyPr/>
                    <a:lstStyle/>
                    <a:p>
                      <a:endParaRPr lang="nl-NL" sz="1000" dirty="0">
                        <a:solidFill>
                          <a:schemeClr val="bg1"/>
                        </a:solidFill>
                        <a:latin typeface="Tunga" panose="020B0502040204020203" pitchFamily="34" charset="0"/>
                        <a:cs typeface="Tunga" panose="020B0502040204020203" pitchFamily="34" charset="0"/>
                      </a:endParaRPr>
                    </a:p>
                  </a:txBody>
                  <a:tcPr>
                    <a:solidFill>
                      <a:schemeClr val="bg1">
                        <a:lumMod val="50000"/>
                      </a:schemeClr>
                    </a:solidFill>
                  </a:tcPr>
                </a:tc>
                <a:tc>
                  <a:txBody>
                    <a:bodyPr/>
                    <a:lstStyle/>
                    <a:p>
                      <a:r>
                        <a:rPr lang="nl-NL" sz="1000" dirty="0">
                          <a:solidFill>
                            <a:schemeClr val="bg1"/>
                          </a:solidFill>
                          <a:latin typeface="Tunga" panose="020B0502040204020203" pitchFamily="34" charset="0"/>
                          <a:cs typeface="Tunga" panose="020B0502040204020203" pitchFamily="34" charset="0"/>
                        </a:rPr>
                        <a:t>Inland CY </a:t>
                      </a:r>
                      <a:r>
                        <a:rPr lang="nl-NL" sz="1000" dirty="0" err="1">
                          <a:solidFill>
                            <a:schemeClr val="bg1"/>
                          </a:solidFill>
                          <a:latin typeface="Tunga" panose="020B0502040204020203" pitchFamily="34" charset="0"/>
                          <a:cs typeface="Tunga" panose="020B0502040204020203" pitchFamily="34" charset="0"/>
                        </a:rPr>
                        <a:t>available</a:t>
                      </a:r>
                      <a:endParaRPr lang="nl-NL" sz="1000" dirty="0">
                        <a:solidFill>
                          <a:schemeClr val="bg1"/>
                        </a:solidFill>
                        <a:latin typeface="Tunga" panose="020B0502040204020203" pitchFamily="34" charset="0"/>
                        <a:cs typeface="Tunga" panose="020B0502040204020203" pitchFamily="34" charset="0"/>
                      </a:endParaRPr>
                    </a:p>
                  </a:txBody>
                  <a:tcPr>
                    <a:solidFill>
                      <a:schemeClr val="bg1">
                        <a:lumMod val="50000"/>
                      </a:schemeClr>
                    </a:solidFill>
                  </a:tcPr>
                </a:tc>
                <a:tc>
                  <a:txBody>
                    <a:bodyPr/>
                    <a:lstStyle/>
                    <a:p>
                      <a:r>
                        <a:rPr lang="nl-NL" sz="1200" b="1" dirty="0">
                          <a:solidFill>
                            <a:srgbClr val="FF0000"/>
                          </a:solidFill>
                          <a:latin typeface="Tunga" panose="020B0502040204020203" pitchFamily="34" charset="0"/>
                          <a:cs typeface="Tunga" panose="020B0502040204020203" pitchFamily="34" charset="0"/>
                          <a:sym typeface="Wingdings" panose="05000000000000000000" pitchFamily="2" charset="2"/>
                        </a:rPr>
                        <a:t></a:t>
                      </a:r>
                      <a:endParaRPr lang="nl-NL" sz="1200" b="1" dirty="0">
                        <a:solidFill>
                          <a:srgbClr val="FF0000"/>
                        </a:solidFill>
                        <a:latin typeface="Tunga" panose="020B0502040204020203" pitchFamily="34" charset="0"/>
                        <a:cs typeface="Tunga" panose="020B0502040204020203" pitchFamily="34" charset="0"/>
                      </a:endParaRPr>
                    </a:p>
                  </a:txBody>
                  <a:tcPr>
                    <a:solidFill>
                      <a:schemeClr val="bg1">
                        <a:lumMod val="65000"/>
                      </a:schemeClr>
                    </a:solidFill>
                  </a:tcPr>
                </a:tc>
                <a:extLst>
                  <a:ext uri="{0D108BD9-81ED-4DB2-BD59-A6C34878D82A}">
                    <a16:rowId xmlns:a16="http://schemas.microsoft.com/office/drawing/2014/main" val="10001"/>
                  </a:ext>
                </a:extLst>
              </a:tr>
              <a:tr h="0">
                <a:tc vMerge="1">
                  <a:txBody>
                    <a:bodyPr/>
                    <a:lstStyle/>
                    <a:p>
                      <a:endParaRPr lang="nl-NL" sz="1000" dirty="0">
                        <a:solidFill>
                          <a:schemeClr val="bg1"/>
                        </a:solidFill>
                        <a:latin typeface="Tunga" panose="020B0502040204020203" pitchFamily="34" charset="0"/>
                        <a:cs typeface="Tunga" panose="020B0502040204020203" pitchFamily="34" charset="0"/>
                      </a:endParaRPr>
                    </a:p>
                  </a:txBody>
                  <a:tcPr>
                    <a:solidFill>
                      <a:schemeClr val="bg1">
                        <a:lumMod val="50000"/>
                      </a:schemeClr>
                    </a:solidFill>
                  </a:tcPr>
                </a:tc>
                <a:tc>
                  <a:txBody>
                    <a:bodyPr/>
                    <a:lstStyle/>
                    <a:p>
                      <a:r>
                        <a:rPr lang="nl-NL" sz="1000" dirty="0">
                          <a:solidFill>
                            <a:schemeClr val="bg1"/>
                          </a:solidFill>
                          <a:latin typeface="Tunga" panose="020B0502040204020203" pitchFamily="34" charset="0"/>
                          <a:cs typeface="Tunga" panose="020B0502040204020203" pitchFamily="34" charset="0"/>
                        </a:rPr>
                        <a:t>Pick-up/drop-off</a:t>
                      </a:r>
                      <a:r>
                        <a:rPr lang="nl-NL" sz="1000" baseline="0" dirty="0">
                          <a:solidFill>
                            <a:schemeClr val="bg1"/>
                          </a:solidFill>
                          <a:latin typeface="Tunga" panose="020B0502040204020203" pitchFamily="34" charset="0"/>
                          <a:cs typeface="Tunga" panose="020B0502040204020203" pitchFamily="34" charset="0"/>
                        </a:rPr>
                        <a:t> fee</a:t>
                      </a:r>
                      <a:endParaRPr lang="nl-NL" sz="1000" dirty="0">
                        <a:solidFill>
                          <a:schemeClr val="bg1"/>
                        </a:solidFill>
                        <a:latin typeface="Tunga" panose="020B0502040204020203" pitchFamily="34" charset="0"/>
                        <a:cs typeface="Tunga" panose="020B0502040204020203" pitchFamily="34" charset="0"/>
                      </a:endParaRPr>
                    </a:p>
                  </a:txBody>
                  <a:tcPr>
                    <a:solidFill>
                      <a:schemeClr val="bg1">
                        <a:lumMod val="50000"/>
                      </a:schemeClr>
                    </a:solidFill>
                  </a:tcPr>
                </a:tc>
                <a:tc>
                  <a:txBody>
                    <a:bodyPr/>
                    <a:lstStyle/>
                    <a:p>
                      <a:r>
                        <a:rPr lang="nl-NL" sz="1000" dirty="0">
                          <a:solidFill>
                            <a:schemeClr val="bg1"/>
                          </a:solidFill>
                          <a:latin typeface="Tunga" panose="020B0502040204020203" pitchFamily="34" charset="0"/>
                          <a:cs typeface="Tunga" panose="020B0502040204020203" pitchFamily="34" charset="0"/>
                        </a:rPr>
                        <a:t>N/A</a:t>
                      </a:r>
                    </a:p>
                  </a:txBody>
                  <a:tcPr>
                    <a:solidFill>
                      <a:schemeClr val="bg1">
                        <a:lumMod val="65000"/>
                      </a:schemeClr>
                    </a:solidFill>
                  </a:tcPr>
                </a:tc>
                <a:extLst>
                  <a:ext uri="{0D108BD9-81ED-4DB2-BD59-A6C34878D82A}">
                    <a16:rowId xmlns:a16="http://schemas.microsoft.com/office/drawing/2014/main" val="10002"/>
                  </a:ext>
                </a:extLst>
              </a:tr>
              <a:tr h="0">
                <a:tc vMerge="1">
                  <a:txBody>
                    <a:bodyPr/>
                    <a:lstStyle/>
                    <a:p>
                      <a:endParaRPr lang="nl-NL" sz="1000" dirty="0">
                        <a:solidFill>
                          <a:schemeClr val="bg1"/>
                        </a:solidFill>
                        <a:latin typeface="Tunga" panose="020B0502040204020203" pitchFamily="34" charset="0"/>
                        <a:cs typeface="Tunga" panose="020B0502040204020203" pitchFamily="34" charset="0"/>
                      </a:endParaRPr>
                    </a:p>
                  </a:txBody>
                  <a:tcPr>
                    <a:solidFill>
                      <a:schemeClr val="bg1">
                        <a:lumMod val="50000"/>
                      </a:schemeClr>
                    </a:solidFill>
                  </a:tcPr>
                </a:tc>
                <a:tc>
                  <a:txBody>
                    <a:bodyPr/>
                    <a:lstStyle/>
                    <a:p>
                      <a:r>
                        <a:rPr lang="nl-NL" sz="1000" dirty="0" err="1">
                          <a:solidFill>
                            <a:schemeClr val="bg1"/>
                          </a:solidFill>
                          <a:latin typeface="Tunga" panose="020B0502040204020203" pitchFamily="34" charset="0"/>
                          <a:cs typeface="Tunga" panose="020B0502040204020203" pitchFamily="34" charset="0"/>
                        </a:rPr>
                        <a:t>Detention</a:t>
                      </a:r>
                      <a:r>
                        <a:rPr lang="nl-NL" sz="1000" dirty="0">
                          <a:solidFill>
                            <a:schemeClr val="bg1"/>
                          </a:solidFill>
                          <a:latin typeface="Tunga" panose="020B0502040204020203" pitchFamily="34" charset="0"/>
                          <a:cs typeface="Tunga" panose="020B0502040204020203" pitchFamily="34" charset="0"/>
                        </a:rPr>
                        <a:t> free </a:t>
                      </a:r>
                      <a:r>
                        <a:rPr lang="nl-NL" sz="1000" dirty="0" err="1">
                          <a:solidFill>
                            <a:schemeClr val="bg1"/>
                          </a:solidFill>
                          <a:latin typeface="Tunga" panose="020B0502040204020203" pitchFamily="34" charset="0"/>
                          <a:cs typeface="Tunga" panose="020B0502040204020203" pitchFamily="34" charset="0"/>
                        </a:rPr>
                        <a:t>days</a:t>
                      </a:r>
                      <a:endParaRPr lang="nl-NL" sz="1000" dirty="0">
                        <a:solidFill>
                          <a:schemeClr val="bg1"/>
                        </a:solidFill>
                        <a:latin typeface="Tunga" panose="020B0502040204020203" pitchFamily="34" charset="0"/>
                        <a:cs typeface="Tunga" panose="020B0502040204020203" pitchFamily="34" charset="0"/>
                      </a:endParaRPr>
                    </a:p>
                  </a:txBody>
                  <a:tcPr>
                    <a:solidFill>
                      <a:schemeClr val="bg1">
                        <a:lumMod val="50000"/>
                      </a:schemeClr>
                    </a:solidFill>
                  </a:tcPr>
                </a:tc>
                <a:tc>
                  <a:txBody>
                    <a:bodyPr/>
                    <a:lstStyle/>
                    <a:p>
                      <a:r>
                        <a:rPr lang="nl-NL" sz="1000" dirty="0">
                          <a:solidFill>
                            <a:schemeClr val="bg1"/>
                          </a:solidFill>
                          <a:latin typeface="Tunga" panose="020B0502040204020203" pitchFamily="34" charset="0"/>
                          <a:cs typeface="Tunga" panose="020B0502040204020203" pitchFamily="34" charset="0"/>
                        </a:rPr>
                        <a:t>10</a:t>
                      </a:r>
                    </a:p>
                  </a:txBody>
                  <a:tcPr>
                    <a:solidFill>
                      <a:schemeClr val="bg1">
                        <a:lumMod val="65000"/>
                      </a:schemeClr>
                    </a:solidFill>
                  </a:tcPr>
                </a:tc>
                <a:extLst>
                  <a:ext uri="{0D108BD9-81ED-4DB2-BD59-A6C34878D82A}">
                    <a16:rowId xmlns:a16="http://schemas.microsoft.com/office/drawing/2014/main" val="10004"/>
                  </a:ext>
                </a:extLst>
              </a:tr>
              <a:tr h="0">
                <a:tc vMerge="1">
                  <a:txBody>
                    <a:bodyPr/>
                    <a:lstStyle/>
                    <a:p>
                      <a:endParaRPr lang="nl-NL" sz="1000" dirty="0">
                        <a:solidFill>
                          <a:schemeClr val="bg1"/>
                        </a:solidFill>
                        <a:latin typeface="Tunga" panose="020B0502040204020203" pitchFamily="34" charset="0"/>
                        <a:cs typeface="Tunga" panose="020B0502040204020203" pitchFamily="34" charset="0"/>
                      </a:endParaRPr>
                    </a:p>
                  </a:txBody>
                  <a:tcPr>
                    <a:solidFill>
                      <a:schemeClr val="bg1">
                        <a:lumMod val="50000"/>
                      </a:schemeClr>
                    </a:solidFill>
                  </a:tcPr>
                </a:tc>
                <a:tc>
                  <a:txBody>
                    <a:bodyPr/>
                    <a:lstStyle/>
                    <a:p>
                      <a:r>
                        <a:rPr lang="nl-NL" sz="1000" dirty="0" err="1">
                          <a:solidFill>
                            <a:schemeClr val="bg1"/>
                          </a:solidFill>
                          <a:latin typeface="Tunga" panose="020B0502040204020203" pitchFamily="34" charset="0"/>
                          <a:cs typeface="Tunga" panose="020B0502040204020203" pitchFamily="34" charset="0"/>
                        </a:rPr>
                        <a:t>Demurrage</a:t>
                      </a:r>
                      <a:r>
                        <a:rPr lang="nl-NL" sz="1000" dirty="0">
                          <a:solidFill>
                            <a:schemeClr val="bg1"/>
                          </a:solidFill>
                          <a:latin typeface="Tunga" panose="020B0502040204020203" pitchFamily="34" charset="0"/>
                          <a:cs typeface="Tunga" panose="020B0502040204020203" pitchFamily="34" charset="0"/>
                        </a:rPr>
                        <a:t> free </a:t>
                      </a:r>
                      <a:r>
                        <a:rPr lang="nl-NL" sz="1000" dirty="0" err="1">
                          <a:solidFill>
                            <a:schemeClr val="bg1"/>
                          </a:solidFill>
                          <a:latin typeface="Tunga" panose="020B0502040204020203" pitchFamily="34" charset="0"/>
                          <a:cs typeface="Tunga" panose="020B0502040204020203" pitchFamily="34" charset="0"/>
                        </a:rPr>
                        <a:t>days</a:t>
                      </a:r>
                      <a:endParaRPr lang="nl-NL" sz="1000" dirty="0">
                        <a:solidFill>
                          <a:schemeClr val="bg1"/>
                        </a:solidFill>
                        <a:latin typeface="Tunga" panose="020B0502040204020203" pitchFamily="34" charset="0"/>
                        <a:cs typeface="Tunga" panose="020B0502040204020203" pitchFamily="34" charset="0"/>
                      </a:endParaRPr>
                    </a:p>
                  </a:txBody>
                  <a:tcPr>
                    <a:solidFill>
                      <a:schemeClr val="bg1">
                        <a:lumMod val="50000"/>
                      </a:schemeClr>
                    </a:solidFill>
                  </a:tcPr>
                </a:tc>
                <a:tc>
                  <a:txBody>
                    <a:bodyPr/>
                    <a:lstStyle/>
                    <a:p>
                      <a:r>
                        <a:rPr lang="nl-NL" sz="1000" dirty="0">
                          <a:solidFill>
                            <a:schemeClr val="bg1"/>
                          </a:solidFill>
                          <a:latin typeface="Tunga" panose="020B0502040204020203" pitchFamily="34" charset="0"/>
                          <a:cs typeface="Tunga" panose="020B0502040204020203" pitchFamily="34" charset="0"/>
                        </a:rPr>
                        <a:t>10</a:t>
                      </a:r>
                    </a:p>
                  </a:txBody>
                  <a:tcPr>
                    <a:solidFill>
                      <a:schemeClr val="bg1">
                        <a:lumMod val="65000"/>
                      </a:schemeClr>
                    </a:solidFill>
                  </a:tcPr>
                </a:tc>
                <a:extLst>
                  <a:ext uri="{0D108BD9-81ED-4DB2-BD59-A6C34878D82A}">
                    <a16:rowId xmlns:a16="http://schemas.microsoft.com/office/drawing/2014/main" val="10005"/>
                  </a:ext>
                </a:extLst>
              </a:tr>
            </a:tbl>
          </a:graphicData>
        </a:graphic>
      </p:graphicFrame>
      <p:pic>
        <p:nvPicPr>
          <p:cNvPr id="81" name="Picture 24" descr="https://upload.wikimedia.org/wikipedia/en/thumb/f/f3/Maersk_Oil_logo.svg/1135px-Maersk_Oil_logo.svg.png"/>
          <p:cNvPicPr>
            <a:picLocks noChangeAspect="1" noChangeArrowheads="1"/>
          </p:cNvPicPr>
          <p:nvPr/>
        </p:nvPicPr>
        <p:blipFill>
          <a:blip r:embed="rId12" cstate="print">
            <a:extLst>
              <a:ext uri="{28A0092B-C50C-407E-A947-70E740481C1C}">
                <a14:useLocalDpi xmlns:a14="http://schemas.microsoft.com/office/drawing/2010/main" val="0"/>
              </a:ext>
            </a:extLst>
          </a:blip>
          <a:srcRect/>
          <a:stretch>
            <a:fillRect/>
          </a:stretch>
        </p:blipFill>
        <p:spPr bwMode="auto">
          <a:xfrm>
            <a:off x="8056909" y="3058374"/>
            <a:ext cx="212715" cy="191912"/>
          </a:xfrm>
          <a:prstGeom prst="rect">
            <a:avLst/>
          </a:prstGeom>
          <a:noFill/>
          <a:extLst>
            <a:ext uri="{909E8E84-426E-40DD-AFC4-6F175D3DCCD1}">
              <a14:hiddenFill xmlns:a14="http://schemas.microsoft.com/office/drawing/2010/main">
                <a:solidFill>
                  <a:srgbClr val="FFFFFF"/>
                </a:solidFill>
              </a14:hiddenFill>
            </a:ext>
          </a:extLst>
        </p:spPr>
      </p:pic>
      <p:pic>
        <p:nvPicPr>
          <p:cNvPr id="82" name="Picture 81"/>
          <p:cNvPicPr>
            <a:picLocks noChangeAspect="1"/>
          </p:cNvPicPr>
          <p:nvPr/>
        </p:nvPicPr>
        <p:blipFill>
          <a:blip r:embed="rId19">
            <a:extLst>
              <a:ext uri="{28A0092B-C50C-407E-A947-70E740481C1C}">
                <a14:useLocalDpi xmlns:a14="http://schemas.microsoft.com/office/drawing/2010/main" val="0"/>
              </a:ext>
            </a:extLst>
          </a:blip>
          <a:stretch>
            <a:fillRect/>
          </a:stretch>
        </p:blipFill>
        <p:spPr>
          <a:xfrm>
            <a:off x="9946133" y="2247540"/>
            <a:ext cx="189545" cy="189545"/>
          </a:xfrm>
          <a:prstGeom prst="rect">
            <a:avLst/>
          </a:prstGeom>
        </p:spPr>
      </p:pic>
      <p:pic>
        <p:nvPicPr>
          <p:cNvPr id="84" name="Picture 83" descr="want to create function that when a new point occurs this file will ..."/>
          <p:cNvPicPr>
            <a:picLocks noChangeAspect="1"/>
          </p:cNvPicPr>
          <p:nvPr/>
        </p:nvPicPr>
        <p:blipFill>
          <a:blip r:embed="rId8">
            <a:duotone>
              <a:schemeClr val="accent5">
                <a:shade val="45000"/>
                <a:satMod val="135000"/>
              </a:schemeClr>
              <a:prstClr val="white"/>
            </a:duotone>
          </a:blip>
          <a:stretch>
            <a:fillRect/>
          </a:stretch>
        </p:blipFill>
        <p:spPr>
          <a:xfrm flipH="1">
            <a:off x="4696584" y="2313508"/>
            <a:ext cx="161339" cy="282343"/>
          </a:xfrm>
          <a:prstGeom prst="rect">
            <a:avLst/>
          </a:prstGeom>
        </p:spPr>
      </p:pic>
      <p:graphicFrame>
        <p:nvGraphicFramePr>
          <p:cNvPr id="51" name="Table 50"/>
          <p:cNvGraphicFramePr>
            <a:graphicFrameLocks noGrp="1"/>
          </p:cNvGraphicFramePr>
          <p:nvPr>
            <p:extLst>
              <p:ext uri="{D42A27DB-BD31-4B8C-83A1-F6EECF244321}">
                <p14:modId xmlns:p14="http://schemas.microsoft.com/office/powerpoint/2010/main" val="1581611033"/>
              </p:ext>
            </p:extLst>
          </p:nvPr>
        </p:nvGraphicFramePr>
        <p:xfrm>
          <a:off x="308065" y="4232980"/>
          <a:ext cx="3882935" cy="1463040"/>
        </p:xfrm>
        <a:graphic>
          <a:graphicData uri="http://schemas.openxmlformats.org/drawingml/2006/table">
            <a:tbl>
              <a:tblPr bandRow="1">
                <a:tableStyleId>{073A0DAA-6AF3-43AB-8588-CEC1D06C72B9}</a:tableStyleId>
              </a:tblPr>
              <a:tblGrid>
                <a:gridCol w="1324998">
                  <a:extLst>
                    <a:ext uri="{9D8B030D-6E8A-4147-A177-3AD203B41FA5}">
                      <a16:colId xmlns:a16="http://schemas.microsoft.com/office/drawing/2014/main" val="20000"/>
                    </a:ext>
                  </a:extLst>
                </a:gridCol>
                <a:gridCol w="1110137">
                  <a:extLst>
                    <a:ext uri="{9D8B030D-6E8A-4147-A177-3AD203B41FA5}">
                      <a16:colId xmlns:a16="http://schemas.microsoft.com/office/drawing/2014/main" val="20001"/>
                    </a:ext>
                  </a:extLst>
                </a:gridCol>
                <a:gridCol w="733649">
                  <a:extLst>
                    <a:ext uri="{9D8B030D-6E8A-4147-A177-3AD203B41FA5}">
                      <a16:colId xmlns:a16="http://schemas.microsoft.com/office/drawing/2014/main" val="2683200387"/>
                    </a:ext>
                  </a:extLst>
                </a:gridCol>
                <a:gridCol w="714151">
                  <a:extLst>
                    <a:ext uri="{9D8B030D-6E8A-4147-A177-3AD203B41FA5}">
                      <a16:colId xmlns:a16="http://schemas.microsoft.com/office/drawing/2014/main" val="3587434720"/>
                    </a:ext>
                  </a:extLst>
                </a:gridCol>
              </a:tblGrid>
              <a:tr h="0">
                <a:tc>
                  <a:txBody>
                    <a:bodyPr/>
                    <a:lstStyle/>
                    <a:p>
                      <a:r>
                        <a:rPr lang="en-GB" sz="1000" noProof="0" dirty="0">
                          <a:solidFill>
                            <a:schemeClr val="bg1"/>
                          </a:solidFill>
                          <a:latin typeface="Tunga" panose="020B0502040204020203" pitchFamily="34" charset="0"/>
                          <a:cs typeface="Tunga" panose="020B0502040204020203" pitchFamily="34" charset="0"/>
                        </a:rPr>
                        <a:t>Rotterdam (Departure)</a:t>
                      </a:r>
                    </a:p>
                  </a:txBody>
                  <a:tcPr>
                    <a:solidFill>
                      <a:schemeClr val="bg1">
                        <a:lumMod val="50000"/>
                      </a:schemeClr>
                    </a:solidFill>
                  </a:tcPr>
                </a:tc>
                <a:tc>
                  <a:txBody>
                    <a:bodyPr/>
                    <a:lstStyle/>
                    <a:p>
                      <a:r>
                        <a:rPr lang="en-GB" sz="1000" noProof="0" dirty="0" err="1">
                          <a:solidFill>
                            <a:schemeClr val="bg1"/>
                          </a:solidFill>
                          <a:latin typeface="Tunga" panose="020B0502040204020203" pitchFamily="34" charset="0"/>
                          <a:cs typeface="Tunga" panose="020B0502040204020203" pitchFamily="34" charset="0"/>
                        </a:rPr>
                        <a:t>Moerdijk</a:t>
                      </a:r>
                      <a:r>
                        <a:rPr lang="en-GB" sz="1000" noProof="0" dirty="0">
                          <a:solidFill>
                            <a:schemeClr val="bg1"/>
                          </a:solidFill>
                          <a:latin typeface="Tunga" panose="020B0502040204020203" pitchFamily="34" charset="0"/>
                          <a:cs typeface="Tunga" panose="020B0502040204020203" pitchFamily="34" charset="0"/>
                        </a:rPr>
                        <a:t> (Arrival)</a:t>
                      </a:r>
                    </a:p>
                  </a:txBody>
                  <a:tcPr>
                    <a:solidFill>
                      <a:schemeClr val="bg1">
                        <a:lumMod val="65000"/>
                      </a:schemeClr>
                    </a:solidFill>
                  </a:tcPr>
                </a:tc>
                <a:tc>
                  <a:txBody>
                    <a:bodyPr/>
                    <a:lstStyle/>
                    <a:p>
                      <a:r>
                        <a:rPr lang="en-GB" sz="1000" noProof="0" dirty="0">
                          <a:solidFill>
                            <a:schemeClr val="bg1"/>
                          </a:solidFill>
                          <a:latin typeface="Tunga" panose="020B0502040204020203" pitchFamily="34" charset="0"/>
                          <a:cs typeface="Tunga" panose="020B0502040204020203" pitchFamily="34" charset="0"/>
                        </a:rPr>
                        <a:t>Operator</a:t>
                      </a:r>
                    </a:p>
                  </a:txBody>
                  <a:tcPr>
                    <a:solidFill>
                      <a:schemeClr val="bg1">
                        <a:lumMod val="65000"/>
                      </a:schemeClr>
                    </a:solidFill>
                  </a:tcPr>
                </a:tc>
                <a:tc>
                  <a:txBody>
                    <a:bodyPr/>
                    <a:lstStyle/>
                    <a:p>
                      <a:r>
                        <a:rPr lang="en-GB" sz="1000" noProof="0" dirty="0">
                          <a:solidFill>
                            <a:schemeClr val="bg1"/>
                          </a:solidFill>
                          <a:latin typeface="Tunga" panose="020B0502040204020203" pitchFamily="34" charset="0"/>
                          <a:cs typeface="Tunga" panose="020B0502040204020203" pitchFamily="34" charset="0"/>
                        </a:rPr>
                        <a:t>Transit time</a:t>
                      </a:r>
                    </a:p>
                  </a:txBody>
                  <a:tcPr>
                    <a:solidFill>
                      <a:schemeClr val="bg1">
                        <a:lumMod val="65000"/>
                      </a:schemeClr>
                    </a:solidFill>
                  </a:tcPr>
                </a:tc>
                <a:extLst>
                  <a:ext uri="{0D108BD9-81ED-4DB2-BD59-A6C34878D82A}">
                    <a16:rowId xmlns:a16="http://schemas.microsoft.com/office/drawing/2014/main" val="2550279558"/>
                  </a:ext>
                </a:extLst>
              </a:tr>
              <a:tr h="0">
                <a:tc>
                  <a:txBody>
                    <a:bodyPr/>
                    <a:lstStyle/>
                    <a:p>
                      <a:r>
                        <a:rPr lang="en-GB" sz="1000" noProof="0" dirty="0">
                          <a:solidFill>
                            <a:schemeClr val="bg1"/>
                          </a:solidFill>
                          <a:latin typeface="Tunga" panose="020B0502040204020203" pitchFamily="34" charset="0"/>
                          <a:cs typeface="Tunga" panose="020B0502040204020203" pitchFamily="34" charset="0"/>
                        </a:rPr>
                        <a:t>MO Morning</a:t>
                      </a:r>
                    </a:p>
                  </a:txBody>
                  <a:tcPr>
                    <a:solidFill>
                      <a:schemeClr val="bg1">
                        <a:lumMod val="50000"/>
                      </a:schemeClr>
                    </a:solidFill>
                  </a:tcPr>
                </a:tc>
                <a:tc>
                  <a:txBody>
                    <a:bodyPr/>
                    <a:lstStyle/>
                    <a:p>
                      <a:r>
                        <a:rPr lang="en-GB" sz="1000" noProof="0" dirty="0">
                          <a:solidFill>
                            <a:schemeClr val="bg1"/>
                          </a:solidFill>
                          <a:latin typeface="Tunga" panose="020B0502040204020203" pitchFamily="34" charset="0"/>
                          <a:cs typeface="Tunga" panose="020B0502040204020203" pitchFamily="34" charset="0"/>
                        </a:rPr>
                        <a:t>MO Afternoon</a:t>
                      </a:r>
                    </a:p>
                  </a:txBody>
                  <a:tcPr>
                    <a:solidFill>
                      <a:schemeClr val="bg1">
                        <a:lumMod val="65000"/>
                      </a:schemeClr>
                    </a:solidFill>
                  </a:tcPr>
                </a:tc>
                <a:tc>
                  <a:txBody>
                    <a:bodyPr/>
                    <a:lstStyle/>
                    <a:p>
                      <a:r>
                        <a:rPr lang="en-GB" sz="1000" noProof="0" dirty="0" err="1">
                          <a:solidFill>
                            <a:schemeClr val="bg1"/>
                          </a:solidFill>
                          <a:latin typeface="Tunga" panose="020B0502040204020203" pitchFamily="34" charset="0"/>
                          <a:cs typeface="Tunga" panose="020B0502040204020203" pitchFamily="34" charset="0"/>
                        </a:rPr>
                        <a:t>Danser</a:t>
                      </a:r>
                      <a:endParaRPr lang="en-GB" sz="1000" noProof="0" dirty="0">
                        <a:solidFill>
                          <a:schemeClr val="bg1"/>
                        </a:solidFill>
                        <a:latin typeface="Tunga" panose="020B0502040204020203" pitchFamily="34" charset="0"/>
                        <a:cs typeface="Tunga" panose="020B0502040204020203" pitchFamily="34" charset="0"/>
                      </a:endParaRPr>
                    </a:p>
                  </a:txBody>
                  <a:tcPr>
                    <a:solidFill>
                      <a:schemeClr val="bg1">
                        <a:lumMod val="65000"/>
                      </a:schemeClr>
                    </a:solidFill>
                  </a:tcPr>
                </a:tc>
                <a:tc>
                  <a:txBody>
                    <a:bodyPr/>
                    <a:lstStyle/>
                    <a:p>
                      <a:r>
                        <a:rPr lang="en-GB" sz="1000" noProof="0" dirty="0">
                          <a:solidFill>
                            <a:schemeClr val="bg1"/>
                          </a:solidFill>
                          <a:latin typeface="Tunga" panose="020B0502040204020203" pitchFamily="34" charset="0"/>
                          <a:cs typeface="Tunga" panose="020B0502040204020203" pitchFamily="34" charset="0"/>
                        </a:rPr>
                        <a:t>7 hours</a:t>
                      </a:r>
                    </a:p>
                  </a:txBody>
                  <a:tcPr>
                    <a:solidFill>
                      <a:schemeClr val="bg1">
                        <a:lumMod val="65000"/>
                      </a:schemeClr>
                    </a:solidFill>
                  </a:tcPr>
                </a:tc>
                <a:extLst>
                  <a:ext uri="{0D108BD9-81ED-4DB2-BD59-A6C34878D82A}">
                    <a16:rowId xmlns:a16="http://schemas.microsoft.com/office/drawing/2014/main" val="3983907128"/>
                  </a:ext>
                </a:extLst>
              </a:tr>
              <a:tr h="0">
                <a:tc>
                  <a:txBody>
                    <a:bodyPr/>
                    <a:lstStyle/>
                    <a:p>
                      <a:r>
                        <a:rPr lang="en-GB" sz="1000" noProof="0" dirty="0">
                          <a:solidFill>
                            <a:schemeClr val="bg1"/>
                          </a:solidFill>
                          <a:latin typeface="Tunga" panose="020B0502040204020203" pitchFamily="34" charset="0"/>
                          <a:cs typeface="Tunga" panose="020B0502040204020203" pitchFamily="34" charset="0"/>
                        </a:rPr>
                        <a:t>TU Morning</a:t>
                      </a:r>
                    </a:p>
                  </a:txBody>
                  <a:tcPr>
                    <a:solidFill>
                      <a:schemeClr val="bg1">
                        <a:lumMod val="50000"/>
                      </a:schemeClr>
                    </a:solidFill>
                  </a:tcPr>
                </a:tc>
                <a:tc>
                  <a:txBody>
                    <a:bodyPr/>
                    <a:lstStyle/>
                    <a:p>
                      <a:r>
                        <a:rPr lang="en-GB" sz="1000" noProof="0" dirty="0">
                          <a:solidFill>
                            <a:schemeClr val="bg1"/>
                          </a:solidFill>
                          <a:latin typeface="Tunga" panose="020B0502040204020203" pitchFamily="34" charset="0"/>
                          <a:cs typeface="Tunga" panose="020B0502040204020203" pitchFamily="34" charset="0"/>
                        </a:rPr>
                        <a:t>TU Afternoon</a:t>
                      </a:r>
                    </a:p>
                  </a:txBody>
                  <a:tcPr>
                    <a:solidFill>
                      <a:schemeClr val="bg1">
                        <a:lumMod val="65000"/>
                      </a:schemeClr>
                    </a:solidFill>
                  </a:tcPr>
                </a:tc>
                <a:tc>
                  <a:txBody>
                    <a:bodyPr/>
                    <a:lstStyle/>
                    <a:p>
                      <a:r>
                        <a:rPr lang="en-GB" sz="1000" noProof="0" dirty="0" err="1">
                          <a:solidFill>
                            <a:schemeClr val="bg1"/>
                          </a:solidFill>
                          <a:latin typeface="Tunga" panose="020B0502040204020203" pitchFamily="34" charset="0"/>
                          <a:cs typeface="Tunga" panose="020B0502040204020203" pitchFamily="34" charset="0"/>
                        </a:rPr>
                        <a:t>Danser</a:t>
                      </a:r>
                      <a:endParaRPr lang="en-GB" sz="1000" noProof="0" dirty="0">
                        <a:solidFill>
                          <a:schemeClr val="bg1"/>
                        </a:solidFill>
                        <a:latin typeface="Tunga" panose="020B0502040204020203" pitchFamily="34" charset="0"/>
                        <a:cs typeface="Tunga" panose="020B0502040204020203" pitchFamily="34" charset="0"/>
                      </a:endParaRPr>
                    </a:p>
                  </a:txBody>
                  <a:tcPr>
                    <a:solidFill>
                      <a:schemeClr val="bg1">
                        <a:lumMod val="65000"/>
                      </a:schemeClr>
                    </a:solidFill>
                  </a:tcPr>
                </a:tc>
                <a:tc>
                  <a:txBody>
                    <a:bodyPr/>
                    <a:lstStyle/>
                    <a:p>
                      <a:r>
                        <a:rPr lang="en-GB" sz="1000" noProof="0" dirty="0">
                          <a:solidFill>
                            <a:schemeClr val="bg1"/>
                          </a:solidFill>
                          <a:latin typeface="Tunga" panose="020B0502040204020203" pitchFamily="34" charset="0"/>
                          <a:cs typeface="Tunga" panose="020B0502040204020203" pitchFamily="34" charset="0"/>
                        </a:rPr>
                        <a:t>7 hours</a:t>
                      </a:r>
                    </a:p>
                  </a:txBody>
                  <a:tcPr>
                    <a:solidFill>
                      <a:schemeClr val="bg1">
                        <a:lumMod val="65000"/>
                      </a:schemeClr>
                    </a:solidFill>
                  </a:tcPr>
                </a:tc>
                <a:extLst>
                  <a:ext uri="{0D108BD9-81ED-4DB2-BD59-A6C34878D82A}">
                    <a16:rowId xmlns:a16="http://schemas.microsoft.com/office/drawing/2014/main" val="68612838"/>
                  </a:ext>
                </a:extLst>
              </a:tr>
              <a:tr h="0">
                <a:tc>
                  <a:txBody>
                    <a:bodyPr/>
                    <a:lstStyle/>
                    <a:p>
                      <a:r>
                        <a:rPr lang="en-GB" sz="1000" noProof="0" dirty="0">
                          <a:solidFill>
                            <a:schemeClr val="bg1"/>
                          </a:solidFill>
                          <a:latin typeface="Tunga" panose="020B0502040204020203" pitchFamily="34" charset="0"/>
                          <a:cs typeface="Tunga" panose="020B0502040204020203" pitchFamily="34" charset="0"/>
                        </a:rPr>
                        <a:t>WE Morning</a:t>
                      </a:r>
                    </a:p>
                  </a:txBody>
                  <a:tcPr>
                    <a:solidFill>
                      <a:srgbClr val="FF0000"/>
                    </a:solidFill>
                  </a:tcPr>
                </a:tc>
                <a:tc>
                  <a:txBody>
                    <a:bodyPr/>
                    <a:lstStyle/>
                    <a:p>
                      <a:r>
                        <a:rPr lang="en-GB" sz="1000" noProof="0" dirty="0">
                          <a:solidFill>
                            <a:schemeClr val="bg1"/>
                          </a:solidFill>
                          <a:latin typeface="Tunga" panose="020B0502040204020203" pitchFamily="34" charset="0"/>
                          <a:cs typeface="Tunga" panose="020B0502040204020203" pitchFamily="34" charset="0"/>
                        </a:rPr>
                        <a:t>WE Afternoon </a:t>
                      </a:r>
                    </a:p>
                  </a:txBody>
                  <a:tcPr>
                    <a:solidFill>
                      <a:srgbClr val="FF0000"/>
                    </a:solidFill>
                  </a:tcPr>
                </a:tc>
                <a:tc>
                  <a:txBody>
                    <a:bodyPr/>
                    <a:lstStyle/>
                    <a:p>
                      <a:r>
                        <a:rPr lang="en-GB" sz="1000" noProof="0" dirty="0" err="1">
                          <a:solidFill>
                            <a:schemeClr val="bg1"/>
                          </a:solidFill>
                          <a:latin typeface="Tunga" panose="020B0502040204020203" pitchFamily="34" charset="0"/>
                          <a:cs typeface="Tunga" panose="020B0502040204020203" pitchFamily="34" charset="0"/>
                        </a:rPr>
                        <a:t>Danser</a:t>
                      </a:r>
                      <a:endParaRPr lang="en-GB" sz="1000" noProof="0" dirty="0">
                        <a:solidFill>
                          <a:schemeClr val="bg1"/>
                        </a:solidFill>
                        <a:latin typeface="Tunga" panose="020B0502040204020203" pitchFamily="34" charset="0"/>
                        <a:cs typeface="Tunga" panose="020B0502040204020203" pitchFamily="34" charset="0"/>
                      </a:endParaRPr>
                    </a:p>
                  </a:txBody>
                  <a:tcPr>
                    <a:solidFill>
                      <a:schemeClr val="bg1">
                        <a:lumMod val="65000"/>
                      </a:schemeClr>
                    </a:solidFill>
                  </a:tcPr>
                </a:tc>
                <a:tc>
                  <a:txBody>
                    <a:bodyPr/>
                    <a:lstStyle/>
                    <a:p>
                      <a:r>
                        <a:rPr lang="en-GB" sz="1000" noProof="0" dirty="0">
                          <a:solidFill>
                            <a:schemeClr val="bg1"/>
                          </a:solidFill>
                          <a:latin typeface="Tunga" panose="020B0502040204020203" pitchFamily="34" charset="0"/>
                          <a:cs typeface="Tunga" panose="020B0502040204020203" pitchFamily="34" charset="0"/>
                        </a:rPr>
                        <a:t>7 hours</a:t>
                      </a:r>
                    </a:p>
                  </a:txBody>
                  <a:tcPr>
                    <a:solidFill>
                      <a:schemeClr val="bg1">
                        <a:lumMod val="65000"/>
                      </a:schemeClr>
                    </a:solidFill>
                  </a:tcPr>
                </a:tc>
                <a:extLst>
                  <a:ext uri="{0D108BD9-81ED-4DB2-BD59-A6C34878D82A}">
                    <a16:rowId xmlns:a16="http://schemas.microsoft.com/office/drawing/2014/main" val="2201246625"/>
                  </a:ext>
                </a:extLst>
              </a:tr>
              <a:tr h="0">
                <a:tc>
                  <a:txBody>
                    <a:bodyPr/>
                    <a:lstStyle/>
                    <a:p>
                      <a:r>
                        <a:rPr lang="en-GB" sz="1000" noProof="0" dirty="0">
                          <a:solidFill>
                            <a:schemeClr val="bg1"/>
                          </a:solidFill>
                          <a:latin typeface="Tunga" panose="020B0502040204020203" pitchFamily="34" charset="0"/>
                          <a:cs typeface="Tunga" panose="020B0502040204020203" pitchFamily="34" charset="0"/>
                        </a:rPr>
                        <a:t>TH Morning</a:t>
                      </a:r>
                    </a:p>
                  </a:txBody>
                  <a:tcPr>
                    <a:solidFill>
                      <a:srgbClr val="FF0000"/>
                    </a:solidFill>
                  </a:tcPr>
                </a:tc>
                <a:tc>
                  <a:txBody>
                    <a:bodyPr/>
                    <a:lstStyle/>
                    <a:p>
                      <a:r>
                        <a:rPr lang="en-GB" sz="1000" b="0" noProof="0" dirty="0">
                          <a:solidFill>
                            <a:schemeClr val="bg1"/>
                          </a:solidFill>
                          <a:latin typeface="Tunga" panose="020B0502040204020203" pitchFamily="34" charset="0"/>
                          <a:cs typeface="Tunga" panose="020B0502040204020203" pitchFamily="34" charset="0"/>
                        </a:rPr>
                        <a:t>TH Afternoon</a:t>
                      </a:r>
                    </a:p>
                  </a:txBody>
                  <a:tcPr>
                    <a:solidFill>
                      <a:srgbClr val="FF0000"/>
                    </a:solidFill>
                  </a:tcPr>
                </a:tc>
                <a:tc>
                  <a:txBody>
                    <a:bodyPr/>
                    <a:lstStyle/>
                    <a:p>
                      <a:r>
                        <a:rPr lang="en-GB" sz="1000" b="0" noProof="0" dirty="0" err="1">
                          <a:solidFill>
                            <a:schemeClr val="bg1"/>
                          </a:solidFill>
                          <a:latin typeface="Tunga" panose="020B0502040204020203" pitchFamily="34" charset="0"/>
                          <a:cs typeface="Tunga" panose="020B0502040204020203" pitchFamily="34" charset="0"/>
                        </a:rPr>
                        <a:t>Danser</a:t>
                      </a:r>
                      <a:endParaRPr lang="en-GB" sz="1000" b="0" noProof="0" dirty="0">
                        <a:solidFill>
                          <a:schemeClr val="bg1"/>
                        </a:solidFill>
                        <a:latin typeface="Tunga" panose="020B0502040204020203" pitchFamily="34" charset="0"/>
                        <a:cs typeface="Tunga" panose="020B0502040204020203" pitchFamily="34" charset="0"/>
                      </a:endParaRPr>
                    </a:p>
                  </a:txBody>
                  <a:tcPr>
                    <a:solidFill>
                      <a:schemeClr val="bg1">
                        <a:lumMod val="65000"/>
                      </a:schemeClr>
                    </a:solidFill>
                  </a:tcPr>
                </a:tc>
                <a:tc>
                  <a:txBody>
                    <a:bodyPr/>
                    <a:lstStyle/>
                    <a:p>
                      <a:r>
                        <a:rPr lang="en-GB" sz="1000" noProof="0" dirty="0">
                          <a:solidFill>
                            <a:schemeClr val="bg1"/>
                          </a:solidFill>
                          <a:latin typeface="Tunga" panose="020B0502040204020203" pitchFamily="34" charset="0"/>
                          <a:cs typeface="Tunga" panose="020B0502040204020203" pitchFamily="34" charset="0"/>
                        </a:rPr>
                        <a:t>7 hours</a:t>
                      </a:r>
                      <a:endParaRPr lang="en-GB" sz="1000" b="0" noProof="0" dirty="0">
                        <a:solidFill>
                          <a:schemeClr val="bg1"/>
                        </a:solidFill>
                        <a:latin typeface="Tunga" panose="020B0502040204020203" pitchFamily="34" charset="0"/>
                        <a:cs typeface="Tunga" panose="020B0502040204020203" pitchFamily="34" charset="0"/>
                      </a:endParaRPr>
                    </a:p>
                  </a:txBody>
                  <a:tcPr>
                    <a:solidFill>
                      <a:schemeClr val="bg1">
                        <a:lumMod val="65000"/>
                      </a:schemeClr>
                    </a:solidFill>
                  </a:tcPr>
                </a:tc>
                <a:extLst>
                  <a:ext uri="{0D108BD9-81ED-4DB2-BD59-A6C34878D82A}">
                    <a16:rowId xmlns:a16="http://schemas.microsoft.com/office/drawing/2014/main" val="10001"/>
                  </a:ext>
                </a:extLst>
              </a:tr>
              <a:tr h="0">
                <a:tc>
                  <a:txBody>
                    <a:bodyPr/>
                    <a:lstStyle/>
                    <a:p>
                      <a:r>
                        <a:rPr lang="en-GB" sz="1000" noProof="0" dirty="0">
                          <a:solidFill>
                            <a:schemeClr val="bg1"/>
                          </a:solidFill>
                          <a:latin typeface="Tunga" panose="020B0502040204020203" pitchFamily="34" charset="0"/>
                          <a:cs typeface="Tunga" panose="020B0502040204020203" pitchFamily="34" charset="0"/>
                        </a:rPr>
                        <a:t>FR Morning</a:t>
                      </a:r>
                    </a:p>
                  </a:txBody>
                  <a:tcPr>
                    <a:solidFill>
                      <a:srgbClr val="FF0000"/>
                    </a:solidFill>
                  </a:tcPr>
                </a:tc>
                <a:tc>
                  <a:txBody>
                    <a:bodyPr/>
                    <a:lstStyle/>
                    <a:p>
                      <a:r>
                        <a:rPr lang="en-GB" sz="1000" noProof="0" dirty="0">
                          <a:solidFill>
                            <a:schemeClr val="bg1"/>
                          </a:solidFill>
                          <a:latin typeface="Tunga" panose="020B0502040204020203" pitchFamily="34" charset="0"/>
                          <a:cs typeface="Tunga" panose="020B0502040204020203" pitchFamily="34" charset="0"/>
                        </a:rPr>
                        <a:t>FR Afternoon</a:t>
                      </a:r>
                    </a:p>
                  </a:txBody>
                  <a:tcPr>
                    <a:solidFill>
                      <a:srgbClr val="FF0000"/>
                    </a:solidFill>
                  </a:tcPr>
                </a:tc>
                <a:tc>
                  <a:txBody>
                    <a:bodyPr/>
                    <a:lstStyle/>
                    <a:p>
                      <a:r>
                        <a:rPr lang="en-GB" sz="1000" noProof="0" dirty="0" err="1">
                          <a:solidFill>
                            <a:schemeClr val="bg1"/>
                          </a:solidFill>
                          <a:latin typeface="Tunga" panose="020B0502040204020203" pitchFamily="34" charset="0"/>
                          <a:cs typeface="Tunga" panose="020B0502040204020203" pitchFamily="34" charset="0"/>
                        </a:rPr>
                        <a:t>Danser</a:t>
                      </a:r>
                      <a:endParaRPr lang="en-GB" sz="1000" noProof="0" dirty="0">
                        <a:solidFill>
                          <a:schemeClr val="bg1"/>
                        </a:solidFill>
                        <a:latin typeface="Tunga" panose="020B0502040204020203" pitchFamily="34" charset="0"/>
                        <a:cs typeface="Tunga" panose="020B0502040204020203" pitchFamily="34" charset="0"/>
                      </a:endParaRPr>
                    </a:p>
                  </a:txBody>
                  <a:tcPr>
                    <a:solidFill>
                      <a:schemeClr val="bg1">
                        <a:lumMod val="65000"/>
                      </a:schemeClr>
                    </a:solidFill>
                  </a:tcPr>
                </a:tc>
                <a:tc>
                  <a:txBody>
                    <a:bodyPr/>
                    <a:lstStyle/>
                    <a:p>
                      <a:r>
                        <a:rPr lang="en-GB" sz="1000" noProof="0" dirty="0">
                          <a:solidFill>
                            <a:schemeClr val="bg1"/>
                          </a:solidFill>
                          <a:latin typeface="Tunga" panose="020B0502040204020203" pitchFamily="34" charset="0"/>
                          <a:cs typeface="Tunga" panose="020B0502040204020203" pitchFamily="34" charset="0"/>
                        </a:rPr>
                        <a:t>7 hours</a:t>
                      </a:r>
                    </a:p>
                  </a:txBody>
                  <a:tcPr>
                    <a:solidFill>
                      <a:schemeClr val="bg1">
                        <a:lumMod val="65000"/>
                      </a:schemeClr>
                    </a:solidFill>
                  </a:tcPr>
                </a:tc>
                <a:extLst>
                  <a:ext uri="{0D108BD9-81ED-4DB2-BD59-A6C34878D82A}">
                    <a16:rowId xmlns:a16="http://schemas.microsoft.com/office/drawing/2014/main" val="10002"/>
                  </a:ext>
                </a:extLst>
              </a:tr>
            </a:tbl>
          </a:graphicData>
        </a:graphic>
      </p:graphicFrame>
      <p:sp>
        <p:nvSpPr>
          <p:cNvPr id="52" name="Rectangle 51">
            <a:hlinkClick r:id="rId16" action="ppaction://hlinksldjump"/>
          </p:cNvPr>
          <p:cNvSpPr/>
          <p:nvPr/>
        </p:nvSpPr>
        <p:spPr>
          <a:xfrm>
            <a:off x="350586" y="4495800"/>
            <a:ext cx="3230814" cy="24337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53" name="Rectangle 52">
            <a:hlinkClick r:id="rId17" action="ppaction://hlinksldjump"/>
          </p:cNvPr>
          <p:cNvSpPr/>
          <p:nvPr/>
        </p:nvSpPr>
        <p:spPr>
          <a:xfrm>
            <a:off x="350586" y="4752271"/>
            <a:ext cx="3230814" cy="22506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55" name="Rectangle 54">
            <a:hlinkClick r:id="rId18" action="ppaction://hlinksldjump"/>
          </p:cNvPr>
          <p:cNvSpPr/>
          <p:nvPr/>
        </p:nvSpPr>
        <p:spPr>
          <a:xfrm>
            <a:off x="350586" y="4993329"/>
            <a:ext cx="3230814" cy="21828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56" name="Rectangle 55">
            <a:hlinkClick r:id="rId14" action="ppaction://hlinksldjump" tooltip="Demurrage Deepsea terminal applicable"/>
          </p:cNvPr>
          <p:cNvSpPr/>
          <p:nvPr/>
        </p:nvSpPr>
        <p:spPr>
          <a:xfrm>
            <a:off x="412918" y="5267161"/>
            <a:ext cx="3230814" cy="20103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57" name="Rectangle 56">
            <a:hlinkClick r:id="rId15" action="ppaction://hlinksldjump" tooltip="Demurrage Deepsea terminal applicable"/>
          </p:cNvPr>
          <p:cNvSpPr/>
          <p:nvPr/>
        </p:nvSpPr>
        <p:spPr>
          <a:xfrm>
            <a:off x="350586" y="5494446"/>
            <a:ext cx="3230814" cy="20273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58" name="Rectangle 57">
            <a:hlinkClick r:id="rId15" action="ppaction://hlinksldjump" tooltip="ROTDMT04"/>
          </p:cNvPr>
          <p:cNvSpPr/>
          <p:nvPr/>
        </p:nvSpPr>
        <p:spPr>
          <a:xfrm>
            <a:off x="2736273" y="5238750"/>
            <a:ext cx="798141" cy="20121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59" name="Rectangle 58">
            <a:hlinkClick r:id="rId15" action="ppaction://hlinksldjump" tooltip="ROTDMT05"/>
          </p:cNvPr>
          <p:cNvSpPr/>
          <p:nvPr/>
        </p:nvSpPr>
        <p:spPr>
          <a:xfrm>
            <a:off x="2756251" y="5475366"/>
            <a:ext cx="798141" cy="20121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62" name="TextBox 61"/>
          <p:cNvSpPr txBox="1"/>
          <p:nvPr/>
        </p:nvSpPr>
        <p:spPr>
          <a:xfrm>
            <a:off x="239061" y="4013945"/>
            <a:ext cx="537327" cy="215444"/>
          </a:xfrm>
          <a:prstGeom prst="rect">
            <a:avLst/>
          </a:prstGeom>
          <a:noFill/>
        </p:spPr>
        <p:txBody>
          <a:bodyPr wrap="none" rtlCol="0">
            <a:spAutoFit/>
          </a:bodyPr>
          <a:lstStyle/>
          <a:p>
            <a:r>
              <a:rPr lang="en-GB" sz="800" dirty="0"/>
              <a:t>Inbound</a:t>
            </a:r>
          </a:p>
        </p:txBody>
      </p:sp>
      <p:sp>
        <p:nvSpPr>
          <p:cNvPr id="64" name="Rectangle 63"/>
          <p:cNvSpPr/>
          <p:nvPr/>
        </p:nvSpPr>
        <p:spPr>
          <a:xfrm>
            <a:off x="11456818" y="946710"/>
            <a:ext cx="570543" cy="520435"/>
          </a:xfrm>
          <a:prstGeom prst="rect">
            <a:avLst/>
          </a:prstGeom>
          <a:solidFill>
            <a:schemeClr val="bg1"/>
          </a:solidFill>
          <a:ln>
            <a:solidFill>
              <a:schemeClr val="bg1">
                <a:lumMod val="85000"/>
              </a:schemeClr>
            </a:solidFill>
          </a:ln>
          <a:effectLst>
            <a:outerShdw blurRad="50800" dist="38100" dir="18900000" algn="bl" rotWithShape="0">
              <a:prstClr val="black">
                <a:alpha val="40000"/>
              </a:prstClr>
            </a:outerShdw>
          </a:effectLst>
        </p:spPr>
        <p:style>
          <a:lnRef idx="2">
            <a:schemeClr val="accent2"/>
          </a:lnRef>
          <a:fillRef idx="1">
            <a:schemeClr val="lt1"/>
          </a:fillRef>
          <a:effectRef idx="0">
            <a:schemeClr val="accent2"/>
          </a:effectRef>
          <a:fontRef idx="minor">
            <a:schemeClr val="dk1"/>
          </a:fontRef>
        </p:style>
        <p:txBody>
          <a:bodyPr lIns="0" rIns="0" bIns="0" rtlCol="0" anchor="ctr"/>
          <a:lstStyle/>
          <a:p>
            <a:r>
              <a:rPr lang="nl-NL" sz="1000" dirty="0">
                <a:solidFill>
                  <a:schemeClr val="bg1">
                    <a:lumMod val="50000"/>
                  </a:schemeClr>
                </a:solidFill>
                <a:latin typeface="Tunga" panose="020B0502040204020203" pitchFamily="34" charset="0"/>
                <a:cs typeface="Tunga" panose="020B0502040204020203" pitchFamily="34" charset="0"/>
              </a:rPr>
              <a:t>  145kg</a:t>
            </a:r>
          </a:p>
        </p:txBody>
      </p:sp>
      <p:sp>
        <p:nvSpPr>
          <p:cNvPr id="119" name="Rectangle 118">
            <a:hlinkClick r:id="rId20" action="ppaction://hlinksldjump"/>
          </p:cNvPr>
          <p:cNvSpPr/>
          <p:nvPr/>
        </p:nvSpPr>
        <p:spPr>
          <a:xfrm>
            <a:off x="110198" y="914400"/>
            <a:ext cx="2310095" cy="2856165"/>
          </a:xfrm>
          <a:prstGeom prst="rect">
            <a:avLst/>
          </a:prstGeom>
          <a:solidFill>
            <a:schemeClr val="bg1">
              <a:lumMod val="85000"/>
            </a:schemeClr>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a:p>
        </p:txBody>
      </p:sp>
      <p:sp>
        <p:nvSpPr>
          <p:cNvPr id="120" name="TextBox 119"/>
          <p:cNvSpPr txBox="1"/>
          <p:nvPr/>
        </p:nvSpPr>
        <p:spPr>
          <a:xfrm>
            <a:off x="591468" y="922110"/>
            <a:ext cx="925318" cy="461665"/>
          </a:xfrm>
          <a:prstGeom prst="rect">
            <a:avLst/>
          </a:prstGeom>
          <a:noFill/>
        </p:spPr>
        <p:txBody>
          <a:bodyPr wrap="none" rtlCol="0">
            <a:spAutoFit/>
          </a:bodyPr>
          <a:lstStyle/>
          <a:p>
            <a:r>
              <a:rPr lang="en-GB" sz="1200" b="1" dirty="0"/>
              <a:t>Destination</a:t>
            </a:r>
          </a:p>
          <a:p>
            <a:r>
              <a:rPr lang="en-GB" sz="1200" dirty="0">
                <a:latin typeface="Tunga" panose="020B0502040204020203" pitchFamily="34" charset="0"/>
                <a:cs typeface="Tunga" panose="020B0502040204020203" pitchFamily="34" charset="0"/>
              </a:rPr>
              <a:t>Breda</a:t>
            </a:r>
          </a:p>
        </p:txBody>
      </p:sp>
      <p:sp>
        <p:nvSpPr>
          <p:cNvPr id="121" name="TextBox 120"/>
          <p:cNvSpPr txBox="1"/>
          <p:nvPr/>
        </p:nvSpPr>
        <p:spPr>
          <a:xfrm>
            <a:off x="609600" y="2052935"/>
            <a:ext cx="1132361" cy="461665"/>
          </a:xfrm>
          <a:prstGeom prst="rect">
            <a:avLst/>
          </a:prstGeom>
          <a:noFill/>
        </p:spPr>
        <p:txBody>
          <a:bodyPr wrap="none" rtlCol="0">
            <a:spAutoFit/>
          </a:bodyPr>
          <a:lstStyle/>
          <a:p>
            <a:r>
              <a:rPr lang="en-GB" sz="1200" b="1" dirty="0"/>
              <a:t>Container type</a:t>
            </a:r>
          </a:p>
          <a:p>
            <a:r>
              <a:rPr lang="en-GB" sz="1200" dirty="0">
                <a:latin typeface="Tunga" panose="020B0502040204020203" pitchFamily="34" charset="0"/>
                <a:cs typeface="Tunga" panose="020B0502040204020203" pitchFamily="34" charset="0"/>
              </a:rPr>
              <a:t>40 FT</a:t>
            </a:r>
          </a:p>
        </p:txBody>
      </p:sp>
      <p:sp>
        <p:nvSpPr>
          <p:cNvPr id="122" name="TextBox 121"/>
          <p:cNvSpPr txBox="1"/>
          <p:nvPr/>
        </p:nvSpPr>
        <p:spPr>
          <a:xfrm>
            <a:off x="600204" y="1295400"/>
            <a:ext cx="1223155" cy="461665"/>
          </a:xfrm>
          <a:prstGeom prst="rect">
            <a:avLst/>
          </a:prstGeom>
          <a:noFill/>
        </p:spPr>
        <p:txBody>
          <a:bodyPr wrap="none" rtlCol="0">
            <a:spAutoFit/>
          </a:bodyPr>
          <a:lstStyle/>
          <a:p>
            <a:r>
              <a:rPr lang="en-GB" sz="1200" b="1" dirty="0"/>
              <a:t>Pick up terminal</a:t>
            </a:r>
          </a:p>
          <a:p>
            <a:r>
              <a:rPr lang="en-GB" sz="1200" dirty="0"/>
              <a:t>APM2</a:t>
            </a:r>
          </a:p>
        </p:txBody>
      </p:sp>
      <p:pic>
        <p:nvPicPr>
          <p:cNvPr id="123" name="Picture 122" descr="want to create function that when a new point occurs this file will ..."/>
          <p:cNvPicPr>
            <a:picLocks noChangeAspect="1"/>
          </p:cNvPicPr>
          <p:nvPr/>
        </p:nvPicPr>
        <p:blipFill>
          <a:blip r:embed="rId8"/>
          <a:stretch>
            <a:fillRect/>
          </a:stretch>
        </p:blipFill>
        <p:spPr>
          <a:xfrm flipH="1">
            <a:off x="300832" y="1001112"/>
            <a:ext cx="160338" cy="280591"/>
          </a:xfrm>
          <a:prstGeom prst="rect">
            <a:avLst/>
          </a:prstGeom>
        </p:spPr>
      </p:pic>
      <p:pic>
        <p:nvPicPr>
          <p:cNvPr id="124" name="Picture 123" descr="want to create function that when a new point occurs this file will ..."/>
          <p:cNvPicPr>
            <a:picLocks noChangeAspect="1"/>
          </p:cNvPicPr>
          <p:nvPr/>
        </p:nvPicPr>
        <p:blipFill>
          <a:blip r:embed="rId8">
            <a:duotone>
              <a:schemeClr val="accent1">
                <a:shade val="45000"/>
                <a:satMod val="135000"/>
              </a:schemeClr>
              <a:prstClr val="white"/>
            </a:duotone>
          </a:blip>
          <a:stretch>
            <a:fillRect/>
          </a:stretch>
        </p:blipFill>
        <p:spPr>
          <a:xfrm flipH="1">
            <a:off x="293506" y="1396393"/>
            <a:ext cx="160338" cy="280591"/>
          </a:xfrm>
          <a:prstGeom prst="rect">
            <a:avLst/>
          </a:prstGeom>
        </p:spPr>
      </p:pic>
      <p:pic>
        <p:nvPicPr>
          <p:cNvPr id="125" name="Picture 2" descr="http://www.containerhomes-info.com/images/20-dry_gfx.jpg"/>
          <p:cNvPicPr>
            <a:picLocks noChangeAspect="1" noChangeArrowheads="1"/>
          </p:cNvPicPr>
          <p:nvPr/>
        </p:nvPicPr>
        <p:blipFill>
          <a:blip r:embed="rId21"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252333" y="2219666"/>
            <a:ext cx="321514" cy="233634"/>
          </a:xfrm>
          <a:prstGeom prst="rect">
            <a:avLst/>
          </a:prstGeom>
          <a:noFill/>
          <a:extLst>
            <a:ext uri="{909E8E84-426E-40DD-AFC4-6F175D3DCCD1}">
              <a14:hiddenFill xmlns:a14="http://schemas.microsoft.com/office/drawing/2010/main">
                <a:solidFill>
                  <a:srgbClr val="FFFFFF"/>
                </a:solidFill>
              </a14:hiddenFill>
            </a:ext>
          </a:extLst>
        </p:spPr>
      </p:pic>
      <p:pic>
        <p:nvPicPr>
          <p:cNvPr id="126" name="Picture 6" descr="http://thumb9.shutterstock.com/display_pic_with_logo/382021/377562832/stock-photo-container-ship-isolated-on-white-background-377562832.jpg"/>
          <p:cNvPicPr>
            <a:picLocks noChangeAspect="1" noChangeArrowheads="1"/>
          </p:cNvPicPr>
          <p:nvPr/>
        </p:nvPicPr>
        <p:blipFill>
          <a:blip r:embed="rId22"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flipH="1">
            <a:off x="228100" y="2602187"/>
            <a:ext cx="443367" cy="296563"/>
          </a:xfrm>
          <a:prstGeom prst="rect">
            <a:avLst/>
          </a:prstGeom>
          <a:noFill/>
          <a:extLst>
            <a:ext uri="{909E8E84-426E-40DD-AFC4-6F175D3DCCD1}">
              <a14:hiddenFill xmlns:a14="http://schemas.microsoft.com/office/drawing/2010/main">
                <a:solidFill>
                  <a:srgbClr val="FFFFFF"/>
                </a:solidFill>
              </a14:hiddenFill>
            </a:ext>
          </a:extLst>
        </p:spPr>
      </p:pic>
      <p:sp>
        <p:nvSpPr>
          <p:cNvPr id="127" name="TextBox 126"/>
          <p:cNvSpPr txBox="1"/>
          <p:nvPr/>
        </p:nvSpPr>
        <p:spPr>
          <a:xfrm>
            <a:off x="635837" y="2438400"/>
            <a:ext cx="620683" cy="461665"/>
          </a:xfrm>
          <a:prstGeom prst="rect">
            <a:avLst/>
          </a:prstGeom>
          <a:noFill/>
        </p:spPr>
        <p:txBody>
          <a:bodyPr wrap="none" rtlCol="0">
            <a:spAutoFit/>
          </a:bodyPr>
          <a:lstStyle/>
          <a:p>
            <a:r>
              <a:rPr lang="en-GB" sz="1200" b="1" dirty="0"/>
              <a:t>Carrier</a:t>
            </a:r>
          </a:p>
          <a:p>
            <a:r>
              <a:rPr lang="en-GB" sz="1200" dirty="0">
                <a:latin typeface="Tunga" panose="020B0502040204020203" pitchFamily="34" charset="0"/>
                <a:cs typeface="Tunga" panose="020B0502040204020203" pitchFamily="34" charset="0"/>
              </a:rPr>
              <a:t>Maersk</a:t>
            </a:r>
          </a:p>
        </p:txBody>
      </p:sp>
      <p:sp>
        <p:nvSpPr>
          <p:cNvPr id="128" name="TextBox 127"/>
          <p:cNvSpPr txBox="1"/>
          <p:nvPr/>
        </p:nvSpPr>
        <p:spPr>
          <a:xfrm>
            <a:off x="612651" y="2895600"/>
            <a:ext cx="1168205" cy="461665"/>
          </a:xfrm>
          <a:prstGeom prst="rect">
            <a:avLst/>
          </a:prstGeom>
          <a:noFill/>
        </p:spPr>
        <p:txBody>
          <a:bodyPr wrap="none" rtlCol="0">
            <a:spAutoFit/>
          </a:bodyPr>
          <a:lstStyle/>
          <a:p>
            <a:r>
              <a:rPr lang="en-GB" sz="1200" b="1" dirty="0">
                <a:sym typeface="Wingdings 3" panose="05040102010807070707" pitchFamily="18" charset="2"/>
              </a:rPr>
              <a:t> </a:t>
            </a:r>
            <a:r>
              <a:rPr lang="en-GB" sz="1200" b="1" dirty="0"/>
              <a:t>Release date</a:t>
            </a:r>
          </a:p>
          <a:p>
            <a:r>
              <a:rPr lang="en-GB" sz="1200" dirty="0">
                <a:latin typeface="Tunga" panose="020B0502040204020203" pitchFamily="34" charset="0"/>
                <a:cs typeface="Tunga" panose="020B0502040204020203" pitchFamily="34" charset="0"/>
              </a:rPr>
              <a:t>2016-09-04</a:t>
            </a:r>
          </a:p>
        </p:txBody>
      </p:sp>
      <p:sp>
        <p:nvSpPr>
          <p:cNvPr id="129" name="Rectangle 128"/>
          <p:cNvSpPr/>
          <p:nvPr/>
        </p:nvSpPr>
        <p:spPr>
          <a:xfrm flipV="1">
            <a:off x="119395" y="1981200"/>
            <a:ext cx="405024" cy="203403"/>
          </a:xfrm>
          <a:prstGeom prst="rect">
            <a:avLst/>
          </a:prstGeom>
          <a:solidFill>
            <a:schemeClr val="bg1">
              <a:lumMod val="8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a:p>
        </p:txBody>
      </p:sp>
      <p:sp>
        <p:nvSpPr>
          <p:cNvPr id="130" name="TextBox 129"/>
          <p:cNvSpPr txBox="1"/>
          <p:nvPr/>
        </p:nvSpPr>
        <p:spPr>
          <a:xfrm>
            <a:off x="605979" y="1676400"/>
            <a:ext cx="1232710" cy="461665"/>
          </a:xfrm>
          <a:prstGeom prst="rect">
            <a:avLst/>
          </a:prstGeom>
          <a:noFill/>
        </p:spPr>
        <p:txBody>
          <a:bodyPr wrap="none" rtlCol="0">
            <a:spAutoFit/>
          </a:bodyPr>
          <a:lstStyle/>
          <a:p>
            <a:r>
              <a:rPr lang="en-GB" sz="1200" b="1" dirty="0"/>
              <a:t>Return terminal</a:t>
            </a:r>
          </a:p>
          <a:p>
            <a:r>
              <a:rPr lang="en-GB" sz="1200" dirty="0"/>
              <a:t>Kramer-DCS</a:t>
            </a:r>
          </a:p>
        </p:txBody>
      </p:sp>
      <p:pic>
        <p:nvPicPr>
          <p:cNvPr id="131" name="Picture 130" descr="want to create function that when a new point occurs this file will ..."/>
          <p:cNvPicPr>
            <a:picLocks noChangeAspect="1"/>
          </p:cNvPicPr>
          <p:nvPr/>
        </p:nvPicPr>
        <p:blipFill>
          <a:blip r:embed="rId8">
            <a:duotone>
              <a:schemeClr val="bg2">
                <a:shade val="45000"/>
                <a:satMod val="135000"/>
              </a:schemeClr>
              <a:prstClr val="white"/>
            </a:duotone>
          </a:blip>
          <a:stretch>
            <a:fillRect/>
          </a:stretch>
        </p:blipFill>
        <p:spPr>
          <a:xfrm flipH="1">
            <a:off x="291355" y="1767246"/>
            <a:ext cx="160338" cy="280591"/>
          </a:xfrm>
          <a:prstGeom prst="rect">
            <a:avLst/>
          </a:prstGeom>
        </p:spPr>
      </p:pic>
      <p:sp>
        <p:nvSpPr>
          <p:cNvPr id="132" name="TextBox 131"/>
          <p:cNvSpPr txBox="1"/>
          <p:nvPr/>
        </p:nvSpPr>
        <p:spPr>
          <a:xfrm>
            <a:off x="607858" y="3308900"/>
            <a:ext cx="1112677" cy="461665"/>
          </a:xfrm>
          <a:prstGeom prst="rect">
            <a:avLst/>
          </a:prstGeom>
          <a:noFill/>
        </p:spPr>
        <p:txBody>
          <a:bodyPr wrap="none" rtlCol="0">
            <a:spAutoFit/>
          </a:bodyPr>
          <a:lstStyle/>
          <a:p>
            <a:r>
              <a:rPr lang="en-GB" sz="1200" b="1" dirty="0">
                <a:sym typeface="Wingdings 3" panose="05040102010807070707" pitchFamily="18" charset="2"/>
              </a:rPr>
              <a:t> </a:t>
            </a:r>
            <a:r>
              <a:rPr lang="en-GB" sz="1200" b="1" dirty="0"/>
              <a:t>Return date</a:t>
            </a:r>
          </a:p>
          <a:p>
            <a:r>
              <a:rPr lang="en-GB" sz="1200" dirty="0">
                <a:latin typeface="Tunga" panose="020B0502040204020203" pitchFamily="34" charset="0"/>
                <a:cs typeface="Tunga" panose="020B0502040204020203" pitchFamily="34" charset="0"/>
              </a:rPr>
              <a:t>2016-09-14</a:t>
            </a:r>
          </a:p>
        </p:txBody>
      </p:sp>
      <p:pic>
        <p:nvPicPr>
          <p:cNvPr id="133" name="Picture 381" descr="Afbeeldingsresultaat voor calendar icon"/>
          <p:cNvPicPr>
            <a:picLocks noChangeAspect="1" noChangeArrowheads="1"/>
          </p:cNvPicPr>
          <p:nvPr/>
        </p:nvPicPr>
        <p:blipFill>
          <a:blip r:embed="rId23"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321907" y="2957323"/>
            <a:ext cx="293004" cy="293004"/>
          </a:xfrm>
          <a:prstGeom prst="rect">
            <a:avLst/>
          </a:prstGeom>
          <a:noFill/>
          <a:extLst>
            <a:ext uri="{909E8E84-426E-40DD-AFC4-6F175D3DCCD1}">
              <a14:hiddenFill xmlns:a14="http://schemas.microsoft.com/office/drawing/2010/main">
                <a:solidFill>
                  <a:srgbClr val="FFFFFF"/>
                </a:solidFill>
              </a14:hiddenFill>
            </a:ext>
          </a:extLst>
        </p:spPr>
      </p:pic>
      <p:pic>
        <p:nvPicPr>
          <p:cNvPr id="134" name="Picture 381" descr="Afbeeldingsresultaat voor calendar icon"/>
          <p:cNvPicPr>
            <a:picLocks noChangeAspect="1" noChangeArrowheads="1"/>
          </p:cNvPicPr>
          <p:nvPr/>
        </p:nvPicPr>
        <p:blipFill>
          <a:blip r:embed="rId23" cstate="print">
            <a:clrChange>
              <a:clrFrom>
                <a:srgbClr val="FFFFFF"/>
              </a:clrFrom>
              <a:clrTo>
                <a:srgbClr val="FFFFFF">
                  <a:alpha val="0"/>
                </a:srgbClr>
              </a:clrTo>
            </a:clrChange>
            <a:duotone>
              <a:prstClr val="black"/>
              <a:schemeClr val="accent2">
                <a:tint val="45000"/>
                <a:satMod val="400000"/>
              </a:schemeClr>
            </a:duotone>
            <a:extLst>
              <a:ext uri="{28A0092B-C50C-407E-A947-70E740481C1C}">
                <a14:useLocalDpi xmlns:a14="http://schemas.microsoft.com/office/drawing/2010/main" val="0"/>
              </a:ext>
            </a:extLst>
          </a:blip>
          <a:srcRect/>
          <a:stretch>
            <a:fillRect/>
          </a:stretch>
        </p:blipFill>
        <p:spPr bwMode="auto">
          <a:xfrm>
            <a:off x="342833" y="3348591"/>
            <a:ext cx="293004" cy="293004"/>
          </a:xfrm>
          <a:prstGeom prst="rect">
            <a:avLst/>
          </a:prstGeom>
          <a:noFill/>
          <a:extLst>
            <a:ext uri="{909E8E84-426E-40DD-AFC4-6F175D3DCCD1}">
              <a14:hiddenFill xmlns:a14="http://schemas.microsoft.com/office/drawing/2010/main">
                <a:solidFill>
                  <a:srgbClr val="FFFFFF"/>
                </a:solidFill>
              </a14:hiddenFill>
            </a:ext>
          </a:extLst>
        </p:spPr>
      </p:pic>
      <p:pic>
        <p:nvPicPr>
          <p:cNvPr id="135" name="Picture 385" descr="https://cdn3.iconfinder.com/data/icons/meanicons-base/512/meanicons_50-512.png"/>
          <p:cNvPicPr>
            <a:picLocks noChangeAspect="1" noChangeArrowheads="1"/>
          </p:cNvPicPr>
          <p:nvPr/>
        </p:nvPicPr>
        <p:blipFill>
          <a:blip r:embed="rId24" cstate="print">
            <a:extLst>
              <a:ext uri="{28A0092B-C50C-407E-A947-70E740481C1C}">
                <a14:useLocalDpi xmlns:a14="http://schemas.microsoft.com/office/drawing/2010/main" val="0"/>
              </a:ext>
            </a:extLst>
          </a:blip>
          <a:srcRect/>
          <a:stretch>
            <a:fillRect/>
          </a:stretch>
        </p:blipFill>
        <p:spPr bwMode="auto">
          <a:xfrm>
            <a:off x="2094574" y="962195"/>
            <a:ext cx="217985" cy="210322"/>
          </a:xfrm>
          <a:prstGeom prst="rect">
            <a:avLst/>
          </a:prstGeom>
          <a:noFill/>
          <a:extLst>
            <a:ext uri="{909E8E84-426E-40DD-AFC4-6F175D3DCCD1}">
              <a14:hiddenFill xmlns:a14="http://schemas.microsoft.com/office/drawing/2010/main">
                <a:solidFill>
                  <a:srgbClr val="FFFFFF"/>
                </a:solidFill>
              </a14:hiddenFill>
            </a:ext>
          </a:extLst>
        </p:spPr>
      </p:pic>
      <p:sp>
        <p:nvSpPr>
          <p:cNvPr id="2" name="Slide Number Placeholder 1"/>
          <p:cNvSpPr>
            <a:spLocks noGrp="1"/>
          </p:cNvSpPr>
          <p:nvPr>
            <p:ph type="sldNum" sz="quarter" idx="12"/>
          </p:nvPr>
        </p:nvSpPr>
        <p:spPr/>
        <p:txBody>
          <a:bodyPr/>
          <a:lstStyle/>
          <a:p>
            <a:fld id="{B6F15528-21DE-4FAA-801E-634DDDAF4B2B}" type="slidenum">
              <a:rPr lang="en-US" smtClean="0"/>
              <a:pPr/>
              <a:t>17</a:t>
            </a:fld>
            <a:endParaRPr lang="en-US"/>
          </a:p>
        </p:txBody>
      </p:sp>
      <p:sp>
        <p:nvSpPr>
          <p:cNvPr id="71" name="TextBox 70"/>
          <p:cNvSpPr txBox="1"/>
          <p:nvPr/>
        </p:nvSpPr>
        <p:spPr>
          <a:xfrm>
            <a:off x="17379" y="58687"/>
            <a:ext cx="2601975" cy="338554"/>
          </a:xfrm>
          <a:prstGeom prst="rect">
            <a:avLst/>
          </a:prstGeom>
          <a:noFill/>
          <a:effectLst>
            <a:outerShdw blurRad="50800" dist="38100" dir="2700000" algn="tl" rotWithShape="0">
              <a:prstClr val="black">
                <a:alpha val="40000"/>
              </a:prstClr>
            </a:outerShdw>
          </a:effectLst>
        </p:spPr>
        <p:txBody>
          <a:bodyPr wrap="square" rtlCol="0">
            <a:spAutoFit/>
          </a:bodyPr>
          <a:lstStyle/>
          <a:p>
            <a:r>
              <a:rPr lang="nl-NL" sz="1600" dirty="0">
                <a:solidFill>
                  <a:schemeClr val="bg1"/>
                </a:solidFill>
                <a:latin typeface="Tunga" panose="020B0502040204020203" pitchFamily="34" charset="0"/>
                <a:cs typeface="Tunga" panose="020B0502040204020203" pitchFamily="34" charset="0"/>
              </a:rPr>
              <a:t>No container # - Import</a:t>
            </a:r>
          </a:p>
        </p:txBody>
      </p:sp>
    </p:spTree>
    <p:controls>
      <mc:AlternateContent xmlns:mc="http://schemas.openxmlformats.org/markup-compatibility/2006">
        <mc:Choice xmlns:v="urn:schemas-microsoft-com:vml" Requires="v">
          <p:control spid="25419" name="ScrollBar1" r:id="rId2" imgW="85680" imgH="2666880"/>
        </mc:Choice>
        <mc:Fallback>
          <p:control name="ScrollBar1" r:id="rId2" imgW="85680" imgH="2666880">
            <p:pic>
              <p:nvPicPr>
                <p:cNvPr id="38" name="ScrollBar1"/>
                <p:cNvPicPr>
                  <a:picLocks/>
                </p:cNvPicPr>
                <p:nvPr/>
              </p:nvPicPr>
              <p:blipFill>
                <a:blip r:embed="rId25"/>
                <a:stretch>
                  <a:fillRect/>
                </a:stretch>
              </p:blipFill>
              <p:spPr>
                <a:xfrm>
                  <a:off x="7010401" y="914400"/>
                  <a:ext cx="87293" cy="2664312"/>
                </a:xfrm>
                <a:prstGeom prst="rect">
                  <a:avLst/>
                </a:prstGeom>
              </p:spPr>
            </p:pic>
          </p:control>
        </mc:Fallback>
      </mc:AlternateContent>
      <mc:AlternateContent xmlns:mc="http://schemas.openxmlformats.org/markup-compatibility/2006">
        <mc:Choice xmlns:v="urn:schemas-microsoft-com:vml" Requires="v">
          <p:control spid="25420" name="ScrollBar2" r:id="rId3" imgW="4419720" imgH="123840"/>
        </mc:Choice>
        <mc:Fallback>
          <p:control name="ScrollBar2" r:id="rId3" imgW="4419720" imgH="123840">
            <p:pic>
              <p:nvPicPr>
                <p:cNvPr id="39" name="ScrollBar2"/>
                <p:cNvPicPr>
                  <a:picLocks/>
                </p:cNvPicPr>
                <p:nvPr/>
              </p:nvPicPr>
              <p:blipFill>
                <a:blip r:embed="rId26"/>
                <a:stretch>
                  <a:fillRect/>
                </a:stretch>
              </p:blipFill>
              <p:spPr>
                <a:xfrm>
                  <a:off x="2590800" y="3457834"/>
                  <a:ext cx="4419600" cy="120878"/>
                </a:xfrm>
                <a:prstGeom prst="rect">
                  <a:avLst/>
                </a:prstGeom>
              </p:spPr>
            </p:pic>
          </p:control>
        </mc:Fallback>
      </mc:AlternateContent>
      <mc:AlternateContent xmlns:mc="http://schemas.openxmlformats.org/markup-compatibility/2006">
        <mc:Choice xmlns:v="urn:schemas-microsoft-com:vml" Requires="v">
          <p:control spid="25421" name="ScrollBar3" r:id="rId4" imgW="114480" imgH="2409840"/>
        </mc:Choice>
        <mc:Fallback>
          <p:control name="ScrollBar3" r:id="rId4" imgW="114480" imgH="2409840">
            <p:pic>
              <p:nvPicPr>
                <p:cNvPr id="68" name="ScrollBar3"/>
                <p:cNvPicPr>
                  <a:picLocks/>
                </p:cNvPicPr>
                <p:nvPr/>
              </p:nvPicPr>
              <p:blipFill>
                <a:blip r:embed="rId27"/>
                <a:stretch>
                  <a:fillRect/>
                </a:stretch>
              </p:blipFill>
              <p:spPr>
                <a:xfrm>
                  <a:off x="11006317" y="1627698"/>
                  <a:ext cx="115169" cy="2410902"/>
                </a:xfrm>
                <a:prstGeom prst="rect">
                  <a:avLst/>
                </a:prstGeom>
              </p:spPr>
            </p:pic>
          </p:control>
        </mc:Fallback>
      </mc:AlternateContent>
    </p:controls>
    <p:extLst>
      <p:ext uri="{BB962C8B-B14F-4D97-AF65-F5344CB8AC3E}">
        <p14:creationId xmlns:p14="http://schemas.microsoft.com/office/powerpoint/2010/main" val="153227228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 name="Rectangle 78">
            <a:hlinkClick r:id="rId6" action="ppaction://hlinksldjump"/>
          </p:cNvPr>
          <p:cNvSpPr/>
          <p:nvPr/>
        </p:nvSpPr>
        <p:spPr>
          <a:xfrm>
            <a:off x="7696200" y="4754618"/>
            <a:ext cx="2616434" cy="520435"/>
          </a:xfrm>
          <a:prstGeom prst="rect">
            <a:avLst/>
          </a:prstGeom>
          <a:solidFill>
            <a:schemeClr val="bg1">
              <a:lumMod val="75000"/>
            </a:schemeClr>
          </a:solidFill>
          <a:ln>
            <a:solidFill>
              <a:schemeClr val="bg1">
                <a:lumMod val="85000"/>
              </a:schemeClr>
            </a:solidFill>
          </a:ln>
          <a:effectLst>
            <a:outerShdw blurRad="50800" dist="38100" dir="18900000" algn="bl" rotWithShape="0">
              <a:prstClr val="black">
                <a:alpha val="40000"/>
              </a:prstClr>
            </a:outerShdw>
          </a:effectLst>
        </p:spPr>
        <p:style>
          <a:lnRef idx="2">
            <a:schemeClr val="accent2"/>
          </a:lnRef>
          <a:fillRef idx="1">
            <a:schemeClr val="lt1"/>
          </a:fillRef>
          <a:effectRef idx="0">
            <a:schemeClr val="accent2"/>
          </a:effectRef>
          <a:fontRef idx="minor">
            <a:schemeClr val="dk1"/>
          </a:fontRef>
        </p:style>
        <p:txBody>
          <a:bodyPr lIns="0" rIns="0" bIns="0" rtlCol="0" anchor="ctr"/>
          <a:lstStyle/>
          <a:p>
            <a:pPr marL="91440"/>
            <a:r>
              <a:rPr lang="en-GB" sz="1000" b="1" dirty="0">
                <a:solidFill>
                  <a:schemeClr val="bg1"/>
                </a:solidFill>
                <a:latin typeface="Tunga" panose="020B0502040204020203" pitchFamily="34" charset="0"/>
                <a:cs typeface="Tunga" panose="020B0502040204020203" pitchFamily="34" charset="0"/>
              </a:rPr>
              <a:t>Oosterhout Container Terminal, Oosterhout</a:t>
            </a:r>
          </a:p>
          <a:p>
            <a:pPr marL="91440"/>
            <a:r>
              <a:rPr lang="en-GB" sz="1000" dirty="0">
                <a:solidFill>
                  <a:schemeClr val="bg1"/>
                </a:solidFill>
                <a:latin typeface="Tunga" panose="020B0502040204020203" pitchFamily="34" charset="0"/>
                <a:cs typeface="Tunga" panose="020B0502040204020203" pitchFamily="34" charset="0"/>
                <a:sym typeface="Wingdings 3" panose="05040102010807070707" pitchFamily="18" charset="2"/>
              </a:rPr>
              <a:t> </a:t>
            </a:r>
            <a:r>
              <a:rPr lang="en-GB" sz="1000" dirty="0">
                <a:solidFill>
                  <a:schemeClr val="bg1"/>
                </a:solidFill>
                <a:latin typeface="Tunga" panose="020B0502040204020203" pitchFamily="34" charset="0"/>
                <a:cs typeface="Tunga" panose="020B0502040204020203" pitchFamily="34" charset="0"/>
              </a:rPr>
              <a:t>Round Trip</a:t>
            </a:r>
          </a:p>
        </p:txBody>
      </p:sp>
      <p:sp>
        <p:nvSpPr>
          <p:cNvPr id="72" name="Rectangle 71">
            <a:hlinkClick r:id="rId7" action="ppaction://hlinksldjump"/>
          </p:cNvPr>
          <p:cNvSpPr/>
          <p:nvPr/>
        </p:nvSpPr>
        <p:spPr>
          <a:xfrm>
            <a:off x="7731829" y="952377"/>
            <a:ext cx="2616434" cy="520435"/>
          </a:xfrm>
          <a:prstGeom prst="rect">
            <a:avLst/>
          </a:prstGeom>
          <a:solidFill>
            <a:srgbClr val="FFFFCC"/>
          </a:solidFill>
          <a:ln>
            <a:solidFill>
              <a:schemeClr val="bg1">
                <a:lumMod val="85000"/>
              </a:schemeClr>
            </a:solidFill>
          </a:ln>
          <a:effectLst>
            <a:outerShdw blurRad="50800" dist="38100" dir="18900000" algn="bl" rotWithShape="0">
              <a:prstClr val="black">
                <a:alpha val="40000"/>
              </a:prstClr>
            </a:outerShdw>
          </a:effectLst>
        </p:spPr>
        <p:style>
          <a:lnRef idx="2">
            <a:schemeClr val="accent2"/>
          </a:lnRef>
          <a:fillRef idx="1">
            <a:schemeClr val="lt1"/>
          </a:fillRef>
          <a:effectRef idx="0">
            <a:schemeClr val="accent2"/>
          </a:effectRef>
          <a:fontRef idx="minor">
            <a:schemeClr val="dk1"/>
          </a:fontRef>
        </p:style>
        <p:txBody>
          <a:bodyPr lIns="0" rIns="0" bIns="0" rtlCol="0" anchor="ctr"/>
          <a:lstStyle/>
          <a:p>
            <a:pPr marL="91440"/>
            <a:r>
              <a:rPr lang="en-GB" sz="1000" b="1" dirty="0">
                <a:solidFill>
                  <a:schemeClr val="tx1"/>
                </a:solidFill>
                <a:latin typeface="Tunga" panose="020B0502040204020203" pitchFamily="34" charset="0"/>
                <a:cs typeface="Tunga" panose="020B0502040204020203" pitchFamily="34" charset="0"/>
              </a:rPr>
              <a:t>Delta Marine Terminals, </a:t>
            </a:r>
            <a:r>
              <a:rPr lang="en-GB" sz="1000" b="1" dirty="0" err="1">
                <a:solidFill>
                  <a:schemeClr val="tx1"/>
                </a:solidFill>
                <a:latin typeface="Tunga" panose="020B0502040204020203" pitchFamily="34" charset="0"/>
                <a:cs typeface="Tunga" panose="020B0502040204020203" pitchFamily="34" charset="0"/>
              </a:rPr>
              <a:t>Moerdijk</a:t>
            </a:r>
            <a:endParaRPr lang="en-GB" sz="1000" b="1" dirty="0">
              <a:solidFill>
                <a:schemeClr val="tx1"/>
              </a:solidFill>
              <a:latin typeface="Tunga" panose="020B0502040204020203" pitchFamily="34" charset="0"/>
              <a:cs typeface="Tunga" panose="020B0502040204020203" pitchFamily="34" charset="0"/>
            </a:endParaRPr>
          </a:p>
          <a:p>
            <a:pPr marL="91440"/>
            <a:r>
              <a:rPr lang="en-GB" sz="1000" dirty="0">
                <a:solidFill>
                  <a:schemeClr val="tx1"/>
                </a:solidFill>
                <a:latin typeface="Tunga" panose="020B0502040204020203" pitchFamily="34" charset="0"/>
                <a:cs typeface="Tunga" panose="020B0502040204020203" pitchFamily="34" charset="0"/>
                <a:sym typeface="Wingdings 3" panose="05040102010807070707" pitchFamily="18" charset="2"/>
              </a:rPr>
              <a:t> </a:t>
            </a:r>
            <a:r>
              <a:rPr lang="en-GB" sz="1000" dirty="0">
                <a:solidFill>
                  <a:schemeClr val="tx1"/>
                </a:solidFill>
                <a:latin typeface="Tunga" panose="020B0502040204020203" pitchFamily="34" charset="0"/>
                <a:cs typeface="Tunga" panose="020B0502040204020203" pitchFamily="34" charset="0"/>
              </a:rPr>
              <a:t>Single Trip </a:t>
            </a:r>
            <a:r>
              <a:rPr lang="en-GB" sz="1000" dirty="0">
                <a:solidFill>
                  <a:schemeClr val="tx1"/>
                </a:solidFill>
                <a:latin typeface="Tunga" panose="020B0502040204020203" pitchFamily="34" charset="0"/>
                <a:cs typeface="Tunga" panose="020B0502040204020203" pitchFamily="34" charset="0"/>
                <a:sym typeface="Wingdings 3" panose="05040102010807070707" pitchFamily="18" charset="2"/>
              </a:rPr>
              <a:t> </a:t>
            </a:r>
            <a:r>
              <a:rPr lang="en-GB" sz="1000" dirty="0">
                <a:solidFill>
                  <a:schemeClr val="tx1"/>
                </a:solidFill>
                <a:latin typeface="Tunga" panose="020B0502040204020203" pitchFamily="34" charset="0"/>
                <a:cs typeface="Tunga" panose="020B0502040204020203" pitchFamily="34" charset="0"/>
              </a:rPr>
              <a:t>Depot available for carrier </a:t>
            </a:r>
          </a:p>
        </p:txBody>
      </p:sp>
      <p:sp>
        <p:nvSpPr>
          <p:cNvPr id="26" name="Title 1"/>
          <p:cNvSpPr>
            <a:spLocks noGrp="1"/>
          </p:cNvSpPr>
          <p:nvPr>
            <p:ph type="title"/>
          </p:nvPr>
        </p:nvSpPr>
        <p:spPr>
          <a:xfrm>
            <a:off x="8762999" y="6400800"/>
            <a:ext cx="2533073" cy="381000"/>
          </a:xfrm>
        </p:spPr>
        <p:txBody>
          <a:bodyPr>
            <a:normAutofit/>
          </a:bodyPr>
          <a:lstStyle/>
          <a:p>
            <a:r>
              <a:rPr lang="en-GB" sz="800" dirty="0"/>
              <a:t>Menu option No container # import </a:t>
            </a:r>
            <a:r>
              <a:rPr lang="en-GB" sz="800" dirty="0" err="1"/>
              <a:t>Moerdijk</a:t>
            </a:r>
            <a:r>
              <a:rPr lang="en-GB" sz="800" dirty="0"/>
              <a:t> details</a:t>
            </a:r>
          </a:p>
        </p:txBody>
      </p:sp>
      <p:pic>
        <p:nvPicPr>
          <p:cNvPr id="24" name="Picture 23"/>
          <p:cNvPicPr>
            <a:picLocks noChangeAspect="1"/>
          </p:cNvPicPr>
          <p:nvPr/>
        </p:nvPicPr>
        <p:blipFill>
          <a:blip r:embed="rId8"/>
          <a:stretch>
            <a:fillRect/>
          </a:stretch>
        </p:blipFill>
        <p:spPr>
          <a:xfrm>
            <a:off x="2590801" y="914400"/>
            <a:ext cx="4506893" cy="2664312"/>
          </a:xfrm>
          <a:prstGeom prst="rect">
            <a:avLst/>
          </a:prstGeom>
          <a:effectLst>
            <a:outerShdw blurRad="50800" dist="38100" dir="18900000" algn="bl" rotWithShape="0">
              <a:prstClr val="black">
                <a:alpha val="40000"/>
              </a:prstClr>
            </a:outerShdw>
          </a:effectLst>
        </p:spPr>
      </p:pic>
      <p:pic>
        <p:nvPicPr>
          <p:cNvPr id="42" name="Picture 41" descr="want to create function that when a new point occurs this file will ...">
            <a:hlinkClick r:id="rId6" action="ppaction://hlinksldjump" tooltip="Breda"/>
          </p:cNvPr>
          <p:cNvPicPr>
            <a:picLocks noChangeAspect="1"/>
          </p:cNvPicPr>
          <p:nvPr/>
        </p:nvPicPr>
        <p:blipFill>
          <a:blip r:embed="rId9"/>
          <a:stretch>
            <a:fillRect/>
          </a:stretch>
        </p:blipFill>
        <p:spPr>
          <a:xfrm flipH="1">
            <a:off x="4395498" y="2511255"/>
            <a:ext cx="160338" cy="280591"/>
          </a:xfrm>
          <a:prstGeom prst="rect">
            <a:avLst/>
          </a:prstGeom>
        </p:spPr>
      </p:pic>
      <p:sp>
        <p:nvSpPr>
          <p:cNvPr id="45" name="Rectangle 44"/>
          <p:cNvSpPr/>
          <p:nvPr/>
        </p:nvSpPr>
        <p:spPr>
          <a:xfrm>
            <a:off x="10325934" y="4754620"/>
            <a:ext cx="570543" cy="520435"/>
          </a:xfrm>
          <a:prstGeom prst="rect">
            <a:avLst/>
          </a:prstGeom>
          <a:solidFill>
            <a:schemeClr val="bg1"/>
          </a:solidFill>
          <a:ln>
            <a:solidFill>
              <a:schemeClr val="bg1">
                <a:lumMod val="85000"/>
              </a:schemeClr>
            </a:solidFill>
          </a:ln>
          <a:effectLst>
            <a:outerShdw blurRad="50800" dist="38100" dir="18900000" algn="bl" rotWithShape="0">
              <a:prstClr val="black">
                <a:alpha val="40000"/>
              </a:prstClr>
            </a:outerShdw>
          </a:effectLst>
        </p:spPr>
        <p:style>
          <a:lnRef idx="2">
            <a:schemeClr val="accent2"/>
          </a:lnRef>
          <a:fillRef idx="1">
            <a:schemeClr val="lt1"/>
          </a:fillRef>
          <a:effectRef idx="0">
            <a:schemeClr val="accent2"/>
          </a:effectRef>
          <a:fontRef idx="minor">
            <a:schemeClr val="dk1"/>
          </a:fontRef>
        </p:style>
        <p:txBody>
          <a:bodyPr lIns="0" rIns="0" bIns="0" rtlCol="0" anchor="ctr"/>
          <a:lstStyle/>
          <a:p>
            <a:pPr algn="ctr"/>
            <a:endParaRPr lang="en-GB" dirty="0">
              <a:latin typeface="Tunga" panose="020B0502040204020203" pitchFamily="34" charset="0"/>
              <a:cs typeface="Tunga" panose="020B0502040204020203" pitchFamily="34" charset="0"/>
            </a:endParaRPr>
          </a:p>
        </p:txBody>
      </p:sp>
      <p:sp>
        <p:nvSpPr>
          <p:cNvPr id="46" name="Rectangle 45"/>
          <p:cNvSpPr/>
          <p:nvPr/>
        </p:nvSpPr>
        <p:spPr>
          <a:xfrm>
            <a:off x="10337479" y="4058989"/>
            <a:ext cx="570543" cy="520435"/>
          </a:xfrm>
          <a:prstGeom prst="rect">
            <a:avLst/>
          </a:prstGeom>
          <a:solidFill>
            <a:schemeClr val="bg1"/>
          </a:solidFill>
          <a:ln>
            <a:solidFill>
              <a:schemeClr val="bg1">
                <a:lumMod val="85000"/>
              </a:schemeClr>
            </a:solidFill>
          </a:ln>
          <a:effectLst>
            <a:outerShdw blurRad="50800" dist="38100" dir="18900000" algn="bl" rotWithShape="0">
              <a:prstClr val="black">
                <a:alpha val="40000"/>
              </a:prstClr>
            </a:outerShdw>
          </a:effectLst>
        </p:spPr>
        <p:style>
          <a:lnRef idx="2">
            <a:schemeClr val="accent2"/>
          </a:lnRef>
          <a:fillRef idx="1">
            <a:schemeClr val="lt1"/>
          </a:fillRef>
          <a:effectRef idx="0">
            <a:schemeClr val="accent2"/>
          </a:effectRef>
          <a:fontRef idx="minor">
            <a:schemeClr val="dk1"/>
          </a:fontRef>
        </p:style>
        <p:txBody>
          <a:bodyPr lIns="0" rIns="0" bIns="0" rtlCol="0" anchor="ctr"/>
          <a:lstStyle/>
          <a:p>
            <a:pPr algn="ctr"/>
            <a:endParaRPr lang="en-GB" dirty="0">
              <a:latin typeface="Tunga" panose="020B0502040204020203" pitchFamily="34" charset="0"/>
              <a:cs typeface="Tunga" panose="020B0502040204020203" pitchFamily="34" charset="0"/>
            </a:endParaRPr>
          </a:p>
        </p:txBody>
      </p:sp>
      <p:sp>
        <p:nvSpPr>
          <p:cNvPr id="48" name="Rectangle 47"/>
          <p:cNvSpPr/>
          <p:nvPr/>
        </p:nvSpPr>
        <p:spPr>
          <a:xfrm>
            <a:off x="10325934" y="946513"/>
            <a:ext cx="570543" cy="520435"/>
          </a:xfrm>
          <a:prstGeom prst="rect">
            <a:avLst/>
          </a:prstGeom>
          <a:solidFill>
            <a:schemeClr val="bg1"/>
          </a:solidFill>
          <a:ln>
            <a:solidFill>
              <a:schemeClr val="bg1">
                <a:lumMod val="85000"/>
              </a:schemeClr>
            </a:solidFill>
          </a:ln>
          <a:effectLst>
            <a:outerShdw blurRad="50800" dist="38100" dir="18900000" algn="bl" rotWithShape="0">
              <a:prstClr val="black">
                <a:alpha val="40000"/>
              </a:prstClr>
            </a:outerShdw>
          </a:effectLst>
        </p:spPr>
        <p:style>
          <a:lnRef idx="2">
            <a:schemeClr val="accent2"/>
          </a:lnRef>
          <a:fillRef idx="1">
            <a:schemeClr val="lt1"/>
          </a:fillRef>
          <a:effectRef idx="0">
            <a:schemeClr val="accent2"/>
          </a:effectRef>
          <a:fontRef idx="minor">
            <a:schemeClr val="dk1"/>
          </a:fontRef>
        </p:style>
        <p:txBody>
          <a:bodyPr lIns="0" rIns="0" bIns="0" rtlCol="0" anchor="ctr"/>
          <a:lstStyle/>
          <a:p>
            <a:pPr algn="ctr"/>
            <a:endParaRPr lang="en-GB" dirty="0">
              <a:latin typeface="Tunga" panose="020B0502040204020203" pitchFamily="34" charset="0"/>
              <a:cs typeface="Tunga" panose="020B0502040204020203" pitchFamily="34" charset="0"/>
            </a:endParaRPr>
          </a:p>
        </p:txBody>
      </p:sp>
      <p:pic>
        <p:nvPicPr>
          <p:cNvPr id="49" name="Picture 2"/>
          <p:cNvPicPr>
            <a:picLocks noChangeAspect="1" noChangeArrowheads="1"/>
          </p:cNvPicPr>
          <p:nvPr/>
        </p:nvPicPr>
        <p:blipFill>
          <a:blip r:embed="rId10">
            <a:duotone>
              <a:schemeClr val="bg2">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10381204" y="987654"/>
            <a:ext cx="438150" cy="438150"/>
          </a:xfrm>
          <a:prstGeom prst="rect">
            <a:avLst/>
          </a:prstGeom>
          <a:noFill/>
          <a:ln>
            <a:noFill/>
          </a:ln>
          <a:effectLst>
            <a:outerShdw blurRad="50800" dist="38100" dir="18900000" algn="bl" rotWithShape="0">
              <a:prstClr val="black">
                <a:alpha val="40000"/>
              </a:prstClr>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50" name="Picture 3"/>
          <p:cNvPicPr>
            <a:picLocks noChangeAspect="1" noChangeArrowheads="1"/>
          </p:cNvPicPr>
          <p:nvPr/>
        </p:nvPicPr>
        <p:blipFill>
          <a:blip r:embed="rId11">
            <a:duotone>
              <a:schemeClr val="bg2">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10437692" y="4114321"/>
            <a:ext cx="370114" cy="409769"/>
          </a:xfrm>
          <a:prstGeom prst="rect">
            <a:avLst/>
          </a:prstGeom>
          <a:noFill/>
          <a:ln>
            <a:noFill/>
          </a:ln>
          <a:effectLst>
            <a:outerShdw blurRad="50800" dist="38100" dir="18900000" algn="bl" rotWithShape="0">
              <a:prstClr val="black">
                <a:alpha val="40000"/>
              </a:prstClr>
            </a:outerShdw>
          </a:effectLst>
          <a:extLst/>
        </p:spPr>
      </p:pic>
      <p:pic>
        <p:nvPicPr>
          <p:cNvPr id="51" name="Picture 2"/>
          <p:cNvPicPr>
            <a:picLocks noChangeAspect="1" noChangeArrowheads="1"/>
          </p:cNvPicPr>
          <p:nvPr/>
        </p:nvPicPr>
        <p:blipFill>
          <a:blip r:embed="rId10">
            <a:duotone>
              <a:schemeClr val="bg2">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10367870" y="4795761"/>
            <a:ext cx="438150" cy="438150"/>
          </a:xfrm>
          <a:prstGeom prst="rect">
            <a:avLst/>
          </a:prstGeom>
          <a:noFill/>
          <a:ln>
            <a:noFill/>
          </a:ln>
          <a:effectLst>
            <a:outerShdw blurRad="50800" dist="38100" dir="18900000" algn="bl" rotWithShape="0">
              <a:prstClr val="black">
                <a:alpha val="40000"/>
              </a:prstClr>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52" name="Rectangle 51">
            <a:hlinkClick r:id="rId12" action="ppaction://hlinksldjump"/>
          </p:cNvPr>
          <p:cNvSpPr/>
          <p:nvPr/>
        </p:nvSpPr>
        <p:spPr>
          <a:xfrm>
            <a:off x="7731829" y="4058561"/>
            <a:ext cx="2616434" cy="520435"/>
          </a:xfrm>
          <a:prstGeom prst="rect">
            <a:avLst/>
          </a:prstGeom>
          <a:solidFill>
            <a:schemeClr val="bg1">
              <a:lumMod val="75000"/>
            </a:schemeClr>
          </a:solidFill>
          <a:ln>
            <a:solidFill>
              <a:schemeClr val="bg1">
                <a:lumMod val="85000"/>
              </a:schemeClr>
            </a:solidFill>
          </a:ln>
          <a:effectLst>
            <a:outerShdw blurRad="50800" dist="38100" dir="18900000" algn="bl" rotWithShape="0">
              <a:prstClr val="black">
                <a:alpha val="40000"/>
              </a:prstClr>
            </a:outerShdw>
          </a:effectLst>
        </p:spPr>
        <p:style>
          <a:lnRef idx="2">
            <a:schemeClr val="accent2"/>
          </a:lnRef>
          <a:fillRef idx="1">
            <a:schemeClr val="lt1"/>
          </a:fillRef>
          <a:effectRef idx="0">
            <a:schemeClr val="accent2"/>
          </a:effectRef>
          <a:fontRef idx="minor">
            <a:schemeClr val="dk1"/>
          </a:fontRef>
        </p:style>
        <p:txBody>
          <a:bodyPr lIns="0" rIns="0" bIns="0" rtlCol="0" anchor="ctr"/>
          <a:lstStyle/>
          <a:p>
            <a:pPr marL="91440"/>
            <a:r>
              <a:rPr lang="en-GB" sz="1000" b="1" dirty="0">
                <a:solidFill>
                  <a:schemeClr val="bg1"/>
                </a:solidFill>
                <a:latin typeface="Tunga" panose="020B0502040204020203" pitchFamily="34" charset="0"/>
                <a:cs typeface="Tunga" panose="020B0502040204020203" pitchFamily="34" charset="0"/>
              </a:rPr>
              <a:t>Barge Terminal Tilburg, Tilburg</a:t>
            </a:r>
          </a:p>
          <a:p>
            <a:pPr marL="91440"/>
            <a:r>
              <a:rPr lang="en-GB" sz="1000" dirty="0">
                <a:solidFill>
                  <a:schemeClr val="bg1"/>
                </a:solidFill>
                <a:latin typeface="Tunga" panose="020B0502040204020203" pitchFamily="34" charset="0"/>
                <a:cs typeface="Tunga" panose="020B0502040204020203" pitchFamily="34" charset="0"/>
                <a:sym typeface="Wingdings 3" panose="05040102010807070707" pitchFamily="18" charset="2"/>
              </a:rPr>
              <a:t> </a:t>
            </a:r>
            <a:r>
              <a:rPr lang="en-GB" sz="1000" dirty="0">
                <a:solidFill>
                  <a:schemeClr val="bg1"/>
                </a:solidFill>
                <a:latin typeface="Tunga" panose="020B0502040204020203" pitchFamily="34" charset="0"/>
                <a:cs typeface="Tunga" panose="020B0502040204020203" pitchFamily="34" charset="0"/>
              </a:rPr>
              <a:t>Round Trip</a:t>
            </a:r>
          </a:p>
        </p:txBody>
      </p:sp>
      <p:sp>
        <p:nvSpPr>
          <p:cNvPr id="54" name="Rectangle 53"/>
          <p:cNvSpPr/>
          <p:nvPr/>
        </p:nvSpPr>
        <p:spPr>
          <a:xfrm>
            <a:off x="10887924" y="946513"/>
            <a:ext cx="570543" cy="520435"/>
          </a:xfrm>
          <a:prstGeom prst="rect">
            <a:avLst/>
          </a:prstGeom>
          <a:solidFill>
            <a:schemeClr val="bg1"/>
          </a:solidFill>
          <a:ln>
            <a:solidFill>
              <a:schemeClr val="bg1">
                <a:lumMod val="85000"/>
              </a:schemeClr>
            </a:solidFill>
          </a:ln>
          <a:effectLst>
            <a:outerShdw blurRad="50800" dist="38100" dir="18900000" algn="bl" rotWithShape="0">
              <a:prstClr val="black">
                <a:alpha val="40000"/>
              </a:prstClr>
            </a:outerShdw>
          </a:effectLst>
        </p:spPr>
        <p:style>
          <a:lnRef idx="2">
            <a:schemeClr val="accent2"/>
          </a:lnRef>
          <a:fillRef idx="1">
            <a:schemeClr val="lt1"/>
          </a:fillRef>
          <a:effectRef idx="0">
            <a:schemeClr val="accent2"/>
          </a:effectRef>
          <a:fontRef idx="minor">
            <a:schemeClr val="dk1"/>
          </a:fontRef>
        </p:style>
        <p:txBody>
          <a:bodyPr lIns="0" rIns="0" bIns="0" rtlCol="0" anchor="ctr"/>
          <a:lstStyle/>
          <a:p>
            <a:pPr algn="ctr"/>
            <a:r>
              <a:rPr lang="en-GB" sz="1000" dirty="0">
                <a:solidFill>
                  <a:schemeClr val="bg1">
                    <a:lumMod val="50000"/>
                  </a:schemeClr>
                </a:solidFill>
                <a:latin typeface="Tunga" panose="020B0502040204020203" pitchFamily="34" charset="0"/>
                <a:cs typeface="Tunga" panose="020B0502040204020203" pitchFamily="34" charset="0"/>
              </a:rPr>
              <a:t>€ 124.20</a:t>
            </a:r>
          </a:p>
        </p:txBody>
      </p:sp>
      <p:sp>
        <p:nvSpPr>
          <p:cNvPr id="55" name="Rectangle 54"/>
          <p:cNvSpPr/>
          <p:nvPr/>
        </p:nvSpPr>
        <p:spPr>
          <a:xfrm>
            <a:off x="10899469" y="4058987"/>
            <a:ext cx="570543" cy="520435"/>
          </a:xfrm>
          <a:prstGeom prst="rect">
            <a:avLst/>
          </a:prstGeom>
          <a:solidFill>
            <a:schemeClr val="bg1"/>
          </a:solidFill>
          <a:ln>
            <a:solidFill>
              <a:schemeClr val="bg1">
                <a:lumMod val="85000"/>
              </a:schemeClr>
            </a:solidFill>
          </a:ln>
          <a:effectLst>
            <a:outerShdw blurRad="50800" dist="38100" dir="18900000" algn="bl" rotWithShape="0">
              <a:prstClr val="black">
                <a:alpha val="40000"/>
              </a:prstClr>
            </a:outerShdw>
          </a:effectLst>
        </p:spPr>
        <p:style>
          <a:lnRef idx="2">
            <a:schemeClr val="accent2"/>
          </a:lnRef>
          <a:fillRef idx="1">
            <a:schemeClr val="lt1"/>
          </a:fillRef>
          <a:effectRef idx="0">
            <a:schemeClr val="accent2"/>
          </a:effectRef>
          <a:fontRef idx="minor">
            <a:schemeClr val="dk1"/>
          </a:fontRef>
        </p:style>
        <p:txBody>
          <a:bodyPr lIns="0" rIns="0" bIns="0" rtlCol="0" anchor="ctr"/>
          <a:lstStyle/>
          <a:p>
            <a:pPr algn="ctr"/>
            <a:r>
              <a:rPr lang="en-GB" sz="1000" dirty="0">
                <a:solidFill>
                  <a:schemeClr val="bg1">
                    <a:lumMod val="50000"/>
                  </a:schemeClr>
                </a:solidFill>
                <a:latin typeface="Tunga" panose="020B0502040204020203" pitchFamily="34" charset="0"/>
                <a:cs typeface="Tunga" panose="020B0502040204020203" pitchFamily="34" charset="0"/>
              </a:rPr>
              <a:t>€ 145.98</a:t>
            </a:r>
          </a:p>
        </p:txBody>
      </p:sp>
      <p:sp>
        <p:nvSpPr>
          <p:cNvPr id="56" name="Rectangle 55"/>
          <p:cNvSpPr/>
          <p:nvPr/>
        </p:nvSpPr>
        <p:spPr>
          <a:xfrm>
            <a:off x="10896477" y="4754618"/>
            <a:ext cx="570543" cy="520435"/>
          </a:xfrm>
          <a:prstGeom prst="rect">
            <a:avLst/>
          </a:prstGeom>
          <a:solidFill>
            <a:schemeClr val="bg1"/>
          </a:solidFill>
          <a:ln>
            <a:solidFill>
              <a:schemeClr val="bg1">
                <a:lumMod val="85000"/>
              </a:schemeClr>
            </a:solidFill>
          </a:ln>
          <a:effectLst>
            <a:outerShdw blurRad="50800" dist="38100" dir="18900000" algn="bl" rotWithShape="0">
              <a:prstClr val="black">
                <a:alpha val="40000"/>
              </a:prstClr>
            </a:outerShdw>
          </a:effectLst>
        </p:spPr>
        <p:style>
          <a:lnRef idx="2">
            <a:schemeClr val="accent2"/>
          </a:lnRef>
          <a:fillRef idx="1">
            <a:schemeClr val="lt1"/>
          </a:fillRef>
          <a:effectRef idx="0">
            <a:schemeClr val="accent2"/>
          </a:effectRef>
          <a:fontRef idx="minor">
            <a:schemeClr val="dk1"/>
          </a:fontRef>
        </p:style>
        <p:txBody>
          <a:bodyPr lIns="0" rIns="0" bIns="0" rtlCol="0" anchor="ctr"/>
          <a:lstStyle/>
          <a:p>
            <a:pPr algn="ctr"/>
            <a:r>
              <a:rPr lang="en-GB" sz="1000" dirty="0">
                <a:solidFill>
                  <a:schemeClr val="bg1">
                    <a:lumMod val="50000"/>
                  </a:schemeClr>
                </a:solidFill>
                <a:latin typeface="Tunga" panose="020B0502040204020203" pitchFamily="34" charset="0"/>
                <a:cs typeface="Tunga" panose="020B0502040204020203" pitchFamily="34" charset="0"/>
              </a:rPr>
              <a:t>€ 150.50</a:t>
            </a:r>
          </a:p>
        </p:txBody>
      </p:sp>
      <p:pic>
        <p:nvPicPr>
          <p:cNvPr id="60" name="Picture 59" descr="want to create function that when a new point occurs this file will ...">
            <a:hlinkClick r:id="rId6" action="ppaction://hlinksldjump" tooltip="APM2"/>
          </p:cNvPr>
          <p:cNvPicPr>
            <a:picLocks noChangeAspect="1"/>
          </p:cNvPicPr>
          <p:nvPr/>
        </p:nvPicPr>
        <p:blipFill>
          <a:blip r:embed="rId9">
            <a:duotone>
              <a:schemeClr val="accent1">
                <a:shade val="45000"/>
                <a:satMod val="135000"/>
              </a:schemeClr>
              <a:prstClr val="white"/>
            </a:duotone>
          </a:blip>
          <a:stretch>
            <a:fillRect/>
          </a:stretch>
        </p:blipFill>
        <p:spPr>
          <a:xfrm flipH="1">
            <a:off x="3505873" y="1792904"/>
            <a:ext cx="160338" cy="280591"/>
          </a:xfrm>
          <a:prstGeom prst="rect">
            <a:avLst/>
          </a:prstGeom>
        </p:spPr>
      </p:pic>
      <p:sp>
        <p:nvSpPr>
          <p:cNvPr id="67" name="Rectangle 66"/>
          <p:cNvSpPr/>
          <p:nvPr/>
        </p:nvSpPr>
        <p:spPr>
          <a:xfrm>
            <a:off x="7717110" y="1619346"/>
            <a:ext cx="3190912" cy="2343784"/>
          </a:xfrm>
          <a:prstGeom prst="rect">
            <a:avLst/>
          </a:prstGeom>
          <a:noFill/>
          <a:ln>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GB" dirty="0">
              <a:latin typeface="Tunga" panose="020B0502040204020203" pitchFamily="34" charset="0"/>
              <a:cs typeface="Tunga" panose="020B0502040204020203" pitchFamily="34" charset="0"/>
            </a:endParaRPr>
          </a:p>
        </p:txBody>
      </p:sp>
      <p:graphicFrame>
        <p:nvGraphicFramePr>
          <p:cNvPr id="68" name="Table 67"/>
          <p:cNvGraphicFramePr>
            <a:graphicFrameLocks noGrp="1"/>
          </p:cNvGraphicFramePr>
          <p:nvPr>
            <p:extLst>
              <p:ext uri="{D42A27DB-BD31-4B8C-83A1-F6EECF244321}">
                <p14:modId xmlns:p14="http://schemas.microsoft.com/office/powerpoint/2010/main" val="3213204560"/>
              </p:ext>
            </p:extLst>
          </p:nvPr>
        </p:nvGraphicFramePr>
        <p:xfrm>
          <a:off x="7847629" y="1689078"/>
          <a:ext cx="3003445" cy="2194560"/>
        </p:xfrm>
        <a:graphic>
          <a:graphicData uri="http://schemas.openxmlformats.org/drawingml/2006/table">
            <a:tbl>
              <a:tblPr bandRow="1">
                <a:tableStyleId>{073A0DAA-6AF3-43AB-8588-CEC1D06C72B9}</a:tableStyleId>
              </a:tblPr>
              <a:tblGrid>
                <a:gridCol w="413886">
                  <a:extLst>
                    <a:ext uri="{9D8B030D-6E8A-4147-A177-3AD203B41FA5}">
                      <a16:colId xmlns:a16="http://schemas.microsoft.com/office/drawing/2014/main" val="4030763412"/>
                    </a:ext>
                  </a:extLst>
                </a:gridCol>
                <a:gridCol w="1527070">
                  <a:extLst>
                    <a:ext uri="{9D8B030D-6E8A-4147-A177-3AD203B41FA5}">
                      <a16:colId xmlns:a16="http://schemas.microsoft.com/office/drawing/2014/main" val="20000"/>
                    </a:ext>
                  </a:extLst>
                </a:gridCol>
                <a:gridCol w="1062489">
                  <a:extLst>
                    <a:ext uri="{9D8B030D-6E8A-4147-A177-3AD203B41FA5}">
                      <a16:colId xmlns:a16="http://schemas.microsoft.com/office/drawing/2014/main" val="20001"/>
                    </a:ext>
                  </a:extLst>
                </a:gridCol>
              </a:tblGrid>
              <a:tr h="0">
                <a:tc rowSpan="5">
                  <a:txBody>
                    <a:bodyPr/>
                    <a:lstStyle/>
                    <a:p>
                      <a:r>
                        <a:rPr lang="nl-NL" sz="1000" dirty="0">
                          <a:solidFill>
                            <a:schemeClr val="bg1"/>
                          </a:solidFill>
                          <a:latin typeface="Tunga" panose="020B0502040204020203" pitchFamily="34" charset="0"/>
                          <a:cs typeface="Tunga" panose="020B0502040204020203" pitchFamily="34" charset="0"/>
                        </a:rPr>
                        <a:t>DMT</a:t>
                      </a:r>
                    </a:p>
                  </a:txBody>
                  <a:tcPr>
                    <a:solidFill>
                      <a:schemeClr val="bg1">
                        <a:lumMod val="50000"/>
                      </a:schemeClr>
                    </a:solidFill>
                  </a:tcPr>
                </a:tc>
                <a:tc>
                  <a:txBody>
                    <a:bodyPr/>
                    <a:lstStyle/>
                    <a:p>
                      <a:r>
                        <a:rPr lang="nl-NL" sz="1000" dirty="0">
                          <a:solidFill>
                            <a:schemeClr val="bg1"/>
                          </a:solidFill>
                          <a:latin typeface="Tunga" panose="020B0502040204020203" pitchFamily="34" charset="0"/>
                          <a:cs typeface="Tunga" panose="020B0502040204020203" pitchFamily="34" charset="0"/>
                        </a:rPr>
                        <a:t>Free </a:t>
                      </a:r>
                      <a:r>
                        <a:rPr lang="nl-NL" sz="1000" dirty="0" err="1">
                          <a:solidFill>
                            <a:schemeClr val="bg1"/>
                          </a:solidFill>
                          <a:latin typeface="Tunga" panose="020B0502040204020203" pitchFamily="34" charset="0"/>
                          <a:cs typeface="Tunga" panose="020B0502040204020203" pitchFamily="34" charset="0"/>
                        </a:rPr>
                        <a:t>hours</a:t>
                      </a:r>
                      <a:r>
                        <a:rPr lang="nl-NL" sz="1000" dirty="0">
                          <a:solidFill>
                            <a:schemeClr val="bg1"/>
                          </a:solidFill>
                          <a:latin typeface="Tunga" panose="020B0502040204020203" pitchFamily="34" charset="0"/>
                          <a:cs typeface="Tunga" panose="020B0502040204020203" pitchFamily="34" charset="0"/>
                        </a:rPr>
                        <a:t> (</a:t>
                      </a:r>
                      <a:r>
                        <a:rPr lang="nl-NL" sz="1000" dirty="0" err="1">
                          <a:solidFill>
                            <a:schemeClr val="bg1"/>
                          </a:solidFill>
                          <a:latin typeface="Tunga" panose="020B0502040204020203" pitchFamily="34" charset="0"/>
                          <a:cs typeface="Tunga" panose="020B0502040204020203" pitchFamily="34" charset="0"/>
                        </a:rPr>
                        <a:t>un</a:t>
                      </a:r>
                      <a:r>
                        <a:rPr lang="nl-NL" sz="1000" dirty="0">
                          <a:solidFill>
                            <a:schemeClr val="bg1"/>
                          </a:solidFill>
                          <a:latin typeface="Tunga" panose="020B0502040204020203" pitchFamily="34" charset="0"/>
                          <a:cs typeface="Tunga" panose="020B0502040204020203" pitchFamily="34" charset="0"/>
                        </a:rPr>
                        <a:t>)</a:t>
                      </a:r>
                      <a:r>
                        <a:rPr lang="nl-NL" sz="1000" dirty="0" err="1">
                          <a:solidFill>
                            <a:schemeClr val="bg1"/>
                          </a:solidFill>
                          <a:latin typeface="Tunga" panose="020B0502040204020203" pitchFamily="34" charset="0"/>
                          <a:cs typeface="Tunga" panose="020B0502040204020203" pitchFamily="34" charset="0"/>
                        </a:rPr>
                        <a:t>loading</a:t>
                      </a:r>
                      <a:endParaRPr lang="nl-NL" sz="1000" dirty="0">
                        <a:solidFill>
                          <a:schemeClr val="bg1"/>
                        </a:solidFill>
                        <a:latin typeface="Tunga" panose="020B0502040204020203" pitchFamily="34" charset="0"/>
                        <a:cs typeface="Tunga" panose="020B0502040204020203" pitchFamily="34" charset="0"/>
                      </a:endParaRPr>
                    </a:p>
                  </a:txBody>
                  <a:tcPr>
                    <a:solidFill>
                      <a:schemeClr val="bg1">
                        <a:lumMod val="50000"/>
                      </a:schemeClr>
                    </a:solidFill>
                  </a:tcPr>
                </a:tc>
                <a:tc>
                  <a:txBody>
                    <a:bodyPr/>
                    <a:lstStyle/>
                    <a:p>
                      <a:r>
                        <a:rPr lang="nl-NL" sz="1000" dirty="0">
                          <a:solidFill>
                            <a:schemeClr val="bg1"/>
                          </a:solidFill>
                          <a:latin typeface="Tunga" panose="020B0502040204020203" pitchFamily="34" charset="0"/>
                          <a:cs typeface="Tunga" panose="020B0502040204020203" pitchFamily="34" charset="0"/>
                        </a:rPr>
                        <a:t>2 </a:t>
                      </a:r>
                    </a:p>
                  </a:txBody>
                  <a:tcPr>
                    <a:solidFill>
                      <a:schemeClr val="bg1">
                        <a:lumMod val="65000"/>
                      </a:schemeClr>
                    </a:solidFill>
                  </a:tcPr>
                </a:tc>
                <a:extLst>
                  <a:ext uri="{0D108BD9-81ED-4DB2-BD59-A6C34878D82A}">
                    <a16:rowId xmlns:a16="http://schemas.microsoft.com/office/drawing/2014/main" val="1539290802"/>
                  </a:ext>
                </a:extLst>
              </a:tr>
              <a:tr h="0">
                <a:tc vMerge="1">
                  <a:txBody>
                    <a:bodyPr/>
                    <a:lstStyle/>
                    <a:p>
                      <a:endParaRPr lang="nl-NL" sz="1000" dirty="0">
                        <a:solidFill>
                          <a:schemeClr val="bg1"/>
                        </a:solidFill>
                        <a:latin typeface="Tunga" panose="020B0502040204020203" pitchFamily="34" charset="0"/>
                        <a:cs typeface="Tunga" panose="020B0502040204020203" pitchFamily="34" charset="0"/>
                      </a:endParaRPr>
                    </a:p>
                  </a:txBody>
                  <a:tcPr>
                    <a:solidFill>
                      <a:schemeClr val="bg1">
                        <a:lumMod val="50000"/>
                      </a:schemeClr>
                    </a:solidFill>
                  </a:tcPr>
                </a:tc>
                <a:tc>
                  <a:txBody>
                    <a:bodyPr/>
                    <a:lstStyle/>
                    <a:p>
                      <a:r>
                        <a:rPr lang="nl-NL" sz="1000" dirty="0">
                          <a:solidFill>
                            <a:schemeClr val="bg1"/>
                          </a:solidFill>
                          <a:latin typeface="Tunga" panose="020B0502040204020203" pitchFamily="34" charset="0"/>
                          <a:cs typeface="Tunga" panose="020B0502040204020203" pitchFamily="34" charset="0"/>
                        </a:rPr>
                        <a:t>Extra fee per half </a:t>
                      </a:r>
                      <a:r>
                        <a:rPr lang="nl-NL" sz="1000" dirty="0" err="1">
                          <a:solidFill>
                            <a:schemeClr val="bg1"/>
                          </a:solidFill>
                          <a:latin typeface="Tunga" panose="020B0502040204020203" pitchFamily="34" charset="0"/>
                          <a:cs typeface="Tunga" panose="020B0502040204020203" pitchFamily="34" charset="0"/>
                        </a:rPr>
                        <a:t>hour</a:t>
                      </a:r>
                      <a:endParaRPr lang="nl-NL" sz="1000" dirty="0">
                        <a:solidFill>
                          <a:schemeClr val="bg1"/>
                        </a:solidFill>
                        <a:latin typeface="Tunga" panose="020B0502040204020203" pitchFamily="34" charset="0"/>
                        <a:cs typeface="Tunga" panose="020B0502040204020203" pitchFamily="34" charset="0"/>
                      </a:endParaRPr>
                    </a:p>
                  </a:txBody>
                  <a:tcPr>
                    <a:solidFill>
                      <a:schemeClr val="bg1">
                        <a:lumMod val="50000"/>
                      </a:schemeClr>
                    </a:solidFill>
                  </a:tcPr>
                </a:tc>
                <a:tc>
                  <a:txBody>
                    <a:bodyPr/>
                    <a:lstStyle/>
                    <a:p>
                      <a:r>
                        <a:rPr lang="nl-NL" sz="1000" dirty="0">
                          <a:solidFill>
                            <a:schemeClr val="bg1"/>
                          </a:solidFill>
                          <a:latin typeface="Tunga" panose="020B0502040204020203" pitchFamily="34" charset="0"/>
                          <a:cs typeface="Tunga" panose="020B0502040204020203" pitchFamily="34" charset="0"/>
                        </a:rPr>
                        <a:t>€ 25.00</a:t>
                      </a:r>
                    </a:p>
                  </a:txBody>
                  <a:tcPr>
                    <a:solidFill>
                      <a:schemeClr val="bg1">
                        <a:lumMod val="65000"/>
                      </a:schemeClr>
                    </a:solidFill>
                  </a:tcPr>
                </a:tc>
                <a:extLst>
                  <a:ext uri="{0D108BD9-81ED-4DB2-BD59-A6C34878D82A}">
                    <a16:rowId xmlns:a16="http://schemas.microsoft.com/office/drawing/2014/main" val="3983907128"/>
                  </a:ext>
                </a:extLst>
              </a:tr>
              <a:tr h="0">
                <a:tc vMerge="1">
                  <a:txBody>
                    <a:bodyPr/>
                    <a:lstStyle/>
                    <a:p>
                      <a:endParaRPr lang="nl-NL" sz="1000" dirty="0">
                        <a:solidFill>
                          <a:schemeClr val="bg1"/>
                        </a:solidFill>
                        <a:latin typeface="Tunga" panose="020B0502040204020203" pitchFamily="34" charset="0"/>
                        <a:cs typeface="Tunga" panose="020B0502040204020203" pitchFamily="34" charset="0"/>
                      </a:endParaRPr>
                    </a:p>
                  </a:txBody>
                  <a:tcPr>
                    <a:solidFill>
                      <a:schemeClr val="bg1">
                        <a:lumMod val="50000"/>
                      </a:schemeClr>
                    </a:solidFill>
                  </a:tcPr>
                </a:tc>
                <a:tc>
                  <a:txBody>
                    <a:bodyPr/>
                    <a:lstStyle/>
                    <a:p>
                      <a:r>
                        <a:rPr lang="nl-NL" sz="1000" dirty="0">
                          <a:solidFill>
                            <a:schemeClr val="bg1"/>
                          </a:solidFill>
                          <a:latin typeface="Tunga" panose="020B0502040204020203" pitchFamily="34" charset="0"/>
                          <a:cs typeface="Tunga" panose="020B0502040204020203" pitchFamily="34" charset="0"/>
                        </a:rPr>
                        <a:t>Depots</a:t>
                      </a:r>
                    </a:p>
                  </a:txBody>
                  <a:tcPr>
                    <a:solidFill>
                      <a:schemeClr val="bg1">
                        <a:lumMod val="50000"/>
                      </a:schemeClr>
                    </a:solidFill>
                  </a:tcPr>
                </a:tc>
                <a:tc>
                  <a:txBody>
                    <a:bodyPr/>
                    <a:lstStyle/>
                    <a:p>
                      <a:endParaRPr lang="nl-NL" sz="1000" dirty="0">
                        <a:solidFill>
                          <a:schemeClr val="bg1"/>
                        </a:solidFill>
                        <a:latin typeface="Tunga" panose="020B0502040204020203" pitchFamily="34" charset="0"/>
                        <a:cs typeface="Tunga" panose="020B0502040204020203" pitchFamily="34" charset="0"/>
                      </a:endParaRPr>
                    </a:p>
                  </a:txBody>
                  <a:tcPr>
                    <a:solidFill>
                      <a:schemeClr val="bg1">
                        <a:lumMod val="65000"/>
                      </a:schemeClr>
                    </a:solidFill>
                  </a:tcPr>
                </a:tc>
                <a:extLst>
                  <a:ext uri="{0D108BD9-81ED-4DB2-BD59-A6C34878D82A}">
                    <a16:rowId xmlns:a16="http://schemas.microsoft.com/office/drawing/2014/main" val="68612838"/>
                  </a:ext>
                </a:extLst>
              </a:tr>
              <a:tr h="0">
                <a:tc vMerge="1">
                  <a:txBody>
                    <a:bodyPr/>
                    <a:lstStyle/>
                    <a:p>
                      <a:endParaRPr lang="nl-NL"/>
                    </a:p>
                  </a:txBody>
                  <a:tcPr/>
                </a:tc>
                <a:tc>
                  <a:txBody>
                    <a:bodyPr/>
                    <a:lstStyle/>
                    <a:p>
                      <a:r>
                        <a:rPr lang="nl-NL" sz="1000" dirty="0" err="1">
                          <a:solidFill>
                            <a:schemeClr val="bg1"/>
                          </a:solidFill>
                          <a:latin typeface="Tunga" panose="020B0502040204020203" pitchFamily="34" charset="0"/>
                          <a:cs typeface="Tunga" panose="020B0502040204020203" pitchFamily="34" charset="0"/>
                        </a:rPr>
                        <a:t>Leadtime</a:t>
                      </a:r>
                      <a:endParaRPr lang="nl-NL" sz="1000" dirty="0">
                        <a:solidFill>
                          <a:schemeClr val="bg1"/>
                        </a:solidFill>
                        <a:latin typeface="Tunga" panose="020B0502040204020203" pitchFamily="34" charset="0"/>
                        <a:cs typeface="Tunga" panose="020B0502040204020203" pitchFamily="34" charset="0"/>
                      </a:endParaRPr>
                    </a:p>
                  </a:txBody>
                  <a:tcPr>
                    <a:solidFill>
                      <a:schemeClr val="bg1">
                        <a:lumMod val="50000"/>
                      </a:schemeClr>
                    </a:solidFill>
                  </a:tcPr>
                </a:tc>
                <a:tc>
                  <a:txBody>
                    <a:bodyPr/>
                    <a:lstStyle/>
                    <a:p>
                      <a:r>
                        <a:rPr lang="nl-NL" sz="1000" dirty="0">
                          <a:solidFill>
                            <a:schemeClr val="bg1"/>
                          </a:solidFill>
                          <a:latin typeface="Tunga" panose="020B0502040204020203" pitchFamily="34" charset="0"/>
                          <a:cs typeface="Tunga" panose="020B0502040204020203" pitchFamily="34" charset="0"/>
                        </a:rPr>
                        <a:t>48 </a:t>
                      </a:r>
                      <a:r>
                        <a:rPr lang="nl-NL" sz="1000" dirty="0" err="1">
                          <a:solidFill>
                            <a:schemeClr val="bg1"/>
                          </a:solidFill>
                          <a:latin typeface="Tunga" panose="020B0502040204020203" pitchFamily="34" charset="0"/>
                          <a:cs typeface="Tunga" panose="020B0502040204020203" pitchFamily="34" charset="0"/>
                        </a:rPr>
                        <a:t>hours</a:t>
                      </a:r>
                      <a:endParaRPr lang="nl-NL" sz="1000" dirty="0">
                        <a:solidFill>
                          <a:schemeClr val="bg1"/>
                        </a:solidFill>
                        <a:latin typeface="Tunga" panose="020B0502040204020203" pitchFamily="34" charset="0"/>
                        <a:cs typeface="Tunga" panose="020B0502040204020203" pitchFamily="34" charset="0"/>
                      </a:endParaRPr>
                    </a:p>
                  </a:txBody>
                  <a:tcPr>
                    <a:solidFill>
                      <a:schemeClr val="bg1">
                        <a:lumMod val="65000"/>
                      </a:schemeClr>
                    </a:solidFill>
                  </a:tcPr>
                </a:tc>
                <a:extLst>
                  <a:ext uri="{0D108BD9-81ED-4DB2-BD59-A6C34878D82A}">
                    <a16:rowId xmlns:a16="http://schemas.microsoft.com/office/drawing/2014/main" val="2447450883"/>
                  </a:ext>
                </a:extLst>
              </a:tr>
              <a:tr h="0">
                <a:tc vMerge="1">
                  <a:txBody>
                    <a:bodyPr/>
                    <a:lstStyle/>
                    <a:p>
                      <a:endParaRPr lang="nl-NL" sz="1000" dirty="0">
                        <a:solidFill>
                          <a:schemeClr val="bg1"/>
                        </a:solidFill>
                        <a:latin typeface="Tunga" panose="020B0502040204020203" pitchFamily="34" charset="0"/>
                        <a:cs typeface="Tunga" panose="020B0502040204020203" pitchFamily="34" charset="0"/>
                      </a:endParaRPr>
                    </a:p>
                  </a:txBody>
                  <a:tcPr>
                    <a:solidFill>
                      <a:schemeClr val="bg1">
                        <a:lumMod val="50000"/>
                      </a:schemeClr>
                    </a:solidFill>
                  </a:tcPr>
                </a:tc>
                <a:tc>
                  <a:txBody>
                    <a:bodyPr/>
                    <a:lstStyle/>
                    <a:p>
                      <a:r>
                        <a:rPr lang="nl-NL" sz="1000" dirty="0">
                          <a:solidFill>
                            <a:schemeClr val="bg1"/>
                          </a:solidFill>
                          <a:latin typeface="Tunga" panose="020B0502040204020203" pitchFamily="34" charset="0"/>
                          <a:cs typeface="Tunga" panose="020B0502040204020203" pitchFamily="34" charset="0"/>
                        </a:rPr>
                        <a:t>CO2</a:t>
                      </a:r>
                    </a:p>
                  </a:txBody>
                  <a:tcPr>
                    <a:solidFill>
                      <a:schemeClr val="bg1">
                        <a:lumMod val="50000"/>
                      </a:schemeClr>
                    </a:solidFill>
                  </a:tcPr>
                </a:tc>
                <a:tc>
                  <a:txBody>
                    <a:bodyPr/>
                    <a:lstStyle/>
                    <a:p>
                      <a:r>
                        <a:rPr lang="nl-NL" sz="1000" dirty="0">
                          <a:solidFill>
                            <a:schemeClr val="bg1"/>
                          </a:solidFill>
                          <a:latin typeface="Tunga" panose="020B0502040204020203" pitchFamily="34" charset="0"/>
                          <a:cs typeface="Tunga" panose="020B0502040204020203" pitchFamily="34" charset="0"/>
                        </a:rPr>
                        <a:t>82</a:t>
                      </a:r>
                    </a:p>
                  </a:txBody>
                  <a:tcPr>
                    <a:solidFill>
                      <a:schemeClr val="bg1">
                        <a:lumMod val="65000"/>
                      </a:schemeClr>
                    </a:solidFill>
                  </a:tcPr>
                </a:tc>
                <a:extLst>
                  <a:ext uri="{0D108BD9-81ED-4DB2-BD59-A6C34878D82A}">
                    <a16:rowId xmlns:a16="http://schemas.microsoft.com/office/drawing/2014/main" val="2201246625"/>
                  </a:ext>
                </a:extLst>
              </a:tr>
              <a:tr h="0">
                <a:tc rowSpan="4">
                  <a:txBody>
                    <a:bodyPr/>
                    <a:lstStyle/>
                    <a:p>
                      <a:endParaRPr lang="nl-NL" sz="1000" dirty="0">
                        <a:solidFill>
                          <a:schemeClr val="bg1"/>
                        </a:solidFill>
                        <a:latin typeface="Tunga" panose="020B0502040204020203" pitchFamily="34" charset="0"/>
                        <a:cs typeface="Tunga" panose="020B0502040204020203" pitchFamily="34" charset="0"/>
                      </a:endParaRPr>
                    </a:p>
                  </a:txBody>
                  <a:tcPr>
                    <a:solidFill>
                      <a:schemeClr val="bg1">
                        <a:lumMod val="50000"/>
                      </a:schemeClr>
                    </a:solidFill>
                  </a:tcPr>
                </a:tc>
                <a:tc>
                  <a:txBody>
                    <a:bodyPr/>
                    <a:lstStyle/>
                    <a:p>
                      <a:r>
                        <a:rPr lang="nl-NL" sz="1000" dirty="0">
                          <a:solidFill>
                            <a:schemeClr val="bg1"/>
                          </a:solidFill>
                          <a:latin typeface="Tunga" panose="020B0502040204020203" pitchFamily="34" charset="0"/>
                          <a:cs typeface="Tunga" panose="020B0502040204020203" pitchFamily="34" charset="0"/>
                        </a:rPr>
                        <a:t>Inland CY </a:t>
                      </a:r>
                      <a:r>
                        <a:rPr lang="nl-NL" sz="1000" dirty="0" err="1">
                          <a:solidFill>
                            <a:schemeClr val="bg1"/>
                          </a:solidFill>
                          <a:latin typeface="Tunga" panose="020B0502040204020203" pitchFamily="34" charset="0"/>
                          <a:cs typeface="Tunga" panose="020B0502040204020203" pitchFamily="34" charset="0"/>
                        </a:rPr>
                        <a:t>available</a:t>
                      </a:r>
                      <a:endParaRPr lang="nl-NL" sz="1000" dirty="0">
                        <a:solidFill>
                          <a:schemeClr val="bg1"/>
                        </a:solidFill>
                        <a:latin typeface="Tunga" panose="020B0502040204020203" pitchFamily="34" charset="0"/>
                        <a:cs typeface="Tunga" panose="020B0502040204020203" pitchFamily="34" charset="0"/>
                      </a:endParaRPr>
                    </a:p>
                  </a:txBody>
                  <a:tcPr>
                    <a:solidFill>
                      <a:schemeClr val="bg1">
                        <a:lumMod val="50000"/>
                      </a:schemeClr>
                    </a:solidFill>
                  </a:tcPr>
                </a:tc>
                <a:tc>
                  <a:txBody>
                    <a:bodyPr/>
                    <a:lstStyle/>
                    <a:p>
                      <a:r>
                        <a:rPr lang="nl-NL" sz="1000" b="1" dirty="0">
                          <a:solidFill>
                            <a:srgbClr val="92D050"/>
                          </a:solidFill>
                          <a:latin typeface="Tunga" panose="020B0502040204020203" pitchFamily="34" charset="0"/>
                          <a:cs typeface="Tunga" panose="020B0502040204020203" pitchFamily="34" charset="0"/>
                          <a:sym typeface="Wingdings" panose="05000000000000000000" pitchFamily="2" charset="2"/>
                        </a:rPr>
                        <a:t></a:t>
                      </a:r>
                      <a:endParaRPr lang="nl-NL" sz="1000" b="1" dirty="0">
                        <a:solidFill>
                          <a:srgbClr val="92D050"/>
                        </a:solidFill>
                        <a:latin typeface="Tunga" panose="020B0502040204020203" pitchFamily="34" charset="0"/>
                        <a:cs typeface="Tunga" panose="020B0502040204020203" pitchFamily="34" charset="0"/>
                      </a:endParaRPr>
                    </a:p>
                  </a:txBody>
                  <a:tcPr>
                    <a:solidFill>
                      <a:schemeClr val="bg1">
                        <a:lumMod val="65000"/>
                      </a:schemeClr>
                    </a:solidFill>
                  </a:tcPr>
                </a:tc>
                <a:extLst>
                  <a:ext uri="{0D108BD9-81ED-4DB2-BD59-A6C34878D82A}">
                    <a16:rowId xmlns:a16="http://schemas.microsoft.com/office/drawing/2014/main" val="10001"/>
                  </a:ext>
                </a:extLst>
              </a:tr>
              <a:tr h="0">
                <a:tc vMerge="1">
                  <a:txBody>
                    <a:bodyPr/>
                    <a:lstStyle/>
                    <a:p>
                      <a:endParaRPr lang="nl-NL" sz="1000" dirty="0">
                        <a:solidFill>
                          <a:schemeClr val="bg1"/>
                        </a:solidFill>
                        <a:latin typeface="Tunga" panose="020B0502040204020203" pitchFamily="34" charset="0"/>
                        <a:cs typeface="Tunga" panose="020B0502040204020203" pitchFamily="34" charset="0"/>
                      </a:endParaRPr>
                    </a:p>
                  </a:txBody>
                  <a:tcPr>
                    <a:solidFill>
                      <a:schemeClr val="bg1">
                        <a:lumMod val="50000"/>
                      </a:schemeClr>
                    </a:solidFill>
                  </a:tcPr>
                </a:tc>
                <a:tc>
                  <a:txBody>
                    <a:bodyPr/>
                    <a:lstStyle/>
                    <a:p>
                      <a:r>
                        <a:rPr lang="nl-NL" sz="1000" dirty="0">
                          <a:solidFill>
                            <a:schemeClr val="bg1"/>
                          </a:solidFill>
                          <a:latin typeface="Tunga" panose="020B0502040204020203" pitchFamily="34" charset="0"/>
                          <a:cs typeface="Tunga" panose="020B0502040204020203" pitchFamily="34" charset="0"/>
                        </a:rPr>
                        <a:t>Pick-up/drop-off</a:t>
                      </a:r>
                      <a:r>
                        <a:rPr lang="nl-NL" sz="1000" baseline="0" dirty="0">
                          <a:solidFill>
                            <a:schemeClr val="bg1"/>
                          </a:solidFill>
                          <a:latin typeface="Tunga" panose="020B0502040204020203" pitchFamily="34" charset="0"/>
                          <a:cs typeface="Tunga" panose="020B0502040204020203" pitchFamily="34" charset="0"/>
                        </a:rPr>
                        <a:t> fee</a:t>
                      </a:r>
                      <a:endParaRPr lang="nl-NL" sz="1000" dirty="0">
                        <a:solidFill>
                          <a:schemeClr val="bg1"/>
                        </a:solidFill>
                        <a:latin typeface="Tunga" panose="020B0502040204020203" pitchFamily="34" charset="0"/>
                        <a:cs typeface="Tunga" panose="020B0502040204020203" pitchFamily="34" charset="0"/>
                      </a:endParaRPr>
                    </a:p>
                  </a:txBody>
                  <a:tcPr>
                    <a:solidFill>
                      <a:schemeClr val="bg1">
                        <a:lumMod val="50000"/>
                      </a:schemeClr>
                    </a:solidFill>
                  </a:tcPr>
                </a:tc>
                <a:tc>
                  <a:txBody>
                    <a:bodyPr/>
                    <a:lstStyle/>
                    <a:p>
                      <a:r>
                        <a:rPr lang="nl-NL" sz="1000" dirty="0">
                          <a:solidFill>
                            <a:schemeClr val="bg1"/>
                          </a:solidFill>
                          <a:latin typeface="Tunga" panose="020B0502040204020203" pitchFamily="34" charset="0"/>
                          <a:cs typeface="Tunga" panose="020B0502040204020203" pitchFamily="34" charset="0"/>
                        </a:rPr>
                        <a:t>30</a:t>
                      </a:r>
                    </a:p>
                  </a:txBody>
                  <a:tcPr>
                    <a:solidFill>
                      <a:schemeClr val="bg1">
                        <a:lumMod val="65000"/>
                      </a:schemeClr>
                    </a:solidFill>
                  </a:tcPr>
                </a:tc>
                <a:extLst>
                  <a:ext uri="{0D108BD9-81ED-4DB2-BD59-A6C34878D82A}">
                    <a16:rowId xmlns:a16="http://schemas.microsoft.com/office/drawing/2014/main" val="10002"/>
                  </a:ext>
                </a:extLst>
              </a:tr>
              <a:tr h="0">
                <a:tc vMerge="1">
                  <a:txBody>
                    <a:bodyPr/>
                    <a:lstStyle/>
                    <a:p>
                      <a:endParaRPr lang="nl-NL" sz="1000" dirty="0">
                        <a:solidFill>
                          <a:schemeClr val="bg1"/>
                        </a:solidFill>
                        <a:latin typeface="Tunga" panose="020B0502040204020203" pitchFamily="34" charset="0"/>
                        <a:cs typeface="Tunga" panose="020B0502040204020203" pitchFamily="34" charset="0"/>
                      </a:endParaRPr>
                    </a:p>
                  </a:txBody>
                  <a:tcPr>
                    <a:solidFill>
                      <a:schemeClr val="bg1">
                        <a:lumMod val="50000"/>
                      </a:schemeClr>
                    </a:solidFill>
                  </a:tcPr>
                </a:tc>
                <a:tc>
                  <a:txBody>
                    <a:bodyPr/>
                    <a:lstStyle/>
                    <a:p>
                      <a:r>
                        <a:rPr lang="nl-NL" sz="1000" dirty="0" err="1">
                          <a:solidFill>
                            <a:schemeClr val="bg1"/>
                          </a:solidFill>
                          <a:latin typeface="Tunga" panose="020B0502040204020203" pitchFamily="34" charset="0"/>
                          <a:cs typeface="Tunga" panose="020B0502040204020203" pitchFamily="34" charset="0"/>
                        </a:rPr>
                        <a:t>Detention</a:t>
                      </a:r>
                      <a:r>
                        <a:rPr lang="nl-NL" sz="1000" dirty="0">
                          <a:solidFill>
                            <a:schemeClr val="bg1"/>
                          </a:solidFill>
                          <a:latin typeface="Tunga" panose="020B0502040204020203" pitchFamily="34" charset="0"/>
                          <a:cs typeface="Tunga" panose="020B0502040204020203" pitchFamily="34" charset="0"/>
                        </a:rPr>
                        <a:t> free </a:t>
                      </a:r>
                      <a:r>
                        <a:rPr lang="nl-NL" sz="1000" dirty="0" err="1">
                          <a:solidFill>
                            <a:schemeClr val="bg1"/>
                          </a:solidFill>
                          <a:latin typeface="Tunga" panose="020B0502040204020203" pitchFamily="34" charset="0"/>
                          <a:cs typeface="Tunga" panose="020B0502040204020203" pitchFamily="34" charset="0"/>
                        </a:rPr>
                        <a:t>days</a:t>
                      </a:r>
                      <a:endParaRPr lang="nl-NL" sz="1000" dirty="0">
                        <a:solidFill>
                          <a:schemeClr val="bg1"/>
                        </a:solidFill>
                        <a:latin typeface="Tunga" panose="020B0502040204020203" pitchFamily="34" charset="0"/>
                        <a:cs typeface="Tunga" panose="020B0502040204020203" pitchFamily="34" charset="0"/>
                      </a:endParaRPr>
                    </a:p>
                  </a:txBody>
                  <a:tcPr>
                    <a:solidFill>
                      <a:schemeClr val="bg1">
                        <a:lumMod val="50000"/>
                      </a:schemeClr>
                    </a:solidFill>
                  </a:tcPr>
                </a:tc>
                <a:tc>
                  <a:txBody>
                    <a:bodyPr/>
                    <a:lstStyle/>
                    <a:p>
                      <a:r>
                        <a:rPr lang="nl-NL" sz="1000" dirty="0">
                          <a:solidFill>
                            <a:schemeClr val="bg1"/>
                          </a:solidFill>
                          <a:latin typeface="Tunga" panose="020B0502040204020203" pitchFamily="34" charset="0"/>
                          <a:cs typeface="Tunga" panose="020B0502040204020203" pitchFamily="34" charset="0"/>
                        </a:rPr>
                        <a:t>10</a:t>
                      </a:r>
                    </a:p>
                  </a:txBody>
                  <a:tcPr>
                    <a:solidFill>
                      <a:schemeClr val="bg1">
                        <a:lumMod val="65000"/>
                      </a:schemeClr>
                    </a:solidFill>
                  </a:tcPr>
                </a:tc>
                <a:extLst>
                  <a:ext uri="{0D108BD9-81ED-4DB2-BD59-A6C34878D82A}">
                    <a16:rowId xmlns:a16="http://schemas.microsoft.com/office/drawing/2014/main" val="10004"/>
                  </a:ext>
                </a:extLst>
              </a:tr>
              <a:tr h="0">
                <a:tc vMerge="1">
                  <a:txBody>
                    <a:bodyPr/>
                    <a:lstStyle/>
                    <a:p>
                      <a:endParaRPr lang="nl-NL" sz="1000" dirty="0">
                        <a:solidFill>
                          <a:schemeClr val="bg1"/>
                        </a:solidFill>
                        <a:latin typeface="Tunga" panose="020B0502040204020203" pitchFamily="34" charset="0"/>
                        <a:cs typeface="Tunga" panose="020B0502040204020203" pitchFamily="34" charset="0"/>
                      </a:endParaRPr>
                    </a:p>
                  </a:txBody>
                  <a:tcPr>
                    <a:solidFill>
                      <a:schemeClr val="bg1">
                        <a:lumMod val="50000"/>
                      </a:schemeClr>
                    </a:solidFill>
                  </a:tcPr>
                </a:tc>
                <a:tc>
                  <a:txBody>
                    <a:bodyPr/>
                    <a:lstStyle/>
                    <a:p>
                      <a:r>
                        <a:rPr lang="nl-NL" sz="1000" dirty="0" err="1">
                          <a:solidFill>
                            <a:schemeClr val="bg1"/>
                          </a:solidFill>
                          <a:latin typeface="Tunga" panose="020B0502040204020203" pitchFamily="34" charset="0"/>
                          <a:cs typeface="Tunga" panose="020B0502040204020203" pitchFamily="34" charset="0"/>
                        </a:rPr>
                        <a:t>Demurrage</a:t>
                      </a:r>
                      <a:r>
                        <a:rPr lang="nl-NL" sz="1000" dirty="0">
                          <a:solidFill>
                            <a:schemeClr val="bg1"/>
                          </a:solidFill>
                          <a:latin typeface="Tunga" panose="020B0502040204020203" pitchFamily="34" charset="0"/>
                          <a:cs typeface="Tunga" panose="020B0502040204020203" pitchFamily="34" charset="0"/>
                        </a:rPr>
                        <a:t> free </a:t>
                      </a:r>
                      <a:r>
                        <a:rPr lang="nl-NL" sz="1000" dirty="0" err="1">
                          <a:solidFill>
                            <a:schemeClr val="bg1"/>
                          </a:solidFill>
                          <a:latin typeface="Tunga" panose="020B0502040204020203" pitchFamily="34" charset="0"/>
                          <a:cs typeface="Tunga" panose="020B0502040204020203" pitchFamily="34" charset="0"/>
                        </a:rPr>
                        <a:t>days</a:t>
                      </a:r>
                      <a:endParaRPr lang="nl-NL" sz="1000" dirty="0">
                        <a:solidFill>
                          <a:schemeClr val="bg1"/>
                        </a:solidFill>
                        <a:latin typeface="Tunga" panose="020B0502040204020203" pitchFamily="34" charset="0"/>
                        <a:cs typeface="Tunga" panose="020B0502040204020203" pitchFamily="34" charset="0"/>
                      </a:endParaRPr>
                    </a:p>
                  </a:txBody>
                  <a:tcPr>
                    <a:solidFill>
                      <a:schemeClr val="bg1">
                        <a:lumMod val="50000"/>
                      </a:schemeClr>
                    </a:solidFill>
                  </a:tcPr>
                </a:tc>
                <a:tc>
                  <a:txBody>
                    <a:bodyPr/>
                    <a:lstStyle/>
                    <a:p>
                      <a:r>
                        <a:rPr lang="nl-NL" sz="1000" dirty="0">
                          <a:solidFill>
                            <a:schemeClr val="bg1"/>
                          </a:solidFill>
                          <a:latin typeface="Tunga" panose="020B0502040204020203" pitchFamily="34" charset="0"/>
                          <a:cs typeface="Tunga" panose="020B0502040204020203" pitchFamily="34" charset="0"/>
                        </a:rPr>
                        <a:t>10</a:t>
                      </a:r>
                    </a:p>
                  </a:txBody>
                  <a:tcPr>
                    <a:solidFill>
                      <a:schemeClr val="bg1">
                        <a:lumMod val="65000"/>
                      </a:schemeClr>
                    </a:solidFill>
                  </a:tcPr>
                </a:tc>
                <a:extLst>
                  <a:ext uri="{0D108BD9-81ED-4DB2-BD59-A6C34878D82A}">
                    <a16:rowId xmlns:a16="http://schemas.microsoft.com/office/drawing/2014/main" val="10005"/>
                  </a:ext>
                </a:extLst>
              </a:tr>
            </a:tbl>
          </a:graphicData>
        </a:graphic>
      </p:graphicFrame>
      <p:pic>
        <p:nvPicPr>
          <p:cNvPr id="73" name="Picture 72" descr="want to create function that when a new point occurs this file will ...">
            <a:hlinkClick r:id="rId13" action="ppaction://hlinksldjump" tooltip="Oosterhout"/>
          </p:cNvPr>
          <p:cNvPicPr>
            <a:picLocks noChangeAspect="1"/>
          </p:cNvPicPr>
          <p:nvPr/>
        </p:nvPicPr>
        <p:blipFill>
          <a:blip r:embed="rId9">
            <a:duotone>
              <a:schemeClr val="accent6">
                <a:shade val="45000"/>
                <a:satMod val="135000"/>
              </a:schemeClr>
              <a:prstClr val="white"/>
            </a:duotone>
          </a:blip>
          <a:stretch>
            <a:fillRect/>
          </a:stretch>
        </p:blipFill>
        <p:spPr>
          <a:xfrm flipH="1">
            <a:off x="4243076" y="2579842"/>
            <a:ext cx="96681" cy="169192"/>
          </a:xfrm>
          <a:prstGeom prst="rect">
            <a:avLst/>
          </a:prstGeom>
        </p:spPr>
      </p:pic>
      <p:pic>
        <p:nvPicPr>
          <p:cNvPr id="74" name="Picture 73" descr="want to create function that when a new point occurs this file will ...">
            <a:hlinkClick r:id="rId12" action="ppaction://hlinksldjump" tooltip="Tilburg"/>
          </p:cNvPr>
          <p:cNvPicPr>
            <a:picLocks noChangeAspect="1"/>
          </p:cNvPicPr>
          <p:nvPr/>
        </p:nvPicPr>
        <p:blipFill>
          <a:blip r:embed="rId9">
            <a:duotone>
              <a:schemeClr val="accent3">
                <a:shade val="45000"/>
                <a:satMod val="135000"/>
              </a:schemeClr>
              <a:prstClr val="white"/>
            </a:duotone>
          </a:blip>
          <a:stretch>
            <a:fillRect/>
          </a:stretch>
        </p:blipFill>
        <p:spPr>
          <a:xfrm flipH="1">
            <a:off x="4451215" y="2882731"/>
            <a:ext cx="96681" cy="169192"/>
          </a:xfrm>
          <a:prstGeom prst="rect">
            <a:avLst/>
          </a:prstGeom>
        </p:spPr>
      </p:pic>
      <p:pic>
        <p:nvPicPr>
          <p:cNvPr id="75" name="Picture 74" descr="want to create function that when a new point occurs this file will ...">
            <a:hlinkClick r:id="rId6" action="ppaction://hlinksldjump" tooltip="Moerdijk"/>
          </p:cNvPr>
          <p:cNvPicPr>
            <a:picLocks noChangeAspect="1"/>
          </p:cNvPicPr>
          <p:nvPr/>
        </p:nvPicPr>
        <p:blipFill>
          <a:blip r:embed="rId9">
            <a:duotone>
              <a:schemeClr val="accent4">
                <a:shade val="45000"/>
                <a:satMod val="135000"/>
              </a:schemeClr>
              <a:prstClr val="white"/>
            </a:duotone>
          </a:blip>
          <a:stretch>
            <a:fillRect/>
          </a:stretch>
        </p:blipFill>
        <p:spPr>
          <a:xfrm flipH="1">
            <a:off x="4597951" y="2579842"/>
            <a:ext cx="191810" cy="335668"/>
          </a:xfrm>
          <a:prstGeom prst="rect">
            <a:avLst/>
          </a:prstGeom>
        </p:spPr>
      </p:pic>
      <p:pic>
        <p:nvPicPr>
          <p:cNvPr id="76" name="Picture 75" descr="want to create function that when a new point occurs this file will ..."/>
          <p:cNvPicPr>
            <a:picLocks noChangeAspect="1"/>
          </p:cNvPicPr>
          <p:nvPr/>
        </p:nvPicPr>
        <p:blipFill>
          <a:blip r:embed="rId9">
            <a:duotone>
              <a:schemeClr val="accent4">
                <a:shade val="45000"/>
                <a:satMod val="135000"/>
              </a:schemeClr>
              <a:prstClr val="white"/>
            </a:duotone>
          </a:blip>
          <a:stretch>
            <a:fillRect/>
          </a:stretch>
        </p:blipFill>
        <p:spPr>
          <a:xfrm flipH="1">
            <a:off x="10091192" y="1122133"/>
            <a:ext cx="96681" cy="169192"/>
          </a:xfrm>
          <a:prstGeom prst="rect">
            <a:avLst/>
          </a:prstGeom>
        </p:spPr>
      </p:pic>
      <p:pic>
        <p:nvPicPr>
          <p:cNvPr id="77" name="Picture 76" descr="want to create function that when a new point occurs this file will ..."/>
          <p:cNvPicPr>
            <a:picLocks noChangeAspect="1"/>
          </p:cNvPicPr>
          <p:nvPr/>
        </p:nvPicPr>
        <p:blipFill>
          <a:blip r:embed="rId9">
            <a:duotone>
              <a:schemeClr val="accent3">
                <a:shade val="45000"/>
                <a:satMod val="135000"/>
              </a:schemeClr>
              <a:prstClr val="white"/>
            </a:duotone>
          </a:blip>
          <a:stretch>
            <a:fillRect/>
          </a:stretch>
        </p:blipFill>
        <p:spPr>
          <a:xfrm flipH="1">
            <a:off x="10106704" y="4170586"/>
            <a:ext cx="96681" cy="169192"/>
          </a:xfrm>
          <a:prstGeom prst="rect">
            <a:avLst/>
          </a:prstGeom>
        </p:spPr>
      </p:pic>
      <p:pic>
        <p:nvPicPr>
          <p:cNvPr id="78" name="Picture 77" descr="want to create function that when a new point occurs this file will ..."/>
          <p:cNvPicPr>
            <a:picLocks noChangeAspect="1"/>
          </p:cNvPicPr>
          <p:nvPr/>
        </p:nvPicPr>
        <p:blipFill>
          <a:blip r:embed="rId9">
            <a:duotone>
              <a:schemeClr val="accent6">
                <a:shade val="45000"/>
                <a:satMod val="135000"/>
              </a:schemeClr>
              <a:prstClr val="white"/>
            </a:duotone>
          </a:blip>
          <a:stretch>
            <a:fillRect/>
          </a:stretch>
        </p:blipFill>
        <p:spPr>
          <a:xfrm flipH="1">
            <a:off x="10110066" y="4930239"/>
            <a:ext cx="96681" cy="169192"/>
          </a:xfrm>
          <a:prstGeom prst="rect">
            <a:avLst/>
          </a:prstGeom>
        </p:spPr>
      </p:pic>
      <p:sp>
        <p:nvSpPr>
          <p:cNvPr id="61" name="Flowchart: Merge 60">
            <a:hlinkClick r:id="rId7" action="ppaction://hlinksldjump"/>
          </p:cNvPr>
          <p:cNvSpPr/>
          <p:nvPr/>
        </p:nvSpPr>
        <p:spPr>
          <a:xfrm rot="10800000">
            <a:off x="10204037" y="991058"/>
            <a:ext cx="76200" cy="76298"/>
          </a:xfrm>
          <a:prstGeom prst="flowChartMerge">
            <a:avLst/>
          </a:prstGeom>
          <a:solidFill>
            <a:schemeClr val="bg1">
              <a:lumMod val="50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62" name="Flowchart: Merge 61"/>
          <p:cNvSpPr/>
          <p:nvPr/>
        </p:nvSpPr>
        <p:spPr>
          <a:xfrm>
            <a:off x="10204037" y="4113305"/>
            <a:ext cx="76200" cy="76298"/>
          </a:xfrm>
          <a:prstGeom prst="flowChartMerge">
            <a:avLst/>
          </a:prstGeom>
          <a:solidFill>
            <a:schemeClr val="bg1">
              <a:lumMod val="50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64" name="Flowchart: Merge 63"/>
          <p:cNvSpPr/>
          <p:nvPr/>
        </p:nvSpPr>
        <p:spPr>
          <a:xfrm>
            <a:off x="10188505" y="4823298"/>
            <a:ext cx="76200" cy="76298"/>
          </a:xfrm>
          <a:prstGeom prst="flowChartMerge">
            <a:avLst/>
          </a:prstGeom>
          <a:solidFill>
            <a:schemeClr val="bg1">
              <a:lumMod val="50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65" name="TextBox 64"/>
          <p:cNvSpPr txBox="1"/>
          <p:nvPr/>
        </p:nvSpPr>
        <p:spPr>
          <a:xfrm>
            <a:off x="2770046" y="906689"/>
            <a:ext cx="811441" cy="215444"/>
          </a:xfrm>
          <a:prstGeom prst="rect">
            <a:avLst/>
          </a:prstGeom>
          <a:noFill/>
        </p:spPr>
        <p:txBody>
          <a:bodyPr wrap="none" rtlCol="0">
            <a:spAutoFit/>
          </a:bodyPr>
          <a:lstStyle/>
          <a:p>
            <a:r>
              <a:rPr lang="en-GB" sz="800" dirty="0">
                <a:solidFill>
                  <a:schemeClr val="bg1"/>
                </a:solidFill>
              </a:rPr>
              <a:t>Map │ Satellite</a:t>
            </a:r>
          </a:p>
        </p:txBody>
      </p:sp>
      <p:pic>
        <p:nvPicPr>
          <p:cNvPr id="66" name="Picture 24" descr="https://upload.wikimedia.org/wikipedia/en/thumb/f/f3/Maersk_Oil_logo.svg/1135px-Maersk_Oil_logo.svg.png"/>
          <p:cNvPicPr>
            <a:picLocks noChangeAspect="1" noChangeArrowheads="1"/>
          </p:cNvPicPr>
          <p:nvPr/>
        </p:nvPicPr>
        <p:blipFill>
          <a:blip r:embed="rId14" cstate="print">
            <a:extLst>
              <a:ext uri="{28A0092B-C50C-407E-A947-70E740481C1C}">
                <a14:useLocalDpi xmlns:a14="http://schemas.microsoft.com/office/drawing/2010/main" val="0"/>
              </a:ext>
            </a:extLst>
          </a:blip>
          <a:srcRect/>
          <a:stretch>
            <a:fillRect/>
          </a:stretch>
        </p:blipFill>
        <p:spPr bwMode="auto">
          <a:xfrm>
            <a:off x="2960312" y="1362436"/>
            <a:ext cx="302691" cy="273089"/>
          </a:xfrm>
          <a:prstGeom prst="rect">
            <a:avLst/>
          </a:prstGeom>
          <a:noFill/>
          <a:extLst>
            <a:ext uri="{909E8E84-426E-40DD-AFC4-6F175D3DCCD1}">
              <a14:hiddenFill xmlns:a14="http://schemas.microsoft.com/office/drawing/2010/main">
                <a:solidFill>
                  <a:srgbClr val="FFFFFF"/>
                </a:solidFill>
              </a14:hiddenFill>
            </a:ext>
          </a:extLst>
        </p:spPr>
      </p:pic>
      <p:pic>
        <p:nvPicPr>
          <p:cNvPr id="80" name="Picture 24" descr="https://upload.wikimedia.org/wikipedia/en/thumb/f/f3/Maersk_Oil_logo.svg/1135px-Maersk_Oil_logo.svg.png"/>
          <p:cNvPicPr>
            <a:picLocks noChangeAspect="1" noChangeArrowheads="1"/>
          </p:cNvPicPr>
          <p:nvPr/>
        </p:nvPicPr>
        <p:blipFill>
          <a:blip r:embed="rId14" cstate="print">
            <a:extLst>
              <a:ext uri="{28A0092B-C50C-407E-A947-70E740481C1C}">
                <a14:useLocalDpi xmlns:a14="http://schemas.microsoft.com/office/drawing/2010/main" val="0"/>
              </a:ext>
            </a:extLst>
          </a:blip>
          <a:srcRect/>
          <a:stretch>
            <a:fillRect/>
          </a:stretch>
        </p:blipFill>
        <p:spPr bwMode="auto">
          <a:xfrm>
            <a:off x="7952013" y="2967327"/>
            <a:ext cx="212715" cy="191912"/>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2"/>
          <p:cNvPicPr>
            <a:picLocks noChangeAspect="1"/>
          </p:cNvPicPr>
          <p:nvPr/>
        </p:nvPicPr>
        <p:blipFill>
          <a:blip r:embed="rId15">
            <a:extLst>
              <a:ext uri="{28A0092B-C50C-407E-A947-70E740481C1C}">
                <a14:useLocalDpi xmlns:a14="http://schemas.microsoft.com/office/drawing/2010/main" val="0"/>
              </a:ext>
            </a:extLst>
          </a:blip>
          <a:stretch>
            <a:fillRect/>
          </a:stretch>
        </p:blipFill>
        <p:spPr>
          <a:xfrm>
            <a:off x="9834532" y="2220994"/>
            <a:ext cx="181186" cy="181186"/>
          </a:xfrm>
          <a:prstGeom prst="rect">
            <a:avLst/>
          </a:prstGeom>
        </p:spPr>
      </p:pic>
      <p:pic>
        <p:nvPicPr>
          <p:cNvPr id="4" name="Picture 3"/>
          <p:cNvPicPr>
            <a:picLocks noChangeAspect="1"/>
          </p:cNvPicPr>
          <p:nvPr/>
        </p:nvPicPr>
        <p:blipFill>
          <a:blip r:embed="rId16">
            <a:extLst>
              <a:ext uri="{28A0092B-C50C-407E-A947-70E740481C1C}">
                <a14:useLocalDpi xmlns:a14="http://schemas.microsoft.com/office/drawing/2010/main" val="0"/>
              </a:ext>
            </a:extLst>
          </a:blip>
          <a:stretch>
            <a:fillRect/>
          </a:stretch>
        </p:blipFill>
        <p:spPr>
          <a:xfrm>
            <a:off x="10079754" y="2212635"/>
            <a:ext cx="189545" cy="189545"/>
          </a:xfrm>
          <a:prstGeom prst="rect">
            <a:avLst/>
          </a:prstGeom>
        </p:spPr>
      </p:pic>
      <p:pic>
        <p:nvPicPr>
          <p:cNvPr id="5" name="Picture 4"/>
          <p:cNvPicPr>
            <a:picLocks noChangeAspect="1"/>
          </p:cNvPicPr>
          <p:nvPr/>
        </p:nvPicPr>
        <p:blipFill>
          <a:blip r:embed="rId17">
            <a:extLst>
              <a:ext uri="{28A0092B-C50C-407E-A947-70E740481C1C}">
                <a14:useLocalDpi xmlns:a14="http://schemas.microsoft.com/office/drawing/2010/main" val="0"/>
              </a:ext>
            </a:extLst>
          </a:blip>
          <a:stretch>
            <a:fillRect/>
          </a:stretch>
        </p:blipFill>
        <p:spPr>
          <a:xfrm>
            <a:off x="10306405" y="2206373"/>
            <a:ext cx="195807" cy="195807"/>
          </a:xfrm>
          <a:prstGeom prst="rect">
            <a:avLst/>
          </a:prstGeom>
        </p:spPr>
      </p:pic>
      <p:pic>
        <p:nvPicPr>
          <p:cNvPr id="6" name="Picture 5"/>
          <p:cNvPicPr>
            <a:picLocks noChangeAspect="1"/>
          </p:cNvPicPr>
          <p:nvPr/>
        </p:nvPicPr>
        <p:blipFill>
          <a:blip r:embed="rId18">
            <a:extLst>
              <a:ext uri="{28A0092B-C50C-407E-A947-70E740481C1C}">
                <a14:useLocalDpi xmlns:a14="http://schemas.microsoft.com/office/drawing/2010/main" val="0"/>
              </a:ext>
            </a:extLst>
          </a:blip>
          <a:stretch>
            <a:fillRect/>
          </a:stretch>
        </p:blipFill>
        <p:spPr>
          <a:xfrm>
            <a:off x="10564827" y="2206373"/>
            <a:ext cx="195807" cy="195807"/>
          </a:xfrm>
          <a:prstGeom prst="rect">
            <a:avLst/>
          </a:prstGeom>
        </p:spPr>
      </p:pic>
      <p:sp>
        <p:nvSpPr>
          <p:cNvPr id="83" name="Rectangle 82">
            <a:hlinkClick r:id="rId19" action="ppaction://hlinksldjump"/>
          </p:cNvPr>
          <p:cNvSpPr/>
          <p:nvPr/>
        </p:nvSpPr>
        <p:spPr>
          <a:xfrm>
            <a:off x="8995968" y="5404659"/>
            <a:ext cx="1040785" cy="23957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nSpc>
                <a:spcPct val="125000"/>
              </a:lnSpc>
            </a:pPr>
            <a:r>
              <a:rPr lang="en-GB" sz="1200" b="1" u="sng" dirty="0">
                <a:solidFill>
                  <a:schemeClr val="tx1"/>
                </a:solidFill>
                <a:latin typeface="Tunga" panose="020B0502040204020203" pitchFamily="34" charset="0"/>
                <a:cs typeface="Tunga" panose="020B0502040204020203" pitchFamily="34" charset="0"/>
              </a:rPr>
              <a:t>more options</a:t>
            </a:r>
            <a:endParaRPr lang="en-GB" sz="1600" u="sng" dirty="0">
              <a:solidFill>
                <a:schemeClr val="tx1"/>
              </a:solidFill>
              <a:latin typeface="Tunga" panose="020B0502040204020203" pitchFamily="34" charset="0"/>
              <a:cs typeface="Tunga" panose="020B0502040204020203" pitchFamily="34" charset="0"/>
            </a:endParaRPr>
          </a:p>
        </p:txBody>
      </p:sp>
      <p:sp>
        <p:nvSpPr>
          <p:cNvPr id="90" name="TextBox 89"/>
          <p:cNvSpPr txBox="1"/>
          <p:nvPr/>
        </p:nvSpPr>
        <p:spPr>
          <a:xfrm>
            <a:off x="10767627" y="583984"/>
            <a:ext cx="963725" cy="215444"/>
          </a:xfrm>
          <a:prstGeom prst="rect">
            <a:avLst/>
          </a:prstGeom>
          <a:noFill/>
        </p:spPr>
        <p:txBody>
          <a:bodyPr wrap="none" rtlCol="0">
            <a:spAutoFit/>
          </a:bodyPr>
          <a:lstStyle/>
          <a:p>
            <a:r>
              <a:rPr lang="nl-NL" sz="800" dirty="0" err="1">
                <a:solidFill>
                  <a:schemeClr val="tx2"/>
                </a:solidFill>
              </a:rPr>
              <a:t>Sort</a:t>
            </a:r>
            <a:r>
              <a:rPr lang="nl-NL" sz="800" dirty="0">
                <a:solidFill>
                  <a:schemeClr val="tx2"/>
                </a:solidFill>
              </a:rPr>
              <a:t> </a:t>
            </a:r>
            <a:r>
              <a:rPr lang="nl-NL" sz="800" dirty="0" err="1">
                <a:solidFill>
                  <a:schemeClr val="tx2"/>
                </a:solidFill>
              </a:rPr>
              <a:t>by</a:t>
            </a:r>
            <a:r>
              <a:rPr lang="nl-NL" sz="800" dirty="0">
                <a:solidFill>
                  <a:schemeClr val="tx2"/>
                </a:solidFill>
              </a:rPr>
              <a:t> </a:t>
            </a:r>
            <a:r>
              <a:rPr lang="nl-NL" sz="800" u="sng" dirty="0">
                <a:solidFill>
                  <a:schemeClr val="tx2"/>
                </a:solidFill>
              </a:rPr>
              <a:t>Price</a:t>
            </a:r>
            <a:r>
              <a:rPr lang="nl-NL" sz="800" dirty="0">
                <a:solidFill>
                  <a:schemeClr val="tx2"/>
                </a:solidFill>
              </a:rPr>
              <a:t> │ Co2</a:t>
            </a:r>
            <a:endParaRPr lang="en-GB" sz="800" dirty="0">
              <a:solidFill>
                <a:schemeClr val="tx2"/>
              </a:solidFill>
            </a:endParaRPr>
          </a:p>
        </p:txBody>
      </p:sp>
      <p:sp>
        <p:nvSpPr>
          <p:cNvPr id="91" name="TextBox 90"/>
          <p:cNvSpPr txBox="1"/>
          <p:nvPr/>
        </p:nvSpPr>
        <p:spPr>
          <a:xfrm>
            <a:off x="7977896" y="585502"/>
            <a:ext cx="987771" cy="215444"/>
          </a:xfrm>
          <a:prstGeom prst="rect">
            <a:avLst/>
          </a:prstGeom>
          <a:noFill/>
        </p:spPr>
        <p:txBody>
          <a:bodyPr wrap="none" rtlCol="0">
            <a:spAutoFit/>
          </a:bodyPr>
          <a:lstStyle/>
          <a:p>
            <a:r>
              <a:rPr lang="en-GB" sz="800" dirty="0"/>
              <a:t>Contracted options</a:t>
            </a:r>
          </a:p>
        </p:txBody>
      </p:sp>
      <p:graphicFrame>
        <p:nvGraphicFramePr>
          <p:cNvPr id="69" name="Table 68"/>
          <p:cNvGraphicFramePr>
            <a:graphicFrameLocks noGrp="1"/>
          </p:cNvGraphicFramePr>
          <p:nvPr>
            <p:extLst>
              <p:ext uri="{D42A27DB-BD31-4B8C-83A1-F6EECF244321}">
                <p14:modId xmlns:p14="http://schemas.microsoft.com/office/powerpoint/2010/main" val="2965084019"/>
              </p:ext>
            </p:extLst>
          </p:nvPr>
        </p:nvGraphicFramePr>
        <p:xfrm>
          <a:off x="308065" y="4232980"/>
          <a:ext cx="3882935" cy="1463040"/>
        </p:xfrm>
        <a:graphic>
          <a:graphicData uri="http://schemas.openxmlformats.org/drawingml/2006/table">
            <a:tbl>
              <a:tblPr bandRow="1">
                <a:tableStyleId>{073A0DAA-6AF3-43AB-8588-CEC1D06C72B9}</a:tableStyleId>
              </a:tblPr>
              <a:tblGrid>
                <a:gridCol w="1324998">
                  <a:extLst>
                    <a:ext uri="{9D8B030D-6E8A-4147-A177-3AD203B41FA5}">
                      <a16:colId xmlns:a16="http://schemas.microsoft.com/office/drawing/2014/main" val="20000"/>
                    </a:ext>
                  </a:extLst>
                </a:gridCol>
                <a:gridCol w="1110137">
                  <a:extLst>
                    <a:ext uri="{9D8B030D-6E8A-4147-A177-3AD203B41FA5}">
                      <a16:colId xmlns:a16="http://schemas.microsoft.com/office/drawing/2014/main" val="20001"/>
                    </a:ext>
                  </a:extLst>
                </a:gridCol>
                <a:gridCol w="733649">
                  <a:extLst>
                    <a:ext uri="{9D8B030D-6E8A-4147-A177-3AD203B41FA5}">
                      <a16:colId xmlns:a16="http://schemas.microsoft.com/office/drawing/2014/main" val="2683200387"/>
                    </a:ext>
                  </a:extLst>
                </a:gridCol>
                <a:gridCol w="714151">
                  <a:extLst>
                    <a:ext uri="{9D8B030D-6E8A-4147-A177-3AD203B41FA5}">
                      <a16:colId xmlns:a16="http://schemas.microsoft.com/office/drawing/2014/main" val="3587434720"/>
                    </a:ext>
                  </a:extLst>
                </a:gridCol>
              </a:tblGrid>
              <a:tr h="0">
                <a:tc>
                  <a:txBody>
                    <a:bodyPr/>
                    <a:lstStyle/>
                    <a:p>
                      <a:r>
                        <a:rPr lang="en-GB" sz="1000" noProof="0" dirty="0">
                          <a:solidFill>
                            <a:schemeClr val="bg1"/>
                          </a:solidFill>
                          <a:latin typeface="Tunga" panose="020B0502040204020203" pitchFamily="34" charset="0"/>
                          <a:cs typeface="Tunga" panose="020B0502040204020203" pitchFamily="34" charset="0"/>
                        </a:rPr>
                        <a:t>Rotterdam (Departure)</a:t>
                      </a:r>
                    </a:p>
                  </a:txBody>
                  <a:tcPr>
                    <a:solidFill>
                      <a:schemeClr val="bg1">
                        <a:lumMod val="50000"/>
                      </a:schemeClr>
                    </a:solidFill>
                  </a:tcPr>
                </a:tc>
                <a:tc>
                  <a:txBody>
                    <a:bodyPr/>
                    <a:lstStyle/>
                    <a:p>
                      <a:r>
                        <a:rPr lang="en-GB" sz="1000" noProof="0" dirty="0" err="1">
                          <a:solidFill>
                            <a:schemeClr val="bg1"/>
                          </a:solidFill>
                          <a:latin typeface="Tunga" panose="020B0502040204020203" pitchFamily="34" charset="0"/>
                          <a:cs typeface="Tunga" panose="020B0502040204020203" pitchFamily="34" charset="0"/>
                        </a:rPr>
                        <a:t>Moerdijk</a:t>
                      </a:r>
                      <a:r>
                        <a:rPr lang="en-GB" sz="1000" noProof="0" dirty="0">
                          <a:solidFill>
                            <a:schemeClr val="bg1"/>
                          </a:solidFill>
                          <a:latin typeface="Tunga" panose="020B0502040204020203" pitchFamily="34" charset="0"/>
                          <a:cs typeface="Tunga" panose="020B0502040204020203" pitchFamily="34" charset="0"/>
                        </a:rPr>
                        <a:t> (Arrival)</a:t>
                      </a:r>
                    </a:p>
                  </a:txBody>
                  <a:tcPr>
                    <a:solidFill>
                      <a:schemeClr val="bg1">
                        <a:lumMod val="65000"/>
                      </a:schemeClr>
                    </a:solidFill>
                  </a:tcPr>
                </a:tc>
                <a:tc>
                  <a:txBody>
                    <a:bodyPr/>
                    <a:lstStyle/>
                    <a:p>
                      <a:r>
                        <a:rPr lang="en-GB" sz="1000" noProof="0" dirty="0">
                          <a:solidFill>
                            <a:schemeClr val="bg1"/>
                          </a:solidFill>
                          <a:latin typeface="Tunga" panose="020B0502040204020203" pitchFamily="34" charset="0"/>
                          <a:cs typeface="Tunga" panose="020B0502040204020203" pitchFamily="34" charset="0"/>
                        </a:rPr>
                        <a:t>Operator</a:t>
                      </a:r>
                    </a:p>
                  </a:txBody>
                  <a:tcPr>
                    <a:solidFill>
                      <a:schemeClr val="bg1">
                        <a:lumMod val="65000"/>
                      </a:schemeClr>
                    </a:solidFill>
                  </a:tcPr>
                </a:tc>
                <a:tc>
                  <a:txBody>
                    <a:bodyPr/>
                    <a:lstStyle/>
                    <a:p>
                      <a:r>
                        <a:rPr lang="en-GB" sz="1000" noProof="0" dirty="0">
                          <a:solidFill>
                            <a:schemeClr val="bg1"/>
                          </a:solidFill>
                          <a:latin typeface="Tunga" panose="020B0502040204020203" pitchFamily="34" charset="0"/>
                          <a:cs typeface="Tunga" panose="020B0502040204020203" pitchFamily="34" charset="0"/>
                        </a:rPr>
                        <a:t>Transit time</a:t>
                      </a:r>
                    </a:p>
                  </a:txBody>
                  <a:tcPr>
                    <a:solidFill>
                      <a:schemeClr val="bg1">
                        <a:lumMod val="65000"/>
                      </a:schemeClr>
                    </a:solidFill>
                  </a:tcPr>
                </a:tc>
                <a:extLst>
                  <a:ext uri="{0D108BD9-81ED-4DB2-BD59-A6C34878D82A}">
                    <a16:rowId xmlns:a16="http://schemas.microsoft.com/office/drawing/2014/main" val="2550279558"/>
                  </a:ext>
                </a:extLst>
              </a:tr>
              <a:tr h="0">
                <a:tc>
                  <a:txBody>
                    <a:bodyPr/>
                    <a:lstStyle/>
                    <a:p>
                      <a:r>
                        <a:rPr lang="en-GB" sz="1000" noProof="0" dirty="0">
                          <a:solidFill>
                            <a:schemeClr val="bg1"/>
                          </a:solidFill>
                          <a:latin typeface="Tunga" panose="020B0502040204020203" pitchFamily="34" charset="0"/>
                          <a:cs typeface="Tunga" panose="020B0502040204020203" pitchFamily="34" charset="0"/>
                        </a:rPr>
                        <a:t>SU Night</a:t>
                      </a:r>
                    </a:p>
                  </a:txBody>
                  <a:tcPr>
                    <a:solidFill>
                      <a:schemeClr val="bg1">
                        <a:lumMod val="50000"/>
                      </a:schemeClr>
                    </a:solidFill>
                  </a:tcPr>
                </a:tc>
                <a:tc>
                  <a:txBody>
                    <a:bodyPr/>
                    <a:lstStyle/>
                    <a:p>
                      <a:r>
                        <a:rPr lang="en-GB" sz="1000" noProof="0" dirty="0">
                          <a:solidFill>
                            <a:schemeClr val="bg1"/>
                          </a:solidFill>
                          <a:latin typeface="Tunga" panose="020B0502040204020203" pitchFamily="34" charset="0"/>
                          <a:cs typeface="Tunga" panose="020B0502040204020203" pitchFamily="34" charset="0"/>
                        </a:rPr>
                        <a:t>MO Morning</a:t>
                      </a:r>
                    </a:p>
                  </a:txBody>
                  <a:tcPr>
                    <a:solidFill>
                      <a:schemeClr val="bg1">
                        <a:lumMod val="65000"/>
                      </a:schemeClr>
                    </a:solidFill>
                  </a:tcPr>
                </a:tc>
                <a:tc>
                  <a:txBody>
                    <a:bodyPr/>
                    <a:lstStyle/>
                    <a:p>
                      <a:r>
                        <a:rPr lang="en-GB" sz="1000" noProof="0" dirty="0" err="1">
                          <a:solidFill>
                            <a:schemeClr val="bg1"/>
                          </a:solidFill>
                          <a:latin typeface="Tunga" panose="020B0502040204020203" pitchFamily="34" charset="0"/>
                          <a:cs typeface="Tunga" panose="020B0502040204020203" pitchFamily="34" charset="0"/>
                        </a:rPr>
                        <a:t>Danser</a:t>
                      </a:r>
                      <a:endParaRPr lang="en-GB" sz="1000" noProof="0" dirty="0">
                        <a:solidFill>
                          <a:schemeClr val="bg1"/>
                        </a:solidFill>
                        <a:latin typeface="Tunga" panose="020B0502040204020203" pitchFamily="34" charset="0"/>
                        <a:cs typeface="Tunga" panose="020B0502040204020203" pitchFamily="34" charset="0"/>
                      </a:endParaRPr>
                    </a:p>
                  </a:txBody>
                  <a:tcPr>
                    <a:solidFill>
                      <a:schemeClr val="bg1">
                        <a:lumMod val="65000"/>
                      </a:schemeClr>
                    </a:solidFill>
                  </a:tcPr>
                </a:tc>
                <a:tc>
                  <a:txBody>
                    <a:bodyPr/>
                    <a:lstStyle/>
                    <a:p>
                      <a:r>
                        <a:rPr lang="en-GB" sz="1000" noProof="0" dirty="0">
                          <a:solidFill>
                            <a:schemeClr val="bg1"/>
                          </a:solidFill>
                          <a:latin typeface="Tunga" panose="020B0502040204020203" pitchFamily="34" charset="0"/>
                          <a:cs typeface="Tunga" panose="020B0502040204020203" pitchFamily="34" charset="0"/>
                        </a:rPr>
                        <a:t>4 hours</a:t>
                      </a:r>
                    </a:p>
                  </a:txBody>
                  <a:tcPr>
                    <a:solidFill>
                      <a:schemeClr val="bg1">
                        <a:lumMod val="65000"/>
                      </a:schemeClr>
                    </a:solidFill>
                  </a:tcPr>
                </a:tc>
                <a:extLst>
                  <a:ext uri="{0D108BD9-81ED-4DB2-BD59-A6C34878D82A}">
                    <a16:rowId xmlns:a16="http://schemas.microsoft.com/office/drawing/2014/main" val="3983907128"/>
                  </a:ext>
                </a:extLst>
              </a:tr>
              <a:tr h="0">
                <a:tc>
                  <a:txBody>
                    <a:bodyPr/>
                    <a:lstStyle/>
                    <a:p>
                      <a:r>
                        <a:rPr lang="en-GB" sz="1000" noProof="0" dirty="0">
                          <a:solidFill>
                            <a:schemeClr val="bg1"/>
                          </a:solidFill>
                          <a:latin typeface="Tunga" panose="020B0502040204020203" pitchFamily="34" charset="0"/>
                          <a:cs typeface="Tunga" panose="020B0502040204020203" pitchFamily="34" charset="0"/>
                        </a:rPr>
                        <a:t>MO Morning</a:t>
                      </a:r>
                    </a:p>
                  </a:txBody>
                  <a:tcPr>
                    <a:solidFill>
                      <a:schemeClr val="bg1">
                        <a:lumMod val="50000"/>
                      </a:schemeClr>
                    </a:solidFill>
                  </a:tcPr>
                </a:tc>
                <a:tc>
                  <a:txBody>
                    <a:bodyPr/>
                    <a:lstStyle/>
                    <a:p>
                      <a:r>
                        <a:rPr lang="en-GB" sz="1000" noProof="0" dirty="0">
                          <a:solidFill>
                            <a:schemeClr val="bg1"/>
                          </a:solidFill>
                          <a:latin typeface="Tunga" panose="020B0502040204020203" pitchFamily="34" charset="0"/>
                          <a:cs typeface="Tunga" panose="020B0502040204020203" pitchFamily="34" charset="0"/>
                        </a:rPr>
                        <a:t>MO Afternoon</a:t>
                      </a:r>
                    </a:p>
                  </a:txBody>
                  <a:tcPr>
                    <a:solidFill>
                      <a:schemeClr val="bg1">
                        <a:lumMod val="65000"/>
                      </a:schemeClr>
                    </a:solidFill>
                  </a:tcPr>
                </a:tc>
                <a:tc>
                  <a:txBody>
                    <a:bodyPr/>
                    <a:lstStyle/>
                    <a:p>
                      <a:r>
                        <a:rPr lang="en-GB" sz="1000" noProof="0" dirty="0" err="1">
                          <a:solidFill>
                            <a:schemeClr val="bg1"/>
                          </a:solidFill>
                          <a:latin typeface="Tunga" panose="020B0502040204020203" pitchFamily="34" charset="0"/>
                          <a:cs typeface="Tunga" panose="020B0502040204020203" pitchFamily="34" charset="0"/>
                        </a:rPr>
                        <a:t>Danser</a:t>
                      </a:r>
                      <a:endParaRPr lang="en-GB" sz="1000" noProof="0" dirty="0">
                        <a:solidFill>
                          <a:schemeClr val="bg1"/>
                        </a:solidFill>
                        <a:latin typeface="Tunga" panose="020B0502040204020203" pitchFamily="34" charset="0"/>
                        <a:cs typeface="Tunga" panose="020B0502040204020203" pitchFamily="34" charset="0"/>
                      </a:endParaRPr>
                    </a:p>
                  </a:txBody>
                  <a:tcPr>
                    <a:solidFill>
                      <a:schemeClr val="bg1">
                        <a:lumMod val="65000"/>
                      </a:schemeClr>
                    </a:solidFill>
                  </a:tcPr>
                </a:tc>
                <a:tc>
                  <a:txBody>
                    <a:bodyPr/>
                    <a:lstStyle/>
                    <a:p>
                      <a:r>
                        <a:rPr lang="en-GB" sz="1000" noProof="0" dirty="0">
                          <a:solidFill>
                            <a:schemeClr val="bg1"/>
                          </a:solidFill>
                          <a:latin typeface="Tunga" panose="020B0502040204020203" pitchFamily="34" charset="0"/>
                          <a:cs typeface="Tunga" panose="020B0502040204020203" pitchFamily="34" charset="0"/>
                        </a:rPr>
                        <a:t>4 hours</a:t>
                      </a:r>
                    </a:p>
                  </a:txBody>
                  <a:tcPr>
                    <a:solidFill>
                      <a:schemeClr val="bg1">
                        <a:lumMod val="65000"/>
                      </a:schemeClr>
                    </a:solidFill>
                  </a:tcPr>
                </a:tc>
                <a:extLst>
                  <a:ext uri="{0D108BD9-81ED-4DB2-BD59-A6C34878D82A}">
                    <a16:rowId xmlns:a16="http://schemas.microsoft.com/office/drawing/2014/main" val="68612838"/>
                  </a:ext>
                </a:extLst>
              </a:tr>
              <a:tr h="0">
                <a:tc>
                  <a:txBody>
                    <a:bodyPr/>
                    <a:lstStyle/>
                    <a:p>
                      <a:r>
                        <a:rPr lang="en-GB" sz="1000" noProof="0" dirty="0">
                          <a:solidFill>
                            <a:schemeClr val="bg1"/>
                          </a:solidFill>
                          <a:latin typeface="Tunga" panose="020B0502040204020203" pitchFamily="34" charset="0"/>
                          <a:cs typeface="Tunga" panose="020B0502040204020203" pitchFamily="34" charset="0"/>
                        </a:rPr>
                        <a:t>TU Night</a:t>
                      </a:r>
                    </a:p>
                  </a:txBody>
                  <a:tcPr>
                    <a:solidFill>
                      <a:schemeClr val="bg1">
                        <a:lumMod val="50000"/>
                      </a:schemeClr>
                    </a:solidFill>
                  </a:tcPr>
                </a:tc>
                <a:tc>
                  <a:txBody>
                    <a:bodyPr/>
                    <a:lstStyle/>
                    <a:p>
                      <a:r>
                        <a:rPr lang="en-GB" sz="1000" noProof="0" dirty="0">
                          <a:solidFill>
                            <a:schemeClr val="bg1"/>
                          </a:solidFill>
                          <a:latin typeface="Tunga" panose="020B0502040204020203" pitchFamily="34" charset="0"/>
                          <a:cs typeface="Tunga" panose="020B0502040204020203" pitchFamily="34" charset="0"/>
                        </a:rPr>
                        <a:t>WE Morning</a:t>
                      </a:r>
                    </a:p>
                  </a:txBody>
                  <a:tcPr>
                    <a:solidFill>
                      <a:schemeClr val="bg1">
                        <a:lumMod val="65000"/>
                      </a:schemeClr>
                    </a:solidFill>
                  </a:tcPr>
                </a:tc>
                <a:tc>
                  <a:txBody>
                    <a:bodyPr/>
                    <a:lstStyle/>
                    <a:p>
                      <a:r>
                        <a:rPr lang="en-GB" sz="1000" noProof="0" dirty="0" err="1">
                          <a:solidFill>
                            <a:schemeClr val="bg1"/>
                          </a:solidFill>
                          <a:latin typeface="Tunga" panose="020B0502040204020203" pitchFamily="34" charset="0"/>
                          <a:cs typeface="Tunga" panose="020B0502040204020203" pitchFamily="34" charset="0"/>
                        </a:rPr>
                        <a:t>Danser</a:t>
                      </a:r>
                      <a:endParaRPr lang="en-GB" sz="1000" noProof="0" dirty="0">
                        <a:solidFill>
                          <a:schemeClr val="bg1"/>
                        </a:solidFill>
                        <a:latin typeface="Tunga" panose="020B0502040204020203" pitchFamily="34" charset="0"/>
                        <a:cs typeface="Tunga" panose="020B0502040204020203" pitchFamily="34" charset="0"/>
                      </a:endParaRPr>
                    </a:p>
                  </a:txBody>
                  <a:tcPr>
                    <a:solidFill>
                      <a:schemeClr val="bg1">
                        <a:lumMod val="65000"/>
                      </a:schemeClr>
                    </a:solidFill>
                  </a:tcPr>
                </a:tc>
                <a:tc>
                  <a:txBody>
                    <a:bodyPr/>
                    <a:lstStyle/>
                    <a:p>
                      <a:r>
                        <a:rPr lang="en-GB" sz="1000" noProof="0" dirty="0">
                          <a:solidFill>
                            <a:schemeClr val="bg1"/>
                          </a:solidFill>
                          <a:latin typeface="Tunga" panose="020B0502040204020203" pitchFamily="34" charset="0"/>
                          <a:cs typeface="Tunga" panose="020B0502040204020203" pitchFamily="34" charset="0"/>
                        </a:rPr>
                        <a:t>4 hours</a:t>
                      </a:r>
                    </a:p>
                  </a:txBody>
                  <a:tcPr>
                    <a:solidFill>
                      <a:schemeClr val="bg1">
                        <a:lumMod val="65000"/>
                      </a:schemeClr>
                    </a:solidFill>
                  </a:tcPr>
                </a:tc>
                <a:extLst>
                  <a:ext uri="{0D108BD9-81ED-4DB2-BD59-A6C34878D82A}">
                    <a16:rowId xmlns:a16="http://schemas.microsoft.com/office/drawing/2014/main" val="2201246625"/>
                  </a:ext>
                </a:extLst>
              </a:tr>
              <a:tr h="0">
                <a:tc>
                  <a:txBody>
                    <a:bodyPr/>
                    <a:lstStyle/>
                    <a:p>
                      <a:r>
                        <a:rPr lang="en-GB" sz="1000" noProof="0" dirty="0">
                          <a:solidFill>
                            <a:schemeClr val="bg1"/>
                          </a:solidFill>
                          <a:latin typeface="Tunga" panose="020B0502040204020203" pitchFamily="34" charset="0"/>
                          <a:cs typeface="Tunga" panose="020B0502040204020203" pitchFamily="34" charset="0"/>
                        </a:rPr>
                        <a:t>WE Afternoon</a:t>
                      </a:r>
                    </a:p>
                  </a:txBody>
                  <a:tcPr>
                    <a:solidFill>
                      <a:srgbClr val="FF0000"/>
                    </a:solidFill>
                  </a:tcPr>
                </a:tc>
                <a:tc>
                  <a:txBody>
                    <a:bodyPr/>
                    <a:lstStyle/>
                    <a:p>
                      <a:r>
                        <a:rPr lang="en-GB" sz="1000" b="0" noProof="0" dirty="0">
                          <a:solidFill>
                            <a:schemeClr val="bg1"/>
                          </a:solidFill>
                          <a:latin typeface="Tunga" panose="020B0502040204020203" pitchFamily="34" charset="0"/>
                          <a:cs typeface="Tunga" panose="020B0502040204020203" pitchFamily="34" charset="0"/>
                        </a:rPr>
                        <a:t>TH Morning</a:t>
                      </a:r>
                    </a:p>
                  </a:txBody>
                  <a:tcPr>
                    <a:solidFill>
                      <a:srgbClr val="FF0000"/>
                    </a:solidFill>
                  </a:tcPr>
                </a:tc>
                <a:tc>
                  <a:txBody>
                    <a:bodyPr/>
                    <a:lstStyle/>
                    <a:p>
                      <a:r>
                        <a:rPr lang="en-GB" sz="1000" b="0" noProof="0" dirty="0" err="1">
                          <a:solidFill>
                            <a:schemeClr val="bg1"/>
                          </a:solidFill>
                          <a:latin typeface="Tunga" panose="020B0502040204020203" pitchFamily="34" charset="0"/>
                          <a:cs typeface="Tunga" panose="020B0502040204020203" pitchFamily="34" charset="0"/>
                        </a:rPr>
                        <a:t>Danser</a:t>
                      </a:r>
                      <a:endParaRPr lang="en-GB" sz="1000" b="0" noProof="0" dirty="0">
                        <a:solidFill>
                          <a:schemeClr val="bg1"/>
                        </a:solidFill>
                        <a:latin typeface="Tunga" panose="020B0502040204020203" pitchFamily="34" charset="0"/>
                        <a:cs typeface="Tunga" panose="020B0502040204020203" pitchFamily="34" charset="0"/>
                      </a:endParaRPr>
                    </a:p>
                  </a:txBody>
                  <a:tcPr>
                    <a:solidFill>
                      <a:schemeClr val="bg1">
                        <a:lumMod val="65000"/>
                      </a:schemeClr>
                    </a:solidFill>
                  </a:tcPr>
                </a:tc>
                <a:tc>
                  <a:txBody>
                    <a:bodyPr/>
                    <a:lstStyle/>
                    <a:p>
                      <a:r>
                        <a:rPr lang="en-GB" sz="1000" noProof="0" dirty="0">
                          <a:solidFill>
                            <a:schemeClr val="bg1"/>
                          </a:solidFill>
                          <a:latin typeface="Tunga" panose="020B0502040204020203" pitchFamily="34" charset="0"/>
                          <a:cs typeface="Tunga" panose="020B0502040204020203" pitchFamily="34" charset="0"/>
                        </a:rPr>
                        <a:t>4 hours</a:t>
                      </a:r>
                      <a:endParaRPr lang="en-GB" sz="1000" b="0" noProof="0" dirty="0">
                        <a:solidFill>
                          <a:schemeClr val="bg1"/>
                        </a:solidFill>
                        <a:latin typeface="Tunga" panose="020B0502040204020203" pitchFamily="34" charset="0"/>
                        <a:cs typeface="Tunga" panose="020B0502040204020203" pitchFamily="34" charset="0"/>
                      </a:endParaRPr>
                    </a:p>
                  </a:txBody>
                  <a:tcPr>
                    <a:solidFill>
                      <a:schemeClr val="bg1">
                        <a:lumMod val="65000"/>
                      </a:schemeClr>
                    </a:solidFill>
                  </a:tcPr>
                </a:tc>
                <a:extLst>
                  <a:ext uri="{0D108BD9-81ED-4DB2-BD59-A6C34878D82A}">
                    <a16:rowId xmlns:a16="http://schemas.microsoft.com/office/drawing/2014/main" val="10001"/>
                  </a:ext>
                </a:extLst>
              </a:tr>
              <a:tr h="0">
                <a:tc>
                  <a:txBody>
                    <a:bodyPr/>
                    <a:lstStyle/>
                    <a:p>
                      <a:r>
                        <a:rPr lang="en-GB" sz="1000" noProof="0" dirty="0">
                          <a:solidFill>
                            <a:schemeClr val="bg1"/>
                          </a:solidFill>
                          <a:latin typeface="Tunga" panose="020B0502040204020203" pitchFamily="34" charset="0"/>
                          <a:cs typeface="Tunga" panose="020B0502040204020203" pitchFamily="34" charset="0"/>
                        </a:rPr>
                        <a:t>TH Night</a:t>
                      </a:r>
                    </a:p>
                  </a:txBody>
                  <a:tcPr>
                    <a:solidFill>
                      <a:srgbClr val="FF0000"/>
                    </a:solidFill>
                  </a:tcPr>
                </a:tc>
                <a:tc>
                  <a:txBody>
                    <a:bodyPr/>
                    <a:lstStyle/>
                    <a:p>
                      <a:r>
                        <a:rPr lang="en-GB" sz="1000" noProof="0" dirty="0">
                          <a:solidFill>
                            <a:schemeClr val="bg1"/>
                          </a:solidFill>
                          <a:latin typeface="Tunga" panose="020B0502040204020203" pitchFamily="34" charset="0"/>
                          <a:cs typeface="Tunga" panose="020B0502040204020203" pitchFamily="34" charset="0"/>
                        </a:rPr>
                        <a:t>FR Morning</a:t>
                      </a:r>
                    </a:p>
                  </a:txBody>
                  <a:tcPr>
                    <a:solidFill>
                      <a:srgbClr val="FF0000"/>
                    </a:solidFill>
                  </a:tcPr>
                </a:tc>
                <a:tc>
                  <a:txBody>
                    <a:bodyPr/>
                    <a:lstStyle/>
                    <a:p>
                      <a:r>
                        <a:rPr lang="en-GB" sz="1000" noProof="0" dirty="0" err="1">
                          <a:solidFill>
                            <a:schemeClr val="bg1"/>
                          </a:solidFill>
                          <a:latin typeface="Tunga" panose="020B0502040204020203" pitchFamily="34" charset="0"/>
                          <a:cs typeface="Tunga" panose="020B0502040204020203" pitchFamily="34" charset="0"/>
                        </a:rPr>
                        <a:t>Danser</a:t>
                      </a:r>
                      <a:endParaRPr lang="en-GB" sz="1000" noProof="0" dirty="0">
                        <a:solidFill>
                          <a:schemeClr val="bg1"/>
                        </a:solidFill>
                        <a:latin typeface="Tunga" panose="020B0502040204020203" pitchFamily="34" charset="0"/>
                        <a:cs typeface="Tunga" panose="020B0502040204020203" pitchFamily="34" charset="0"/>
                      </a:endParaRPr>
                    </a:p>
                  </a:txBody>
                  <a:tcPr>
                    <a:solidFill>
                      <a:schemeClr val="bg1">
                        <a:lumMod val="65000"/>
                      </a:schemeClr>
                    </a:solidFill>
                  </a:tcPr>
                </a:tc>
                <a:tc>
                  <a:txBody>
                    <a:bodyPr/>
                    <a:lstStyle/>
                    <a:p>
                      <a:r>
                        <a:rPr lang="en-GB" sz="1000" noProof="0" dirty="0">
                          <a:solidFill>
                            <a:schemeClr val="bg1"/>
                          </a:solidFill>
                          <a:latin typeface="Tunga" panose="020B0502040204020203" pitchFamily="34" charset="0"/>
                          <a:cs typeface="Tunga" panose="020B0502040204020203" pitchFamily="34" charset="0"/>
                        </a:rPr>
                        <a:t>4 hours</a:t>
                      </a:r>
                    </a:p>
                  </a:txBody>
                  <a:tcPr>
                    <a:solidFill>
                      <a:schemeClr val="bg1">
                        <a:lumMod val="65000"/>
                      </a:schemeClr>
                    </a:solidFill>
                  </a:tcPr>
                </a:tc>
                <a:extLst>
                  <a:ext uri="{0D108BD9-81ED-4DB2-BD59-A6C34878D82A}">
                    <a16:rowId xmlns:a16="http://schemas.microsoft.com/office/drawing/2014/main" val="10002"/>
                  </a:ext>
                </a:extLst>
              </a:tr>
            </a:tbl>
          </a:graphicData>
        </a:graphic>
      </p:graphicFrame>
      <p:sp>
        <p:nvSpPr>
          <p:cNvPr id="70" name="Rectangle 69">
            <a:hlinkClick r:id="rId20" action="ppaction://hlinksldjump"/>
          </p:cNvPr>
          <p:cNvSpPr/>
          <p:nvPr/>
        </p:nvSpPr>
        <p:spPr>
          <a:xfrm>
            <a:off x="350586" y="4495800"/>
            <a:ext cx="3230814" cy="24337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71" name="Rectangle 70">
            <a:hlinkClick r:id="rId21" action="ppaction://hlinksldjump"/>
          </p:cNvPr>
          <p:cNvSpPr/>
          <p:nvPr/>
        </p:nvSpPr>
        <p:spPr>
          <a:xfrm>
            <a:off x="350586" y="4752271"/>
            <a:ext cx="3230814" cy="22506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81" name="Rectangle 80">
            <a:hlinkClick r:id="rId22" action="ppaction://hlinksldjump"/>
          </p:cNvPr>
          <p:cNvSpPr/>
          <p:nvPr/>
        </p:nvSpPr>
        <p:spPr>
          <a:xfrm>
            <a:off x="350586" y="4993329"/>
            <a:ext cx="3230814" cy="21828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82" name="Rectangle 81">
            <a:hlinkClick r:id="rId23" action="ppaction://hlinksldjump" tooltip="Demurrage Deepsea terminal applicable"/>
          </p:cNvPr>
          <p:cNvSpPr/>
          <p:nvPr/>
        </p:nvSpPr>
        <p:spPr>
          <a:xfrm>
            <a:off x="412918" y="5267161"/>
            <a:ext cx="3230814" cy="20103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84" name="Rectangle 83">
            <a:hlinkClick r:id="rId24" action="ppaction://hlinksldjump" tooltip="Demurrage Deepsea terminal applicable"/>
          </p:cNvPr>
          <p:cNvSpPr/>
          <p:nvPr/>
        </p:nvSpPr>
        <p:spPr>
          <a:xfrm>
            <a:off x="350586" y="5494446"/>
            <a:ext cx="3230814" cy="20273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95" name="Rectangle 94">
            <a:hlinkClick r:id="rId24" action="ppaction://hlinksldjump" tooltip="ROTDMT04"/>
          </p:cNvPr>
          <p:cNvSpPr/>
          <p:nvPr/>
        </p:nvSpPr>
        <p:spPr>
          <a:xfrm>
            <a:off x="2736273" y="5238750"/>
            <a:ext cx="798141" cy="20121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11" name="Rectangle 110">
            <a:hlinkClick r:id="rId24" action="ppaction://hlinksldjump" tooltip="ROTDMT05"/>
          </p:cNvPr>
          <p:cNvSpPr/>
          <p:nvPr/>
        </p:nvSpPr>
        <p:spPr>
          <a:xfrm>
            <a:off x="2756251" y="5475366"/>
            <a:ext cx="798141" cy="20121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12" name="TextBox 111"/>
          <p:cNvSpPr txBox="1"/>
          <p:nvPr/>
        </p:nvSpPr>
        <p:spPr>
          <a:xfrm>
            <a:off x="239061" y="4013945"/>
            <a:ext cx="537327" cy="215444"/>
          </a:xfrm>
          <a:prstGeom prst="rect">
            <a:avLst/>
          </a:prstGeom>
          <a:noFill/>
        </p:spPr>
        <p:txBody>
          <a:bodyPr wrap="none" rtlCol="0">
            <a:spAutoFit/>
          </a:bodyPr>
          <a:lstStyle/>
          <a:p>
            <a:r>
              <a:rPr lang="en-GB" sz="800" dirty="0"/>
              <a:t>Inbound</a:t>
            </a:r>
          </a:p>
        </p:txBody>
      </p:sp>
      <p:sp>
        <p:nvSpPr>
          <p:cNvPr id="85" name="Rectangle 84"/>
          <p:cNvSpPr/>
          <p:nvPr/>
        </p:nvSpPr>
        <p:spPr>
          <a:xfrm>
            <a:off x="11456818" y="946710"/>
            <a:ext cx="570543" cy="520435"/>
          </a:xfrm>
          <a:prstGeom prst="rect">
            <a:avLst/>
          </a:prstGeom>
          <a:solidFill>
            <a:schemeClr val="bg1"/>
          </a:solidFill>
          <a:ln>
            <a:solidFill>
              <a:schemeClr val="bg1">
                <a:lumMod val="85000"/>
              </a:schemeClr>
            </a:solidFill>
          </a:ln>
          <a:effectLst>
            <a:outerShdw blurRad="50800" dist="38100" dir="18900000" algn="bl" rotWithShape="0">
              <a:prstClr val="black">
                <a:alpha val="40000"/>
              </a:prstClr>
            </a:outerShdw>
          </a:effectLst>
        </p:spPr>
        <p:style>
          <a:lnRef idx="2">
            <a:schemeClr val="accent2"/>
          </a:lnRef>
          <a:fillRef idx="1">
            <a:schemeClr val="lt1"/>
          </a:fillRef>
          <a:effectRef idx="0">
            <a:schemeClr val="accent2"/>
          </a:effectRef>
          <a:fontRef idx="minor">
            <a:schemeClr val="dk1"/>
          </a:fontRef>
        </p:style>
        <p:txBody>
          <a:bodyPr lIns="0" rIns="0" bIns="0" rtlCol="0" anchor="ctr"/>
          <a:lstStyle/>
          <a:p>
            <a:r>
              <a:rPr lang="nl-NL" sz="1000" dirty="0">
                <a:solidFill>
                  <a:schemeClr val="bg1">
                    <a:lumMod val="50000"/>
                  </a:schemeClr>
                </a:solidFill>
                <a:latin typeface="Tunga" panose="020B0502040204020203" pitchFamily="34" charset="0"/>
                <a:cs typeface="Tunga" panose="020B0502040204020203" pitchFamily="34" charset="0"/>
              </a:rPr>
              <a:t>  128kg</a:t>
            </a:r>
          </a:p>
        </p:txBody>
      </p:sp>
      <p:sp>
        <p:nvSpPr>
          <p:cNvPr id="86" name="Rectangle 85"/>
          <p:cNvSpPr/>
          <p:nvPr/>
        </p:nvSpPr>
        <p:spPr>
          <a:xfrm>
            <a:off x="11485493" y="4044638"/>
            <a:ext cx="570543" cy="520435"/>
          </a:xfrm>
          <a:prstGeom prst="rect">
            <a:avLst/>
          </a:prstGeom>
          <a:solidFill>
            <a:schemeClr val="bg1"/>
          </a:solidFill>
          <a:ln>
            <a:solidFill>
              <a:schemeClr val="bg1">
                <a:lumMod val="85000"/>
              </a:schemeClr>
            </a:solidFill>
          </a:ln>
          <a:effectLst>
            <a:outerShdw blurRad="50800" dist="38100" dir="18900000" algn="bl" rotWithShape="0">
              <a:prstClr val="black">
                <a:alpha val="40000"/>
              </a:prstClr>
            </a:outerShdw>
          </a:effectLst>
        </p:spPr>
        <p:style>
          <a:lnRef idx="2">
            <a:schemeClr val="accent2"/>
          </a:lnRef>
          <a:fillRef idx="1">
            <a:schemeClr val="lt1"/>
          </a:fillRef>
          <a:effectRef idx="0">
            <a:schemeClr val="accent2"/>
          </a:effectRef>
          <a:fontRef idx="minor">
            <a:schemeClr val="dk1"/>
          </a:fontRef>
        </p:style>
        <p:txBody>
          <a:bodyPr lIns="0" rIns="0" bIns="0" rtlCol="0" anchor="ctr"/>
          <a:lstStyle/>
          <a:p>
            <a:r>
              <a:rPr lang="nl-NL" sz="1000" dirty="0">
                <a:solidFill>
                  <a:schemeClr val="bg1">
                    <a:lumMod val="50000"/>
                  </a:schemeClr>
                </a:solidFill>
                <a:latin typeface="Tunga" panose="020B0502040204020203" pitchFamily="34" charset="0"/>
                <a:cs typeface="Tunga" panose="020B0502040204020203" pitchFamily="34" charset="0"/>
              </a:rPr>
              <a:t>  120kg</a:t>
            </a:r>
          </a:p>
        </p:txBody>
      </p:sp>
      <p:sp>
        <p:nvSpPr>
          <p:cNvPr id="87" name="Rectangle 86"/>
          <p:cNvSpPr/>
          <p:nvPr/>
        </p:nvSpPr>
        <p:spPr>
          <a:xfrm>
            <a:off x="11480320" y="4752271"/>
            <a:ext cx="570543" cy="520435"/>
          </a:xfrm>
          <a:prstGeom prst="rect">
            <a:avLst/>
          </a:prstGeom>
          <a:solidFill>
            <a:schemeClr val="bg1"/>
          </a:solidFill>
          <a:ln>
            <a:solidFill>
              <a:schemeClr val="bg1">
                <a:lumMod val="85000"/>
              </a:schemeClr>
            </a:solidFill>
          </a:ln>
          <a:effectLst>
            <a:outerShdw blurRad="50800" dist="38100" dir="18900000" algn="bl" rotWithShape="0">
              <a:prstClr val="black">
                <a:alpha val="40000"/>
              </a:prstClr>
            </a:outerShdw>
          </a:effectLst>
        </p:spPr>
        <p:style>
          <a:lnRef idx="2">
            <a:schemeClr val="accent2"/>
          </a:lnRef>
          <a:fillRef idx="1">
            <a:schemeClr val="lt1"/>
          </a:fillRef>
          <a:effectRef idx="0">
            <a:schemeClr val="accent2"/>
          </a:effectRef>
          <a:fontRef idx="minor">
            <a:schemeClr val="dk1"/>
          </a:fontRef>
        </p:style>
        <p:txBody>
          <a:bodyPr lIns="0" rIns="0" bIns="0" rtlCol="0" anchor="ctr"/>
          <a:lstStyle/>
          <a:p>
            <a:pPr algn="ctr"/>
            <a:r>
              <a:rPr lang="nl-NL" sz="1000" dirty="0">
                <a:solidFill>
                  <a:schemeClr val="bg1">
                    <a:lumMod val="50000"/>
                  </a:schemeClr>
                </a:solidFill>
                <a:latin typeface="Tunga" panose="020B0502040204020203" pitchFamily="34" charset="0"/>
                <a:cs typeface="Tunga" panose="020B0502040204020203" pitchFamily="34" charset="0"/>
              </a:rPr>
              <a:t> 136kg</a:t>
            </a:r>
          </a:p>
        </p:txBody>
      </p:sp>
      <p:sp>
        <p:nvSpPr>
          <p:cNvPr id="125" name="Rectangle 124">
            <a:hlinkClick r:id="rId25" action="ppaction://hlinksldjump"/>
          </p:cNvPr>
          <p:cNvSpPr/>
          <p:nvPr/>
        </p:nvSpPr>
        <p:spPr>
          <a:xfrm>
            <a:off x="110198" y="914400"/>
            <a:ext cx="2310095" cy="2856165"/>
          </a:xfrm>
          <a:prstGeom prst="rect">
            <a:avLst/>
          </a:prstGeom>
          <a:solidFill>
            <a:schemeClr val="bg1">
              <a:lumMod val="85000"/>
            </a:schemeClr>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a:p>
        </p:txBody>
      </p:sp>
      <p:sp>
        <p:nvSpPr>
          <p:cNvPr id="126" name="TextBox 125"/>
          <p:cNvSpPr txBox="1"/>
          <p:nvPr/>
        </p:nvSpPr>
        <p:spPr>
          <a:xfrm>
            <a:off x="591468" y="922110"/>
            <a:ext cx="925318" cy="461665"/>
          </a:xfrm>
          <a:prstGeom prst="rect">
            <a:avLst/>
          </a:prstGeom>
          <a:noFill/>
        </p:spPr>
        <p:txBody>
          <a:bodyPr wrap="none" rtlCol="0">
            <a:spAutoFit/>
          </a:bodyPr>
          <a:lstStyle/>
          <a:p>
            <a:r>
              <a:rPr lang="en-GB" sz="1200" b="1" dirty="0"/>
              <a:t>Destination</a:t>
            </a:r>
          </a:p>
          <a:p>
            <a:r>
              <a:rPr lang="en-GB" sz="1200" dirty="0">
                <a:latin typeface="Tunga" panose="020B0502040204020203" pitchFamily="34" charset="0"/>
                <a:cs typeface="Tunga" panose="020B0502040204020203" pitchFamily="34" charset="0"/>
              </a:rPr>
              <a:t>Breda</a:t>
            </a:r>
          </a:p>
        </p:txBody>
      </p:sp>
      <p:sp>
        <p:nvSpPr>
          <p:cNvPr id="127" name="TextBox 126"/>
          <p:cNvSpPr txBox="1"/>
          <p:nvPr/>
        </p:nvSpPr>
        <p:spPr>
          <a:xfrm>
            <a:off x="609600" y="2052935"/>
            <a:ext cx="1132361" cy="461665"/>
          </a:xfrm>
          <a:prstGeom prst="rect">
            <a:avLst/>
          </a:prstGeom>
          <a:noFill/>
        </p:spPr>
        <p:txBody>
          <a:bodyPr wrap="none" rtlCol="0">
            <a:spAutoFit/>
          </a:bodyPr>
          <a:lstStyle/>
          <a:p>
            <a:r>
              <a:rPr lang="en-GB" sz="1200" b="1" dirty="0"/>
              <a:t>Container type</a:t>
            </a:r>
          </a:p>
          <a:p>
            <a:r>
              <a:rPr lang="en-GB" sz="1200" dirty="0">
                <a:latin typeface="Tunga" panose="020B0502040204020203" pitchFamily="34" charset="0"/>
                <a:cs typeface="Tunga" panose="020B0502040204020203" pitchFamily="34" charset="0"/>
              </a:rPr>
              <a:t>40 FT</a:t>
            </a:r>
          </a:p>
        </p:txBody>
      </p:sp>
      <p:sp>
        <p:nvSpPr>
          <p:cNvPr id="128" name="TextBox 127"/>
          <p:cNvSpPr txBox="1"/>
          <p:nvPr/>
        </p:nvSpPr>
        <p:spPr>
          <a:xfrm>
            <a:off x="600204" y="1295400"/>
            <a:ext cx="1223155" cy="461665"/>
          </a:xfrm>
          <a:prstGeom prst="rect">
            <a:avLst/>
          </a:prstGeom>
          <a:noFill/>
        </p:spPr>
        <p:txBody>
          <a:bodyPr wrap="none" rtlCol="0">
            <a:spAutoFit/>
          </a:bodyPr>
          <a:lstStyle/>
          <a:p>
            <a:r>
              <a:rPr lang="en-GB" sz="1200" b="1" dirty="0"/>
              <a:t>Pick up terminal</a:t>
            </a:r>
          </a:p>
          <a:p>
            <a:r>
              <a:rPr lang="en-GB" sz="1200" dirty="0"/>
              <a:t>APM2</a:t>
            </a:r>
          </a:p>
        </p:txBody>
      </p:sp>
      <p:pic>
        <p:nvPicPr>
          <p:cNvPr id="129" name="Picture 128" descr="want to create function that when a new point occurs this file will ..."/>
          <p:cNvPicPr>
            <a:picLocks noChangeAspect="1"/>
          </p:cNvPicPr>
          <p:nvPr/>
        </p:nvPicPr>
        <p:blipFill>
          <a:blip r:embed="rId9"/>
          <a:stretch>
            <a:fillRect/>
          </a:stretch>
        </p:blipFill>
        <p:spPr>
          <a:xfrm flipH="1">
            <a:off x="300832" y="1001112"/>
            <a:ext cx="160338" cy="280591"/>
          </a:xfrm>
          <a:prstGeom prst="rect">
            <a:avLst/>
          </a:prstGeom>
        </p:spPr>
      </p:pic>
      <p:pic>
        <p:nvPicPr>
          <p:cNvPr id="130" name="Picture 129" descr="want to create function that when a new point occurs this file will ..."/>
          <p:cNvPicPr>
            <a:picLocks noChangeAspect="1"/>
          </p:cNvPicPr>
          <p:nvPr/>
        </p:nvPicPr>
        <p:blipFill>
          <a:blip r:embed="rId9">
            <a:duotone>
              <a:schemeClr val="accent1">
                <a:shade val="45000"/>
                <a:satMod val="135000"/>
              </a:schemeClr>
              <a:prstClr val="white"/>
            </a:duotone>
          </a:blip>
          <a:stretch>
            <a:fillRect/>
          </a:stretch>
        </p:blipFill>
        <p:spPr>
          <a:xfrm flipH="1">
            <a:off x="293506" y="1396393"/>
            <a:ext cx="160338" cy="280591"/>
          </a:xfrm>
          <a:prstGeom prst="rect">
            <a:avLst/>
          </a:prstGeom>
        </p:spPr>
      </p:pic>
      <p:pic>
        <p:nvPicPr>
          <p:cNvPr id="131" name="Picture 2" descr="http://www.containerhomes-info.com/images/20-dry_gfx.jpg"/>
          <p:cNvPicPr>
            <a:picLocks noChangeAspect="1" noChangeArrowheads="1"/>
          </p:cNvPicPr>
          <p:nvPr/>
        </p:nvPicPr>
        <p:blipFill>
          <a:blip r:embed="rId26"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252333" y="2219666"/>
            <a:ext cx="321514" cy="233634"/>
          </a:xfrm>
          <a:prstGeom prst="rect">
            <a:avLst/>
          </a:prstGeom>
          <a:noFill/>
          <a:extLst>
            <a:ext uri="{909E8E84-426E-40DD-AFC4-6F175D3DCCD1}">
              <a14:hiddenFill xmlns:a14="http://schemas.microsoft.com/office/drawing/2010/main">
                <a:solidFill>
                  <a:srgbClr val="FFFFFF"/>
                </a:solidFill>
              </a14:hiddenFill>
            </a:ext>
          </a:extLst>
        </p:spPr>
      </p:pic>
      <p:pic>
        <p:nvPicPr>
          <p:cNvPr id="132" name="Picture 6" descr="http://thumb9.shutterstock.com/display_pic_with_logo/382021/377562832/stock-photo-container-ship-isolated-on-white-background-377562832.jpg"/>
          <p:cNvPicPr>
            <a:picLocks noChangeAspect="1" noChangeArrowheads="1"/>
          </p:cNvPicPr>
          <p:nvPr/>
        </p:nvPicPr>
        <p:blipFill>
          <a:blip r:embed="rId27"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flipH="1">
            <a:off x="228100" y="2602187"/>
            <a:ext cx="443367" cy="296563"/>
          </a:xfrm>
          <a:prstGeom prst="rect">
            <a:avLst/>
          </a:prstGeom>
          <a:noFill/>
          <a:extLst>
            <a:ext uri="{909E8E84-426E-40DD-AFC4-6F175D3DCCD1}">
              <a14:hiddenFill xmlns:a14="http://schemas.microsoft.com/office/drawing/2010/main">
                <a:solidFill>
                  <a:srgbClr val="FFFFFF"/>
                </a:solidFill>
              </a14:hiddenFill>
            </a:ext>
          </a:extLst>
        </p:spPr>
      </p:pic>
      <p:sp>
        <p:nvSpPr>
          <p:cNvPr id="133" name="TextBox 132"/>
          <p:cNvSpPr txBox="1"/>
          <p:nvPr/>
        </p:nvSpPr>
        <p:spPr>
          <a:xfrm>
            <a:off x="635837" y="2438400"/>
            <a:ext cx="620683" cy="461665"/>
          </a:xfrm>
          <a:prstGeom prst="rect">
            <a:avLst/>
          </a:prstGeom>
          <a:noFill/>
        </p:spPr>
        <p:txBody>
          <a:bodyPr wrap="none" rtlCol="0">
            <a:spAutoFit/>
          </a:bodyPr>
          <a:lstStyle/>
          <a:p>
            <a:r>
              <a:rPr lang="en-GB" sz="1200" b="1" dirty="0"/>
              <a:t>Carrier</a:t>
            </a:r>
          </a:p>
          <a:p>
            <a:r>
              <a:rPr lang="en-GB" sz="1200" dirty="0">
                <a:latin typeface="Tunga" panose="020B0502040204020203" pitchFamily="34" charset="0"/>
                <a:cs typeface="Tunga" panose="020B0502040204020203" pitchFamily="34" charset="0"/>
              </a:rPr>
              <a:t>Maersk</a:t>
            </a:r>
          </a:p>
        </p:txBody>
      </p:sp>
      <p:sp>
        <p:nvSpPr>
          <p:cNvPr id="134" name="TextBox 133"/>
          <p:cNvSpPr txBox="1"/>
          <p:nvPr/>
        </p:nvSpPr>
        <p:spPr>
          <a:xfrm>
            <a:off x="612651" y="2895600"/>
            <a:ext cx="1168205" cy="461665"/>
          </a:xfrm>
          <a:prstGeom prst="rect">
            <a:avLst/>
          </a:prstGeom>
          <a:noFill/>
        </p:spPr>
        <p:txBody>
          <a:bodyPr wrap="none" rtlCol="0">
            <a:spAutoFit/>
          </a:bodyPr>
          <a:lstStyle/>
          <a:p>
            <a:r>
              <a:rPr lang="en-GB" sz="1200" b="1" dirty="0">
                <a:sym typeface="Wingdings 3" panose="05040102010807070707" pitchFamily="18" charset="2"/>
              </a:rPr>
              <a:t> </a:t>
            </a:r>
            <a:r>
              <a:rPr lang="en-GB" sz="1200" b="1" dirty="0"/>
              <a:t>Release date</a:t>
            </a:r>
          </a:p>
          <a:p>
            <a:r>
              <a:rPr lang="en-GB" sz="1200" dirty="0">
                <a:latin typeface="Tunga" panose="020B0502040204020203" pitchFamily="34" charset="0"/>
                <a:cs typeface="Tunga" panose="020B0502040204020203" pitchFamily="34" charset="0"/>
              </a:rPr>
              <a:t>2016-09-04</a:t>
            </a:r>
          </a:p>
        </p:txBody>
      </p:sp>
      <p:sp>
        <p:nvSpPr>
          <p:cNvPr id="135" name="Rectangle 134"/>
          <p:cNvSpPr/>
          <p:nvPr/>
        </p:nvSpPr>
        <p:spPr>
          <a:xfrm flipV="1">
            <a:off x="119395" y="1981200"/>
            <a:ext cx="405024" cy="203403"/>
          </a:xfrm>
          <a:prstGeom prst="rect">
            <a:avLst/>
          </a:prstGeom>
          <a:solidFill>
            <a:schemeClr val="bg1">
              <a:lumMod val="8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a:p>
        </p:txBody>
      </p:sp>
      <p:sp>
        <p:nvSpPr>
          <p:cNvPr id="136" name="TextBox 135"/>
          <p:cNvSpPr txBox="1"/>
          <p:nvPr/>
        </p:nvSpPr>
        <p:spPr>
          <a:xfrm>
            <a:off x="605979" y="1676400"/>
            <a:ext cx="1232710" cy="461665"/>
          </a:xfrm>
          <a:prstGeom prst="rect">
            <a:avLst/>
          </a:prstGeom>
          <a:noFill/>
        </p:spPr>
        <p:txBody>
          <a:bodyPr wrap="none" rtlCol="0">
            <a:spAutoFit/>
          </a:bodyPr>
          <a:lstStyle/>
          <a:p>
            <a:r>
              <a:rPr lang="en-GB" sz="1200" b="1" dirty="0"/>
              <a:t>Return terminal</a:t>
            </a:r>
          </a:p>
          <a:p>
            <a:r>
              <a:rPr lang="en-GB" sz="1200" dirty="0"/>
              <a:t>Kramer-DCS</a:t>
            </a:r>
          </a:p>
        </p:txBody>
      </p:sp>
      <p:pic>
        <p:nvPicPr>
          <p:cNvPr id="137" name="Picture 136" descr="want to create function that when a new point occurs this file will ..."/>
          <p:cNvPicPr>
            <a:picLocks noChangeAspect="1"/>
          </p:cNvPicPr>
          <p:nvPr/>
        </p:nvPicPr>
        <p:blipFill>
          <a:blip r:embed="rId9">
            <a:duotone>
              <a:schemeClr val="bg2">
                <a:shade val="45000"/>
                <a:satMod val="135000"/>
              </a:schemeClr>
              <a:prstClr val="white"/>
            </a:duotone>
          </a:blip>
          <a:stretch>
            <a:fillRect/>
          </a:stretch>
        </p:blipFill>
        <p:spPr>
          <a:xfrm flipH="1">
            <a:off x="291355" y="1767246"/>
            <a:ext cx="160338" cy="280591"/>
          </a:xfrm>
          <a:prstGeom prst="rect">
            <a:avLst/>
          </a:prstGeom>
        </p:spPr>
      </p:pic>
      <p:sp>
        <p:nvSpPr>
          <p:cNvPr id="138" name="TextBox 137"/>
          <p:cNvSpPr txBox="1"/>
          <p:nvPr/>
        </p:nvSpPr>
        <p:spPr>
          <a:xfrm>
            <a:off x="607858" y="3308900"/>
            <a:ext cx="1112677" cy="461665"/>
          </a:xfrm>
          <a:prstGeom prst="rect">
            <a:avLst/>
          </a:prstGeom>
          <a:noFill/>
        </p:spPr>
        <p:txBody>
          <a:bodyPr wrap="none" rtlCol="0">
            <a:spAutoFit/>
          </a:bodyPr>
          <a:lstStyle/>
          <a:p>
            <a:r>
              <a:rPr lang="en-GB" sz="1200" b="1" dirty="0">
                <a:sym typeface="Wingdings 3" panose="05040102010807070707" pitchFamily="18" charset="2"/>
              </a:rPr>
              <a:t> </a:t>
            </a:r>
            <a:r>
              <a:rPr lang="en-GB" sz="1200" b="1" dirty="0"/>
              <a:t>Return date</a:t>
            </a:r>
          </a:p>
          <a:p>
            <a:r>
              <a:rPr lang="en-GB" sz="1200" dirty="0">
                <a:latin typeface="Tunga" panose="020B0502040204020203" pitchFamily="34" charset="0"/>
                <a:cs typeface="Tunga" panose="020B0502040204020203" pitchFamily="34" charset="0"/>
              </a:rPr>
              <a:t>2016-09-14</a:t>
            </a:r>
          </a:p>
        </p:txBody>
      </p:sp>
      <p:pic>
        <p:nvPicPr>
          <p:cNvPr id="139" name="Picture 381" descr="Afbeeldingsresultaat voor calendar icon"/>
          <p:cNvPicPr>
            <a:picLocks noChangeAspect="1" noChangeArrowheads="1"/>
          </p:cNvPicPr>
          <p:nvPr/>
        </p:nvPicPr>
        <p:blipFill>
          <a:blip r:embed="rId28"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321907" y="2957323"/>
            <a:ext cx="293004" cy="293004"/>
          </a:xfrm>
          <a:prstGeom prst="rect">
            <a:avLst/>
          </a:prstGeom>
          <a:noFill/>
          <a:extLst>
            <a:ext uri="{909E8E84-426E-40DD-AFC4-6F175D3DCCD1}">
              <a14:hiddenFill xmlns:a14="http://schemas.microsoft.com/office/drawing/2010/main">
                <a:solidFill>
                  <a:srgbClr val="FFFFFF"/>
                </a:solidFill>
              </a14:hiddenFill>
            </a:ext>
          </a:extLst>
        </p:spPr>
      </p:pic>
      <p:pic>
        <p:nvPicPr>
          <p:cNvPr id="140" name="Picture 381" descr="Afbeeldingsresultaat voor calendar icon"/>
          <p:cNvPicPr>
            <a:picLocks noChangeAspect="1" noChangeArrowheads="1"/>
          </p:cNvPicPr>
          <p:nvPr/>
        </p:nvPicPr>
        <p:blipFill>
          <a:blip r:embed="rId28" cstate="print">
            <a:clrChange>
              <a:clrFrom>
                <a:srgbClr val="FFFFFF"/>
              </a:clrFrom>
              <a:clrTo>
                <a:srgbClr val="FFFFFF">
                  <a:alpha val="0"/>
                </a:srgbClr>
              </a:clrTo>
            </a:clrChange>
            <a:duotone>
              <a:prstClr val="black"/>
              <a:schemeClr val="accent2">
                <a:tint val="45000"/>
                <a:satMod val="400000"/>
              </a:schemeClr>
            </a:duotone>
            <a:extLst>
              <a:ext uri="{28A0092B-C50C-407E-A947-70E740481C1C}">
                <a14:useLocalDpi xmlns:a14="http://schemas.microsoft.com/office/drawing/2010/main" val="0"/>
              </a:ext>
            </a:extLst>
          </a:blip>
          <a:srcRect/>
          <a:stretch>
            <a:fillRect/>
          </a:stretch>
        </p:blipFill>
        <p:spPr bwMode="auto">
          <a:xfrm>
            <a:off x="342833" y="3348591"/>
            <a:ext cx="293004" cy="293004"/>
          </a:xfrm>
          <a:prstGeom prst="rect">
            <a:avLst/>
          </a:prstGeom>
          <a:noFill/>
          <a:extLst>
            <a:ext uri="{909E8E84-426E-40DD-AFC4-6F175D3DCCD1}">
              <a14:hiddenFill xmlns:a14="http://schemas.microsoft.com/office/drawing/2010/main">
                <a:solidFill>
                  <a:srgbClr val="FFFFFF"/>
                </a:solidFill>
              </a14:hiddenFill>
            </a:ext>
          </a:extLst>
        </p:spPr>
      </p:pic>
      <p:pic>
        <p:nvPicPr>
          <p:cNvPr id="141" name="Picture 385" descr="https://cdn3.iconfinder.com/data/icons/meanicons-base/512/meanicons_50-512.png"/>
          <p:cNvPicPr>
            <a:picLocks noChangeAspect="1" noChangeArrowheads="1"/>
          </p:cNvPicPr>
          <p:nvPr/>
        </p:nvPicPr>
        <p:blipFill>
          <a:blip r:embed="rId29" cstate="print">
            <a:extLst>
              <a:ext uri="{28A0092B-C50C-407E-A947-70E740481C1C}">
                <a14:useLocalDpi xmlns:a14="http://schemas.microsoft.com/office/drawing/2010/main" val="0"/>
              </a:ext>
            </a:extLst>
          </a:blip>
          <a:srcRect/>
          <a:stretch>
            <a:fillRect/>
          </a:stretch>
        </p:blipFill>
        <p:spPr bwMode="auto">
          <a:xfrm>
            <a:off x="2094574" y="962195"/>
            <a:ext cx="217985" cy="210322"/>
          </a:xfrm>
          <a:prstGeom prst="rect">
            <a:avLst/>
          </a:prstGeom>
          <a:noFill/>
          <a:extLst>
            <a:ext uri="{909E8E84-426E-40DD-AFC4-6F175D3DCCD1}">
              <a14:hiddenFill xmlns:a14="http://schemas.microsoft.com/office/drawing/2010/main">
                <a:solidFill>
                  <a:srgbClr val="FFFFFF"/>
                </a:solidFill>
              </a14:hiddenFill>
            </a:ext>
          </a:extLst>
        </p:spPr>
      </p:pic>
      <p:sp>
        <p:nvSpPr>
          <p:cNvPr id="2" name="Slide Number Placeholder 1"/>
          <p:cNvSpPr>
            <a:spLocks noGrp="1"/>
          </p:cNvSpPr>
          <p:nvPr>
            <p:ph type="sldNum" sz="quarter" idx="12"/>
          </p:nvPr>
        </p:nvSpPr>
        <p:spPr/>
        <p:txBody>
          <a:bodyPr/>
          <a:lstStyle/>
          <a:p>
            <a:fld id="{B6F15528-21DE-4FAA-801E-634DDDAF4B2B}" type="slidenum">
              <a:rPr lang="en-US" smtClean="0"/>
              <a:pPr/>
              <a:t>18</a:t>
            </a:fld>
            <a:endParaRPr lang="en-US"/>
          </a:p>
        </p:txBody>
      </p:sp>
      <p:sp>
        <p:nvSpPr>
          <p:cNvPr id="92" name="TextBox 91"/>
          <p:cNvSpPr txBox="1"/>
          <p:nvPr/>
        </p:nvSpPr>
        <p:spPr>
          <a:xfrm>
            <a:off x="17379" y="58687"/>
            <a:ext cx="2601975" cy="338554"/>
          </a:xfrm>
          <a:prstGeom prst="rect">
            <a:avLst/>
          </a:prstGeom>
          <a:noFill/>
          <a:effectLst>
            <a:outerShdw blurRad="50800" dist="38100" dir="2700000" algn="tl" rotWithShape="0">
              <a:prstClr val="black">
                <a:alpha val="40000"/>
              </a:prstClr>
            </a:outerShdw>
          </a:effectLst>
        </p:spPr>
        <p:txBody>
          <a:bodyPr wrap="square" rtlCol="0">
            <a:spAutoFit/>
          </a:bodyPr>
          <a:lstStyle/>
          <a:p>
            <a:r>
              <a:rPr lang="nl-NL" sz="1600" dirty="0">
                <a:solidFill>
                  <a:schemeClr val="bg1"/>
                </a:solidFill>
                <a:latin typeface="Tunga" panose="020B0502040204020203" pitchFamily="34" charset="0"/>
                <a:cs typeface="Tunga" panose="020B0502040204020203" pitchFamily="34" charset="0"/>
              </a:rPr>
              <a:t>No container # - Import</a:t>
            </a:r>
          </a:p>
        </p:txBody>
      </p:sp>
    </p:spTree>
    <p:controls>
      <mc:AlternateContent xmlns:mc="http://schemas.openxmlformats.org/markup-compatibility/2006">
        <mc:Choice xmlns:v="urn:schemas-microsoft-com:vml" Requires="v">
          <p:control spid="89188" name="ScrollBar1" r:id="rId2" imgW="85680" imgH="2666880"/>
        </mc:Choice>
        <mc:Fallback>
          <p:control name="ScrollBar1" r:id="rId2" imgW="85680" imgH="2666880">
            <p:pic>
              <p:nvPicPr>
                <p:cNvPr id="38" name="ScrollBar1"/>
                <p:cNvPicPr>
                  <a:picLocks/>
                </p:cNvPicPr>
                <p:nvPr/>
              </p:nvPicPr>
              <p:blipFill>
                <a:blip r:embed="rId30"/>
                <a:stretch>
                  <a:fillRect/>
                </a:stretch>
              </p:blipFill>
              <p:spPr>
                <a:xfrm>
                  <a:off x="7010401" y="914400"/>
                  <a:ext cx="87293" cy="2664312"/>
                </a:xfrm>
                <a:prstGeom prst="rect">
                  <a:avLst/>
                </a:prstGeom>
              </p:spPr>
            </p:pic>
          </p:control>
        </mc:Fallback>
      </mc:AlternateContent>
      <mc:AlternateContent xmlns:mc="http://schemas.openxmlformats.org/markup-compatibility/2006">
        <mc:Choice xmlns:v="urn:schemas-microsoft-com:vml" Requires="v">
          <p:control spid="89189" name="ScrollBar2" r:id="rId3" imgW="4419720" imgH="123840"/>
        </mc:Choice>
        <mc:Fallback>
          <p:control name="ScrollBar2" r:id="rId3" imgW="4419720" imgH="123840">
            <p:pic>
              <p:nvPicPr>
                <p:cNvPr id="39" name="ScrollBar2"/>
                <p:cNvPicPr>
                  <a:picLocks/>
                </p:cNvPicPr>
                <p:nvPr/>
              </p:nvPicPr>
              <p:blipFill>
                <a:blip r:embed="rId31"/>
                <a:stretch>
                  <a:fillRect/>
                </a:stretch>
              </p:blipFill>
              <p:spPr>
                <a:xfrm>
                  <a:off x="2590800" y="3457834"/>
                  <a:ext cx="4419600" cy="120878"/>
                </a:xfrm>
                <a:prstGeom prst="rect">
                  <a:avLst/>
                </a:prstGeom>
              </p:spPr>
            </p:pic>
          </p:control>
        </mc:Fallback>
      </mc:AlternateContent>
      <mc:AlternateContent xmlns:mc="http://schemas.openxmlformats.org/markup-compatibility/2006">
        <mc:Choice xmlns:v="urn:schemas-microsoft-com:vml" Requires="v">
          <p:control spid="89190" name="ScrollBar3" r:id="rId4" imgW="114480" imgH="2238480"/>
        </mc:Choice>
        <mc:Fallback>
          <p:control name="ScrollBar3" r:id="rId4" imgW="114480" imgH="2238480">
            <p:pic>
              <p:nvPicPr>
                <p:cNvPr id="58" name="ScrollBar3"/>
                <p:cNvPicPr>
                  <a:picLocks/>
                </p:cNvPicPr>
                <p:nvPr/>
              </p:nvPicPr>
              <p:blipFill>
                <a:blip r:embed="rId32"/>
                <a:stretch>
                  <a:fillRect/>
                </a:stretch>
              </p:blipFill>
              <p:spPr>
                <a:xfrm>
                  <a:off x="10908019" y="1619346"/>
                  <a:ext cx="115169" cy="2242199"/>
                </a:xfrm>
                <a:prstGeom prst="rect">
                  <a:avLst/>
                </a:prstGeom>
              </p:spPr>
            </p:pic>
          </p:control>
        </mc:Fallback>
      </mc:AlternateContent>
    </p:controls>
    <p:extLst>
      <p:ext uri="{BB962C8B-B14F-4D97-AF65-F5344CB8AC3E}">
        <p14:creationId xmlns:p14="http://schemas.microsoft.com/office/powerpoint/2010/main" val="193179489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 name="Rectangle 71">
            <a:hlinkClick r:id="rId6" action="ppaction://hlinksldjump"/>
          </p:cNvPr>
          <p:cNvSpPr/>
          <p:nvPr/>
        </p:nvSpPr>
        <p:spPr>
          <a:xfrm>
            <a:off x="7696200" y="4889762"/>
            <a:ext cx="2616434" cy="520435"/>
          </a:xfrm>
          <a:prstGeom prst="rect">
            <a:avLst/>
          </a:prstGeom>
          <a:solidFill>
            <a:schemeClr val="bg1">
              <a:lumMod val="75000"/>
            </a:schemeClr>
          </a:solidFill>
          <a:ln>
            <a:solidFill>
              <a:schemeClr val="bg1">
                <a:lumMod val="85000"/>
              </a:schemeClr>
            </a:solidFill>
          </a:ln>
          <a:effectLst>
            <a:outerShdw blurRad="50800" dist="38100" dir="18900000" algn="bl" rotWithShape="0">
              <a:prstClr val="black">
                <a:alpha val="40000"/>
              </a:prstClr>
            </a:outerShdw>
          </a:effectLst>
        </p:spPr>
        <p:style>
          <a:lnRef idx="2">
            <a:schemeClr val="accent2"/>
          </a:lnRef>
          <a:fillRef idx="1">
            <a:schemeClr val="lt1"/>
          </a:fillRef>
          <a:effectRef idx="0">
            <a:schemeClr val="accent2"/>
          </a:effectRef>
          <a:fontRef idx="minor">
            <a:schemeClr val="dk1"/>
          </a:fontRef>
        </p:style>
        <p:txBody>
          <a:bodyPr lIns="0" rIns="0" bIns="0" rtlCol="0" anchor="ctr"/>
          <a:lstStyle/>
          <a:p>
            <a:pPr marL="91440"/>
            <a:r>
              <a:rPr lang="nl-NL" sz="1000" b="1" dirty="0">
                <a:solidFill>
                  <a:schemeClr val="bg1"/>
                </a:solidFill>
                <a:latin typeface="Tunga" panose="020B0502040204020203" pitchFamily="34" charset="0"/>
                <a:cs typeface="Tunga" panose="020B0502040204020203" pitchFamily="34" charset="0"/>
              </a:rPr>
              <a:t>Oosterhout Container Terminal, Oosterhout</a:t>
            </a:r>
          </a:p>
          <a:p>
            <a:pPr marL="91440"/>
            <a:r>
              <a:rPr lang="nl-NL" sz="1000" dirty="0">
                <a:solidFill>
                  <a:schemeClr val="bg1"/>
                </a:solidFill>
                <a:latin typeface="Tunga" panose="020B0502040204020203" pitchFamily="34" charset="0"/>
                <a:cs typeface="Tunga" panose="020B0502040204020203" pitchFamily="34" charset="0"/>
                <a:sym typeface="Wingdings 3" panose="05040102010807070707" pitchFamily="18" charset="2"/>
              </a:rPr>
              <a:t> </a:t>
            </a:r>
            <a:r>
              <a:rPr lang="nl-NL" sz="1000" dirty="0" err="1">
                <a:solidFill>
                  <a:schemeClr val="bg1"/>
                </a:solidFill>
                <a:latin typeface="Tunga" panose="020B0502040204020203" pitchFamily="34" charset="0"/>
                <a:cs typeface="Tunga" panose="020B0502040204020203" pitchFamily="34" charset="0"/>
              </a:rPr>
              <a:t>Round</a:t>
            </a:r>
            <a:r>
              <a:rPr lang="nl-NL" sz="1000" dirty="0">
                <a:solidFill>
                  <a:schemeClr val="bg1"/>
                </a:solidFill>
                <a:latin typeface="Tunga" panose="020B0502040204020203" pitchFamily="34" charset="0"/>
                <a:cs typeface="Tunga" panose="020B0502040204020203" pitchFamily="34" charset="0"/>
              </a:rPr>
              <a:t> Trip</a:t>
            </a:r>
          </a:p>
        </p:txBody>
      </p:sp>
      <p:sp>
        <p:nvSpPr>
          <p:cNvPr id="66" name="Rectangle 65">
            <a:hlinkClick r:id="rId7" action="ppaction://hlinksldjump"/>
          </p:cNvPr>
          <p:cNvSpPr/>
          <p:nvPr/>
        </p:nvSpPr>
        <p:spPr>
          <a:xfrm>
            <a:off x="7704649" y="956150"/>
            <a:ext cx="2616434" cy="520435"/>
          </a:xfrm>
          <a:prstGeom prst="rect">
            <a:avLst/>
          </a:prstGeom>
          <a:solidFill>
            <a:schemeClr val="bg1">
              <a:lumMod val="75000"/>
            </a:schemeClr>
          </a:solidFill>
          <a:ln>
            <a:solidFill>
              <a:schemeClr val="bg1">
                <a:lumMod val="85000"/>
              </a:schemeClr>
            </a:solidFill>
          </a:ln>
          <a:effectLst>
            <a:outerShdw blurRad="50800" dist="38100" dir="18900000" algn="bl" rotWithShape="0">
              <a:prstClr val="black">
                <a:alpha val="40000"/>
              </a:prstClr>
            </a:outerShdw>
          </a:effectLst>
        </p:spPr>
        <p:style>
          <a:lnRef idx="2">
            <a:schemeClr val="accent2"/>
          </a:lnRef>
          <a:fillRef idx="1">
            <a:schemeClr val="lt1"/>
          </a:fillRef>
          <a:effectRef idx="0">
            <a:schemeClr val="accent2"/>
          </a:effectRef>
          <a:fontRef idx="minor">
            <a:schemeClr val="dk1"/>
          </a:fontRef>
        </p:style>
        <p:txBody>
          <a:bodyPr lIns="0" rIns="0" bIns="0" rtlCol="0" anchor="ctr"/>
          <a:lstStyle/>
          <a:p>
            <a:pPr marL="91440"/>
            <a:r>
              <a:rPr lang="nl-NL" sz="1000" b="1" dirty="0">
                <a:solidFill>
                  <a:schemeClr val="bg1"/>
                </a:solidFill>
                <a:latin typeface="Tunga" panose="020B0502040204020203" pitchFamily="34" charset="0"/>
                <a:cs typeface="Tunga" panose="020B0502040204020203" pitchFamily="34" charset="0"/>
              </a:rPr>
              <a:t>Delta Marine Terminals, Moerdijk</a:t>
            </a:r>
          </a:p>
          <a:p>
            <a:pPr marL="91440"/>
            <a:r>
              <a:rPr lang="nl-NL" sz="1000" dirty="0">
                <a:solidFill>
                  <a:schemeClr val="bg1"/>
                </a:solidFill>
                <a:latin typeface="Tunga" panose="020B0502040204020203" pitchFamily="34" charset="0"/>
                <a:cs typeface="Tunga" panose="020B0502040204020203" pitchFamily="34" charset="0"/>
                <a:sym typeface="Wingdings 3" panose="05040102010807070707" pitchFamily="18" charset="2"/>
              </a:rPr>
              <a:t> </a:t>
            </a:r>
            <a:r>
              <a:rPr lang="nl-NL" sz="1000" dirty="0">
                <a:solidFill>
                  <a:schemeClr val="bg1"/>
                </a:solidFill>
                <a:latin typeface="Tunga" panose="020B0502040204020203" pitchFamily="34" charset="0"/>
                <a:cs typeface="Tunga" panose="020B0502040204020203" pitchFamily="34" charset="0"/>
              </a:rPr>
              <a:t>Single Trip </a:t>
            </a:r>
            <a:r>
              <a:rPr lang="nl-NL" sz="1000" dirty="0">
                <a:solidFill>
                  <a:schemeClr val="bg1"/>
                </a:solidFill>
                <a:latin typeface="Tunga" panose="020B0502040204020203" pitchFamily="34" charset="0"/>
                <a:cs typeface="Tunga" panose="020B0502040204020203" pitchFamily="34" charset="0"/>
                <a:sym typeface="Wingdings 3" panose="05040102010807070707" pitchFamily="18" charset="2"/>
              </a:rPr>
              <a:t> </a:t>
            </a:r>
            <a:r>
              <a:rPr lang="nl-NL" sz="1000" dirty="0">
                <a:solidFill>
                  <a:schemeClr val="bg1"/>
                </a:solidFill>
                <a:latin typeface="Tunga" panose="020B0502040204020203" pitchFamily="34" charset="0"/>
                <a:cs typeface="Tunga" panose="020B0502040204020203" pitchFamily="34" charset="0"/>
              </a:rPr>
              <a:t>Depot </a:t>
            </a:r>
            <a:r>
              <a:rPr lang="nl-NL" sz="1000" dirty="0" err="1">
                <a:solidFill>
                  <a:schemeClr val="bg1"/>
                </a:solidFill>
                <a:latin typeface="Tunga" panose="020B0502040204020203" pitchFamily="34" charset="0"/>
                <a:cs typeface="Tunga" panose="020B0502040204020203" pitchFamily="34" charset="0"/>
              </a:rPr>
              <a:t>available</a:t>
            </a:r>
            <a:endParaRPr lang="nl-NL" sz="1000" dirty="0">
              <a:solidFill>
                <a:schemeClr val="bg1"/>
              </a:solidFill>
              <a:latin typeface="Tunga" panose="020B0502040204020203" pitchFamily="34" charset="0"/>
              <a:cs typeface="Tunga" panose="020B0502040204020203" pitchFamily="34" charset="0"/>
            </a:endParaRPr>
          </a:p>
        </p:txBody>
      </p:sp>
      <p:sp>
        <p:nvSpPr>
          <p:cNvPr id="26" name="Title 1"/>
          <p:cNvSpPr>
            <a:spLocks noGrp="1"/>
          </p:cNvSpPr>
          <p:nvPr>
            <p:ph type="title"/>
          </p:nvPr>
        </p:nvSpPr>
        <p:spPr>
          <a:xfrm>
            <a:off x="8762999" y="6400800"/>
            <a:ext cx="2533073" cy="381000"/>
          </a:xfrm>
        </p:spPr>
        <p:txBody>
          <a:bodyPr>
            <a:normAutofit/>
          </a:bodyPr>
          <a:lstStyle/>
          <a:p>
            <a:r>
              <a:rPr lang="nl-NL" sz="800" dirty="0"/>
              <a:t>Menu option No container # import Tilburg details</a:t>
            </a:r>
          </a:p>
        </p:txBody>
      </p:sp>
      <p:pic>
        <p:nvPicPr>
          <p:cNvPr id="24" name="Picture 23"/>
          <p:cNvPicPr>
            <a:picLocks noChangeAspect="1"/>
          </p:cNvPicPr>
          <p:nvPr/>
        </p:nvPicPr>
        <p:blipFill>
          <a:blip r:embed="rId8"/>
          <a:stretch>
            <a:fillRect/>
          </a:stretch>
        </p:blipFill>
        <p:spPr>
          <a:xfrm>
            <a:off x="2590801" y="914400"/>
            <a:ext cx="4506893" cy="2664312"/>
          </a:xfrm>
          <a:prstGeom prst="rect">
            <a:avLst/>
          </a:prstGeom>
          <a:effectLst>
            <a:outerShdw blurRad="50800" dist="38100" dir="18900000" algn="bl" rotWithShape="0">
              <a:prstClr val="black">
                <a:alpha val="40000"/>
              </a:prstClr>
            </a:outerShdw>
          </a:effectLst>
        </p:spPr>
      </p:pic>
      <p:pic>
        <p:nvPicPr>
          <p:cNvPr id="42" name="Picture 41" descr="want to create function that when a new point occurs this file will ..."/>
          <p:cNvPicPr>
            <a:picLocks noChangeAspect="1"/>
          </p:cNvPicPr>
          <p:nvPr/>
        </p:nvPicPr>
        <p:blipFill>
          <a:blip r:embed="rId9"/>
          <a:stretch>
            <a:fillRect/>
          </a:stretch>
        </p:blipFill>
        <p:spPr>
          <a:xfrm flipH="1">
            <a:off x="4395498" y="2511255"/>
            <a:ext cx="160338" cy="280591"/>
          </a:xfrm>
          <a:prstGeom prst="rect">
            <a:avLst/>
          </a:prstGeom>
        </p:spPr>
      </p:pic>
      <p:sp>
        <p:nvSpPr>
          <p:cNvPr id="45" name="Rectangle 44"/>
          <p:cNvSpPr/>
          <p:nvPr/>
        </p:nvSpPr>
        <p:spPr>
          <a:xfrm>
            <a:off x="10345928" y="4889765"/>
            <a:ext cx="570543" cy="520435"/>
          </a:xfrm>
          <a:prstGeom prst="rect">
            <a:avLst/>
          </a:prstGeom>
          <a:solidFill>
            <a:schemeClr val="bg1"/>
          </a:solidFill>
          <a:ln>
            <a:solidFill>
              <a:schemeClr val="bg1">
                <a:lumMod val="85000"/>
              </a:schemeClr>
            </a:solidFill>
          </a:ln>
          <a:effectLst>
            <a:outerShdw blurRad="50800" dist="38100" dir="18900000" algn="bl" rotWithShape="0">
              <a:prstClr val="black">
                <a:alpha val="40000"/>
              </a:prstClr>
            </a:outerShdw>
          </a:effectLst>
        </p:spPr>
        <p:style>
          <a:lnRef idx="2">
            <a:schemeClr val="accent2"/>
          </a:lnRef>
          <a:fillRef idx="1">
            <a:schemeClr val="lt1"/>
          </a:fillRef>
          <a:effectRef idx="0">
            <a:schemeClr val="accent2"/>
          </a:effectRef>
          <a:fontRef idx="minor">
            <a:schemeClr val="dk1"/>
          </a:fontRef>
        </p:style>
        <p:txBody>
          <a:bodyPr lIns="0" rIns="0" bIns="0" rtlCol="0" anchor="ctr"/>
          <a:lstStyle/>
          <a:p>
            <a:pPr algn="ctr"/>
            <a:endParaRPr lang="nl-NL">
              <a:latin typeface="Tunga" panose="020B0502040204020203" pitchFamily="34" charset="0"/>
              <a:cs typeface="Tunga" panose="020B0502040204020203" pitchFamily="34" charset="0"/>
            </a:endParaRPr>
          </a:p>
        </p:txBody>
      </p:sp>
      <p:sp>
        <p:nvSpPr>
          <p:cNvPr id="46" name="Rectangle 45"/>
          <p:cNvSpPr/>
          <p:nvPr/>
        </p:nvSpPr>
        <p:spPr>
          <a:xfrm>
            <a:off x="10345928" y="1600202"/>
            <a:ext cx="570543" cy="520435"/>
          </a:xfrm>
          <a:prstGeom prst="rect">
            <a:avLst/>
          </a:prstGeom>
          <a:solidFill>
            <a:schemeClr val="bg1"/>
          </a:solidFill>
          <a:ln>
            <a:solidFill>
              <a:schemeClr val="bg1">
                <a:lumMod val="85000"/>
              </a:schemeClr>
            </a:solidFill>
          </a:ln>
          <a:effectLst>
            <a:outerShdw blurRad="50800" dist="38100" dir="18900000" algn="bl" rotWithShape="0">
              <a:prstClr val="black">
                <a:alpha val="40000"/>
              </a:prstClr>
            </a:outerShdw>
          </a:effectLst>
        </p:spPr>
        <p:style>
          <a:lnRef idx="2">
            <a:schemeClr val="accent2"/>
          </a:lnRef>
          <a:fillRef idx="1">
            <a:schemeClr val="lt1"/>
          </a:fillRef>
          <a:effectRef idx="0">
            <a:schemeClr val="accent2"/>
          </a:effectRef>
          <a:fontRef idx="minor">
            <a:schemeClr val="dk1"/>
          </a:fontRef>
        </p:style>
        <p:txBody>
          <a:bodyPr lIns="0" rIns="0" bIns="0" rtlCol="0" anchor="ctr"/>
          <a:lstStyle/>
          <a:p>
            <a:pPr algn="ctr"/>
            <a:endParaRPr lang="nl-NL">
              <a:latin typeface="Tunga" panose="020B0502040204020203" pitchFamily="34" charset="0"/>
              <a:cs typeface="Tunga" panose="020B0502040204020203" pitchFamily="34" charset="0"/>
            </a:endParaRPr>
          </a:p>
        </p:txBody>
      </p:sp>
      <p:sp>
        <p:nvSpPr>
          <p:cNvPr id="47" name="Rectangle 46">
            <a:hlinkClick r:id="rId10" action="ppaction://hlinksldjump"/>
          </p:cNvPr>
          <p:cNvSpPr/>
          <p:nvPr/>
        </p:nvSpPr>
        <p:spPr>
          <a:xfrm>
            <a:off x="7717948" y="946513"/>
            <a:ext cx="2616434" cy="520435"/>
          </a:xfrm>
          <a:prstGeom prst="rect">
            <a:avLst/>
          </a:prstGeom>
          <a:solidFill>
            <a:schemeClr val="bg1">
              <a:lumMod val="75000"/>
            </a:schemeClr>
          </a:solidFill>
          <a:ln>
            <a:solidFill>
              <a:schemeClr val="bg1">
                <a:lumMod val="85000"/>
              </a:schemeClr>
            </a:solidFill>
          </a:ln>
          <a:effectLst>
            <a:outerShdw blurRad="50800" dist="38100" dir="18900000" algn="bl" rotWithShape="0">
              <a:prstClr val="black">
                <a:alpha val="40000"/>
              </a:prstClr>
            </a:outerShdw>
          </a:effectLst>
        </p:spPr>
        <p:style>
          <a:lnRef idx="2">
            <a:schemeClr val="accent2"/>
          </a:lnRef>
          <a:fillRef idx="1">
            <a:schemeClr val="lt1"/>
          </a:fillRef>
          <a:effectRef idx="0">
            <a:schemeClr val="accent2"/>
          </a:effectRef>
          <a:fontRef idx="minor">
            <a:schemeClr val="dk1"/>
          </a:fontRef>
        </p:style>
        <p:txBody>
          <a:bodyPr lIns="0" rIns="0" bIns="0" rtlCol="0" anchor="ctr"/>
          <a:lstStyle/>
          <a:p>
            <a:pPr marL="91440"/>
            <a:r>
              <a:rPr lang="nl-NL" sz="1000" b="1" dirty="0">
                <a:solidFill>
                  <a:schemeClr val="bg1"/>
                </a:solidFill>
                <a:latin typeface="Tunga" panose="020B0502040204020203" pitchFamily="34" charset="0"/>
                <a:cs typeface="Tunga" panose="020B0502040204020203" pitchFamily="34" charset="0"/>
              </a:rPr>
              <a:t>Delta Marine Terminals, Moerdijk</a:t>
            </a:r>
          </a:p>
          <a:p>
            <a:pPr marL="91440"/>
            <a:r>
              <a:rPr lang="nl-NL" sz="1000" dirty="0">
                <a:solidFill>
                  <a:schemeClr val="bg1"/>
                </a:solidFill>
                <a:latin typeface="Tunga" panose="020B0502040204020203" pitchFamily="34" charset="0"/>
                <a:cs typeface="Tunga" panose="020B0502040204020203" pitchFamily="34" charset="0"/>
                <a:sym typeface="Wingdings 3" panose="05040102010807070707" pitchFamily="18" charset="2"/>
              </a:rPr>
              <a:t> </a:t>
            </a:r>
            <a:r>
              <a:rPr lang="nl-NL" sz="1000" dirty="0">
                <a:solidFill>
                  <a:schemeClr val="bg1"/>
                </a:solidFill>
                <a:latin typeface="Tunga" panose="020B0502040204020203" pitchFamily="34" charset="0"/>
                <a:cs typeface="Tunga" panose="020B0502040204020203" pitchFamily="34" charset="0"/>
              </a:rPr>
              <a:t>Single Trip </a:t>
            </a:r>
            <a:r>
              <a:rPr lang="nl-NL" sz="1000" dirty="0">
                <a:solidFill>
                  <a:schemeClr val="bg1"/>
                </a:solidFill>
                <a:latin typeface="Tunga" panose="020B0502040204020203" pitchFamily="34" charset="0"/>
                <a:cs typeface="Tunga" panose="020B0502040204020203" pitchFamily="34" charset="0"/>
                <a:sym typeface="Wingdings 3" panose="05040102010807070707" pitchFamily="18" charset="2"/>
              </a:rPr>
              <a:t> </a:t>
            </a:r>
            <a:r>
              <a:rPr lang="nl-NL" sz="1000" dirty="0">
                <a:solidFill>
                  <a:schemeClr val="bg1"/>
                </a:solidFill>
                <a:latin typeface="Tunga" panose="020B0502040204020203" pitchFamily="34" charset="0"/>
                <a:cs typeface="Tunga" panose="020B0502040204020203" pitchFamily="34" charset="0"/>
              </a:rPr>
              <a:t>Depot </a:t>
            </a:r>
            <a:r>
              <a:rPr lang="nl-NL" sz="1000" dirty="0" err="1">
                <a:solidFill>
                  <a:schemeClr val="bg1"/>
                </a:solidFill>
                <a:latin typeface="Tunga" panose="020B0502040204020203" pitchFamily="34" charset="0"/>
                <a:cs typeface="Tunga" panose="020B0502040204020203" pitchFamily="34" charset="0"/>
              </a:rPr>
              <a:t>available</a:t>
            </a:r>
            <a:r>
              <a:rPr lang="nl-NL" sz="1000" dirty="0">
                <a:solidFill>
                  <a:schemeClr val="bg1"/>
                </a:solidFill>
                <a:latin typeface="Tunga" panose="020B0502040204020203" pitchFamily="34" charset="0"/>
                <a:cs typeface="Tunga" panose="020B0502040204020203" pitchFamily="34" charset="0"/>
              </a:rPr>
              <a:t> </a:t>
            </a:r>
            <a:r>
              <a:rPr lang="nl-NL" sz="1000" dirty="0" err="1">
                <a:solidFill>
                  <a:schemeClr val="bg1"/>
                </a:solidFill>
                <a:latin typeface="Tunga" panose="020B0502040204020203" pitchFamily="34" charset="0"/>
                <a:cs typeface="Tunga" panose="020B0502040204020203" pitchFamily="34" charset="0"/>
              </a:rPr>
              <a:t>for</a:t>
            </a:r>
            <a:r>
              <a:rPr lang="nl-NL" sz="1000" dirty="0">
                <a:solidFill>
                  <a:schemeClr val="bg1"/>
                </a:solidFill>
                <a:latin typeface="Tunga" panose="020B0502040204020203" pitchFamily="34" charset="0"/>
                <a:cs typeface="Tunga" panose="020B0502040204020203" pitchFamily="34" charset="0"/>
              </a:rPr>
              <a:t> carrier </a:t>
            </a:r>
          </a:p>
        </p:txBody>
      </p:sp>
      <p:sp>
        <p:nvSpPr>
          <p:cNvPr id="48" name="Rectangle 47"/>
          <p:cNvSpPr/>
          <p:nvPr/>
        </p:nvSpPr>
        <p:spPr>
          <a:xfrm>
            <a:off x="10334383" y="946513"/>
            <a:ext cx="570543" cy="520435"/>
          </a:xfrm>
          <a:prstGeom prst="rect">
            <a:avLst/>
          </a:prstGeom>
          <a:solidFill>
            <a:schemeClr val="bg1"/>
          </a:solidFill>
          <a:ln>
            <a:solidFill>
              <a:schemeClr val="bg1">
                <a:lumMod val="85000"/>
              </a:schemeClr>
            </a:solidFill>
          </a:ln>
          <a:effectLst>
            <a:outerShdw blurRad="50800" dist="38100" dir="18900000" algn="bl" rotWithShape="0">
              <a:prstClr val="black">
                <a:alpha val="40000"/>
              </a:prstClr>
            </a:outerShdw>
          </a:effectLst>
        </p:spPr>
        <p:style>
          <a:lnRef idx="2">
            <a:schemeClr val="accent2"/>
          </a:lnRef>
          <a:fillRef idx="1">
            <a:schemeClr val="lt1"/>
          </a:fillRef>
          <a:effectRef idx="0">
            <a:schemeClr val="accent2"/>
          </a:effectRef>
          <a:fontRef idx="minor">
            <a:schemeClr val="dk1"/>
          </a:fontRef>
        </p:style>
        <p:txBody>
          <a:bodyPr lIns="0" rIns="0" bIns="0" rtlCol="0" anchor="ctr"/>
          <a:lstStyle/>
          <a:p>
            <a:pPr algn="ctr"/>
            <a:endParaRPr lang="nl-NL">
              <a:latin typeface="Tunga" panose="020B0502040204020203" pitchFamily="34" charset="0"/>
              <a:cs typeface="Tunga" panose="020B0502040204020203" pitchFamily="34" charset="0"/>
            </a:endParaRPr>
          </a:p>
        </p:txBody>
      </p:sp>
      <p:pic>
        <p:nvPicPr>
          <p:cNvPr id="49" name="Picture 2"/>
          <p:cNvPicPr>
            <a:picLocks noChangeAspect="1" noChangeArrowheads="1"/>
          </p:cNvPicPr>
          <p:nvPr/>
        </p:nvPicPr>
        <p:blipFill>
          <a:blip r:embed="rId11">
            <a:duotone>
              <a:schemeClr val="bg2">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10389653" y="987654"/>
            <a:ext cx="438150" cy="438150"/>
          </a:xfrm>
          <a:prstGeom prst="rect">
            <a:avLst/>
          </a:prstGeom>
          <a:noFill/>
          <a:ln>
            <a:noFill/>
          </a:ln>
          <a:effectLst>
            <a:outerShdw blurRad="50800" dist="38100" dir="18900000" algn="bl" rotWithShape="0">
              <a:prstClr val="black">
                <a:alpha val="40000"/>
              </a:prstClr>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50" name="Picture 3"/>
          <p:cNvPicPr>
            <a:picLocks noChangeAspect="1" noChangeArrowheads="1"/>
          </p:cNvPicPr>
          <p:nvPr/>
        </p:nvPicPr>
        <p:blipFill>
          <a:blip r:embed="rId12">
            <a:duotone>
              <a:schemeClr val="bg2">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10446141" y="1655534"/>
            <a:ext cx="370114" cy="409769"/>
          </a:xfrm>
          <a:prstGeom prst="rect">
            <a:avLst/>
          </a:prstGeom>
          <a:noFill/>
          <a:ln>
            <a:noFill/>
          </a:ln>
          <a:effectLst>
            <a:outerShdw blurRad="50800" dist="38100" dir="18900000" algn="bl" rotWithShape="0">
              <a:prstClr val="black">
                <a:alpha val="40000"/>
              </a:prstClr>
            </a:outerShdw>
          </a:effectLst>
          <a:extLst/>
        </p:spPr>
      </p:pic>
      <p:pic>
        <p:nvPicPr>
          <p:cNvPr id="51" name="Picture 2"/>
          <p:cNvPicPr>
            <a:picLocks noChangeAspect="1" noChangeArrowheads="1"/>
          </p:cNvPicPr>
          <p:nvPr/>
        </p:nvPicPr>
        <p:blipFill>
          <a:blip r:embed="rId11">
            <a:duotone>
              <a:schemeClr val="bg2">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10387864" y="4930906"/>
            <a:ext cx="438150" cy="438150"/>
          </a:xfrm>
          <a:prstGeom prst="rect">
            <a:avLst/>
          </a:prstGeom>
          <a:noFill/>
          <a:ln>
            <a:noFill/>
          </a:ln>
          <a:effectLst>
            <a:outerShdw blurRad="50800" dist="38100" dir="18900000" algn="bl" rotWithShape="0">
              <a:prstClr val="black">
                <a:alpha val="40000"/>
              </a:prstClr>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52" name="Rectangle 51"/>
          <p:cNvSpPr/>
          <p:nvPr/>
        </p:nvSpPr>
        <p:spPr>
          <a:xfrm>
            <a:off x="7729493" y="1600202"/>
            <a:ext cx="2616434" cy="520435"/>
          </a:xfrm>
          <a:prstGeom prst="rect">
            <a:avLst/>
          </a:prstGeom>
          <a:solidFill>
            <a:srgbClr val="FFFFCC"/>
          </a:solidFill>
          <a:ln>
            <a:solidFill>
              <a:schemeClr val="bg1">
                <a:lumMod val="85000"/>
              </a:schemeClr>
            </a:solidFill>
          </a:ln>
          <a:effectLst>
            <a:outerShdw blurRad="50800" dist="38100" dir="18900000" algn="bl" rotWithShape="0">
              <a:prstClr val="black">
                <a:alpha val="40000"/>
              </a:prstClr>
            </a:outerShdw>
          </a:effectLst>
        </p:spPr>
        <p:style>
          <a:lnRef idx="2">
            <a:schemeClr val="accent2"/>
          </a:lnRef>
          <a:fillRef idx="1">
            <a:schemeClr val="lt1"/>
          </a:fillRef>
          <a:effectRef idx="0">
            <a:schemeClr val="accent2"/>
          </a:effectRef>
          <a:fontRef idx="minor">
            <a:schemeClr val="dk1"/>
          </a:fontRef>
        </p:style>
        <p:txBody>
          <a:bodyPr lIns="0" rIns="0" bIns="0" rtlCol="0" anchor="ctr"/>
          <a:lstStyle/>
          <a:p>
            <a:pPr marL="91440"/>
            <a:r>
              <a:rPr lang="nl-NL" sz="1000" b="1" dirty="0">
                <a:solidFill>
                  <a:schemeClr val="tx1"/>
                </a:solidFill>
                <a:latin typeface="Tunga" panose="020B0502040204020203" pitchFamily="34" charset="0"/>
                <a:cs typeface="Tunga" panose="020B0502040204020203" pitchFamily="34" charset="0"/>
              </a:rPr>
              <a:t>Barge Terminal Tilburg, Tilburg</a:t>
            </a:r>
          </a:p>
          <a:p>
            <a:pPr marL="91440"/>
            <a:r>
              <a:rPr lang="nl-NL" sz="1000" dirty="0">
                <a:solidFill>
                  <a:schemeClr val="tx1"/>
                </a:solidFill>
                <a:latin typeface="Tunga" panose="020B0502040204020203" pitchFamily="34" charset="0"/>
                <a:cs typeface="Tunga" panose="020B0502040204020203" pitchFamily="34" charset="0"/>
                <a:sym typeface="Wingdings 3" panose="05040102010807070707" pitchFamily="18" charset="2"/>
              </a:rPr>
              <a:t> </a:t>
            </a:r>
            <a:r>
              <a:rPr lang="nl-NL" sz="1000" dirty="0" err="1">
                <a:solidFill>
                  <a:schemeClr val="tx1"/>
                </a:solidFill>
                <a:latin typeface="Tunga" panose="020B0502040204020203" pitchFamily="34" charset="0"/>
                <a:cs typeface="Tunga" panose="020B0502040204020203" pitchFamily="34" charset="0"/>
              </a:rPr>
              <a:t>Round</a:t>
            </a:r>
            <a:r>
              <a:rPr lang="nl-NL" sz="1000" dirty="0">
                <a:solidFill>
                  <a:schemeClr val="tx1"/>
                </a:solidFill>
                <a:latin typeface="Tunga" panose="020B0502040204020203" pitchFamily="34" charset="0"/>
                <a:cs typeface="Tunga" panose="020B0502040204020203" pitchFamily="34" charset="0"/>
              </a:rPr>
              <a:t> Trip</a:t>
            </a:r>
          </a:p>
        </p:txBody>
      </p:sp>
      <p:sp>
        <p:nvSpPr>
          <p:cNvPr id="54" name="Rectangle 53"/>
          <p:cNvSpPr/>
          <p:nvPr/>
        </p:nvSpPr>
        <p:spPr>
          <a:xfrm>
            <a:off x="10896373" y="946513"/>
            <a:ext cx="570543" cy="520435"/>
          </a:xfrm>
          <a:prstGeom prst="rect">
            <a:avLst/>
          </a:prstGeom>
          <a:solidFill>
            <a:schemeClr val="bg1"/>
          </a:solidFill>
          <a:ln>
            <a:solidFill>
              <a:schemeClr val="bg1">
                <a:lumMod val="85000"/>
              </a:schemeClr>
            </a:solidFill>
          </a:ln>
          <a:effectLst>
            <a:outerShdw blurRad="50800" dist="38100" dir="18900000" algn="bl" rotWithShape="0">
              <a:prstClr val="black">
                <a:alpha val="40000"/>
              </a:prstClr>
            </a:outerShdw>
          </a:effectLst>
        </p:spPr>
        <p:style>
          <a:lnRef idx="2">
            <a:schemeClr val="accent2"/>
          </a:lnRef>
          <a:fillRef idx="1">
            <a:schemeClr val="lt1"/>
          </a:fillRef>
          <a:effectRef idx="0">
            <a:schemeClr val="accent2"/>
          </a:effectRef>
          <a:fontRef idx="minor">
            <a:schemeClr val="dk1"/>
          </a:fontRef>
        </p:style>
        <p:txBody>
          <a:bodyPr lIns="0" rIns="0" bIns="0" rtlCol="0" anchor="ctr"/>
          <a:lstStyle/>
          <a:p>
            <a:pPr algn="ctr"/>
            <a:r>
              <a:rPr lang="nl-NL" sz="1000" dirty="0">
                <a:solidFill>
                  <a:schemeClr val="bg1">
                    <a:lumMod val="50000"/>
                  </a:schemeClr>
                </a:solidFill>
                <a:latin typeface="Tunga" panose="020B0502040204020203" pitchFamily="34" charset="0"/>
                <a:cs typeface="Tunga" panose="020B0502040204020203" pitchFamily="34" charset="0"/>
              </a:rPr>
              <a:t>€ 124.20</a:t>
            </a:r>
          </a:p>
        </p:txBody>
      </p:sp>
      <p:sp>
        <p:nvSpPr>
          <p:cNvPr id="55" name="Rectangle 54"/>
          <p:cNvSpPr/>
          <p:nvPr/>
        </p:nvSpPr>
        <p:spPr>
          <a:xfrm>
            <a:off x="10907918" y="1600200"/>
            <a:ext cx="570543" cy="520435"/>
          </a:xfrm>
          <a:prstGeom prst="rect">
            <a:avLst/>
          </a:prstGeom>
          <a:solidFill>
            <a:schemeClr val="bg1"/>
          </a:solidFill>
          <a:ln>
            <a:solidFill>
              <a:schemeClr val="bg1">
                <a:lumMod val="85000"/>
              </a:schemeClr>
            </a:solidFill>
          </a:ln>
          <a:effectLst>
            <a:outerShdw blurRad="50800" dist="38100" dir="18900000" algn="bl" rotWithShape="0">
              <a:prstClr val="black">
                <a:alpha val="40000"/>
              </a:prstClr>
            </a:outerShdw>
          </a:effectLst>
        </p:spPr>
        <p:style>
          <a:lnRef idx="2">
            <a:schemeClr val="accent2"/>
          </a:lnRef>
          <a:fillRef idx="1">
            <a:schemeClr val="lt1"/>
          </a:fillRef>
          <a:effectRef idx="0">
            <a:schemeClr val="accent2"/>
          </a:effectRef>
          <a:fontRef idx="minor">
            <a:schemeClr val="dk1"/>
          </a:fontRef>
        </p:style>
        <p:txBody>
          <a:bodyPr lIns="0" rIns="0" bIns="0" rtlCol="0" anchor="ctr"/>
          <a:lstStyle/>
          <a:p>
            <a:pPr algn="ctr"/>
            <a:r>
              <a:rPr lang="nl-NL" sz="1000" dirty="0">
                <a:solidFill>
                  <a:schemeClr val="bg1">
                    <a:lumMod val="50000"/>
                  </a:schemeClr>
                </a:solidFill>
                <a:latin typeface="Tunga" panose="020B0502040204020203" pitchFamily="34" charset="0"/>
                <a:cs typeface="Tunga" panose="020B0502040204020203" pitchFamily="34" charset="0"/>
              </a:rPr>
              <a:t>€ 145.98</a:t>
            </a:r>
          </a:p>
        </p:txBody>
      </p:sp>
      <p:sp>
        <p:nvSpPr>
          <p:cNvPr id="56" name="Rectangle 55"/>
          <p:cNvSpPr/>
          <p:nvPr/>
        </p:nvSpPr>
        <p:spPr>
          <a:xfrm>
            <a:off x="10916471" y="4889763"/>
            <a:ext cx="570543" cy="520435"/>
          </a:xfrm>
          <a:prstGeom prst="rect">
            <a:avLst/>
          </a:prstGeom>
          <a:solidFill>
            <a:schemeClr val="bg1"/>
          </a:solidFill>
          <a:ln>
            <a:solidFill>
              <a:schemeClr val="bg1">
                <a:lumMod val="85000"/>
              </a:schemeClr>
            </a:solidFill>
          </a:ln>
          <a:effectLst>
            <a:outerShdw blurRad="50800" dist="38100" dir="18900000" algn="bl" rotWithShape="0">
              <a:prstClr val="black">
                <a:alpha val="40000"/>
              </a:prstClr>
            </a:outerShdw>
          </a:effectLst>
        </p:spPr>
        <p:style>
          <a:lnRef idx="2">
            <a:schemeClr val="accent2"/>
          </a:lnRef>
          <a:fillRef idx="1">
            <a:schemeClr val="lt1"/>
          </a:fillRef>
          <a:effectRef idx="0">
            <a:schemeClr val="accent2"/>
          </a:effectRef>
          <a:fontRef idx="minor">
            <a:schemeClr val="dk1"/>
          </a:fontRef>
        </p:style>
        <p:txBody>
          <a:bodyPr lIns="0" rIns="0" bIns="0" rtlCol="0" anchor="ctr"/>
          <a:lstStyle/>
          <a:p>
            <a:pPr algn="ctr"/>
            <a:r>
              <a:rPr lang="nl-NL" sz="1000" dirty="0">
                <a:solidFill>
                  <a:schemeClr val="bg1">
                    <a:lumMod val="50000"/>
                  </a:schemeClr>
                </a:solidFill>
                <a:latin typeface="Tunga" panose="020B0502040204020203" pitchFamily="34" charset="0"/>
                <a:cs typeface="Tunga" panose="020B0502040204020203" pitchFamily="34" charset="0"/>
              </a:rPr>
              <a:t>€ 150.50</a:t>
            </a:r>
          </a:p>
        </p:txBody>
      </p:sp>
      <p:pic>
        <p:nvPicPr>
          <p:cNvPr id="60" name="Picture 59" descr="want to create function that when a new point occurs this file will ..."/>
          <p:cNvPicPr>
            <a:picLocks noChangeAspect="1"/>
          </p:cNvPicPr>
          <p:nvPr/>
        </p:nvPicPr>
        <p:blipFill>
          <a:blip r:embed="rId9">
            <a:duotone>
              <a:schemeClr val="accent1">
                <a:shade val="45000"/>
                <a:satMod val="135000"/>
              </a:schemeClr>
              <a:prstClr val="white"/>
            </a:duotone>
          </a:blip>
          <a:stretch>
            <a:fillRect/>
          </a:stretch>
        </p:blipFill>
        <p:spPr>
          <a:xfrm flipH="1">
            <a:off x="3505873" y="1792904"/>
            <a:ext cx="160338" cy="280591"/>
          </a:xfrm>
          <a:prstGeom prst="rect">
            <a:avLst/>
          </a:prstGeom>
        </p:spPr>
      </p:pic>
      <p:sp>
        <p:nvSpPr>
          <p:cNvPr id="67" name="Rectangle 66"/>
          <p:cNvSpPr/>
          <p:nvPr/>
        </p:nvSpPr>
        <p:spPr>
          <a:xfrm>
            <a:off x="7971522" y="2288165"/>
            <a:ext cx="3190912" cy="2466875"/>
          </a:xfrm>
          <a:prstGeom prst="rect">
            <a:avLst/>
          </a:prstGeom>
          <a:noFill/>
          <a:ln>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nl-NL">
              <a:latin typeface="Tunga" panose="020B0502040204020203" pitchFamily="34" charset="0"/>
              <a:cs typeface="Tunga" panose="020B0502040204020203" pitchFamily="34" charset="0"/>
            </a:endParaRPr>
          </a:p>
        </p:txBody>
      </p:sp>
      <p:pic>
        <p:nvPicPr>
          <p:cNvPr id="73" name="Picture 72" descr="want to create function that when a new point occurs this file will ...">
            <a:hlinkClick r:id="rId6" action="ppaction://hlinksldjump"/>
          </p:cNvPr>
          <p:cNvPicPr>
            <a:picLocks noChangeAspect="1"/>
          </p:cNvPicPr>
          <p:nvPr/>
        </p:nvPicPr>
        <p:blipFill>
          <a:blip r:embed="rId9">
            <a:duotone>
              <a:schemeClr val="accent6">
                <a:shade val="45000"/>
                <a:satMod val="135000"/>
              </a:schemeClr>
              <a:prstClr val="white"/>
            </a:duotone>
          </a:blip>
          <a:stretch>
            <a:fillRect/>
          </a:stretch>
        </p:blipFill>
        <p:spPr>
          <a:xfrm flipH="1">
            <a:off x="4243076" y="2579842"/>
            <a:ext cx="96681" cy="169192"/>
          </a:xfrm>
          <a:prstGeom prst="rect">
            <a:avLst/>
          </a:prstGeom>
        </p:spPr>
      </p:pic>
      <p:pic>
        <p:nvPicPr>
          <p:cNvPr id="74" name="Picture 73" descr="want to create function that when a new point occurs this file will ..."/>
          <p:cNvPicPr>
            <a:picLocks noChangeAspect="1"/>
          </p:cNvPicPr>
          <p:nvPr/>
        </p:nvPicPr>
        <p:blipFill>
          <a:blip r:embed="rId9">
            <a:duotone>
              <a:schemeClr val="accent3">
                <a:shade val="45000"/>
                <a:satMod val="135000"/>
              </a:schemeClr>
              <a:prstClr val="white"/>
            </a:duotone>
          </a:blip>
          <a:stretch>
            <a:fillRect/>
          </a:stretch>
        </p:blipFill>
        <p:spPr>
          <a:xfrm flipH="1">
            <a:off x="4451214" y="2882731"/>
            <a:ext cx="191314" cy="334800"/>
          </a:xfrm>
          <a:prstGeom prst="rect">
            <a:avLst/>
          </a:prstGeom>
        </p:spPr>
      </p:pic>
      <p:pic>
        <p:nvPicPr>
          <p:cNvPr id="75" name="Picture 74" descr="want to create function that when a new point occurs this file will ...">
            <a:hlinkClick r:id="rId7" action="ppaction://hlinksldjump"/>
          </p:cNvPr>
          <p:cNvPicPr>
            <a:picLocks noChangeAspect="1"/>
          </p:cNvPicPr>
          <p:nvPr/>
        </p:nvPicPr>
        <p:blipFill>
          <a:blip r:embed="rId9">
            <a:duotone>
              <a:schemeClr val="accent4">
                <a:shade val="45000"/>
                <a:satMod val="135000"/>
              </a:schemeClr>
              <a:prstClr val="white"/>
            </a:duotone>
          </a:blip>
          <a:stretch>
            <a:fillRect/>
          </a:stretch>
        </p:blipFill>
        <p:spPr>
          <a:xfrm flipH="1">
            <a:off x="4597951" y="2579842"/>
            <a:ext cx="96686" cy="169200"/>
          </a:xfrm>
          <a:prstGeom prst="rect">
            <a:avLst/>
          </a:prstGeom>
        </p:spPr>
      </p:pic>
      <p:pic>
        <p:nvPicPr>
          <p:cNvPr id="76" name="Picture 75" descr="want to create function that when a new point occurs this file will ..."/>
          <p:cNvPicPr>
            <a:picLocks noChangeAspect="1"/>
          </p:cNvPicPr>
          <p:nvPr/>
        </p:nvPicPr>
        <p:blipFill>
          <a:blip r:embed="rId9">
            <a:duotone>
              <a:schemeClr val="accent4">
                <a:shade val="45000"/>
                <a:satMod val="135000"/>
              </a:schemeClr>
              <a:prstClr val="white"/>
            </a:duotone>
          </a:blip>
          <a:stretch>
            <a:fillRect/>
          </a:stretch>
        </p:blipFill>
        <p:spPr>
          <a:xfrm flipH="1">
            <a:off x="10099641" y="1122133"/>
            <a:ext cx="96681" cy="169192"/>
          </a:xfrm>
          <a:prstGeom prst="rect">
            <a:avLst/>
          </a:prstGeom>
        </p:spPr>
      </p:pic>
      <p:pic>
        <p:nvPicPr>
          <p:cNvPr id="77" name="Picture 76" descr="want to create function that when a new point occurs this file will ..."/>
          <p:cNvPicPr>
            <a:picLocks noChangeAspect="1"/>
          </p:cNvPicPr>
          <p:nvPr/>
        </p:nvPicPr>
        <p:blipFill>
          <a:blip r:embed="rId9">
            <a:duotone>
              <a:schemeClr val="accent3">
                <a:shade val="45000"/>
                <a:satMod val="135000"/>
              </a:schemeClr>
              <a:prstClr val="white"/>
            </a:duotone>
          </a:blip>
          <a:stretch>
            <a:fillRect/>
          </a:stretch>
        </p:blipFill>
        <p:spPr>
          <a:xfrm flipH="1">
            <a:off x="10115153" y="1711799"/>
            <a:ext cx="96681" cy="169192"/>
          </a:xfrm>
          <a:prstGeom prst="rect">
            <a:avLst/>
          </a:prstGeom>
        </p:spPr>
      </p:pic>
      <p:pic>
        <p:nvPicPr>
          <p:cNvPr id="78" name="Picture 77" descr="want to create function that when a new point occurs this file will ..."/>
          <p:cNvPicPr>
            <a:picLocks noChangeAspect="1"/>
          </p:cNvPicPr>
          <p:nvPr/>
        </p:nvPicPr>
        <p:blipFill>
          <a:blip r:embed="rId9">
            <a:duotone>
              <a:schemeClr val="accent6">
                <a:shade val="45000"/>
                <a:satMod val="135000"/>
              </a:schemeClr>
              <a:prstClr val="white"/>
            </a:duotone>
          </a:blip>
          <a:stretch>
            <a:fillRect/>
          </a:stretch>
        </p:blipFill>
        <p:spPr>
          <a:xfrm flipH="1">
            <a:off x="10130060" y="5065384"/>
            <a:ext cx="96681" cy="169192"/>
          </a:xfrm>
          <a:prstGeom prst="rect">
            <a:avLst/>
          </a:prstGeom>
        </p:spPr>
      </p:pic>
      <p:sp>
        <p:nvSpPr>
          <p:cNvPr id="61" name="Flowchart: Merge 60">
            <a:hlinkClick r:id="rId10" action="ppaction://hlinksldjump"/>
          </p:cNvPr>
          <p:cNvSpPr/>
          <p:nvPr/>
        </p:nvSpPr>
        <p:spPr>
          <a:xfrm rot="10800000">
            <a:off x="10212486" y="991058"/>
            <a:ext cx="76200" cy="76298"/>
          </a:xfrm>
          <a:prstGeom prst="flowChartMerge">
            <a:avLst/>
          </a:prstGeom>
          <a:solidFill>
            <a:schemeClr val="bg1">
              <a:lumMod val="50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a:p>
        </p:txBody>
      </p:sp>
      <p:sp>
        <p:nvSpPr>
          <p:cNvPr id="62" name="Flowchart: Merge 61"/>
          <p:cNvSpPr/>
          <p:nvPr/>
        </p:nvSpPr>
        <p:spPr>
          <a:xfrm>
            <a:off x="10212486" y="1654518"/>
            <a:ext cx="76200" cy="76298"/>
          </a:xfrm>
          <a:prstGeom prst="flowChartMerge">
            <a:avLst/>
          </a:prstGeom>
          <a:solidFill>
            <a:schemeClr val="bg1">
              <a:lumMod val="50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a:p>
        </p:txBody>
      </p:sp>
      <p:sp>
        <p:nvSpPr>
          <p:cNvPr id="64" name="Flowchart: Merge 63"/>
          <p:cNvSpPr/>
          <p:nvPr/>
        </p:nvSpPr>
        <p:spPr>
          <a:xfrm>
            <a:off x="10208499" y="4958443"/>
            <a:ext cx="76200" cy="76298"/>
          </a:xfrm>
          <a:prstGeom prst="flowChartMerge">
            <a:avLst/>
          </a:prstGeom>
          <a:solidFill>
            <a:schemeClr val="bg1">
              <a:lumMod val="50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a:p>
        </p:txBody>
      </p:sp>
      <p:sp>
        <p:nvSpPr>
          <p:cNvPr id="65" name="TextBox 64"/>
          <p:cNvSpPr txBox="1"/>
          <p:nvPr/>
        </p:nvSpPr>
        <p:spPr>
          <a:xfrm>
            <a:off x="2770046" y="906689"/>
            <a:ext cx="811441" cy="215444"/>
          </a:xfrm>
          <a:prstGeom prst="rect">
            <a:avLst/>
          </a:prstGeom>
          <a:noFill/>
        </p:spPr>
        <p:txBody>
          <a:bodyPr wrap="none" rtlCol="0">
            <a:spAutoFit/>
          </a:bodyPr>
          <a:lstStyle/>
          <a:p>
            <a:r>
              <a:rPr lang="nl-NL" sz="800" dirty="0">
                <a:solidFill>
                  <a:schemeClr val="bg1"/>
                </a:solidFill>
              </a:rPr>
              <a:t>Map │ </a:t>
            </a:r>
            <a:r>
              <a:rPr lang="en-GB" sz="800" dirty="0">
                <a:solidFill>
                  <a:schemeClr val="bg1"/>
                </a:solidFill>
              </a:rPr>
              <a:t>Satellite</a:t>
            </a:r>
          </a:p>
        </p:txBody>
      </p:sp>
      <p:pic>
        <p:nvPicPr>
          <p:cNvPr id="16408" name="Picture 24" descr="https://upload.wikimedia.org/wikipedia/en/thumb/f/f3/Maersk_Oil_logo.svg/1135px-Maersk_Oil_logo.svg.png"/>
          <p:cNvPicPr>
            <a:picLocks noChangeAspect="1" noChangeArrowheads="1"/>
          </p:cNvPicPr>
          <p:nvPr/>
        </p:nvPicPr>
        <p:blipFill>
          <a:blip r:embed="rId13" cstate="print">
            <a:extLst>
              <a:ext uri="{28A0092B-C50C-407E-A947-70E740481C1C}">
                <a14:useLocalDpi xmlns:a14="http://schemas.microsoft.com/office/drawing/2010/main" val="0"/>
              </a:ext>
            </a:extLst>
          </a:blip>
          <a:srcRect/>
          <a:stretch>
            <a:fillRect/>
          </a:stretch>
        </p:blipFill>
        <p:spPr bwMode="auto">
          <a:xfrm>
            <a:off x="2960312" y="1362436"/>
            <a:ext cx="302691" cy="273089"/>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81" name="Table 80"/>
          <p:cNvGraphicFramePr>
            <a:graphicFrameLocks noGrp="1"/>
          </p:cNvGraphicFramePr>
          <p:nvPr>
            <p:extLst>
              <p:ext uri="{D42A27DB-BD31-4B8C-83A1-F6EECF244321}">
                <p14:modId xmlns:p14="http://schemas.microsoft.com/office/powerpoint/2010/main" val="961686826"/>
              </p:ext>
            </p:extLst>
          </p:nvPr>
        </p:nvGraphicFramePr>
        <p:xfrm>
          <a:off x="8081864" y="2466055"/>
          <a:ext cx="3003445" cy="2225040"/>
        </p:xfrm>
        <a:graphic>
          <a:graphicData uri="http://schemas.openxmlformats.org/drawingml/2006/table">
            <a:tbl>
              <a:tblPr bandRow="1">
                <a:tableStyleId>{073A0DAA-6AF3-43AB-8588-CEC1D06C72B9}</a:tableStyleId>
              </a:tblPr>
              <a:tblGrid>
                <a:gridCol w="413886">
                  <a:extLst>
                    <a:ext uri="{9D8B030D-6E8A-4147-A177-3AD203B41FA5}">
                      <a16:colId xmlns:a16="http://schemas.microsoft.com/office/drawing/2014/main" val="4030763412"/>
                    </a:ext>
                  </a:extLst>
                </a:gridCol>
                <a:gridCol w="1527070">
                  <a:extLst>
                    <a:ext uri="{9D8B030D-6E8A-4147-A177-3AD203B41FA5}">
                      <a16:colId xmlns:a16="http://schemas.microsoft.com/office/drawing/2014/main" val="20000"/>
                    </a:ext>
                  </a:extLst>
                </a:gridCol>
                <a:gridCol w="1062489">
                  <a:extLst>
                    <a:ext uri="{9D8B030D-6E8A-4147-A177-3AD203B41FA5}">
                      <a16:colId xmlns:a16="http://schemas.microsoft.com/office/drawing/2014/main" val="20001"/>
                    </a:ext>
                  </a:extLst>
                </a:gridCol>
              </a:tblGrid>
              <a:tr h="0">
                <a:tc rowSpan="5">
                  <a:txBody>
                    <a:bodyPr/>
                    <a:lstStyle/>
                    <a:p>
                      <a:r>
                        <a:rPr lang="nl-NL" sz="1000" dirty="0">
                          <a:solidFill>
                            <a:schemeClr val="bg1"/>
                          </a:solidFill>
                          <a:latin typeface="Tunga" panose="020B0502040204020203" pitchFamily="34" charset="0"/>
                          <a:cs typeface="Tunga" panose="020B0502040204020203" pitchFamily="34" charset="0"/>
                        </a:rPr>
                        <a:t>TCT</a:t>
                      </a:r>
                    </a:p>
                  </a:txBody>
                  <a:tcPr>
                    <a:solidFill>
                      <a:schemeClr val="bg1">
                        <a:lumMod val="50000"/>
                      </a:schemeClr>
                    </a:solidFill>
                  </a:tcPr>
                </a:tc>
                <a:tc>
                  <a:txBody>
                    <a:bodyPr/>
                    <a:lstStyle/>
                    <a:p>
                      <a:r>
                        <a:rPr lang="nl-NL" sz="1000" dirty="0">
                          <a:solidFill>
                            <a:schemeClr val="bg1"/>
                          </a:solidFill>
                          <a:latin typeface="Tunga" panose="020B0502040204020203" pitchFamily="34" charset="0"/>
                          <a:cs typeface="Tunga" panose="020B0502040204020203" pitchFamily="34" charset="0"/>
                        </a:rPr>
                        <a:t>Free </a:t>
                      </a:r>
                      <a:r>
                        <a:rPr lang="nl-NL" sz="1000" dirty="0" err="1">
                          <a:solidFill>
                            <a:schemeClr val="bg1"/>
                          </a:solidFill>
                          <a:latin typeface="Tunga" panose="020B0502040204020203" pitchFamily="34" charset="0"/>
                          <a:cs typeface="Tunga" panose="020B0502040204020203" pitchFamily="34" charset="0"/>
                        </a:rPr>
                        <a:t>hours</a:t>
                      </a:r>
                      <a:r>
                        <a:rPr lang="nl-NL" sz="1000" dirty="0">
                          <a:solidFill>
                            <a:schemeClr val="bg1"/>
                          </a:solidFill>
                          <a:latin typeface="Tunga" panose="020B0502040204020203" pitchFamily="34" charset="0"/>
                          <a:cs typeface="Tunga" panose="020B0502040204020203" pitchFamily="34" charset="0"/>
                        </a:rPr>
                        <a:t> (</a:t>
                      </a:r>
                      <a:r>
                        <a:rPr lang="nl-NL" sz="1000" dirty="0" err="1">
                          <a:solidFill>
                            <a:schemeClr val="bg1"/>
                          </a:solidFill>
                          <a:latin typeface="Tunga" panose="020B0502040204020203" pitchFamily="34" charset="0"/>
                          <a:cs typeface="Tunga" panose="020B0502040204020203" pitchFamily="34" charset="0"/>
                        </a:rPr>
                        <a:t>un</a:t>
                      </a:r>
                      <a:r>
                        <a:rPr lang="nl-NL" sz="1000" dirty="0">
                          <a:solidFill>
                            <a:schemeClr val="bg1"/>
                          </a:solidFill>
                          <a:latin typeface="Tunga" panose="020B0502040204020203" pitchFamily="34" charset="0"/>
                          <a:cs typeface="Tunga" panose="020B0502040204020203" pitchFamily="34" charset="0"/>
                        </a:rPr>
                        <a:t>)</a:t>
                      </a:r>
                      <a:r>
                        <a:rPr lang="nl-NL" sz="1000" dirty="0" err="1">
                          <a:solidFill>
                            <a:schemeClr val="bg1"/>
                          </a:solidFill>
                          <a:latin typeface="Tunga" panose="020B0502040204020203" pitchFamily="34" charset="0"/>
                          <a:cs typeface="Tunga" panose="020B0502040204020203" pitchFamily="34" charset="0"/>
                        </a:rPr>
                        <a:t>loading</a:t>
                      </a:r>
                      <a:endParaRPr lang="nl-NL" sz="1000" dirty="0">
                        <a:solidFill>
                          <a:schemeClr val="bg1"/>
                        </a:solidFill>
                        <a:latin typeface="Tunga" panose="020B0502040204020203" pitchFamily="34" charset="0"/>
                        <a:cs typeface="Tunga" panose="020B0502040204020203" pitchFamily="34" charset="0"/>
                      </a:endParaRPr>
                    </a:p>
                  </a:txBody>
                  <a:tcPr>
                    <a:solidFill>
                      <a:schemeClr val="bg1">
                        <a:lumMod val="50000"/>
                      </a:schemeClr>
                    </a:solidFill>
                  </a:tcPr>
                </a:tc>
                <a:tc>
                  <a:txBody>
                    <a:bodyPr/>
                    <a:lstStyle/>
                    <a:p>
                      <a:r>
                        <a:rPr lang="nl-NL" sz="1000" dirty="0">
                          <a:solidFill>
                            <a:schemeClr val="bg1"/>
                          </a:solidFill>
                          <a:latin typeface="Tunga" panose="020B0502040204020203" pitchFamily="34" charset="0"/>
                          <a:cs typeface="Tunga" panose="020B0502040204020203" pitchFamily="34" charset="0"/>
                        </a:rPr>
                        <a:t>2 </a:t>
                      </a:r>
                    </a:p>
                  </a:txBody>
                  <a:tcPr>
                    <a:solidFill>
                      <a:schemeClr val="bg1">
                        <a:lumMod val="65000"/>
                      </a:schemeClr>
                    </a:solidFill>
                  </a:tcPr>
                </a:tc>
                <a:extLst>
                  <a:ext uri="{0D108BD9-81ED-4DB2-BD59-A6C34878D82A}">
                    <a16:rowId xmlns:a16="http://schemas.microsoft.com/office/drawing/2014/main" val="1539290802"/>
                  </a:ext>
                </a:extLst>
              </a:tr>
              <a:tr h="0">
                <a:tc vMerge="1">
                  <a:txBody>
                    <a:bodyPr/>
                    <a:lstStyle/>
                    <a:p>
                      <a:endParaRPr lang="nl-NL" sz="1000" dirty="0">
                        <a:solidFill>
                          <a:schemeClr val="bg1"/>
                        </a:solidFill>
                        <a:latin typeface="Tunga" panose="020B0502040204020203" pitchFamily="34" charset="0"/>
                        <a:cs typeface="Tunga" panose="020B0502040204020203" pitchFamily="34" charset="0"/>
                      </a:endParaRPr>
                    </a:p>
                  </a:txBody>
                  <a:tcPr>
                    <a:solidFill>
                      <a:schemeClr val="bg1">
                        <a:lumMod val="50000"/>
                      </a:schemeClr>
                    </a:solidFill>
                  </a:tcPr>
                </a:tc>
                <a:tc>
                  <a:txBody>
                    <a:bodyPr/>
                    <a:lstStyle/>
                    <a:p>
                      <a:r>
                        <a:rPr lang="nl-NL" sz="1000" dirty="0">
                          <a:solidFill>
                            <a:schemeClr val="bg1"/>
                          </a:solidFill>
                          <a:latin typeface="Tunga" panose="020B0502040204020203" pitchFamily="34" charset="0"/>
                          <a:cs typeface="Tunga" panose="020B0502040204020203" pitchFamily="34" charset="0"/>
                        </a:rPr>
                        <a:t>Extra fee per half </a:t>
                      </a:r>
                      <a:r>
                        <a:rPr lang="nl-NL" sz="1000" dirty="0" err="1">
                          <a:solidFill>
                            <a:schemeClr val="bg1"/>
                          </a:solidFill>
                          <a:latin typeface="Tunga" panose="020B0502040204020203" pitchFamily="34" charset="0"/>
                          <a:cs typeface="Tunga" panose="020B0502040204020203" pitchFamily="34" charset="0"/>
                        </a:rPr>
                        <a:t>hour</a:t>
                      </a:r>
                      <a:endParaRPr lang="nl-NL" sz="1000" dirty="0">
                        <a:solidFill>
                          <a:schemeClr val="bg1"/>
                        </a:solidFill>
                        <a:latin typeface="Tunga" panose="020B0502040204020203" pitchFamily="34" charset="0"/>
                        <a:cs typeface="Tunga" panose="020B0502040204020203" pitchFamily="34" charset="0"/>
                      </a:endParaRPr>
                    </a:p>
                  </a:txBody>
                  <a:tcPr>
                    <a:solidFill>
                      <a:schemeClr val="bg1">
                        <a:lumMod val="50000"/>
                      </a:schemeClr>
                    </a:solidFill>
                  </a:tcPr>
                </a:tc>
                <a:tc>
                  <a:txBody>
                    <a:bodyPr/>
                    <a:lstStyle/>
                    <a:p>
                      <a:r>
                        <a:rPr lang="nl-NL" sz="1000" dirty="0">
                          <a:solidFill>
                            <a:schemeClr val="bg1"/>
                          </a:solidFill>
                          <a:latin typeface="Tunga" panose="020B0502040204020203" pitchFamily="34" charset="0"/>
                          <a:cs typeface="Tunga" panose="020B0502040204020203" pitchFamily="34" charset="0"/>
                        </a:rPr>
                        <a:t>€ 25.00</a:t>
                      </a:r>
                    </a:p>
                  </a:txBody>
                  <a:tcPr>
                    <a:solidFill>
                      <a:schemeClr val="bg1">
                        <a:lumMod val="65000"/>
                      </a:schemeClr>
                    </a:solidFill>
                  </a:tcPr>
                </a:tc>
                <a:extLst>
                  <a:ext uri="{0D108BD9-81ED-4DB2-BD59-A6C34878D82A}">
                    <a16:rowId xmlns:a16="http://schemas.microsoft.com/office/drawing/2014/main" val="3983907128"/>
                  </a:ext>
                </a:extLst>
              </a:tr>
              <a:tr h="0">
                <a:tc vMerge="1">
                  <a:txBody>
                    <a:bodyPr/>
                    <a:lstStyle/>
                    <a:p>
                      <a:endParaRPr lang="nl-NL" sz="1000" dirty="0">
                        <a:solidFill>
                          <a:schemeClr val="bg1"/>
                        </a:solidFill>
                        <a:latin typeface="Tunga" panose="020B0502040204020203" pitchFamily="34" charset="0"/>
                        <a:cs typeface="Tunga" panose="020B0502040204020203" pitchFamily="34" charset="0"/>
                      </a:endParaRPr>
                    </a:p>
                  </a:txBody>
                  <a:tcPr>
                    <a:solidFill>
                      <a:schemeClr val="bg1">
                        <a:lumMod val="50000"/>
                      </a:schemeClr>
                    </a:solidFill>
                  </a:tcPr>
                </a:tc>
                <a:tc>
                  <a:txBody>
                    <a:bodyPr/>
                    <a:lstStyle/>
                    <a:p>
                      <a:r>
                        <a:rPr lang="nl-NL" sz="1000" dirty="0">
                          <a:solidFill>
                            <a:schemeClr val="bg1"/>
                          </a:solidFill>
                          <a:latin typeface="Tunga" panose="020B0502040204020203" pitchFamily="34" charset="0"/>
                          <a:cs typeface="Tunga" panose="020B0502040204020203" pitchFamily="34" charset="0"/>
                        </a:rPr>
                        <a:t>Depots</a:t>
                      </a:r>
                    </a:p>
                  </a:txBody>
                  <a:tcPr>
                    <a:solidFill>
                      <a:schemeClr val="bg1">
                        <a:lumMod val="50000"/>
                      </a:schemeClr>
                    </a:solidFill>
                  </a:tcPr>
                </a:tc>
                <a:tc>
                  <a:txBody>
                    <a:bodyPr/>
                    <a:lstStyle/>
                    <a:p>
                      <a:endParaRPr lang="nl-NL" sz="1000" dirty="0">
                        <a:solidFill>
                          <a:schemeClr val="bg1"/>
                        </a:solidFill>
                        <a:latin typeface="Tunga" panose="020B0502040204020203" pitchFamily="34" charset="0"/>
                        <a:cs typeface="Tunga" panose="020B0502040204020203" pitchFamily="34" charset="0"/>
                      </a:endParaRPr>
                    </a:p>
                  </a:txBody>
                  <a:tcPr>
                    <a:solidFill>
                      <a:schemeClr val="bg1">
                        <a:lumMod val="65000"/>
                      </a:schemeClr>
                    </a:solidFill>
                  </a:tcPr>
                </a:tc>
                <a:extLst>
                  <a:ext uri="{0D108BD9-81ED-4DB2-BD59-A6C34878D82A}">
                    <a16:rowId xmlns:a16="http://schemas.microsoft.com/office/drawing/2014/main" val="68612838"/>
                  </a:ext>
                </a:extLst>
              </a:tr>
              <a:tr h="0">
                <a:tc vMerge="1">
                  <a:txBody>
                    <a:bodyPr/>
                    <a:lstStyle/>
                    <a:p>
                      <a:endParaRPr lang="nl-NL"/>
                    </a:p>
                  </a:txBody>
                  <a:tcPr/>
                </a:tc>
                <a:tc>
                  <a:txBody>
                    <a:bodyPr/>
                    <a:lstStyle/>
                    <a:p>
                      <a:r>
                        <a:rPr lang="nl-NL" sz="1000" dirty="0" err="1">
                          <a:solidFill>
                            <a:schemeClr val="bg1"/>
                          </a:solidFill>
                          <a:latin typeface="Tunga" panose="020B0502040204020203" pitchFamily="34" charset="0"/>
                          <a:cs typeface="Tunga" panose="020B0502040204020203" pitchFamily="34" charset="0"/>
                        </a:rPr>
                        <a:t>Leadtime</a:t>
                      </a:r>
                      <a:endParaRPr lang="nl-NL" sz="1000" dirty="0">
                        <a:solidFill>
                          <a:schemeClr val="bg1"/>
                        </a:solidFill>
                        <a:latin typeface="Tunga" panose="020B0502040204020203" pitchFamily="34" charset="0"/>
                        <a:cs typeface="Tunga" panose="020B0502040204020203" pitchFamily="34" charset="0"/>
                      </a:endParaRPr>
                    </a:p>
                  </a:txBody>
                  <a:tcPr>
                    <a:solidFill>
                      <a:schemeClr val="bg1">
                        <a:lumMod val="50000"/>
                      </a:schemeClr>
                    </a:solidFill>
                  </a:tcPr>
                </a:tc>
                <a:tc>
                  <a:txBody>
                    <a:bodyPr/>
                    <a:lstStyle/>
                    <a:p>
                      <a:r>
                        <a:rPr lang="nl-NL" sz="1000" dirty="0">
                          <a:solidFill>
                            <a:schemeClr val="bg1"/>
                          </a:solidFill>
                          <a:latin typeface="Tunga" panose="020B0502040204020203" pitchFamily="34" charset="0"/>
                          <a:cs typeface="Tunga" panose="020B0502040204020203" pitchFamily="34" charset="0"/>
                        </a:rPr>
                        <a:t>48 </a:t>
                      </a:r>
                      <a:r>
                        <a:rPr lang="nl-NL" sz="1000" dirty="0" err="1">
                          <a:solidFill>
                            <a:schemeClr val="bg1"/>
                          </a:solidFill>
                          <a:latin typeface="Tunga" panose="020B0502040204020203" pitchFamily="34" charset="0"/>
                          <a:cs typeface="Tunga" panose="020B0502040204020203" pitchFamily="34" charset="0"/>
                        </a:rPr>
                        <a:t>hours</a:t>
                      </a:r>
                      <a:endParaRPr lang="nl-NL" sz="1000" dirty="0">
                        <a:solidFill>
                          <a:schemeClr val="bg1"/>
                        </a:solidFill>
                        <a:latin typeface="Tunga" panose="020B0502040204020203" pitchFamily="34" charset="0"/>
                        <a:cs typeface="Tunga" panose="020B0502040204020203" pitchFamily="34" charset="0"/>
                      </a:endParaRPr>
                    </a:p>
                  </a:txBody>
                  <a:tcPr>
                    <a:solidFill>
                      <a:schemeClr val="bg1">
                        <a:lumMod val="65000"/>
                      </a:schemeClr>
                    </a:solidFill>
                  </a:tcPr>
                </a:tc>
                <a:extLst>
                  <a:ext uri="{0D108BD9-81ED-4DB2-BD59-A6C34878D82A}">
                    <a16:rowId xmlns:a16="http://schemas.microsoft.com/office/drawing/2014/main" val="3696442954"/>
                  </a:ext>
                </a:extLst>
              </a:tr>
              <a:tr h="0">
                <a:tc vMerge="1">
                  <a:txBody>
                    <a:bodyPr/>
                    <a:lstStyle/>
                    <a:p>
                      <a:endParaRPr lang="nl-NL" sz="1000" dirty="0">
                        <a:solidFill>
                          <a:schemeClr val="bg1"/>
                        </a:solidFill>
                        <a:latin typeface="Tunga" panose="020B0502040204020203" pitchFamily="34" charset="0"/>
                        <a:cs typeface="Tunga" panose="020B0502040204020203" pitchFamily="34" charset="0"/>
                      </a:endParaRPr>
                    </a:p>
                  </a:txBody>
                  <a:tcPr>
                    <a:solidFill>
                      <a:schemeClr val="bg1">
                        <a:lumMod val="50000"/>
                      </a:schemeClr>
                    </a:solidFill>
                  </a:tcPr>
                </a:tc>
                <a:tc>
                  <a:txBody>
                    <a:bodyPr/>
                    <a:lstStyle/>
                    <a:p>
                      <a:r>
                        <a:rPr lang="nl-NL" sz="1000" dirty="0">
                          <a:solidFill>
                            <a:schemeClr val="bg1"/>
                          </a:solidFill>
                          <a:latin typeface="Tunga" panose="020B0502040204020203" pitchFamily="34" charset="0"/>
                          <a:cs typeface="Tunga" panose="020B0502040204020203" pitchFamily="34" charset="0"/>
                        </a:rPr>
                        <a:t>Co2</a:t>
                      </a:r>
                    </a:p>
                  </a:txBody>
                  <a:tcPr>
                    <a:solidFill>
                      <a:schemeClr val="bg1">
                        <a:lumMod val="50000"/>
                      </a:schemeClr>
                    </a:solidFill>
                  </a:tcPr>
                </a:tc>
                <a:tc>
                  <a:txBody>
                    <a:bodyPr/>
                    <a:lstStyle/>
                    <a:p>
                      <a:r>
                        <a:rPr lang="nl-NL" sz="1000" dirty="0">
                          <a:solidFill>
                            <a:schemeClr val="bg1"/>
                          </a:solidFill>
                          <a:latin typeface="Tunga" panose="020B0502040204020203" pitchFamily="34" charset="0"/>
                          <a:cs typeface="Tunga" panose="020B0502040204020203" pitchFamily="34" charset="0"/>
                        </a:rPr>
                        <a:t>154</a:t>
                      </a:r>
                    </a:p>
                  </a:txBody>
                  <a:tcPr>
                    <a:solidFill>
                      <a:schemeClr val="bg1">
                        <a:lumMod val="65000"/>
                      </a:schemeClr>
                    </a:solidFill>
                  </a:tcPr>
                </a:tc>
                <a:extLst>
                  <a:ext uri="{0D108BD9-81ED-4DB2-BD59-A6C34878D82A}">
                    <a16:rowId xmlns:a16="http://schemas.microsoft.com/office/drawing/2014/main" val="1549516207"/>
                  </a:ext>
                </a:extLst>
              </a:tr>
              <a:tr h="0">
                <a:tc rowSpan="4">
                  <a:txBody>
                    <a:bodyPr/>
                    <a:lstStyle/>
                    <a:p>
                      <a:endParaRPr lang="nl-NL" sz="1000" dirty="0">
                        <a:solidFill>
                          <a:schemeClr val="bg1"/>
                        </a:solidFill>
                        <a:latin typeface="Tunga" panose="020B0502040204020203" pitchFamily="34" charset="0"/>
                        <a:cs typeface="Tunga" panose="020B0502040204020203" pitchFamily="34" charset="0"/>
                      </a:endParaRPr>
                    </a:p>
                  </a:txBody>
                  <a:tcPr>
                    <a:solidFill>
                      <a:schemeClr val="bg1">
                        <a:lumMod val="50000"/>
                      </a:schemeClr>
                    </a:solidFill>
                  </a:tcPr>
                </a:tc>
                <a:tc>
                  <a:txBody>
                    <a:bodyPr/>
                    <a:lstStyle/>
                    <a:p>
                      <a:r>
                        <a:rPr lang="nl-NL" sz="1000" dirty="0">
                          <a:solidFill>
                            <a:schemeClr val="bg1"/>
                          </a:solidFill>
                          <a:latin typeface="Tunga" panose="020B0502040204020203" pitchFamily="34" charset="0"/>
                          <a:cs typeface="Tunga" panose="020B0502040204020203" pitchFamily="34" charset="0"/>
                        </a:rPr>
                        <a:t>Inland CY </a:t>
                      </a:r>
                      <a:r>
                        <a:rPr lang="nl-NL" sz="1000" dirty="0" err="1">
                          <a:solidFill>
                            <a:schemeClr val="bg1"/>
                          </a:solidFill>
                          <a:latin typeface="Tunga" panose="020B0502040204020203" pitchFamily="34" charset="0"/>
                          <a:cs typeface="Tunga" panose="020B0502040204020203" pitchFamily="34" charset="0"/>
                        </a:rPr>
                        <a:t>available</a:t>
                      </a:r>
                      <a:endParaRPr lang="nl-NL" sz="1000" dirty="0">
                        <a:solidFill>
                          <a:schemeClr val="bg1"/>
                        </a:solidFill>
                        <a:latin typeface="Tunga" panose="020B0502040204020203" pitchFamily="34" charset="0"/>
                        <a:cs typeface="Tunga" panose="020B0502040204020203" pitchFamily="34" charset="0"/>
                      </a:endParaRPr>
                    </a:p>
                  </a:txBody>
                  <a:tcPr>
                    <a:solidFill>
                      <a:schemeClr val="bg1">
                        <a:lumMod val="50000"/>
                      </a:schemeClr>
                    </a:solidFill>
                  </a:tcPr>
                </a:tc>
                <a:tc>
                  <a:txBody>
                    <a:bodyPr/>
                    <a:lstStyle/>
                    <a:p>
                      <a:r>
                        <a:rPr lang="nl-NL" sz="1200" b="1" dirty="0">
                          <a:solidFill>
                            <a:srgbClr val="FF0000"/>
                          </a:solidFill>
                          <a:latin typeface="Tunga" panose="020B0502040204020203" pitchFamily="34" charset="0"/>
                          <a:cs typeface="Tunga" panose="020B0502040204020203" pitchFamily="34" charset="0"/>
                          <a:sym typeface="Wingdings" panose="05000000000000000000" pitchFamily="2" charset="2"/>
                        </a:rPr>
                        <a:t></a:t>
                      </a:r>
                      <a:endParaRPr lang="nl-NL" sz="1200" b="1" dirty="0">
                        <a:solidFill>
                          <a:srgbClr val="FF0000"/>
                        </a:solidFill>
                        <a:latin typeface="Tunga" panose="020B0502040204020203" pitchFamily="34" charset="0"/>
                        <a:cs typeface="Tunga" panose="020B0502040204020203" pitchFamily="34" charset="0"/>
                      </a:endParaRPr>
                    </a:p>
                  </a:txBody>
                  <a:tcPr>
                    <a:solidFill>
                      <a:schemeClr val="bg1">
                        <a:lumMod val="65000"/>
                      </a:schemeClr>
                    </a:solidFill>
                  </a:tcPr>
                </a:tc>
                <a:extLst>
                  <a:ext uri="{0D108BD9-81ED-4DB2-BD59-A6C34878D82A}">
                    <a16:rowId xmlns:a16="http://schemas.microsoft.com/office/drawing/2014/main" val="10001"/>
                  </a:ext>
                </a:extLst>
              </a:tr>
              <a:tr h="0">
                <a:tc vMerge="1">
                  <a:txBody>
                    <a:bodyPr/>
                    <a:lstStyle/>
                    <a:p>
                      <a:endParaRPr lang="nl-NL" sz="1000" dirty="0">
                        <a:solidFill>
                          <a:schemeClr val="bg1"/>
                        </a:solidFill>
                        <a:latin typeface="Tunga" panose="020B0502040204020203" pitchFamily="34" charset="0"/>
                        <a:cs typeface="Tunga" panose="020B0502040204020203" pitchFamily="34" charset="0"/>
                      </a:endParaRPr>
                    </a:p>
                  </a:txBody>
                  <a:tcPr>
                    <a:solidFill>
                      <a:schemeClr val="bg1">
                        <a:lumMod val="50000"/>
                      </a:schemeClr>
                    </a:solidFill>
                  </a:tcPr>
                </a:tc>
                <a:tc>
                  <a:txBody>
                    <a:bodyPr/>
                    <a:lstStyle/>
                    <a:p>
                      <a:r>
                        <a:rPr lang="nl-NL" sz="1000" dirty="0">
                          <a:solidFill>
                            <a:schemeClr val="bg1"/>
                          </a:solidFill>
                          <a:latin typeface="Tunga" panose="020B0502040204020203" pitchFamily="34" charset="0"/>
                          <a:cs typeface="Tunga" panose="020B0502040204020203" pitchFamily="34" charset="0"/>
                        </a:rPr>
                        <a:t>Pick-up/drop-off</a:t>
                      </a:r>
                      <a:r>
                        <a:rPr lang="nl-NL" sz="1000" baseline="0" dirty="0">
                          <a:solidFill>
                            <a:schemeClr val="bg1"/>
                          </a:solidFill>
                          <a:latin typeface="Tunga" panose="020B0502040204020203" pitchFamily="34" charset="0"/>
                          <a:cs typeface="Tunga" panose="020B0502040204020203" pitchFamily="34" charset="0"/>
                        </a:rPr>
                        <a:t> fee</a:t>
                      </a:r>
                      <a:endParaRPr lang="nl-NL" sz="1000" dirty="0">
                        <a:solidFill>
                          <a:schemeClr val="bg1"/>
                        </a:solidFill>
                        <a:latin typeface="Tunga" panose="020B0502040204020203" pitchFamily="34" charset="0"/>
                        <a:cs typeface="Tunga" panose="020B0502040204020203" pitchFamily="34" charset="0"/>
                      </a:endParaRPr>
                    </a:p>
                  </a:txBody>
                  <a:tcPr>
                    <a:solidFill>
                      <a:schemeClr val="bg1">
                        <a:lumMod val="50000"/>
                      </a:schemeClr>
                    </a:solidFill>
                  </a:tcPr>
                </a:tc>
                <a:tc>
                  <a:txBody>
                    <a:bodyPr/>
                    <a:lstStyle/>
                    <a:p>
                      <a:r>
                        <a:rPr lang="nl-NL" sz="1000" dirty="0">
                          <a:solidFill>
                            <a:schemeClr val="bg1"/>
                          </a:solidFill>
                          <a:latin typeface="Tunga" panose="020B0502040204020203" pitchFamily="34" charset="0"/>
                          <a:cs typeface="Tunga" panose="020B0502040204020203" pitchFamily="34" charset="0"/>
                        </a:rPr>
                        <a:t>N/A</a:t>
                      </a:r>
                    </a:p>
                  </a:txBody>
                  <a:tcPr>
                    <a:solidFill>
                      <a:schemeClr val="bg1">
                        <a:lumMod val="65000"/>
                      </a:schemeClr>
                    </a:solidFill>
                  </a:tcPr>
                </a:tc>
                <a:extLst>
                  <a:ext uri="{0D108BD9-81ED-4DB2-BD59-A6C34878D82A}">
                    <a16:rowId xmlns:a16="http://schemas.microsoft.com/office/drawing/2014/main" val="10002"/>
                  </a:ext>
                </a:extLst>
              </a:tr>
              <a:tr h="0">
                <a:tc vMerge="1">
                  <a:txBody>
                    <a:bodyPr/>
                    <a:lstStyle/>
                    <a:p>
                      <a:endParaRPr lang="nl-NL" sz="1000" dirty="0">
                        <a:solidFill>
                          <a:schemeClr val="bg1"/>
                        </a:solidFill>
                        <a:latin typeface="Tunga" panose="020B0502040204020203" pitchFamily="34" charset="0"/>
                        <a:cs typeface="Tunga" panose="020B0502040204020203" pitchFamily="34" charset="0"/>
                      </a:endParaRPr>
                    </a:p>
                  </a:txBody>
                  <a:tcPr>
                    <a:solidFill>
                      <a:schemeClr val="bg1">
                        <a:lumMod val="50000"/>
                      </a:schemeClr>
                    </a:solidFill>
                  </a:tcPr>
                </a:tc>
                <a:tc>
                  <a:txBody>
                    <a:bodyPr/>
                    <a:lstStyle/>
                    <a:p>
                      <a:r>
                        <a:rPr lang="nl-NL" sz="1000" dirty="0" err="1">
                          <a:solidFill>
                            <a:schemeClr val="bg1"/>
                          </a:solidFill>
                          <a:latin typeface="Tunga" panose="020B0502040204020203" pitchFamily="34" charset="0"/>
                          <a:cs typeface="Tunga" panose="020B0502040204020203" pitchFamily="34" charset="0"/>
                        </a:rPr>
                        <a:t>Detention</a:t>
                      </a:r>
                      <a:r>
                        <a:rPr lang="nl-NL" sz="1000" dirty="0">
                          <a:solidFill>
                            <a:schemeClr val="bg1"/>
                          </a:solidFill>
                          <a:latin typeface="Tunga" panose="020B0502040204020203" pitchFamily="34" charset="0"/>
                          <a:cs typeface="Tunga" panose="020B0502040204020203" pitchFamily="34" charset="0"/>
                        </a:rPr>
                        <a:t> free </a:t>
                      </a:r>
                      <a:r>
                        <a:rPr lang="nl-NL" sz="1000" dirty="0" err="1">
                          <a:solidFill>
                            <a:schemeClr val="bg1"/>
                          </a:solidFill>
                          <a:latin typeface="Tunga" panose="020B0502040204020203" pitchFamily="34" charset="0"/>
                          <a:cs typeface="Tunga" panose="020B0502040204020203" pitchFamily="34" charset="0"/>
                        </a:rPr>
                        <a:t>days</a:t>
                      </a:r>
                      <a:endParaRPr lang="nl-NL" sz="1000" dirty="0">
                        <a:solidFill>
                          <a:schemeClr val="bg1"/>
                        </a:solidFill>
                        <a:latin typeface="Tunga" panose="020B0502040204020203" pitchFamily="34" charset="0"/>
                        <a:cs typeface="Tunga" panose="020B0502040204020203" pitchFamily="34" charset="0"/>
                      </a:endParaRPr>
                    </a:p>
                  </a:txBody>
                  <a:tcPr>
                    <a:solidFill>
                      <a:schemeClr val="bg1">
                        <a:lumMod val="50000"/>
                      </a:schemeClr>
                    </a:solidFill>
                  </a:tcPr>
                </a:tc>
                <a:tc>
                  <a:txBody>
                    <a:bodyPr/>
                    <a:lstStyle/>
                    <a:p>
                      <a:r>
                        <a:rPr lang="nl-NL" sz="1000" dirty="0">
                          <a:solidFill>
                            <a:schemeClr val="bg1"/>
                          </a:solidFill>
                          <a:latin typeface="Tunga" panose="020B0502040204020203" pitchFamily="34" charset="0"/>
                          <a:cs typeface="Tunga" panose="020B0502040204020203" pitchFamily="34" charset="0"/>
                        </a:rPr>
                        <a:t>10</a:t>
                      </a:r>
                    </a:p>
                  </a:txBody>
                  <a:tcPr>
                    <a:solidFill>
                      <a:schemeClr val="bg1">
                        <a:lumMod val="65000"/>
                      </a:schemeClr>
                    </a:solidFill>
                  </a:tcPr>
                </a:tc>
                <a:extLst>
                  <a:ext uri="{0D108BD9-81ED-4DB2-BD59-A6C34878D82A}">
                    <a16:rowId xmlns:a16="http://schemas.microsoft.com/office/drawing/2014/main" val="10004"/>
                  </a:ext>
                </a:extLst>
              </a:tr>
              <a:tr h="0">
                <a:tc vMerge="1">
                  <a:txBody>
                    <a:bodyPr/>
                    <a:lstStyle/>
                    <a:p>
                      <a:endParaRPr lang="nl-NL" sz="1000" dirty="0">
                        <a:solidFill>
                          <a:schemeClr val="bg1"/>
                        </a:solidFill>
                        <a:latin typeface="Tunga" panose="020B0502040204020203" pitchFamily="34" charset="0"/>
                        <a:cs typeface="Tunga" panose="020B0502040204020203" pitchFamily="34" charset="0"/>
                      </a:endParaRPr>
                    </a:p>
                  </a:txBody>
                  <a:tcPr>
                    <a:solidFill>
                      <a:schemeClr val="bg1">
                        <a:lumMod val="50000"/>
                      </a:schemeClr>
                    </a:solidFill>
                  </a:tcPr>
                </a:tc>
                <a:tc>
                  <a:txBody>
                    <a:bodyPr/>
                    <a:lstStyle/>
                    <a:p>
                      <a:r>
                        <a:rPr lang="nl-NL" sz="1000" dirty="0" err="1">
                          <a:solidFill>
                            <a:schemeClr val="bg1"/>
                          </a:solidFill>
                          <a:latin typeface="Tunga" panose="020B0502040204020203" pitchFamily="34" charset="0"/>
                          <a:cs typeface="Tunga" panose="020B0502040204020203" pitchFamily="34" charset="0"/>
                        </a:rPr>
                        <a:t>Demurrage</a:t>
                      </a:r>
                      <a:r>
                        <a:rPr lang="nl-NL" sz="1000" dirty="0">
                          <a:solidFill>
                            <a:schemeClr val="bg1"/>
                          </a:solidFill>
                          <a:latin typeface="Tunga" panose="020B0502040204020203" pitchFamily="34" charset="0"/>
                          <a:cs typeface="Tunga" panose="020B0502040204020203" pitchFamily="34" charset="0"/>
                        </a:rPr>
                        <a:t> free </a:t>
                      </a:r>
                      <a:r>
                        <a:rPr lang="nl-NL" sz="1000" dirty="0" err="1">
                          <a:solidFill>
                            <a:schemeClr val="bg1"/>
                          </a:solidFill>
                          <a:latin typeface="Tunga" panose="020B0502040204020203" pitchFamily="34" charset="0"/>
                          <a:cs typeface="Tunga" panose="020B0502040204020203" pitchFamily="34" charset="0"/>
                        </a:rPr>
                        <a:t>days</a:t>
                      </a:r>
                      <a:endParaRPr lang="nl-NL" sz="1000" dirty="0">
                        <a:solidFill>
                          <a:schemeClr val="bg1"/>
                        </a:solidFill>
                        <a:latin typeface="Tunga" panose="020B0502040204020203" pitchFamily="34" charset="0"/>
                        <a:cs typeface="Tunga" panose="020B0502040204020203" pitchFamily="34" charset="0"/>
                      </a:endParaRPr>
                    </a:p>
                  </a:txBody>
                  <a:tcPr>
                    <a:solidFill>
                      <a:schemeClr val="bg1">
                        <a:lumMod val="50000"/>
                      </a:schemeClr>
                    </a:solidFill>
                  </a:tcPr>
                </a:tc>
                <a:tc>
                  <a:txBody>
                    <a:bodyPr/>
                    <a:lstStyle/>
                    <a:p>
                      <a:r>
                        <a:rPr lang="nl-NL" sz="1000" dirty="0">
                          <a:solidFill>
                            <a:schemeClr val="bg1"/>
                          </a:solidFill>
                          <a:latin typeface="Tunga" panose="020B0502040204020203" pitchFamily="34" charset="0"/>
                          <a:cs typeface="Tunga" panose="020B0502040204020203" pitchFamily="34" charset="0"/>
                        </a:rPr>
                        <a:t>10</a:t>
                      </a:r>
                    </a:p>
                  </a:txBody>
                  <a:tcPr>
                    <a:solidFill>
                      <a:schemeClr val="bg1">
                        <a:lumMod val="65000"/>
                      </a:schemeClr>
                    </a:solidFill>
                  </a:tcPr>
                </a:tc>
                <a:extLst>
                  <a:ext uri="{0D108BD9-81ED-4DB2-BD59-A6C34878D82A}">
                    <a16:rowId xmlns:a16="http://schemas.microsoft.com/office/drawing/2014/main" val="10005"/>
                  </a:ext>
                </a:extLst>
              </a:tr>
            </a:tbl>
          </a:graphicData>
        </a:graphic>
      </p:graphicFrame>
      <p:pic>
        <p:nvPicPr>
          <p:cNvPr id="82" name="Picture 24" descr="https://upload.wikimedia.org/wikipedia/en/thumb/f/f3/Maersk_Oil_logo.svg/1135px-Maersk_Oil_logo.svg.png"/>
          <p:cNvPicPr>
            <a:picLocks noChangeAspect="1" noChangeArrowheads="1"/>
          </p:cNvPicPr>
          <p:nvPr/>
        </p:nvPicPr>
        <p:blipFill>
          <a:blip r:embed="rId13" cstate="print">
            <a:extLst>
              <a:ext uri="{28A0092B-C50C-407E-A947-70E740481C1C}">
                <a14:useLocalDpi xmlns:a14="http://schemas.microsoft.com/office/drawing/2010/main" val="0"/>
              </a:ext>
            </a:extLst>
          </a:blip>
          <a:srcRect/>
          <a:stretch>
            <a:fillRect/>
          </a:stretch>
        </p:blipFill>
        <p:spPr bwMode="auto">
          <a:xfrm>
            <a:off x="8212884" y="3753885"/>
            <a:ext cx="212715" cy="191912"/>
          </a:xfrm>
          <a:prstGeom prst="rect">
            <a:avLst/>
          </a:prstGeom>
          <a:noFill/>
          <a:extLst>
            <a:ext uri="{909E8E84-426E-40DD-AFC4-6F175D3DCCD1}">
              <a14:hiddenFill xmlns:a14="http://schemas.microsoft.com/office/drawing/2010/main">
                <a:solidFill>
                  <a:srgbClr val="FFFFFF"/>
                </a:solidFill>
              </a14:hiddenFill>
            </a:ext>
          </a:extLst>
        </p:spPr>
      </p:pic>
      <p:pic>
        <p:nvPicPr>
          <p:cNvPr id="83" name="Picture 82"/>
          <p:cNvPicPr>
            <a:picLocks noChangeAspect="1"/>
          </p:cNvPicPr>
          <p:nvPr/>
        </p:nvPicPr>
        <p:blipFill>
          <a:blip r:embed="rId14">
            <a:extLst>
              <a:ext uri="{28A0092B-C50C-407E-A947-70E740481C1C}">
                <a14:useLocalDpi xmlns:a14="http://schemas.microsoft.com/office/drawing/2010/main" val="0"/>
              </a:ext>
            </a:extLst>
          </a:blip>
          <a:stretch>
            <a:fillRect/>
          </a:stretch>
        </p:blipFill>
        <p:spPr>
          <a:xfrm>
            <a:off x="10075089" y="2989917"/>
            <a:ext cx="181186" cy="181186"/>
          </a:xfrm>
          <a:prstGeom prst="rect">
            <a:avLst/>
          </a:prstGeom>
        </p:spPr>
      </p:pic>
      <p:pic>
        <p:nvPicPr>
          <p:cNvPr id="3" name="Picture 2"/>
          <p:cNvPicPr>
            <a:picLocks noChangeAspect="1"/>
          </p:cNvPicPr>
          <p:nvPr/>
        </p:nvPicPr>
        <p:blipFill>
          <a:blip r:embed="rId15">
            <a:extLst>
              <a:ext uri="{28A0092B-C50C-407E-A947-70E740481C1C}">
                <a14:useLocalDpi xmlns:a14="http://schemas.microsoft.com/office/drawing/2010/main" val="0"/>
              </a:ext>
            </a:extLst>
          </a:blip>
          <a:stretch>
            <a:fillRect/>
          </a:stretch>
        </p:blipFill>
        <p:spPr>
          <a:xfrm>
            <a:off x="10312789" y="2984209"/>
            <a:ext cx="195346" cy="195346"/>
          </a:xfrm>
          <a:prstGeom prst="rect">
            <a:avLst/>
          </a:prstGeom>
        </p:spPr>
      </p:pic>
      <p:pic>
        <p:nvPicPr>
          <p:cNvPr id="84" name="Picture 83"/>
          <p:cNvPicPr>
            <a:picLocks noChangeAspect="1"/>
          </p:cNvPicPr>
          <p:nvPr/>
        </p:nvPicPr>
        <p:blipFill>
          <a:blip r:embed="rId16">
            <a:extLst>
              <a:ext uri="{28A0092B-C50C-407E-A947-70E740481C1C}">
                <a14:useLocalDpi xmlns:a14="http://schemas.microsoft.com/office/drawing/2010/main" val="0"/>
              </a:ext>
            </a:extLst>
          </a:blip>
          <a:stretch>
            <a:fillRect/>
          </a:stretch>
        </p:blipFill>
        <p:spPr>
          <a:xfrm>
            <a:off x="10563565" y="2981558"/>
            <a:ext cx="189545" cy="189545"/>
          </a:xfrm>
          <a:prstGeom prst="rect">
            <a:avLst/>
          </a:prstGeom>
        </p:spPr>
      </p:pic>
      <p:pic>
        <p:nvPicPr>
          <p:cNvPr id="4" name="Picture 3"/>
          <p:cNvPicPr>
            <a:picLocks noChangeAspect="1"/>
          </p:cNvPicPr>
          <p:nvPr/>
        </p:nvPicPr>
        <p:blipFill>
          <a:blip r:embed="rId17">
            <a:extLst>
              <a:ext uri="{28A0092B-C50C-407E-A947-70E740481C1C}">
                <a14:useLocalDpi xmlns:a14="http://schemas.microsoft.com/office/drawing/2010/main" val="0"/>
              </a:ext>
            </a:extLst>
          </a:blip>
          <a:stretch>
            <a:fillRect/>
          </a:stretch>
        </p:blipFill>
        <p:spPr>
          <a:xfrm>
            <a:off x="10808540" y="2993446"/>
            <a:ext cx="177657" cy="177657"/>
          </a:xfrm>
          <a:prstGeom prst="rect">
            <a:avLst/>
          </a:prstGeom>
        </p:spPr>
      </p:pic>
      <p:sp>
        <p:nvSpPr>
          <p:cNvPr id="86" name="Rectangle 85">
            <a:hlinkClick r:id="rId18" action="ppaction://hlinksldjump"/>
          </p:cNvPr>
          <p:cNvSpPr/>
          <p:nvPr/>
        </p:nvSpPr>
        <p:spPr>
          <a:xfrm>
            <a:off x="9004417" y="5404659"/>
            <a:ext cx="1040785" cy="23957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nSpc>
                <a:spcPct val="125000"/>
              </a:lnSpc>
            </a:pPr>
            <a:r>
              <a:rPr lang="nl-NL" sz="1200" b="1" u="sng" dirty="0">
                <a:solidFill>
                  <a:schemeClr val="tx1"/>
                </a:solidFill>
                <a:latin typeface="Tunga" panose="020B0502040204020203" pitchFamily="34" charset="0"/>
                <a:cs typeface="Tunga" panose="020B0502040204020203" pitchFamily="34" charset="0"/>
              </a:rPr>
              <a:t>more options</a:t>
            </a:r>
            <a:endParaRPr lang="nl-NL" sz="1600" u="sng" dirty="0">
              <a:solidFill>
                <a:schemeClr val="tx1"/>
              </a:solidFill>
              <a:latin typeface="Tunga" panose="020B0502040204020203" pitchFamily="34" charset="0"/>
              <a:cs typeface="Tunga" panose="020B0502040204020203" pitchFamily="34" charset="0"/>
            </a:endParaRPr>
          </a:p>
        </p:txBody>
      </p:sp>
      <p:sp>
        <p:nvSpPr>
          <p:cNvPr id="87" name="TextBox 86"/>
          <p:cNvSpPr txBox="1"/>
          <p:nvPr/>
        </p:nvSpPr>
        <p:spPr>
          <a:xfrm>
            <a:off x="10767627" y="583984"/>
            <a:ext cx="963725" cy="215444"/>
          </a:xfrm>
          <a:prstGeom prst="rect">
            <a:avLst/>
          </a:prstGeom>
          <a:noFill/>
        </p:spPr>
        <p:txBody>
          <a:bodyPr wrap="none" rtlCol="0">
            <a:spAutoFit/>
          </a:bodyPr>
          <a:lstStyle/>
          <a:p>
            <a:r>
              <a:rPr lang="nl-NL" sz="800" dirty="0" err="1">
                <a:solidFill>
                  <a:schemeClr val="tx2"/>
                </a:solidFill>
              </a:rPr>
              <a:t>Sort</a:t>
            </a:r>
            <a:r>
              <a:rPr lang="nl-NL" sz="800" dirty="0">
                <a:solidFill>
                  <a:schemeClr val="tx2"/>
                </a:solidFill>
              </a:rPr>
              <a:t> </a:t>
            </a:r>
            <a:r>
              <a:rPr lang="nl-NL" sz="800" dirty="0" err="1">
                <a:solidFill>
                  <a:schemeClr val="tx2"/>
                </a:solidFill>
              </a:rPr>
              <a:t>by</a:t>
            </a:r>
            <a:r>
              <a:rPr lang="nl-NL" sz="800" dirty="0">
                <a:solidFill>
                  <a:schemeClr val="tx2"/>
                </a:solidFill>
              </a:rPr>
              <a:t> </a:t>
            </a:r>
            <a:r>
              <a:rPr lang="nl-NL" sz="800" u="sng" dirty="0">
                <a:solidFill>
                  <a:schemeClr val="tx2"/>
                </a:solidFill>
              </a:rPr>
              <a:t>Price</a:t>
            </a:r>
            <a:r>
              <a:rPr lang="nl-NL" sz="800" dirty="0">
                <a:solidFill>
                  <a:schemeClr val="tx2"/>
                </a:solidFill>
              </a:rPr>
              <a:t> │ Co2</a:t>
            </a:r>
            <a:endParaRPr lang="en-GB" sz="800" dirty="0">
              <a:solidFill>
                <a:schemeClr val="tx2"/>
              </a:solidFill>
            </a:endParaRPr>
          </a:p>
        </p:txBody>
      </p:sp>
      <p:sp>
        <p:nvSpPr>
          <p:cNvPr id="88" name="TextBox 87"/>
          <p:cNvSpPr txBox="1"/>
          <p:nvPr/>
        </p:nvSpPr>
        <p:spPr>
          <a:xfrm>
            <a:off x="7977896" y="585502"/>
            <a:ext cx="987771" cy="215444"/>
          </a:xfrm>
          <a:prstGeom prst="rect">
            <a:avLst/>
          </a:prstGeom>
          <a:noFill/>
        </p:spPr>
        <p:txBody>
          <a:bodyPr wrap="none" rtlCol="0">
            <a:spAutoFit/>
          </a:bodyPr>
          <a:lstStyle/>
          <a:p>
            <a:r>
              <a:rPr lang="en-GB" sz="800" dirty="0"/>
              <a:t>Contracted options</a:t>
            </a:r>
          </a:p>
        </p:txBody>
      </p:sp>
      <p:graphicFrame>
        <p:nvGraphicFramePr>
          <p:cNvPr id="89" name="Table 88"/>
          <p:cNvGraphicFramePr>
            <a:graphicFrameLocks noGrp="1"/>
          </p:cNvGraphicFramePr>
          <p:nvPr>
            <p:extLst>
              <p:ext uri="{D42A27DB-BD31-4B8C-83A1-F6EECF244321}">
                <p14:modId xmlns:p14="http://schemas.microsoft.com/office/powerpoint/2010/main" val="1714144454"/>
              </p:ext>
            </p:extLst>
          </p:nvPr>
        </p:nvGraphicFramePr>
        <p:xfrm>
          <a:off x="127094" y="4077405"/>
          <a:ext cx="3716178" cy="1463040"/>
        </p:xfrm>
        <a:graphic>
          <a:graphicData uri="http://schemas.openxmlformats.org/drawingml/2006/table">
            <a:tbl>
              <a:tblPr bandRow="1">
                <a:tableStyleId>{073A0DAA-6AF3-43AB-8588-CEC1D06C72B9}</a:tableStyleId>
              </a:tblPr>
              <a:tblGrid>
                <a:gridCol w="1503047">
                  <a:extLst>
                    <a:ext uri="{9D8B030D-6E8A-4147-A177-3AD203B41FA5}">
                      <a16:colId xmlns:a16="http://schemas.microsoft.com/office/drawing/2014/main" val="20000"/>
                    </a:ext>
                  </a:extLst>
                </a:gridCol>
                <a:gridCol w="884459">
                  <a:extLst>
                    <a:ext uri="{9D8B030D-6E8A-4147-A177-3AD203B41FA5}">
                      <a16:colId xmlns:a16="http://schemas.microsoft.com/office/drawing/2014/main" val="20001"/>
                    </a:ext>
                  </a:extLst>
                </a:gridCol>
                <a:gridCol w="609600">
                  <a:extLst>
                    <a:ext uri="{9D8B030D-6E8A-4147-A177-3AD203B41FA5}">
                      <a16:colId xmlns:a16="http://schemas.microsoft.com/office/drawing/2014/main" val="2683200387"/>
                    </a:ext>
                  </a:extLst>
                </a:gridCol>
                <a:gridCol w="719072">
                  <a:extLst>
                    <a:ext uri="{9D8B030D-6E8A-4147-A177-3AD203B41FA5}">
                      <a16:colId xmlns:a16="http://schemas.microsoft.com/office/drawing/2014/main" val="2419733206"/>
                    </a:ext>
                  </a:extLst>
                </a:gridCol>
              </a:tblGrid>
              <a:tr h="0">
                <a:tc>
                  <a:txBody>
                    <a:bodyPr/>
                    <a:lstStyle/>
                    <a:p>
                      <a:r>
                        <a:rPr lang="en-GB" sz="1000" noProof="0" dirty="0">
                          <a:solidFill>
                            <a:schemeClr val="bg1"/>
                          </a:solidFill>
                          <a:latin typeface="Tunga" panose="020B0502040204020203" pitchFamily="34" charset="0"/>
                          <a:cs typeface="Tunga" panose="020B0502040204020203" pitchFamily="34" charset="0"/>
                        </a:rPr>
                        <a:t>Rotterdam (Departure)</a:t>
                      </a:r>
                    </a:p>
                  </a:txBody>
                  <a:tcPr>
                    <a:solidFill>
                      <a:schemeClr val="bg1">
                        <a:lumMod val="50000"/>
                      </a:schemeClr>
                    </a:solidFill>
                  </a:tcPr>
                </a:tc>
                <a:tc>
                  <a:txBody>
                    <a:bodyPr/>
                    <a:lstStyle/>
                    <a:p>
                      <a:r>
                        <a:rPr lang="en-GB" sz="1000" noProof="0" dirty="0">
                          <a:solidFill>
                            <a:schemeClr val="bg1"/>
                          </a:solidFill>
                          <a:latin typeface="Tunga" panose="020B0502040204020203" pitchFamily="34" charset="0"/>
                          <a:cs typeface="Tunga" panose="020B0502040204020203" pitchFamily="34" charset="0"/>
                        </a:rPr>
                        <a:t>Tilburg (Arrival)</a:t>
                      </a:r>
                    </a:p>
                  </a:txBody>
                  <a:tcPr>
                    <a:solidFill>
                      <a:schemeClr val="bg1">
                        <a:lumMod val="65000"/>
                      </a:schemeClr>
                    </a:solidFill>
                  </a:tcPr>
                </a:tc>
                <a:tc>
                  <a:txBody>
                    <a:bodyPr/>
                    <a:lstStyle/>
                    <a:p>
                      <a:r>
                        <a:rPr lang="en-GB" sz="1000" noProof="0" dirty="0">
                          <a:solidFill>
                            <a:schemeClr val="bg1"/>
                          </a:solidFill>
                          <a:latin typeface="Tunga" panose="020B0502040204020203" pitchFamily="34" charset="0"/>
                          <a:cs typeface="Tunga" panose="020B0502040204020203" pitchFamily="34" charset="0"/>
                        </a:rPr>
                        <a:t>Operator</a:t>
                      </a:r>
                    </a:p>
                  </a:txBody>
                  <a:tcPr>
                    <a:solidFill>
                      <a:schemeClr val="bg1">
                        <a:lumMod val="65000"/>
                      </a:schemeClr>
                    </a:solidFill>
                  </a:tcPr>
                </a:tc>
                <a:tc>
                  <a:txBody>
                    <a:bodyPr/>
                    <a:lstStyle/>
                    <a:p>
                      <a:r>
                        <a:rPr lang="en-GB" sz="1000" noProof="0" dirty="0">
                          <a:solidFill>
                            <a:schemeClr val="bg1"/>
                          </a:solidFill>
                          <a:latin typeface="Tunga" panose="020B0502040204020203" pitchFamily="34" charset="0"/>
                          <a:cs typeface="Tunga" panose="020B0502040204020203" pitchFamily="34" charset="0"/>
                        </a:rPr>
                        <a:t>Transit time</a:t>
                      </a:r>
                    </a:p>
                  </a:txBody>
                  <a:tcPr>
                    <a:solidFill>
                      <a:schemeClr val="bg1">
                        <a:lumMod val="65000"/>
                      </a:schemeClr>
                    </a:solidFill>
                  </a:tcPr>
                </a:tc>
                <a:extLst>
                  <a:ext uri="{0D108BD9-81ED-4DB2-BD59-A6C34878D82A}">
                    <a16:rowId xmlns:a16="http://schemas.microsoft.com/office/drawing/2014/main" val="2550279558"/>
                  </a:ext>
                </a:extLst>
              </a:tr>
              <a:tr h="0">
                <a:tc>
                  <a:txBody>
                    <a:bodyPr/>
                    <a:lstStyle/>
                    <a:p>
                      <a:r>
                        <a:rPr lang="en-GB" sz="1000" noProof="0" dirty="0">
                          <a:solidFill>
                            <a:schemeClr val="bg1"/>
                          </a:solidFill>
                          <a:latin typeface="Tunga" panose="020B0502040204020203" pitchFamily="34" charset="0"/>
                          <a:cs typeface="Tunga" panose="020B0502040204020203" pitchFamily="34" charset="0"/>
                        </a:rPr>
                        <a:t>SU Night</a:t>
                      </a:r>
                    </a:p>
                  </a:txBody>
                  <a:tcPr>
                    <a:solidFill>
                      <a:schemeClr val="bg1">
                        <a:lumMod val="50000"/>
                      </a:schemeClr>
                    </a:solidFill>
                  </a:tcPr>
                </a:tc>
                <a:tc>
                  <a:txBody>
                    <a:bodyPr/>
                    <a:lstStyle/>
                    <a:p>
                      <a:r>
                        <a:rPr lang="en-GB" sz="1000" noProof="0" dirty="0">
                          <a:solidFill>
                            <a:schemeClr val="bg1"/>
                          </a:solidFill>
                          <a:latin typeface="Tunga" panose="020B0502040204020203" pitchFamily="34" charset="0"/>
                          <a:cs typeface="Tunga" panose="020B0502040204020203" pitchFamily="34" charset="0"/>
                        </a:rPr>
                        <a:t>MO Morning</a:t>
                      </a:r>
                    </a:p>
                  </a:txBody>
                  <a:tcPr>
                    <a:solidFill>
                      <a:schemeClr val="bg1">
                        <a:lumMod val="65000"/>
                      </a:schemeClr>
                    </a:solidFill>
                  </a:tcPr>
                </a:tc>
                <a:tc>
                  <a:txBody>
                    <a:bodyPr/>
                    <a:lstStyle/>
                    <a:p>
                      <a:r>
                        <a:rPr lang="en-GB" sz="1000" noProof="0" dirty="0">
                          <a:solidFill>
                            <a:schemeClr val="bg1"/>
                          </a:solidFill>
                          <a:latin typeface="Tunga" panose="020B0502040204020203" pitchFamily="34" charset="0"/>
                          <a:cs typeface="Tunga" panose="020B0502040204020203" pitchFamily="34" charset="0"/>
                        </a:rPr>
                        <a:t>BIM</a:t>
                      </a:r>
                    </a:p>
                  </a:txBody>
                  <a:tcPr>
                    <a:solidFill>
                      <a:schemeClr val="bg1">
                        <a:lumMod val="65000"/>
                      </a:schemeClr>
                    </a:solidFill>
                  </a:tcPr>
                </a:tc>
                <a:tc>
                  <a:txBody>
                    <a:bodyPr/>
                    <a:lstStyle/>
                    <a:p>
                      <a:r>
                        <a:rPr lang="en-GB" sz="1000" noProof="0" dirty="0">
                          <a:solidFill>
                            <a:schemeClr val="bg1"/>
                          </a:solidFill>
                          <a:latin typeface="Tunga" panose="020B0502040204020203" pitchFamily="34" charset="0"/>
                          <a:cs typeface="Tunga" panose="020B0502040204020203" pitchFamily="34" charset="0"/>
                        </a:rPr>
                        <a:t>6 hours</a:t>
                      </a:r>
                    </a:p>
                  </a:txBody>
                  <a:tcPr>
                    <a:solidFill>
                      <a:schemeClr val="bg1">
                        <a:lumMod val="65000"/>
                      </a:schemeClr>
                    </a:solidFill>
                  </a:tcPr>
                </a:tc>
                <a:extLst>
                  <a:ext uri="{0D108BD9-81ED-4DB2-BD59-A6C34878D82A}">
                    <a16:rowId xmlns:a16="http://schemas.microsoft.com/office/drawing/2014/main" val="3983907128"/>
                  </a:ext>
                </a:extLst>
              </a:tr>
              <a:tr h="0">
                <a:tc>
                  <a:txBody>
                    <a:bodyPr/>
                    <a:lstStyle/>
                    <a:p>
                      <a:r>
                        <a:rPr lang="en-GB" sz="1000" noProof="0" dirty="0">
                          <a:solidFill>
                            <a:schemeClr val="bg1"/>
                          </a:solidFill>
                          <a:latin typeface="Tunga" panose="020B0502040204020203" pitchFamily="34" charset="0"/>
                          <a:cs typeface="Tunga" panose="020B0502040204020203" pitchFamily="34" charset="0"/>
                        </a:rPr>
                        <a:t>MO Morning</a:t>
                      </a:r>
                    </a:p>
                  </a:txBody>
                  <a:tcPr>
                    <a:solidFill>
                      <a:schemeClr val="bg1">
                        <a:lumMod val="50000"/>
                      </a:schemeClr>
                    </a:solidFill>
                  </a:tcPr>
                </a:tc>
                <a:tc>
                  <a:txBody>
                    <a:bodyPr/>
                    <a:lstStyle/>
                    <a:p>
                      <a:r>
                        <a:rPr lang="en-GB" sz="1000" noProof="0" dirty="0">
                          <a:solidFill>
                            <a:schemeClr val="bg1"/>
                          </a:solidFill>
                          <a:latin typeface="Tunga" panose="020B0502040204020203" pitchFamily="34" charset="0"/>
                          <a:cs typeface="Tunga" panose="020B0502040204020203" pitchFamily="34" charset="0"/>
                        </a:rPr>
                        <a:t>MO Afternoon</a:t>
                      </a:r>
                    </a:p>
                  </a:txBody>
                  <a:tcPr>
                    <a:solidFill>
                      <a:schemeClr val="bg1">
                        <a:lumMod val="65000"/>
                      </a:schemeClr>
                    </a:solidFill>
                  </a:tcPr>
                </a:tc>
                <a:tc>
                  <a:txBody>
                    <a:bodyPr/>
                    <a:lstStyle/>
                    <a:p>
                      <a:r>
                        <a:rPr lang="en-GB" sz="1000" noProof="0" dirty="0">
                          <a:solidFill>
                            <a:schemeClr val="bg1"/>
                          </a:solidFill>
                          <a:latin typeface="Tunga" panose="020B0502040204020203" pitchFamily="34" charset="0"/>
                          <a:cs typeface="Tunga" panose="020B0502040204020203" pitchFamily="34" charset="0"/>
                        </a:rPr>
                        <a:t>BIM</a:t>
                      </a:r>
                    </a:p>
                  </a:txBody>
                  <a:tcPr>
                    <a:solidFill>
                      <a:schemeClr val="bg1">
                        <a:lumMod val="65000"/>
                      </a:schemeClr>
                    </a:solidFill>
                  </a:tcPr>
                </a:tc>
                <a:tc>
                  <a:txBody>
                    <a:bodyPr/>
                    <a:lstStyle/>
                    <a:p>
                      <a:r>
                        <a:rPr lang="en-GB" sz="1000" noProof="0" dirty="0">
                          <a:solidFill>
                            <a:schemeClr val="bg1"/>
                          </a:solidFill>
                          <a:latin typeface="Tunga" panose="020B0502040204020203" pitchFamily="34" charset="0"/>
                          <a:cs typeface="Tunga" panose="020B0502040204020203" pitchFamily="34" charset="0"/>
                        </a:rPr>
                        <a:t>6 hours</a:t>
                      </a:r>
                    </a:p>
                  </a:txBody>
                  <a:tcPr>
                    <a:solidFill>
                      <a:schemeClr val="bg1">
                        <a:lumMod val="65000"/>
                      </a:schemeClr>
                    </a:solidFill>
                  </a:tcPr>
                </a:tc>
                <a:extLst>
                  <a:ext uri="{0D108BD9-81ED-4DB2-BD59-A6C34878D82A}">
                    <a16:rowId xmlns:a16="http://schemas.microsoft.com/office/drawing/2014/main" val="68612838"/>
                  </a:ext>
                </a:extLst>
              </a:tr>
              <a:tr h="0">
                <a:tc>
                  <a:txBody>
                    <a:bodyPr/>
                    <a:lstStyle/>
                    <a:p>
                      <a:r>
                        <a:rPr lang="en-GB" sz="1000" noProof="0" dirty="0">
                          <a:solidFill>
                            <a:schemeClr val="bg1"/>
                          </a:solidFill>
                          <a:latin typeface="Tunga" panose="020B0502040204020203" pitchFamily="34" charset="0"/>
                          <a:cs typeface="Tunga" panose="020B0502040204020203" pitchFamily="34" charset="0"/>
                        </a:rPr>
                        <a:t>TU Night</a:t>
                      </a:r>
                    </a:p>
                  </a:txBody>
                  <a:tcPr>
                    <a:solidFill>
                      <a:schemeClr val="bg1">
                        <a:lumMod val="50000"/>
                      </a:schemeClr>
                    </a:solidFill>
                  </a:tcPr>
                </a:tc>
                <a:tc>
                  <a:txBody>
                    <a:bodyPr/>
                    <a:lstStyle/>
                    <a:p>
                      <a:r>
                        <a:rPr lang="en-GB" sz="1000" noProof="0" dirty="0">
                          <a:solidFill>
                            <a:schemeClr val="bg1"/>
                          </a:solidFill>
                          <a:latin typeface="Tunga" panose="020B0502040204020203" pitchFamily="34" charset="0"/>
                          <a:cs typeface="Tunga" panose="020B0502040204020203" pitchFamily="34" charset="0"/>
                        </a:rPr>
                        <a:t>WE Morning</a:t>
                      </a:r>
                    </a:p>
                  </a:txBody>
                  <a:tcPr>
                    <a:solidFill>
                      <a:schemeClr val="bg1">
                        <a:lumMod val="65000"/>
                      </a:schemeClr>
                    </a:solidFill>
                  </a:tcPr>
                </a:tc>
                <a:tc>
                  <a:txBody>
                    <a:bodyPr/>
                    <a:lstStyle/>
                    <a:p>
                      <a:r>
                        <a:rPr lang="en-GB" sz="1000" noProof="0" dirty="0">
                          <a:solidFill>
                            <a:schemeClr val="bg1"/>
                          </a:solidFill>
                          <a:latin typeface="Tunga" panose="020B0502040204020203" pitchFamily="34" charset="0"/>
                          <a:cs typeface="Tunga" panose="020B0502040204020203" pitchFamily="34" charset="0"/>
                        </a:rPr>
                        <a:t>BIM</a:t>
                      </a:r>
                    </a:p>
                  </a:txBody>
                  <a:tcPr>
                    <a:solidFill>
                      <a:schemeClr val="bg1">
                        <a:lumMod val="65000"/>
                      </a:schemeClr>
                    </a:solidFill>
                  </a:tcPr>
                </a:tc>
                <a:tc>
                  <a:txBody>
                    <a:bodyPr/>
                    <a:lstStyle/>
                    <a:p>
                      <a:r>
                        <a:rPr lang="en-GB" sz="1000" noProof="0" dirty="0">
                          <a:solidFill>
                            <a:schemeClr val="bg1"/>
                          </a:solidFill>
                          <a:latin typeface="Tunga" panose="020B0502040204020203" pitchFamily="34" charset="0"/>
                          <a:cs typeface="Tunga" panose="020B0502040204020203" pitchFamily="34" charset="0"/>
                        </a:rPr>
                        <a:t>6 hours</a:t>
                      </a:r>
                    </a:p>
                  </a:txBody>
                  <a:tcPr>
                    <a:solidFill>
                      <a:schemeClr val="bg1">
                        <a:lumMod val="65000"/>
                      </a:schemeClr>
                    </a:solidFill>
                  </a:tcPr>
                </a:tc>
                <a:extLst>
                  <a:ext uri="{0D108BD9-81ED-4DB2-BD59-A6C34878D82A}">
                    <a16:rowId xmlns:a16="http://schemas.microsoft.com/office/drawing/2014/main" val="2201246625"/>
                  </a:ext>
                </a:extLst>
              </a:tr>
              <a:tr h="0">
                <a:tc>
                  <a:txBody>
                    <a:bodyPr/>
                    <a:lstStyle/>
                    <a:p>
                      <a:r>
                        <a:rPr lang="en-GB" sz="1000" noProof="0" dirty="0">
                          <a:solidFill>
                            <a:schemeClr val="bg1"/>
                          </a:solidFill>
                          <a:latin typeface="Tunga" panose="020B0502040204020203" pitchFamily="34" charset="0"/>
                          <a:cs typeface="Tunga" panose="020B0502040204020203" pitchFamily="34" charset="0"/>
                        </a:rPr>
                        <a:t>WE Afternoon</a:t>
                      </a:r>
                    </a:p>
                  </a:txBody>
                  <a:tcPr>
                    <a:solidFill>
                      <a:srgbClr val="FF0000"/>
                    </a:solidFill>
                  </a:tcPr>
                </a:tc>
                <a:tc>
                  <a:txBody>
                    <a:bodyPr/>
                    <a:lstStyle/>
                    <a:p>
                      <a:r>
                        <a:rPr lang="en-GB" sz="1000" b="0" noProof="0" dirty="0">
                          <a:solidFill>
                            <a:schemeClr val="bg1"/>
                          </a:solidFill>
                          <a:latin typeface="Tunga" panose="020B0502040204020203" pitchFamily="34" charset="0"/>
                          <a:cs typeface="Tunga" panose="020B0502040204020203" pitchFamily="34" charset="0"/>
                        </a:rPr>
                        <a:t>TH Morning</a:t>
                      </a:r>
                    </a:p>
                  </a:txBody>
                  <a:tcPr>
                    <a:solidFill>
                      <a:srgbClr val="FF0000"/>
                    </a:solidFill>
                  </a:tcPr>
                </a:tc>
                <a:tc>
                  <a:txBody>
                    <a:bodyPr/>
                    <a:lstStyle/>
                    <a:p>
                      <a:r>
                        <a:rPr lang="en-GB" sz="1000" b="0" noProof="0" dirty="0">
                          <a:solidFill>
                            <a:schemeClr val="bg1"/>
                          </a:solidFill>
                          <a:latin typeface="Tunga" panose="020B0502040204020203" pitchFamily="34" charset="0"/>
                          <a:cs typeface="Tunga" panose="020B0502040204020203" pitchFamily="34" charset="0"/>
                        </a:rPr>
                        <a:t>BIM</a:t>
                      </a:r>
                    </a:p>
                  </a:txBody>
                  <a:tcPr>
                    <a:solidFill>
                      <a:schemeClr val="bg1">
                        <a:lumMod val="65000"/>
                      </a:schemeClr>
                    </a:solidFill>
                  </a:tcPr>
                </a:tc>
                <a:tc>
                  <a:txBody>
                    <a:bodyPr/>
                    <a:lstStyle/>
                    <a:p>
                      <a:r>
                        <a:rPr lang="en-GB" sz="1000" noProof="0" dirty="0">
                          <a:solidFill>
                            <a:schemeClr val="bg1"/>
                          </a:solidFill>
                          <a:latin typeface="Tunga" panose="020B0502040204020203" pitchFamily="34" charset="0"/>
                          <a:cs typeface="Tunga" panose="020B0502040204020203" pitchFamily="34" charset="0"/>
                        </a:rPr>
                        <a:t>6 hours</a:t>
                      </a:r>
                      <a:endParaRPr lang="en-GB" sz="1000" b="0" noProof="0" dirty="0">
                        <a:solidFill>
                          <a:schemeClr val="bg1"/>
                        </a:solidFill>
                        <a:latin typeface="Tunga" panose="020B0502040204020203" pitchFamily="34" charset="0"/>
                        <a:cs typeface="Tunga" panose="020B0502040204020203" pitchFamily="34" charset="0"/>
                      </a:endParaRPr>
                    </a:p>
                  </a:txBody>
                  <a:tcPr>
                    <a:solidFill>
                      <a:schemeClr val="bg1">
                        <a:lumMod val="65000"/>
                      </a:schemeClr>
                    </a:solidFill>
                  </a:tcPr>
                </a:tc>
                <a:extLst>
                  <a:ext uri="{0D108BD9-81ED-4DB2-BD59-A6C34878D82A}">
                    <a16:rowId xmlns:a16="http://schemas.microsoft.com/office/drawing/2014/main" val="10001"/>
                  </a:ext>
                </a:extLst>
              </a:tr>
              <a:tr h="0">
                <a:tc>
                  <a:txBody>
                    <a:bodyPr/>
                    <a:lstStyle/>
                    <a:p>
                      <a:r>
                        <a:rPr lang="en-GB" sz="1000" noProof="0" dirty="0">
                          <a:solidFill>
                            <a:schemeClr val="bg1"/>
                          </a:solidFill>
                          <a:latin typeface="Tunga" panose="020B0502040204020203" pitchFamily="34" charset="0"/>
                          <a:cs typeface="Tunga" panose="020B0502040204020203" pitchFamily="34" charset="0"/>
                        </a:rPr>
                        <a:t>TH Night</a:t>
                      </a:r>
                    </a:p>
                  </a:txBody>
                  <a:tcPr>
                    <a:solidFill>
                      <a:srgbClr val="FF0000"/>
                    </a:solidFill>
                  </a:tcPr>
                </a:tc>
                <a:tc>
                  <a:txBody>
                    <a:bodyPr/>
                    <a:lstStyle/>
                    <a:p>
                      <a:r>
                        <a:rPr lang="en-GB" sz="1000" noProof="0" dirty="0">
                          <a:solidFill>
                            <a:schemeClr val="bg1"/>
                          </a:solidFill>
                          <a:latin typeface="Tunga" panose="020B0502040204020203" pitchFamily="34" charset="0"/>
                          <a:cs typeface="Tunga" panose="020B0502040204020203" pitchFamily="34" charset="0"/>
                        </a:rPr>
                        <a:t>FR Morning</a:t>
                      </a:r>
                    </a:p>
                  </a:txBody>
                  <a:tcPr>
                    <a:solidFill>
                      <a:srgbClr val="FF0000"/>
                    </a:solidFill>
                  </a:tcPr>
                </a:tc>
                <a:tc>
                  <a:txBody>
                    <a:bodyPr/>
                    <a:lstStyle/>
                    <a:p>
                      <a:r>
                        <a:rPr lang="en-GB" sz="1000" noProof="0" dirty="0">
                          <a:solidFill>
                            <a:schemeClr val="bg1"/>
                          </a:solidFill>
                          <a:latin typeface="Tunga" panose="020B0502040204020203" pitchFamily="34" charset="0"/>
                          <a:cs typeface="Tunga" panose="020B0502040204020203" pitchFamily="34" charset="0"/>
                        </a:rPr>
                        <a:t>BIM</a:t>
                      </a:r>
                    </a:p>
                  </a:txBody>
                  <a:tcPr>
                    <a:solidFill>
                      <a:schemeClr val="bg1">
                        <a:lumMod val="65000"/>
                      </a:schemeClr>
                    </a:solidFill>
                  </a:tcPr>
                </a:tc>
                <a:tc>
                  <a:txBody>
                    <a:bodyPr/>
                    <a:lstStyle/>
                    <a:p>
                      <a:r>
                        <a:rPr lang="en-GB" sz="1000" noProof="0" dirty="0">
                          <a:solidFill>
                            <a:schemeClr val="bg1"/>
                          </a:solidFill>
                          <a:latin typeface="Tunga" panose="020B0502040204020203" pitchFamily="34" charset="0"/>
                          <a:cs typeface="Tunga" panose="020B0502040204020203" pitchFamily="34" charset="0"/>
                        </a:rPr>
                        <a:t>6 hours</a:t>
                      </a:r>
                    </a:p>
                  </a:txBody>
                  <a:tcPr>
                    <a:solidFill>
                      <a:schemeClr val="bg1">
                        <a:lumMod val="65000"/>
                      </a:schemeClr>
                    </a:solidFill>
                  </a:tcPr>
                </a:tc>
                <a:extLst>
                  <a:ext uri="{0D108BD9-81ED-4DB2-BD59-A6C34878D82A}">
                    <a16:rowId xmlns:a16="http://schemas.microsoft.com/office/drawing/2014/main" val="10002"/>
                  </a:ext>
                </a:extLst>
              </a:tr>
            </a:tbl>
          </a:graphicData>
        </a:graphic>
      </p:graphicFrame>
      <p:sp>
        <p:nvSpPr>
          <p:cNvPr id="90" name="Rectangle 89">
            <a:hlinkClick r:id="rId19" action="ppaction://hlinksldjump"/>
          </p:cNvPr>
          <p:cNvSpPr/>
          <p:nvPr/>
        </p:nvSpPr>
        <p:spPr>
          <a:xfrm>
            <a:off x="168658" y="4343400"/>
            <a:ext cx="3230814" cy="24337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91" name="Rectangle 90">
            <a:hlinkClick r:id="rId20" action="ppaction://hlinksldjump"/>
          </p:cNvPr>
          <p:cNvSpPr/>
          <p:nvPr/>
        </p:nvSpPr>
        <p:spPr>
          <a:xfrm>
            <a:off x="168658" y="4599871"/>
            <a:ext cx="3230814" cy="22506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92" name="Rectangle 91">
            <a:hlinkClick r:id="rId21" action="ppaction://hlinksldjump"/>
          </p:cNvPr>
          <p:cNvSpPr/>
          <p:nvPr/>
        </p:nvSpPr>
        <p:spPr>
          <a:xfrm>
            <a:off x="168658" y="4840929"/>
            <a:ext cx="3230814" cy="21828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graphicFrame>
        <p:nvGraphicFramePr>
          <p:cNvPr id="95" name="Table 94"/>
          <p:cNvGraphicFramePr>
            <a:graphicFrameLocks noGrp="1"/>
          </p:cNvGraphicFramePr>
          <p:nvPr>
            <p:extLst>
              <p:ext uri="{D42A27DB-BD31-4B8C-83A1-F6EECF244321}">
                <p14:modId xmlns:p14="http://schemas.microsoft.com/office/powerpoint/2010/main" val="2388633421"/>
              </p:ext>
            </p:extLst>
          </p:nvPr>
        </p:nvGraphicFramePr>
        <p:xfrm>
          <a:off x="3978564" y="4088968"/>
          <a:ext cx="3641436" cy="1463040"/>
        </p:xfrm>
        <a:graphic>
          <a:graphicData uri="http://schemas.openxmlformats.org/drawingml/2006/table">
            <a:tbl>
              <a:tblPr bandRow="1">
                <a:tableStyleId>{073A0DAA-6AF3-43AB-8588-CEC1D06C72B9}</a:tableStyleId>
              </a:tblPr>
              <a:tblGrid>
                <a:gridCol w="1126836">
                  <a:extLst>
                    <a:ext uri="{9D8B030D-6E8A-4147-A177-3AD203B41FA5}">
                      <a16:colId xmlns:a16="http://schemas.microsoft.com/office/drawing/2014/main" val="20000"/>
                    </a:ext>
                  </a:extLst>
                </a:gridCol>
                <a:gridCol w="1066800">
                  <a:extLst>
                    <a:ext uri="{9D8B030D-6E8A-4147-A177-3AD203B41FA5}">
                      <a16:colId xmlns:a16="http://schemas.microsoft.com/office/drawing/2014/main" val="20001"/>
                    </a:ext>
                  </a:extLst>
                </a:gridCol>
                <a:gridCol w="685800">
                  <a:extLst>
                    <a:ext uri="{9D8B030D-6E8A-4147-A177-3AD203B41FA5}">
                      <a16:colId xmlns:a16="http://schemas.microsoft.com/office/drawing/2014/main" val="2683200387"/>
                    </a:ext>
                  </a:extLst>
                </a:gridCol>
                <a:gridCol w="762000">
                  <a:extLst>
                    <a:ext uri="{9D8B030D-6E8A-4147-A177-3AD203B41FA5}">
                      <a16:colId xmlns:a16="http://schemas.microsoft.com/office/drawing/2014/main" val="598301134"/>
                    </a:ext>
                  </a:extLst>
                </a:gridCol>
              </a:tblGrid>
              <a:tr h="0">
                <a:tc>
                  <a:txBody>
                    <a:bodyPr/>
                    <a:lstStyle/>
                    <a:p>
                      <a:r>
                        <a:rPr lang="en-GB" sz="1000" noProof="0" dirty="0">
                          <a:solidFill>
                            <a:schemeClr val="bg1"/>
                          </a:solidFill>
                          <a:latin typeface="Tunga" panose="020B0502040204020203" pitchFamily="34" charset="0"/>
                          <a:cs typeface="Tunga" panose="020B0502040204020203" pitchFamily="34" charset="0"/>
                        </a:rPr>
                        <a:t>Tilburg (Departure)</a:t>
                      </a:r>
                    </a:p>
                  </a:txBody>
                  <a:tcPr>
                    <a:solidFill>
                      <a:schemeClr val="bg1">
                        <a:lumMod val="50000"/>
                      </a:schemeClr>
                    </a:solidFill>
                  </a:tcPr>
                </a:tc>
                <a:tc>
                  <a:txBody>
                    <a:bodyPr/>
                    <a:lstStyle/>
                    <a:p>
                      <a:r>
                        <a:rPr lang="en-GB" sz="1000" noProof="0" dirty="0">
                          <a:solidFill>
                            <a:schemeClr val="bg1"/>
                          </a:solidFill>
                          <a:latin typeface="Tunga" panose="020B0502040204020203" pitchFamily="34" charset="0"/>
                          <a:cs typeface="Tunga" panose="020B0502040204020203" pitchFamily="34" charset="0"/>
                        </a:rPr>
                        <a:t>Rotterdam (Arrival)</a:t>
                      </a:r>
                    </a:p>
                  </a:txBody>
                  <a:tcPr>
                    <a:solidFill>
                      <a:schemeClr val="bg1">
                        <a:lumMod val="65000"/>
                      </a:schemeClr>
                    </a:solidFill>
                  </a:tcPr>
                </a:tc>
                <a:tc>
                  <a:txBody>
                    <a:bodyPr/>
                    <a:lstStyle/>
                    <a:p>
                      <a:r>
                        <a:rPr lang="en-GB" sz="1000" noProof="0" dirty="0">
                          <a:solidFill>
                            <a:schemeClr val="bg1"/>
                          </a:solidFill>
                          <a:latin typeface="Tunga" panose="020B0502040204020203" pitchFamily="34" charset="0"/>
                          <a:cs typeface="Tunga" panose="020B0502040204020203" pitchFamily="34" charset="0"/>
                        </a:rPr>
                        <a:t>Operator</a:t>
                      </a:r>
                    </a:p>
                  </a:txBody>
                  <a:tcPr>
                    <a:solidFill>
                      <a:schemeClr val="bg1">
                        <a:lumMod val="65000"/>
                      </a:schemeClr>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000" noProof="0" dirty="0">
                          <a:solidFill>
                            <a:schemeClr val="bg1"/>
                          </a:solidFill>
                          <a:latin typeface="Tunga" panose="020B0502040204020203" pitchFamily="34" charset="0"/>
                          <a:cs typeface="Tunga" panose="020B0502040204020203" pitchFamily="34" charset="0"/>
                        </a:rPr>
                        <a:t>Transit time</a:t>
                      </a:r>
                    </a:p>
                  </a:txBody>
                  <a:tcPr>
                    <a:solidFill>
                      <a:schemeClr val="bg1">
                        <a:lumMod val="65000"/>
                      </a:schemeClr>
                    </a:solidFill>
                  </a:tcPr>
                </a:tc>
                <a:extLst>
                  <a:ext uri="{0D108BD9-81ED-4DB2-BD59-A6C34878D82A}">
                    <a16:rowId xmlns:a16="http://schemas.microsoft.com/office/drawing/2014/main" val="2550279558"/>
                  </a:ext>
                </a:extLst>
              </a:tr>
              <a:tr h="0">
                <a:tc>
                  <a:txBody>
                    <a:bodyPr/>
                    <a:lstStyle/>
                    <a:p>
                      <a:r>
                        <a:rPr lang="en-GB" sz="1000" noProof="0" dirty="0">
                          <a:solidFill>
                            <a:schemeClr val="bg1"/>
                          </a:solidFill>
                          <a:latin typeface="Tunga" panose="020B0502040204020203" pitchFamily="34" charset="0"/>
                          <a:cs typeface="Tunga" panose="020B0502040204020203" pitchFamily="34" charset="0"/>
                        </a:rPr>
                        <a:t>MO Morning</a:t>
                      </a:r>
                    </a:p>
                  </a:txBody>
                  <a:tcPr>
                    <a:solidFill>
                      <a:schemeClr val="bg1">
                        <a:lumMod val="50000"/>
                      </a:schemeClr>
                    </a:solidFill>
                  </a:tcPr>
                </a:tc>
                <a:tc>
                  <a:txBody>
                    <a:bodyPr/>
                    <a:lstStyle/>
                    <a:p>
                      <a:r>
                        <a:rPr lang="en-GB" sz="1000" noProof="0" dirty="0">
                          <a:solidFill>
                            <a:schemeClr val="bg1"/>
                          </a:solidFill>
                          <a:latin typeface="Tunga" panose="020B0502040204020203" pitchFamily="34" charset="0"/>
                          <a:cs typeface="Tunga" panose="020B0502040204020203" pitchFamily="34" charset="0"/>
                        </a:rPr>
                        <a:t>SU Night</a:t>
                      </a:r>
                    </a:p>
                  </a:txBody>
                  <a:tcPr>
                    <a:solidFill>
                      <a:schemeClr val="bg1">
                        <a:lumMod val="65000"/>
                      </a:schemeClr>
                    </a:solidFill>
                  </a:tcPr>
                </a:tc>
                <a:tc>
                  <a:txBody>
                    <a:bodyPr/>
                    <a:lstStyle/>
                    <a:p>
                      <a:r>
                        <a:rPr lang="en-GB" sz="1000" noProof="0" dirty="0">
                          <a:solidFill>
                            <a:schemeClr val="bg1"/>
                          </a:solidFill>
                          <a:latin typeface="Tunga" panose="020B0502040204020203" pitchFamily="34" charset="0"/>
                          <a:cs typeface="Tunga" panose="020B0502040204020203" pitchFamily="34" charset="0"/>
                        </a:rPr>
                        <a:t>BIM</a:t>
                      </a:r>
                    </a:p>
                  </a:txBody>
                  <a:tcPr>
                    <a:solidFill>
                      <a:schemeClr val="bg1">
                        <a:lumMod val="65000"/>
                      </a:schemeClr>
                    </a:solidFill>
                  </a:tcPr>
                </a:tc>
                <a:tc>
                  <a:txBody>
                    <a:bodyPr/>
                    <a:lstStyle/>
                    <a:p>
                      <a:r>
                        <a:rPr lang="en-GB" sz="1000" noProof="0" dirty="0">
                          <a:solidFill>
                            <a:schemeClr val="bg1"/>
                          </a:solidFill>
                          <a:latin typeface="Tunga" panose="020B0502040204020203" pitchFamily="34" charset="0"/>
                          <a:cs typeface="Tunga" panose="020B0502040204020203" pitchFamily="34" charset="0"/>
                        </a:rPr>
                        <a:t>6 hours</a:t>
                      </a:r>
                    </a:p>
                  </a:txBody>
                  <a:tcPr>
                    <a:solidFill>
                      <a:schemeClr val="bg1">
                        <a:lumMod val="65000"/>
                      </a:schemeClr>
                    </a:solidFill>
                  </a:tcPr>
                </a:tc>
                <a:extLst>
                  <a:ext uri="{0D108BD9-81ED-4DB2-BD59-A6C34878D82A}">
                    <a16:rowId xmlns:a16="http://schemas.microsoft.com/office/drawing/2014/main" val="3983907128"/>
                  </a:ext>
                </a:extLst>
              </a:tr>
              <a:tr h="0">
                <a:tc>
                  <a:txBody>
                    <a:bodyPr/>
                    <a:lstStyle/>
                    <a:p>
                      <a:r>
                        <a:rPr lang="en-GB" sz="1000" noProof="0" dirty="0">
                          <a:solidFill>
                            <a:schemeClr val="bg1"/>
                          </a:solidFill>
                          <a:latin typeface="Tunga" panose="020B0502040204020203" pitchFamily="34" charset="0"/>
                          <a:cs typeface="Tunga" panose="020B0502040204020203" pitchFamily="34" charset="0"/>
                        </a:rPr>
                        <a:t>MO Afternoon</a:t>
                      </a:r>
                    </a:p>
                  </a:txBody>
                  <a:tcPr>
                    <a:solidFill>
                      <a:schemeClr val="bg1">
                        <a:lumMod val="50000"/>
                      </a:schemeClr>
                    </a:solidFill>
                  </a:tcPr>
                </a:tc>
                <a:tc>
                  <a:txBody>
                    <a:bodyPr/>
                    <a:lstStyle/>
                    <a:p>
                      <a:r>
                        <a:rPr lang="en-GB" sz="1000" noProof="0" dirty="0">
                          <a:solidFill>
                            <a:schemeClr val="bg1"/>
                          </a:solidFill>
                          <a:latin typeface="Tunga" panose="020B0502040204020203" pitchFamily="34" charset="0"/>
                          <a:cs typeface="Tunga" panose="020B0502040204020203" pitchFamily="34" charset="0"/>
                        </a:rPr>
                        <a:t>MO Morning</a:t>
                      </a:r>
                    </a:p>
                  </a:txBody>
                  <a:tcPr>
                    <a:solidFill>
                      <a:schemeClr val="bg1">
                        <a:lumMod val="65000"/>
                      </a:schemeClr>
                    </a:solidFill>
                  </a:tcPr>
                </a:tc>
                <a:tc>
                  <a:txBody>
                    <a:bodyPr/>
                    <a:lstStyle/>
                    <a:p>
                      <a:r>
                        <a:rPr lang="en-GB" sz="1000" noProof="0" dirty="0">
                          <a:solidFill>
                            <a:schemeClr val="bg1"/>
                          </a:solidFill>
                          <a:latin typeface="Tunga" panose="020B0502040204020203" pitchFamily="34" charset="0"/>
                          <a:cs typeface="Tunga" panose="020B0502040204020203" pitchFamily="34" charset="0"/>
                        </a:rPr>
                        <a:t>BIM</a:t>
                      </a:r>
                    </a:p>
                  </a:txBody>
                  <a:tcPr>
                    <a:solidFill>
                      <a:schemeClr val="bg1">
                        <a:lumMod val="65000"/>
                      </a:schemeClr>
                    </a:solidFill>
                  </a:tcPr>
                </a:tc>
                <a:tc>
                  <a:txBody>
                    <a:bodyPr/>
                    <a:lstStyle/>
                    <a:p>
                      <a:r>
                        <a:rPr lang="en-GB" sz="1000" noProof="0" dirty="0">
                          <a:solidFill>
                            <a:schemeClr val="bg1"/>
                          </a:solidFill>
                          <a:latin typeface="Tunga" panose="020B0502040204020203" pitchFamily="34" charset="0"/>
                          <a:cs typeface="Tunga" panose="020B0502040204020203" pitchFamily="34" charset="0"/>
                        </a:rPr>
                        <a:t>6 hours</a:t>
                      </a:r>
                    </a:p>
                  </a:txBody>
                  <a:tcPr>
                    <a:solidFill>
                      <a:schemeClr val="bg1">
                        <a:lumMod val="65000"/>
                      </a:schemeClr>
                    </a:solidFill>
                  </a:tcPr>
                </a:tc>
                <a:extLst>
                  <a:ext uri="{0D108BD9-81ED-4DB2-BD59-A6C34878D82A}">
                    <a16:rowId xmlns:a16="http://schemas.microsoft.com/office/drawing/2014/main" val="68612838"/>
                  </a:ext>
                </a:extLst>
              </a:tr>
              <a:tr h="0">
                <a:tc>
                  <a:txBody>
                    <a:bodyPr/>
                    <a:lstStyle/>
                    <a:p>
                      <a:r>
                        <a:rPr lang="en-GB" sz="1000" noProof="0" dirty="0">
                          <a:solidFill>
                            <a:schemeClr val="bg1"/>
                          </a:solidFill>
                          <a:latin typeface="Tunga" panose="020B0502040204020203" pitchFamily="34" charset="0"/>
                          <a:cs typeface="Tunga" panose="020B0502040204020203" pitchFamily="34" charset="0"/>
                        </a:rPr>
                        <a:t>WE Morning</a:t>
                      </a:r>
                    </a:p>
                  </a:txBody>
                  <a:tcPr>
                    <a:solidFill>
                      <a:schemeClr val="bg1">
                        <a:lumMod val="50000"/>
                      </a:schemeClr>
                    </a:solidFill>
                  </a:tcPr>
                </a:tc>
                <a:tc>
                  <a:txBody>
                    <a:bodyPr/>
                    <a:lstStyle/>
                    <a:p>
                      <a:r>
                        <a:rPr lang="en-GB" sz="1000" noProof="0" dirty="0">
                          <a:solidFill>
                            <a:schemeClr val="bg1"/>
                          </a:solidFill>
                          <a:latin typeface="Tunga" panose="020B0502040204020203" pitchFamily="34" charset="0"/>
                          <a:cs typeface="Tunga" panose="020B0502040204020203" pitchFamily="34" charset="0"/>
                        </a:rPr>
                        <a:t>TU Night</a:t>
                      </a:r>
                    </a:p>
                  </a:txBody>
                  <a:tcPr>
                    <a:solidFill>
                      <a:schemeClr val="bg1">
                        <a:lumMod val="65000"/>
                      </a:schemeClr>
                    </a:solidFill>
                  </a:tcPr>
                </a:tc>
                <a:tc>
                  <a:txBody>
                    <a:bodyPr/>
                    <a:lstStyle/>
                    <a:p>
                      <a:r>
                        <a:rPr lang="en-GB" sz="1000" noProof="0" dirty="0">
                          <a:solidFill>
                            <a:schemeClr val="bg1"/>
                          </a:solidFill>
                          <a:latin typeface="Tunga" panose="020B0502040204020203" pitchFamily="34" charset="0"/>
                          <a:cs typeface="Tunga" panose="020B0502040204020203" pitchFamily="34" charset="0"/>
                        </a:rPr>
                        <a:t>BIM</a:t>
                      </a:r>
                    </a:p>
                  </a:txBody>
                  <a:tcPr>
                    <a:solidFill>
                      <a:schemeClr val="bg1">
                        <a:lumMod val="65000"/>
                      </a:schemeClr>
                    </a:solidFill>
                  </a:tcPr>
                </a:tc>
                <a:tc>
                  <a:txBody>
                    <a:bodyPr/>
                    <a:lstStyle/>
                    <a:p>
                      <a:r>
                        <a:rPr lang="en-GB" sz="1000" noProof="0" dirty="0">
                          <a:solidFill>
                            <a:schemeClr val="bg1"/>
                          </a:solidFill>
                          <a:latin typeface="Tunga" panose="020B0502040204020203" pitchFamily="34" charset="0"/>
                          <a:cs typeface="Tunga" panose="020B0502040204020203" pitchFamily="34" charset="0"/>
                        </a:rPr>
                        <a:t>6 hours</a:t>
                      </a:r>
                    </a:p>
                  </a:txBody>
                  <a:tcPr>
                    <a:solidFill>
                      <a:schemeClr val="bg1">
                        <a:lumMod val="65000"/>
                      </a:schemeClr>
                    </a:solidFill>
                  </a:tcPr>
                </a:tc>
                <a:extLst>
                  <a:ext uri="{0D108BD9-81ED-4DB2-BD59-A6C34878D82A}">
                    <a16:rowId xmlns:a16="http://schemas.microsoft.com/office/drawing/2014/main" val="2201246625"/>
                  </a:ext>
                </a:extLst>
              </a:tr>
              <a:tr h="0">
                <a:tc>
                  <a:txBody>
                    <a:bodyPr/>
                    <a:lstStyle/>
                    <a:p>
                      <a:r>
                        <a:rPr lang="en-GB" sz="1000" b="0" noProof="0" dirty="0">
                          <a:solidFill>
                            <a:schemeClr val="bg1"/>
                          </a:solidFill>
                          <a:latin typeface="Tunga" panose="020B0502040204020203" pitchFamily="34" charset="0"/>
                          <a:cs typeface="Tunga" panose="020B0502040204020203" pitchFamily="34" charset="0"/>
                        </a:rPr>
                        <a:t>TH Morning</a:t>
                      </a:r>
                    </a:p>
                  </a:txBody>
                  <a:tcPr>
                    <a:solidFill>
                      <a:schemeClr val="bg1">
                        <a:lumMod val="50000"/>
                      </a:schemeClr>
                    </a:solidFill>
                  </a:tcPr>
                </a:tc>
                <a:tc>
                  <a:txBody>
                    <a:bodyPr/>
                    <a:lstStyle/>
                    <a:p>
                      <a:r>
                        <a:rPr lang="en-GB" sz="1000" noProof="0" dirty="0">
                          <a:solidFill>
                            <a:schemeClr val="bg1"/>
                          </a:solidFill>
                          <a:latin typeface="Tunga" panose="020B0502040204020203" pitchFamily="34" charset="0"/>
                          <a:cs typeface="Tunga" panose="020B0502040204020203" pitchFamily="34" charset="0"/>
                        </a:rPr>
                        <a:t>WE Afternoon</a:t>
                      </a:r>
                    </a:p>
                  </a:txBody>
                  <a:tcPr>
                    <a:solidFill>
                      <a:schemeClr val="bg1">
                        <a:lumMod val="65000"/>
                      </a:schemeClr>
                    </a:solidFill>
                  </a:tcPr>
                </a:tc>
                <a:tc>
                  <a:txBody>
                    <a:bodyPr/>
                    <a:lstStyle/>
                    <a:p>
                      <a:r>
                        <a:rPr lang="en-GB" sz="1000" b="0" noProof="0" dirty="0">
                          <a:solidFill>
                            <a:schemeClr val="bg1"/>
                          </a:solidFill>
                          <a:latin typeface="Tunga" panose="020B0502040204020203" pitchFamily="34" charset="0"/>
                          <a:cs typeface="Tunga" panose="020B0502040204020203" pitchFamily="34" charset="0"/>
                        </a:rPr>
                        <a:t>BIM</a:t>
                      </a:r>
                    </a:p>
                  </a:txBody>
                  <a:tcPr>
                    <a:solidFill>
                      <a:schemeClr val="bg1">
                        <a:lumMod val="65000"/>
                      </a:schemeClr>
                    </a:solidFill>
                  </a:tcPr>
                </a:tc>
                <a:tc>
                  <a:txBody>
                    <a:bodyPr/>
                    <a:lstStyle/>
                    <a:p>
                      <a:r>
                        <a:rPr lang="en-GB" sz="1000" noProof="0" dirty="0">
                          <a:solidFill>
                            <a:schemeClr val="bg1"/>
                          </a:solidFill>
                          <a:latin typeface="Tunga" panose="020B0502040204020203" pitchFamily="34" charset="0"/>
                          <a:cs typeface="Tunga" panose="020B0502040204020203" pitchFamily="34" charset="0"/>
                        </a:rPr>
                        <a:t>6 hours</a:t>
                      </a:r>
                      <a:endParaRPr lang="en-GB" sz="1000" b="0" noProof="0" dirty="0">
                        <a:solidFill>
                          <a:schemeClr val="bg1"/>
                        </a:solidFill>
                        <a:latin typeface="Tunga" panose="020B0502040204020203" pitchFamily="34" charset="0"/>
                        <a:cs typeface="Tunga" panose="020B0502040204020203" pitchFamily="34" charset="0"/>
                      </a:endParaRPr>
                    </a:p>
                  </a:txBody>
                  <a:tcPr>
                    <a:solidFill>
                      <a:schemeClr val="bg1">
                        <a:lumMod val="65000"/>
                      </a:schemeClr>
                    </a:solidFill>
                  </a:tcPr>
                </a:tc>
                <a:extLst>
                  <a:ext uri="{0D108BD9-81ED-4DB2-BD59-A6C34878D82A}">
                    <a16:rowId xmlns:a16="http://schemas.microsoft.com/office/drawing/2014/main" val="10001"/>
                  </a:ext>
                </a:extLst>
              </a:tr>
              <a:tr h="0">
                <a:tc>
                  <a:txBody>
                    <a:bodyPr/>
                    <a:lstStyle/>
                    <a:p>
                      <a:r>
                        <a:rPr lang="en-GB" sz="1000" noProof="0" dirty="0">
                          <a:solidFill>
                            <a:schemeClr val="bg1"/>
                          </a:solidFill>
                          <a:latin typeface="Tunga" panose="020B0502040204020203" pitchFamily="34" charset="0"/>
                          <a:cs typeface="Tunga" panose="020B0502040204020203" pitchFamily="34" charset="0"/>
                        </a:rPr>
                        <a:t>FR Morning</a:t>
                      </a:r>
                    </a:p>
                  </a:txBody>
                  <a:tcPr>
                    <a:solidFill>
                      <a:schemeClr val="bg1">
                        <a:lumMod val="50000"/>
                      </a:schemeClr>
                    </a:solidFill>
                  </a:tcPr>
                </a:tc>
                <a:tc>
                  <a:txBody>
                    <a:bodyPr/>
                    <a:lstStyle/>
                    <a:p>
                      <a:r>
                        <a:rPr lang="en-GB" sz="1000" noProof="0" dirty="0">
                          <a:solidFill>
                            <a:schemeClr val="bg1"/>
                          </a:solidFill>
                          <a:latin typeface="Tunga" panose="020B0502040204020203" pitchFamily="34" charset="0"/>
                          <a:cs typeface="Tunga" panose="020B0502040204020203" pitchFamily="34" charset="0"/>
                        </a:rPr>
                        <a:t>TH Night</a:t>
                      </a:r>
                    </a:p>
                  </a:txBody>
                  <a:tcPr>
                    <a:solidFill>
                      <a:schemeClr val="bg1">
                        <a:lumMod val="65000"/>
                      </a:schemeClr>
                    </a:solidFill>
                  </a:tcPr>
                </a:tc>
                <a:tc>
                  <a:txBody>
                    <a:bodyPr/>
                    <a:lstStyle/>
                    <a:p>
                      <a:r>
                        <a:rPr lang="en-GB" sz="1000" noProof="0" dirty="0">
                          <a:solidFill>
                            <a:schemeClr val="bg1"/>
                          </a:solidFill>
                          <a:latin typeface="Tunga" panose="020B0502040204020203" pitchFamily="34" charset="0"/>
                          <a:cs typeface="Tunga" panose="020B0502040204020203" pitchFamily="34" charset="0"/>
                        </a:rPr>
                        <a:t>BIM</a:t>
                      </a:r>
                    </a:p>
                  </a:txBody>
                  <a:tcPr>
                    <a:solidFill>
                      <a:schemeClr val="bg1">
                        <a:lumMod val="65000"/>
                      </a:schemeClr>
                    </a:solidFill>
                  </a:tcPr>
                </a:tc>
                <a:tc>
                  <a:txBody>
                    <a:bodyPr/>
                    <a:lstStyle/>
                    <a:p>
                      <a:r>
                        <a:rPr lang="en-GB" sz="1000" noProof="0" dirty="0">
                          <a:solidFill>
                            <a:schemeClr val="bg1"/>
                          </a:solidFill>
                          <a:latin typeface="Tunga" panose="020B0502040204020203" pitchFamily="34" charset="0"/>
                          <a:cs typeface="Tunga" panose="020B0502040204020203" pitchFamily="34" charset="0"/>
                        </a:rPr>
                        <a:t>6 hours</a:t>
                      </a:r>
                    </a:p>
                  </a:txBody>
                  <a:tcPr>
                    <a:solidFill>
                      <a:schemeClr val="bg1">
                        <a:lumMod val="65000"/>
                      </a:schemeClr>
                    </a:solidFill>
                  </a:tcPr>
                </a:tc>
                <a:extLst>
                  <a:ext uri="{0D108BD9-81ED-4DB2-BD59-A6C34878D82A}">
                    <a16:rowId xmlns:a16="http://schemas.microsoft.com/office/drawing/2014/main" val="10002"/>
                  </a:ext>
                </a:extLst>
              </a:tr>
            </a:tbl>
          </a:graphicData>
        </a:graphic>
      </p:graphicFrame>
      <p:sp>
        <p:nvSpPr>
          <p:cNvPr id="96" name="TextBox 95"/>
          <p:cNvSpPr txBox="1"/>
          <p:nvPr/>
        </p:nvSpPr>
        <p:spPr>
          <a:xfrm>
            <a:off x="86661" y="3861545"/>
            <a:ext cx="537327" cy="215444"/>
          </a:xfrm>
          <a:prstGeom prst="rect">
            <a:avLst/>
          </a:prstGeom>
          <a:noFill/>
        </p:spPr>
        <p:txBody>
          <a:bodyPr wrap="none" rtlCol="0">
            <a:spAutoFit/>
          </a:bodyPr>
          <a:lstStyle/>
          <a:p>
            <a:r>
              <a:rPr lang="en-GB" sz="800" dirty="0"/>
              <a:t>Inbound</a:t>
            </a:r>
          </a:p>
        </p:txBody>
      </p:sp>
      <p:sp>
        <p:nvSpPr>
          <p:cNvPr id="97" name="TextBox 96"/>
          <p:cNvSpPr txBox="1"/>
          <p:nvPr/>
        </p:nvSpPr>
        <p:spPr>
          <a:xfrm>
            <a:off x="3916173" y="3861545"/>
            <a:ext cx="612668" cy="215444"/>
          </a:xfrm>
          <a:prstGeom prst="rect">
            <a:avLst/>
          </a:prstGeom>
          <a:noFill/>
        </p:spPr>
        <p:txBody>
          <a:bodyPr wrap="none" rtlCol="0">
            <a:spAutoFit/>
          </a:bodyPr>
          <a:lstStyle/>
          <a:p>
            <a:r>
              <a:rPr lang="en-GB" sz="800" dirty="0"/>
              <a:t>Outbound</a:t>
            </a:r>
          </a:p>
        </p:txBody>
      </p:sp>
      <p:sp>
        <p:nvSpPr>
          <p:cNvPr id="68" name="Rectangle 67"/>
          <p:cNvSpPr/>
          <p:nvPr/>
        </p:nvSpPr>
        <p:spPr>
          <a:xfrm>
            <a:off x="11456818" y="946710"/>
            <a:ext cx="570543" cy="520435"/>
          </a:xfrm>
          <a:prstGeom prst="rect">
            <a:avLst/>
          </a:prstGeom>
          <a:solidFill>
            <a:schemeClr val="bg1"/>
          </a:solidFill>
          <a:ln>
            <a:solidFill>
              <a:schemeClr val="bg1">
                <a:lumMod val="85000"/>
              </a:schemeClr>
            </a:solidFill>
          </a:ln>
          <a:effectLst>
            <a:outerShdw blurRad="50800" dist="38100" dir="18900000" algn="bl" rotWithShape="0">
              <a:prstClr val="black">
                <a:alpha val="40000"/>
              </a:prstClr>
            </a:outerShdw>
          </a:effectLst>
        </p:spPr>
        <p:style>
          <a:lnRef idx="2">
            <a:schemeClr val="accent2"/>
          </a:lnRef>
          <a:fillRef idx="1">
            <a:schemeClr val="lt1"/>
          </a:fillRef>
          <a:effectRef idx="0">
            <a:schemeClr val="accent2"/>
          </a:effectRef>
          <a:fontRef idx="minor">
            <a:schemeClr val="dk1"/>
          </a:fontRef>
        </p:style>
        <p:txBody>
          <a:bodyPr lIns="0" rIns="0" bIns="0" rtlCol="0" anchor="ctr"/>
          <a:lstStyle/>
          <a:p>
            <a:r>
              <a:rPr lang="nl-NL" sz="1000" dirty="0">
                <a:solidFill>
                  <a:schemeClr val="bg1">
                    <a:lumMod val="50000"/>
                  </a:schemeClr>
                </a:solidFill>
                <a:latin typeface="Tunga" panose="020B0502040204020203" pitchFamily="34" charset="0"/>
                <a:cs typeface="Tunga" panose="020B0502040204020203" pitchFamily="34" charset="0"/>
              </a:rPr>
              <a:t>  128kg</a:t>
            </a:r>
          </a:p>
        </p:txBody>
      </p:sp>
      <p:sp>
        <p:nvSpPr>
          <p:cNvPr id="69" name="Rectangle 68"/>
          <p:cNvSpPr/>
          <p:nvPr/>
        </p:nvSpPr>
        <p:spPr>
          <a:xfrm>
            <a:off x="11459988" y="1594810"/>
            <a:ext cx="570543" cy="520435"/>
          </a:xfrm>
          <a:prstGeom prst="rect">
            <a:avLst/>
          </a:prstGeom>
          <a:solidFill>
            <a:schemeClr val="bg1"/>
          </a:solidFill>
          <a:ln>
            <a:solidFill>
              <a:schemeClr val="bg1">
                <a:lumMod val="85000"/>
              </a:schemeClr>
            </a:solidFill>
          </a:ln>
          <a:effectLst>
            <a:outerShdw blurRad="50800" dist="38100" dir="18900000" algn="bl" rotWithShape="0">
              <a:prstClr val="black">
                <a:alpha val="40000"/>
              </a:prstClr>
            </a:outerShdw>
          </a:effectLst>
        </p:spPr>
        <p:style>
          <a:lnRef idx="2">
            <a:schemeClr val="accent2"/>
          </a:lnRef>
          <a:fillRef idx="1">
            <a:schemeClr val="lt1"/>
          </a:fillRef>
          <a:effectRef idx="0">
            <a:schemeClr val="accent2"/>
          </a:effectRef>
          <a:fontRef idx="minor">
            <a:schemeClr val="dk1"/>
          </a:fontRef>
        </p:style>
        <p:txBody>
          <a:bodyPr lIns="0" rIns="0" bIns="0" rtlCol="0" anchor="ctr"/>
          <a:lstStyle/>
          <a:p>
            <a:r>
              <a:rPr lang="nl-NL" sz="1000" dirty="0">
                <a:solidFill>
                  <a:schemeClr val="bg1">
                    <a:lumMod val="50000"/>
                  </a:schemeClr>
                </a:solidFill>
                <a:latin typeface="Tunga" panose="020B0502040204020203" pitchFamily="34" charset="0"/>
                <a:cs typeface="Tunga" panose="020B0502040204020203" pitchFamily="34" charset="0"/>
              </a:rPr>
              <a:t>  120kg</a:t>
            </a:r>
          </a:p>
        </p:txBody>
      </p:sp>
      <p:sp>
        <p:nvSpPr>
          <p:cNvPr id="70" name="Rectangle 69"/>
          <p:cNvSpPr/>
          <p:nvPr/>
        </p:nvSpPr>
        <p:spPr>
          <a:xfrm>
            <a:off x="11520308" y="4884224"/>
            <a:ext cx="570543" cy="520435"/>
          </a:xfrm>
          <a:prstGeom prst="rect">
            <a:avLst/>
          </a:prstGeom>
          <a:solidFill>
            <a:schemeClr val="bg1"/>
          </a:solidFill>
          <a:ln>
            <a:solidFill>
              <a:schemeClr val="bg1">
                <a:lumMod val="85000"/>
              </a:schemeClr>
            </a:solidFill>
          </a:ln>
          <a:effectLst>
            <a:outerShdw blurRad="50800" dist="38100" dir="18900000" algn="bl" rotWithShape="0">
              <a:prstClr val="black">
                <a:alpha val="40000"/>
              </a:prstClr>
            </a:outerShdw>
          </a:effectLst>
        </p:spPr>
        <p:style>
          <a:lnRef idx="2">
            <a:schemeClr val="accent2"/>
          </a:lnRef>
          <a:fillRef idx="1">
            <a:schemeClr val="lt1"/>
          </a:fillRef>
          <a:effectRef idx="0">
            <a:schemeClr val="accent2"/>
          </a:effectRef>
          <a:fontRef idx="minor">
            <a:schemeClr val="dk1"/>
          </a:fontRef>
        </p:style>
        <p:txBody>
          <a:bodyPr lIns="0" rIns="0" bIns="0" rtlCol="0" anchor="ctr"/>
          <a:lstStyle/>
          <a:p>
            <a:pPr algn="ctr"/>
            <a:r>
              <a:rPr lang="nl-NL" sz="1000" dirty="0">
                <a:solidFill>
                  <a:schemeClr val="bg1">
                    <a:lumMod val="50000"/>
                  </a:schemeClr>
                </a:solidFill>
                <a:latin typeface="Tunga" panose="020B0502040204020203" pitchFamily="34" charset="0"/>
                <a:cs typeface="Tunga" panose="020B0502040204020203" pitchFamily="34" charset="0"/>
              </a:rPr>
              <a:t> 136kg</a:t>
            </a:r>
          </a:p>
        </p:txBody>
      </p:sp>
      <p:sp>
        <p:nvSpPr>
          <p:cNvPr id="79" name="Rectangle 78">
            <a:hlinkClick r:id="rId22" action="ppaction://hlinksldjump"/>
          </p:cNvPr>
          <p:cNvSpPr/>
          <p:nvPr/>
        </p:nvSpPr>
        <p:spPr>
          <a:xfrm>
            <a:off x="110198" y="914400"/>
            <a:ext cx="2310095" cy="2856165"/>
          </a:xfrm>
          <a:prstGeom prst="rect">
            <a:avLst/>
          </a:prstGeom>
          <a:solidFill>
            <a:schemeClr val="bg1">
              <a:lumMod val="85000"/>
            </a:schemeClr>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a:p>
        </p:txBody>
      </p:sp>
      <p:sp>
        <p:nvSpPr>
          <p:cNvPr id="80" name="TextBox 79"/>
          <p:cNvSpPr txBox="1"/>
          <p:nvPr/>
        </p:nvSpPr>
        <p:spPr>
          <a:xfrm>
            <a:off x="591468" y="922110"/>
            <a:ext cx="925318" cy="461665"/>
          </a:xfrm>
          <a:prstGeom prst="rect">
            <a:avLst/>
          </a:prstGeom>
          <a:noFill/>
        </p:spPr>
        <p:txBody>
          <a:bodyPr wrap="none" rtlCol="0">
            <a:spAutoFit/>
          </a:bodyPr>
          <a:lstStyle/>
          <a:p>
            <a:r>
              <a:rPr lang="en-GB" sz="1200" b="1" dirty="0"/>
              <a:t>Destination</a:t>
            </a:r>
          </a:p>
          <a:p>
            <a:r>
              <a:rPr lang="en-GB" sz="1200" dirty="0">
                <a:latin typeface="Tunga" panose="020B0502040204020203" pitchFamily="34" charset="0"/>
                <a:cs typeface="Tunga" panose="020B0502040204020203" pitchFamily="34" charset="0"/>
              </a:rPr>
              <a:t>Breda</a:t>
            </a:r>
          </a:p>
        </p:txBody>
      </p:sp>
      <p:sp>
        <p:nvSpPr>
          <p:cNvPr id="85" name="TextBox 84"/>
          <p:cNvSpPr txBox="1"/>
          <p:nvPr/>
        </p:nvSpPr>
        <p:spPr>
          <a:xfrm>
            <a:off x="609600" y="2052935"/>
            <a:ext cx="1132361" cy="461665"/>
          </a:xfrm>
          <a:prstGeom prst="rect">
            <a:avLst/>
          </a:prstGeom>
          <a:noFill/>
        </p:spPr>
        <p:txBody>
          <a:bodyPr wrap="none" rtlCol="0">
            <a:spAutoFit/>
          </a:bodyPr>
          <a:lstStyle/>
          <a:p>
            <a:r>
              <a:rPr lang="en-GB" sz="1200" b="1" dirty="0"/>
              <a:t>Container type</a:t>
            </a:r>
          </a:p>
          <a:p>
            <a:r>
              <a:rPr lang="en-GB" sz="1200" dirty="0">
                <a:latin typeface="Tunga" panose="020B0502040204020203" pitchFamily="34" charset="0"/>
                <a:cs typeface="Tunga" panose="020B0502040204020203" pitchFamily="34" charset="0"/>
              </a:rPr>
              <a:t>40 FT</a:t>
            </a:r>
          </a:p>
        </p:txBody>
      </p:sp>
      <p:sp>
        <p:nvSpPr>
          <p:cNvPr id="93" name="TextBox 92"/>
          <p:cNvSpPr txBox="1"/>
          <p:nvPr/>
        </p:nvSpPr>
        <p:spPr>
          <a:xfrm>
            <a:off x="600204" y="1295400"/>
            <a:ext cx="1223155" cy="461665"/>
          </a:xfrm>
          <a:prstGeom prst="rect">
            <a:avLst/>
          </a:prstGeom>
          <a:noFill/>
        </p:spPr>
        <p:txBody>
          <a:bodyPr wrap="none" rtlCol="0">
            <a:spAutoFit/>
          </a:bodyPr>
          <a:lstStyle/>
          <a:p>
            <a:r>
              <a:rPr lang="en-GB" sz="1200" b="1" dirty="0"/>
              <a:t>Pick up terminal</a:t>
            </a:r>
          </a:p>
          <a:p>
            <a:r>
              <a:rPr lang="en-GB" sz="1200" dirty="0"/>
              <a:t>APM2</a:t>
            </a:r>
          </a:p>
        </p:txBody>
      </p:sp>
      <p:pic>
        <p:nvPicPr>
          <p:cNvPr id="94" name="Picture 93" descr="want to create function that when a new point occurs this file will ..."/>
          <p:cNvPicPr>
            <a:picLocks noChangeAspect="1"/>
          </p:cNvPicPr>
          <p:nvPr/>
        </p:nvPicPr>
        <p:blipFill>
          <a:blip r:embed="rId9"/>
          <a:stretch>
            <a:fillRect/>
          </a:stretch>
        </p:blipFill>
        <p:spPr>
          <a:xfrm flipH="1">
            <a:off x="300832" y="1001112"/>
            <a:ext cx="160338" cy="280591"/>
          </a:xfrm>
          <a:prstGeom prst="rect">
            <a:avLst/>
          </a:prstGeom>
        </p:spPr>
      </p:pic>
      <p:pic>
        <p:nvPicPr>
          <p:cNvPr id="113" name="Picture 112" descr="want to create function that when a new point occurs this file will ..."/>
          <p:cNvPicPr>
            <a:picLocks noChangeAspect="1"/>
          </p:cNvPicPr>
          <p:nvPr/>
        </p:nvPicPr>
        <p:blipFill>
          <a:blip r:embed="rId9">
            <a:duotone>
              <a:schemeClr val="accent1">
                <a:shade val="45000"/>
                <a:satMod val="135000"/>
              </a:schemeClr>
              <a:prstClr val="white"/>
            </a:duotone>
          </a:blip>
          <a:stretch>
            <a:fillRect/>
          </a:stretch>
        </p:blipFill>
        <p:spPr>
          <a:xfrm flipH="1">
            <a:off x="293506" y="1396393"/>
            <a:ext cx="160338" cy="280591"/>
          </a:xfrm>
          <a:prstGeom prst="rect">
            <a:avLst/>
          </a:prstGeom>
        </p:spPr>
      </p:pic>
      <p:pic>
        <p:nvPicPr>
          <p:cNvPr id="114" name="Picture 2" descr="http://www.containerhomes-info.com/images/20-dry_gfx.jpg"/>
          <p:cNvPicPr>
            <a:picLocks noChangeAspect="1" noChangeArrowheads="1"/>
          </p:cNvPicPr>
          <p:nvPr/>
        </p:nvPicPr>
        <p:blipFill>
          <a:blip r:embed="rId23"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252333" y="2219666"/>
            <a:ext cx="321514" cy="233634"/>
          </a:xfrm>
          <a:prstGeom prst="rect">
            <a:avLst/>
          </a:prstGeom>
          <a:noFill/>
          <a:extLst>
            <a:ext uri="{909E8E84-426E-40DD-AFC4-6F175D3DCCD1}">
              <a14:hiddenFill xmlns:a14="http://schemas.microsoft.com/office/drawing/2010/main">
                <a:solidFill>
                  <a:srgbClr val="FFFFFF"/>
                </a:solidFill>
              </a14:hiddenFill>
            </a:ext>
          </a:extLst>
        </p:spPr>
      </p:pic>
      <p:pic>
        <p:nvPicPr>
          <p:cNvPr id="115" name="Picture 6" descr="http://thumb9.shutterstock.com/display_pic_with_logo/382021/377562832/stock-photo-container-ship-isolated-on-white-background-377562832.jpg"/>
          <p:cNvPicPr>
            <a:picLocks noChangeAspect="1" noChangeArrowheads="1"/>
          </p:cNvPicPr>
          <p:nvPr/>
        </p:nvPicPr>
        <p:blipFill>
          <a:blip r:embed="rId24"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flipH="1">
            <a:off x="228100" y="2602187"/>
            <a:ext cx="443367" cy="296563"/>
          </a:xfrm>
          <a:prstGeom prst="rect">
            <a:avLst/>
          </a:prstGeom>
          <a:noFill/>
          <a:extLst>
            <a:ext uri="{909E8E84-426E-40DD-AFC4-6F175D3DCCD1}">
              <a14:hiddenFill xmlns:a14="http://schemas.microsoft.com/office/drawing/2010/main">
                <a:solidFill>
                  <a:srgbClr val="FFFFFF"/>
                </a:solidFill>
              </a14:hiddenFill>
            </a:ext>
          </a:extLst>
        </p:spPr>
      </p:pic>
      <p:sp>
        <p:nvSpPr>
          <p:cNvPr id="116" name="TextBox 115"/>
          <p:cNvSpPr txBox="1"/>
          <p:nvPr/>
        </p:nvSpPr>
        <p:spPr>
          <a:xfrm>
            <a:off x="635837" y="2438400"/>
            <a:ext cx="620683" cy="461665"/>
          </a:xfrm>
          <a:prstGeom prst="rect">
            <a:avLst/>
          </a:prstGeom>
          <a:noFill/>
        </p:spPr>
        <p:txBody>
          <a:bodyPr wrap="none" rtlCol="0">
            <a:spAutoFit/>
          </a:bodyPr>
          <a:lstStyle/>
          <a:p>
            <a:r>
              <a:rPr lang="en-GB" sz="1200" b="1" dirty="0"/>
              <a:t>Carrier</a:t>
            </a:r>
          </a:p>
          <a:p>
            <a:r>
              <a:rPr lang="en-GB" sz="1200" dirty="0">
                <a:latin typeface="Tunga" panose="020B0502040204020203" pitchFamily="34" charset="0"/>
                <a:cs typeface="Tunga" panose="020B0502040204020203" pitchFamily="34" charset="0"/>
              </a:rPr>
              <a:t>Maersk</a:t>
            </a:r>
          </a:p>
        </p:txBody>
      </p:sp>
      <p:sp>
        <p:nvSpPr>
          <p:cNvPr id="117" name="TextBox 116"/>
          <p:cNvSpPr txBox="1"/>
          <p:nvPr/>
        </p:nvSpPr>
        <p:spPr>
          <a:xfrm>
            <a:off x="612651" y="2895600"/>
            <a:ext cx="1168205" cy="461665"/>
          </a:xfrm>
          <a:prstGeom prst="rect">
            <a:avLst/>
          </a:prstGeom>
          <a:noFill/>
        </p:spPr>
        <p:txBody>
          <a:bodyPr wrap="none" rtlCol="0">
            <a:spAutoFit/>
          </a:bodyPr>
          <a:lstStyle/>
          <a:p>
            <a:r>
              <a:rPr lang="en-GB" sz="1200" b="1" dirty="0">
                <a:sym typeface="Wingdings 3" panose="05040102010807070707" pitchFamily="18" charset="2"/>
              </a:rPr>
              <a:t> </a:t>
            </a:r>
            <a:r>
              <a:rPr lang="en-GB" sz="1200" b="1" dirty="0"/>
              <a:t>Release date</a:t>
            </a:r>
          </a:p>
          <a:p>
            <a:r>
              <a:rPr lang="en-GB" sz="1200" dirty="0">
                <a:latin typeface="Tunga" panose="020B0502040204020203" pitchFamily="34" charset="0"/>
                <a:cs typeface="Tunga" panose="020B0502040204020203" pitchFamily="34" charset="0"/>
              </a:rPr>
              <a:t>2016-09-04</a:t>
            </a:r>
          </a:p>
        </p:txBody>
      </p:sp>
      <p:sp>
        <p:nvSpPr>
          <p:cNvPr id="118" name="Rectangle 117"/>
          <p:cNvSpPr/>
          <p:nvPr/>
        </p:nvSpPr>
        <p:spPr>
          <a:xfrm flipV="1">
            <a:off x="119395" y="1981200"/>
            <a:ext cx="405024" cy="203403"/>
          </a:xfrm>
          <a:prstGeom prst="rect">
            <a:avLst/>
          </a:prstGeom>
          <a:solidFill>
            <a:schemeClr val="bg1">
              <a:lumMod val="8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a:p>
        </p:txBody>
      </p:sp>
      <p:sp>
        <p:nvSpPr>
          <p:cNvPr id="119" name="TextBox 118"/>
          <p:cNvSpPr txBox="1"/>
          <p:nvPr/>
        </p:nvSpPr>
        <p:spPr>
          <a:xfrm>
            <a:off x="605979" y="1676400"/>
            <a:ext cx="1232710" cy="461665"/>
          </a:xfrm>
          <a:prstGeom prst="rect">
            <a:avLst/>
          </a:prstGeom>
          <a:noFill/>
        </p:spPr>
        <p:txBody>
          <a:bodyPr wrap="none" rtlCol="0">
            <a:spAutoFit/>
          </a:bodyPr>
          <a:lstStyle/>
          <a:p>
            <a:r>
              <a:rPr lang="en-GB" sz="1200" b="1" dirty="0"/>
              <a:t>Return terminal</a:t>
            </a:r>
          </a:p>
          <a:p>
            <a:r>
              <a:rPr lang="en-GB" sz="1200" dirty="0"/>
              <a:t>Kramer-DCS</a:t>
            </a:r>
          </a:p>
        </p:txBody>
      </p:sp>
      <p:pic>
        <p:nvPicPr>
          <p:cNvPr id="120" name="Picture 119" descr="want to create function that when a new point occurs this file will ..."/>
          <p:cNvPicPr>
            <a:picLocks noChangeAspect="1"/>
          </p:cNvPicPr>
          <p:nvPr/>
        </p:nvPicPr>
        <p:blipFill>
          <a:blip r:embed="rId9">
            <a:duotone>
              <a:schemeClr val="bg2">
                <a:shade val="45000"/>
                <a:satMod val="135000"/>
              </a:schemeClr>
              <a:prstClr val="white"/>
            </a:duotone>
          </a:blip>
          <a:stretch>
            <a:fillRect/>
          </a:stretch>
        </p:blipFill>
        <p:spPr>
          <a:xfrm flipH="1">
            <a:off x="291355" y="1767246"/>
            <a:ext cx="160338" cy="280591"/>
          </a:xfrm>
          <a:prstGeom prst="rect">
            <a:avLst/>
          </a:prstGeom>
        </p:spPr>
      </p:pic>
      <p:sp>
        <p:nvSpPr>
          <p:cNvPr id="121" name="TextBox 120"/>
          <p:cNvSpPr txBox="1"/>
          <p:nvPr/>
        </p:nvSpPr>
        <p:spPr>
          <a:xfrm>
            <a:off x="607858" y="3308900"/>
            <a:ext cx="1112677" cy="461665"/>
          </a:xfrm>
          <a:prstGeom prst="rect">
            <a:avLst/>
          </a:prstGeom>
          <a:noFill/>
        </p:spPr>
        <p:txBody>
          <a:bodyPr wrap="none" rtlCol="0">
            <a:spAutoFit/>
          </a:bodyPr>
          <a:lstStyle/>
          <a:p>
            <a:r>
              <a:rPr lang="en-GB" sz="1200" b="1" dirty="0">
                <a:sym typeface="Wingdings 3" panose="05040102010807070707" pitchFamily="18" charset="2"/>
              </a:rPr>
              <a:t> </a:t>
            </a:r>
            <a:r>
              <a:rPr lang="en-GB" sz="1200" b="1" dirty="0"/>
              <a:t>Return date</a:t>
            </a:r>
          </a:p>
          <a:p>
            <a:r>
              <a:rPr lang="en-GB" sz="1200" dirty="0">
                <a:latin typeface="Tunga" panose="020B0502040204020203" pitchFamily="34" charset="0"/>
                <a:cs typeface="Tunga" panose="020B0502040204020203" pitchFamily="34" charset="0"/>
              </a:rPr>
              <a:t>2016-09-14</a:t>
            </a:r>
          </a:p>
        </p:txBody>
      </p:sp>
      <p:pic>
        <p:nvPicPr>
          <p:cNvPr id="122" name="Picture 381" descr="Afbeeldingsresultaat voor calendar icon"/>
          <p:cNvPicPr>
            <a:picLocks noChangeAspect="1" noChangeArrowheads="1"/>
          </p:cNvPicPr>
          <p:nvPr/>
        </p:nvPicPr>
        <p:blipFill>
          <a:blip r:embed="rId25"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321907" y="2957323"/>
            <a:ext cx="293004" cy="293004"/>
          </a:xfrm>
          <a:prstGeom prst="rect">
            <a:avLst/>
          </a:prstGeom>
          <a:noFill/>
          <a:extLst>
            <a:ext uri="{909E8E84-426E-40DD-AFC4-6F175D3DCCD1}">
              <a14:hiddenFill xmlns:a14="http://schemas.microsoft.com/office/drawing/2010/main">
                <a:solidFill>
                  <a:srgbClr val="FFFFFF"/>
                </a:solidFill>
              </a14:hiddenFill>
            </a:ext>
          </a:extLst>
        </p:spPr>
      </p:pic>
      <p:pic>
        <p:nvPicPr>
          <p:cNvPr id="123" name="Picture 381" descr="Afbeeldingsresultaat voor calendar icon"/>
          <p:cNvPicPr>
            <a:picLocks noChangeAspect="1" noChangeArrowheads="1"/>
          </p:cNvPicPr>
          <p:nvPr/>
        </p:nvPicPr>
        <p:blipFill>
          <a:blip r:embed="rId25" cstate="print">
            <a:clrChange>
              <a:clrFrom>
                <a:srgbClr val="FFFFFF"/>
              </a:clrFrom>
              <a:clrTo>
                <a:srgbClr val="FFFFFF">
                  <a:alpha val="0"/>
                </a:srgbClr>
              </a:clrTo>
            </a:clrChange>
            <a:duotone>
              <a:prstClr val="black"/>
              <a:schemeClr val="accent2">
                <a:tint val="45000"/>
                <a:satMod val="400000"/>
              </a:schemeClr>
            </a:duotone>
            <a:extLst>
              <a:ext uri="{28A0092B-C50C-407E-A947-70E740481C1C}">
                <a14:useLocalDpi xmlns:a14="http://schemas.microsoft.com/office/drawing/2010/main" val="0"/>
              </a:ext>
            </a:extLst>
          </a:blip>
          <a:srcRect/>
          <a:stretch>
            <a:fillRect/>
          </a:stretch>
        </p:blipFill>
        <p:spPr bwMode="auto">
          <a:xfrm>
            <a:off x="342833" y="3348591"/>
            <a:ext cx="293004" cy="293004"/>
          </a:xfrm>
          <a:prstGeom prst="rect">
            <a:avLst/>
          </a:prstGeom>
          <a:noFill/>
          <a:extLst>
            <a:ext uri="{909E8E84-426E-40DD-AFC4-6F175D3DCCD1}">
              <a14:hiddenFill xmlns:a14="http://schemas.microsoft.com/office/drawing/2010/main">
                <a:solidFill>
                  <a:srgbClr val="FFFFFF"/>
                </a:solidFill>
              </a14:hiddenFill>
            </a:ext>
          </a:extLst>
        </p:spPr>
      </p:pic>
      <p:pic>
        <p:nvPicPr>
          <p:cNvPr id="124" name="Picture 385" descr="https://cdn3.iconfinder.com/data/icons/meanicons-base/512/meanicons_50-512.png"/>
          <p:cNvPicPr>
            <a:picLocks noChangeAspect="1" noChangeArrowheads="1"/>
          </p:cNvPicPr>
          <p:nvPr/>
        </p:nvPicPr>
        <p:blipFill>
          <a:blip r:embed="rId26" cstate="print">
            <a:extLst>
              <a:ext uri="{28A0092B-C50C-407E-A947-70E740481C1C}">
                <a14:useLocalDpi xmlns:a14="http://schemas.microsoft.com/office/drawing/2010/main" val="0"/>
              </a:ext>
            </a:extLst>
          </a:blip>
          <a:srcRect/>
          <a:stretch>
            <a:fillRect/>
          </a:stretch>
        </p:blipFill>
        <p:spPr bwMode="auto">
          <a:xfrm>
            <a:off x="2094574" y="962195"/>
            <a:ext cx="217985" cy="210322"/>
          </a:xfrm>
          <a:prstGeom prst="rect">
            <a:avLst/>
          </a:prstGeom>
          <a:noFill/>
          <a:extLst>
            <a:ext uri="{909E8E84-426E-40DD-AFC4-6F175D3DCCD1}">
              <a14:hiddenFill xmlns:a14="http://schemas.microsoft.com/office/drawing/2010/main">
                <a:solidFill>
                  <a:srgbClr val="FFFFFF"/>
                </a:solidFill>
              </a14:hiddenFill>
            </a:ext>
          </a:extLst>
        </p:spPr>
      </p:pic>
      <p:sp>
        <p:nvSpPr>
          <p:cNvPr id="2" name="Slide Number Placeholder 1"/>
          <p:cNvSpPr>
            <a:spLocks noGrp="1"/>
          </p:cNvSpPr>
          <p:nvPr>
            <p:ph type="sldNum" sz="quarter" idx="12"/>
          </p:nvPr>
        </p:nvSpPr>
        <p:spPr/>
        <p:txBody>
          <a:bodyPr/>
          <a:lstStyle/>
          <a:p>
            <a:fld id="{B6F15528-21DE-4FAA-801E-634DDDAF4B2B}" type="slidenum">
              <a:rPr lang="en-US" smtClean="0"/>
              <a:pPr/>
              <a:t>19</a:t>
            </a:fld>
            <a:endParaRPr lang="en-US"/>
          </a:p>
        </p:txBody>
      </p:sp>
      <p:sp>
        <p:nvSpPr>
          <p:cNvPr id="100" name="TextBox 99"/>
          <p:cNvSpPr txBox="1"/>
          <p:nvPr/>
        </p:nvSpPr>
        <p:spPr>
          <a:xfrm>
            <a:off x="17379" y="58687"/>
            <a:ext cx="2601975" cy="338554"/>
          </a:xfrm>
          <a:prstGeom prst="rect">
            <a:avLst/>
          </a:prstGeom>
          <a:noFill/>
          <a:effectLst>
            <a:outerShdw blurRad="50800" dist="38100" dir="2700000" algn="tl" rotWithShape="0">
              <a:prstClr val="black">
                <a:alpha val="40000"/>
              </a:prstClr>
            </a:outerShdw>
          </a:effectLst>
        </p:spPr>
        <p:txBody>
          <a:bodyPr wrap="square" rtlCol="0">
            <a:spAutoFit/>
          </a:bodyPr>
          <a:lstStyle/>
          <a:p>
            <a:r>
              <a:rPr lang="nl-NL" sz="1600" dirty="0">
                <a:solidFill>
                  <a:schemeClr val="bg1"/>
                </a:solidFill>
                <a:latin typeface="Tunga" panose="020B0502040204020203" pitchFamily="34" charset="0"/>
                <a:cs typeface="Tunga" panose="020B0502040204020203" pitchFamily="34" charset="0"/>
              </a:rPr>
              <a:t>No container # - Import</a:t>
            </a:r>
          </a:p>
        </p:txBody>
      </p:sp>
    </p:spTree>
    <p:controls>
      <mc:AlternateContent xmlns:mc="http://schemas.openxmlformats.org/markup-compatibility/2006">
        <mc:Choice xmlns:v="urn:schemas-microsoft-com:vml" Requires="v">
          <p:control spid="92179" name="ScrollBar1" r:id="rId2" imgW="85680" imgH="2666880"/>
        </mc:Choice>
        <mc:Fallback>
          <p:control name="ScrollBar1" r:id="rId2" imgW="85680" imgH="2666880">
            <p:pic>
              <p:nvPicPr>
                <p:cNvPr id="38" name="ScrollBar1"/>
                <p:cNvPicPr>
                  <a:picLocks/>
                </p:cNvPicPr>
                <p:nvPr/>
              </p:nvPicPr>
              <p:blipFill>
                <a:blip r:embed="rId27"/>
                <a:stretch>
                  <a:fillRect/>
                </a:stretch>
              </p:blipFill>
              <p:spPr>
                <a:xfrm>
                  <a:off x="7010401" y="914400"/>
                  <a:ext cx="87293" cy="2664312"/>
                </a:xfrm>
                <a:prstGeom prst="rect">
                  <a:avLst/>
                </a:prstGeom>
              </p:spPr>
            </p:pic>
          </p:control>
        </mc:Fallback>
      </mc:AlternateContent>
      <mc:AlternateContent xmlns:mc="http://schemas.openxmlformats.org/markup-compatibility/2006">
        <mc:Choice xmlns:v="urn:schemas-microsoft-com:vml" Requires="v">
          <p:control spid="92180" name="ScrollBar2" r:id="rId3" imgW="4419720" imgH="123840"/>
        </mc:Choice>
        <mc:Fallback>
          <p:control name="ScrollBar2" r:id="rId3" imgW="4419720" imgH="123840">
            <p:pic>
              <p:nvPicPr>
                <p:cNvPr id="39" name="ScrollBar2"/>
                <p:cNvPicPr>
                  <a:picLocks/>
                </p:cNvPicPr>
                <p:nvPr/>
              </p:nvPicPr>
              <p:blipFill>
                <a:blip r:embed="rId28"/>
                <a:stretch>
                  <a:fillRect/>
                </a:stretch>
              </p:blipFill>
              <p:spPr>
                <a:xfrm>
                  <a:off x="2590800" y="3457834"/>
                  <a:ext cx="4419600" cy="120878"/>
                </a:xfrm>
                <a:prstGeom prst="rect">
                  <a:avLst/>
                </a:prstGeom>
              </p:spPr>
            </p:pic>
          </p:control>
        </mc:Fallback>
      </mc:AlternateContent>
      <mc:AlternateContent xmlns:mc="http://schemas.openxmlformats.org/markup-compatibility/2006">
        <mc:Choice xmlns:v="urn:schemas-microsoft-com:vml" Requires="v">
          <p:control spid="92181" name="ScrollBar3" r:id="rId4" imgW="114480" imgH="2467080"/>
        </mc:Choice>
        <mc:Fallback>
          <p:control name="ScrollBar3" r:id="rId4" imgW="114480" imgH="2467080">
            <p:pic>
              <p:nvPicPr>
                <p:cNvPr id="58" name="ScrollBar3"/>
                <p:cNvPicPr>
                  <a:picLocks/>
                </p:cNvPicPr>
                <p:nvPr/>
              </p:nvPicPr>
              <p:blipFill>
                <a:blip r:embed="rId29"/>
                <a:stretch>
                  <a:fillRect/>
                </a:stretch>
              </p:blipFill>
              <p:spPr>
                <a:xfrm>
                  <a:off x="11162431" y="2288165"/>
                  <a:ext cx="115169" cy="2466875"/>
                </a:xfrm>
                <a:prstGeom prst="rect">
                  <a:avLst/>
                </a:prstGeom>
              </p:spPr>
            </p:pic>
          </p:control>
        </mc:Fallback>
      </mc:AlternateContent>
    </p:controls>
    <p:extLst>
      <p:ext uri="{BB962C8B-B14F-4D97-AF65-F5344CB8AC3E}">
        <p14:creationId xmlns:p14="http://schemas.microsoft.com/office/powerpoint/2010/main" val="21641486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pattFill prst="pct25">
          <a:fgClr>
            <a:srgbClr val="FFFFCC"/>
          </a:fgClr>
          <a:bgClr>
            <a:schemeClr val="bg1"/>
          </a:bgClr>
        </a:pattFill>
        <a:effectLst/>
      </p:bgPr>
    </p:bg>
    <p:spTree>
      <p:nvGrpSpPr>
        <p:cNvPr id="1" name=""/>
        <p:cNvGrpSpPr/>
        <p:nvPr/>
      </p:nvGrpSpPr>
      <p:grpSpPr>
        <a:xfrm>
          <a:off x="0" y="0"/>
          <a:ext cx="0" cy="0"/>
          <a:chOff x="0" y="0"/>
          <a:chExt cx="0" cy="0"/>
        </a:xfrm>
      </p:grpSpPr>
      <p:sp>
        <p:nvSpPr>
          <p:cNvPr id="79" name="Rectangle 78">
            <a:hlinkClick r:id="rId6" action="ppaction://hlinksldjump"/>
          </p:cNvPr>
          <p:cNvSpPr/>
          <p:nvPr/>
        </p:nvSpPr>
        <p:spPr>
          <a:xfrm>
            <a:off x="7696200" y="2271411"/>
            <a:ext cx="2616434" cy="520435"/>
          </a:xfrm>
          <a:prstGeom prst="rect">
            <a:avLst/>
          </a:prstGeom>
          <a:solidFill>
            <a:srgbClr val="FFFFCC"/>
          </a:solidFill>
          <a:ln>
            <a:solidFill>
              <a:schemeClr val="bg1">
                <a:lumMod val="85000"/>
              </a:schemeClr>
            </a:solidFill>
          </a:ln>
          <a:effectLst>
            <a:outerShdw blurRad="50800" dist="38100" dir="18900000" algn="bl" rotWithShape="0">
              <a:prstClr val="black">
                <a:alpha val="40000"/>
              </a:prstClr>
            </a:outerShdw>
          </a:effectLst>
        </p:spPr>
        <p:style>
          <a:lnRef idx="2">
            <a:schemeClr val="accent2"/>
          </a:lnRef>
          <a:fillRef idx="1">
            <a:schemeClr val="lt1"/>
          </a:fillRef>
          <a:effectRef idx="0">
            <a:schemeClr val="accent2"/>
          </a:effectRef>
          <a:fontRef idx="minor">
            <a:schemeClr val="dk1"/>
          </a:fontRef>
        </p:style>
        <p:txBody>
          <a:bodyPr lIns="0" rIns="0" bIns="0" rtlCol="0" anchor="ctr"/>
          <a:lstStyle/>
          <a:p>
            <a:pPr marL="91440"/>
            <a:r>
              <a:rPr lang="nl-NL" sz="1000" b="1" dirty="0">
                <a:solidFill>
                  <a:schemeClr val="tx1"/>
                </a:solidFill>
                <a:latin typeface="Tunga" panose="020B0502040204020203" pitchFamily="34" charset="0"/>
                <a:cs typeface="Tunga" panose="020B0502040204020203" pitchFamily="34" charset="0"/>
              </a:rPr>
              <a:t>Oosterhout Container Terminal, Oosterhout</a:t>
            </a:r>
          </a:p>
          <a:p>
            <a:pPr marL="91440"/>
            <a:r>
              <a:rPr lang="nl-NL" sz="1000" dirty="0">
                <a:solidFill>
                  <a:schemeClr val="tx1"/>
                </a:solidFill>
                <a:latin typeface="Tunga" panose="020B0502040204020203" pitchFamily="34" charset="0"/>
                <a:cs typeface="Tunga" panose="020B0502040204020203" pitchFamily="34" charset="0"/>
                <a:sym typeface="Wingdings 3" panose="05040102010807070707" pitchFamily="18" charset="2"/>
              </a:rPr>
              <a:t> </a:t>
            </a:r>
            <a:r>
              <a:rPr lang="nl-NL" sz="1000" dirty="0" err="1">
                <a:solidFill>
                  <a:schemeClr val="tx1"/>
                </a:solidFill>
                <a:latin typeface="Tunga" panose="020B0502040204020203" pitchFamily="34" charset="0"/>
                <a:cs typeface="Tunga" panose="020B0502040204020203" pitchFamily="34" charset="0"/>
              </a:rPr>
              <a:t>Round</a:t>
            </a:r>
            <a:r>
              <a:rPr lang="nl-NL" sz="1000" dirty="0">
                <a:solidFill>
                  <a:schemeClr val="tx1"/>
                </a:solidFill>
                <a:latin typeface="Tunga" panose="020B0502040204020203" pitchFamily="34" charset="0"/>
                <a:cs typeface="Tunga" panose="020B0502040204020203" pitchFamily="34" charset="0"/>
              </a:rPr>
              <a:t> Trip</a:t>
            </a:r>
          </a:p>
        </p:txBody>
      </p:sp>
      <p:sp>
        <p:nvSpPr>
          <p:cNvPr id="72" name="Rectangle 71">
            <a:hlinkClick r:id="rId7" action="ppaction://hlinksldjump"/>
          </p:cNvPr>
          <p:cNvSpPr/>
          <p:nvPr/>
        </p:nvSpPr>
        <p:spPr>
          <a:xfrm>
            <a:off x="7696200" y="956150"/>
            <a:ext cx="2616434" cy="520435"/>
          </a:xfrm>
          <a:prstGeom prst="rect">
            <a:avLst/>
          </a:prstGeom>
          <a:solidFill>
            <a:schemeClr val="bg1">
              <a:lumMod val="75000"/>
            </a:schemeClr>
          </a:solidFill>
          <a:ln>
            <a:solidFill>
              <a:schemeClr val="bg1">
                <a:lumMod val="85000"/>
              </a:schemeClr>
            </a:solidFill>
          </a:ln>
          <a:effectLst>
            <a:outerShdw blurRad="50800" dist="38100" dir="18900000" algn="bl" rotWithShape="0">
              <a:prstClr val="black">
                <a:alpha val="40000"/>
              </a:prstClr>
            </a:outerShdw>
          </a:effectLst>
        </p:spPr>
        <p:style>
          <a:lnRef idx="2">
            <a:schemeClr val="accent2"/>
          </a:lnRef>
          <a:fillRef idx="1">
            <a:schemeClr val="lt1"/>
          </a:fillRef>
          <a:effectRef idx="0">
            <a:schemeClr val="accent2"/>
          </a:effectRef>
          <a:fontRef idx="minor">
            <a:schemeClr val="dk1"/>
          </a:fontRef>
        </p:style>
        <p:txBody>
          <a:bodyPr lIns="0" rIns="0" bIns="0" rtlCol="0" anchor="ctr"/>
          <a:lstStyle/>
          <a:p>
            <a:pPr marL="91440"/>
            <a:r>
              <a:rPr lang="nl-NL" sz="1000" b="1" dirty="0">
                <a:solidFill>
                  <a:schemeClr val="bg1"/>
                </a:solidFill>
                <a:latin typeface="Tunga" panose="020B0502040204020203" pitchFamily="34" charset="0"/>
                <a:cs typeface="Tunga" panose="020B0502040204020203" pitchFamily="34" charset="0"/>
              </a:rPr>
              <a:t>Delta Marine Terminals, Moerdijk</a:t>
            </a:r>
          </a:p>
          <a:p>
            <a:pPr marL="91440"/>
            <a:r>
              <a:rPr lang="nl-NL" sz="1000" dirty="0">
                <a:solidFill>
                  <a:schemeClr val="bg1"/>
                </a:solidFill>
                <a:latin typeface="Tunga" panose="020B0502040204020203" pitchFamily="34" charset="0"/>
                <a:cs typeface="Tunga" panose="020B0502040204020203" pitchFamily="34" charset="0"/>
                <a:sym typeface="Wingdings 3" panose="05040102010807070707" pitchFamily="18" charset="2"/>
              </a:rPr>
              <a:t> </a:t>
            </a:r>
            <a:r>
              <a:rPr lang="nl-NL" sz="1000" dirty="0">
                <a:solidFill>
                  <a:schemeClr val="bg1"/>
                </a:solidFill>
                <a:latin typeface="Tunga" panose="020B0502040204020203" pitchFamily="34" charset="0"/>
                <a:cs typeface="Tunga" panose="020B0502040204020203" pitchFamily="34" charset="0"/>
              </a:rPr>
              <a:t>Single Trip </a:t>
            </a:r>
            <a:r>
              <a:rPr lang="nl-NL" sz="1000" dirty="0">
                <a:solidFill>
                  <a:schemeClr val="bg1"/>
                </a:solidFill>
                <a:latin typeface="Tunga" panose="020B0502040204020203" pitchFamily="34" charset="0"/>
                <a:cs typeface="Tunga" panose="020B0502040204020203" pitchFamily="34" charset="0"/>
                <a:sym typeface="Wingdings 3" panose="05040102010807070707" pitchFamily="18" charset="2"/>
              </a:rPr>
              <a:t> </a:t>
            </a:r>
            <a:r>
              <a:rPr lang="nl-NL" sz="1000" dirty="0">
                <a:solidFill>
                  <a:schemeClr val="bg1"/>
                </a:solidFill>
                <a:latin typeface="Tunga" panose="020B0502040204020203" pitchFamily="34" charset="0"/>
                <a:cs typeface="Tunga" panose="020B0502040204020203" pitchFamily="34" charset="0"/>
              </a:rPr>
              <a:t>Depot </a:t>
            </a:r>
            <a:r>
              <a:rPr lang="nl-NL" sz="1000" dirty="0" err="1">
                <a:solidFill>
                  <a:schemeClr val="bg1"/>
                </a:solidFill>
                <a:latin typeface="Tunga" panose="020B0502040204020203" pitchFamily="34" charset="0"/>
                <a:cs typeface="Tunga" panose="020B0502040204020203" pitchFamily="34" charset="0"/>
              </a:rPr>
              <a:t>available</a:t>
            </a:r>
            <a:endParaRPr lang="nl-NL" sz="1000" dirty="0">
              <a:solidFill>
                <a:schemeClr val="bg1"/>
              </a:solidFill>
              <a:latin typeface="Tunga" panose="020B0502040204020203" pitchFamily="34" charset="0"/>
              <a:cs typeface="Tunga" panose="020B0502040204020203" pitchFamily="34" charset="0"/>
            </a:endParaRPr>
          </a:p>
        </p:txBody>
      </p:sp>
      <p:sp>
        <p:nvSpPr>
          <p:cNvPr id="26" name="Title 1"/>
          <p:cNvSpPr>
            <a:spLocks noGrp="1"/>
          </p:cNvSpPr>
          <p:nvPr>
            <p:ph type="title"/>
          </p:nvPr>
        </p:nvSpPr>
        <p:spPr>
          <a:xfrm>
            <a:off x="8762999" y="6172200"/>
            <a:ext cx="2533073" cy="381000"/>
          </a:xfrm>
        </p:spPr>
        <p:txBody>
          <a:bodyPr>
            <a:normAutofit/>
          </a:bodyPr>
          <a:lstStyle/>
          <a:p>
            <a:r>
              <a:rPr lang="nl-NL" sz="800" dirty="0"/>
              <a:t>Menu option No container # import Oosterhout details</a:t>
            </a:r>
          </a:p>
        </p:txBody>
      </p:sp>
      <p:pic>
        <p:nvPicPr>
          <p:cNvPr id="24" name="Picture 23"/>
          <p:cNvPicPr>
            <a:picLocks noChangeAspect="1"/>
          </p:cNvPicPr>
          <p:nvPr/>
        </p:nvPicPr>
        <p:blipFill>
          <a:blip r:embed="rId8"/>
          <a:stretch>
            <a:fillRect/>
          </a:stretch>
        </p:blipFill>
        <p:spPr>
          <a:xfrm>
            <a:off x="2590801" y="914400"/>
            <a:ext cx="4506893" cy="2664312"/>
          </a:xfrm>
          <a:prstGeom prst="rect">
            <a:avLst/>
          </a:prstGeom>
          <a:effectLst>
            <a:outerShdw blurRad="50800" dist="38100" dir="18900000" algn="bl" rotWithShape="0">
              <a:prstClr val="black">
                <a:alpha val="40000"/>
              </a:prstClr>
            </a:outerShdw>
          </a:effectLst>
        </p:spPr>
      </p:pic>
      <p:pic>
        <p:nvPicPr>
          <p:cNvPr id="42" name="Picture 41" descr="want to create function that when a new point occurs this file will ..."/>
          <p:cNvPicPr>
            <a:picLocks noChangeAspect="1"/>
          </p:cNvPicPr>
          <p:nvPr/>
        </p:nvPicPr>
        <p:blipFill>
          <a:blip r:embed="rId9"/>
          <a:stretch>
            <a:fillRect/>
          </a:stretch>
        </p:blipFill>
        <p:spPr>
          <a:xfrm flipH="1">
            <a:off x="4395498" y="2511255"/>
            <a:ext cx="160338" cy="280591"/>
          </a:xfrm>
          <a:prstGeom prst="rect">
            <a:avLst/>
          </a:prstGeom>
        </p:spPr>
      </p:pic>
      <p:sp>
        <p:nvSpPr>
          <p:cNvPr id="45" name="Rectangle 44"/>
          <p:cNvSpPr/>
          <p:nvPr/>
        </p:nvSpPr>
        <p:spPr>
          <a:xfrm>
            <a:off x="10337479" y="2273037"/>
            <a:ext cx="570543" cy="520435"/>
          </a:xfrm>
          <a:prstGeom prst="rect">
            <a:avLst/>
          </a:prstGeom>
          <a:solidFill>
            <a:schemeClr val="bg1"/>
          </a:solidFill>
          <a:ln>
            <a:solidFill>
              <a:schemeClr val="bg1">
                <a:lumMod val="85000"/>
              </a:schemeClr>
            </a:solidFill>
          </a:ln>
          <a:effectLst>
            <a:outerShdw blurRad="50800" dist="38100" dir="18900000" algn="bl" rotWithShape="0">
              <a:prstClr val="black">
                <a:alpha val="40000"/>
              </a:prstClr>
            </a:outerShdw>
          </a:effectLst>
        </p:spPr>
        <p:style>
          <a:lnRef idx="2">
            <a:schemeClr val="accent2"/>
          </a:lnRef>
          <a:fillRef idx="1">
            <a:schemeClr val="lt1"/>
          </a:fillRef>
          <a:effectRef idx="0">
            <a:schemeClr val="accent2"/>
          </a:effectRef>
          <a:fontRef idx="minor">
            <a:schemeClr val="dk1"/>
          </a:fontRef>
        </p:style>
        <p:txBody>
          <a:bodyPr lIns="0" rIns="0" bIns="0" rtlCol="0" anchor="ctr"/>
          <a:lstStyle/>
          <a:p>
            <a:pPr algn="ctr"/>
            <a:endParaRPr lang="nl-NL">
              <a:latin typeface="Tunga" panose="020B0502040204020203" pitchFamily="34" charset="0"/>
              <a:cs typeface="Tunga" panose="020B0502040204020203" pitchFamily="34" charset="0"/>
            </a:endParaRPr>
          </a:p>
        </p:txBody>
      </p:sp>
      <p:sp>
        <p:nvSpPr>
          <p:cNvPr id="46" name="Rectangle 45"/>
          <p:cNvSpPr/>
          <p:nvPr/>
        </p:nvSpPr>
        <p:spPr>
          <a:xfrm>
            <a:off x="10337479" y="1600202"/>
            <a:ext cx="570543" cy="520435"/>
          </a:xfrm>
          <a:prstGeom prst="rect">
            <a:avLst/>
          </a:prstGeom>
          <a:solidFill>
            <a:schemeClr val="bg1"/>
          </a:solidFill>
          <a:ln>
            <a:solidFill>
              <a:schemeClr val="bg1">
                <a:lumMod val="85000"/>
              </a:schemeClr>
            </a:solidFill>
          </a:ln>
          <a:effectLst>
            <a:outerShdw blurRad="50800" dist="38100" dir="18900000" algn="bl" rotWithShape="0">
              <a:prstClr val="black">
                <a:alpha val="40000"/>
              </a:prstClr>
            </a:outerShdw>
          </a:effectLst>
        </p:spPr>
        <p:style>
          <a:lnRef idx="2">
            <a:schemeClr val="accent2"/>
          </a:lnRef>
          <a:fillRef idx="1">
            <a:schemeClr val="lt1"/>
          </a:fillRef>
          <a:effectRef idx="0">
            <a:schemeClr val="accent2"/>
          </a:effectRef>
          <a:fontRef idx="minor">
            <a:schemeClr val="dk1"/>
          </a:fontRef>
        </p:style>
        <p:txBody>
          <a:bodyPr lIns="0" rIns="0" bIns="0" rtlCol="0" anchor="ctr"/>
          <a:lstStyle/>
          <a:p>
            <a:pPr algn="ctr"/>
            <a:endParaRPr lang="nl-NL">
              <a:latin typeface="Tunga" panose="020B0502040204020203" pitchFamily="34" charset="0"/>
              <a:cs typeface="Tunga" panose="020B0502040204020203" pitchFamily="34" charset="0"/>
            </a:endParaRPr>
          </a:p>
        </p:txBody>
      </p:sp>
      <p:sp>
        <p:nvSpPr>
          <p:cNvPr id="47" name="Rectangle 46">
            <a:hlinkClick r:id="rId7" action="ppaction://hlinksldjump"/>
          </p:cNvPr>
          <p:cNvSpPr/>
          <p:nvPr/>
        </p:nvSpPr>
        <p:spPr>
          <a:xfrm>
            <a:off x="7709499" y="946513"/>
            <a:ext cx="2616434" cy="520435"/>
          </a:xfrm>
          <a:prstGeom prst="rect">
            <a:avLst/>
          </a:prstGeom>
          <a:solidFill>
            <a:schemeClr val="bg1">
              <a:lumMod val="75000"/>
            </a:schemeClr>
          </a:solidFill>
          <a:ln>
            <a:solidFill>
              <a:schemeClr val="bg1">
                <a:lumMod val="85000"/>
              </a:schemeClr>
            </a:solidFill>
          </a:ln>
          <a:effectLst>
            <a:outerShdw blurRad="50800" dist="38100" dir="18900000" algn="bl" rotWithShape="0">
              <a:prstClr val="black">
                <a:alpha val="40000"/>
              </a:prstClr>
            </a:outerShdw>
          </a:effectLst>
        </p:spPr>
        <p:style>
          <a:lnRef idx="2">
            <a:schemeClr val="accent2"/>
          </a:lnRef>
          <a:fillRef idx="1">
            <a:schemeClr val="lt1"/>
          </a:fillRef>
          <a:effectRef idx="0">
            <a:schemeClr val="accent2"/>
          </a:effectRef>
          <a:fontRef idx="minor">
            <a:schemeClr val="dk1"/>
          </a:fontRef>
        </p:style>
        <p:txBody>
          <a:bodyPr lIns="0" rIns="0" bIns="0" rtlCol="0" anchor="ctr"/>
          <a:lstStyle/>
          <a:p>
            <a:pPr marL="91440"/>
            <a:r>
              <a:rPr lang="nl-NL" sz="1000" b="1" dirty="0">
                <a:solidFill>
                  <a:schemeClr val="bg1"/>
                </a:solidFill>
                <a:latin typeface="Tunga" panose="020B0502040204020203" pitchFamily="34" charset="0"/>
                <a:cs typeface="Tunga" panose="020B0502040204020203" pitchFamily="34" charset="0"/>
              </a:rPr>
              <a:t>Delta Marine Terminals, Moerdijk</a:t>
            </a:r>
          </a:p>
          <a:p>
            <a:pPr marL="91440"/>
            <a:r>
              <a:rPr lang="nl-NL" sz="1000" dirty="0">
                <a:solidFill>
                  <a:schemeClr val="bg1"/>
                </a:solidFill>
                <a:latin typeface="Tunga" panose="020B0502040204020203" pitchFamily="34" charset="0"/>
                <a:cs typeface="Tunga" panose="020B0502040204020203" pitchFamily="34" charset="0"/>
                <a:sym typeface="Wingdings 3" panose="05040102010807070707" pitchFamily="18" charset="2"/>
              </a:rPr>
              <a:t> </a:t>
            </a:r>
            <a:r>
              <a:rPr lang="nl-NL" sz="1000" dirty="0">
                <a:solidFill>
                  <a:schemeClr val="bg1"/>
                </a:solidFill>
                <a:latin typeface="Tunga" panose="020B0502040204020203" pitchFamily="34" charset="0"/>
                <a:cs typeface="Tunga" panose="020B0502040204020203" pitchFamily="34" charset="0"/>
              </a:rPr>
              <a:t>Single Trip </a:t>
            </a:r>
            <a:r>
              <a:rPr lang="nl-NL" sz="1000" dirty="0">
                <a:solidFill>
                  <a:schemeClr val="bg1"/>
                </a:solidFill>
                <a:latin typeface="Tunga" panose="020B0502040204020203" pitchFamily="34" charset="0"/>
                <a:cs typeface="Tunga" panose="020B0502040204020203" pitchFamily="34" charset="0"/>
                <a:sym typeface="Wingdings 3" panose="05040102010807070707" pitchFamily="18" charset="2"/>
              </a:rPr>
              <a:t> </a:t>
            </a:r>
            <a:r>
              <a:rPr lang="nl-NL" sz="1000" dirty="0">
                <a:solidFill>
                  <a:schemeClr val="bg1"/>
                </a:solidFill>
                <a:latin typeface="Tunga" panose="020B0502040204020203" pitchFamily="34" charset="0"/>
                <a:cs typeface="Tunga" panose="020B0502040204020203" pitchFamily="34" charset="0"/>
              </a:rPr>
              <a:t>Depot </a:t>
            </a:r>
            <a:r>
              <a:rPr lang="nl-NL" sz="1000" dirty="0" err="1">
                <a:solidFill>
                  <a:schemeClr val="bg1"/>
                </a:solidFill>
                <a:latin typeface="Tunga" panose="020B0502040204020203" pitchFamily="34" charset="0"/>
                <a:cs typeface="Tunga" panose="020B0502040204020203" pitchFamily="34" charset="0"/>
              </a:rPr>
              <a:t>available</a:t>
            </a:r>
            <a:r>
              <a:rPr lang="nl-NL" sz="1000" dirty="0">
                <a:solidFill>
                  <a:schemeClr val="bg1"/>
                </a:solidFill>
                <a:latin typeface="Tunga" panose="020B0502040204020203" pitchFamily="34" charset="0"/>
                <a:cs typeface="Tunga" panose="020B0502040204020203" pitchFamily="34" charset="0"/>
              </a:rPr>
              <a:t> </a:t>
            </a:r>
            <a:r>
              <a:rPr lang="nl-NL" sz="1000" dirty="0" err="1">
                <a:solidFill>
                  <a:schemeClr val="bg1"/>
                </a:solidFill>
                <a:latin typeface="Tunga" panose="020B0502040204020203" pitchFamily="34" charset="0"/>
                <a:cs typeface="Tunga" panose="020B0502040204020203" pitchFamily="34" charset="0"/>
              </a:rPr>
              <a:t>for</a:t>
            </a:r>
            <a:r>
              <a:rPr lang="nl-NL" sz="1000" dirty="0">
                <a:solidFill>
                  <a:schemeClr val="bg1"/>
                </a:solidFill>
                <a:latin typeface="Tunga" panose="020B0502040204020203" pitchFamily="34" charset="0"/>
                <a:cs typeface="Tunga" panose="020B0502040204020203" pitchFamily="34" charset="0"/>
              </a:rPr>
              <a:t> carrier </a:t>
            </a:r>
          </a:p>
        </p:txBody>
      </p:sp>
      <p:sp>
        <p:nvSpPr>
          <p:cNvPr id="48" name="Rectangle 47"/>
          <p:cNvSpPr/>
          <p:nvPr/>
        </p:nvSpPr>
        <p:spPr>
          <a:xfrm>
            <a:off x="10325934" y="946513"/>
            <a:ext cx="570543" cy="520435"/>
          </a:xfrm>
          <a:prstGeom prst="rect">
            <a:avLst/>
          </a:prstGeom>
          <a:solidFill>
            <a:schemeClr val="bg1"/>
          </a:solidFill>
          <a:ln>
            <a:solidFill>
              <a:schemeClr val="bg1">
                <a:lumMod val="85000"/>
              </a:schemeClr>
            </a:solidFill>
          </a:ln>
          <a:effectLst>
            <a:outerShdw blurRad="50800" dist="38100" dir="18900000" algn="bl" rotWithShape="0">
              <a:prstClr val="black">
                <a:alpha val="40000"/>
              </a:prstClr>
            </a:outerShdw>
          </a:effectLst>
        </p:spPr>
        <p:style>
          <a:lnRef idx="2">
            <a:schemeClr val="accent2"/>
          </a:lnRef>
          <a:fillRef idx="1">
            <a:schemeClr val="lt1"/>
          </a:fillRef>
          <a:effectRef idx="0">
            <a:schemeClr val="accent2"/>
          </a:effectRef>
          <a:fontRef idx="minor">
            <a:schemeClr val="dk1"/>
          </a:fontRef>
        </p:style>
        <p:txBody>
          <a:bodyPr lIns="0" rIns="0" bIns="0" rtlCol="0" anchor="ctr"/>
          <a:lstStyle/>
          <a:p>
            <a:pPr algn="ctr"/>
            <a:endParaRPr lang="nl-NL">
              <a:latin typeface="Tunga" panose="020B0502040204020203" pitchFamily="34" charset="0"/>
              <a:cs typeface="Tunga" panose="020B0502040204020203" pitchFamily="34" charset="0"/>
            </a:endParaRPr>
          </a:p>
        </p:txBody>
      </p:sp>
      <p:pic>
        <p:nvPicPr>
          <p:cNvPr id="49" name="Picture 2"/>
          <p:cNvPicPr>
            <a:picLocks noChangeAspect="1" noChangeArrowheads="1"/>
          </p:cNvPicPr>
          <p:nvPr/>
        </p:nvPicPr>
        <p:blipFill>
          <a:blip r:embed="rId10">
            <a:duotone>
              <a:schemeClr val="bg2">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10381204" y="987654"/>
            <a:ext cx="438150" cy="438150"/>
          </a:xfrm>
          <a:prstGeom prst="rect">
            <a:avLst/>
          </a:prstGeom>
          <a:noFill/>
          <a:ln>
            <a:noFill/>
          </a:ln>
          <a:effectLst>
            <a:outerShdw blurRad="50800" dist="38100" dir="18900000" algn="bl" rotWithShape="0">
              <a:prstClr val="black">
                <a:alpha val="40000"/>
              </a:prstClr>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50" name="Picture 3"/>
          <p:cNvPicPr>
            <a:picLocks noChangeAspect="1" noChangeArrowheads="1"/>
          </p:cNvPicPr>
          <p:nvPr/>
        </p:nvPicPr>
        <p:blipFill>
          <a:blip r:embed="rId11">
            <a:duotone>
              <a:schemeClr val="bg2">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10437692" y="1655534"/>
            <a:ext cx="370114" cy="409769"/>
          </a:xfrm>
          <a:prstGeom prst="rect">
            <a:avLst/>
          </a:prstGeom>
          <a:noFill/>
          <a:ln>
            <a:noFill/>
          </a:ln>
          <a:effectLst>
            <a:outerShdw blurRad="50800" dist="38100" dir="18900000" algn="bl" rotWithShape="0">
              <a:prstClr val="black">
                <a:alpha val="40000"/>
              </a:prstClr>
            </a:outerShdw>
          </a:effectLst>
          <a:extLst/>
        </p:spPr>
      </p:pic>
      <p:pic>
        <p:nvPicPr>
          <p:cNvPr id="51" name="Picture 2"/>
          <p:cNvPicPr>
            <a:picLocks noChangeAspect="1" noChangeArrowheads="1"/>
          </p:cNvPicPr>
          <p:nvPr/>
        </p:nvPicPr>
        <p:blipFill>
          <a:blip r:embed="rId10">
            <a:duotone>
              <a:schemeClr val="bg2">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10379415" y="2314178"/>
            <a:ext cx="438150" cy="438150"/>
          </a:xfrm>
          <a:prstGeom prst="rect">
            <a:avLst/>
          </a:prstGeom>
          <a:noFill/>
          <a:ln>
            <a:noFill/>
          </a:ln>
          <a:effectLst>
            <a:outerShdw blurRad="50800" dist="38100" dir="18900000" algn="bl" rotWithShape="0">
              <a:prstClr val="black">
                <a:alpha val="40000"/>
              </a:prstClr>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52" name="Rectangle 51">
            <a:hlinkClick r:id="rId12" action="ppaction://hlinksldjump"/>
          </p:cNvPr>
          <p:cNvSpPr/>
          <p:nvPr/>
        </p:nvSpPr>
        <p:spPr>
          <a:xfrm>
            <a:off x="7721044" y="1600202"/>
            <a:ext cx="2616434" cy="520435"/>
          </a:xfrm>
          <a:prstGeom prst="rect">
            <a:avLst/>
          </a:prstGeom>
          <a:solidFill>
            <a:schemeClr val="bg1">
              <a:lumMod val="75000"/>
            </a:schemeClr>
          </a:solidFill>
          <a:ln>
            <a:solidFill>
              <a:schemeClr val="bg1">
                <a:lumMod val="85000"/>
              </a:schemeClr>
            </a:solidFill>
          </a:ln>
          <a:effectLst>
            <a:outerShdw blurRad="50800" dist="38100" dir="18900000" algn="bl" rotWithShape="0">
              <a:prstClr val="black">
                <a:alpha val="40000"/>
              </a:prstClr>
            </a:outerShdw>
          </a:effectLst>
        </p:spPr>
        <p:style>
          <a:lnRef idx="2">
            <a:schemeClr val="accent2"/>
          </a:lnRef>
          <a:fillRef idx="1">
            <a:schemeClr val="lt1"/>
          </a:fillRef>
          <a:effectRef idx="0">
            <a:schemeClr val="accent2"/>
          </a:effectRef>
          <a:fontRef idx="minor">
            <a:schemeClr val="dk1"/>
          </a:fontRef>
        </p:style>
        <p:txBody>
          <a:bodyPr lIns="0" rIns="0" bIns="0" rtlCol="0" anchor="ctr"/>
          <a:lstStyle/>
          <a:p>
            <a:pPr marL="91440"/>
            <a:r>
              <a:rPr lang="nl-NL" sz="1000" b="1" dirty="0">
                <a:solidFill>
                  <a:schemeClr val="bg1"/>
                </a:solidFill>
                <a:latin typeface="Tunga" panose="020B0502040204020203" pitchFamily="34" charset="0"/>
                <a:cs typeface="Tunga" panose="020B0502040204020203" pitchFamily="34" charset="0"/>
              </a:rPr>
              <a:t>Barge Terminal Tilburg, Tilburg</a:t>
            </a:r>
          </a:p>
          <a:p>
            <a:pPr marL="91440"/>
            <a:r>
              <a:rPr lang="nl-NL" sz="1000" dirty="0">
                <a:solidFill>
                  <a:schemeClr val="bg1"/>
                </a:solidFill>
                <a:latin typeface="Tunga" panose="020B0502040204020203" pitchFamily="34" charset="0"/>
                <a:cs typeface="Tunga" panose="020B0502040204020203" pitchFamily="34" charset="0"/>
                <a:sym typeface="Wingdings 3" panose="05040102010807070707" pitchFamily="18" charset="2"/>
              </a:rPr>
              <a:t> </a:t>
            </a:r>
            <a:r>
              <a:rPr lang="nl-NL" sz="1000" dirty="0" err="1">
                <a:solidFill>
                  <a:schemeClr val="bg1"/>
                </a:solidFill>
                <a:latin typeface="Tunga" panose="020B0502040204020203" pitchFamily="34" charset="0"/>
                <a:cs typeface="Tunga" panose="020B0502040204020203" pitchFamily="34" charset="0"/>
              </a:rPr>
              <a:t>Round</a:t>
            </a:r>
            <a:r>
              <a:rPr lang="nl-NL" sz="1000" dirty="0">
                <a:solidFill>
                  <a:schemeClr val="bg1"/>
                </a:solidFill>
                <a:latin typeface="Tunga" panose="020B0502040204020203" pitchFamily="34" charset="0"/>
                <a:cs typeface="Tunga" panose="020B0502040204020203" pitchFamily="34" charset="0"/>
              </a:rPr>
              <a:t> Trip</a:t>
            </a:r>
          </a:p>
        </p:txBody>
      </p:sp>
      <p:sp>
        <p:nvSpPr>
          <p:cNvPr id="54" name="Rectangle 53"/>
          <p:cNvSpPr/>
          <p:nvPr/>
        </p:nvSpPr>
        <p:spPr>
          <a:xfrm>
            <a:off x="10887924" y="946513"/>
            <a:ext cx="570543" cy="520435"/>
          </a:xfrm>
          <a:prstGeom prst="rect">
            <a:avLst/>
          </a:prstGeom>
          <a:solidFill>
            <a:schemeClr val="bg1"/>
          </a:solidFill>
          <a:ln>
            <a:solidFill>
              <a:schemeClr val="bg1">
                <a:lumMod val="85000"/>
              </a:schemeClr>
            </a:solidFill>
          </a:ln>
          <a:effectLst>
            <a:outerShdw blurRad="50800" dist="38100" dir="18900000" algn="bl" rotWithShape="0">
              <a:prstClr val="black">
                <a:alpha val="40000"/>
              </a:prstClr>
            </a:outerShdw>
          </a:effectLst>
        </p:spPr>
        <p:style>
          <a:lnRef idx="2">
            <a:schemeClr val="accent2"/>
          </a:lnRef>
          <a:fillRef idx="1">
            <a:schemeClr val="lt1"/>
          </a:fillRef>
          <a:effectRef idx="0">
            <a:schemeClr val="accent2"/>
          </a:effectRef>
          <a:fontRef idx="minor">
            <a:schemeClr val="dk1"/>
          </a:fontRef>
        </p:style>
        <p:txBody>
          <a:bodyPr lIns="0" rIns="0" bIns="0" rtlCol="0" anchor="ctr"/>
          <a:lstStyle/>
          <a:p>
            <a:pPr algn="ctr"/>
            <a:r>
              <a:rPr lang="nl-NL" sz="1000" dirty="0">
                <a:solidFill>
                  <a:schemeClr val="bg1">
                    <a:lumMod val="50000"/>
                  </a:schemeClr>
                </a:solidFill>
                <a:latin typeface="Tunga" panose="020B0502040204020203" pitchFamily="34" charset="0"/>
                <a:cs typeface="Tunga" panose="020B0502040204020203" pitchFamily="34" charset="0"/>
              </a:rPr>
              <a:t>€ 124.20</a:t>
            </a:r>
          </a:p>
        </p:txBody>
      </p:sp>
      <p:sp>
        <p:nvSpPr>
          <p:cNvPr id="55" name="Rectangle 54"/>
          <p:cNvSpPr/>
          <p:nvPr/>
        </p:nvSpPr>
        <p:spPr>
          <a:xfrm>
            <a:off x="10899469" y="1600200"/>
            <a:ext cx="570543" cy="520435"/>
          </a:xfrm>
          <a:prstGeom prst="rect">
            <a:avLst/>
          </a:prstGeom>
          <a:solidFill>
            <a:schemeClr val="bg1"/>
          </a:solidFill>
          <a:ln>
            <a:solidFill>
              <a:schemeClr val="bg1">
                <a:lumMod val="85000"/>
              </a:schemeClr>
            </a:solidFill>
          </a:ln>
          <a:effectLst>
            <a:outerShdw blurRad="50800" dist="38100" dir="18900000" algn="bl" rotWithShape="0">
              <a:prstClr val="black">
                <a:alpha val="40000"/>
              </a:prstClr>
            </a:outerShdw>
          </a:effectLst>
        </p:spPr>
        <p:style>
          <a:lnRef idx="2">
            <a:schemeClr val="accent2"/>
          </a:lnRef>
          <a:fillRef idx="1">
            <a:schemeClr val="lt1"/>
          </a:fillRef>
          <a:effectRef idx="0">
            <a:schemeClr val="accent2"/>
          </a:effectRef>
          <a:fontRef idx="minor">
            <a:schemeClr val="dk1"/>
          </a:fontRef>
        </p:style>
        <p:txBody>
          <a:bodyPr lIns="0" rIns="0" bIns="0" rtlCol="0" anchor="ctr"/>
          <a:lstStyle/>
          <a:p>
            <a:pPr algn="ctr"/>
            <a:r>
              <a:rPr lang="nl-NL" sz="1000" dirty="0">
                <a:solidFill>
                  <a:schemeClr val="bg1">
                    <a:lumMod val="50000"/>
                  </a:schemeClr>
                </a:solidFill>
                <a:latin typeface="Tunga" panose="020B0502040204020203" pitchFamily="34" charset="0"/>
                <a:cs typeface="Tunga" panose="020B0502040204020203" pitchFamily="34" charset="0"/>
              </a:rPr>
              <a:t>€ 145.98</a:t>
            </a:r>
          </a:p>
        </p:txBody>
      </p:sp>
      <p:sp>
        <p:nvSpPr>
          <p:cNvPr id="56" name="Rectangle 55"/>
          <p:cNvSpPr/>
          <p:nvPr/>
        </p:nvSpPr>
        <p:spPr>
          <a:xfrm>
            <a:off x="10908022" y="2273035"/>
            <a:ext cx="570543" cy="520435"/>
          </a:xfrm>
          <a:prstGeom prst="rect">
            <a:avLst/>
          </a:prstGeom>
          <a:solidFill>
            <a:schemeClr val="bg1"/>
          </a:solidFill>
          <a:ln>
            <a:solidFill>
              <a:schemeClr val="bg1">
                <a:lumMod val="85000"/>
              </a:schemeClr>
            </a:solidFill>
          </a:ln>
          <a:effectLst>
            <a:outerShdw blurRad="50800" dist="38100" dir="18900000" algn="bl" rotWithShape="0">
              <a:prstClr val="black">
                <a:alpha val="40000"/>
              </a:prstClr>
            </a:outerShdw>
          </a:effectLst>
        </p:spPr>
        <p:style>
          <a:lnRef idx="2">
            <a:schemeClr val="accent2"/>
          </a:lnRef>
          <a:fillRef idx="1">
            <a:schemeClr val="lt1"/>
          </a:fillRef>
          <a:effectRef idx="0">
            <a:schemeClr val="accent2"/>
          </a:effectRef>
          <a:fontRef idx="minor">
            <a:schemeClr val="dk1"/>
          </a:fontRef>
        </p:style>
        <p:txBody>
          <a:bodyPr lIns="0" rIns="0" bIns="0" rtlCol="0" anchor="ctr"/>
          <a:lstStyle/>
          <a:p>
            <a:pPr algn="ctr"/>
            <a:r>
              <a:rPr lang="nl-NL" sz="1000" dirty="0">
                <a:solidFill>
                  <a:schemeClr val="bg1">
                    <a:lumMod val="50000"/>
                  </a:schemeClr>
                </a:solidFill>
                <a:latin typeface="Tunga" panose="020B0502040204020203" pitchFamily="34" charset="0"/>
                <a:cs typeface="Tunga" panose="020B0502040204020203" pitchFamily="34" charset="0"/>
              </a:rPr>
              <a:t>€ 150.50</a:t>
            </a:r>
          </a:p>
        </p:txBody>
      </p:sp>
      <p:pic>
        <p:nvPicPr>
          <p:cNvPr id="60" name="Picture 59" descr="want to create function that when a new point occurs this file will ..."/>
          <p:cNvPicPr>
            <a:picLocks noChangeAspect="1"/>
          </p:cNvPicPr>
          <p:nvPr/>
        </p:nvPicPr>
        <p:blipFill>
          <a:blip r:embed="rId9">
            <a:duotone>
              <a:schemeClr val="accent1">
                <a:shade val="45000"/>
                <a:satMod val="135000"/>
              </a:schemeClr>
              <a:prstClr val="white"/>
            </a:duotone>
          </a:blip>
          <a:stretch>
            <a:fillRect/>
          </a:stretch>
        </p:blipFill>
        <p:spPr>
          <a:xfrm flipH="1">
            <a:off x="3505873" y="1792904"/>
            <a:ext cx="160338" cy="280591"/>
          </a:xfrm>
          <a:prstGeom prst="rect">
            <a:avLst/>
          </a:prstGeom>
        </p:spPr>
      </p:pic>
      <p:sp>
        <p:nvSpPr>
          <p:cNvPr id="67" name="Rectangle 66"/>
          <p:cNvSpPr/>
          <p:nvPr/>
        </p:nvSpPr>
        <p:spPr>
          <a:xfrm>
            <a:off x="7895322" y="2877378"/>
            <a:ext cx="3190912" cy="2438417"/>
          </a:xfrm>
          <a:prstGeom prst="rect">
            <a:avLst/>
          </a:prstGeom>
          <a:noFill/>
          <a:ln>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nl-NL">
              <a:latin typeface="Tunga" panose="020B0502040204020203" pitchFamily="34" charset="0"/>
              <a:cs typeface="Tunga" panose="020B0502040204020203" pitchFamily="34" charset="0"/>
            </a:endParaRPr>
          </a:p>
        </p:txBody>
      </p:sp>
      <p:pic>
        <p:nvPicPr>
          <p:cNvPr id="73" name="Picture 72" descr="want to create function that when a new point occurs this file will ..."/>
          <p:cNvPicPr>
            <a:picLocks noChangeAspect="1"/>
          </p:cNvPicPr>
          <p:nvPr/>
        </p:nvPicPr>
        <p:blipFill>
          <a:blip r:embed="rId9">
            <a:duotone>
              <a:schemeClr val="accent6">
                <a:shade val="45000"/>
                <a:satMod val="135000"/>
              </a:schemeClr>
              <a:prstClr val="white"/>
            </a:duotone>
          </a:blip>
          <a:stretch>
            <a:fillRect/>
          </a:stretch>
        </p:blipFill>
        <p:spPr>
          <a:xfrm flipH="1">
            <a:off x="4243075" y="2579842"/>
            <a:ext cx="191314" cy="334800"/>
          </a:xfrm>
          <a:prstGeom prst="rect">
            <a:avLst/>
          </a:prstGeom>
        </p:spPr>
      </p:pic>
      <p:pic>
        <p:nvPicPr>
          <p:cNvPr id="74" name="Picture 73" descr="want to create function that when a new point occurs this file will ..."/>
          <p:cNvPicPr>
            <a:picLocks noChangeAspect="1"/>
          </p:cNvPicPr>
          <p:nvPr/>
        </p:nvPicPr>
        <p:blipFill>
          <a:blip r:embed="rId9">
            <a:duotone>
              <a:schemeClr val="accent3">
                <a:shade val="45000"/>
                <a:satMod val="135000"/>
              </a:schemeClr>
              <a:prstClr val="white"/>
            </a:duotone>
          </a:blip>
          <a:stretch>
            <a:fillRect/>
          </a:stretch>
        </p:blipFill>
        <p:spPr>
          <a:xfrm flipH="1">
            <a:off x="4451215" y="2882731"/>
            <a:ext cx="96681" cy="169192"/>
          </a:xfrm>
          <a:prstGeom prst="rect">
            <a:avLst/>
          </a:prstGeom>
        </p:spPr>
      </p:pic>
      <p:pic>
        <p:nvPicPr>
          <p:cNvPr id="75" name="Picture 74" descr="want to create function that when a new point occurs this file will ..."/>
          <p:cNvPicPr>
            <a:picLocks noChangeAspect="1"/>
          </p:cNvPicPr>
          <p:nvPr/>
        </p:nvPicPr>
        <p:blipFill>
          <a:blip r:embed="rId9">
            <a:duotone>
              <a:schemeClr val="accent4">
                <a:shade val="45000"/>
                <a:satMod val="135000"/>
              </a:schemeClr>
              <a:prstClr val="white"/>
            </a:duotone>
          </a:blip>
          <a:stretch>
            <a:fillRect/>
          </a:stretch>
        </p:blipFill>
        <p:spPr>
          <a:xfrm flipH="1">
            <a:off x="4597951" y="2579842"/>
            <a:ext cx="96686" cy="169200"/>
          </a:xfrm>
          <a:prstGeom prst="rect">
            <a:avLst/>
          </a:prstGeom>
        </p:spPr>
      </p:pic>
      <p:pic>
        <p:nvPicPr>
          <p:cNvPr id="76" name="Picture 75" descr="want to create function that when a new point occurs this file will ..."/>
          <p:cNvPicPr>
            <a:picLocks noChangeAspect="1"/>
          </p:cNvPicPr>
          <p:nvPr/>
        </p:nvPicPr>
        <p:blipFill>
          <a:blip r:embed="rId9">
            <a:duotone>
              <a:schemeClr val="accent4">
                <a:shade val="45000"/>
                <a:satMod val="135000"/>
              </a:schemeClr>
              <a:prstClr val="white"/>
            </a:duotone>
          </a:blip>
          <a:stretch>
            <a:fillRect/>
          </a:stretch>
        </p:blipFill>
        <p:spPr>
          <a:xfrm flipH="1">
            <a:off x="10091192" y="1122133"/>
            <a:ext cx="96681" cy="169192"/>
          </a:xfrm>
          <a:prstGeom prst="rect">
            <a:avLst/>
          </a:prstGeom>
        </p:spPr>
      </p:pic>
      <p:pic>
        <p:nvPicPr>
          <p:cNvPr id="77" name="Picture 76" descr="want to create function that when a new point occurs this file will ..."/>
          <p:cNvPicPr>
            <a:picLocks noChangeAspect="1"/>
          </p:cNvPicPr>
          <p:nvPr/>
        </p:nvPicPr>
        <p:blipFill>
          <a:blip r:embed="rId9">
            <a:duotone>
              <a:schemeClr val="accent3">
                <a:shade val="45000"/>
                <a:satMod val="135000"/>
              </a:schemeClr>
              <a:prstClr val="white"/>
            </a:duotone>
          </a:blip>
          <a:stretch>
            <a:fillRect/>
          </a:stretch>
        </p:blipFill>
        <p:spPr>
          <a:xfrm flipH="1">
            <a:off x="10106704" y="1711799"/>
            <a:ext cx="96681" cy="169192"/>
          </a:xfrm>
          <a:prstGeom prst="rect">
            <a:avLst/>
          </a:prstGeom>
        </p:spPr>
      </p:pic>
      <p:pic>
        <p:nvPicPr>
          <p:cNvPr id="78" name="Picture 77" descr="want to create function that when a new point occurs this file will ..."/>
          <p:cNvPicPr>
            <a:picLocks noChangeAspect="1"/>
          </p:cNvPicPr>
          <p:nvPr/>
        </p:nvPicPr>
        <p:blipFill>
          <a:blip r:embed="rId9">
            <a:duotone>
              <a:schemeClr val="accent6">
                <a:shade val="45000"/>
                <a:satMod val="135000"/>
              </a:schemeClr>
              <a:prstClr val="white"/>
            </a:duotone>
          </a:blip>
          <a:stretch>
            <a:fillRect/>
          </a:stretch>
        </p:blipFill>
        <p:spPr>
          <a:xfrm flipH="1">
            <a:off x="10121611" y="2448656"/>
            <a:ext cx="96681" cy="169192"/>
          </a:xfrm>
          <a:prstGeom prst="rect">
            <a:avLst/>
          </a:prstGeom>
        </p:spPr>
      </p:pic>
      <p:sp>
        <p:nvSpPr>
          <p:cNvPr id="61" name="Flowchart: Merge 60">
            <a:hlinkClick r:id="rId13" action="ppaction://hlinksldjump"/>
          </p:cNvPr>
          <p:cNvSpPr/>
          <p:nvPr/>
        </p:nvSpPr>
        <p:spPr>
          <a:xfrm rot="10800000">
            <a:off x="10204037" y="991058"/>
            <a:ext cx="76200" cy="76298"/>
          </a:xfrm>
          <a:prstGeom prst="flowChartMerge">
            <a:avLst/>
          </a:prstGeom>
          <a:solidFill>
            <a:schemeClr val="bg1">
              <a:lumMod val="50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a:p>
        </p:txBody>
      </p:sp>
      <p:sp>
        <p:nvSpPr>
          <p:cNvPr id="62" name="Flowchart: Merge 61"/>
          <p:cNvSpPr/>
          <p:nvPr/>
        </p:nvSpPr>
        <p:spPr>
          <a:xfrm>
            <a:off x="10204037" y="1654518"/>
            <a:ext cx="76200" cy="76298"/>
          </a:xfrm>
          <a:prstGeom prst="flowChartMerge">
            <a:avLst/>
          </a:prstGeom>
          <a:solidFill>
            <a:schemeClr val="bg1">
              <a:lumMod val="50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a:p>
        </p:txBody>
      </p:sp>
      <p:sp>
        <p:nvSpPr>
          <p:cNvPr id="64" name="Flowchart: Merge 63"/>
          <p:cNvSpPr/>
          <p:nvPr/>
        </p:nvSpPr>
        <p:spPr>
          <a:xfrm>
            <a:off x="10200050" y="2341715"/>
            <a:ext cx="76200" cy="76298"/>
          </a:xfrm>
          <a:prstGeom prst="flowChartMerge">
            <a:avLst/>
          </a:prstGeom>
          <a:solidFill>
            <a:schemeClr val="bg1">
              <a:lumMod val="50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a:p>
        </p:txBody>
      </p:sp>
      <p:sp>
        <p:nvSpPr>
          <p:cNvPr id="65" name="TextBox 64"/>
          <p:cNvSpPr txBox="1"/>
          <p:nvPr/>
        </p:nvSpPr>
        <p:spPr>
          <a:xfrm>
            <a:off x="2770046" y="906689"/>
            <a:ext cx="811441" cy="215444"/>
          </a:xfrm>
          <a:prstGeom prst="rect">
            <a:avLst/>
          </a:prstGeom>
          <a:noFill/>
        </p:spPr>
        <p:txBody>
          <a:bodyPr wrap="none" rtlCol="0">
            <a:spAutoFit/>
          </a:bodyPr>
          <a:lstStyle/>
          <a:p>
            <a:r>
              <a:rPr lang="nl-NL" sz="800" dirty="0">
                <a:solidFill>
                  <a:schemeClr val="bg1"/>
                </a:solidFill>
              </a:rPr>
              <a:t>Map │ </a:t>
            </a:r>
            <a:r>
              <a:rPr lang="en-GB" sz="800" dirty="0">
                <a:solidFill>
                  <a:schemeClr val="bg1"/>
                </a:solidFill>
              </a:rPr>
              <a:t>Satellite</a:t>
            </a:r>
          </a:p>
        </p:txBody>
      </p:sp>
      <p:pic>
        <p:nvPicPr>
          <p:cNvPr id="66" name="Picture 24" descr="https://upload.wikimedia.org/wikipedia/en/thumb/f/f3/Maersk_Oil_logo.svg/1135px-Maersk_Oil_logo.svg.png"/>
          <p:cNvPicPr>
            <a:picLocks noChangeAspect="1" noChangeArrowheads="1"/>
          </p:cNvPicPr>
          <p:nvPr/>
        </p:nvPicPr>
        <p:blipFill>
          <a:blip r:embed="rId14" cstate="print">
            <a:extLst>
              <a:ext uri="{28A0092B-C50C-407E-A947-70E740481C1C}">
                <a14:useLocalDpi xmlns:a14="http://schemas.microsoft.com/office/drawing/2010/main" val="0"/>
              </a:ext>
            </a:extLst>
          </a:blip>
          <a:srcRect/>
          <a:stretch>
            <a:fillRect/>
          </a:stretch>
        </p:blipFill>
        <p:spPr bwMode="auto">
          <a:xfrm>
            <a:off x="2960312" y="1362436"/>
            <a:ext cx="302691" cy="273089"/>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82" name="Table 81"/>
          <p:cNvGraphicFramePr>
            <a:graphicFrameLocks noGrp="1"/>
          </p:cNvGraphicFramePr>
          <p:nvPr>
            <p:extLst>
              <p:ext uri="{D42A27DB-BD31-4B8C-83A1-F6EECF244321}">
                <p14:modId xmlns:p14="http://schemas.microsoft.com/office/powerpoint/2010/main" val="1259549219"/>
              </p:ext>
            </p:extLst>
          </p:nvPr>
        </p:nvGraphicFramePr>
        <p:xfrm>
          <a:off x="8005664" y="2987040"/>
          <a:ext cx="3003445" cy="2225040"/>
        </p:xfrm>
        <a:graphic>
          <a:graphicData uri="http://schemas.openxmlformats.org/drawingml/2006/table">
            <a:tbl>
              <a:tblPr bandRow="1">
                <a:tableStyleId>{073A0DAA-6AF3-43AB-8588-CEC1D06C72B9}</a:tableStyleId>
              </a:tblPr>
              <a:tblGrid>
                <a:gridCol w="413886">
                  <a:extLst>
                    <a:ext uri="{9D8B030D-6E8A-4147-A177-3AD203B41FA5}">
                      <a16:colId xmlns:a16="http://schemas.microsoft.com/office/drawing/2014/main" val="4030763412"/>
                    </a:ext>
                  </a:extLst>
                </a:gridCol>
                <a:gridCol w="1527070">
                  <a:extLst>
                    <a:ext uri="{9D8B030D-6E8A-4147-A177-3AD203B41FA5}">
                      <a16:colId xmlns:a16="http://schemas.microsoft.com/office/drawing/2014/main" val="20000"/>
                    </a:ext>
                  </a:extLst>
                </a:gridCol>
                <a:gridCol w="1062489">
                  <a:extLst>
                    <a:ext uri="{9D8B030D-6E8A-4147-A177-3AD203B41FA5}">
                      <a16:colId xmlns:a16="http://schemas.microsoft.com/office/drawing/2014/main" val="20001"/>
                    </a:ext>
                  </a:extLst>
                </a:gridCol>
              </a:tblGrid>
              <a:tr h="0">
                <a:tc rowSpan="5">
                  <a:txBody>
                    <a:bodyPr/>
                    <a:lstStyle/>
                    <a:p>
                      <a:r>
                        <a:rPr lang="nl-NL" sz="1000" dirty="0">
                          <a:solidFill>
                            <a:schemeClr val="bg1"/>
                          </a:solidFill>
                          <a:latin typeface="Tunga" panose="020B0502040204020203" pitchFamily="34" charset="0"/>
                          <a:cs typeface="Tunga" panose="020B0502040204020203" pitchFamily="34" charset="0"/>
                        </a:rPr>
                        <a:t>OCT</a:t>
                      </a:r>
                    </a:p>
                  </a:txBody>
                  <a:tcPr>
                    <a:solidFill>
                      <a:schemeClr val="bg1">
                        <a:lumMod val="50000"/>
                      </a:schemeClr>
                    </a:solidFill>
                  </a:tcPr>
                </a:tc>
                <a:tc>
                  <a:txBody>
                    <a:bodyPr/>
                    <a:lstStyle/>
                    <a:p>
                      <a:r>
                        <a:rPr lang="nl-NL" sz="1000" dirty="0">
                          <a:solidFill>
                            <a:schemeClr val="bg1"/>
                          </a:solidFill>
                          <a:latin typeface="Tunga" panose="020B0502040204020203" pitchFamily="34" charset="0"/>
                          <a:cs typeface="Tunga" panose="020B0502040204020203" pitchFamily="34" charset="0"/>
                        </a:rPr>
                        <a:t>Free </a:t>
                      </a:r>
                      <a:r>
                        <a:rPr lang="nl-NL" sz="1000" dirty="0" err="1">
                          <a:solidFill>
                            <a:schemeClr val="bg1"/>
                          </a:solidFill>
                          <a:latin typeface="Tunga" panose="020B0502040204020203" pitchFamily="34" charset="0"/>
                          <a:cs typeface="Tunga" panose="020B0502040204020203" pitchFamily="34" charset="0"/>
                        </a:rPr>
                        <a:t>hours</a:t>
                      </a:r>
                      <a:r>
                        <a:rPr lang="nl-NL" sz="1000" dirty="0">
                          <a:solidFill>
                            <a:schemeClr val="bg1"/>
                          </a:solidFill>
                          <a:latin typeface="Tunga" panose="020B0502040204020203" pitchFamily="34" charset="0"/>
                          <a:cs typeface="Tunga" panose="020B0502040204020203" pitchFamily="34" charset="0"/>
                        </a:rPr>
                        <a:t> (</a:t>
                      </a:r>
                      <a:r>
                        <a:rPr lang="nl-NL" sz="1000" dirty="0" err="1">
                          <a:solidFill>
                            <a:schemeClr val="bg1"/>
                          </a:solidFill>
                          <a:latin typeface="Tunga" panose="020B0502040204020203" pitchFamily="34" charset="0"/>
                          <a:cs typeface="Tunga" panose="020B0502040204020203" pitchFamily="34" charset="0"/>
                        </a:rPr>
                        <a:t>un</a:t>
                      </a:r>
                      <a:r>
                        <a:rPr lang="nl-NL" sz="1000" dirty="0">
                          <a:solidFill>
                            <a:schemeClr val="bg1"/>
                          </a:solidFill>
                          <a:latin typeface="Tunga" panose="020B0502040204020203" pitchFamily="34" charset="0"/>
                          <a:cs typeface="Tunga" panose="020B0502040204020203" pitchFamily="34" charset="0"/>
                        </a:rPr>
                        <a:t>)</a:t>
                      </a:r>
                      <a:r>
                        <a:rPr lang="nl-NL" sz="1000" dirty="0" err="1">
                          <a:solidFill>
                            <a:schemeClr val="bg1"/>
                          </a:solidFill>
                          <a:latin typeface="Tunga" panose="020B0502040204020203" pitchFamily="34" charset="0"/>
                          <a:cs typeface="Tunga" panose="020B0502040204020203" pitchFamily="34" charset="0"/>
                        </a:rPr>
                        <a:t>loading</a:t>
                      </a:r>
                      <a:endParaRPr lang="nl-NL" sz="1000" dirty="0">
                        <a:solidFill>
                          <a:schemeClr val="bg1"/>
                        </a:solidFill>
                        <a:latin typeface="Tunga" panose="020B0502040204020203" pitchFamily="34" charset="0"/>
                        <a:cs typeface="Tunga" panose="020B0502040204020203" pitchFamily="34" charset="0"/>
                      </a:endParaRPr>
                    </a:p>
                  </a:txBody>
                  <a:tcPr>
                    <a:solidFill>
                      <a:schemeClr val="bg1">
                        <a:lumMod val="50000"/>
                      </a:schemeClr>
                    </a:solidFill>
                  </a:tcPr>
                </a:tc>
                <a:tc>
                  <a:txBody>
                    <a:bodyPr/>
                    <a:lstStyle/>
                    <a:p>
                      <a:r>
                        <a:rPr lang="nl-NL" sz="1000" dirty="0">
                          <a:solidFill>
                            <a:schemeClr val="bg1"/>
                          </a:solidFill>
                          <a:latin typeface="Tunga" panose="020B0502040204020203" pitchFamily="34" charset="0"/>
                          <a:cs typeface="Tunga" panose="020B0502040204020203" pitchFamily="34" charset="0"/>
                        </a:rPr>
                        <a:t>2 </a:t>
                      </a:r>
                    </a:p>
                  </a:txBody>
                  <a:tcPr>
                    <a:solidFill>
                      <a:schemeClr val="bg1">
                        <a:lumMod val="65000"/>
                      </a:schemeClr>
                    </a:solidFill>
                  </a:tcPr>
                </a:tc>
                <a:extLst>
                  <a:ext uri="{0D108BD9-81ED-4DB2-BD59-A6C34878D82A}">
                    <a16:rowId xmlns:a16="http://schemas.microsoft.com/office/drawing/2014/main" val="1539290802"/>
                  </a:ext>
                </a:extLst>
              </a:tr>
              <a:tr h="0">
                <a:tc vMerge="1">
                  <a:txBody>
                    <a:bodyPr/>
                    <a:lstStyle/>
                    <a:p>
                      <a:endParaRPr lang="nl-NL" sz="1000" dirty="0">
                        <a:solidFill>
                          <a:schemeClr val="bg1"/>
                        </a:solidFill>
                        <a:latin typeface="Tunga" panose="020B0502040204020203" pitchFamily="34" charset="0"/>
                        <a:cs typeface="Tunga" panose="020B0502040204020203" pitchFamily="34" charset="0"/>
                      </a:endParaRPr>
                    </a:p>
                  </a:txBody>
                  <a:tcPr>
                    <a:solidFill>
                      <a:schemeClr val="bg1">
                        <a:lumMod val="50000"/>
                      </a:schemeClr>
                    </a:solidFill>
                  </a:tcPr>
                </a:tc>
                <a:tc>
                  <a:txBody>
                    <a:bodyPr/>
                    <a:lstStyle/>
                    <a:p>
                      <a:r>
                        <a:rPr lang="nl-NL" sz="1000" dirty="0">
                          <a:solidFill>
                            <a:schemeClr val="bg1"/>
                          </a:solidFill>
                          <a:latin typeface="Tunga" panose="020B0502040204020203" pitchFamily="34" charset="0"/>
                          <a:cs typeface="Tunga" panose="020B0502040204020203" pitchFamily="34" charset="0"/>
                        </a:rPr>
                        <a:t>Extra fee per half </a:t>
                      </a:r>
                      <a:r>
                        <a:rPr lang="nl-NL" sz="1000" dirty="0" err="1">
                          <a:solidFill>
                            <a:schemeClr val="bg1"/>
                          </a:solidFill>
                          <a:latin typeface="Tunga" panose="020B0502040204020203" pitchFamily="34" charset="0"/>
                          <a:cs typeface="Tunga" panose="020B0502040204020203" pitchFamily="34" charset="0"/>
                        </a:rPr>
                        <a:t>hour</a:t>
                      </a:r>
                      <a:endParaRPr lang="nl-NL" sz="1000" dirty="0">
                        <a:solidFill>
                          <a:schemeClr val="bg1"/>
                        </a:solidFill>
                        <a:latin typeface="Tunga" panose="020B0502040204020203" pitchFamily="34" charset="0"/>
                        <a:cs typeface="Tunga" panose="020B0502040204020203" pitchFamily="34" charset="0"/>
                      </a:endParaRPr>
                    </a:p>
                  </a:txBody>
                  <a:tcPr>
                    <a:solidFill>
                      <a:schemeClr val="bg1">
                        <a:lumMod val="50000"/>
                      </a:schemeClr>
                    </a:solidFill>
                  </a:tcPr>
                </a:tc>
                <a:tc>
                  <a:txBody>
                    <a:bodyPr/>
                    <a:lstStyle/>
                    <a:p>
                      <a:r>
                        <a:rPr lang="nl-NL" sz="1000" dirty="0">
                          <a:solidFill>
                            <a:schemeClr val="bg1"/>
                          </a:solidFill>
                          <a:latin typeface="Tunga" panose="020B0502040204020203" pitchFamily="34" charset="0"/>
                          <a:cs typeface="Tunga" panose="020B0502040204020203" pitchFamily="34" charset="0"/>
                        </a:rPr>
                        <a:t>€ 25.00</a:t>
                      </a:r>
                    </a:p>
                  </a:txBody>
                  <a:tcPr>
                    <a:solidFill>
                      <a:schemeClr val="bg1">
                        <a:lumMod val="65000"/>
                      </a:schemeClr>
                    </a:solidFill>
                  </a:tcPr>
                </a:tc>
                <a:extLst>
                  <a:ext uri="{0D108BD9-81ED-4DB2-BD59-A6C34878D82A}">
                    <a16:rowId xmlns:a16="http://schemas.microsoft.com/office/drawing/2014/main" val="3983907128"/>
                  </a:ext>
                </a:extLst>
              </a:tr>
              <a:tr h="0">
                <a:tc vMerge="1">
                  <a:txBody>
                    <a:bodyPr/>
                    <a:lstStyle/>
                    <a:p>
                      <a:endParaRPr lang="nl-NL" sz="1000" dirty="0">
                        <a:solidFill>
                          <a:schemeClr val="bg1"/>
                        </a:solidFill>
                        <a:latin typeface="Tunga" panose="020B0502040204020203" pitchFamily="34" charset="0"/>
                        <a:cs typeface="Tunga" panose="020B0502040204020203" pitchFamily="34" charset="0"/>
                      </a:endParaRPr>
                    </a:p>
                  </a:txBody>
                  <a:tcPr>
                    <a:solidFill>
                      <a:schemeClr val="bg1">
                        <a:lumMod val="50000"/>
                      </a:schemeClr>
                    </a:solidFill>
                  </a:tcPr>
                </a:tc>
                <a:tc>
                  <a:txBody>
                    <a:bodyPr/>
                    <a:lstStyle/>
                    <a:p>
                      <a:r>
                        <a:rPr lang="nl-NL" sz="1000" dirty="0">
                          <a:solidFill>
                            <a:schemeClr val="bg1"/>
                          </a:solidFill>
                          <a:latin typeface="Tunga" panose="020B0502040204020203" pitchFamily="34" charset="0"/>
                          <a:cs typeface="Tunga" panose="020B0502040204020203" pitchFamily="34" charset="0"/>
                        </a:rPr>
                        <a:t>Depots</a:t>
                      </a:r>
                    </a:p>
                  </a:txBody>
                  <a:tcPr>
                    <a:solidFill>
                      <a:schemeClr val="bg1">
                        <a:lumMod val="50000"/>
                      </a:schemeClr>
                    </a:solidFill>
                  </a:tcPr>
                </a:tc>
                <a:tc>
                  <a:txBody>
                    <a:bodyPr/>
                    <a:lstStyle/>
                    <a:p>
                      <a:r>
                        <a:rPr lang="nl-NL" sz="1000" dirty="0">
                          <a:solidFill>
                            <a:schemeClr val="bg1"/>
                          </a:solidFill>
                          <a:latin typeface="Tunga" panose="020B0502040204020203" pitchFamily="34" charset="0"/>
                          <a:cs typeface="Tunga" panose="020B0502040204020203" pitchFamily="34" charset="0"/>
                        </a:rPr>
                        <a:t>-</a:t>
                      </a:r>
                    </a:p>
                  </a:txBody>
                  <a:tcPr>
                    <a:solidFill>
                      <a:schemeClr val="bg1">
                        <a:lumMod val="65000"/>
                      </a:schemeClr>
                    </a:solidFill>
                  </a:tcPr>
                </a:tc>
                <a:extLst>
                  <a:ext uri="{0D108BD9-81ED-4DB2-BD59-A6C34878D82A}">
                    <a16:rowId xmlns:a16="http://schemas.microsoft.com/office/drawing/2014/main" val="68612838"/>
                  </a:ext>
                </a:extLst>
              </a:tr>
              <a:tr h="0">
                <a:tc vMerge="1">
                  <a:txBody>
                    <a:bodyPr/>
                    <a:lstStyle/>
                    <a:p>
                      <a:endParaRPr lang="nl-NL"/>
                    </a:p>
                  </a:txBody>
                  <a:tcPr/>
                </a:tc>
                <a:tc>
                  <a:txBody>
                    <a:bodyPr/>
                    <a:lstStyle/>
                    <a:p>
                      <a:r>
                        <a:rPr lang="nl-NL" sz="1000" dirty="0" err="1">
                          <a:solidFill>
                            <a:schemeClr val="bg1"/>
                          </a:solidFill>
                          <a:latin typeface="Tunga" panose="020B0502040204020203" pitchFamily="34" charset="0"/>
                          <a:cs typeface="Tunga" panose="020B0502040204020203" pitchFamily="34" charset="0"/>
                        </a:rPr>
                        <a:t>Leadtime</a:t>
                      </a:r>
                      <a:endParaRPr lang="nl-NL" sz="1000" dirty="0">
                        <a:solidFill>
                          <a:schemeClr val="bg1"/>
                        </a:solidFill>
                        <a:latin typeface="Tunga" panose="020B0502040204020203" pitchFamily="34" charset="0"/>
                        <a:cs typeface="Tunga" panose="020B0502040204020203" pitchFamily="34" charset="0"/>
                      </a:endParaRPr>
                    </a:p>
                  </a:txBody>
                  <a:tcPr>
                    <a:solidFill>
                      <a:schemeClr val="bg1">
                        <a:lumMod val="50000"/>
                      </a:schemeClr>
                    </a:solidFill>
                  </a:tcPr>
                </a:tc>
                <a:tc>
                  <a:txBody>
                    <a:bodyPr/>
                    <a:lstStyle/>
                    <a:p>
                      <a:r>
                        <a:rPr lang="nl-NL" sz="1000" dirty="0">
                          <a:solidFill>
                            <a:schemeClr val="bg1"/>
                          </a:solidFill>
                          <a:latin typeface="Tunga" panose="020B0502040204020203" pitchFamily="34" charset="0"/>
                          <a:cs typeface="Tunga" panose="020B0502040204020203" pitchFamily="34" charset="0"/>
                        </a:rPr>
                        <a:t>48 </a:t>
                      </a:r>
                      <a:r>
                        <a:rPr lang="nl-NL" sz="1000" dirty="0" err="1">
                          <a:solidFill>
                            <a:schemeClr val="bg1"/>
                          </a:solidFill>
                          <a:latin typeface="Tunga" panose="020B0502040204020203" pitchFamily="34" charset="0"/>
                          <a:cs typeface="Tunga" panose="020B0502040204020203" pitchFamily="34" charset="0"/>
                        </a:rPr>
                        <a:t>hours</a:t>
                      </a:r>
                      <a:endParaRPr lang="nl-NL" sz="1000" dirty="0">
                        <a:solidFill>
                          <a:schemeClr val="bg1"/>
                        </a:solidFill>
                        <a:latin typeface="Tunga" panose="020B0502040204020203" pitchFamily="34" charset="0"/>
                        <a:cs typeface="Tunga" panose="020B0502040204020203" pitchFamily="34" charset="0"/>
                      </a:endParaRPr>
                    </a:p>
                  </a:txBody>
                  <a:tcPr>
                    <a:solidFill>
                      <a:schemeClr val="bg1">
                        <a:lumMod val="65000"/>
                      </a:schemeClr>
                    </a:solidFill>
                  </a:tcPr>
                </a:tc>
                <a:extLst>
                  <a:ext uri="{0D108BD9-81ED-4DB2-BD59-A6C34878D82A}">
                    <a16:rowId xmlns:a16="http://schemas.microsoft.com/office/drawing/2014/main" val="1234832891"/>
                  </a:ext>
                </a:extLst>
              </a:tr>
              <a:tr h="0">
                <a:tc vMerge="1">
                  <a:txBody>
                    <a:bodyPr/>
                    <a:lstStyle/>
                    <a:p>
                      <a:endParaRPr lang="nl-NL" sz="1000" dirty="0">
                        <a:solidFill>
                          <a:schemeClr val="bg1"/>
                        </a:solidFill>
                        <a:latin typeface="Tunga" panose="020B0502040204020203" pitchFamily="34" charset="0"/>
                        <a:cs typeface="Tunga" panose="020B0502040204020203" pitchFamily="34" charset="0"/>
                      </a:endParaRPr>
                    </a:p>
                  </a:txBody>
                  <a:tcPr>
                    <a:solidFill>
                      <a:schemeClr val="bg1">
                        <a:lumMod val="50000"/>
                      </a:schemeClr>
                    </a:solidFill>
                  </a:tcPr>
                </a:tc>
                <a:tc>
                  <a:txBody>
                    <a:bodyPr/>
                    <a:lstStyle/>
                    <a:p>
                      <a:r>
                        <a:rPr lang="nl-NL" sz="1000" dirty="0">
                          <a:solidFill>
                            <a:schemeClr val="bg1"/>
                          </a:solidFill>
                          <a:latin typeface="Tunga" panose="020B0502040204020203" pitchFamily="34" charset="0"/>
                          <a:cs typeface="Tunga" panose="020B0502040204020203" pitchFamily="34" charset="0"/>
                        </a:rPr>
                        <a:t>Co2</a:t>
                      </a:r>
                    </a:p>
                  </a:txBody>
                  <a:tcPr>
                    <a:solidFill>
                      <a:schemeClr val="bg1">
                        <a:lumMod val="50000"/>
                      </a:schemeClr>
                    </a:solidFill>
                  </a:tcPr>
                </a:tc>
                <a:tc>
                  <a:txBody>
                    <a:bodyPr/>
                    <a:lstStyle/>
                    <a:p>
                      <a:r>
                        <a:rPr lang="nl-NL" sz="1000" dirty="0">
                          <a:solidFill>
                            <a:schemeClr val="bg1"/>
                          </a:solidFill>
                          <a:latin typeface="Tunga" panose="020B0502040204020203" pitchFamily="34" charset="0"/>
                          <a:cs typeface="Tunga" panose="020B0502040204020203" pitchFamily="34" charset="0"/>
                        </a:rPr>
                        <a:t>145</a:t>
                      </a:r>
                    </a:p>
                  </a:txBody>
                  <a:tcPr>
                    <a:solidFill>
                      <a:schemeClr val="bg1">
                        <a:lumMod val="65000"/>
                      </a:schemeClr>
                    </a:solidFill>
                  </a:tcPr>
                </a:tc>
                <a:extLst>
                  <a:ext uri="{0D108BD9-81ED-4DB2-BD59-A6C34878D82A}">
                    <a16:rowId xmlns:a16="http://schemas.microsoft.com/office/drawing/2014/main" val="2442334953"/>
                  </a:ext>
                </a:extLst>
              </a:tr>
              <a:tr h="0">
                <a:tc rowSpan="4">
                  <a:txBody>
                    <a:bodyPr/>
                    <a:lstStyle/>
                    <a:p>
                      <a:endParaRPr lang="nl-NL" sz="1000" dirty="0">
                        <a:solidFill>
                          <a:schemeClr val="bg1"/>
                        </a:solidFill>
                        <a:latin typeface="Tunga" panose="020B0502040204020203" pitchFamily="34" charset="0"/>
                        <a:cs typeface="Tunga" panose="020B0502040204020203" pitchFamily="34" charset="0"/>
                      </a:endParaRPr>
                    </a:p>
                  </a:txBody>
                  <a:tcPr>
                    <a:solidFill>
                      <a:schemeClr val="bg1">
                        <a:lumMod val="50000"/>
                      </a:schemeClr>
                    </a:solidFill>
                  </a:tcPr>
                </a:tc>
                <a:tc>
                  <a:txBody>
                    <a:bodyPr/>
                    <a:lstStyle/>
                    <a:p>
                      <a:r>
                        <a:rPr lang="nl-NL" sz="1000" dirty="0">
                          <a:solidFill>
                            <a:schemeClr val="bg1"/>
                          </a:solidFill>
                          <a:latin typeface="Tunga" panose="020B0502040204020203" pitchFamily="34" charset="0"/>
                          <a:cs typeface="Tunga" panose="020B0502040204020203" pitchFamily="34" charset="0"/>
                        </a:rPr>
                        <a:t>Inland CY </a:t>
                      </a:r>
                      <a:r>
                        <a:rPr lang="nl-NL" sz="1000" dirty="0" err="1">
                          <a:solidFill>
                            <a:schemeClr val="bg1"/>
                          </a:solidFill>
                          <a:latin typeface="Tunga" panose="020B0502040204020203" pitchFamily="34" charset="0"/>
                          <a:cs typeface="Tunga" panose="020B0502040204020203" pitchFamily="34" charset="0"/>
                        </a:rPr>
                        <a:t>available</a:t>
                      </a:r>
                      <a:endParaRPr lang="nl-NL" sz="1000" dirty="0">
                        <a:solidFill>
                          <a:schemeClr val="bg1"/>
                        </a:solidFill>
                        <a:latin typeface="Tunga" panose="020B0502040204020203" pitchFamily="34" charset="0"/>
                        <a:cs typeface="Tunga" panose="020B0502040204020203" pitchFamily="34" charset="0"/>
                      </a:endParaRPr>
                    </a:p>
                  </a:txBody>
                  <a:tcPr>
                    <a:solidFill>
                      <a:schemeClr val="bg1">
                        <a:lumMod val="50000"/>
                      </a:schemeClr>
                    </a:solidFill>
                  </a:tcPr>
                </a:tc>
                <a:tc>
                  <a:txBody>
                    <a:bodyPr/>
                    <a:lstStyle/>
                    <a:p>
                      <a:r>
                        <a:rPr lang="nl-NL" sz="1200" b="1" dirty="0">
                          <a:solidFill>
                            <a:srgbClr val="FF0000"/>
                          </a:solidFill>
                          <a:latin typeface="Tunga" panose="020B0502040204020203" pitchFamily="34" charset="0"/>
                          <a:cs typeface="Tunga" panose="020B0502040204020203" pitchFamily="34" charset="0"/>
                          <a:sym typeface="Wingdings" panose="05000000000000000000" pitchFamily="2" charset="2"/>
                        </a:rPr>
                        <a:t></a:t>
                      </a:r>
                      <a:endParaRPr lang="nl-NL" sz="1200" b="1" dirty="0">
                        <a:solidFill>
                          <a:srgbClr val="FF0000"/>
                        </a:solidFill>
                        <a:latin typeface="Tunga" panose="020B0502040204020203" pitchFamily="34" charset="0"/>
                        <a:cs typeface="Tunga" panose="020B0502040204020203" pitchFamily="34" charset="0"/>
                      </a:endParaRPr>
                    </a:p>
                  </a:txBody>
                  <a:tcPr>
                    <a:solidFill>
                      <a:schemeClr val="bg1">
                        <a:lumMod val="65000"/>
                      </a:schemeClr>
                    </a:solidFill>
                  </a:tcPr>
                </a:tc>
                <a:extLst>
                  <a:ext uri="{0D108BD9-81ED-4DB2-BD59-A6C34878D82A}">
                    <a16:rowId xmlns:a16="http://schemas.microsoft.com/office/drawing/2014/main" val="10001"/>
                  </a:ext>
                </a:extLst>
              </a:tr>
              <a:tr h="0">
                <a:tc vMerge="1">
                  <a:txBody>
                    <a:bodyPr/>
                    <a:lstStyle/>
                    <a:p>
                      <a:endParaRPr lang="nl-NL" sz="1000" dirty="0">
                        <a:solidFill>
                          <a:schemeClr val="bg1"/>
                        </a:solidFill>
                        <a:latin typeface="Tunga" panose="020B0502040204020203" pitchFamily="34" charset="0"/>
                        <a:cs typeface="Tunga" panose="020B0502040204020203" pitchFamily="34" charset="0"/>
                      </a:endParaRPr>
                    </a:p>
                  </a:txBody>
                  <a:tcPr>
                    <a:solidFill>
                      <a:schemeClr val="bg1">
                        <a:lumMod val="50000"/>
                      </a:schemeClr>
                    </a:solidFill>
                  </a:tcPr>
                </a:tc>
                <a:tc>
                  <a:txBody>
                    <a:bodyPr/>
                    <a:lstStyle/>
                    <a:p>
                      <a:r>
                        <a:rPr lang="nl-NL" sz="1000" dirty="0">
                          <a:solidFill>
                            <a:schemeClr val="bg1"/>
                          </a:solidFill>
                          <a:latin typeface="Tunga" panose="020B0502040204020203" pitchFamily="34" charset="0"/>
                          <a:cs typeface="Tunga" panose="020B0502040204020203" pitchFamily="34" charset="0"/>
                        </a:rPr>
                        <a:t>Pick-up/drop-off</a:t>
                      </a:r>
                      <a:r>
                        <a:rPr lang="nl-NL" sz="1000" baseline="0" dirty="0">
                          <a:solidFill>
                            <a:schemeClr val="bg1"/>
                          </a:solidFill>
                          <a:latin typeface="Tunga" panose="020B0502040204020203" pitchFamily="34" charset="0"/>
                          <a:cs typeface="Tunga" panose="020B0502040204020203" pitchFamily="34" charset="0"/>
                        </a:rPr>
                        <a:t> fee</a:t>
                      </a:r>
                      <a:endParaRPr lang="nl-NL" sz="1000" dirty="0">
                        <a:solidFill>
                          <a:schemeClr val="bg1"/>
                        </a:solidFill>
                        <a:latin typeface="Tunga" panose="020B0502040204020203" pitchFamily="34" charset="0"/>
                        <a:cs typeface="Tunga" panose="020B0502040204020203" pitchFamily="34" charset="0"/>
                      </a:endParaRPr>
                    </a:p>
                  </a:txBody>
                  <a:tcPr>
                    <a:solidFill>
                      <a:schemeClr val="bg1">
                        <a:lumMod val="50000"/>
                      </a:schemeClr>
                    </a:solidFill>
                  </a:tcPr>
                </a:tc>
                <a:tc>
                  <a:txBody>
                    <a:bodyPr/>
                    <a:lstStyle/>
                    <a:p>
                      <a:r>
                        <a:rPr lang="nl-NL" sz="1000" dirty="0">
                          <a:solidFill>
                            <a:schemeClr val="bg1"/>
                          </a:solidFill>
                          <a:latin typeface="Tunga" panose="020B0502040204020203" pitchFamily="34" charset="0"/>
                          <a:cs typeface="Tunga" panose="020B0502040204020203" pitchFamily="34" charset="0"/>
                        </a:rPr>
                        <a:t>N/A</a:t>
                      </a:r>
                    </a:p>
                  </a:txBody>
                  <a:tcPr>
                    <a:solidFill>
                      <a:schemeClr val="bg1">
                        <a:lumMod val="65000"/>
                      </a:schemeClr>
                    </a:solidFill>
                  </a:tcPr>
                </a:tc>
                <a:extLst>
                  <a:ext uri="{0D108BD9-81ED-4DB2-BD59-A6C34878D82A}">
                    <a16:rowId xmlns:a16="http://schemas.microsoft.com/office/drawing/2014/main" val="10002"/>
                  </a:ext>
                </a:extLst>
              </a:tr>
              <a:tr h="0">
                <a:tc vMerge="1">
                  <a:txBody>
                    <a:bodyPr/>
                    <a:lstStyle/>
                    <a:p>
                      <a:endParaRPr lang="nl-NL" sz="1000" dirty="0">
                        <a:solidFill>
                          <a:schemeClr val="bg1"/>
                        </a:solidFill>
                        <a:latin typeface="Tunga" panose="020B0502040204020203" pitchFamily="34" charset="0"/>
                        <a:cs typeface="Tunga" panose="020B0502040204020203" pitchFamily="34" charset="0"/>
                      </a:endParaRPr>
                    </a:p>
                  </a:txBody>
                  <a:tcPr>
                    <a:solidFill>
                      <a:schemeClr val="bg1">
                        <a:lumMod val="50000"/>
                      </a:schemeClr>
                    </a:solidFill>
                  </a:tcPr>
                </a:tc>
                <a:tc>
                  <a:txBody>
                    <a:bodyPr/>
                    <a:lstStyle/>
                    <a:p>
                      <a:r>
                        <a:rPr lang="nl-NL" sz="1000" dirty="0" err="1">
                          <a:solidFill>
                            <a:schemeClr val="bg1"/>
                          </a:solidFill>
                          <a:latin typeface="Tunga" panose="020B0502040204020203" pitchFamily="34" charset="0"/>
                          <a:cs typeface="Tunga" panose="020B0502040204020203" pitchFamily="34" charset="0"/>
                        </a:rPr>
                        <a:t>Detention</a:t>
                      </a:r>
                      <a:r>
                        <a:rPr lang="nl-NL" sz="1000" dirty="0">
                          <a:solidFill>
                            <a:schemeClr val="bg1"/>
                          </a:solidFill>
                          <a:latin typeface="Tunga" panose="020B0502040204020203" pitchFamily="34" charset="0"/>
                          <a:cs typeface="Tunga" panose="020B0502040204020203" pitchFamily="34" charset="0"/>
                        </a:rPr>
                        <a:t> free </a:t>
                      </a:r>
                      <a:r>
                        <a:rPr lang="nl-NL" sz="1000" dirty="0" err="1">
                          <a:solidFill>
                            <a:schemeClr val="bg1"/>
                          </a:solidFill>
                          <a:latin typeface="Tunga" panose="020B0502040204020203" pitchFamily="34" charset="0"/>
                          <a:cs typeface="Tunga" panose="020B0502040204020203" pitchFamily="34" charset="0"/>
                        </a:rPr>
                        <a:t>days</a:t>
                      </a:r>
                      <a:endParaRPr lang="nl-NL" sz="1000" dirty="0">
                        <a:solidFill>
                          <a:schemeClr val="bg1"/>
                        </a:solidFill>
                        <a:latin typeface="Tunga" panose="020B0502040204020203" pitchFamily="34" charset="0"/>
                        <a:cs typeface="Tunga" panose="020B0502040204020203" pitchFamily="34" charset="0"/>
                      </a:endParaRPr>
                    </a:p>
                  </a:txBody>
                  <a:tcPr>
                    <a:solidFill>
                      <a:schemeClr val="bg1">
                        <a:lumMod val="50000"/>
                      </a:schemeClr>
                    </a:solidFill>
                  </a:tcPr>
                </a:tc>
                <a:tc>
                  <a:txBody>
                    <a:bodyPr/>
                    <a:lstStyle/>
                    <a:p>
                      <a:r>
                        <a:rPr lang="nl-NL" sz="1000" dirty="0">
                          <a:solidFill>
                            <a:schemeClr val="bg1"/>
                          </a:solidFill>
                          <a:latin typeface="Tunga" panose="020B0502040204020203" pitchFamily="34" charset="0"/>
                          <a:cs typeface="Tunga" panose="020B0502040204020203" pitchFamily="34" charset="0"/>
                        </a:rPr>
                        <a:t>10</a:t>
                      </a:r>
                    </a:p>
                  </a:txBody>
                  <a:tcPr>
                    <a:solidFill>
                      <a:schemeClr val="bg1">
                        <a:lumMod val="65000"/>
                      </a:schemeClr>
                    </a:solidFill>
                  </a:tcPr>
                </a:tc>
                <a:extLst>
                  <a:ext uri="{0D108BD9-81ED-4DB2-BD59-A6C34878D82A}">
                    <a16:rowId xmlns:a16="http://schemas.microsoft.com/office/drawing/2014/main" val="10004"/>
                  </a:ext>
                </a:extLst>
              </a:tr>
              <a:tr h="0">
                <a:tc vMerge="1">
                  <a:txBody>
                    <a:bodyPr/>
                    <a:lstStyle/>
                    <a:p>
                      <a:endParaRPr lang="nl-NL" sz="1000" dirty="0">
                        <a:solidFill>
                          <a:schemeClr val="bg1"/>
                        </a:solidFill>
                        <a:latin typeface="Tunga" panose="020B0502040204020203" pitchFamily="34" charset="0"/>
                        <a:cs typeface="Tunga" panose="020B0502040204020203" pitchFamily="34" charset="0"/>
                      </a:endParaRPr>
                    </a:p>
                  </a:txBody>
                  <a:tcPr>
                    <a:solidFill>
                      <a:schemeClr val="bg1">
                        <a:lumMod val="50000"/>
                      </a:schemeClr>
                    </a:solidFill>
                  </a:tcPr>
                </a:tc>
                <a:tc>
                  <a:txBody>
                    <a:bodyPr/>
                    <a:lstStyle/>
                    <a:p>
                      <a:r>
                        <a:rPr lang="nl-NL" sz="1000" dirty="0" err="1">
                          <a:solidFill>
                            <a:schemeClr val="bg1"/>
                          </a:solidFill>
                          <a:latin typeface="Tunga" panose="020B0502040204020203" pitchFamily="34" charset="0"/>
                          <a:cs typeface="Tunga" panose="020B0502040204020203" pitchFamily="34" charset="0"/>
                        </a:rPr>
                        <a:t>Demurrage</a:t>
                      </a:r>
                      <a:r>
                        <a:rPr lang="nl-NL" sz="1000" dirty="0">
                          <a:solidFill>
                            <a:schemeClr val="bg1"/>
                          </a:solidFill>
                          <a:latin typeface="Tunga" panose="020B0502040204020203" pitchFamily="34" charset="0"/>
                          <a:cs typeface="Tunga" panose="020B0502040204020203" pitchFamily="34" charset="0"/>
                        </a:rPr>
                        <a:t> free </a:t>
                      </a:r>
                      <a:r>
                        <a:rPr lang="nl-NL" sz="1000" dirty="0" err="1">
                          <a:solidFill>
                            <a:schemeClr val="bg1"/>
                          </a:solidFill>
                          <a:latin typeface="Tunga" panose="020B0502040204020203" pitchFamily="34" charset="0"/>
                          <a:cs typeface="Tunga" panose="020B0502040204020203" pitchFamily="34" charset="0"/>
                        </a:rPr>
                        <a:t>days</a:t>
                      </a:r>
                      <a:endParaRPr lang="nl-NL" sz="1000" dirty="0">
                        <a:solidFill>
                          <a:schemeClr val="bg1"/>
                        </a:solidFill>
                        <a:latin typeface="Tunga" panose="020B0502040204020203" pitchFamily="34" charset="0"/>
                        <a:cs typeface="Tunga" panose="020B0502040204020203" pitchFamily="34" charset="0"/>
                      </a:endParaRPr>
                    </a:p>
                  </a:txBody>
                  <a:tcPr>
                    <a:solidFill>
                      <a:schemeClr val="bg1">
                        <a:lumMod val="50000"/>
                      </a:schemeClr>
                    </a:solidFill>
                  </a:tcPr>
                </a:tc>
                <a:tc>
                  <a:txBody>
                    <a:bodyPr/>
                    <a:lstStyle/>
                    <a:p>
                      <a:r>
                        <a:rPr lang="nl-NL" sz="1000" dirty="0">
                          <a:solidFill>
                            <a:schemeClr val="bg1"/>
                          </a:solidFill>
                          <a:latin typeface="Tunga" panose="020B0502040204020203" pitchFamily="34" charset="0"/>
                          <a:cs typeface="Tunga" panose="020B0502040204020203" pitchFamily="34" charset="0"/>
                        </a:rPr>
                        <a:t>10</a:t>
                      </a:r>
                    </a:p>
                  </a:txBody>
                  <a:tcPr>
                    <a:solidFill>
                      <a:schemeClr val="bg1">
                        <a:lumMod val="65000"/>
                      </a:schemeClr>
                    </a:solidFill>
                  </a:tcPr>
                </a:tc>
                <a:extLst>
                  <a:ext uri="{0D108BD9-81ED-4DB2-BD59-A6C34878D82A}">
                    <a16:rowId xmlns:a16="http://schemas.microsoft.com/office/drawing/2014/main" val="10005"/>
                  </a:ext>
                </a:extLst>
              </a:tr>
            </a:tbl>
          </a:graphicData>
        </a:graphic>
      </p:graphicFrame>
      <p:pic>
        <p:nvPicPr>
          <p:cNvPr id="83" name="Picture 24" descr="https://upload.wikimedia.org/wikipedia/en/thumb/f/f3/Maersk_Oil_logo.svg/1135px-Maersk_Oil_logo.svg.png"/>
          <p:cNvPicPr>
            <a:picLocks noChangeAspect="1" noChangeArrowheads="1"/>
          </p:cNvPicPr>
          <p:nvPr/>
        </p:nvPicPr>
        <p:blipFill>
          <a:blip r:embed="rId14" cstate="print">
            <a:extLst>
              <a:ext uri="{28A0092B-C50C-407E-A947-70E740481C1C}">
                <a14:useLocalDpi xmlns:a14="http://schemas.microsoft.com/office/drawing/2010/main" val="0"/>
              </a:ext>
            </a:extLst>
          </a:blip>
          <a:srcRect/>
          <a:stretch>
            <a:fillRect/>
          </a:stretch>
        </p:blipFill>
        <p:spPr bwMode="auto">
          <a:xfrm>
            <a:off x="8164393" y="4312950"/>
            <a:ext cx="212715" cy="191912"/>
          </a:xfrm>
          <a:prstGeom prst="rect">
            <a:avLst/>
          </a:prstGeom>
          <a:noFill/>
          <a:extLst>
            <a:ext uri="{909E8E84-426E-40DD-AFC4-6F175D3DCCD1}">
              <a14:hiddenFill xmlns:a14="http://schemas.microsoft.com/office/drawing/2010/main">
                <a:solidFill>
                  <a:srgbClr val="FFFFFF"/>
                </a:solidFill>
              </a14:hiddenFill>
            </a:ext>
          </a:extLst>
        </p:spPr>
      </p:pic>
      <p:sp>
        <p:nvSpPr>
          <p:cNvPr id="86" name="Rectangle 85">
            <a:hlinkClick r:id="rId15" action="ppaction://hlinksldjump"/>
          </p:cNvPr>
          <p:cNvSpPr/>
          <p:nvPr/>
        </p:nvSpPr>
        <p:spPr>
          <a:xfrm>
            <a:off x="8995968" y="5404659"/>
            <a:ext cx="1040785" cy="23957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nSpc>
                <a:spcPct val="125000"/>
              </a:lnSpc>
            </a:pPr>
            <a:r>
              <a:rPr lang="nl-NL" sz="1200" b="1" u="sng" dirty="0">
                <a:solidFill>
                  <a:schemeClr val="tx1"/>
                </a:solidFill>
                <a:latin typeface="Tunga" panose="020B0502040204020203" pitchFamily="34" charset="0"/>
                <a:cs typeface="Tunga" panose="020B0502040204020203" pitchFamily="34" charset="0"/>
              </a:rPr>
              <a:t>more options</a:t>
            </a:r>
            <a:endParaRPr lang="nl-NL" sz="1600" u="sng" dirty="0">
              <a:solidFill>
                <a:schemeClr val="tx1"/>
              </a:solidFill>
              <a:latin typeface="Tunga" panose="020B0502040204020203" pitchFamily="34" charset="0"/>
              <a:cs typeface="Tunga" panose="020B0502040204020203" pitchFamily="34" charset="0"/>
            </a:endParaRPr>
          </a:p>
        </p:txBody>
      </p:sp>
      <p:sp>
        <p:nvSpPr>
          <p:cNvPr id="87" name="TextBox 86"/>
          <p:cNvSpPr txBox="1"/>
          <p:nvPr/>
        </p:nvSpPr>
        <p:spPr>
          <a:xfrm>
            <a:off x="10767627" y="583984"/>
            <a:ext cx="963725" cy="215444"/>
          </a:xfrm>
          <a:prstGeom prst="rect">
            <a:avLst/>
          </a:prstGeom>
          <a:noFill/>
        </p:spPr>
        <p:txBody>
          <a:bodyPr wrap="none" rtlCol="0">
            <a:spAutoFit/>
          </a:bodyPr>
          <a:lstStyle/>
          <a:p>
            <a:r>
              <a:rPr lang="nl-NL" sz="800" dirty="0" err="1">
                <a:solidFill>
                  <a:schemeClr val="tx2"/>
                </a:solidFill>
              </a:rPr>
              <a:t>Sort</a:t>
            </a:r>
            <a:r>
              <a:rPr lang="nl-NL" sz="800" dirty="0">
                <a:solidFill>
                  <a:schemeClr val="tx2"/>
                </a:solidFill>
              </a:rPr>
              <a:t> </a:t>
            </a:r>
            <a:r>
              <a:rPr lang="nl-NL" sz="800" dirty="0" err="1">
                <a:solidFill>
                  <a:schemeClr val="tx2"/>
                </a:solidFill>
              </a:rPr>
              <a:t>by</a:t>
            </a:r>
            <a:r>
              <a:rPr lang="nl-NL" sz="800" dirty="0">
                <a:solidFill>
                  <a:schemeClr val="tx2"/>
                </a:solidFill>
              </a:rPr>
              <a:t> </a:t>
            </a:r>
            <a:r>
              <a:rPr lang="nl-NL" sz="800" u="sng" dirty="0">
                <a:solidFill>
                  <a:schemeClr val="tx2"/>
                </a:solidFill>
              </a:rPr>
              <a:t>Price</a:t>
            </a:r>
            <a:r>
              <a:rPr lang="nl-NL" sz="800" dirty="0">
                <a:solidFill>
                  <a:schemeClr val="tx2"/>
                </a:solidFill>
              </a:rPr>
              <a:t> │ Co2</a:t>
            </a:r>
            <a:endParaRPr lang="en-GB" sz="800" dirty="0">
              <a:solidFill>
                <a:schemeClr val="tx2"/>
              </a:solidFill>
            </a:endParaRPr>
          </a:p>
        </p:txBody>
      </p:sp>
      <p:sp>
        <p:nvSpPr>
          <p:cNvPr id="88" name="TextBox 87"/>
          <p:cNvSpPr txBox="1"/>
          <p:nvPr/>
        </p:nvSpPr>
        <p:spPr>
          <a:xfrm>
            <a:off x="7977896" y="585502"/>
            <a:ext cx="987771" cy="215444"/>
          </a:xfrm>
          <a:prstGeom prst="rect">
            <a:avLst/>
          </a:prstGeom>
          <a:noFill/>
        </p:spPr>
        <p:txBody>
          <a:bodyPr wrap="none" rtlCol="0">
            <a:spAutoFit/>
          </a:bodyPr>
          <a:lstStyle/>
          <a:p>
            <a:r>
              <a:rPr lang="en-GB" sz="800" dirty="0"/>
              <a:t>Contracted options</a:t>
            </a:r>
          </a:p>
        </p:txBody>
      </p:sp>
      <p:graphicFrame>
        <p:nvGraphicFramePr>
          <p:cNvPr id="90" name="Table 89"/>
          <p:cNvGraphicFramePr>
            <a:graphicFrameLocks noGrp="1"/>
          </p:cNvGraphicFramePr>
          <p:nvPr>
            <p:extLst>
              <p:ext uri="{D42A27DB-BD31-4B8C-83A1-F6EECF244321}">
                <p14:modId xmlns:p14="http://schemas.microsoft.com/office/powerpoint/2010/main" val="2873646132"/>
              </p:ext>
            </p:extLst>
          </p:nvPr>
        </p:nvGraphicFramePr>
        <p:xfrm>
          <a:off x="122872" y="4081745"/>
          <a:ext cx="3793836" cy="1463040"/>
        </p:xfrm>
        <a:graphic>
          <a:graphicData uri="http://schemas.openxmlformats.org/drawingml/2006/table">
            <a:tbl>
              <a:tblPr bandRow="1">
                <a:tableStyleId>{073A0DAA-6AF3-43AB-8588-CEC1D06C72B9}</a:tableStyleId>
              </a:tblPr>
              <a:tblGrid>
                <a:gridCol w="1586358">
                  <a:extLst>
                    <a:ext uri="{9D8B030D-6E8A-4147-A177-3AD203B41FA5}">
                      <a16:colId xmlns:a16="http://schemas.microsoft.com/office/drawing/2014/main" val="20000"/>
                    </a:ext>
                  </a:extLst>
                </a:gridCol>
                <a:gridCol w="1103739">
                  <a:extLst>
                    <a:ext uri="{9D8B030D-6E8A-4147-A177-3AD203B41FA5}">
                      <a16:colId xmlns:a16="http://schemas.microsoft.com/office/drawing/2014/main" val="20001"/>
                    </a:ext>
                  </a:extLst>
                </a:gridCol>
                <a:gridCol w="1103739">
                  <a:extLst>
                    <a:ext uri="{9D8B030D-6E8A-4147-A177-3AD203B41FA5}">
                      <a16:colId xmlns:a16="http://schemas.microsoft.com/office/drawing/2014/main" val="2683200387"/>
                    </a:ext>
                  </a:extLst>
                </a:gridCol>
              </a:tblGrid>
              <a:tr h="0">
                <a:tc>
                  <a:txBody>
                    <a:bodyPr/>
                    <a:lstStyle/>
                    <a:p>
                      <a:r>
                        <a:rPr lang="en-GB" sz="1000" noProof="0" dirty="0">
                          <a:solidFill>
                            <a:schemeClr val="bg1"/>
                          </a:solidFill>
                          <a:latin typeface="Tunga" panose="020B0502040204020203" pitchFamily="34" charset="0"/>
                          <a:cs typeface="Tunga" panose="020B0502040204020203" pitchFamily="34" charset="0"/>
                        </a:rPr>
                        <a:t>Rotterdam (Departure)</a:t>
                      </a:r>
                    </a:p>
                  </a:txBody>
                  <a:tcPr>
                    <a:solidFill>
                      <a:schemeClr val="bg1">
                        <a:lumMod val="50000"/>
                      </a:schemeClr>
                    </a:solidFill>
                  </a:tcPr>
                </a:tc>
                <a:tc>
                  <a:txBody>
                    <a:bodyPr/>
                    <a:lstStyle/>
                    <a:p>
                      <a:r>
                        <a:rPr lang="en-GB" sz="1000" noProof="0" dirty="0">
                          <a:solidFill>
                            <a:schemeClr val="bg1"/>
                          </a:solidFill>
                          <a:latin typeface="Tunga" panose="020B0502040204020203" pitchFamily="34" charset="0"/>
                          <a:cs typeface="Tunga" panose="020B0502040204020203" pitchFamily="34" charset="0"/>
                        </a:rPr>
                        <a:t>Oosterhout (Arrival)</a:t>
                      </a:r>
                    </a:p>
                  </a:txBody>
                  <a:tcPr>
                    <a:solidFill>
                      <a:schemeClr val="bg1">
                        <a:lumMod val="65000"/>
                      </a:schemeClr>
                    </a:solidFill>
                  </a:tcPr>
                </a:tc>
                <a:tc>
                  <a:txBody>
                    <a:bodyPr/>
                    <a:lstStyle/>
                    <a:p>
                      <a:r>
                        <a:rPr lang="en-GB" sz="1000" noProof="0" dirty="0">
                          <a:solidFill>
                            <a:schemeClr val="bg1"/>
                          </a:solidFill>
                          <a:latin typeface="Tunga" panose="020B0502040204020203" pitchFamily="34" charset="0"/>
                          <a:cs typeface="Tunga" panose="020B0502040204020203" pitchFamily="34" charset="0"/>
                        </a:rPr>
                        <a:t>Operator</a:t>
                      </a:r>
                    </a:p>
                  </a:txBody>
                  <a:tcPr>
                    <a:solidFill>
                      <a:schemeClr val="bg1">
                        <a:lumMod val="65000"/>
                      </a:schemeClr>
                    </a:solidFill>
                  </a:tcPr>
                </a:tc>
                <a:extLst>
                  <a:ext uri="{0D108BD9-81ED-4DB2-BD59-A6C34878D82A}">
                    <a16:rowId xmlns:a16="http://schemas.microsoft.com/office/drawing/2014/main" val="2550279558"/>
                  </a:ext>
                </a:extLst>
              </a:tr>
              <a:tr h="0">
                <a:tc>
                  <a:txBody>
                    <a:bodyPr/>
                    <a:lstStyle/>
                    <a:p>
                      <a:r>
                        <a:rPr lang="en-GB" sz="1000" noProof="0" dirty="0">
                          <a:solidFill>
                            <a:schemeClr val="bg1"/>
                          </a:solidFill>
                          <a:latin typeface="Tunga" panose="020B0502040204020203" pitchFamily="34" charset="0"/>
                          <a:cs typeface="Tunga" panose="020B0502040204020203" pitchFamily="34" charset="0"/>
                        </a:rPr>
                        <a:t>SU Night</a:t>
                      </a:r>
                    </a:p>
                  </a:txBody>
                  <a:tcPr>
                    <a:solidFill>
                      <a:schemeClr val="bg1">
                        <a:lumMod val="50000"/>
                      </a:schemeClr>
                    </a:solidFill>
                  </a:tcPr>
                </a:tc>
                <a:tc>
                  <a:txBody>
                    <a:bodyPr/>
                    <a:lstStyle/>
                    <a:p>
                      <a:r>
                        <a:rPr lang="en-GB" sz="1000" noProof="0" dirty="0">
                          <a:solidFill>
                            <a:schemeClr val="bg1"/>
                          </a:solidFill>
                          <a:latin typeface="Tunga" panose="020B0502040204020203" pitchFamily="34" charset="0"/>
                          <a:cs typeface="Tunga" panose="020B0502040204020203" pitchFamily="34" charset="0"/>
                        </a:rPr>
                        <a:t>MO Morning</a:t>
                      </a:r>
                    </a:p>
                  </a:txBody>
                  <a:tcPr>
                    <a:solidFill>
                      <a:schemeClr val="bg1">
                        <a:lumMod val="65000"/>
                      </a:schemeClr>
                    </a:solidFill>
                  </a:tcPr>
                </a:tc>
                <a:tc>
                  <a:txBody>
                    <a:bodyPr/>
                    <a:lstStyle/>
                    <a:p>
                      <a:r>
                        <a:rPr lang="en-GB" sz="1000" noProof="0" dirty="0">
                          <a:solidFill>
                            <a:schemeClr val="bg1"/>
                          </a:solidFill>
                          <a:latin typeface="Tunga" panose="020B0502040204020203" pitchFamily="34" charset="0"/>
                          <a:cs typeface="Tunga" panose="020B0502040204020203" pitchFamily="34" charset="0"/>
                        </a:rPr>
                        <a:t>Brabant Intermodal</a:t>
                      </a:r>
                    </a:p>
                  </a:txBody>
                  <a:tcPr>
                    <a:solidFill>
                      <a:schemeClr val="bg1">
                        <a:lumMod val="65000"/>
                      </a:schemeClr>
                    </a:solidFill>
                  </a:tcPr>
                </a:tc>
                <a:extLst>
                  <a:ext uri="{0D108BD9-81ED-4DB2-BD59-A6C34878D82A}">
                    <a16:rowId xmlns:a16="http://schemas.microsoft.com/office/drawing/2014/main" val="3983907128"/>
                  </a:ext>
                </a:extLst>
              </a:tr>
              <a:tr h="0">
                <a:tc>
                  <a:txBody>
                    <a:bodyPr/>
                    <a:lstStyle/>
                    <a:p>
                      <a:r>
                        <a:rPr lang="en-GB" sz="1000" noProof="0" dirty="0">
                          <a:solidFill>
                            <a:schemeClr val="bg1"/>
                          </a:solidFill>
                          <a:latin typeface="Tunga" panose="020B0502040204020203" pitchFamily="34" charset="0"/>
                          <a:cs typeface="Tunga" panose="020B0502040204020203" pitchFamily="34" charset="0"/>
                        </a:rPr>
                        <a:t>MO Morning</a:t>
                      </a:r>
                    </a:p>
                  </a:txBody>
                  <a:tcPr>
                    <a:solidFill>
                      <a:schemeClr val="bg1">
                        <a:lumMod val="50000"/>
                      </a:schemeClr>
                    </a:solidFill>
                  </a:tcPr>
                </a:tc>
                <a:tc>
                  <a:txBody>
                    <a:bodyPr/>
                    <a:lstStyle/>
                    <a:p>
                      <a:r>
                        <a:rPr lang="en-GB" sz="1000" noProof="0" dirty="0">
                          <a:solidFill>
                            <a:schemeClr val="bg1"/>
                          </a:solidFill>
                          <a:latin typeface="Tunga" panose="020B0502040204020203" pitchFamily="34" charset="0"/>
                          <a:cs typeface="Tunga" panose="020B0502040204020203" pitchFamily="34" charset="0"/>
                        </a:rPr>
                        <a:t>MO Afternoon</a:t>
                      </a:r>
                    </a:p>
                  </a:txBody>
                  <a:tcPr>
                    <a:solidFill>
                      <a:schemeClr val="bg1">
                        <a:lumMod val="65000"/>
                      </a:schemeClr>
                    </a:solidFill>
                  </a:tcPr>
                </a:tc>
                <a:tc>
                  <a:txBody>
                    <a:bodyPr/>
                    <a:lstStyle/>
                    <a:p>
                      <a:r>
                        <a:rPr lang="en-GB" sz="1000" noProof="0" dirty="0">
                          <a:solidFill>
                            <a:schemeClr val="bg1"/>
                          </a:solidFill>
                          <a:latin typeface="Tunga" panose="020B0502040204020203" pitchFamily="34" charset="0"/>
                          <a:cs typeface="Tunga" panose="020B0502040204020203" pitchFamily="34" charset="0"/>
                        </a:rPr>
                        <a:t>Brabant Intermodal</a:t>
                      </a:r>
                    </a:p>
                  </a:txBody>
                  <a:tcPr>
                    <a:solidFill>
                      <a:schemeClr val="bg1">
                        <a:lumMod val="65000"/>
                      </a:schemeClr>
                    </a:solidFill>
                  </a:tcPr>
                </a:tc>
                <a:extLst>
                  <a:ext uri="{0D108BD9-81ED-4DB2-BD59-A6C34878D82A}">
                    <a16:rowId xmlns:a16="http://schemas.microsoft.com/office/drawing/2014/main" val="68612838"/>
                  </a:ext>
                </a:extLst>
              </a:tr>
              <a:tr h="0">
                <a:tc>
                  <a:txBody>
                    <a:bodyPr/>
                    <a:lstStyle/>
                    <a:p>
                      <a:r>
                        <a:rPr lang="en-GB" sz="1000" noProof="0" dirty="0">
                          <a:solidFill>
                            <a:schemeClr val="bg1"/>
                          </a:solidFill>
                          <a:latin typeface="Tunga" panose="020B0502040204020203" pitchFamily="34" charset="0"/>
                          <a:cs typeface="Tunga" panose="020B0502040204020203" pitchFamily="34" charset="0"/>
                        </a:rPr>
                        <a:t>TU Night</a:t>
                      </a:r>
                    </a:p>
                  </a:txBody>
                  <a:tcPr>
                    <a:solidFill>
                      <a:schemeClr val="bg1">
                        <a:lumMod val="50000"/>
                      </a:schemeClr>
                    </a:solidFill>
                  </a:tcPr>
                </a:tc>
                <a:tc>
                  <a:txBody>
                    <a:bodyPr/>
                    <a:lstStyle/>
                    <a:p>
                      <a:r>
                        <a:rPr lang="en-GB" sz="1000" noProof="0" dirty="0">
                          <a:solidFill>
                            <a:schemeClr val="bg1"/>
                          </a:solidFill>
                          <a:latin typeface="Tunga" panose="020B0502040204020203" pitchFamily="34" charset="0"/>
                          <a:cs typeface="Tunga" panose="020B0502040204020203" pitchFamily="34" charset="0"/>
                        </a:rPr>
                        <a:t>WE Morning</a:t>
                      </a:r>
                    </a:p>
                  </a:txBody>
                  <a:tcPr>
                    <a:solidFill>
                      <a:schemeClr val="bg1">
                        <a:lumMod val="65000"/>
                      </a:schemeClr>
                    </a:solidFill>
                  </a:tcPr>
                </a:tc>
                <a:tc>
                  <a:txBody>
                    <a:bodyPr/>
                    <a:lstStyle/>
                    <a:p>
                      <a:r>
                        <a:rPr lang="en-GB" sz="1000" noProof="0" dirty="0">
                          <a:solidFill>
                            <a:schemeClr val="bg1"/>
                          </a:solidFill>
                          <a:latin typeface="Tunga" panose="020B0502040204020203" pitchFamily="34" charset="0"/>
                          <a:cs typeface="Tunga" panose="020B0502040204020203" pitchFamily="34" charset="0"/>
                        </a:rPr>
                        <a:t>Brabant Intermodal</a:t>
                      </a:r>
                    </a:p>
                  </a:txBody>
                  <a:tcPr>
                    <a:solidFill>
                      <a:schemeClr val="bg1">
                        <a:lumMod val="65000"/>
                      </a:schemeClr>
                    </a:solidFill>
                  </a:tcPr>
                </a:tc>
                <a:extLst>
                  <a:ext uri="{0D108BD9-81ED-4DB2-BD59-A6C34878D82A}">
                    <a16:rowId xmlns:a16="http://schemas.microsoft.com/office/drawing/2014/main" val="2201246625"/>
                  </a:ext>
                </a:extLst>
              </a:tr>
              <a:tr h="0">
                <a:tc>
                  <a:txBody>
                    <a:bodyPr/>
                    <a:lstStyle/>
                    <a:p>
                      <a:r>
                        <a:rPr lang="en-GB" sz="1000" noProof="0" dirty="0">
                          <a:solidFill>
                            <a:schemeClr val="bg1"/>
                          </a:solidFill>
                          <a:latin typeface="Tunga" panose="020B0502040204020203" pitchFamily="34" charset="0"/>
                          <a:cs typeface="Tunga" panose="020B0502040204020203" pitchFamily="34" charset="0"/>
                        </a:rPr>
                        <a:t>WE Afternoon</a:t>
                      </a:r>
                    </a:p>
                  </a:txBody>
                  <a:tcPr>
                    <a:solidFill>
                      <a:srgbClr val="FF0000"/>
                    </a:solidFill>
                  </a:tcPr>
                </a:tc>
                <a:tc>
                  <a:txBody>
                    <a:bodyPr/>
                    <a:lstStyle/>
                    <a:p>
                      <a:r>
                        <a:rPr lang="en-GB" sz="1000" b="0" noProof="0" dirty="0">
                          <a:solidFill>
                            <a:schemeClr val="bg1"/>
                          </a:solidFill>
                          <a:latin typeface="Tunga" panose="020B0502040204020203" pitchFamily="34" charset="0"/>
                          <a:cs typeface="Tunga" panose="020B0502040204020203" pitchFamily="34" charset="0"/>
                        </a:rPr>
                        <a:t>TH Morning</a:t>
                      </a:r>
                    </a:p>
                  </a:txBody>
                  <a:tcPr>
                    <a:solidFill>
                      <a:srgbClr val="FF0000"/>
                    </a:solidFill>
                  </a:tcPr>
                </a:tc>
                <a:tc>
                  <a:txBody>
                    <a:bodyPr/>
                    <a:lstStyle/>
                    <a:p>
                      <a:r>
                        <a:rPr lang="en-GB" sz="1000" b="0" noProof="0" dirty="0">
                          <a:solidFill>
                            <a:schemeClr val="bg1"/>
                          </a:solidFill>
                          <a:latin typeface="Tunga" panose="020B0502040204020203" pitchFamily="34" charset="0"/>
                          <a:cs typeface="Tunga" panose="020B0502040204020203" pitchFamily="34" charset="0"/>
                        </a:rPr>
                        <a:t>Brabant Intermodal</a:t>
                      </a:r>
                    </a:p>
                  </a:txBody>
                  <a:tcPr>
                    <a:solidFill>
                      <a:schemeClr val="bg1">
                        <a:lumMod val="65000"/>
                      </a:schemeClr>
                    </a:solidFill>
                  </a:tcPr>
                </a:tc>
                <a:extLst>
                  <a:ext uri="{0D108BD9-81ED-4DB2-BD59-A6C34878D82A}">
                    <a16:rowId xmlns:a16="http://schemas.microsoft.com/office/drawing/2014/main" val="10001"/>
                  </a:ext>
                </a:extLst>
              </a:tr>
              <a:tr h="0">
                <a:tc>
                  <a:txBody>
                    <a:bodyPr/>
                    <a:lstStyle/>
                    <a:p>
                      <a:r>
                        <a:rPr lang="en-GB" sz="1000" noProof="0" dirty="0">
                          <a:solidFill>
                            <a:schemeClr val="bg1"/>
                          </a:solidFill>
                          <a:latin typeface="Tunga" panose="020B0502040204020203" pitchFamily="34" charset="0"/>
                          <a:cs typeface="Tunga" panose="020B0502040204020203" pitchFamily="34" charset="0"/>
                        </a:rPr>
                        <a:t>TH Night</a:t>
                      </a:r>
                    </a:p>
                  </a:txBody>
                  <a:tcPr>
                    <a:solidFill>
                      <a:srgbClr val="FF0000"/>
                    </a:solidFill>
                  </a:tcPr>
                </a:tc>
                <a:tc>
                  <a:txBody>
                    <a:bodyPr/>
                    <a:lstStyle/>
                    <a:p>
                      <a:r>
                        <a:rPr lang="en-GB" sz="1000" noProof="0" dirty="0">
                          <a:solidFill>
                            <a:schemeClr val="bg1"/>
                          </a:solidFill>
                          <a:latin typeface="Tunga" panose="020B0502040204020203" pitchFamily="34" charset="0"/>
                          <a:cs typeface="Tunga" panose="020B0502040204020203" pitchFamily="34" charset="0"/>
                        </a:rPr>
                        <a:t>FR Morning</a:t>
                      </a:r>
                    </a:p>
                  </a:txBody>
                  <a:tcPr>
                    <a:solidFill>
                      <a:srgbClr val="FF0000"/>
                    </a:solidFill>
                  </a:tcPr>
                </a:tc>
                <a:tc>
                  <a:txBody>
                    <a:bodyPr/>
                    <a:lstStyle/>
                    <a:p>
                      <a:r>
                        <a:rPr lang="en-GB" sz="1000" noProof="0" dirty="0">
                          <a:solidFill>
                            <a:schemeClr val="bg1"/>
                          </a:solidFill>
                          <a:latin typeface="Tunga" panose="020B0502040204020203" pitchFamily="34" charset="0"/>
                          <a:cs typeface="Tunga" panose="020B0502040204020203" pitchFamily="34" charset="0"/>
                        </a:rPr>
                        <a:t>Brabant Intermodal</a:t>
                      </a:r>
                    </a:p>
                  </a:txBody>
                  <a:tcPr>
                    <a:solidFill>
                      <a:schemeClr val="bg1">
                        <a:lumMod val="65000"/>
                      </a:schemeClr>
                    </a:solidFill>
                  </a:tcPr>
                </a:tc>
                <a:extLst>
                  <a:ext uri="{0D108BD9-81ED-4DB2-BD59-A6C34878D82A}">
                    <a16:rowId xmlns:a16="http://schemas.microsoft.com/office/drawing/2014/main" val="10002"/>
                  </a:ext>
                </a:extLst>
              </a:tr>
            </a:tbl>
          </a:graphicData>
        </a:graphic>
      </p:graphicFrame>
      <p:sp>
        <p:nvSpPr>
          <p:cNvPr id="91" name="Rectangle 90">
            <a:hlinkClick r:id="rId16" action="ppaction://hlinksldjump"/>
          </p:cNvPr>
          <p:cNvSpPr/>
          <p:nvPr/>
        </p:nvSpPr>
        <p:spPr>
          <a:xfrm>
            <a:off x="168658" y="4343400"/>
            <a:ext cx="3230814" cy="24337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92" name="Rectangle 91">
            <a:hlinkClick r:id="rId17" action="ppaction://hlinksldjump"/>
          </p:cNvPr>
          <p:cNvSpPr/>
          <p:nvPr/>
        </p:nvSpPr>
        <p:spPr>
          <a:xfrm>
            <a:off x="168658" y="4599871"/>
            <a:ext cx="3230814" cy="22506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93" name="Rectangle 92">
            <a:hlinkClick r:id="rId18" action="ppaction://hlinksldjump"/>
          </p:cNvPr>
          <p:cNvSpPr/>
          <p:nvPr/>
        </p:nvSpPr>
        <p:spPr>
          <a:xfrm>
            <a:off x="168658" y="4840929"/>
            <a:ext cx="3230814" cy="21828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94" name="Rectangle 93">
            <a:hlinkClick r:id="rId19" action="ppaction://hlinksldjump" tooltip="Demurrage Deepsea terminal applicable"/>
          </p:cNvPr>
          <p:cNvSpPr/>
          <p:nvPr/>
        </p:nvSpPr>
        <p:spPr>
          <a:xfrm>
            <a:off x="230990" y="5114761"/>
            <a:ext cx="3230814" cy="20103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95" name="Rectangle 94">
            <a:hlinkClick r:id="rId20" action="ppaction://hlinksldjump" tooltip="Demurrage Deepsea terminal applicable"/>
          </p:cNvPr>
          <p:cNvSpPr/>
          <p:nvPr/>
        </p:nvSpPr>
        <p:spPr>
          <a:xfrm>
            <a:off x="168658" y="5342046"/>
            <a:ext cx="3230814" cy="20273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graphicFrame>
        <p:nvGraphicFramePr>
          <p:cNvPr id="96" name="Table 95"/>
          <p:cNvGraphicFramePr>
            <a:graphicFrameLocks noGrp="1"/>
          </p:cNvGraphicFramePr>
          <p:nvPr>
            <p:extLst>
              <p:ext uri="{D42A27DB-BD31-4B8C-83A1-F6EECF244321}">
                <p14:modId xmlns:p14="http://schemas.microsoft.com/office/powerpoint/2010/main" val="1016693677"/>
              </p:ext>
            </p:extLst>
          </p:nvPr>
        </p:nvGraphicFramePr>
        <p:xfrm>
          <a:off x="3978564" y="4088968"/>
          <a:ext cx="3793836" cy="1463040"/>
        </p:xfrm>
        <a:graphic>
          <a:graphicData uri="http://schemas.openxmlformats.org/drawingml/2006/table">
            <a:tbl>
              <a:tblPr bandRow="1">
                <a:tableStyleId>{073A0DAA-6AF3-43AB-8588-CEC1D06C72B9}</a:tableStyleId>
              </a:tblPr>
              <a:tblGrid>
                <a:gridCol w="1586358">
                  <a:extLst>
                    <a:ext uri="{9D8B030D-6E8A-4147-A177-3AD203B41FA5}">
                      <a16:colId xmlns:a16="http://schemas.microsoft.com/office/drawing/2014/main" val="20000"/>
                    </a:ext>
                  </a:extLst>
                </a:gridCol>
                <a:gridCol w="1103739">
                  <a:extLst>
                    <a:ext uri="{9D8B030D-6E8A-4147-A177-3AD203B41FA5}">
                      <a16:colId xmlns:a16="http://schemas.microsoft.com/office/drawing/2014/main" val="20001"/>
                    </a:ext>
                  </a:extLst>
                </a:gridCol>
                <a:gridCol w="1103739">
                  <a:extLst>
                    <a:ext uri="{9D8B030D-6E8A-4147-A177-3AD203B41FA5}">
                      <a16:colId xmlns:a16="http://schemas.microsoft.com/office/drawing/2014/main" val="2683200387"/>
                    </a:ext>
                  </a:extLst>
                </a:gridCol>
              </a:tblGrid>
              <a:tr h="0">
                <a:tc>
                  <a:txBody>
                    <a:bodyPr/>
                    <a:lstStyle/>
                    <a:p>
                      <a:r>
                        <a:rPr lang="en-GB" sz="1000" noProof="0" dirty="0">
                          <a:solidFill>
                            <a:schemeClr val="bg1"/>
                          </a:solidFill>
                          <a:latin typeface="Tunga" panose="020B0502040204020203" pitchFamily="34" charset="0"/>
                          <a:cs typeface="Tunga" panose="020B0502040204020203" pitchFamily="34" charset="0"/>
                        </a:rPr>
                        <a:t>Oosterhout (Departure)</a:t>
                      </a:r>
                    </a:p>
                  </a:txBody>
                  <a:tcPr>
                    <a:solidFill>
                      <a:schemeClr val="bg1">
                        <a:lumMod val="50000"/>
                      </a:schemeClr>
                    </a:solidFill>
                  </a:tcPr>
                </a:tc>
                <a:tc>
                  <a:txBody>
                    <a:bodyPr/>
                    <a:lstStyle/>
                    <a:p>
                      <a:r>
                        <a:rPr lang="en-GB" sz="1000" noProof="0" dirty="0">
                          <a:solidFill>
                            <a:schemeClr val="bg1"/>
                          </a:solidFill>
                          <a:latin typeface="Tunga" panose="020B0502040204020203" pitchFamily="34" charset="0"/>
                          <a:cs typeface="Tunga" panose="020B0502040204020203" pitchFamily="34" charset="0"/>
                        </a:rPr>
                        <a:t>Rotterdam (Arrival)</a:t>
                      </a:r>
                    </a:p>
                  </a:txBody>
                  <a:tcPr>
                    <a:solidFill>
                      <a:schemeClr val="bg1">
                        <a:lumMod val="65000"/>
                      </a:schemeClr>
                    </a:solidFill>
                  </a:tcPr>
                </a:tc>
                <a:tc>
                  <a:txBody>
                    <a:bodyPr/>
                    <a:lstStyle/>
                    <a:p>
                      <a:r>
                        <a:rPr lang="en-GB" sz="1000" noProof="0" dirty="0">
                          <a:solidFill>
                            <a:schemeClr val="bg1"/>
                          </a:solidFill>
                          <a:latin typeface="Tunga" panose="020B0502040204020203" pitchFamily="34" charset="0"/>
                          <a:cs typeface="Tunga" panose="020B0502040204020203" pitchFamily="34" charset="0"/>
                        </a:rPr>
                        <a:t>Operator</a:t>
                      </a:r>
                    </a:p>
                  </a:txBody>
                  <a:tcPr>
                    <a:solidFill>
                      <a:schemeClr val="bg1">
                        <a:lumMod val="65000"/>
                      </a:schemeClr>
                    </a:solidFill>
                  </a:tcPr>
                </a:tc>
                <a:extLst>
                  <a:ext uri="{0D108BD9-81ED-4DB2-BD59-A6C34878D82A}">
                    <a16:rowId xmlns:a16="http://schemas.microsoft.com/office/drawing/2014/main" val="2550279558"/>
                  </a:ext>
                </a:extLst>
              </a:tr>
              <a:tr h="0">
                <a:tc>
                  <a:txBody>
                    <a:bodyPr/>
                    <a:lstStyle/>
                    <a:p>
                      <a:r>
                        <a:rPr lang="en-GB" sz="1000" noProof="0" dirty="0">
                          <a:solidFill>
                            <a:schemeClr val="bg1"/>
                          </a:solidFill>
                          <a:latin typeface="Tunga" panose="020B0502040204020203" pitchFamily="34" charset="0"/>
                          <a:cs typeface="Tunga" panose="020B0502040204020203" pitchFamily="34" charset="0"/>
                        </a:rPr>
                        <a:t>MO Morning</a:t>
                      </a:r>
                    </a:p>
                  </a:txBody>
                  <a:tcPr>
                    <a:solidFill>
                      <a:schemeClr val="bg1">
                        <a:lumMod val="50000"/>
                      </a:schemeClr>
                    </a:solidFill>
                  </a:tcPr>
                </a:tc>
                <a:tc>
                  <a:txBody>
                    <a:bodyPr/>
                    <a:lstStyle/>
                    <a:p>
                      <a:r>
                        <a:rPr lang="en-GB" sz="1000" noProof="0" dirty="0">
                          <a:solidFill>
                            <a:schemeClr val="bg1"/>
                          </a:solidFill>
                          <a:latin typeface="Tunga" panose="020B0502040204020203" pitchFamily="34" charset="0"/>
                          <a:cs typeface="Tunga" panose="020B0502040204020203" pitchFamily="34" charset="0"/>
                        </a:rPr>
                        <a:t>SU Night</a:t>
                      </a:r>
                    </a:p>
                  </a:txBody>
                  <a:tcPr>
                    <a:solidFill>
                      <a:schemeClr val="bg1">
                        <a:lumMod val="65000"/>
                      </a:schemeClr>
                    </a:solidFill>
                  </a:tcPr>
                </a:tc>
                <a:tc>
                  <a:txBody>
                    <a:bodyPr/>
                    <a:lstStyle/>
                    <a:p>
                      <a:r>
                        <a:rPr lang="en-GB" sz="1000" noProof="0" dirty="0">
                          <a:solidFill>
                            <a:schemeClr val="bg1"/>
                          </a:solidFill>
                          <a:latin typeface="Tunga" panose="020B0502040204020203" pitchFamily="34" charset="0"/>
                          <a:cs typeface="Tunga" panose="020B0502040204020203" pitchFamily="34" charset="0"/>
                        </a:rPr>
                        <a:t>Brabant Intermodal</a:t>
                      </a:r>
                    </a:p>
                  </a:txBody>
                  <a:tcPr>
                    <a:solidFill>
                      <a:schemeClr val="bg1">
                        <a:lumMod val="65000"/>
                      </a:schemeClr>
                    </a:solidFill>
                  </a:tcPr>
                </a:tc>
                <a:extLst>
                  <a:ext uri="{0D108BD9-81ED-4DB2-BD59-A6C34878D82A}">
                    <a16:rowId xmlns:a16="http://schemas.microsoft.com/office/drawing/2014/main" val="3983907128"/>
                  </a:ext>
                </a:extLst>
              </a:tr>
              <a:tr h="0">
                <a:tc>
                  <a:txBody>
                    <a:bodyPr/>
                    <a:lstStyle/>
                    <a:p>
                      <a:r>
                        <a:rPr lang="en-GB" sz="1000" noProof="0" dirty="0">
                          <a:solidFill>
                            <a:schemeClr val="bg1"/>
                          </a:solidFill>
                          <a:latin typeface="Tunga" panose="020B0502040204020203" pitchFamily="34" charset="0"/>
                          <a:cs typeface="Tunga" panose="020B0502040204020203" pitchFamily="34" charset="0"/>
                        </a:rPr>
                        <a:t>MO Afternoon</a:t>
                      </a:r>
                    </a:p>
                  </a:txBody>
                  <a:tcPr>
                    <a:solidFill>
                      <a:schemeClr val="bg1">
                        <a:lumMod val="50000"/>
                      </a:schemeClr>
                    </a:solidFill>
                  </a:tcPr>
                </a:tc>
                <a:tc>
                  <a:txBody>
                    <a:bodyPr/>
                    <a:lstStyle/>
                    <a:p>
                      <a:r>
                        <a:rPr lang="en-GB" sz="1000" noProof="0" dirty="0">
                          <a:solidFill>
                            <a:schemeClr val="bg1"/>
                          </a:solidFill>
                          <a:latin typeface="Tunga" panose="020B0502040204020203" pitchFamily="34" charset="0"/>
                          <a:cs typeface="Tunga" panose="020B0502040204020203" pitchFamily="34" charset="0"/>
                        </a:rPr>
                        <a:t>MO Morning</a:t>
                      </a:r>
                    </a:p>
                  </a:txBody>
                  <a:tcPr>
                    <a:solidFill>
                      <a:schemeClr val="bg1">
                        <a:lumMod val="65000"/>
                      </a:schemeClr>
                    </a:solidFill>
                  </a:tcPr>
                </a:tc>
                <a:tc>
                  <a:txBody>
                    <a:bodyPr/>
                    <a:lstStyle/>
                    <a:p>
                      <a:r>
                        <a:rPr lang="en-GB" sz="1000" noProof="0" dirty="0">
                          <a:solidFill>
                            <a:schemeClr val="bg1"/>
                          </a:solidFill>
                          <a:latin typeface="Tunga" panose="020B0502040204020203" pitchFamily="34" charset="0"/>
                          <a:cs typeface="Tunga" panose="020B0502040204020203" pitchFamily="34" charset="0"/>
                        </a:rPr>
                        <a:t>Brabant Intermodal</a:t>
                      </a:r>
                    </a:p>
                  </a:txBody>
                  <a:tcPr>
                    <a:solidFill>
                      <a:schemeClr val="bg1">
                        <a:lumMod val="65000"/>
                      </a:schemeClr>
                    </a:solidFill>
                  </a:tcPr>
                </a:tc>
                <a:extLst>
                  <a:ext uri="{0D108BD9-81ED-4DB2-BD59-A6C34878D82A}">
                    <a16:rowId xmlns:a16="http://schemas.microsoft.com/office/drawing/2014/main" val="68612838"/>
                  </a:ext>
                </a:extLst>
              </a:tr>
              <a:tr h="0">
                <a:tc>
                  <a:txBody>
                    <a:bodyPr/>
                    <a:lstStyle/>
                    <a:p>
                      <a:r>
                        <a:rPr lang="en-GB" sz="1000" noProof="0" dirty="0">
                          <a:solidFill>
                            <a:schemeClr val="bg1"/>
                          </a:solidFill>
                          <a:latin typeface="Tunga" panose="020B0502040204020203" pitchFamily="34" charset="0"/>
                          <a:cs typeface="Tunga" panose="020B0502040204020203" pitchFamily="34" charset="0"/>
                        </a:rPr>
                        <a:t>WE Morning</a:t>
                      </a:r>
                    </a:p>
                  </a:txBody>
                  <a:tcPr>
                    <a:solidFill>
                      <a:schemeClr val="bg1">
                        <a:lumMod val="50000"/>
                      </a:schemeClr>
                    </a:solidFill>
                  </a:tcPr>
                </a:tc>
                <a:tc>
                  <a:txBody>
                    <a:bodyPr/>
                    <a:lstStyle/>
                    <a:p>
                      <a:r>
                        <a:rPr lang="en-GB" sz="1000" noProof="0" dirty="0">
                          <a:solidFill>
                            <a:schemeClr val="bg1"/>
                          </a:solidFill>
                          <a:latin typeface="Tunga" panose="020B0502040204020203" pitchFamily="34" charset="0"/>
                          <a:cs typeface="Tunga" panose="020B0502040204020203" pitchFamily="34" charset="0"/>
                        </a:rPr>
                        <a:t>TU Night</a:t>
                      </a:r>
                    </a:p>
                  </a:txBody>
                  <a:tcPr>
                    <a:solidFill>
                      <a:schemeClr val="bg1">
                        <a:lumMod val="65000"/>
                      </a:schemeClr>
                    </a:solidFill>
                  </a:tcPr>
                </a:tc>
                <a:tc>
                  <a:txBody>
                    <a:bodyPr/>
                    <a:lstStyle/>
                    <a:p>
                      <a:r>
                        <a:rPr lang="en-GB" sz="1000" noProof="0" dirty="0">
                          <a:solidFill>
                            <a:schemeClr val="bg1"/>
                          </a:solidFill>
                          <a:latin typeface="Tunga" panose="020B0502040204020203" pitchFamily="34" charset="0"/>
                          <a:cs typeface="Tunga" panose="020B0502040204020203" pitchFamily="34" charset="0"/>
                        </a:rPr>
                        <a:t>Brabant Intermodal</a:t>
                      </a:r>
                    </a:p>
                  </a:txBody>
                  <a:tcPr>
                    <a:solidFill>
                      <a:schemeClr val="bg1">
                        <a:lumMod val="65000"/>
                      </a:schemeClr>
                    </a:solidFill>
                  </a:tcPr>
                </a:tc>
                <a:extLst>
                  <a:ext uri="{0D108BD9-81ED-4DB2-BD59-A6C34878D82A}">
                    <a16:rowId xmlns:a16="http://schemas.microsoft.com/office/drawing/2014/main" val="2201246625"/>
                  </a:ext>
                </a:extLst>
              </a:tr>
              <a:tr h="0">
                <a:tc>
                  <a:txBody>
                    <a:bodyPr/>
                    <a:lstStyle/>
                    <a:p>
                      <a:r>
                        <a:rPr lang="en-GB" sz="1000" b="0" noProof="0" dirty="0">
                          <a:solidFill>
                            <a:schemeClr val="bg1"/>
                          </a:solidFill>
                          <a:latin typeface="Tunga" panose="020B0502040204020203" pitchFamily="34" charset="0"/>
                          <a:cs typeface="Tunga" panose="020B0502040204020203" pitchFamily="34" charset="0"/>
                        </a:rPr>
                        <a:t>TH Morning</a:t>
                      </a:r>
                    </a:p>
                  </a:txBody>
                  <a:tcPr>
                    <a:solidFill>
                      <a:schemeClr val="bg1">
                        <a:lumMod val="50000"/>
                      </a:schemeClr>
                    </a:solidFill>
                  </a:tcPr>
                </a:tc>
                <a:tc>
                  <a:txBody>
                    <a:bodyPr/>
                    <a:lstStyle/>
                    <a:p>
                      <a:r>
                        <a:rPr lang="en-GB" sz="1000" noProof="0" dirty="0">
                          <a:solidFill>
                            <a:schemeClr val="bg1"/>
                          </a:solidFill>
                          <a:latin typeface="Tunga" panose="020B0502040204020203" pitchFamily="34" charset="0"/>
                          <a:cs typeface="Tunga" panose="020B0502040204020203" pitchFamily="34" charset="0"/>
                        </a:rPr>
                        <a:t>WE Afternoon</a:t>
                      </a:r>
                    </a:p>
                  </a:txBody>
                  <a:tcPr>
                    <a:solidFill>
                      <a:schemeClr val="bg1">
                        <a:lumMod val="65000"/>
                      </a:schemeClr>
                    </a:solidFill>
                  </a:tcPr>
                </a:tc>
                <a:tc>
                  <a:txBody>
                    <a:bodyPr/>
                    <a:lstStyle/>
                    <a:p>
                      <a:r>
                        <a:rPr lang="en-GB" sz="1000" b="0" noProof="0" dirty="0">
                          <a:solidFill>
                            <a:schemeClr val="bg1"/>
                          </a:solidFill>
                          <a:latin typeface="Tunga" panose="020B0502040204020203" pitchFamily="34" charset="0"/>
                          <a:cs typeface="Tunga" panose="020B0502040204020203" pitchFamily="34" charset="0"/>
                        </a:rPr>
                        <a:t>Brabant Intermodal</a:t>
                      </a:r>
                    </a:p>
                  </a:txBody>
                  <a:tcPr>
                    <a:solidFill>
                      <a:schemeClr val="bg1">
                        <a:lumMod val="65000"/>
                      </a:schemeClr>
                    </a:solidFill>
                  </a:tcPr>
                </a:tc>
                <a:extLst>
                  <a:ext uri="{0D108BD9-81ED-4DB2-BD59-A6C34878D82A}">
                    <a16:rowId xmlns:a16="http://schemas.microsoft.com/office/drawing/2014/main" val="10001"/>
                  </a:ext>
                </a:extLst>
              </a:tr>
              <a:tr h="0">
                <a:tc>
                  <a:txBody>
                    <a:bodyPr/>
                    <a:lstStyle/>
                    <a:p>
                      <a:r>
                        <a:rPr lang="en-GB" sz="1000" noProof="0" dirty="0">
                          <a:solidFill>
                            <a:schemeClr val="bg1"/>
                          </a:solidFill>
                          <a:latin typeface="Tunga" panose="020B0502040204020203" pitchFamily="34" charset="0"/>
                          <a:cs typeface="Tunga" panose="020B0502040204020203" pitchFamily="34" charset="0"/>
                        </a:rPr>
                        <a:t>FR Morning</a:t>
                      </a:r>
                    </a:p>
                  </a:txBody>
                  <a:tcPr>
                    <a:solidFill>
                      <a:schemeClr val="bg1">
                        <a:lumMod val="50000"/>
                      </a:schemeClr>
                    </a:solidFill>
                  </a:tcPr>
                </a:tc>
                <a:tc>
                  <a:txBody>
                    <a:bodyPr/>
                    <a:lstStyle/>
                    <a:p>
                      <a:r>
                        <a:rPr lang="en-GB" sz="1000" noProof="0" dirty="0">
                          <a:solidFill>
                            <a:schemeClr val="bg1"/>
                          </a:solidFill>
                          <a:latin typeface="Tunga" panose="020B0502040204020203" pitchFamily="34" charset="0"/>
                          <a:cs typeface="Tunga" panose="020B0502040204020203" pitchFamily="34" charset="0"/>
                        </a:rPr>
                        <a:t>TH Night</a:t>
                      </a:r>
                    </a:p>
                  </a:txBody>
                  <a:tcPr>
                    <a:solidFill>
                      <a:schemeClr val="bg1">
                        <a:lumMod val="65000"/>
                      </a:schemeClr>
                    </a:solidFill>
                  </a:tcPr>
                </a:tc>
                <a:tc>
                  <a:txBody>
                    <a:bodyPr/>
                    <a:lstStyle/>
                    <a:p>
                      <a:r>
                        <a:rPr lang="en-GB" sz="1000" noProof="0" dirty="0">
                          <a:solidFill>
                            <a:schemeClr val="bg1"/>
                          </a:solidFill>
                          <a:latin typeface="Tunga" panose="020B0502040204020203" pitchFamily="34" charset="0"/>
                          <a:cs typeface="Tunga" panose="020B0502040204020203" pitchFamily="34" charset="0"/>
                        </a:rPr>
                        <a:t>Brabant Intermodal</a:t>
                      </a:r>
                    </a:p>
                  </a:txBody>
                  <a:tcPr>
                    <a:solidFill>
                      <a:schemeClr val="bg1">
                        <a:lumMod val="65000"/>
                      </a:schemeClr>
                    </a:solidFill>
                  </a:tcPr>
                </a:tc>
                <a:extLst>
                  <a:ext uri="{0D108BD9-81ED-4DB2-BD59-A6C34878D82A}">
                    <a16:rowId xmlns:a16="http://schemas.microsoft.com/office/drawing/2014/main" val="10002"/>
                  </a:ext>
                </a:extLst>
              </a:tr>
            </a:tbl>
          </a:graphicData>
        </a:graphic>
      </p:graphicFrame>
      <p:sp>
        <p:nvSpPr>
          <p:cNvPr id="97" name="TextBox 96"/>
          <p:cNvSpPr txBox="1"/>
          <p:nvPr/>
        </p:nvSpPr>
        <p:spPr>
          <a:xfrm>
            <a:off x="86661" y="3861545"/>
            <a:ext cx="537327" cy="215444"/>
          </a:xfrm>
          <a:prstGeom prst="rect">
            <a:avLst/>
          </a:prstGeom>
          <a:noFill/>
        </p:spPr>
        <p:txBody>
          <a:bodyPr wrap="none" rtlCol="0">
            <a:spAutoFit/>
          </a:bodyPr>
          <a:lstStyle/>
          <a:p>
            <a:r>
              <a:rPr lang="en-GB" sz="800" dirty="0"/>
              <a:t>Inbound</a:t>
            </a:r>
          </a:p>
        </p:txBody>
      </p:sp>
      <p:sp>
        <p:nvSpPr>
          <p:cNvPr id="98" name="TextBox 97"/>
          <p:cNvSpPr txBox="1"/>
          <p:nvPr/>
        </p:nvSpPr>
        <p:spPr>
          <a:xfrm>
            <a:off x="3916173" y="3861545"/>
            <a:ext cx="612668" cy="215444"/>
          </a:xfrm>
          <a:prstGeom prst="rect">
            <a:avLst/>
          </a:prstGeom>
          <a:noFill/>
        </p:spPr>
        <p:txBody>
          <a:bodyPr wrap="none" rtlCol="0">
            <a:spAutoFit/>
          </a:bodyPr>
          <a:lstStyle/>
          <a:p>
            <a:r>
              <a:rPr lang="en-GB" sz="800" dirty="0"/>
              <a:t>Outbound</a:t>
            </a:r>
          </a:p>
        </p:txBody>
      </p:sp>
      <p:sp>
        <p:nvSpPr>
          <p:cNvPr id="70" name="Rectangle 69"/>
          <p:cNvSpPr/>
          <p:nvPr/>
        </p:nvSpPr>
        <p:spPr>
          <a:xfrm>
            <a:off x="11456818" y="946710"/>
            <a:ext cx="570543" cy="520435"/>
          </a:xfrm>
          <a:prstGeom prst="rect">
            <a:avLst/>
          </a:prstGeom>
          <a:solidFill>
            <a:schemeClr val="bg1"/>
          </a:solidFill>
          <a:ln>
            <a:solidFill>
              <a:schemeClr val="bg1">
                <a:lumMod val="85000"/>
              </a:schemeClr>
            </a:solidFill>
          </a:ln>
          <a:effectLst>
            <a:outerShdw blurRad="50800" dist="38100" dir="18900000" algn="bl" rotWithShape="0">
              <a:prstClr val="black">
                <a:alpha val="40000"/>
              </a:prstClr>
            </a:outerShdw>
          </a:effectLst>
        </p:spPr>
        <p:style>
          <a:lnRef idx="2">
            <a:schemeClr val="accent2"/>
          </a:lnRef>
          <a:fillRef idx="1">
            <a:schemeClr val="lt1"/>
          </a:fillRef>
          <a:effectRef idx="0">
            <a:schemeClr val="accent2"/>
          </a:effectRef>
          <a:fontRef idx="minor">
            <a:schemeClr val="dk1"/>
          </a:fontRef>
        </p:style>
        <p:txBody>
          <a:bodyPr lIns="0" rIns="0" bIns="0" rtlCol="0" anchor="ctr"/>
          <a:lstStyle/>
          <a:p>
            <a:r>
              <a:rPr lang="nl-NL" sz="1000" dirty="0">
                <a:solidFill>
                  <a:schemeClr val="bg1">
                    <a:lumMod val="50000"/>
                  </a:schemeClr>
                </a:solidFill>
                <a:latin typeface="Tunga" panose="020B0502040204020203" pitchFamily="34" charset="0"/>
                <a:cs typeface="Tunga" panose="020B0502040204020203" pitchFamily="34" charset="0"/>
              </a:rPr>
              <a:t>  128kg</a:t>
            </a:r>
          </a:p>
        </p:txBody>
      </p:sp>
      <p:sp>
        <p:nvSpPr>
          <p:cNvPr id="71" name="Rectangle 70"/>
          <p:cNvSpPr/>
          <p:nvPr/>
        </p:nvSpPr>
        <p:spPr>
          <a:xfrm>
            <a:off x="11478565" y="1595513"/>
            <a:ext cx="570543" cy="520435"/>
          </a:xfrm>
          <a:prstGeom prst="rect">
            <a:avLst/>
          </a:prstGeom>
          <a:solidFill>
            <a:schemeClr val="bg1"/>
          </a:solidFill>
          <a:ln>
            <a:solidFill>
              <a:schemeClr val="bg1">
                <a:lumMod val="85000"/>
              </a:schemeClr>
            </a:solidFill>
          </a:ln>
          <a:effectLst>
            <a:outerShdw blurRad="50800" dist="38100" dir="18900000" algn="bl" rotWithShape="0">
              <a:prstClr val="black">
                <a:alpha val="40000"/>
              </a:prstClr>
            </a:outerShdw>
          </a:effectLst>
        </p:spPr>
        <p:style>
          <a:lnRef idx="2">
            <a:schemeClr val="accent2"/>
          </a:lnRef>
          <a:fillRef idx="1">
            <a:schemeClr val="lt1"/>
          </a:fillRef>
          <a:effectRef idx="0">
            <a:schemeClr val="accent2"/>
          </a:effectRef>
          <a:fontRef idx="minor">
            <a:schemeClr val="dk1"/>
          </a:fontRef>
        </p:style>
        <p:txBody>
          <a:bodyPr lIns="0" rIns="0" bIns="0" rtlCol="0" anchor="ctr"/>
          <a:lstStyle/>
          <a:p>
            <a:r>
              <a:rPr lang="nl-NL" sz="1000" dirty="0">
                <a:solidFill>
                  <a:schemeClr val="bg1">
                    <a:lumMod val="50000"/>
                  </a:schemeClr>
                </a:solidFill>
                <a:latin typeface="Tunga" panose="020B0502040204020203" pitchFamily="34" charset="0"/>
                <a:cs typeface="Tunga" panose="020B0502040204020203" pitchFamily="34" charset="0"/>
              </a:rPr>
              <a:t>  120kg</a:t>
            </a:r>
          </a:p>
        </p:txBody>
      </p:sp>
      <p:sp>
        <p:nvSpPr>
          <p:cNvPr id="80" name="Rectangle 79"/>
          <p:cNvSpPr/>
          <p:nvPr/>
        </p:nvSpPr>
        <p:spPr>
          <a:xfrm>
            <a:off x="11478564" y="2268346"/>
            <a:ext cx="570543" cy="520435"/>
          </a:xfrm>
          <a:prstGeom prst="rect">
            <a:avLst/>
          </a:prstGeom>
          <a:solidFill>
            <a:schemeClr val="bg1"/>
          </a:solidFill>
          <a:ln>
            <a:solidFill>
              <a:schemeClr val="bg1">
                <a:lumMod val="85000"/>
              </a:schemeClr>
            </a:solidFill>
          </a:ln>
          <a:effectLst>
            <a:outerShdw blurRad="50800" dist="38100" dir="18900000" algn="bl" rotWithShape="0">
              <a:prstClr val="black">
                <a:alpha val="40000"/>
              </a:prstClr>
            </a:outerShdw>
          </a:effectLst>
        </p:spPr>
        <p:style>
          <a:lnRef idx="2">
            <a:schemeClr val="accent2"/>
          </a:lnRef>
          <a:fillRef idx="1">
            <a:schemeClr val="lt1"/>
          </a:fillRef>
          <a:effectRef idx="0">
            <a:schemeClr val="accent2"/>
          </a:effectRef>
          <a:fontRef idx="minor">
            <a:schemeClr val="dk1"/>
          </a:fontRef>
        </p:style>
        <p:txBody>
          <a:bodyPr lIns="0" rIns="0" bIns="0" rtlCol="0" anchor="ctr"/>
          <a:lstStyle/>
          <a:p>
            <a:pPr algn="ctr"/>
            <a:r>
              <a:rPr lang="nl-NL" sz="1000" dirty="0">
                <a:solidFill>
                  <a:schemeClr val="bg1">
                    <a:lumMod val="50000"/>
                  </a:schemeClr>
                </a:solidFill>
                <a:latin typeface="Tunga" panose="020B0502040204020203" pitchFamily="34" charset="0"/>
                <a:cs typeface="Tunga" panose="020B0502040204020203" pitchFamily="34" charset="0"/>
              </a:rPr>
              <a:t> 136kg</a:t>
            </a:r>
          </a:p>
        </p:txBody>
      </p:sp>
      <p:sp>
        <p:nvSpPr>
          <p:cNvPr id="125" name="Rectangle 124">
            <a:hlinkClick r:id="rId21" action="ppaction://hlinksldjump"/>
          </p:cNvPr>
          <p:cNvSpPr/>
          <p:nvPr/>
        </p:nvSpPr>
        <p:spPr>
          <a:xfrm>
            <a:off x="110198" y="914400"/>
            <a:ext cx="2310095" cy="2856165"/>
          </a:xfrm>
          <a:prstGeom prst="rect">
            <a:avLst/>
          </a:prstGeom>
          <a:solidFill>
            <a:schemeClr val="bg1">
              <a:lumMod val="85000"/>
            </a:schemeClr>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a:p>
        </p:txBody>
      </p:sp>
      <p:sp>
        <p:nvSpPr>
          <p:cNvPr id="126" name="TextBox 125"/>
          <p:cNvSpPr txBox="1"/>
          <p:nvPr/>
        </p:nvSpPr>
        <p:spPr>
          <a:xfrm>
            <a:off x="591468" y="922110"/>
            <a:ext cx="925318" cy="461665"/>
          </a:xfrm>
          <a:prstGeom prst="rect">
            <a:avLst/>
          </a:prstGeom>
          <a:noFill/>
        </p:spPr>
        <p:txBody>
          <a:bodyPr wrap="none" rtlCol="0">
            <a:spAutoFit/>
          </a:bodyPr>
          <a:lstStyle/>
          <a:p>
            <a:r>
              <a:rPr lang="en-GB" sz="1200" b="1" dirty="0"/>
              <a:t>Destination</a:t>
            </a:r>
          </a:p>
          <a:p>
            <a:r>
              <a:rPr lang="en-GB" sz="1200" dirty="0">
                <a:latin typeface="Tunga" panose="020B0502040204020203" pitchFamily="34" charset="0"/>
                <a:cs typeface="Tunga" panose="020B0502040204020203" pitchFamily="34" charset="0"/>
              </a:rPr>
              <a:t>Breda</a:t>
            </a:r>
          </a:p>
        </p:txBody>
      </p:sp>
      <p:sp>
        <p:nvSpPr>
          <p:cNvPr id="127" name="TextBox 126"/>
          <p:cNvSpPr txBox="1"/>
          <p:nvPr/>
        </p:nvSpPr>
        <p:spPr>
          <a:xfrm>
            <a:off x="609600" y="2052935"/>
            <a:ext cx="1132361" cy="461665"/>
          </a:xfrm>
          <a:prstGeom prst="rect">
            <a:avLst/>
          </a:prstGeom>
          <a:noFill/>
        </p:spPr>
        <p:txBody>
          <a:bodyPr wrap="none" rtlCol="0">
            <a:spAutoFit/>
          </a:bodyPr>
          <a:lstStyle/>
          <a:p>
            <a:r>
              <a:rPr lang="en-GB" sz="1200" b="1" dirty="0"/>
              <a:t>Container type</a:t>
            </a:r>
          </a:p>
          <a:p>
            <a:r>
              <a:rPr lang="en-GB" sz="1200" dirty="0">
                <a:latin typeface="Tunga" panose="020B0502040204020203" pitchFamily="34" charset="0"/>
                <a:cs typeface="Tunga" panose="020B0502040204020203" pitchFamily="34" charset="0"/>
              </a:rPr>
              <a:t>40 FT</a:t>
            </a:r>
          </a:p>
        </p:txBody>
      </p:sp>
      <p:sp>
        <p:nvSpPr>
          <p:cNvPr id="128" name="TextBox 127"/>
          <p:cNvSpPr txBox="1"/>
          <p:nvPr/>
        </p:nvSpPr>
        <p:spPr>
          <a:xfrm>
            <a:off x="600204" y="1295400"/>
            <a:ext cx="1223155" cy="461665"/>
          </a:xfrm>
          <a:prstGeom prst="rect">
            <a:avLst/>
          </a:prstGeom>
          <a:noFill/>
        </p:spPr>
        <p:txBody>
          <a:bodyPr wrap="none" rtlCol="0">
            <a:spAutoFit/>
          </a:bodyPr>
          <a:lstStyle/>
          <a:p>
            <a:r>
              <a:rPr lang="en-GB" sz="1200" b="1" dirty="0"/>
              <a:t>Pick up terminal</a:t>
            </a:r>
          </a:p>
          <a:p>
            <a:r>
              <a:rPr lang="en-GB" sz="1200" dirty="0"/>
              <a:t>APM2</a:t>
            </a:r>
          </a:p>
        </p:txBody>
      </p:sp>
      <p:pic>
        <p:nvPicPr>
          <p:cNvPr id="129" name="Picture 128" descr="want to create function that when a new point occurs this file will ..."/>
          <p:cNvPicPr>
            <a:picLocks noChangeAspect="1"/>
          </p:cNvPicPr>
          <p:nvPr/>
        </p:nvPicPr>
        <p:blipFill>
          <a:blip r:embed="rId9"/>
          <a:stretch>
            <a:fillRect/>
          </a:stretch>
        </p:blipFill>
        <p:spPr>
          <a:xfrm flipH="1">
            <a:off x="300832" y="1001112"/>
            <a:ext cx="160338" cy="280591"/>
          </a:xfrm>
          <a:prstGeom prst="rect">
            <a:avLst/>
          </a:prstGeom>
        </p:spPr>
      </p:pic>
      <p:pic>
        <p:nvPicPr>
          <p:cNvPr id="130" name="Picture 129" descr="want to create function that when a new point occurs this file will ..."/>
          <p:cNvPicPr>
            <a:picLocks noChangeAspect="1"/>
          </p:cNvPicPr>
          <p:nvPr/>
        </p:nvPicPr>
        <p:blipFill>
          <a:blip r:embed="rId9">
            <a:duotone>
              <a:schemeClr val="accent1">
                <a:shade val="45000"/>
                <a:satMod val="135000"/>
              </a:schemeClr>
              <a:prstClr val="white"/>
            </a:duotone>
          </a:blip>
          <a:stretch>
            <a:fillRect/>
          </a:stretch>
        </p:blipFill>
        <p:spPr>
          <a:xfrm flipH="1">
            <a:off x="293506" y="1396393"/>
            <a:ext cx="160338" cy="280591"/>
          </a:xfrm>
          <a:prstGeom prst="rect">
            <a:avLst/>
          </a:prstGeom>
        </p:spPr>
      </p:pic>
      <p:pic>
        <p:nvPicPr>
          <p:cNvPr id="131" name="Picture 2" descr="http://www.containerhomes-info.com/images/20-dry_gfx.jpg"/>
          <p:cNvPicPr>
            <a:picLocks noChangeAspect="1" noChangeArrowheads="1"/>
          </p:cNvPicPr>
          <p:nvPr/>
        </p:nvPicPr>
        <p:blipFill>
          <a:blip r:embed="rId22"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252333" y="2219666"/>
            <a:ext cx="321514" cy="233634"/>
          </a:xfrm>
          <a:prstGeom prst="rect">
            <a:avLst/>
          </a:prstGeom>
          <a:noFill/>
          <a:extLst>
            <a:ext uri="{909E8E84-426E-40DD-AFC4-6F175D3DCCD1}">
              <a14:hiddenFill xmlns:a14="http://schemas.microsoft.com/office/drawing/2010/main">
                <a:solidFill>
                  <a:srgbClr val="FFFFFF"/>
                </a:solidFill>
              </a14:hiddenFill>
            </a:ext>
          </a:extLst>
        </p:spPr>
      </p:pic>
      <p:pic>
        <p:nvPicPr>
          <p:cNvPr id="132" name="Picture 6" descr="http://thumb9.shutterstock.com/display_pic_with_logo/382021/377562832/stock-photo-container-ship-isolated-on-white-background-377562832.jpg"/>
          <p:cNvPicPr>
            <a:picLocks noChangeAspect="1" noChangeArrowheads="1"/>
          </p:cNvPicPr>
          <p:nvPr/>
        </p:nvPicPr>
        <p:blipFill>
          <a:blip r:embed="rId23"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flipH="1">
            <a:off x="228100" y="2602187"/>
            <a:ext cx="443367" cy="296563"/>
          </a:xfrm>
          <a:prstGeom prst="rect">
            <a:avLst/>
          </a:prstGeom>
          <a:noFill/>
          <a:extLst>
            <a:ext uri="{909E8E84-426E-40DD-AFC4-6F175D3DCCD1}">
              <a14:hiddenFill xmlns:a14="http://schemas.microsoft.com/office/drawing/2010/main">
                <a:solidFill>
                  <a:srgbClr val="FFFFFF"/>
                </a:solidFill>
              </a14:hiddenFill>
            </a:ext>
          </a:extLst>
        </p:spPr>
      </p:pic>
      <p:sp>
        <p:nvSpPr>
          <p:cNvPr id="133" name="TextBox 132"/>
          <p:cNvSpPr txBox="1"/>
          <p:nvPr/>
        </p:nvSpPr>
        <p:spPr>
          <a:xfrm>
            <a:off x="635837" y="2438400"/>
            <a:ext cx="620683" cy="461665"/>
          </a:xfrm>
          <a:prstGeom prst="rect">
            <a:avLst/>
          </a:prstGeom>
          <a:noFill/>
        </p:spPr>
        <p:txBody>
          <a:bodyPr wrap="none" rtlCol="0">
            <a:spAutoFit/>
          </a:bodyPr>
          <a:lstStyle/>
          <a:p>
            <a:r>
              <a:rPr lang="en-GB" sz="1200" b="1" dirty="0"/>
              <a:t>Carrier</a:t>
            </a:r>
          </a:p>
          <a:p>
            <a:r>
              <a:rPr lang="en-GB" sz="1200" dirty="0">
                <a:latin typeface="Tunga" panose="020B0502040204020203" pitchFamily="34" charset="0"/>
                <a:cs typeface="Tunga" panose="020B0502040204020203" pitchFamily="34" charset="0"/>
              </a:rPr>
              <a:t>Maersk</a:t>
            </a:r>
          </a:p>
        </p:txBody>
      </p:sp>
      <p:sp>
        <p:nvSpPr>
          <p:cNvPr id="134" name="TextBox 133"/>
          <p:cNvSpPr txBox="1"/>
          <p:nvPr/>
        </p:nvSpPr>
        <p:spPr>
          <a:xfrm>
            <a:off x="612651" y="2895600"/>
            <a:ext cx="1168205" cy="461665"/>
          </a:xfrm>
          <a:prstGeom prst="rect">
            <a:avLst/>
          </a:prstGeom>
          <a:noFill/>
        </p:spPr>
        <p:txBody>
          <a:bodyPr wrap="none" rtlCol="0">
            <a:spAutoFit/>
          </a:bodyPr>
          <a:lstStyle/>
          <a:p>
            <a:r>
              <a:rPr lang="en-GB" sz="1200" b="1" dirty="0">
                <a:sym typeface="Wingdings 3" panose="05040102010807070707" pitchFamily="18" charset="2"/>
              </a:rPr>
              <a:t> </a:t>
            </a:r>
            <a:r>
              <a:rPr lang="en-GB" sz="1200" b="1" dirty="0"/>
              <a:t>Release date</a:t>
            </a:r>
          </a:p>
          <a:p>
            <a:r>
              <a:rPr lang="en-GB" sz="1200" dirty="0">
                <a:latin typeface="Tunga" panose="020B0502040204020203" pitchFamily="34" charset="0"/>
                <a:cs typeface="Tunga" panose="020B0502040204020203" pitchFamily="34" charset="0"/>
              </a:rPr>
              <a:t>2016-09-04</a:t>
            </a:r>
          </a:p>
        </p:txBody>
      </p:sp>
      <p:sp>
        <p:nvSpPr>
          <p:cNvPr id="135" name="Rectangle 134"/>
          <p:cNvSpPr/>
          <p:nvPr/>
        </p:nvSpPr>
        <p:spPr>
          <a:xfrm flipV="1">
            <a:off x="119395" y="1981200"/>
            <a:ext cx="405024" cy="203403"/>
          </a:xfrm>
          <a:prstGeom prst="rect">
            <a:avLst/>
          </a:prstGeom>
          <a:solidFill>
            <a:schemeClr val="bg1">
              <a:lumMod val="8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a:p>
        </p:txBody>
      </p:sp>
      <p:sp>
        <p:nvSpPr>
          <p:cNvPr id="136" name="TextBox 135"/>
          <p:cNvSpPr txBox="1"/>
          <p:nvPr/>
        </p:nvSpPr>
        <p:spPr>
          <a:xfrm>
            <a:off x="605979" y="1676400"/>
            <a:ext cx="1232710" cy="461665"/>
          </a:xfrm>
          <a:prstGeom prst="rect">
            <a:avLst/>
          </a:prstGeom>
          <a:noFill/>
        </p:spPr>
        <p:txBody>
          <a:bodyPr wrap="none" rtlCol="0">
            <a:spAutoFit/>
          </a:bodyPr>
          <a:lstStyle/>
          <a:p>
            <a:r>
              <a:rPr lang="en-GB" sz="1200" b="1" dirty="0"/>
              <a:t>Return terminal</a:t>
            </a:r>
          </a:p>
          <a:p>
            <a:r>
              <a:rPr lang="en-GB" sz="1200" dirty="0"/>
              <a:t>Kramer-DCS</a:t>
            </a:r>
          </a:p>
        </p:txBody>
      </p:sp>
      <p:pic>
        <p:nvPicPr>
          <p:cNvPr id="137" name="Picture 136" descr="want to create function that when a new point occurs this file will ..."/>
          <p:cNvPicPr>
            <a:picLocks noChangeAspect="1"/>
          </p:cNvPicPr>
          <p:nvPr/>
        </p:nvPicPr>
        <p:blipFill>
          <a:blip r:embed="rId9">
            <a:duotone>
              <a:schemeClr val="bg2">
                <a:shade val="45000"/>
                <a:satMod val="135000"/>
              </a:schemeClr>
              <a:prstClr val="white"/>
            </a:duotone>
          </a:blip>
          <a:stretch>
            <a:fillRect/>
          </a:stretch>
        </p:blipFill>
        <p:spPr>
          <a:xfrm flipH="1">
            <a:off x="291355" y="1767246"/>
            <a:ext cx="160338" cy="280591"/>
          </a:xfrm>
          <a:prstGeom prst="rect">
            <a:avLst/>
          </a:prstGeom>
        </p:spPr>
      </p:pic>
      <p:sp>
        <p:nvSpPr>
          <p:cNvPr id="138" name="TextBox 137"/>
          <p:cNvSpPr txBox="1"/>
          <p:nvPr/>
        </p:nvSpPr>
        <p:spPr>
          <a:xfrm>
            <a:off x="607858" y="3308900"/>
            <a:ext cx="1112677" cy="461665"/>
          </a:xfrm>
          <a:prstGeom prst="rect">
            <a:avLst/>
          </a:prstGeom>
          <a:noFill/>
        </p:spPr>
        <p:txBody>
          <a:bodyPr wrap="none" rtlCol="0">
            <a:spAutoFit/>
          </a:bodyPr>
          <a:lstStyle/>
          <a:p>
            <a:r>
              <a:rPr lang="en-GB" sz="1200" b="1" dirty="0">
                <a:sym typeface="Wingdings 3" panose="05040102010807070707" pitchFamily="18" charset="2"/>
              </a:rPr>
              <a:t> </a:t>
            </a:r>
            <a:r>
              <a:rPr lang="en-GB" sz="1200" b="1" dirty="0"/>
              <a:t>Return date</a:t>
            </a:r>
          </a:p>
          <a:p>
            <a:r>
              <a:rPr lang="en-GB" sz="1200" dirty="0">
                <a:latin typeface="Tunga" panose="020B0502040204020203" pitchFamily="34" charset="0"/>
                <a:cs typeface="Tunga" panose="020B0502040204020203" pitchFamily="34" charset="0"/>
              </a:rPr>
              <a:t>2016-09-14</a:t>
            </a:r>
          </a:p>
        </p:txBody>
      </p:sp>
      <p:pic>
        <p:nvPicPr>
          <p:cNvPr id="139" name="Picture 381" descr="Afbeeldingsresultaat voor calendar icon"/>
          <p:cNvPicPr>
            <a:picLocks noChangeAspect="1" noChangeArrowheads="1"/>
          </p:cNvPicPr>
          <p:nvPr/>
        </p:nvPicPr>
        <p:blipFill>
          <a:blip r:embed="rId24"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321907" y="2957323"/>
            <a:ext cx="293004" cy="293004"/>
          </a:xfrm>
          <a:prstGeom prst="rect">
            <a:avLst/>
          </a:prstGeom>
          <a:noFill/>
          <a:extLst>
            <a:ext uri="{909E8E84-426E-40DD-AFC4-6F175D3DCCD1}">
              <a14:hiddenFill xmlns:a14="http://schemas.microsoft.com/office/drawing/2010/main">
                <a:solidFill>
                  <a:srgbClr val="FFFFFF"/>
                </a:solidFill>
              </a14:hiddenFill>
            </a:ext>
          </a:extLst>
        </p:spPr>
      </p:pic>
      <p:pic>
        <p:nvPicPr>
          <p:cNvPr id="140" name="Picture 381" descr="Afbeeldingsresultaat voor calendar icon"/>
          <p:cNvPicPr>
            <a:picLocks noChangeAspect="1" noChangeArrowheads="1"/>
          </p:cNvPicPr>
          <p:nvPr/>
        </p:nvPicPr>
        <p:blipFill>
          <a:blip r:embed="rId24" cstate="print">
            <a:clrChange>
              <a:clrFrom>
                <a:srgbClr val="FFFFFF"/>
              </a:clrFrom>
              <a:clrTo>
                <a:srgbClr val="FFFFFF">
                  <a:alpha val="0"/>
                </a:srgbClr>
              </a:clrTo>
            </a:clrChange>
            <a:duotone>
              <a:prstClr val="black"/>
              <a:schemeClr val="accent2">
                <a:tint val="45000"/>
                <a:satMod val="400000"/>
              </a:schemeClr>
            </a:duotone>
            <a:extLst>
              <a:ext uri="{28A0092B-C50C-407E-A947-70E740481C1C}">
                <a14:useLocalDpi xmlns:a14="http://schemas.microsoft.com/office/drawing/2010/main" val="0"/>
              </a:ext>
            </a:extLst>
          </a:blip>
          <a:srcRect/>
          <a:stretch>
            <a:fillRect/>
          </a:stretch>
        </p:blipFill>
        <p:spPr bwMode="auto">
          <a:xfrm>
            <a:off x="342833" y="3348591"/>
            <a:ext cx="293004" cy="293004"/>
          </a:xfrm>
          <a:prstGeom prst="rect">
            <a:avLst/>
          </a:prstGeom>
          <a:noFill/>
          <a:extLst>
            <a:ext uri="{909E8E84-426E-40DD-AFC4-6F175D3DCCD1}">
              <a14:hiddenFill xmlns:a14="http://schemas.microsoft.com/office/drawing/2010/main">
                <a:solidFill>
                  <a:srgbClr val="FFFFFF"/>
                </a:solidFill>
              </a14:hiddenFill>
            </a:ext>
          </a:extLst>
        </p:spPr>
      </p:pic>
      <p:pic>
        <p:nvPicPr>
          <p:cNvPr id="141" name="Picture 385" descr="https://cdn3.iconfinder.com/data/icons/meanicons-base/512/meanicons_50-512.png"/>
          <p:cNvPicPr>
            <a:picLocks noChangeAspect="1" noChangeArrowheads="1"/>
          </p:cNvPicPr>
          <p:nvPr/>
        </p:nvPicPr>
        <p:blipFill>
          <a:blip r:embed="rId25" cstate="print">
            <a:extLst>
              <a:ext uri="{28A0092B-C50C-407E-A947-70E740481C1C}">
                <a14:useLocalDpi xmlns:a14="http://schemas.microsoft.com/office/drawing/2010/main" val="0"/>
              </a:ext>
            </a:extLst>
          </a:blip>
          <a:srcRect/>
          <a:stretch>
            <a:fillRect/>
          </a:stretch>
        </p:blipFill>
        <p:spPr bwMode="auto">
          <a:xfrm>
            <a:off x="2094574" y="962195"/>
            <a:ext cx="217985" cy="210322"/>
          </a:xfrm>
          <a:prstGeom prst="rect">
            <a:avLst/>
          </a:prstGeom>
          <a:noFill/>
          <a:extLst>
            <a:ext uri="{909E8E84-426E-40DD-AFC4-6F175D3DCCD1}">
              <a14:hiddenFill xmlns:a14="http://schemas.microsoft.com/office/drawing/2010/main">
                <a:solidFill>
                  <a:srgbClr val="FFFFFF"/>
                </a:solidFill>
              </a14:hiddenFill>
            </a:ext>
          </a:extLst>
        </p:spPr>
      </p:pic>
      <p:sp>
        <p:nvSpPr>
          <p:cNvPr id="2" name="Slide Number Placeholder 1"/>
          <p:cNvSpPr>
            <a:spLocks noGrp="1"/>
          </p:cNvSpPr>
          <p:nvPr>
            <p:ph type="sldNum" sz="quarter" idx="12"/>
          </p:nvPr>
        </p:nvSpPr>
        <p:spPr/>
        <p:txBody>
          <a:bodyPr/>
          <a:lstStyle/>
          <a:p>
            <a:fld id="{B6F15528-21DE-4FAA-801E-634DDDAF4B2B}" type="slidenum">
              <a:rPr lang="en-US" smtClean="0"/>
              <a:pPr/>
              <a:t>20</a:t>
            </a:fld>
            <a:endParaRPr lang="en-US"/>
          </a:p>
        </p:txBody>
      </p:sp>
      <p:sp>
        <p:nvSpPr>
          <p:cNvPr id="85" name="TextBox 84"/>
          <p:cNvSpPr txBox="1"/>
          <p:nvPr/>
        </p:nvSpPr>
        <p:spPr>
          <a:xfrm>
            <a:off x="17379" y="58687"/>
            <a:ext cx="2601975" cy="338554"/>
          </a:xfrm>
          <a:prstGeom prst="rect">
            <a:avLst/>
          </a:prstGeom>
          <a:noFill/>
          <a:effectLst>
            <a:outerShdw blurRad="50800" dist="38100" dir="2700000" algn="tl" rotWithShape="0">
              <a:prstClr val="black">
                <a:alpha val="40000"/>
              </a:prstClr>
            </a:outerShdw>
          </a:effectLst>
        </p:spPr>
        <p:txBody>
          <a:bodyPr wrap="square" rtlCol="0">
            <a:spAutoFit/>
          </a:bodyPr>
          <a:lstStyle/>
          <a:p>
            <a:r>
              <a:rPr lang="nl-NL" sz="1600" dirty="0">
                <a:solidFill>
                  <a:schemeClr val="bg1"/>
                </a:solidFill>
                <a:latin typeface="Tunga" panose="020B0502040204020203" pitchFamily="34" charset="0"/>
                <a:cs typeface="Tunga" panose="020B0502040204020203" pitchFamily="34" charset="0"/>
              </a:rPr>
              <a:t>No container # - Import</a:t>
            </a:r>
          </a:p>
        </p:txBody>
      </p:sp>
    </p:spTree>
    <p:controls>
      <mc:AlternateContent xmlns:mc="http://schemas.openxmlformats.org/markup-compatibility/2006">
        <mc:Choice xmlns:v="urn:schemas-microsoft-com:vml" Requires="v">
          <p:control spid="18400" name="ScrollBar1" r:id="rId2" imgW="85680" imgH="2666880"/>
        </mc:Choice>
        <mc:Fallback>
          <p:control name="ScrollBar1" r:id="rId2" imgW="85680" imgH="2666880">
            <p:pic>
              <p:nvPicPr>
                <p:cNvPr id="38" name="ScrollBar1"/>
                <p:cNvPicPr>
                  <a:picLocks/>
                </p:cNvPicPr>
                <p:nvPr/>
              </p:nvPicPr>
              <p:blipFill>
                <a:blip r:embed="rId26"/>
                <a:stretch>
                  <a:fillRect/>
                </a:stretch>
              </p:blipFill>
              <p:spPr>
                <a:xfrm>
                  <a:off x="7010401" y="914400"/>
                  <a:ext cx="87293" cy="2664312"/>
                </a:xfrm>
                <a:prstGeom prst="rect">
                  <a:avLst/>
                </a:prstGeom>
              </p:spPr>
            </p:pic>
          </p:control>
        </mc:Fallback>
      </mc:AlternateContent>
      <mc:AlternateContent xmlns:mc="http://schemas.openxmlformats.org/markup-compatibility/2006">
        <mc:Choice xmlns:v="urn:schemas-microsoft-com:vml" Requires="v">
          <p:control spid="18401" name="ScrollBar2" r:id="rId3" imgW="4419720" imgH="123840"/>
        </mc:Choice>
        <mc:Fallback>
          <p:control name="ScrollBar2" r:id="rId3" imgW="4419720" imgH="123840">
            <p:pic>
              <p:nvPicPr>
                <p:cNvPr id="39" name="ScrollBar2"/>
                <p:cNvPicPr>
                  <a:picLocks/>
                </p:cNvPicPr>
                <p:nvPr/>
              </p:nvPicPr>
              <p:blipFill>
                <a:blip r:embed="rId27"/>
                <a:stretch>
                  <a:fillRect/>
                </a:stretch>
              </p:blipFill>
              <p:spPr>
                <a:xfrm>
                  <a:off x="2590800" y="3457834"/>
                  <a:ext cx="4419600" cy="120878"/>
                </a:xfrm>
                <a:prstGeom prst="rect">
                  <a:avLst/>
                </a:prstGeom>
              </p:spPr>
            </p:pic>
          </p:control>
        </mc:Fallback>
      </mc:AlternateContent>
      <mc:AlternateContent xmlns:mc="http://schemas.openxmlformats.org/markup-compatibility/2006">
        <mc:Choice xmlns:v="urn:schemas-microsoft-com:vml" Requires="v">
          <p:control spid="18402" name="ScrollBar3" r:id="rId4" imgW="114480" imgH="2438280"/>
        </mc:Choice>
        <mc:Fallback>
          <p:control name="ScrollBar3" r:id="rId4" imgW="114480" imgH="2438280">
            <p:pic>
              <p:nvPicPr>
                <p:cNvPr id="58" name="ScrollBar3"/>
                <p:cNvPicPr>
                  <a:picLocks/>
                </p:cNvPicPr>
                <p:nvPr/>
              </p:nvPicPr>
              <p:blipFill>
                <a:blip r:embed="rId28"/>
                <a:stretch>
                  <a:fillRect/>
                </a:stretch>
              </p:blipFill>
              <p:spPr>
                <a:xfrm>
                  <a:off x="11086231" y="2877378"/>
                  <a:ext cx="115169" cy="2438417"/>
                </a:xfrm>
                <a:prstGeom prst="rect">
                  <a:avLst/>
                </a:prstGeom>
              </p:spPr>
            </p:pic>
          </p:control>
        </mc:Fallback>
      </mc:AlternateContent>
    </p:controls>
    <p:extLst>
      <p:ext uri="{BB962C8B-B14F-4D97-AF65-F5344CB8AC3E}">
        <p14:creationId xmlns:p14="http://schemas.microsoft.com/office/powerpoint/2010/main" val="358652808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 name="Rectangle 78">
            <a:hlinkClick r:id="rId5" action="ppaction://hlinksldjump"/>
          </p:cNvPr>
          <p:cNvSpPr/>
          <p:nvPr/>
        </p:nvSpPr>
        <p:spPr>
          <a:xfrm>
            <a:off x="7696200" y="2271411"/>
            <a:ext cx="2616434" cy="520435"/>
          </a:xfrm>
          <a:prstGeom prst="rect">
            <a:avLst/>
          </a:prstGeom>
          <a:solidFill>
            <a:schemeClr val="bg1">
              <a:lumMod val="75000"/>
            </a:schemeClr>
          </a:solidFill>
          <a:ln>
            <a:solidFill>
              <a:schemeClr val="bg1">
                <a:lumMod val="85000"/>
              </a:schemeClr>
            </a:solidFill>
          </a:ln>
          <a:effectLst>
            <a:outerShdw blurRad="50800" dist="38100" dir="18900000" algn="bl" rotWithShape="0">
              <a:prstClr val="black">
                <a:alpha val="40000"/>
              </a:prstClr>
            </a:outerShdw>
          </a:effectLst>
        </p:spPr>
        <p:style>
          <a:lnRef idx="2">
            <a:schemeClr val="accent2"/>
          </a:lnRef>
          <a:fillRef idx="1">
            <a:schemeClr val="lt1"/>
          </a:fillRef>
          <a:effectRef idx="0">
            <a:schemeClr val="accent2"/>
          </a:effectRef>
          <a:fontRef idx="minor">
            <a:schemeClr val="dk1"/>
          </a:fontRef>
        </p:style>
        <p:txBody>
          <a:bodyPr lIns="0" rIns="0" bIns="0" rtlCol="0" anchor="ctr"/>
          <a:lstStyle/>
          <a:p>
            <a:pPr marL="91440"/>
            <a:r>
              <a:rPr lang="nl-NL" sz="1000" b="1" dirty="0">
                <a:solidFill>
                  <a:schemeClr val="bg1"/>
                </a:solidFill>
                <a:latin typeface="Tunga" panose="020B0502040204020203" pitchFamily="34" charset="0"/>
                <a:cs typeface="Tunga" panose="020B0502040204020203" pitchFamily="34" charset="0"/>
              </a:rPr>
              <a:t>Oosterhout Container Terminal, Oosterhout</a:t>
            </a:r>
          </a:p>
          <a:p>
            <a:pPr marL="91440"/>
            <a:r>
              <a:rPr lang="nl-NL" sz="1000" dirty="0">
                <a:solidFill>
                  <a:schemeClr val="bg1"/>
                </a:solidFill>
                <a:latin typeface="Tunga" panose="020B0502040204020203" pitchFamily="34" charset="0"/>
                <a:cs typeface="Tunga" panose="020B0502040204020203" pitchFamily="34" charset="0"/>
                <a:sym typeface="Wingdings 3" panose="05040102010807070707" pitchFamily="18" charset="2"/>
              </a:rPr>
              <a:t> </a:t>
            </a:r>
            <a:r>
              <a:rPr lang="nl-NL" sz="1000" dirty="0" err="1">
                <a:solidFill>
                  <a:schemeClr val="bg1"/>
                </a:solidFill>
                <a:latin typeface="Tunga" panose="020B0502040204020203" pitchFamily="34" charset="0"/>
                <a:cs typeface="Tunga" panose="020B0502040204020203" pitchFamily="34" charset="0"/>
              </a:rPr>
              <a:t>Round</a:t>
            </a:r>
            <a:r>
              <a:rPr lang="nl-NL" sz="1000" dirty="0">
                <a:solidFill>
                  <a:schemeClr val="bg1"/>
                </a:solidFill>
                <a:latin typeface="Tunga" panose="020B0502040204020203" pitchFamily="34" charset="0"/>
                <a:cs typeface="Tunga" panose="020B0502040204020203" pitchFamily="34" charset="0"/>
              </a:rPr>
              <a:t> Trip</a:t>
            </a:r>
          </a:p>
        </p:txBody>
      </p:sp>
      <p:sp>
        <p:nvSpPr>
          <p:cNvPr id="72" name="Rectangle 71">
            <a:hlinkClick r:id="rId6" action="ppaction://hlinksldjump"/>
          </p:cNvPr>
          <p:cNvSpPr/>
          <p:nvPr/>
        </p:nvSpPr>
        <p:spPr>
          <a:xfrm>
            <a:off x="7696200" y="956150"/>
            <a:ext cx="2616434" cy="520435"/>
          </a:xfrm>
          <a:prstGeom prst="rect">
            <a:avLst/>
          </a:prstGeom>
          <a:solidFill>
            <a:schemeClr val="bg1">
              <a:lumMod val="75000"/>
            </a:schemeClr>
          </a:solidFill>
          <a:ln>
            <a:solidFill>
              <a:schemeClr val="bg1">
                <a:lumMod val="85000"/>
              </a:schemeClr>
            </a:solidFill>
          </a:ln>
          <a:effectLst>
            <a:outerShdw blurRad="50800" dist="38100" dir="18900000" algn="bl" rotWithShape="0">
              <a:prstClr val="black">
                <a:alpha val="40000"/>
              </a:prstClr>
            </a:outerShdw>
          </a:effectLst>
        </p:spPr>
        <p:style>
          <a:lnRef idx="2">
            <a:schemeClr val="accent2"/>
          </a:lnRef>
          <a:fillRef idx="1">
            <a:schemeClr val="lt1"/>
          </a:fillRef>
          <a:effectRef idx="0">
            <a:schemeClr val="accent2"/>
          </a:effectRef>
          <a:fontRef idx="minor">
            <a:schemeClr val="dk1"/>
          </a:fontRef>
        </p:style>
        <p:txBody>
          <a:bodyPr lIns="0" rIns="0" bIns="0" rtlCol="0" anchor="ctr"/>
          <a:lstStyle/>
          <a:p>
            <a:pPr marL="91440"/>
            <a:r>
              <a:rPr lang="nl-NL" sz="1000" b="1" dirty="0">
                <a:solidFill>
                  <a:schemeClr val="bg1"/>
                </a:solidFill>
                <a:latin typeface="Tunga" panose="020B0502040204020203" pitchFamily="34" charset="0"/>
                <a:cs typeface="Tunga" panose="020B0502040204020203" pitchFamily="34" charset="0"/>
              </a:rPr>
              <a:t>Delta Marine Terminals, Moerdijk</a:t>
            </a:r>
          </a:p>
          <a:p>
            <a:pPr marL="91440"/>
            <a:r>
              <a:rPr lang="nl-NL" sz="1000" dirty="0">
                <a:solidFill>
                  <a:schemeClr val="bg1"/>
                </a:solidFill>
                <a:latin typeface="Tunga" panose="020B0502040204020203" pitchFamily="34" charset="0"/>
                <a:cs typeface="Tunga" panose="020B0502040204020203" pitchFamily="34" charset="0"/>
                <a:sym typeface="Wingdings 3" panose="05040102010807070707" pitchFamily="18" charset="2"/>
              </a:rPr>
              <a:t> </a:t>
            </a:r>
            <a:r>
              <a:rPr lang="nl-NL" sz="1000" dirty="0">
                <a:solidFill>
                  <a:schemeClr val="bg1"/>
                </a:solidFill>
                <a:latin typeface="Tunga" panose="020B0502040204020203" pitchFamily="34" charset="0"/>
                <a:cs typeface="Tunga" panose="020B0502040204020203" pitchFamily="34" charset="0"/>
              </a:rPr>
              <a:t>Single Trip </a:t>
            </a:r>
            <a:r>
              <a:rPr lang="nl-NL" sz="1000" dirty="0">
                <a:solidFill>
                  <a:schemeClr val="bg1"/>
                </a:solidFill>
                <a:latin typeface="Tunga" panose="020B0502040204020203" pitchFamily="34" charset="0"/>
                <a:cs typeface="Tunga" panose="020B0502040204020203" pitchFamily="34" charset="0"/>
                <a:sym typeface="Wingdings 3" panose="05040102010807070707" pitchFamily="18" charset="2"/>
              </a:rPr>
              <a:t> </a:t>
            </a:r>
            <a:r>
              <a:rPr lang="nl-NL" sz="1000" dirty="0">
                <a:solidFill>
                  <a:schemeClr val="bg1"/>
                </a:solidFill>
                <a:latin typeface="Tunga" panose="020B0502040204020203" pitchFamily="34" charset="0"/>
                <a:cs typeface="Tunga" panose="020B0502040204020203" pitchFamily="34" charset="0"/>
              </a:rPr>
              <a:t>Depot </a:t>
            </a:r>
            <a:r>
              <a:rPr lang="nl-NL" sz="1000" dirty="0" err="1">
                <a:solidFill>
                  <a:schemeClr val="bg1"/>
                </a:solidFill>
                <a:latin typeface="Tunga" panose="020B0502040204020203" pitchFamily="34" charset="0"/>
                <a:cs typeface="Tunga" panose="020B0502040204020203" pitchFamily="34" charset="0"/>
              </a:rPr>
              <a:t>available</a:t>
            </a:r>
            <a:endParaRPr lang="nl-NL" sz="1000" dirty="0">
              <a:solidFill>
                <a:schemeClr val="bg1"/>
              </a:solidFill>
              <a:latin typeface="Tunga" panose="020B0502040204020203" pitchFamily="34" charset="0"/>
              <a:cs typeface="Tunga" panose="020B0502040204020203" pitchFamily="34" charset="0"/>
            </a:endParaRPr>
          </a:p>
        </p:txBody>
      </p:sp>
      <p:sp>
        <p:nvSpPr>
          <p:cNvPr id="26" name="Title 1"/>
          <p:cNvSpPr>
            <a:spLocks noGrp="1"/>
          </p:cNvSpPr>
          <p:nvPr>
            <p:ph type="title"/>
          </p:nvPr>
        </p:nvSpPr>
        <p:spPr>
          <a:xfrm>
            <a:off x="8762999" y="6172200"/>
            <a:ext cx="2533073" cy="381000"/>
          </a:xfrm>
        </p:spPr>
        <p:txBody>
          <a:bodyPr>
            <a:normAutofit/>
          </a:bodyPr>
          <a:lstStyle/>
          <a:p>
            <a:r>
              <a:rPr lang="nl-NL" sz="800" dirty="0"/>
              <a:t>Menu option No container # more options</a:t>
            </a:r>
          </a:p>
        </p:txBody>
      </p:sp>
      <p:pic>
        <p:nvPicPr>
          <p:cNvPr id="24" name="Picture 23"/>
          <p:cNvPicPr>
            <a:picLocks noChangeAspect="1"/>
          </p:cNvPicPr>
          <p:nvPr/>
        </p:nvPicPr>
        <p:blipFill>
          <a:blip r:embed="rId7"/>
          <a:stretch>
            <a:fillRect/>
          </a:stretch>
        </p:blipFill>
        <p:spPr>
          <a:xfrm>
            <a:off x="2590801" y="914400"/>
            <a:ext cx="4506893" cy="2664312"/>
          </a:xfrm>
          <a:prstGeom prst="rect">
            <a:avLst/>
          </a:prstGeom>
          <a:effectLst>
            <a:outerShdw blurRad="50800" dist="38100" dir="18900000" algn="bl" rotWithShape="0">
              <a:prstClr val="black">
                <a:alpha val="40000"/>
              </a:prstClr>
            </a:outerShdw>
          </a:effectLst>
        </p:spPr>
      </p:pic>
      <p:pic>
        <p:nvPicPr>
          <p:cNvPr id="42" name="Picture 41" descr="want to create function that when a new point occurs this file will ..."/>
          <p:cNvPicPr>
            <a:picLocks noChangeAspect="1"/>
          </p:cNvPicPr>
          <p:nvPr/>
        </p:nvPicPr>
        <p:blipFill>
          <a:blip r:embed="rId8"/>
          <a:stretch>
            <a:fillRect/>
          </a:stretch>
        </p:blipFill>
        <p:spPr>
          <a:xfrm flipH="1">
            <a:off x="4395498" y="2511255"/>
            <a:ext cx="160338" cy="280591"/>
          </a:xfrm>
          <a:prstGeom prst="rect">
            <a:avLst/>
          </a:prstGeom>
        </p:spPr>
      </p:pic>
      <p:sp>
        <p:nvSpPr>
          <p:cNvPr id="45" name="Rectangle 44"/>
          <p:cNvSpPr/>
          <p:nvPr/>
        </p:nvSpPr>
        <p:spPr>
          <a:xfrm>
            <a:off x="10337479" y="2273037"/>
            <a:ext cx="570543" cy="520435"/>
          </a:xfrm>
          <a:prstGeom prst="rect">
            <a:avLst/>
          </a:prstGeom>
          <a:solidFill>
            <a:schemeClr val="bg1"/>
          </a:solidFill>
          <a:ln>
            <a:solidFill>
              <a:schemeClr val="bg1">
                <a:lumMod val="85000"/>
              </a:schemeClr>
            </a:solidFill>
          </a:ln>
          <a:effectLst>
            <a:outerShdw blurRad="50800" dist="38100" dir="18900000" algn="bl" rotWithShape="0">
              <a:prstClr val="black">
                <a:alpha val="40000"/>
              </a:prstClr>
            </a:outerShdw>
          </a:effectLst>
        </p:spPr>
        <p:style>
          <a:lnRef idx="2">
            <a:schemeClr val="accent2"/>
          </a:lnRef>
          <a:fillRef idx="1">
            <a:schemeClr val="lt1"/>
          </a:fillRef>
          <a:effectRef idx="0">
            <a:schemeClr val="accent2"/>
          </a:effectRef>
          <a:fontRef idx="minor">
            <a:schemeClr val="dk1"/>
          </a:fontRef>
        </p:style>
        <p:txBody>
          <a:bodyPr lIns="0" rIns="0" bIns="0" rtlCol="0" anchor="ctr"/>
          <a:lstStyle/>
          <a:p>
            <a:pPr algn="ctr"/>
            <a:endParaRPr lang="nl-NL">
              <a:latin typeface="Tunga" panose="020B0502040204020203" pitchFamily="34" charset="0"/>
              <a:cs typeface="Tunga" panose="020B0502040204020203" pitchFamily="34" charset="0"/>
            </a:endParaRPr>
          </a:p>
        </p:txBody>
      </p:sp>
      <p:sp>
        <p:nvSpPr>
          <p:cNvPr id="46" name="Rectangle 45"/>
          <p:cNvSpPr/>
          <p:nvPr/>
        </p:nvSpPr>
        <p:spPr>
          <a:xfrm>
            <a:off x="10337479" y="1600202"/>
            <a:ext cx="570543" cy="520435"/>
          </a:xfrm>
          <a:prstGeom prst="rect">
            <a:avLst/>
          </a:prstGeom>
          <a:solidFill>
            <a:schemeClr val="bg1"/>
          </a:solidFill>
          <a:ln>
            <a:solidFill>
              <a:schemeClr val="bg1">
                <a:lumMod val="85000"/>
              </a:schemeClr>
            </a:solidFill>
          </a:ln>
          <a:effectLst/>
        </p:spPr>
        <p:style>
          <a:lnRef idx="2">
            <a:schemeClr val="accent2"/>
          </a:lnRef>
          <a:fillRef idx="1">
            <a:schemeClr val="lt1"/>
          </a:fillRef>
          <a:effectRef idx="0">
            <a:schemeClr val="accent2"/>
          </a:effectRef>
          <a:fontRef idx="minor">
            <a:schemeClr val="dk1"/>
          </a:fontRef>
        </p:style>
        <p:txBody>
          <a:bodyPr lIns="0" rIns="0" bIns="0" rtlCol="0" anchor="ctr"/>
          <a:lstStyle/>
          <a:p>
            <a:pPr algn="ctr"/>
            <a:endParaRPr lang="nl-NL">
              <a:latin typeface="Tunga" panose="020B0502040204020203" pitchFamily="34" charset="0"/>
              <a:cs typeface="Tunga" panose="020B0502040204020203" pitchFamily="34" charset="0"/>
            </a:endParaRPr>
          </a:p>
        </p:txBody>
      </p:sp>
      <p:sp>
        <p:nvSpPr>
          <p:cNvPr id="47" name="Rectangle 46">
            <a:hlinkClick r:id="rId6" action="ppaction://hlinksldjump"/>
          </p:cNvPr>
          <p:cNvSpPr/>
          <p:nvPr/>
        </p:nvSpPr>
        <p:spPr>
          <a:xfrm>
            <a:off x="7696200" y="946513"/>
            <a:ext cx="2616434" cy="520435"/>
          </a:xfrm>
          <a:prstGeom prst="rect">
            <a:avLst/>
          </a:prstGeom>
          <a:solidFill>
            <a:srgbClr val="FFFFCC"/>
          </a:solidFill>
          <a:ln>
            <a:solidFill>
              <a:schemeClr val="bg1">
                <a:lumMod val="85000"/>
              </a:schemeClr>
            </a:solidFill>
          </a:ln>
          <a:effectLst>
            <a:outerShdw blurRad="50800" dist="38100" dir="18900000" algn="bl" rotWithShape="0">
              <a:prstClr val="black">
                <a:alpha val="40000"/>
              </a:prstClr>
            </a:outerShdw>
          </a:effectLst>
        </p:spPr>
        <p:style>
          <a:lnRef idx="2">
            <a:schemeClr val="accent2"/>
          </a:lnRef>
          <a:fillRef idx="1">
            <a:schemeClr val="lt1"/>
          </a:fillRef>
          <a:effectRef idx="0">
            <a:schemeClr val="accent2"/>
          </a:effectRef>
          <a:fontRef idx="minor">
            <a:schemeClr val="dk1"/>
          </a:fontRef>
        </p:style>
        <p:txBody>
          <a:bodyPr lIns="0" rIns="0" bIns="0" rtlCol="0" anchor="ctr"/>
          <a:lstStyle/>
          <a:p>
            <a:pPr marL="91440"/>
            <a:r>
              <a:rPr lang="nl-NL" sz="1000" b="1" dirty="0">
                <a:solidFill>
                  <a:schemeClr val="tx1"/>
                </a:solidFill>
                <a:latin typeface="Tunga" panose="020B0502040204020203" pitchFamily="34" charset="0"/>
                <a:cs typeface="Tunga" panose="020B0502040204020203" pitchFamily="34" charset="0"/>
              </a:rPr>
              <a:t>Delta Marine Terminals, Moerdijk</a:t>
            </a:r>
          </a:p>
          <a:p>
            <a:pPr marL="91440"/>
            <a:r>
              <a:rPr lang="nl-NL" sz="1000" dirty="0">
                <a:solidFill>
                  <a:schemeClr val="tx1"/>
                </a:solidFill>
                <a:latin typeface="Tunga" panose="020B0502040204020203" pitchFamily="34" charset="0"/>
                <a:cs typeface="Tunga" panose="020B0502040204020203" pitchFamily="34" charset="0"/>
                <a:sym typeface="Wingdings 3" panose="05040102010807070707" pitchFamily="18" charset="2"/>
              </a:rPr>
              <a:t> </a:t>
            </a:r>
            <a:r>
              <a:rPr lang="nl-NL" sz="1000" dirty="0">
                <a:solidFill>
                  <a:schemeClr val="tx1"/>
                </a:solidFill>
                <a:latin typeface="Tunga" panose="020B0502040204020203" pitchFamily="34" charset="0"/>
                <a:cs typeface="Tunga" panose="020B0502040204020203" pitchFamily="34" charset="0"/>
              </a:rPr>
              <a:t>Single Trip </a:t>
            </a:r>
            <a:r>
              <a:rPr lang="nl-NL" sz="1000" dirty="0">
                <a:solidFill>
                  <a:schemeClr val="tx1"/>
                </a:solidFill>
                <a:latin typeface="Tunga" panose="020B0502040204020203" pitchFamily="34" charset="0"/>
                <a:cs typeface="Tunga" panose="020B0502040204020203" pitchFamily="34" charset="0"/>
                <a:sym typeface="Wingdings 3" panose="05040102010807070707" pitchFamily="18" charset="2"/>
              </a:rPr>
              <a:t> </a:t>
            </a:r>
            <a:r>
              <a:rPr lang="nl-NL" sz="1000" dirty="0">
                <a:solidFill>
                  <a:schemeClr val="tx1"/>
                </a:solidFill>
                <a:latin typeface="Tunga" panose="020B0502040204020203" pitchFamily="34" charset="0"/>
                <a:cs typeface="Tunga" panose="020B0502040204020203" pitchFamily="34" charset="0"/>
              </a:rPr>
              <a:t>Depot </a:t>
            </a:r>
            <a:r>
              <a:rPr lang="nl-NL" sz="1000" dirty="0" err="1">
                <a:solidFill>
                  <a:schemeClr val="tx1"/>
                </a:solidFill>
                <a:latin typeface="Tunga" panose="020B0502040204020203" pitchFamily="34" charset="0"/>
                <a:cs typeface="Tunga" panose="020B0502040204020203" pitchFamily="34" charset="0"/>
              </a:rPr>
              <a:t>available</a:t>
            </a:r>
            <a:r>
              <a:rPr lang="nl-NL" sz="1000" dirty="0">
                <a:solidFill>
                  <a:schemeClr val="tx1"/>
                </a:solidFill>
                <a:latin typeface="Tunga" panose="020B0502040204020203" pitchFamily="34" charset="0"/>
                <a:cs typeface="Tunga" panose="020B0502040204020203" pitchFamily="34" charset="0"/>
              </a:rPr>
              <a:t> </a:t>
            </a:r>
            <a:r>
              <a:rPr lang="nl-NL" sz="1000" dirty="0" err="1">
                <a:solidFill>
                  <a:schemeClr val="tx1"/>
                </a:solidFill>
                <a:latin typeface="Tunga" panose="020B0502040204020203" pitchFamily="34" charset="0"/>
                <a:cs typeface="Tunga" panose="020B0502040204020203" pitchFamily="34" charset="0"/>
              </a:rPr>
              <a:t>for</a:t>
            </a:r>
            <a:r>
              <a:rPr lang="nl-NL" sz="1000" dirty="0">
                <a:solidFill>
                  <a:schemeClr val="tx1"/>
                </a:solidFill>
                <a:latin typeface="Tunga" panose="020B0502040204020203" pitchFamily="34" charset="0"/>
                <a:cs typeface="Tunga" panose="020B0502040204020203" pitchFamily="34" charset="0"/>
              </a:rPr>
              <a:t> carrier </a:t>
            </a:r>
          </a:p>
        </p:txBody>
      </p:sp>
      <p:sp>
        <p:nvSpPr>
          <p:cNvPr id="48" name="Rectangle 47"/>
          <p:cNvSpPr/>
          <p:nvPr/>
        </p:nvSpPr>
        <p:spPr>
          <a:xfrm>
            <a:off x="10325934" y="946513"/>
            <a:ext cx="570543" cy="520435"/>
          </a:xfrm>
          <a:prstGeom prst="rect">
            <a:avLst/>
          </a:prstGeom>
          <a:solidFill>
            <a:schemeClr val="bg1"/>
          </a:solidFill>
          <a:ln>
            <a:solidFill>
              <a:schemeClr val="bg1">
                <a:lumMod val="85000"/>
              </a:schemeClr>
            </a:solidFill>
          </a:ln>
          <a:effectLst>
            <a:outerShdw blurRad="50800" dist="38100" dir="18900000" algn="bl" rotWithShape="0">
              <a:prstClr val="black">
                <a:alpha val="40000"/>
              </a:prstClr>
            </a:outerShdw>
          </a:effectLst>
        </p:spPr>
        <p:style>
          <a:lnRef idx="2">
            <a:schemeClr val="accent2"/>
          </a:lnRef>
          <a:fillRef idx="1">
            <a:schemeClr val="lt1"/>
          </a:fillRef>
          <a:effectRef idx="0">
            <a:schemeClr val="accent2"/>
          </a:effectRef>
          <a:fontRef idx="minor">
            <a:schemeClr val="dk1"/>
          </a:fontRef>
        </p:style>
        <p:txBody>
          <a:bodyPr lIns="0" rIns="0" bIns="0" rtlCol="0" anchor="ctr"/>
          <a:lstStyle/>
          <a:p>
            <a:pPr algn="ctr"/>
            <a:endParaRPr lang="nl-NL">
              <a:latin typeface="Tunga" panose="020B0502040204020203" pitchFamily="34" charset="0"/>
              <a:cs typeface="Tunga" panose="020B0502040204020203" pitchFamily="34" charset="0"/>
            </a:endParaRPr>
          </a:p>
        </p:txBody>
      </p:sp>
      <p:pic>
        <p:nvPicPr>
          <p:cNvPr id="49" name="Picture 2"/>
          <p:cNvPicPr>
            <a:picLocks noChangeAspect="1" noChangeArrowheads="1"/>
          </p:cNvPicPr>
          <p:nvPr/>
        </p:nvPicPr>
        <p:blipFill>
          <a:blip r:embed="rId9">
            <a:duotone>
              <a:schemeClr val="bg2">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10381204" y="987654"/>
            <a:ext cx="438150" cy="438150"/>
          </a:xfrm>
          <a:prstGeom prst="rect">
            <a:avLst/>
          </a:prstGeom>
          <a:noFill/>
          <a:ln>
            <a:noFill/>
          </a:ln>
          <a:effectLst>
            <a:outerShdw blurRad="50800" dist="38100" dir="18900000" algn="bl" rotWithShape="0">
              <a:prstClr val="black">
                <a:alpha val="40000"/>
              </a:prstClr>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50" name="Picture 3"/>
          <p:cNvPicPr>
            <a:picLocks noChangeAspect="1" noChangeArrowheads="1"/>
          </p:cNvPicPr>
          <p:nvPr/>
        </p:nvPicPr>
        <p:blipFill>
          <a:blip r:embed="rId10">
            <a:duotone>
              <a:schemeClr val="bg2">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10437692" y="1655534"/>
            <a:ext cx="370114" cy="409769"/>
          </a:xfrm>
          <a:prstGeom prst="rect">
            <a:avLst/>
          </a:prstGeom>
          <a:noFill/>
          <a:ln>
            <a:noFill/>
          </a:ln>
          <a:effectLst>
            <a:outerShdw blurRad="50800" dist="38100" dir="18900000" algn="bl" rotWithShape="0">
              <a:prstClr val="black">
                <a:alpha val="40000"/>
              </a:prstClr>
            </a:outerShdw>
          </a:effectLst>
          <a:extLst/>
        </p:spPr>
      </p:pic>
      <p:pic>
        <p:nvPicPr>
          <p:cNvPr id="51" name="Picture 2"/>
          <p:cNvPicPr>
            <a:picLocks noChangeAspect="1" noChangeArrowheads="1"/>
          </p:cNvPicPr>
          <p:nvPr/>
        </p:nvPicPr>
        <p:blipFill>
          <a:blip r:embed="rId9">
            <a:duotone>
              <a:schemeClr val="bg2">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10379415" y="2314178"/>
            <a:ext cx="438150" cy="438150"/>
          </a:xfrm>
          <a:prstGeom prst="rect">
            <a:avLst/>
          </a:prstGeom>
          <a:noFill/>
          <a:ln>
            <a:noFill/>
          </a:ln>
          <a:effectLst>
            <a:outerShdw blurRad="50800" dist="38100" dir="18900000" algn="bl" rotWithShape="0">
              <a:prstClr val="black">
                <a:alpha val="40000"/>
              </a:prstClr>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52" name="Rectangle 51">
            <a:hlinkClick r:id="rId11" action="ppaction://hlinksldjump"/>
          </p:cNvPr>
          <p:cNvSpPr/>
          <p:nvPr/>
        </p:nvSpPr>
        <p:spPr>
          <a:xfrm>
            <a:off x="7696200" y="1600202"/>
            <a:ext cx="2616434" cy="520435"/>
          </a:xfrm>
          <a:prstGeom prst="rect">
            <a:avLst/>
          </a:prstGeom>
          <a:solidFill>
            <a:schemeClr val="bg1">
              <a:lumMod val="75000"/>
            </a:schemeClr>
          </a:solidFill>
          <a:ln>
            <a:solidFill>
              <a:schemeClr val="bg1">
                <a:lumMod val="85000"/>
              </a:schemeClr>
            </a:solidFill>
          </a:ln>
          <a:effectLst>
            <a:outerShdw blurRad="50800" dist="38100" dir="18900000" algn="bl" rotWithShape="0">
              <a:prstClr val="black">
                <a:alpha val="40000"/>
              </a:prstClr>
            </a:outerShdw>
          </a:effectLst>
        </p:spPr>
        <p:style>
          <a:lnRef idx="2">
            <a:schemeClr val="accent2"/>
          </a:lnRef>
          <a:fillRef idx="1">
            <a:schemeClr val="lt1"/>
          </a:fillRef>
          <a:effectRef idx="0">
            <a:schemeClr val="accent2"/>
          </a:effectRef>
          <a:fontRef idx="minor">
            <a:schemeClr val="dk1"/>
          </a:fontRef>
        </p:style>
        <p:txBody>
          <a:bodyPr lIns="0" rIns="0" bIns="0" rtlCol="0" anchor="ctr"/>
          <a:lstStyle/>
          <a:p>
            <a:pPr marL="91440"/>
            <a:r>
              <a:rPr lang="nl-NL" sz="1000" b="1" dirty="0">
                <a:solidFill>
                  <a:schemeClr val="bg1"/>
                </a:solidFill>
                <a:latin typeface="Tunga" panose="020B0502040204020203" pitchFamily="34" charset="0"/>
                <a:cs typeface="Tunga" panose="020B0502040204020203" pitchFamily="34" charset="0"/>
              </a:rPr>
              <a:t>Barge Terminal Tilburg, Tilburg</a:t>
            </a:r>
          </a:p>
          <a:p>
            <a:pPr marL="91440"/>
            <a:r>
              <a:rPr lang="nl-NL" sz="1000" dirty="0">
                <a:solidFill>
                  <a:schemeClr val="bg1"/>
                </a:solidFill>
                <a:latin typeface="Tunga" panose="020B0502040204020203" pitchFamily="34" charset="0"/>
                <a:cs typeface="Tunga" panose="020B0502040204020203" pitchFamily="34" charset="0"/>
                <a:sym typeface="Wingdings 3" panose="05040102010807070707" pitchFamily="18" charset="2"/>
              </a:rPr>
              <a:t> </a:t>
            </a:r>
            <a:r>
              <a:rPr lang="nl-NL" sz="1000" dirty="0" err="1">
                <a:solidFill>
                  <a:schemeClr val="bg1"/>
                </a:solidFill>
                <a:latin typeface="Tunga" panose="020B0502040204020203" pitchFamily="34" charset="0"/>
                <a:cs typeface="Tunga" panose="020B0502040204020203" pitchFamily="34" charset="0"/>
              </a:rPr>
              <a:t>Round</a:t>
            </a:r>
            <a:r>
              <a:rPr lang="nl-NL" sz="1000" dirty="0">
                <a:solidFill>
                  <a:schemeClr val="bg1"/>
                </a:solidFill>
                <a:latin typeface="Tunga" panose="020B0502040204020203" pitchFamily="34" charset="0"/>
                <a:cs typeface="Tunga" panose="020B0502040204020203" pitchFamily="34" charset="0"/>
              </a:rPr>
              <a:t> Trip</a:t>
            </a:r>
          </a:p>
        </p:txBody>
      </p:sp>
      <p:sp>
        <p:nvSpPr>
          <p:cNvPr id="54" name="Rectangle 53"/>
          <p:cNvSpPr/>
          <p:nvPr/>
        </p:nvSpPr>
        <p:spPr>
          <a:xfrm>
            <a:off x="10887924" y="946513"/>
            <a:ext cx="570543" cy="520435"/>
          </a:xfrm>
          <a:prstGeom prst="rect">
            <a:avLst/>
          </a:prstGeom>
          <a:solidFill>
            <a:schemeClr val="bg1"/>
          </a:solidFill>
          <a:ln>
            <a:solidFill>
              <a:schemeClr val="bg1">
                <a:lumMod val="85000"/>
              </a:schemeClr>
            </a:solidFill>
          </a:ln>
          <a:effectLst>
            <a:outerShdw blurRad="50800" dist="38100" dir="18900000" algn="bl" rotWithShape="0">
              <a:prstClr val="black">
                <a:alpha val="40000"/>
              </a:prstClr>
            </a:outerShdw>
          </a:effectLst>
        </p:spPr>
        <p:style>
          <a:lnRef idx="2">
            <a:schemeClr val="accent2"/>
          </a:lnRef>
          <a:fillRef idx="1">
            <a:schemeClr val="lt1"/>
          </a:fillRef>
          <a:effectRef idx="0">
            <a:schemeClr val="accent2"/>
          </a:effectRef>
          <a:fontRef idx="minor">
            <a:schemeClr val="dk1"/>
          </a:fontRef>
        </p:style>
        <p:txBody>
          <a:bodyPr lIns="0" rIns="0" bIns="0" rtlCol="0" anchor="ctr"/>
          <a:lstStyle/>
          <a:p>
            <a:pPr algn="ctr"/>
            <a:r>
              <a:rPr lang="nl-NL" sz="1000" dirty="0">
                <a:solidFill>
                  <a:schemeClr val="bg1">
                    <a:lumMod val="50000"/>
                  </a:schemeClr>
                </a:solidFill>
                <a:latin typeface="Tunga" panose="020B0502040204020203" pitchFamily="34" charset="0"/>
                <a:cs typeface="Tunga" panose="020B0502040204020203" pitchFamily="34" charset="0"/>
              </a:rPr>
              <a:t>€ 124.20</a:t>
            </a:r>
          </a:p>
        </p:txBody>
      </p:sp>
      <p:sp>
        <p:nvSpPr>
          <p:cNvPr id="55" name="Rectangle 54"/>
          <p:cNvSpPr/>
          <p:nvPr/>
        </p:nvSpPr>
        <p:spPr>
          <a:xfrm>
            <a:off x="10887924" y="1600200"/>
            <a:ext cx="570543" cy="520435"/>
          </a:xfrm>
          <a:prstGeom prst="rect">
            <a:avLst/>
          </a:prstGeom>
          <a:solidFill>
            <a:schemeClr val="bg1"/>
          </a:solidFill>
          <a:ln>
            <a:solidFill>
              <a:schemeClr val="bg1">
                <a:lumMod val="85000"/>
              </a:schemeClr>
            </a:solidFill>
          </a:ln>
          <a:effectLst>
            <a:outerShdw blurRad="50800" dist="38100" dir="18900000" algn="bl" rotWithShape="0">
              <a:prstClr val="black">
                <a:alpha val="40000"/>
              </a:prstClr>
            </a:outerShdw>
          </a:effectLst>
        </p:spPr>
        <p:style>
          <a:lnRef idx="2">
            <a:schemeClr val="accent2"/>
          </a:lnRef>
          <a:fillRef idx="1">
            <a:schemeClr val="lt1"/>
          </a:fillRef>
          <a:effectRef idx="0">
            <a:schemeClr val="accent2"/>
          </a:effectRef>
          <a:fontRef idx="minor">
            <a:schemeClr val="dk1"/>
          </a:fontRef>
        </p:style>
        <p:txBody>
          <a:bodyPr lIns="0" rIns="0" bIns="0" rtlCol="0" anchor="ctr"/>
          <a:lstStyle/>
          <a:p>
            <a:pPr algn="ctr"/>
            <a:r>
              <a:rPr lang="nl-NL" sz="1000" dirty="0">
                <a:solidFill>
                  <a:schemeClr val="bg1">
                    <a:lumMod val="50000"/>
                  </a:schemeClr>
                </a:solidFill>
                <a:latin typeface="Tunga" panose="020B0502040204020203" pitchFamily="34" charset="0"/>
                <a:cs typeface="Tunga" panose="020B0502040204020203" pitchFamily="34" charset="0"/>
              </a:rPr>
              <a:t>€ 145.98</a:t>
            </a:r>
          </a:p>
        </p:txBody>
      </p:sp>
      <p:sp>
        <p:nvSpPr>
          <p:cNvPr id="56" name="Rectangle 55"/>
          <p:cNvSpPr/>
          <p:nvPr/>
        </p:nvSpPr>
        <p:spPr>
          <a:xfrm>
            <a:off x="10887924" y="2273035"/>
            <a:ext cx="570543" cy="520435"/>
          </a:xfrm>
          <a:prstGeom prst="rect">
            <a:avLst/>
          </a:prstGeom>
          <a:solidFill>
            <a:schemeClr val="bg1"/>
          </a:solidFill>
          <a:ln>
            <a:solidFill>
              <a:schemeClr val="bg1">
                <a:lumMod val="85000"/>
              </a:schemeClr>
            </a:solidFill>
          </a:ln>
          <a:effectLst>
            <a:outerShdw blurRad="50800" dist="38100" dir="18900000" algn="bl" rotWithShape="0">
              <a:prstClr val="black">
                <a:alpha val="40000"/>
              </a:prstClr>
            </a:outerShdw>
          </a:effectLst>
        </p:spPr>
        <p:style>
          <a:lnRef idx="2">
            <a:schemeClr val="accent2"/>
          </a:lnRef>
          <a:fillRef idx="1">
            <a:schemeClr val="lt1"/>
          </a:fillRef>
          <a:effectRef idx="0">
            <a:schemeClr val="accent2"/>
          </a:effectRef>
          <a:fontRef idx="minor">
            <a:schemeClr val="dk1"/>
          </a:fontRef>
        </p:style>
        <p:txBody>
          <a:bodyPr lIns="0" rIns="0" bIns="0" rtlCol="0" anchor="ctr"/>
          <a:lstStyle/>
          <a:p>
            <a:pPr algn="ctr"/>
            <a:r>
              <a:rPr lang="nl-NL" sz="1000" dirty="0">
                <a:solidFill>
                  <a:schemeClr val="bg1">
                    <a:lumMod val="50000"/>
                  </a:schemeClr>
                </a:solidFill>
                <a:latin typeface="Tunga" panose="020B0502040204020203" pitchFamily="34" charset="0"/>
                <a:cs typeface="Tunga" panose="020B0502040204020203" pitchFamily="34" charset="0"/>
              </a:rPr>
              <a:t>€ 150.50</a:t>
            </a:r>
          </a:p>
        </p:txBody>
      </p:sp>
      <p:pic>
        <p:nvPicPr>
          <p:cNvPr id="60" name="Picture 59" descr="want to create function that when a new point occurs this file will ..."/>
          <p:cNvPicPr>
            <a:picLocks noChangeAspect="1"/>
          </p:cNvPicPr>
          <p:nvPr/>
        </p:nvPicPr>
        <p:blipFill>
          <a:blip r:embed="rId8">
            <a:duotone>
              <a:schemeClr val="accent1">
                <a:shade val="45000"/>
                <a:satMod val="135000"/>
              </a:schemeClr>
              <a:prstClr val="white"/>
            </a:duotone>
          </a:blip>
          <a:stretch>
            <a:fillRect/>
          </a:stretch>
        </p:blipFill>
        <p:spPr>
          <a:xfrm flipH="1">
            <a:off x="3505873" y="1792904"/>
            <a:ext cx="160338" cy="280591"/>
          </a:xfrm>
          <a:prstGeom prst="rect">
            <a:avLst/>
          </a:prstGeom>
        </p:spPr>
      </p:pic>
      <p:pic>
        <p:nvPicPr>
          <p:cNvPr id="73" name="Picture 72" descr="want to create function that when a new point occurs this file will ..."/>
          <p:cNvPicPr>
            <a:picLocks noChangeAspect="1"/>
          </p:cNvPicPr>
          <p:nvPr/>
        </p:nvPicPr>
        <p:blipFill>
          <a:blip r:embed="rId8">
            <a:duotone>
              <a:schemeClr val="accent6">
                <a:shade val="45000"/>
                <a:satMod val="135000"/>
              </a:schemeClr>
              <a:prstClr val="white"/>
            </a:duotone>
          </a:blip>
          <a:stretch>
            <a:fillRect/>
          </a:stretch>
        </p:blipFill>
        <p:spPr>
          <a:xfrm flipH="1">
            <a:off x="4243075" y="2579842"/>
            <a:ext cx="191314" cy="334800"/>
          </a:xfrm>
          <a:prstGeom prst="rect">
            <a:avLst/>
          </a:prstGeom>
        </p:spPr>
      </p:pic>
      <p:pic>
        <p:nvPicPr>
          <p:cNvPr id="74" name="Picture 73" descr="want to create function that when a new point occurs this file will ..."/>
          <p:cNvPicPr>
            <a:picLocks noChangeAspect="1"/>
          </p:cNvPicPr>
          <p:nvPr/>
        </p:nvPicPr>
        <p:blipFill>
          <a:blip r:embed="rId8">
            <a:duotone>
              <a:schemeClr val="accent3">
                <a:shade val="45000"/>
                <a:satMod val="135000"/>
              </a:schemeClr>
              <a:prstClr val="white"/>
            </a:duotone>
          </a:blip>
          <a:stretch>
            <a:fillRect/>
          </a:stretch>
        </p:blipFill>
        <p:spPr>
          <a:xfrm flipH="1">
            <a:off x="4451215" y="2882731"/>
            <a:ext cx="96681" cy="169192"/>
          </a:xfrm>
          <a:prstGeom prst="rect">
            <a:avLst/>
          </a:prstGeom>
        </p:spPr>
      </p:pic>
      <p:pic>
        <p:nvPicPr>
          <p:cNvPr id="75" name="Picture 74" descr="want to create function that when a new point occurs this file will ..."/>
          <p:cNvPicPr>
            <a:picLocks noChangeAspect="1"/>
          </p:cNvPicPr>
          <p:nvPr/>
        </p:nvPicPr>
        <p:blipFill>
          <a:blip r:embed="rId8">
            <a:duotone>
              <a:schemeClr val="accent4">
                <a:shade val="45000"/>
                <a:satMod val="135000"/>
              </a:schemeClr>
              <a:prstClr val="white"/>
            </a:duotone>
          </a:blip>
          <a:stretch>
            <a:fillRect/>
          </a:stretch>
        </p:blipFill>
        <p:spPr>
          <a:xfrm flipH="1">
            <a:off x="4597951" y="2579842"/>
            <a:ext cx="96686" cy="169200"/>
          </a:xfrm>
          <a:prstGeom prst="rect">
            <a:avLst/>
          </a:prstGeom>
        </p:spPr>
      </p:pic>
      <p:pic>
        <p:nvPicPr>
          <p:cNvPr id="76" name="Picture 75" descr="want to create function that when a new point occurs this file will ..."/>
          <p:cNvPicPr>
            <a:picLocks noChangeAspect="1"/>
          </p:cNvPicPr>
          <p:nvPr/>
        </p:nvPicPr>
        <p:blipFill>
          <a:blip r:embed="rId8">
            <a:duotone>
              <a:schemeClr val="accent4">
                <a:shade val="45000"/>
                <a:satMod val="135000"/>
              </a:schemeClr>
              <a:prstClr val="white"/>
            </a:duotone>
          </a:blip>
          <a:stretch>
            <a:fillRect/>
          </a:stretch>
        </p:blipFill>
        <p:spPr>
          <a:xfrm flipH="1">
            <a:off x="10091192" y="1122133"/>
            <a:ext cx="96681" cy="169192"/>
          </a:xfrm>
          <a:prstGeom prst="rect">
            <a:avLst/>
          </a:prstGeom>
        </p:spPr>
      </p:pic>
      <p:pic>
        <p:nvPicPr>
          <p:cNvPr id="77" name="Picture 76" descr="want to create function that when a new point occurs this file will ..."/>
          <p:cNvPicPr>
            <a:picLocks noChangeAspect="1"/>
          </p:cNvPicPr>
          <p:nvPr/>
        </p:nvPicPr>
        <p:blipFill>
          <a:blip r:embed="rId8">
            <a:duotone>
              <a:schemeClr val="accent3">
                <a:shade val="45000"/>
                <a:satMod val="135000"/>
              </a:schemeClr>
              <a:prstClr val="white"/>
            </a:duotone>
          </a:blip>
          <a:stretch>
            <a:fillRect/>
          </a:stretch>
        </p:blipFill>
        <p:spPr>
          <a:xfrm flipH="1">
            <a:off x="10106704" y="1711799"/>
            <a:ext cx="96681" cy="169192"/>
          </a:xfrm>
          <a:prstGeom prst="rect">
            <a:avLst/>
          </a:prstGeom>
        </p:spPr>
      </p:pic>
      <p:pic>
        <p:nvPicPr>
          <p:cNvPr id="78" name="Picture 77" descr="want to create function that when a new point occurs this file will ..."/>
          <p:cNvPicPr>
            <a:picLocks noChangeAspect="1"/>
          </p:cNvPicPr>
          <p:nvPr/>
        </p:nvPicPr>
        <p:blipFill>
          <a:blip r:embed="rId8">
            <a:duotone>
              <a:schemeClr val="accent6">
                <a:shade val="45000"/>
                <a:satMod val="135000"/>
              </a:schemeClr>
              <a:prstClr val="white"/>
            </a:duotone>
          </a:blip>
          <a:stretch>
            <a:fillRect/>
          </a:stretch>
        </p:blipFill>
        <p:spPr>
          <a:xfrm flipH="1">
            <a:off x="10121611" y="2448656"/>
            <a:ext cx="96681" cy="169192"/>
          </a:xfrm>
          <a:prstGeom prst="rect">
            <a:avLst/>
          </a:prstGeom>
        </p:spPr>
      </p:pic>
      <p:sp>
        <p:nvSpPr>
          <p:cNvPr id="61" name="Flowchart: Merge 60">
            <a:hlinkClick r:id="rId12" action="ppaction://hlinksldjump"/>
          </p:cNvPr>
          <p:cNvSpPr/>
          <p:nvPr/>
        </p:nvSpPr>
        <p:spPr>
          <a:xfrm rot="10800000">
            <a:off x="10204037" y="991058"/>
            <a:ext cx="76200" cy="76298"/>
          </a:xfrm>
          <a:prstGeom prst="flowChartMerge">
            <a:avLst/>
          </a:prstGeom>
          <a:solidFill>
            <a:schemeClr val="bg1">
              <a:lumMod val="50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a:p>
        </p:txBody>
      </p:sp>
      <p:sp>
        <p:nvSpPr>
          <p:cNvPr id="62" name="Flowchart: Merge 61"/>
          <p:cNvSpPr/>
          <p:nvPr/>
        </p:nvSpPr>
        <p:spPr>
          <a:xfrm>
            <a:off x="10204037" y="1654518"/>
            <a:ext cx="76200" cy="76298"/>
          </a:xfrm>
          <a:prstGeom prst="flowChartMerge">
            <a:avLst/>
          </a:prstGeom>
          <a:solidFill>
            <a:schemeClr val="bg1">
              <a:lumMod val="50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a:p>
        </p:txBody>
      </p:sp>
      <p:sp>
        <p:nvSpPr>
          <p:cNvPr id="64" name="Flowchart: Merge 63"/>
          <p:cNvSpPr/>
          <p:nvPr/>
        </p:nvSpPr>
        <p:spPr>
          <a:xfrm>
            <a:off x="10200050" y="2341715"/>
            <a:ext cx="76200" cy="76298"/>
          </a:xfrm>
          <a:prstGeom prst="flowChartMerge">
            <a:avLst/>
          </a:prstGeom>
          <a:solidFill>
            <a:schemeClr val="bg1">
              <a:lumMod val="50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a:p>
        </p:txBody>
      </p:sp>
      <p:sp>
        <p:nvSpPr>
          <p:cNvPr id="65" name="TextBox 64"/>
          <p:cNvSpPr txBox="1"/>
          <p:nvPr/>
        </p:nvSpPr>
        <p:spPr>
          <a:xfrm>
            <a:off x="2770046" y="906689"/>
            <a:ext cx="811441" cy="215444"/>
          </a:xfrm>
          <a:prstGeom prst="rect">
            <a:avLst/>
          </a:prstGeom>
          <a:noFill/>
        </p:spPr>
        <p:txBody>
          <a:bodyPr wrap="none" rtlCol="0">
            <a:spAutoFit/>
          </a:bodyPr>
          <a:lstStyle/>
          <a:p>
            <a:r>
              <a:rPr lang="nl-NL" sz="800" dirty="0">
                <a:solidFill>
                  <a:schemeClr val="bg1"/>
                </a:solidFill>
              </a:rPr>
              <a:t>Map │ </a:t>
            </a:r>
            <a:r>
              <a:rPr lang="en-GB" sz="800" dirty="0">
                <a:solidFill>
                  <a:schemeClr val="bg1"/>
                </a:solidFill>
              </a:rPr>
              <a:t>Satellite</a:t>
            </a:r>
          </a:p>
        </p:txBody>
      </p:sp>
      <p:pic>
        <p:nvPicPr>
          <p:cNvPr id="66" name="Picture 24" descr="https://upload.wikimedia.org/wikipedia/en/thumb/f/f3/Maersk_Oil_logo.svg/1135px-Maersk_Oil_logo.svg.png"/>
          <p:cNvPicPr>
            <a:picLocks noChangeAspect="1" noChangeArrowheads="1"/>
          </p:cNvPicPr>
          <p:nvPr/>
        </p:nvPicPr>
        <p:blipFill>
          <a:blip r:embed="rId13" cstate="print">
            <a:extLst>
              <a:ext uri="{28A0092B-C50C-407E-A947-70E740481C1C}">
                <a14:useLocalDpi xmlns:a14="http://schemas.microsoft.com/office/drawing/2010/main" val="0"/>
              </a:ext>
            </a:extLst>
          </a:blip>
          <a:srcRect/>
          <a:stretch>
            <a:fillRect/>
          </a:stretch>
        </p:blipFill>
        <p:spPr bwMode="auto">
          <a:xfrm>
            <a:off x="2960312" y="1362436"/>
            <a:ext cx="302691" cy="273089"/>
          </a:xfrm>
          <a:prstGeom prst="rect">
            <a:avLst/>
          </a:prstGeom>
          <a:noFill/>
          <a:extLst>
            <a:ext uri="{909E8E84-426E-40DD-AFC4-6F175D3DCCD1}">
              <a14:hiddenFill xmlns:a14="http://schemas.microsoft.com/office/drawing/2010/main">
                <a:solidFill>
                  <a:srgbClr val="FFFFFF"/>
                </a:solidFill>
              </a14:hiddenFill>
            </a:ext>
          </a:extLst>
        </p:spPr>
      </p:pic>
      <p:sp>
        <p:nvSpPr>
          <p:cNvPr id="88" name="Rectangle 87">
            <a:hlinkClick r:id="rId6" action="ppaction://hlinksldjump"/>
          </p:cNvPr>
          <p:cNvSpPr/>
          <p:nvPr/>
        </p:nvSpPr>
        <p:spPr>
          <a:xfrm>
            <a:off x="7715818" y="2981437"/>
            <a:ext cx="2616434" cy="520435"/>
          </a:xfrm>
          <a:prstGeom prst="rect">
            <a:avLst/>
          </a:prstGeom>
          <a:solidFill>
            <a:schemeClr val="bg1">
              <a:lumMod val="75000"/>
            </a:schemeClr>
          </a:solidFill>
          <a:ln>
            <a:solidFill>
              <a:schemeClr val="bg1">
                <a:lumMod val="85000"/>
              </a:schemeClr>
            </a:solidFill>
          </a:ln>
          <a:effectLst>
            <a:outerShdw blurRad="50800" dist="38100" dir="18900000" algn="bl" rotWithShape="0">
              <a:prstClr val="black">
                <a:alpha val="40000"/>
              </a:prstClr>
            </a:outerShdw>
          </a:effectLst>
        </p:spPr>
        <p:style>
          <a:lnRef idx="2">
            <a:schemeClr val="accent2"/>
          </a:lnRef>
          <a:fillRef idx="1">
            <a:schemeClr val="lt1"/>
          </a:fillRef>
          <a:effectRef idx="0">
            <a:schemeClr val="accent2"/>
          </a:effectRef>
          <a:fontRef idx="minor">
            <a:schemeClr val="dk1"/>
          </a:fontRef>
        </p:style>
        <p:txBody>
          <a:bodyPr lIns="0" rIns="0" bIns="0" rtlCol="0" anchor="ctr"/>
          <a:lstStyle/>
          <a:p>
            <a:pPr marL="91440"/>
            <a:r>
              <a:rPr lang="nl-NL" sz="1000" b="1" dirty="0">
                <a:solidFill>
                  <a:schemeClr val="bg1"/>
                </a:solidFill>
                <a:latin typeface="Tunga" panose="020B0502040204020203" pitchFamily="34" charset="0"/>
                <a:cs typeface="Tunga" panose="020B0502040204020203" pitchFamily="34" charset="0"/>
              </a:rPr>
              <a:t>Delta Marine Terminals, Moerdijk</a:t>
            </a:r>
          </a:p>
          <a:p>
            <a:pPr marL="91440"/>
            <a:r>
              <a:rPr lang="nl-NL" sz="1000" dirty="0">
                <a:solidFill>
                  <a:schemeClr val="bg1"/>
                </a:solidFill>
                <a:latin typeface="Tunga" panose="020B0502040204020203" pitchFamily="34" charset="0"/>
                <a:cs typeface="Tunga" panose="020B0502040204020203" pitchFamily="34" charset="0"/>
                <a:sym typeface="Wingdings 3" panose="05040102010807070707" pitchFamily="18" charset="2"/>
              </a:rPr>
              <a:t> </a:t>
            </a:r>
            <a:r>
              <a:rPr lang="nl-NL" sz="1000" dirty="0">
                <a:solidFill>
                  <a:schemeClr val="bg1"/>
                </a:solidFill>
                <a:latin typeface="Tunga" panose="020B0502040204020203" pitchFamily="34" charset="0"/>
                <a:cs typeface="Tunga" panose="020B0502040204020203" pitchFamily="34" charset="0"/>
              </a:rPr>
              <a:t>Single Trip </a:t>
            </a:r>
            <a:r>
              <a:rPr lang="nl-NL" sz="1000" dirty="0">
                <a:solidFill>
                  <a:schemeClr val="bg1"/>
                </a:solidFill>
                <a:latin typeface="Tunga" panose="020B0502040204020203" pitchFamily="34" charset="0"/>
                <a:cs typeface="Tunga" panose="020B0502040204020203" pitchFamily="34" charset="0"/>
                <a:sym typeface="Wingdings 3" panose="05040102010807070707" pitchFamily="18" charset="2"/>
              </a:rPr>
              <a:t> </a:t>
            </a:r>
            <a:r>
              <a:rPr lang="nl-NL" sz="1000" dirty="0">
                <a:solidFill>
                  <a:schemeClr val="bg1"/>
                </a:solidFill>
                <a:latin typeface="Tunga" panose="020B0502040204020203" pitchFamily="34" charset="0"/>
                <a:cs typeface="Tunga" panose="020B0502040204020203" pitchFamily="34" charset="0"/>
              </a:rPr>
              <a:t>Depot </a:t>
            </a:r>
            <a:r>
              <a:rPr lang="nl-NL" sz="1000" dirty="0" err="1">
                <a:solidFill>
                  <a:schemeClr val="bg1"/>
                </a:solidFill>
                <a:latin typeface="Tunga" panose="020B0502040204020203" pitchFamily="34" charset="0"/>
                <a:cs typeface="Tunga" panose="020B0502040204020203" pitchFamily="34" charset="0"/>
              </a:rPr>
              <a:t>available</a:t>
            </a:r>
            <a:endParaRPr lang="nl-NL" sz="1000" dirty="0">
              <a:solidFill>
                <a:schemeClr val="bg1"/>
              </a:solidFill>
              <a:latin typeface="Tunga" panose="020B0502040204020203" pitchFamily="34" charset="0"/>
              <a:cs typeface="Tunga" panose="020B0502040204020203" pitchFamily="34" charset="0"/>
            </a:endParaRPr>
          </a:p>
        </p:txBody>
      </p:sp>
      <p:sp>
        <p:nvSpPr>
          <p:cNvPr id="89" name="Rectangle 88">
            <a:hlinkClick r:id="rId6" action="ppaction://hlinksldjump"/>
          </p:cNvPr>
          <p:cNvSpPr/>
          <p:nvPr/>
        </p:nvSpPr>
        <p:spPr>
          <a:xfrm>
            <a:off x="7696200" y="2971800"/>
            <a:ext cx="2616434" cy="520435"/>
          </a:xfrm>
          <a:prstGeom prst="rect">
            <a:avLst/>
          </a:prstGeom>
          <a:solidFill>
            <a:schemeClr val="bg1">
              <a:lumMod val="75000"/>
            </a:schemeClr>
          </a:solidFill>
          <a:ln>
            <a:solidFill>
              <a:schemeClr val="bg1">
                <a:lumMod val="85000"/>
              </a:schemeClr>
            </a:solidFill>
          </a:ln>
          <a:effectLst>
            <a:outerShdw blurRad="50800" dist="38100" dir="18900000" algn="bl" rotWithShape="0">
              <a:prstClr val="black">
                <a:alpha val="40000"/>
              </a:prstClr>
            </a:outerShdw>
          </a:effectLst>
        </p:spPr>
        <p:style>
          <a:lnRef idx="2">
            <a:schemeClr val="accent2"/>
          </a:lnRef>
          <a:fillRef idx="1">
            <a:schemeClr val="lt1"/>
          </a:fillRef>
          <a:effectRef idx="0">
            <a:schemeClr val="accent2"/>
          </a:effectRef>
          <a:fontRef idx="minor">
            <a:schemeClr val="dk1"/>
          </a:fontRef>
        </p:style>
        <p:txBody>
          <a:bodyPr lIns="0" rIns="0" bIns="0" rtlCol="0" anchor="ctr"/>
          <a:lstStyle/>
          <a:p>
            <a:pPr marL="91440"/>
            <a:r>
              <a:rPr lang="nl-NL" sz="1000" b="1" dirty="0">
                <a:solidFill>
                  <a:schemeClr val="bg1"/>
                </a:solidFill>
                <a:latin typeface="Tunga" panose="020B0502040204020203" pitchFamily="34" charset="0"/>
                <a:cs typeface="Tunga" panose="020B0502040204020203" pitchFamily="34" charset="0"/>
              </a:rPr>
              <a:t>Trucker ABC</a:t>
            </a:r>
          </a:p>
          <a:p>
            <a:pPr marL="91440"/>
            <a:r>
              <a:rPr lang="nl-NL" sz="1000" dirty="0">
                <a:solidFill>
                  <a:schemeClr val="bg1"/>
                </a:solidFill>
                <a:latin typeface="Tunga" panose="020B0502040204020203" pitchFamily="34" charset="0"/>
                <a:cs typeface="Tunga" panose="020B0502040204020203" pitchFamily="34" charset="0"/>
                <a:sym typeface="Wingdings 3" panose="05040102010807070707" pitchFamily="18" charset="2"/>
              </a:rPr>
              <a:t> </a:t>
            </a:r>
            <a:r>
              <a:rPr lang="nl-NL" sz="1000" dirty="0" err="1">
                <a:solidFill>
                  <a:schemeClr val="bg1"/>
                </a:solidFill>
                <a:latin typeface="Tunga" panose="020B0502040204020203" pitchFamily="34" charset="0"/>
                <a:cs typeface="Tunga" panose="020B0502040204020203" pitchFamily="34" charset="0"/>
                <a:sym typeface="Wingdings 3" panose="05040102010807070707" pitchFamily="18" charset="2"/>
              </a:rPr>
              <a:t>Round</a:t>
            </a:r>
            <a:r>
              <a:rPr lang="nl-NL" sz="1000" dirty="0">
                <a:solidFill>
                  <a:schemeClr val="bg1"/>
                </a:solidFill>
                <a:latin typeface="Tunga" panose="020B0502040204020203" pitchFamily="34" charset="0"/>
                <a:cs typeface="Tunga" panose="020B0502040204020203" pitchFamily="34" charset="0"/>
                <a:sym typeface="Wingdings 3" panose="05040102010807070707" pitchFamily="18" charset="2"/>
              </a:rPr>
              <a:t> Trip</a:t>
            </a:r>
            <a:r>
              <a:rPr lang="nl-NL" sz="1000" dirty="0">
                <a:solidFill>
                  <a:schemeClr val="bg1"/>
                </a:solidFill>
                <a:latin typeface="Tunga" panose="020B0502040204020203" pitchFamily="34" charset="0"/>
                <a:cs typeface="Tunga" panose="020B0502040204020203" pitchFamily="34" charset="0"/>
              </a:rPr>
              <a:t> </a:t>
            </a:r>
            <a:r>
              <a:rPr lang="nl-NL" sz="1000" dirty="0">
                <a:solidFill>
                  <a:schemeClr val="bg1"/>
                </a:solidFill>
                <a:latin typeface="Tunga" panose="020B0502040204020203" pitchFamily="34" charset="0"/>
                <a:cs typeface="Tunga" panose="020B0502040204020203" pitchFamily="34" charset="0"/>
                <a:sym typeface="Wingdings 3" panose="05040102010807070707" pitchFamily="18" charset="2"/>
              </a:rPr>
              <a:t> </a:t>
            </a:r>
            <a:r>
              <a:rPr lang="nl-NL" sz="1000" dirty="0">
                <a:solidFill>
                  <a:schemeClr val="bg1"/>
                </a:solidFill>
                <a:latin typeface="Tunga" panose="020B0502040204020203" pitchFamily="34" charset="0"/>
                <a:cs typeface="Tunga" panose="020B0502040204020203" pitchFamily="34" charset="0"/>
              </a:rPr>
              <a:t>Depot </a:t>
            </a:r>
            <a:r>
              <a:rPr lang="nl-NL" sz="1000" dirty="0" err="1">
                <a:solidFill>
                  <a:schemeClr val="bg1"/>
                </a:solidFill>
                <a:latin typeface="Tunga" panose="020B0502040204020203" pitchFamily="34" charset="0"/>
                <a:cs typeface="Tunga" panose="020B0502040204020203" pitchFamily="34" charset="0"/>
              </a:rPr>
              <a:t>available</a:t>
            </a:r>
            <a:r>
              <a:rPr lang="nl-NL" sz="1000" dirty="0">
                <a:solidFill>
                  <a:schemeClr val="bg1"/>
                </a:solidFill>
                <a:latin typeface="Tunga" panose="020B0502040204020203" pitchFamily="34" charset="0"/>
                <a:cs typeface="Tunga" panose="020B0502040204020203" pitchFamily="34" charset="0"/>
              </a:rPr>
              <a:t> </a:t>
            </a:r>
            <a:r>
              <a:rPr lang="nl-NL" sz="1000" dirty="0" err="1">
                <a:solidFill>
                  <a:schemeClr val="bg1"/>
                </a:solidFill>
                <a:latin typeface="Tunga" panose="020B0502040204020203" pitchFamily="34" charset="0"/>
                <a:cs typeface="Tunga" panose="020B0502040204020203" pitchFamily="34" charset="0"/>
              </a:rPr>
              <a:t>for</a:t>
            </a:r>
            <a:r>
              <a:rPr lang="nl-NL" sz="1000" dirty="0">
                <a:solidFill>
                  <a:schemeClr val="bg1"/>
                </a:solidFill>
                <a:latin typeface="Tunga" panose="020B0502040204020203" pitchFamily="34" charset="0"/>
                <a:cs typeface="Tunga" panose="020B0502040204020203" pitchFamily="34" charset="0"/>
              </a:rPr>
              <a:t> carrier </a:t>
            </a:r>
          </a:p>
        </p:txBody>
      </p:sp>
      <p:sp>
        <p:nvSpPr>
          <p:cNvPr id="90" name="Rectangle 89"/>
          <p:cNvSpPr/>
          <p:nvPr/>
        </p:nvSpPr>
        <p:spPr>
          <a:xfrm>
            <a:off x="10345552" y="2971800"/>
            <a:ext cx="570543" cy="520435"/>
          </a:xfrm>
          <a:prstGeom prst="rect">
            <a:avLst/>
          </a:prstGeom>
          <a:solidFill>
            <a:schemeClr val="bg1"/>
          </a:solidFill>
          <a:ln>
            <a:solidFill>
              <a:schemeClr val="bg1">
                <a:lumMod val="85000"/>
              </a:schemeClr>
            </a:solidFill>
          </a:ln>
          <a:effectLst>
            <a:outerShdw blurRad="50800" dist="38100" dir="18900000" algn="bl" rotWithShape="0">
              <a:prstClr val="black">
                <a:alpha val="40000"/>
              </a:prstClr>
            </a:outerShdw>
          </a:effectLst>
        </p:spPr>
        <p:style>
          <a:lnRef idx="2">
            <a:schemeClr val="accent2"/>
          </a:lnRef>
          <a:fillRef idx="1">
            <a:schemeClr val="lt1"/>
          </a:fillRef>
          <a:effectRef idx="0">
            <a:schemeClr val="accent2"/>
          </a:effectRef>
          <a:fontRef idx="minor">
            <a:schemeClr val="dk1"/>
          </a:fontRef>
        </p:style>
        <p:txBody>
          <a:bodyPr lIns="0" rIns="0" bIns="0" rtlCol="0" anchor="ctr"/>
          <a:lstStyle/>
          <a:p>
            <a:pPr algn="ctr"/>
            <a:endParaRPr lang="nl-NL">
              <a:latin typeface="Tunga" panose="020B0502040204020203" pitchFamily="34" charset="0"/>
              <a:cs typeface="Tunga" panose="020B0502040204020203" pitchFamily="34" charset="0"/>
            </a:endParaRPr>
          </a:p>
        </p:txBody>
      </p:sp>
      <p:sp>
        <p:nvSpPr>
          <p:cNvPr id="92" name="Rectangle 91"/>
          <p:cNvSpPr/>
          <p:nvPr/>
        </p:nvSpPr>
        <p:spPr>
          <a:xfrm>
            <a:off x="10887924" y="2971800"/>
            <a:ext cx="570543" cy="520435"/>
          </a:xfrm>
          <a:prstGeom prst="rect">
            <a:avLst/>
          </a:prstGeom>
          <a:solidFill>
            <a:schemeClr val="bg1"/>
          </a:solidFill>
          <a:ln>
            <a:solidFill>
              <a:schemeClr val="bg1">
                <a:lumMod val="85000"/>
              </a:schemeClr>
            </a:solidFill>
          </a:ln>
          <a:effectLst>
            <a:outerShdw blurRad="50800" dist="38100" dir="18900000" algn="bl" rotWithShape="0">
              <a:prstClr val="black">
                <a:alpha val="40000"/>
              </a:prstClr>
            </a:outerShdw>
          </a:effectLst>
        </p:spPr>
        <p:style>
          <a:lnRef idx="2">
            <a:schemeClr val="accent2"/>
          </a:lnRef>
          <a:fillRef idx="1">
            <a:schemeClr val="lt1"/>
          </a:fillRef>
          <a:effectRef idx="0">
            <a:schemeClr val="accent2"/>
          </a:effectRef>
          <a:fontRef idx="minor">
            <a:schemeClr val="dk1"/>
          </a:fontRef>
        </p:style>
        <p:txBody>
          <a:bodyPr lIns="0" rIns="0" bIns="0" rtlCol="0" anchor="ctr"/>
          <a:lstStyle/>
          <a:p>
            <a:pPr algn="ctr"/>
            <a:r>
              <a:rPr lang="nl-NL" sz="1000" dirty="0">
                <a:solidFill>
                  <a:schemeClr val="bg1">
                    <a:lumMod val="50000"/>
                  </a:schemeClr>
                </a:solidFill>
                <a:latin typeface="Tunga" panose="020B0502040204020203" pitchFamily="34" charset="0"/>
                <a:cs typeface="Tunga" panose="020B0502040204020203" pitchFamily="34" charset="0"/>
              </a:rPr>
              <a:t>€ 165.20</a:t>
            </a:r>
          </a:p>
        </p:txBody>
      </p:sp>
      <p:sp>
        <p:nvSpPr>
          <p:cNvPr id="94" name="Flowchart: Merge 93">
            <a:hlinkClick r:id="rId12" action="ppaction://hlinksldjump"/>
          </p:cNvPr>
          <p:cNvSpPr/>
          <p:nvPr/>
        </p:nvSpPr>
        <p:spPr>
          <a:xfrm rot="10800000">
            <a:off x="10223655" y="3016345"/>
            <a:ext cx="76200" cy="76298"/>
          </a:xfrm>
          <a:prstGeom prst="flowChartMerge">
            <a:avLst/>
          </a:prstGeom>
          <a:solidFill>
            <a:schemeClr val="bg1">
              <a:lumMod val="50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a:p>
        </p:txBody>
      </p:sp>
      <p:sp>
        <p:nvSpPr>
          <p:cNvPr id="95" name="Rectangle 94">
            <a:hlinkClick r:id="rId6" action="ppaction://hlinksldjump"/>
          </p:cNvPr>
          <p:cNvSpPr/>
          <p:nvPr/>
        </p:nvSpPr>
        <p:spPr>
          <a:xfrm>
            <a:off x="7724371" y="3658089"/>
            <a:ext cx="2616434" cy="520435"/>
          </a:xfrm>
          <a:prstGeom prst="rect">
            <a:avLst/>
          </a:prstGeom>
          <a:solidFill>
            <a:schemeClr val="bg1">
              <a:lumMod val="75000"/>
            </a:schemeClr>
          </a:solidFill>
          <a:ln>
            <a:solidFill>
              <a:schemeClr val="bg1">
                <a:lumMod val="85000"/>
              </a:schemeClr>
            </a:solidFill>
          </a:ln>
          <a:effectLst>
            <a:outerShdw blurRad="50800" dist="38100" dir="18900000" algn="bl" rotWithShape="0">
              <a:prstClr val="black">
                <a:alpha val="40000"/>
              </a:prstClr>
            </a:outerShdw>
          </a:effectLst>
        </p:spPr>
        <p:style>
          <a:lnRef idx="2">
            <a:schemeClr val="accent2"/>
          </a:lnRef>
          <a:fillRef idx="1">
            <a:schemeClr val="lt1"/>
          </a:fillRef>
          <a:effectRef idx="0">
            <a:schemeClr val="accent2"/>
          </a:effectRef>
          <a:fontRef idx="minor">
            <a:schemeClr val="dk1"/>
          </a:fontRef>
        </p:style>
        <p:txBody>
          <a:bodyPr lIns="0" rIns="0" bIns="0" rtlCol="0" anchor="ctr"/>
          <a:lstStyle/>
          <a:p>
            <a:pPr marL="91440"/>
            <a:r>
              <a:rPr lang="nl-NL" sz="1000" b="1" dirty="0">
                <a:solidFill>
                  <a:schemeClr val="bg1"/>
                </a:solidFill>
                <a:latin typeface="Tunga" panose="020B0502040204020203" pitchFamily="34" charset="0"/>
                <a:cs typeface="Tunga" panose="020B0502040204020203" pitchFamily="34" charset="0"/>
              </a:rPr>
              <a:t>Delta Marine Terminals, Moerdijk</a:t>
            </a:r>
          </a:p>
          <a:p>
            <a:pPr marL="91440"/>
            <a:r>
              <a:rPr lang="nl-NL" sz="1000" dirty="0">
                <a:solidFill>
                  <a:schemeClr val="bg1"/>
                </a:solidFill>
                <a:latin typeface="Tunga" panose="020B0502040204020203" pitchFamily="34" charset="0"/>
                <a:cs typeface="Tunga" panose="020B0502040204020203" pitchFamily="34" charset="0"/>
                <a:sym typeface="Wingdings 3" panose="05040102010807070707" pitchFamily="18" charset="2"/>
              </a:rPr>
              <a:t> </a:t>
            </a:r>
            <a:r>
              <a:rPr lang="nl-NL" sz="1000" dirty="0">
                <a:solidFill>
                  <a:schemeClr val="bg1"/>
                </a:solidFill>
                <a:latin typeface="Tunga" panose="020B0502040204020203" pitchFamily="34" charset="0"/>
                <a:cs typeface="Tunga" panose="020B0502040204020203" pitchFamily="34" charset="0"/>
              </a:rPr>
              <a:t>Single Trip </a:t>
            </a:r>
            <a:r>
              <a:rPr lang="nl-NL" sz="1000" dirty="0">
                <a:solidFill>
                  <a:schemeClr val="bg1"/>
                </a:solidFill>
                <a:latin typeface="Tunga" panose="020B0502040204020203" pitchFamily="34" charset="0"/>
                <a:cs typeface="Tunga" panose="020B0502040204020203" pitchFamily="34" charset="0"/>
                <a:sym typeface="Wingdings 3" panose="05040102010807070707" pitchFamily="18" charset="2"/>
              </a:rPr>
              <a:t> </a:t>
            </a:r>
            <a:r>
              <a:rPr lang="nl-NL" sz="1000" dirty="0">
                <a:solidFill>
                  <a:schemeClr val="bg1"/>
                </a:solidFill>
                <a:latin typeface="Tunga" panose="020B0502040204020203" pitchFamily="34" charset="0"/>
                <a:cs typeface="Tunga" panose="020B0502040204020203" pitchFamily="34" charset="0"/>
              </a:rPr>
              <a:t>Depot </a:t>
            </a:r>
            <a:r>
              <a:rPr lang="nl-NL" sz="1000" dirty="0" err="1">
                <a:solidFill>
                  <a:schemeClr val="bg1"/>
                </a:solidFill>
                <a:latin typeface="Tunga" panose="020B0502040204020203" pitchFamily="34" charset="0"/>
                <a:cs typeface="Tunga" panose="020B0502040204020203" pitchFamily="34" charset="0"/>
              </a:rPr>
              <a:t>available</a:t>
            </a:r>
            <a:endParaRPr lang="nl-NL" sz="1000" dirty="0">
              <a:solidFill>
                <a:schemeClr val="bg1"/>
              </a:solidFill>
              <a:latin typeface="Tunga" panose="020B0502040204020203" pitchFamily="34" charset="0"/>
              <a:cs typeface="Tunga" panose="020B0502040204020203" pitchFamily="34" charset="0"/>
            </a:endParaRPr>
          </a:p>
        </p:txBody>
      </p:sp>
      <p:sp>
        <p:nvSpPr>
          <p:cNvPr id="96" name="Rectangle 95">
            <a:hlinkClick r:id="rId6" action="ppaction://hlinksldjump"/>
          </p:cNvPr>
          <p:cNvSpPr/>
          <p:nvPr/>
        </p:nvSpPr>
        <p:spPr>
          <a:xfrm>
            <a:off x="7696200" y="3648452"/>
            <a:ext cx="2616434" cy="520435"/>
          </a:xfrm>
          <a:prstGeom prst="rect">
            <a:avLst/>
          </a:prstGeom>
          <a:solidFill>
            <a:schemeClr val="bg1">
              <a:lumMod val="75000"/>
            </a:schemeClr>
          </a:solidFill>
          <a:ln>
            <a:solidFill>
              <a:schemeClr val="bg1">
                <a:lumMod val="85000"/>
              </a:schemeClr>
            </a:solidFill>
          </a:ln>
          <a:effectLst>
            <a:outerShdw blurRad="50800" dist="38100" dir="18900000" algn="bl" rotWithShape="0">
              <a:prstClr val="black">
                <a:alpha val="40000"/>
              </a:prstClr>
            </a:outerShdw>
          </a:effectLst>
        </p:spPr>
        <p:style>
          <a:lnRef idx="2">
            <a:schemeClr val="accent2"/>
          </a:lnRef>
          <a:fillRef idx="1">
            <a:schemeClr val="lt1"/>
          </a:fillRef>
          <a:effectRef idx="0">
            <a:schemeClr val="accent2"/>
          </a:effectRef>
          <a:fontRef idx="minor">
            <a:schemeClr val="dk1"/>
          </a:fontRef>
        </p:style>
        <p:txBody>
          <a:bodyPr lIns="0" rIns="0" bIns="0" rtlCol="0" anchor="ctr"/>
          <a:lstStyle/>
          <a:p>
            <a:pPr marL="91440"/>
            <a:r>
              <a:rPr lang="nl-NL" sz="1000" b="1" dirty="0">
                <a:solidFill>
                  <a:schemeClr val="bg1"/>
                </a:solidFill>
                <a:latin typeface="Tunga" panose="020B0502040204020203" pitchFamily="34" charset="0"/>
                <a:cs typeface="Tunga" panose="020B0502040204020203" pitchFamily="34" charset="0"/>
              </a:rPr>
              <a:t>Trucker XYZ</a:t>
            </a:r>
          </a:p>
          <a:p>
            <a:pPr marL="91440"/>
            <a:r>
              <a:rPr lang="nl-NL" sz="1000" dirty="0">
                <a:solidFill>
                  <a:schemeClr val="bg1"/>
                </a:solidFill>
                <a:latin typeface="Tunga" panose="020B0502040204020203" pitchFamily="34" charset="0"/>
                <a:cs typeface="Tunga" panose="020B0502040204020203" pitchFamily="34" charset="0"/>
                <a:sym typeface="Wingdings 3" panose="05040102010807070707" pitchFamily="18" charset="2"/>
              </a:rPr>
              <a:t> </a:t>
            </a:r>
            <a:r>
              <a:rPr lang="nl-NL" sz="1000" dirty="0" err="1">
                <a:solidFill>
                  <a:schemeClr val="bg1"/>
                </a:solidFill>
                <a:latin typeface="Tunga" panose="020B0502040204020203" pitchFamily="34" charset="0"/>
                <a:cs typeface="Tunga" panose="020B0502040204020203" pitchFamily="34" charset="0"/>
                <a:sym typeface="Wingdings 3" panose="05040102010807070707" pitchFamily="18" charset="2"/>
              </a:rPr>
              <a:t>Round</a:t>
            </a:r>
            <a:r>
              <a:rPr lang="nl-NL" sz="1000" dirty="0">
                <a:solidFill>
                  <a:schemeClr val="bg1"/>
                </a:solidFill>
                <a:latin typeface="Tunga" panose="020B0502040204020203" pitchFamily="34" charset="0"/>
                <a:cs typeface="Tunga" panose="020B0502040204020203" pitchFamily="34" charset="0"/>
                <a:sym typeface="Wingdings 3" panose="05040102010807070707" pitchFamily="18" charset="2"/>
              </a:rPr>
              <a:t> Trip</a:t>
            </a:r>
            <a:r>
              <a:rPr lang="nl-NL" sz="1000" dirty="0">
                <a:solidFill>
                  <a:schemeClr val="bg1"/>
                </a:solidFill>
                <a:latin typeface="Tunga" panose="020B0502040204020203" pitchFamily="34" charset="0"/>
                <a:cs typeface="Tunga" panose="020B0502040204020203" pitchFamily="34" charset="0"/>
              </a:rPr>
              <a:t> </a:t>
            </a:r>
            <a:r>
              <a:rPr lang="nl-NL" sz="1000" dirty="0">
                <a:solidFill>
                  <a:schemeClr val="bg1"/>
                </a:solidFill>
                <a:latin typeface="Tunga" panose="020B0502040204020203" pitchFamily="34" charset="0"/>
                <a:cs typeface="Tunga" panose="020B0502040204020203" pitchFamily="34" charset="0"/>
                <a:sym typeface="Wingdings 3" panose="05040102010807070707" pitchFamily="18" charset="2"/>
              </a:rPr>
              <a:t> </a:t>
            </a:r>
            <a:r>
              <a:rPr lang="nl-NL" sz="1000" dirty="0">
                <a:solidFill>
                  <a:schemeClr val="bg1"/>
                </a:solidFill>
                <a:latin typeface="Tunga" panose="020B0502040204020203" pitchFamily="34" charset="0"/>
                <a:cs typeface="Tunga" panose="020B0502040204020203" pitchFamily="34" charset="0"/>
              </a:rPr>
              <a:t>Depot </a:t>
            </a:r>
            <a:r>
              <a:rPr lang="nl-NL" sz="1000" dirty="0" err="1">
                <a:solidFill>
                  <a:schemeClr val="bg1"/>
                </a:solidFill>
                <a:latin typeface="Tunga" panose="020B0502040204020203" pitchFamily="34" charset="0"/>
                <a:cs typeface="Tunga" panose="020B0502040204020203" pitchFamily="34" charset="0"/>
              </a:rPr>
              <a:t>available</a:t>
            </a:r>
            <a:r>
              <a:rPr lang="nl-NL" sz="1000" dirty="0">
                <a:solidFill>
                  <a:schemeClr val="bg1"/>
                </a:solidFill>
                <a:latin typeface="Tunga" panose="020B0502040204020203" pitchFamily="34" charset="0"/>
                <a:cs typeface="Tunga" panose="020B0502040204020203" pitchFamily="34" charset="0"/>
              </a:rPr>
              <a:t> </a:t>
            </a:r>
            <a:r>
              <a:rPr lang="nl-NL" sz="1000" dirty="0" err="1">
                <a:solidFill>
                  <a:schemeClr val="bg1"/>
                </a:solidFill>
                <a:latin typeface="Tunga" panose="020B0502040204020203" pitchFamily="34" charset="0"/>
                <a:cs typeface="Tunga" panose="020B0502040204020203" pitchFamily="34" charset="0"/>
              </a:rPr>
              <a:t>for</a:t>
            </a:r>
            <a:r>
              <a:rPr lang="nl-NL" sz="1000" dirty="0">
                <a:solidFill>
                  <a:schemeClr val="bg1"/>
                </a:solidFill>
                <a:latin typeface="Tunga" panose="020B0502040204020203" pitchFamily="34" charset="0"/>
                <a:cs typeface="Tunga" panose="020B0502040204020203" pitchFamily="34" charset="0"/>
              </a:rPr>
              <a:t> carrier </a:t>
            </a:r>
          </a:p>
        </p:txBody>
      </p:sp>
      <p:sp>
        <p:nvSpPr>
          <p:cNvPr id="97" name="Rectangle 96"/>
          <p:cNvSpPr/>
          <p:nvPr/>
        </p:nvSpPr>
        <p:spPr>
          <a:xfrm>
            <a:off x="10354105" y="3648452"/>
            <a:ext cx="570543" cy="520435"/>
          </a:xfrm>
          <a:prstGeom prst="rect">
            <a:avLst/>
          </a:prstGeom>
          <a:solidFill>
            <a:schemeClr val="bg1"/>
          </a:solidFill>
          <a:ln>
            <a:solidFill>
              <a:schemeClr val="bg1">
                <a:lumMod val="85000"/>
              </a:schemeClr>
            </a:solidFill>
          </a:ln>
          <a:effectLst>
            <a:outerShdw blurRad="50800" dist="38100" dir="18900000" algn="bl" rotWithShape="0">
              <a:prstClr val="black">
                <a:alpha val="40000"/>
              </a:prstClr>
            </a:outerShdw>
          </a:effectLst>
        </p:spPr>
        <p:style>
          <a:lnRef idx="2">
            <a:schemeClr val="accent2"/>
          </a:lnRef>
          <a:fillRef idx="1">
            <a:schemeClr val="lt1"/>
          </a:fillRef>
          <a:effectRef idx="0">
            <a:schemeClr val="accent2"/>
          </a:effectRef>
          <a:fontRef idx="minor">
            <a:schemeClr val="dk1"/>
          </a:fontRef>
        </p:style>
        <p:txBody>
          <a:bodyPr lIns="0" rIns="0" bIns="0" rtlCol="0" anchor="ctr"/>
          <a:lstStyle/>
          <a:p>
            <a:pPr algn="ctr"/>
            <a:endParaRPr lang="nl-NL">
              <a:latin typeface="Tunga" panose="020B0502040204020203" pitchFamily="34" charset="0"/>
              <a:cs typeface="Tunga" panose="020B0502040204020203" pitchFamily="34" charset="0"/>
            </a:endParaRPr>
          </a:p>
        </p:txBody>
      </p:sp>
      <p:sp>
        <p:nvSpPr>
          <p:cNvPr id="99" name="Rectangle 98"/>
          <p:cNvSpPr/>
          <p:nvPr/>
        </p:nvSpPr>
        <p:spPr>
          <a:xfrm>
            <a:off x="10887924" y="3648452"/>
            <a:ext cx="570543" cy="520435"/>
          </a:xfrm>
          <a:prstGeom prst="rect">
            <a:avLst/>
          </a:prstGeom>
          <a:solidFill>
            <a:schemeClr val="bg1"/>
          </a:solidFill>
          <a:ln>
            <a:solidFill>
              <a:schemeClr val="bg1">
                <a:lumMod val="85000"/>
              </a:schemeClr>
            </a:solidFill>
          </a:ln>
          <a:effectLst>
            <a:outerShdw blurRad="50800" dist="38100" dir="18900000" algn="bl" rotWithShape="0">
              <a:prstClr val="black">
                <a:alpha val="40000"/>
              </a:prstClr>
            </a:outerShdw>
          </a:effectLst>
        </p:spPr>
        <p:style>
          <a:lnRef idx="2">
            <a:schemeClr val="accent2"/>
          </a:lnRef>
          <a:fillRef idx="1">
            <a:schemeClr val="lt1"/>
          </a:fillRef>
          <a:effectRef idx="0">
            <a:schemeClr val="accent2"/>
          </a:effectRef>
          <a:fontRef idx="minor">
            <a:schemeClr val="dk1"/>
          </a:fontRef>
        </p:style>
        <p:txBody>
          <a:bodyPr lIns="0" rIns="0" bIns="0" rtlCol="0" anchor="ctr"/>
          <a:lstStyle/>
          <a:p>
            <a:pPr algn="ctr"/>
            <a:r>
              <a:rPr lang="nl-NL" sz="1000" dirty="0">
                <a:solidFill>
                  <a:schemeClr val="bg1">
                    <a:lumMod val="50000"/>
                  </a:schemeClr>
                </a:solidFill>
                <a:latin typeface="Tunga" panose="020B0502040204020203" pitchFamily="34" charset="0"/>
                <a:cs typeface="Tunga" panose="020B0502040204020203" pitchFamily="34" charset="0"/>
              </a:rPr>
              <a:t>€ 167.00</a:t>
            </a:r>
          </a:p>
        </p:txBody>
      </p:sp>
      <p:sp>
        <p:nvSpPr>
          <p:cNvPr id="101" name="Flowchart: Merge 100">
            <a:hlinkClick r:id="rId12" action="ppaction://hlinksldjump"/>
          </p:cNvPr>
          <p:cNvSpPr/>
          <p:nvPr/>
        </p:nvSpPr>
        <p:spPr>
          <a:xfrm rot="10800000">
            <a:off x="10232208" y="3692997"/>
            <a:ext cx="76200" cy="76298"/>
          </a:xfrm>
          <a:prstGeom prst="flowChartMerge">
            <a:avLst/>
          </a:prstGeom>
          <a:solidFill>
            <a:schemeClr val="bg1">
              <a:lumMod val="50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a:p>
        </p:txBody>
      </p:sp>
      <p:sp>
        <p:nvSpPr>
          <p:cNvPr id="102" name="Rectangle 101">
            <a:hlinkClick r:id="rId6" action="ppaction://hlinksldjump"/>
          </p:cNvPr>
          <p:cNvSpPr/>
          <p:nvPr/>
        </p:nvSpPr>
        <p:spPr>
          <a:xfrm>
            <a:off x="7732924" y="4325104"/>
            <a:ext cx="2616434" cy="520435"/>
          </a:xfrm>
          <a:prstGeom prst="rect">
            <a:avLst/>
          </a:prstGeom>
          <a:solidFill>
            <a:schemeClr val="bg1">
              <a:lumMod val="75000"/>
            </a:schemeClr>
          </a:solidFill>
          <a:ln>
            <a:solidFill>
              <a:schemeClr val="bg1">
                <a:lumMod val="85000"/>
              </a:schemeClr>
            </a:solidFill>
          </a:ln>
          <a:effectLst>
            <a:outerShdw blurRad="50800" dist="38100" dir="18900000" algn="bl" rotWithShape="0">
              <a:prstClr val="black">
                <a:alpha val="40000"/>
              </a:prstClr>
            </a:outerShdw>
          </a:effectLst>
        </p:spPr>
        <p:style>
          <a:lnRef idx="2">
            <a:schemeClr val="accent2"/>
          </a:lnRef>
          <a:fillRef idx="1">
            <a:schemeClr val="lt1"/>
          </a:fillRef>
          <a:effectRef idx="0">
            <a:schemeClr val="accent2"/>
          </a:effectRef>
          <a:fontRef idx="minor">
            <a:schemeClr val="dk1"/>
          </a:fontRef>
        </p:style>
        <p:txBody>
          <a:bodyPr lIns="0" rIns="0" bIns="0" rtlCol="0" anchor="ctr"/>
          <a:lstStyle/>
          <a:p>
            <a:pPr marL="91440"/>
            <a:r>
              <a:rPr lang="nl-NL" sz="1000" b="1" dirty="0">
                <a:solidFill>
                  <a:schemeClr val="bg1"/>
                </a:solidFill>
                <a:latin typeface="Tunga" panose="020B0502040204020203" pitchFamily="34" charset="0"/>
                <a:cs typeface="Tunga" panose="020B0502040204020203" pitchFamily="34" charset="0"/>
              </a:rPr>
              <a:t>Delta Marine Terminals, Moerdijk</a:t>
            </a:r>
          </a:p>
          <a:p>
            <a:pPr marL="91440"/>
            <a:r>
              <a:rPr lang="nl-NL" sz="1000" dirty="0">
                <a:solidFill>
                  <a:schemeClr val="bg1"/>
                </a:solidFill>
                <a:latin typeface="Tunga" panose="020B0502040204020203" pitchFamily="34" charset="0"/>
                <a:cs typeface="Tunga" panose="020B0502040204020203" pitchFamily="34" charset="0"/>
                <a:sym typeface="Wingdings 3" panose="05040102010807070707" pitchFamily="18" charset="2"/>
              </a:rPr>
              <a:t> </a:t>
            </a:r>
            <a:r>
              <a:rPr lang="nl-NL" sz="1000" dirty="0">
                <a:solidFill>
                  <a:schemeClr val="bg1"/>
                </a:solidFill>
                <a:latin typeface="Tunga" panose="020B0502040204020203" pitchFamily="34" charset="0"/>
                <a:cs typeface="Tunga" panose="020B0502040204020203" pitchFamily="34" charset="0"/>
              </a:rPr>
              <a:t>Single Trip </a:t>
            </a:r>
            <a:r>
              <a:rPr lang="nl-NL" sz="1000" dirty="0">
                <a:solidFill>
                  <a:schemeClr val="bg1"/>
                </a:solidFill>
                <a:latin typeface="Tunga" panose="020B0502040204020203" pitchFamily="34" charset="0"/>
                <a:cs typeface="Tunga" panose="020B0502040204020203" pitchFamily="34" charset="0"/>
                <a:sym typeface="Wingdings 3" panose="05040102010807070707" pitchFamily="18" charset="2"/>
              </a:rPr>
              <a:t> </a:t>
            </a:r>
            <a:r>
              <a:rPr lang="nl-NL" sz="1000" dirty="0">
                <a:solidFill>
                  <a:schemeClr val="bg1"/>
                </a:solidFill>
                <a:latin typeface="Tunga" panose="020B0502040204020203" pitchFamily="34" charset="0"/>
                <a:cs typeface="Tunga" panose="020B0502040204020203" pitchFamily="34" charset="0"/>
              </a:rPr>
              <a:t>Depot </a:t>
            </a:r>
            <a:r>
              <a:rPr lang="nl-NL" sz="1000" dirty="0" err="1">
                <a:solidFill>
                  <a:schemeClr val="bg1"/>
                </a:solidFill>
                <a:latin typeface="Tunga" panose="020B0502040204020203" pitchFamily="34" charset="0"/>
                <a:cs typeface="Tunga" panose="020B0502040204020203" pitchFamily="34" charset="0"/>
              </a:rPr>
              <a:t>available</a:t>
            </a:r>
            <a:endParaRPr lang="nl-NL" sz="1000" dirty="0">
              <a:solidFill>
                <a:schemeClr val="bg1"/>
              </a:solidFill>
              <a:latin typeface="Tunga" panose="020B0502040204020203" pitchFamily="34" charset="0"/>
              <a:cs typeface="Tunga" panose="020B0502040204020203" pitchFamily="34" charset="0"/>
            </a:endParaRPr>
          </a:p>
        </p:txBody>
      </p:sp>
      <p:sp>
        <p:nvSpPr>
          <p:cNvPr id="103" name="Rectangle 102">
            <a:hlinkClick r:id="rId6" action="ppaction://hlinksldjump"/>
          </p:cNvPr>
          <p:cNvSpPr/>
          <p:nvPr/>
        </p:nvSpPr>
        <p:spPr>
          <a:xfrm>
            <a:off x="7696200" y="4315467"/>
            <a:ext cx="2616434" cy="520435"/>
          </a:xfrm>
          <a:prstGeom prst="rect">
            <a:avLst/>
          </a:prstGeom>
          <a:solidFill>
            <a:schemeClr val="bg1">
              <a:lumMod val="75000"/>
            </a:schemeClr>
          </a:solidFill>
          <a:ln>
            <a:solidFill>
              <a:schemeClr val="bg1">
                <a:lumMod val="85000"/>
              </a:schemeClr>
            </a:solidFill>
          </a:ln>
          <a:effectLst>
            <a:outerShdw blurRad="50800" dist="38100" dir="18900000" algn="bl" rotWithShape="0">
              <a:prstClr val="black">
                <a:alpha val="40000"/>
              </a:prstClr>
            </a:outerShdw>
          </a:effectLst>
        </p:spPr>
        <p:style>
          <a:lnRef idx="2">
            <a:schemeClr val="accent2"/>
          </a:lnRef>
          <a:fillRef idx="1">
            <a:schemeClr val="lt1"/>
          </a:fillRef>
          <a:effectRef idx="0">
            <a:schemeClr val="accent2"/>
          </a:effectRef>
          <a:fontRef idx="minor">
            <a:schemeClr val="dk1"/>
          </a:fontRef>
        </p:style>
        <p:txBody>
          <a:bodyPr lIns="0" rIns="0" bIns="0" rtlCol="0" anchor="ctr"/>
          <a:lstStyle/>
          <a:p>
            <a:pPr marL="91440"/>
            <a:r>
              <a:rPr lang="nl-NL" sz="1000" b="1" dirty="0">
                <a:solidFill>
                  <a:schemeClr val="bg1"/>
                </a:solidFill>
                <a:latin typeface="Tunga" panose="020B0502040204020203" pitchFamily="34" charset="0"/>
                <a:cs typeface="Tunga" panose="020B0502040204020203" pitchFamily="34" charset="0"/>
              </a:rPr>
              <a:t>Trucker BCD</a:t>
            </a:r>
          </a:p>
          <a:p>
            <a:pPr marL="91440"/>
            <a:r>
              <a:rPr lang="nl-NL" sz="1000" dirty="0">
                <a:solidFill>
                  <a:schemeClr val="bg1"/>
                </a:solidFill>
                <a:latin typeface="Tunga" panose="020B0502040204020203" pitchFamily="34" charset="0"/>
                <a:cs typeface="Tunga" panose="020B0502040204020203" pitchFamily="34" charset="0"/>
                <a:sym typeface="Wingdings 3" panose="05040102010807070707" pitchFamily="18" charset="2"/>
              </a:rPr>
              <a:t> </a:t>
            </a:r>
            <a:r>
              <a:rPr lang="nl-NL" sz="1000" dirty="0" err="1">
                <a:solidFill>
                  <a:schemeClr val="bg1"/>
                </a:solidFill>
                <a:latin typeface="Tunga" panose="020B0502040204020203" pitchFamily="34" charset="0"/>
                <a:cs typeface="Tunga" panose="020B0502040204020203" pitchFamily="34" charset="0"/>
                <a:sym typeface="Wingdings 3" panose="05040102010807070707" pitchFamily="18" charset="2"/>
              </a:rPr>
              <a:t>Round</a:t>
            </a:r>
            <a:r>
              <a:rPr lang="nl-NL" sz="1000" dirty="0">
                <a:solidFill>
                  <a:schemeClr val="bg1"/>
                </a:solidFill>
                <a:latin typeface="Tunga" panose="020B0502040204020203" pitchFamily="34" charset="0"/>
                <a:cs typeface="Tunga" panose="020B0502040204020203" pitchFamily="34" charset="0"/>
                <a:sym typeface="Wingdings 3" panose="05040102010807070707" pitchFamily="18" charset="2"/>
              </a:rPr>
              <a:t> Trip</a:t>
            </a:r>
            <a:r>
              <a:rPr lang="nl-NL" sz="1000" dirty="0">
                <a:solidFill>
                  <a:schemeClr val="bg1"/>
                </a:solidFill>
                <a:latin typeface="Tunga" panose="020B0502040204020203" pitchFamily="34" charset="0"/>
                <a:cs typeface="Tunga" panose="020B0502040204020203" pitchFamily="34" charset="0"/>
              </a:rPr>
              <a:t> </a:t>
            </a:r>
            <a:r>
              <a:rPr lang="nl-NL" sz="1000" dirty="0">
                <a:solidFill>
                  <a:schemeClr val="bg1"/>
                </a:solidFill>
                <a:latin typeface="Tunga" panose="020B0502040204020203" pitchFamily="34" charset="0"/>
                <a:cs typeface="Tunga" panose="020B0502040204020203" pitchFamily="34" charset="0"/>
                <a:sym typeface="Wingdings 3" panose="05040102010807070707" pitchFamily="18" charset="2"/>
              </a:rPr>
              <a:t> </a:t>
            </a:r>
            <a:r>
              <a:rPr lang="nl-NL" sz="1000" dirty="0">
                <a:solidFill>
                  <a:schemeClr val="bg1"/>
                </a:solidFill>
                <a:latin typeface="Tunga" panose="020B0502040204020203" pitchFamily="34" charset="0"/>
                <a:cs typeface="Tunga" panose="020B0502040204020203" pitchFamily="34" charset="0"/>
              </a:rPr>
              <a:t>Depot </a:t>
            </a:r>
            <a:r>
              <a:rPr lang="nl-NL" sz="1000" dirty="0" err="1">
                <a:solidFill>
                  <a:schemeClr val="bg1"/>
                </a:solidFill>
                <a:latin typeface="Tunga" panose="020B0502040204020203" pitchFamily="34" charset="0"/>
                <a:cs typeface="Tunga" panose="020B0502040204020203" pitchFamily="34" charset="0"/>
              </a:rPr>
              <a:t>available</a:t>
            </a:r>
            <a:r>
              <a:rPr lang="nl-NL" sz="1000" dirty="0">
                <a:solidFill>
                  <a:schemeClr val="bg1"/>
                </a:solidFill>
                <a:latin typeface="Tunga" panose="020B0502040204020203" pitchFamily="34" charset="0"/>
                <a:cs typeface="Tunga" panose="020B0502040204020203" pitchFamily="34" charset="0"/>
              </a:rPr>
              <a:t> </a:t>
            </a:r>
            <a:r>
              <a:rPr lang="nl-NL" sz="1000" dirty="0" err="1">
                <a:solidFill>
                  <a:schemeClr val="bg1"/>
                </a:solidFill>
                <a:latin typeface="Tunga" panose="020B0502040204020203" pitchFamily="34" charset="0"/>
                <a:cs typeface="Tunga" panose="020B0502040204020203" pitchFamily="34" charset="0"/>
              </a:rPr>
              <a:t>for</a:t>
            </a:r>
            <a:r>
              <a:rPr lang="nl-NL" sz="1000" dirty="0">
                <a:solidFill>
                  <a:schemeClr val="bg1"/>
                </a:solidFill>
                <a:latin typeface="Tunga" panose="020B0502040204020203" pitchFamily="34" charset="0"/>
                <a:cs typeface="Tunga" panose="020B0502040204020203" pitchFamily="34" charset="0"/>
              </a:rPr>
              <a:t> carrier </a:t>
            </a:r>
          </a:p>
        </p:txBody>
      </p:sp>
      <p:sp>
        <p:nvSpPr>
          <p:cNvPr id="104" name="Rectangle 103"/>
          <p:cNvSpPr/>
          <p:nvPr/>
        </p:nvSpPr>
        <p:spPr>
          <a:xfrm>
            <a:off x="10362658" y="4315467"/>
            <a:ext cx="570543" cy="520435"/>
          </a:xfrm>
          <a:prstGeom prst="rect">
            <a:avLst/>
          </a:prstGeom>
          <a:solidFill>
            <a:schemeClr val="bg1"/>
          </a:solidFill>
          <a:ln>
            <a:solidFill>
              <a:schemeClr val="bg1">
                <a:lumMod val="85000"/>
              </a:schemeClr>
            </a:solidFill>
          </a:ln>
          <a:effectLst>
            <a:outerShdw blurRad="50800" dist="38100" dir="18900000" algn="bl" rotWithShape="0">
              <a:prstClr val="black">
                <a:alpha val="40000"/>
              </a:prstClr>
            </a:outerShdw>
          </a:effectLst>
        </p:spPr>
        <p:style>
          <a:lnRef idx="2">
            <a:schemeClr val="accent2"/>
          </a:lnRef>
          <a:fillRef idx="1">
            <a:schemeClr val="lt1"/>
          </a:fillRef>
          <a:effectRef idx="0">
            <a:schemeClr val="accent2"/>
          </a:effectRef>
          <a:fontRef idx="minor">
            <a:schemeClr val="dk1"/>
          </a:fontRef>
        </p:style>
        <p:txBody>
          <a:bodyPr lIns="0" rIns="0" bIns="0" rtlCol="0" anchor="ctr"/>
          <a:lstStyle/>
          <a:p>
            <a:pPr algn="ctr"/>
            <a:endParaRPr lang="nl-NL">
              <a:latin typeface="Tunga" panose="020B0502040204020203" pitchFamily="34" charset="0"/>
              <a:cs typeface="Tunga" panose="020B0502040204020203" pitchFamily="34" charset="0"/>
            </a:endParaRPr>
          </a:p>
        </p:txBody>
      </p:sp>
      <p:sp>
        <p:nvSpPr>
          <p:cNvPr id="106" name="Rectangle 105"/>
          <p:cNvSpPr/>
          <p:nvPr/>
        </p:nvSpPr>
        <p:spPr>
          <a:xfrm>
            <a:off x="10887924" y="4315467"/>
            <a:ext cx="570543" cy="520435"/>
          </a:xfrm>
          <a:prstGeom prst="rect">
            <a:avLst/>
          </a:prstGeom>
          <a:solidFill>
            <a:schemeClr val="bg1"/>
          </a:solidFill>
          <a:ln>
            <a:solidFill>
              <a:schemeClr val="bg1">
                <a:lumMod val="85000"/>
              </a:schemeClr>
            </a:solidFill>
          </a:ln>
          <a:effectLst>
            <a:outerShdw blurRad="50800" dist="38100" dir="18900000" algn="bl" rotWithShape="0">
              <a:prstClr val="black">
                <a:alpha val="40000"/>
              </a:prstClr>
            </a:outerShdw>
          </a:effectLst>
        </p:spPr>
        <p:style>
          <a:lnRef idx="2">
            <a:schemeClr val="accent2"/>
          </a:lnRef>
          <a:fillRef idx="1">
            <a:schemeClr val="lt1"/>
          </a:fillRef>
          <a:effectRef idx="0">
            <a:schemeClr val="accent2"/>
          </a:effectRef>
          <a:fontRef idx="minor">
            <a:schemeClr val="dk1"/>
          </a:fontRef>
        </p:style>
        <p:txBody>
          <a:bodyPr lIns="0" rIns="0" bIns="0" rtlCol="0" anchor="ctr"/>
          <a:lstStyle/>
          <a:p>
            <a:pPr algn="ctr"/>
            <a:r>
              <a:rPr lang="nl-NL" sz="1000" dirty="0">
                <a:solidFill>
                  <a:schemeClr val="bg1">
                    <a:lumMod val="50000"/>
                  </a:schemeClr>
                </a:solidFill>
                <a:latin typeface="Tunga" panose="020B0502040204020203" pitchFamily="34" charset="0"/>
                <a:cs typeface="Tunga" panose="020B0502040204020203" pitchFamily="34" charset="0"/>
              </a:rPr>
              <a:t>€ 170.20</a:t>
            </a:r>
          </a:p>
        </p:txBody>
      </p:sp>
      <p:sp>
        <p:nvSpPr>
          <p:cNvPr id="108" name="Flowchart: Merge 107">
            <a:hlinkClick r:id="rId12" action="ppaction://hlinksldjump"/>
          </p:cNvPr>
          <p:cNvSpPr/>
          <p:nvPr/>
        </p:nvSpPr>
        <p:spPr>
          <a:xfrm rot="10800000">
            <a:off x="10240761" y="4360012"/>
            <a:ext cx="76200" cy="76298"/>
          </a:xfrm>
          <a:prstGeom prst="flowChartMerge">
            <a:avLst/>
          </a:prstGeom>
          <a:solidFill>
            <a:schemeClr val="bg1">
              <a:lumMod val="50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a:p>
        </p:txBody>
      </p:sp>
      <p:pic>
        <p:nvPicPr>
          <p:cNvPr id="109" name="Picture 108"/>
          <p:cNvPicPr>
            <a:picLocks noChangeAspect="1" noChangeArrowheads="1"/>
          </p:cNvPicPr>
          <p:nvPr/>
        </p:nvPicPr>
        <p:blipFill>
          <a:blip r:embed="rId14">
            <a:duotone>
              <a:schemeClr val="bg2">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10441904" y="3033158"/>
            <a:ext cx="365902" cy="36590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10" name="Picture 109"/>
          <p:cNvPicPr>
            <a:picLocks noChangeAspect="1" noChangeArrowheads="1"/>
          </p:cNvPicPr>
          <p:nvPr/>
        </p:nvPicPr>
        <p:blipFill>
          <a:blip r:embed="rId14">
            <a:duotone>
              <a:schemeClr val="bg2">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10428254" y="3685472"/>
            <a:ext cx="365902" cy="36590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11" name="Picture 110"/>
          <p:cNvPicPr>
            <a:picLocks noChangeAspect="1" noChangeArrowheads="1"/>
          </p:cNvPicPr>
          <p:nvPr/>
        </p:nvPicPr>
        <p:blipFill>
          <a:blip r:embed="rId14">
            <a:duotone>
              <a:schemeClr val="bg2">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10445994" y="4345054"/>
            <a:ext cx="365902" cy="36590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12" name="Picture 2"/>
          <p:cNvPicPr>
            <a:picLocks noChangeAspect="1" noChangeArrowheads="1"/>
          </p:cNvPicPr>
          <p:nvPr/>
        </p:nvPicPr>
        <p:blipFill>
          <a:blip r:embed="rId9">
            <a:duotone>
              <a:schemeClr val="bg2">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10408953" y="996877"/>
            <a:ext cx="438150" cy="4381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13" name="Picture 3"/>
          <p:cNvPicPr>
            <a:picLocks noChangeAspect="1" noChangeArrowheads="1"/>
          </p:cNvPicPr>
          <p:nvPr/>
        </p:nvPicPr>
        <p:blipFill>
          <a:blip r:embed="rId10">
            <a:duotone>
              <a:schemeClr val="bg2">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10408953" y="1664757"/>
            <a:ext cx="370114" cy="409769"/>
          </a:xfrm>
          <a:prstGeom prst="rect">
            <a:avLst/>
          </a:prstGeom>
          <a:noFill/>
          <a:ln>
            <a:noFill/>
          </a:ln>
          <a:effectLst/>
          <a:extLst/>
        </p:spPr>
      </p:pic>
      <p:pic>
        <p:nvPicPr>
          <p:cNvPr id="114" name="Picture 2"/>
          <p:cNvPicPr>
            <a:picLocks noChangeAspect="1" noChangeArrowheads="1"/>
          </p:cNvPicPr>
          <p:nvPr/>
        </p:nvPicPr>
        <p:blipFill>
          <a:blip r:embed="rId9">
            <a:duotone>
              <a:schemeClr val="bg2">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10408953" y="2323401"/>
            <a:ext cx="438150" cy="4381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16" name="Picture 115"/>
          <p:cNvPicPr>
            <a:picLocks noChangeAspect="1" noChangeArrowheads="1"/>
          </p:cNvPicPr>
          <p:nvPr/>
        </p:nvPicPr>
        <p:blipFill>
          <a:blip r:embed="rId14">
            <a:duotone>
              <a:schemeClr val="bg2">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10439082" y="3033158"/>
            <a:ext cx="365902" cy="36590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117" name="Rectangle 116">
            <a:hlinkClick r:id="rId15" action="ppaction://hlinksldjump"/>
          </p:cNvPr>
          <p:cNvSpPr/>
          <p:nvPr/>
        </p:nvSpPr>
        <p:spPr>
          <a:xfrm>
            <a:off x="9697899" y="4957675"/>
            <a:ext cx="1040785" cy="23957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nSpc>
                <a:spcPct val="125000"/>
              </a:lnSpc>
            </a:pPr>
            <a:r>
              <a:rPr lang="nl-NL" sz="1200" b="1" u="sng" dirty="0">
                <a:solidFill>
                  <a:schemeClr val="tx1"/>
                </a:solidFill>
                <a:latin typeface="Tunga" panose="020B0502040204020203" pitchFamily="34" charset="0"/>
                <a:cs typeface="Tunga" panose="020B0502040204020203" pitchFamily="34" charset="0"/>
              </a:rPr>
              <a:t>more options</a:t>
            </a:r>
            <a:endParaRPr lang="nl-NL" sz="1600" u="sng" dirty="0">
              <a:solidFill>
                <a:schemeClr val="tx1"/>
              </a:solidFill>
              <a:latin typeface="Tunga" panose="020B0502040204020203" pitchFamily="34" charset="0"/>
              <a:cs typeface="Tunga" panose="020B0502040204020203" pitchFamily="34" charset="0"/>
            </a:endParaRPr>
          </a:p>
        </p:txBody>
      </p:sp>
      <p:sp>
        <p:nvSpPr>
          <p:cNvPr id="118" name="Rectangle 117">
            <a:hlinkClick r:id="rId16" action="ppaction://hlinksldjump"/>
          </p:cNvPr>
          <p:cNvSpPr/>
          <p:nvPr/>
        </p:nvSpPr>
        <p:spPr>
          <a:xfrm>
            <a:off x="8484024" y="4997102"/>
            <a:ext cx="1040785" cy="23957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nSpc>
                <a:spcPct val="125000"/>
              </a:lnSpc>
            </a:pPr>
            <a:r>
              <a:rPr lang="nl-NL" sz="1200" b="1" u="sng" dirty="0" err="1">
                <a:solidFill>
                  <a:schemeClr val="tx1"/>
                </a:solidFill>
                <a:latin typeface="Tunga" panose="020B0502040204020203" pitchFamily="34" charset="0"/>
                <a:cs typeface="Tunga" panose="020B0502040204020203" pitchFamily="34" charset="0"/>
              </a:rPr>
              <a:t>less</a:t>
            </a:r>
            <a:r>
              <a:rPr lang="nl-NL" sz="1200" b="1" u="sng" dirty="0">
                <a:solidFill>
                  <a:schemeClr val="tx1"/>
                </a:solidFill>
                <a:latin typeface="Tunga" panose="020B0502040204020203" pitchFamily="34" charset="0"/>
                <a:cs typeface="Tunga" panose="020B0502040204020203" pitchFamily="34" charset="0"/>
              </a:rPr>
              <a:t> options</a:t>
            </a:r>
            <a:endParaRPr lang="nl-NL" sz="1600" u="sng" dirty="0">
              <a:solidFill>
                <a:schemeClr val="tx1"/>
              </a:solidFill>
              <a:latin typeface="Tunga" panose="020B0502040204020203" pitchFamily="34" charset="0"/>
              <a:cs typeface="Tunga" panose="020B0502040204020203" pitchFamily="34" charset="0"/>
            </a:endParaRPr>
          </a:p>
        </p:txBody>
      </p:sp>
      <p:sp>
        <p:nvSpPr>
          <p:cNvPr id="119" name="TextBox 118"/>
          <p:cNvSpPr txBox="1"/>
          <p:nvPr/>
        </p:nvSpPr>
        <p:spPr>
          <a:xfrm>
            <a:off x="10767627" y="583984"/>
            <a:ext cx="963725" cy="215444"/>
          </a:xfrm>
          <a:prstGeom prst="rect">
            <a:avLst/>
          </a:prstGeom>
          <a:noFill/>
        </p:spPr>
        <p:txBody>
          <a:bodyPr wrap="none" rtlCol="0">
            <a:spAutoFit/>
          </a:bodyPr>
          <a:lstStyle/>
          <a:p>
            <a:r>
              <a:rPr lang="nl-NL" sz="800" dirty="0" err="1">
                <a:solidFill>
                  <a:schemeClr val="tx2"/>
                </a:solidFill>
              </a:rPr>
              <a:t>Sort</a:t>
            </a:r>
            <a:r>
              <a:rPr lang="nl-NL" sz="800" dirty="0">
                <a:solidFill>
                  <a:schemeClr val="tx2"/>
                </a:solidFill>
              </a:rPr>
              <a:t> </a:t>
            </a:r>
            <a:r>
              <a:rPr lang="nl-NL" sz="800" dirty="0" err="1">
                <a:solidFill>
                  <a:schemeClr val="tx2"/>
                </a:solidFill>
              </a:rPr>
              <a:t>by</a:t>
            </a:r>
            <a:r>
              <a:rPr lang="nl-NL" sz="800" dirty="0">
                <a:solidFill>
                  <a:schemeClr val="tx2"/>
                </a:solidFill>
              </a:rPr>
              <a:t> </a:t>
            </a:r>
            <a:r>
              <a:rPr lang="nl-NL" sz="800" u="sng" dirty="0">
                <a:solidFill>
                  <a:schemeClr val="tx2"/>
                </a:solidFill>
              </a:rPr>
              <a:t>Price</a:t>
            </a:r>
            <a:r>
              <a:rPr lang="nl-NL" sz="800" dirty="0">
                <a:solidFill>
                  <a:schemeClr val="tx2"/>
                </a:solidFill>
              </a:rPr>
              <a:t> │ Co2</a:t>
            </a:r>
            <a:endParaRPr lang="en-GB" sz="800" dirty="0">
              <a:solidFill>
                <a:schemeClr val="tx2"/>
              </a:solidFill>
            </a:endParaRPr>
          </a:p>
        </p:txBody>
      </p:sp>
      <p:sp>
        <p:nvSpPr>
          <p:cNvPr id="120" name="TextBox 119"/>
          <p:cNvSpPr txBox="1"/>
          <p:nvPr/>
        </p:nvSpPr>
        <p:spPr>
          <a:xfrm>
            <a:off x="7977896" y="585502"/>
            <a:ext cx="987771" cy="215444"/>
          </a:xfrm>
          <a:prstGeom prst="rect">
            <a:avLst/>
          </a:prstGeom>
          <a:noFill/>
        </p:spPr>
        <p:txBody>
          <a:bodyPr wrap="none" rtlCol="0">
            <a:spAutoFit/>
          </a:bodyPr>
          <a:lstStyle/>
          <a:p>
            <a:r>
              <a:rPr lang="en-GB" sz="800" dirty="0"/>
              <a:t>Contracted options</a:t>
            </a:r>
          </a:p>
        </p:txBody>
      </p:sp>
      <p:sp>
        <p:nvSpPr>
          <p:cNvPr id="82" name="Rectangle 81"/>
          <p:cNvSpPr/>
          <p:nvPr/>
        </p:nvSpPr>
        <p:spPr>
          <a:xfrm>
            <a:off x="11456818" y="946710"/>
            <a:ext cx="570543" cy="520435"/>
          </a:xfrm>
          <a:prstGeom prst="rect">
            <a:avLst/>
          </a:prstGeom>
          <a:solidFill>
            <a:schemeClr val="bg1"/>
          </a:solidFill>
          <a:ln>
            <a:solidFill>
              <a:schemeClr val="bg1">
                <a:lumMod val="85000"/>
              </a:schemeClr>
            </a:solidFill>
          </a:ln>
          <a:effectLst>
            <a:outerShdw blurRad="50800" dist="38100" dir="18900000" algn="bl" rotWithShape="0">
              <a:prstClr val="black">
                <a:alpha val="40000"/>
              </a:prstClr>
            </a:outerShdw>
          </a:effectLst>
        </p:spPr>
        <p:style>
          <a:lnRef idx="2">
            <a:schemeClr val="accent2"/>
          </a:lnRef>
          <a:fillRef idx="1">
            <a:schemeClr val="lt1"/>
          </a:fillRef>
          <a:effectRef idx="0">
            <a:schemeClr val="accent2"/>
          </a:effectRef>
          <a:fontRef idx="minor">
            <a:schemeClr val="dk1"/>
          </a:fontRef>
        </p:style>
        <p:txBody>
          <a:bodyPr lIns="0" rIns="0" bIns="0" rtlCol="0" anchor="ctr"/>
          <a:lstStyle/>
          <a:p>
            <a:r>
              <a:rPr lang="nl-NL" sz="1000" dirty="0">
                <a:solidFill>
                  <a:schemeClr val="bg1">
                    <a:lumMod val="50000"/>
                  </a:schemeClr>
                </a:solidFill>
                <a:latin typeface="Tunga" panose="020B0502040204020203" pitchFamily="34" charset="0"/>
                <a:cs typeface="Tunga" panose="020B0502040204020203" pitchFamily="34" charset="0"/>
              </a:rPr>
              <a:t>  128kg</a:t>
            </a:r>
          </a:p>
        </p:txBody>
      </p:sp>
      <p:sp>
        <p:nvSpPr>
          <p:cNvPr id="83" name="Rectangle 82"/>
          <p:cNvSpPr/>
          <p:nvPr/>
        </p:nvSpPr>
        <p:spPr>
          <a:xfrm>
            <a:off x="11478565" y="1595513"/>
            <a:ext cx="570543" cy="520435"/>
          </a:xfrm>
          <a:prstGeom prst="rect">
            <a:avLst/>
          </a:prstGeom>
          <a:solidFill>
            <a:schemeClr val="bg1"/>
          </a:solidFill>
          <a:ln>
            <a:solidFill>
              <a:schemeClr val="bg1">
                <a:lumMod val="85000"/>
              </a:schemeClr>
            </a:solidFill>
          </a:ln>
          <a:effectLst>
            <a:outerShdw blurRad="50800" dist="38100" dir="18900000" algn="bl" rotWithShape="0">
              <a:prstClr val="black">
                <a:alpha val="40000"/>
              </a:prstClr>
            </a:outerShdw>
          </a:effectLst>
        </p:spPr>
        <p:style>
          <a:lnRef idx="2">
            <a:schemeClr val="accent2"/>
          </a:lnRef>
          <a:fillRef idx="1">
            <a:schemeClr val="lt1"/>
          </a:fillRef>
          <a:effectRef idx="0">
            <a:schemeClr val="accent2"/>
          </a:effectRef>
          <a:fontRef idx="minor">
            <a:schemeClr val="dk1"/>
          </a:fontRef>
        </p:style>
        <p:txBody>
          <a:bodyPr lIns="0" rIns="0" bIns="0" rtlCol="0" anchor="ctr"/>
          <a:lstStyle/>
          <a:p>
            <a:r>
              <a:rPr lang="nl-NL" sz="1000" dirty="0">
                <a:solidFill>
                  <a:schemeClr val="bg1">
                    <a:lumMod val="50000"/>
                  </a:schemeClr>
                </a:solidFill>
                <a:latin typeface="Tunga" panose="020B0502040204020203" pitchFamily="34" charset="0"/>
                <a:cs typeface="Tunga" panose="020B0502040204020203" pitchFamily="34" charset="0"/>
              </a:rPr>
              <a:t>  120kg</a:t>
            </a:r>
          </a:p>
        </p:txBody>
      </p:sp>
      <p:sp>
        <p:nvSpPr>
          <p:cNvPr id="84" name="Rectangle 83"/>
          <p:cNvSpPr/>
          <p:nvPr/>
        </p:nvSpPr>
        <p:spPr>
          <a:xfrm>
            <a:off x="11478564" y="2268346"/>
            <a:ext cx="570543" cy="520435"/>
          </a:xfrm>
          <a:prstGeom prst="rect">
            <a:avLst/>
          </a:prstGeom>
          <a:solidFill>
            <a:schemeClr val="bg1"/>
          </a:solidFill>
          <a:ln>
            <a:solidFill>
              <a:schemeClr val="bg1">
                <a:lumMod val="85000"/>
              </a:schemeClr>
            </a:solidFill>
          </a:ln>
          <a:effectLst>
            <a:outerShdw blurRad="50800" dist="38100" dir="18900000" algn="bl" rotWithShape="0">
              <a:prstClr val="black">
                <a:alpha val="40000"/>
              </a:prstClr>
            </a:outerShdw>
          </a:effectLst>
        </p:spPr>
        <p:style>
          <a:lnRef idx="2">
            <a:schemeClr val="accent2"/>
          </a:lnRef>
          <a:fillRef idx="1">
            <a:schemeClr val="lt1"/>
          </a:fillRef>
          <a:effectRef idx="0">
            <a:schemeClr val="accent2"/>
          </a:effectRef>
          <a:fontRef idx="minor">
            <a:schemeClr val="dk1"/>
          </a:fontRef>
        </p:style>
        <p:txBody>
          <a:bodyPr lIns="0" rIns="0" bIns="0" rtlCol="0" anchor="ctr"/>
          <a:lstStyle/>
          <a:p>
            <a:pPr algn="ctr"/>
            <a:r>
              <a:rPr lang="nl-NL" sz="1000" dirty="0">
                <a:solidFill>
                  <a:schemeClr val="bg1">
                    <a:lumMod val="50000"/>
                  </a:schemeClr>
                </a:solidFill>
                <a:latin typeface="Tunga" panose="020B0502040204020203" pitchFamily="34" charset="0"/>
                <a:cs typeface="Tunga" panose="020B0502040204020203" pitchFamily="34" charset="0"/>
              </a:rPr>
              <a:t> 136kg</a:t>
            </a:r>
          </a:p>
        </p:txBody>
      </p:sp>
      <p:sp>
        <p:nvSpPr>
          <p:cNvPr id="91" name="Rectangle 90"/>
          <p:cNvSpPr/>
          <p:nvPr/>
        </p:nvSpPr>
        <p:spPr>
          <a:xfrm>
            <a:off x="11459068" y="2971800"/>
            <a:ext cx="570543" cy="520435"/>
          </a:xfrm>
          <a:prstGeom prst="rect">
            <a:avLst/>
          </a:prstGeom>
          <a:solidFill>
            <a:schemeClr val="bg1"/>
          </a:solidFill>
          <a:ln>
            <a:solidFill>
              <a:schemeClr val="bg1">
                <a:lumMod val="85000"/>
              </a:schemeClr>
            </a:solidFill>
          </a:ln>
          <a:effectLst>
            <a:outerShdw blurRad="50800" dist="38100" dir="18900000" algn="bl" rotWithShape="0">
              <a:prstClr val="black">
                <a:alpha val="40000"/>
              </a:prstClr>
            </a:outerShdw>
          </a:effectLst>
        </p:spPr>
        <p:style>
          <a:lnRef idx="2">
            <a:schemeClr val="accent2"/>
          </a:lnRef>
          <a:fillRef idx="1">
            <a:schemeClr val="lt1"/>
          </a:fillRef>
          <a:effectRef idx="0">
            <a:schemeClr val="accent2"/>
          </a:effectRef>
          <a:fontRef idx="minor">
            <a:schemeClr val="dk1"/>
          </a:fontRef>
        </p:style>
        <p:txBody>
          <a:bodyPr lIns="0" rIns="0" bIns="0" rtlCol="0" anchor="ctr"/>
          <a:lstStyle/>
          <a:p>
            <a:r>
              <a:rPr lang="nl-NL" sz="1000" dirty="0">
                <a:solidFill>
                  <a:schemeClr val="bg1">
                    <a:lumMod val="50000"/>
                  </a:schemeClr>
                </a:solidFill>
                <a:latin typeface="Tunga" panose="020B0502040204020203" pitchFamily="34" charset="0"/>
                <a:cs typeface="Tunga" panose="020B0502040204020203" pitchFamily="34" charset="0"/>
              </a:rPr>
              <a:t>  150kg</a:t>
            </a:r>
          </a:p>
        </p:txBody>
      </p:sp>
      <p:sp>
        <p:nvSpPr>
          <p:cNvPr id="93" name="Rectangle 92"/>
          <p:cNvSpPr/>
          <p:nvPr/>
        </p:nvSpPr>
        <p:spPr>
          <a:xfrm>
            <a:off x="11478777" y="3648452"/>
            <a:ext cx="570543" cy="520435"/>
          </a:xfrm>
          <a:prstGeom prst="rect">
            <a:avLst/>
          </a:prstGeom>
          <a:solidFill>
            <a:schemeClr val="bg1"/>
          </a:solidFill>
          <a:ln>
            <a:solidFill>
              <a:schemeClr val="bg1">
                <a:lumMod val="85000"/>
              </a:schemeClr>
            </a:solidFill>
          </a:ln>
          <a:effectLst>
            <a:outerShdw blurRad="50800" dist="38100" dir="18900000" algn="bl" rotWithShape="0">
              <a:prstClr val="black">
                <a:alpha val="40000"/>
              </a:prstClr>
            </a:outerShdw>
          </a:effectLst>
        </p:spPr>
        <p:style>
          <a:lnRef idx="2">
            <a:schemeClr val="accent2"/>
          </a:lnRef>
          <a:fillRef idx="1">
            <a:schemeClr val="lt1"/>
          </a:fillRef>
          <a:effectRef idx="0">
            <a:schemeClr val="accent2"/>
          </a:effectRef>
          <a:fontRef idx="minor">
            <a:schemeClr val="dk1"/>
          </a:fontRef>
        </p:style>
        <p:txBody>
          <a:bodyPr lIns="0" rIns="0" bIns="0" rtlCol="0" anchor="ctr"/>
          <a:lstStyle/>
          <a:p>
            <a:pPr algn="ctr"/>
            <a:r>
              <a:rPr lang="nl-NL" sz="1000" dirty="0">
                <a:solidFill>
                  <a:schemeClr val="bg1">
                    <a:lumMod val="50000"/>
                  </a:schemeClr>
                </a:solidFill>
                <a:latin typeface="Tunga" panose="020B0502040204020203" pitchFamily="34" charset="0"/>
                <a:cs typeface="Tunga" panose="020B0502040204020203" pitchFamily="34" charset="0"/>
              </a:rPr>
              <a:t> 160kg</a:t>
            </a:r>
          </a:p>
        </p:txBody>
      </p:sp>
      <p:sp>
        <p:nvSpPr>
          <p:cNvPr id="98" name="Rectangle 97"/>
          <p:cNvSpPr/>
          <p:nvPr/>
        </p:nvSpPr>
        <p:spPr>
          <a:xfrm>
            <a:off x="11477541" y="4306041"/>
            <a:ext cx="570543" cy="520435"/>
          </a:xfrm>
          <a:prstGeom prst="rect">
            <a:avLst/>
          </a:prstGeom>
          <a:solidFill>
            <a:schemeClr val="bg1"/>
          </a:solidFill>
          <a:ln>
            <a:solidFill>
              <a:schemeClr val="bg1">
                <a:lumMod val="85000"/>
              </a:schemeClr>
            </a:solidFill>
          </a:ln>
          <a:effectLst>
            <a:outerShdw blurRad="50800" dist="38100" dir="18900000" algn="bl" rotWithShape="0">
              <a:prstClr val="black">
                <a:alpha val="40000"/>
              </a:prstClr>
            </a:outerShdw>
          </a:effectLst>
        </p:spPr>
        <p:style>
          <a:lnRef idx="2">
            <a:schemeClr val="accent2"/>
          </a:lnRef>
          <a:fillRef idx="1">
            <a:schemeClr val="lt1"/>
          </a:fillRef>
          <a:effectRef idx="0">
            <a:schemeClr val="accent2"/>
          </a:effectRef>
          <a:fontRef idx="minor">
            <a:schemeClr val="dk1"/>
          </a:fontRef>
        </p:style>
        <p:txBody>
          <a:bodyPr lIns="0" rIns="0" bIns="0" rtlCol="0" anchor="ctr"/>
          <a:lstStyle/>
          <a:p>
            <a:pPr algn="ctr"/>
            <a:r>
              <a:rPr lang="nl-NL" sz="1000" dirty="0">
                <a:solidFill>
                  <a:schemeClr val="bg1">
                    <a:lumMod val="50000"/>
                  </a:schemeClr>
                </a:solidFill>
                <a:latin typeface="Tunga" panose="020B0502040204020203" pitchFamily="34" charset="0"/>
                <a:cs typeface="Tunga" panose="020B0502040204020203" pitchFamily="34" charset="0"/>
              </a:rPr>
              <a:t> 155kg</a:t>
            </a:r>
          </a:p>
        </p:txBody>
      </p:sp>
      <p:sp>
        <p:nvSpPr>
          <p:cNvPr id="149" name="Rectangle 148">
            <a:hlinkClick r:id="rId17" action="ppaction://hlinksldjump"/>
          </p:cNvPr>
          <p:cNvSpPr/>
          <p:nvPr/>
        </p:nvSpPr>
        <p:spPr>
          <a:xfrm>
            <a:off x="110198" y="914400"/>
            <a:ext cx="2310095" cy="2856165"/>
          </a:xfrm>
          <a:prstGeom prst="rect">
            <a:avLst/>
          </a:prstGeom>
          <a:solidFill>
            <a:schemeClr val="bg1">
              <a:lumMod val="85000"/>
            </a:schemeClr>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a:p>
        </p:txBody>
      </p:sp>
      <p:sp>
        <p:nvSpPr>
          <p:cNvPr id="150" name="TextBox 149"/>
          <p:cNvSpPr txBox="1"/>
          <p:nvPr/>
        </p:nvSpPr>
        <p:spPr>
          <a:xfrm>
            <a:off x="591468" y="922110"/>
            <a:ext cx="925318" cy="461665"/>
          </a:xfrm>
          <a:prstGeom prst="rect">
            <a:avLst/>
          </a:prstGeom>
          <a:noFill/>
        </p:spPr>
        <p:txBody>
          <a:bodyPr wrap="none" rtlCol="0">
            <a:spAutoFit/>
          </a:bodyPr>
          <a:lstStyle/>
          <a:p>
            <a:r>
              <a:rPr lang="en-GB" sz="1200" b="1" dirty="0"/>
              <a:t>Destination</a:t>
            </a:r>
          </a:p>
          <a:p>
            <a:r>
              <a:rPr lang="en-GB" sz="1200" dirty="0">
                <a:latin typeface="Tunga" panose="020B0502040204020203" pitchFamily="34" charset="0"/>
                <a:cs typeface="Tunga" panose="020B0502040204020203" pitchFamily="34" charset="0"/>
              </a:rPr>
              <a:t>Breda</a:t>
            </a:r>
          </a:p>
        </p:txBody>
      </p:sp>
      <p:sp>
        <p:nvSpPr>
          <p:cNvPr id="151" name="TextBox 150"/>
          <p:cNvSpPr txBox="1"/>
          <p:nvPr/>
        </p:nvSpPr>
        <p:spPr>
          <a:xfrm>
            <a:off x="609600" y="2052935"/>
            <a:ext cx="1132361" cy="461665"/>
          </a:xfrm>
          <a:prstGeom prst="rect">
            <a:avLst/>
          </a:prstGeom>
          <a:noFill/>
        </p:spPr>
        <p:txBody>
          <a:bodyPr wrap="none" rtlCol="0">
            <a:spAutoFit/>
          </a:bodyPr>
          <a:lstStyle/>
          <a:p>
            <a:r>
              <a:rPr lang="en-GB" sz="1200" b="1" dirty="0"/>
              <a:t>Container type</a:t>
            </a:r>
          </a:p>
          <a:p>
            <a:r>
              <a:rPr lang="en-GB" sz="1200" dirty="0">
                <a:latin typeface="Tunga" panose="020B0502040204020203" pitchFamily="34" charset="0"/>
                <a:cs typeface="Tunga" panose="020B0502040204020203" pitchFamily="34" charset="0"/>
              </a:rPr>
              <a:t>40 FT</a:t>
            </a:r>
          </a:p>
        </p:txBody>
      </p:sp>
      <p:sp>
        <p:nvSpPr>
          <p:cNvPr id="152" name="TextBox 151"/>
          <p:cNvSpPr txBox="1"/>
          <p:nvPr/>
        </p:nvSpPr>
        <p:spPr>
          <a:xfrm>
            <a:off x="600204" y="1295400"/>
            <a:ext cx="1223155" cy="461665"/>
          </a:xfrm>
          <a:prstGeom prst="rect">
            <a:avLst/>
          </a:prstGeom>
          <a:noFill/>
        </p:spPr>
        <p:txBody>
          <a:bodyPr wrap="none" rtlCol="0">
            <a:spAutoFit/>
          </a:bodyPr>
          <a:lstStyle/>
          <a:p>
            <a:r>
              <a:rPr lang="en-GB" sz="1200" b="1" dirty="0"/>
              <a:t>Pick up terminal</a:t>
            </a:r>
          </a:p>
          <a:p>
            <a:r>
              <a:rPr lang="en-GB" sz="1200" dirty="0"/>
              <a:t>APM2</a:t>
            </a:r>
          </a:p>
        </p:txBody>
      </p:sp>
      <p:pic>
        <p:nvPicPr>
          <p:cNvPr id="153" name="Picture 152" descr="want to create function that when a new point occurs this file will ..."/>
          <p:cNvPicPr>
            <a:picLocks noChangeAspect="1"/>
          </p:cNvPicPr>
          <p:nvPr/>
        </p:nvPicPr>
        <p:blipFill>
          <a:blip r:embed="rId8"/>
          <a:stretch>
            <a:fillRect/>
          </a:stretch>
        </p:blipFill>
        <p:spPr>
          <a:xfrm flipH="1">
            <a:off x="300832" y="1001112"/>
            <a:ext cx="160338" cy="280591"/>
          </a:xfrm>
          <a:prstGeom prst="rect">
            <a:avLst/>
          </a:prstGeom>
        </p:spPr>
      </p:pic>
      <p:pic>
        <p:nvPicPr>
          <p:cNvPr id="154" name="Picture 153" descr="want to create function that when a new point occurs this file will ..."/>
          <p:cNvPicPr>
            <a:picLocks noChangeAspect="1"/>
          </p:cNvPicPr>
          <p:nvPr/>
        </p:nvPicPr>
        <p:blipFill>
          <a:blip r:embed="rId8">
            <a:duotone>
              <a:schemeClr val="accent1">
                <a:shade val="45000"/>
                <a:satMod val="135000"/>
              </a:schemeClr>
              <a:prstClr val="white"/>
            </a:duotone>
          </a:blip>
          <a:stretch>
            <a:fillRect/>
          </a:stretch>
        </p:blipFill>
        <p:spPr>
          <a:xfrm flipH="1">
            <a:off x="293506" y="1396393"/>
            <a:ext cx="160338" cy="280591"/>
          </a:xfrm>
          <a:prstGeom prst="rect">
            <a:avLst/>
          </a:prstGeom>
        </p:spPr>
      </p:pic>
      <p:pic>
        <p:nvPicPr>
          <p:cNvPr id="155" name="Picture 2" descr="http://www.containerhomes-info.com/images/20-dry_gfx.jpg"/>
          <p:cNvPicPr>
            <a:picLocks noChangeAspect="1" noChangeArrowheads="1"/>
          </p:cNvPicPr>
          <p:nvPr/>
        </p:nvPicPr>
        <p:blipFill>
          <a:blip r:embed="rId18"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252333" y="2219666"/>
            <a:ext cx="321514" cy="233634"/>
          </a:xfrm>
          <a:prstGeom prst="rect">
            <a:avLst/>
          </a:prstGeom>
          <a:noFill/>
          <a:extLst>
            <a:ext uri="{909E8E84-426E-40DD-AFC4-6F175D3DCCD1}">
              <a14:hiddenFill xmlns:a14="http://schemas.microsoft.com/office/drawing/2010/main">
                <a:solidFill>
                  <a:srgbClr val="FFFFFF"/>
                </a:solidFill>
              </a14:hiddenFill>
            </a:ext>
          </a:extLst>
        </p:spPr>
      </p:pic>
      <p:pic>
        <p:nvPicPr>
          <p:cNvPr id="156" name="Picture 6" descr="http://thumb9.shutterstock.com/display_pic_with_logo/382021/377562832/stock-photo-container-ship-isolated-on-white-background-377562832.jpg"/>
          <p:cNvPicPr>
            <a:picLocks noChangeAspect="1" noChangeArrowheads="1"/>
          </p:cNvPicPr>
          <p:nvPr/>
        </p:nvPicPr>
        <p:blipFill>
          <a:blip r:embed="rId19"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flipH="1">
            <a:off x="228100" y="2602187"/>
            <a:ext cx="443367" cy="296563"/>
          </a:xfrm>
          <a:prstGeom prst="rect">
            <a:avLst/>
          </a:prstGeom>
          <a:noFill/>
          <a:extLst>
            <a:ext uri="{909E8E84-426E-40DD-AFC4-6F175D3DCCD1}">
              <a14:hiddenFill xmlns:a14="http://schemas.microsoft.com/office/drawing/2010/main">
                <a:solidFill>
                  <a:srgbClr val="FFFFFF"/>
                </a:solidFill>
              </a14:hiddenFill>
            </a:ext>
          </a:extLst>
        </p:spPr>
      </p:pic>
      <p:sp>
        <p:nvSpPr>
          <p:cNvPr id="157" name="TextBox 156"/>
          <p:cNvSpPr txBox="1"/>
          <p:nvPr/>
        </p:nvSpPr>
        <p:spPr>
          <a:xfrm>
            <a:off x="635837" y="2438400"/>
            <a:ext cx="620683" cy="461665"/>
          </a:xfrm>
          <a:prstGeom prst="rect">
            <a:avLst/>
          </a:prstGeom>
          <a:noFill/>
        </p:spPr>
        <p:txBody>
          <a:bodyPr wrap="none" rtlCol="0">
            <a:spAutoFit/>
          </a:bodyPr>
          <a:lstStyle/>
          <a:p>
            <a:r>
              <a:rPr lang="en-GB" sz="1200" b="1" dirty="0"/>
              <a:t>Carrier</a:t>
            </a:r>
          </a:p>
          <a:p>
            <a:r>
              <a:rPr lang="en-GB" sz="1200" dirty="0">
                <a:latin typeface="Tunga" panose="020B0502040204020203" pitchFamily="34" charset="0"/>
                <a:cs typeface="Tunga" panose="020B0502040204020203" pitchFamily="34" charset="0"/>
              </a:rPr>
              <a:t>Maersk</a:t>
            </a:r>
          </a:p>
        </p:txBody>
      </p:sp>
      <p:sp>
        <p:nvSpPr>
          <p:cNvPr id="158" name="TextBox 157"/>
          <p:cNvSpPr txBox="1"/>
          <p:nvPr/>
        </p:nvSpPr>
        <p:spPr>
          <a:xfrm>
            <a:off x="612651" y="2895600"/>
            <a:ext cx="1168205" cy="461665"/>
          </a:xfrm>
          <a:prstGeom prst="rect">
            <a:avLst/>
          </a:prstGeom>
          <a:noFill/>
        </p:spPr>
        <p:txBody>
          <a:bodyPr wrap="none" rtlCol="0">
            <a:spAutoFit/>
          </a:bodyPr>
          <a:lstStyle/>
          <a:p>
            <a:r>
              <a:rPr lang="en-GB" sz="1200" b="1" dirty="0">
                <a:sym typeface="Wingdings 3" panose="05040102010807070707" pitchFamily="18" charset="2"/>
              </a:rPr>
              <a:t> </a:t>
            </a:r>
            <a:r>
              <a:rPr lang="en-GB" sz="1200" b="1" dirty="0"/>
              <a:t>Release date</a:t>
            </a:r>
          </a:p>
          <a:p>
            <a:r>
              <a:rPr lang="en-GB" sz="1200" dirty="0">
                <a:latin typeface="Tunga" panose="020B0502040204020203" pitchFamily="34" charset="0"/>
                <a:cs typeface="Tunga" panose="020B0502040204020203" pitchFamily="34" charset="0"/>
              </a:rPr>
              <a:t>2016-09-04</a:t>
            </a:r>
          </a:p>
        </p:txBody>
      </p:sp>
      <p:sp>
        <p:nvSpPr>
          <p:cNvPr id="159" name="Rectangle 158"/>
          <p:cNvSpPr/>
          <p:nvPr/>
        </p:nvSpPr>
        <p:spPr>
          <a:xfrm flipV="1">
            <a:off x="119395" y="1981200"/>
            <a:ext cx="405024" cy="203403"/>
          </a:xfrm>
          <a:prstGeom prst="rect">
            <a:avLst/>
          </a:prstGeom>
          <a:solidFill>
            <a:schemeClr val="bg1">
              <a:lumMod val="8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a:p>
        </p:txBody>
      </p:sp>
      <p:sp>
        <p:nvSpPr>
          <p:cNvPr id="160" name="TextBox 159"/>
          <p:cNvSpPr txBox="1"/>
          <p:nvPr/>
        </p:nvSpPr>
        <p:spPr>
          <a:xfrm>
            <a:off x="605979" y="1676400"/>
            <a:ext cx="1232710" cy="461665"/>
          </a:xfrm>
          <a:prstGeom prst="rect">
            <a:avLst/>
          </a:prstGeom>
          <a:noFill/>
        </p:spPr>
        <p:txBody>
          <a:bodyPr wrap="none" rtlCol="0">
            <a:spAutoFit/>
          </a:bodyPr>
          <a:lstStyle/>
          <a:p>
            <a:r>
              <a:rPr lang="en-GB" sz="1200" b="1" dirty="0"/>
              <a:t>Return terminal</a:t>
            </a:r>
          </a:p>
          <a:p>
            <a:r>
              <a:rPr lang="en-GB" sz="1200" dirty="0"/>
              <a:t>Kramer-DCS</a:t>
            </a:r>
          </a:p>
        </p:txBody>
      </p:sp>
      <p:pic>
        <p:nvPicPr>
          <p:cNvPr id="161" name="Picture 160" descr="want to create function that when a new point occurs this file will ..."/>
          <p:cNvPicPr>
            <a:picLocks noChangeAspect="1"/>
          </p:cNvPicPr>
          <p:nvPr/>
        </p:nvPicPr>
        <p:blipFill>
          <a:blip r:embed="rId8">
            <a:duotone>
              <a:schemeClr val="bg2">
                <a:shade val="45000"/>
                <a:satMod val="135000"/>
              </a:schemeClr>
              <a:prstClr val="white"/>
            </a:duotone>
          </a:blip>
          <a:stretch>
            <a:fillRect/>
          </a:stretch>
        </p:blipFill>
        <p:spPr>
          <a:xfrm flipH="1">
            <a:off x="291355" y="1767246"/>
            <a:ext cx="160338" cy="280591"/>
          </a:xfrm>
          <a:prstGeom prst="rect">
            <a:avLst/>
          </a:prstGeom>
        </p:spPr>
      </p:pic>
      <p:sp>
        <p:nvSpPr>
          <p:cNvPr id="162" name="TextBox 161"/>
          <p:cNvSpPr txBox="1"/>
          <p:nvPr/>
        </p:nvSpPr>
        <p:spPr>
          <a:xfrm>
            <a:off x="607858" y="3308900"/>
            <a:ext cx="1112677" cy="461665"/>
          </a:xfrm>
          <a:prstGeom prst="rect">
            <a:avLst/>
          </a:prstGeom>
          <a:noFill/>
        </p:spPr>
        <p:txBody>
          <a:bodyPr wrap="none" rtlCol="0">
            <a:spAutoFit/>
          </a:bodyPr>
          <a:lstStyle/>
          <a:p>
            <a:r>
              <a:rPr lang="en-GB" sz="1200" b="1" dirty="0">
                <a:sym typeface="Wingdings 3" panose="05040102010807070707" pitchFamily="18" charset="2"/>
              </a:rPr>
              <a:t> </a:t>
            </a:r>
            <a:r>
              <a:rPr lang="en-GB" sz="1200" b="1" dirty="0"/>
              <a:t>Return date</a:t>
            </a:r>
          </a:p>
          <a:p>
            <a:r>
              <a:rPr lang="en-GB" sz="1200" dirty="0">
                <a:latin typeface="Tunga" panose="020B0502040204020203" pitchFamily="34" charset="0"/>
                <a:cs typeface="Tunga" panose="020B0502040204020203" pitchFamily="34" charset="0"/>
              </a:rPr>
              <a:t>2016-09-14</a:t>
            </a:r>
          </a:p>
        </p:txBody>
      </p:sp>
      <p:pic>
        <p:nvPicPr>
          <p:cNvPr id="163" name="Picture 381" descr="Afbeeldingsresultaat voor calendar icon"/>
          <p:cNvPicPr>
            <a:picLocks noChangeAspect="1" noChangeArrowheads="1"/>
          </p:cNvPicPr>
          <p:nvPr/>
        </p:nvPicPr>
        <p:blipFill>
          <a:blip r:embed="rId20"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321907" y="2957323"/>
            <a:ext cx="293004" cy="293004"/>
          </a:xfrm>
          <a:prstGeom prst="rect">
            <a:avLst/>
          </a:prstGeom>
          <a:noFill/>
          <a:extLst>
            <a:ext uri="{909E8E84-426E-40DD-AFC4-6F175D3DCCD1}">
              <a14:hiddenFill xmlns:a14="http://schemas.microsoft.com/office/drawing/2010/main">
                <a:solidFill>
                  <a:srgbClr val="FFFFFF"/>
                </a:solidFill>
              </a14:hiddenFill>
            </a:ext>
          </a:extLst>
        </p:spPr>
      </p:pic>
      <p:pic>
        <p:nvPicPr>
          <p:cNvPr id="164" name="Picture 381" descr="Afbeeldingsresultaat voor calendar icon"/>
          <p:cNvPicPr>
            <a:picLocks noChangeAspect="1" noChangeArrowheads="1"/>
          </p:cNvPicPr>
          <p:nvPr/>
        </p:nvPicPr>
        <p:blipFill>
          <a:blip r:embed="rId20" cstate="print">
            <a:clrChange>
              <a:clrFrom>
                <a:srgbClr val="FFFFFF"/>
              </a:clrFrom>
              <a:clrTo>
                <a:srgbClr val="FFFFFF">
                  <a:alpha val="0"/>
                </a:srgbClr>
              </a:clrTo>
            </a:clrChange>
            <a:duotone>
              <a:prstClr val="black"/>
              <a:schemeClr val="accent2">
                <a:tint val="45000"/>
                <a:satMod val="400000"/>
              </a:schemeClr>
            </a:duotone>
            <a:extLst>
              <a:ext uri="{28A0092B-C50C-407E-A947-70E740481C1C}">
                <a14:useLocalDpi xmlns:a14="http://schemas.microsoft.com/office/drawing/2010/main" val="0"/>
              </a:ext>
            </a:extLst>
          </a:blip>
          <a:srcRect/>
          <a:stretch>
            <a:fillRect/>
          </a:stretch>
        </p:blipFill>
        <p:spPr bwMode="auto">
          <a:xfrm>
            <a:off x="342833" y="3348591"/>
            <a:ext cx="293004" cy="293004"/>
          </a:xfrm>
          <a:prstGeom prst="rect">
            <a:avLst/>
          </a:prstGeom>
          <a:noFill/>
          <a:extLst>
            <a:ext uri="{909E8E84-426E-40DD-AFC4-6F175D3DCCD1}">
              <a14:hiddenFill xmlns:a14="http://schemas.microsoft.com/office/drawing/2010/main">
                <a:solidFill>
                  <a:srgbClr val="FFFFFF"/>
                </a:solidFill>
              </a14:hiddenFill>
            </a:ext>
          </a:extLst>
        </p:spPr>
      </p:pic>
      <p:pic>
        <p:nvPicPr>
          <p:cNvPr id="165" name="Picture 385" descr="https://cdn3.iconfinder.com/data/icons/meanicons-base/512/meanicons_50-512.png"/>
          <p:cNvPicPr>
            <a:picLocks noChangeAspect="1" noChangeArrowheads="1"/>
          </p:cNvPicPr>
          <p:nvPr/>
        </p:nvPicPr>
        <p:blipFill>
          <a:blip r:embed="rId21" cstate="print">
            <a:extLst>
              <a:ext uri="{28A0092B-C50C-407E-A947-70E740481C1C}">
                <a14:useLocalDpi xmlns:a14="http://schemas.microsoft.com/office/drawing/2010/main" val="0"/>
              </a:ext>
            </a:extLst>
          </a:blip>
          <a:srcRect/>
          <a:stretch>
            <a:fillRect/>
          </a:stretch>
        </p:blipFill>
        <p:spPr bwMode="auto">
          <a:xfrm>
            <a:off x="2094574" y="962195"/>
            <a:ext cx="217985" cy="210322"/>
          </a:xfrm>
          <a:prstGeom prst="rect">
            <a:avLst/>
          </a:prstGeom>
          <a:noFill/>
          <a:extLst>
            <a:ext uri="{909E8E84-426E-40DD-AFC4-6F175D3DCCD1}">
              <a14:hiddenFill xmlns:a14="http://schemas.microsoft.com/office/drawing/2010/main">
                <a:solidFill>
                  <a:srgbClr val="FFFFFF"/>
                </a:solidFill>
              </a14:hiddenFill>
            </a:ext>
          </a:extLst>
        </p:spPr>
      </p:pic>
      <p:sp>
        <p:nvSpPr>
          <p:cNvPr id="2" name="Slide Number Placeholder 1"/>
          <p:cNvSpPr>
            <a:spLocks noGrp="1"/>
          </p:cNvSpPr>
          <p:nvPr>
            <p:ph type="sldNum" sz="quarter" idx="12"/>
          </p:nvPr>
        </p:nvSpPr>
        <p:spPr/>
        <p:txBody>
          <a:bodyPr/>
          <a:lstStyle/>
          <a:p>
            <a:fld id="{B6F15528-21DE-4FAA-801E-634DDDAF4B2B}" type="slidenum">
              <a:rPr lang="en-US" smtClean="0"/>
              <a:pPr/>
              <a:t>21</a:t>
            </a:fld>
            <a:endParaRPr lang="en-US"/>
          </a:p>
        </p:txBody>
      </p:sp>
      <p:sp>
        <p:nvSpPr>
          <p:cNvPr id="85" name="TextBox 84"/>
          <p:cNvSpPr txBox="1"/>
          <p:nvPr/>
        </p:nvSpPr>
        <p:spPr>
          <a:xfrm>
            <a:off x="17379" y="58687"/>
            <a:ext cx="2601975" cy="338554"/>
          </a:xfrm>
          <a:prstGeom prst="rect">
            <a:avLst/>
          </a:prstGeom>
          <a:noFill/>
          <a:effectLst>
            <a:outerShdw blurRad="50800" dist="38100" dir="2700000" algn="tl" rotWithShape="0">
              <a:prstClr val="black">
                <a:alpha val="40000"/>
              </a:prstClr>
            </a:outerShdw>
          </a:effectLst>
        </p:spPr>
        <p:txBody>
          <a:bodyPr wrap="square" rtlCol="0">
            <a:spAutoFit/>
          </a:bodyPr>
          <a:lstStyle/>
          <a:p>
            <a:r>
              <a:rPr lang="nl-NL" sz="1600" dirty="0">
                <a:solidFill>
                  <a:schemeClr val="bg1"/>
                </a:solidFill>
                <a:latin typeface="Tunga" panose="020B0502040204020203" pitchFamily="34" charset="0"/>
                <a:cs typeface="Tunga" panose="020B0502040204020203" pitchFamily="34" charset="0"/>
              </a:rPr>
              <a:t>No container # - Import</a:t>
            </a:r>
          </a:p>
        </p:txBody>
      </p:sp>
    </p:spTree>
    <p:controls>
      <mc:AlternateContent xmlns:mc="http://schemas.openxmlformats.org/markup-compatibility/2006">
        <mc:Choice xmlns:v="urn:schemas-microsoft-com:vml" Requires="v">
          <p:control spid="19112" name="ScrollBar1" r:id="rId2" imgW="85680" imgH="2666880"/>
        </mc:Choice>
        <mc:Fallback>
          <p:control name="ScrollBar1" r:id="rId2" imgW="85680" imgH="2666880">
            <p:pic>
              <p:nvPicPr>
                <p:cNvPr id="38" name="ScrollBar1"/>
                <p:cNvPicPr>
                  <a:picLocks/>
                </p:cNvPicPr>
                <p:nvPr/>
              </p:nvPicPr>
              <p:blipFill>
                <a:blip r:embed="rId22"/>
                <a:stretch>
                  <a:fillRect/>
                </a:stretch>
              </p:blipFill>
              <p:spPr>
                <a:xfrm>
                  <a:off x="7010401" y="914400"/>
                  <a:ext cx="87293" cy="2664312"/>
                </a:xfrm>
                <a:prstGeom prst="rect">
                  <a:avLst/>
                </a:prstGeom>
              </p:spPr>
            </p:pic>
          </p:control>
        </mc:Fallback>
      </mc:AlternateContent>
      <mc:AlternateContent xmlns:mc="http://schemas.openxmlformats.org/markup-compatibility/2006">
        <mc:Choice xmlns:v="urn:schemas-microsoft-com:vml" Requires="v">
          <p:control spid="19113" name="ScrollBar2" r:id="rId3" imgW="4419720" imgH="123840"/>
        </mc:Choice>
        <mc:Fallback>
          <p:control name="ScrollBar2" r:id="rId3" imgW="4419720" imgH="123840">
            <p:pic>
              <p:nvPicPr>
                <p:cNvPr id="39" name="ScrollBar2"/>
                <p:cNvPicPr>
                  <a:picLocks/>
                </p:cNvPicPr>
                <p:nvPr/>
              </p:nvPicPr>
              <p:blipFill>
                <a:blip r:embed="rId23"/>
                <a:stretch>
                  <a:fillRect/>
                </a:stretch>
              </p:blipFill>
              <p:spPr>
                <a:xfrm>
                  <a:off x="2590800" y="3457834"/>
                  <a:ext cx="4419600" cy="120878"/>
                </a:xfrm>
                <a:prstGeom prst="rect">
                  <a:avLst/>
                </a:prstGeom>
              </p:spPr>
            </p:pic>
          </p:control>
        </mc:Fallback>
      </mc:AlternateContent>
    </p:controls>
    <p:extLst>
      <p:ext uri="{BB962C8B-B14F-4D97-AF65-F5344CB8AC3E}">
        <p14:creationId xmlns:p14="http://schemas.microsoft.com/office/powerpoint/2010/main" val="346895319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 name="Rectangle 78">
            <a:hlinkClick r:id="rId5" action="ppaction://hlinksldjump"/>
          </p:cNvPr>
          <p:cNvSpPr/>
          <p:nvPr/>
        </p:nvSpPr>
        <p:spPr>
          <a:xfrm>
            <a:off x="7696200" y="4754618"/>
            <a:ext cx="2616434" cy="520435"/>
          </a:xfrm>
          <a:prstGeom prst="rect">
            <a:avLst/>
          </a:prstGeom>
          <a:solidFill>
            <a:schemeClr val="bg1">
              <a:lumMod val="75000"/>
            </a:schemeClr>
          </a:solidFill>
          <a:ln>
            <a:solidFill>
              <a:schemeClr val="bg1">
                <a:lumMod val="85000"/>
              </a:schemeClr>
            </a:solidFill>
          </a:ln>
          <a:effectLst>
            <a:outerShdw blurRad="50800" dist="38100" dir="18900000" algn="bl" rotWithShape="0">
              <a:prstClr val="black">
                <a:alpha val="40000"/>
              </a:prstClr>
            </a:outerShdw>
          </a:effectLst>
        </p:spPr>
        <p:style>
          <a:lnRef idx="2">
            <a:schemeClr val="accent2"/>
          </a:lnRef>
          <a:fillRef idx="1">
            <a:schemeClr val="lt1"/>
          </a:fillRef>
          <a:effectRef idx="0">
            <a:schemeClr val="accent2"/>
          </a:effectRef>
          <a:fontRef idx="minor">
            <a:schemeClr val="dk1"/>
          </a:fontRef>
        </p:style>
        <p:txBody>
          <a:bodyPr lIns="0" rIns="0" bIns="0" rtlCol="0" anchor="ctr"/>
          <a:lstStyle/>
          <a:p>
            <a:pPr marL="91440"/>
            <a:r>
              <a:rPr lang="nl-NL" sz="1000" b="1" dirty="0">
                <a:solidFill>
                  <a:schemeClr val="bg1"/>
                </a:solidFill>
                <a:latin typeface="Tunga" panose="020B0502040204020203" pitchFamily="34" charset="0"/>
                <a:cs typeface="Tunga" panose="020B0502040204020203" pitchFamily="34" charset="0"/>
              </a:rPr>
              <a:t>Oosterhout Container Terminal, Oosterhout</a:t>
            </a:r>
          </a:p>
          <a:p>
            <a:pPr marL="91440"/>
            <a:r>
              <a:rPr lang="nl-NL" sz="1000" dirty="0">
                <a:solidFill>
                  <a:schemeClr val="bg1"/>
                </a:solidFill>
                <a:latin typeface="Tunga" panose="020B0502040204020203" pitchFamily="34" charset="0"/>
                <a:cs typeface="Tunga" panose="020B0502040204020203" pitchFamily="34" charset="0"/>
                <a:sym typeface="Wingdings 3" panose="05040102010807070707" pitchFamily="18" charset="2"/>
              </a:rPr>
              <a:t> </a:t>
            </a:r>
            <a:r>
              <a:rPr lang="nl-NL" sz="1000" dirty="0" err="1">
                <a:solidFill>
                  <a:schemeClr val="bg1"/>
                </a:solidFill>
                <a:latin typeface="Tunga" panose="020B0502040204020203" pitchFamily="34" charset="0"/>
                <a:cs typeface="Tunga" panose="020B0502040204020203" pitchFamily="34" charset="0"/>
              </a:rPr>
              <a:t>Round</a:t>
            </a:r>
            <a:r>
              <a:rPr lang="nl-NL" sz="1000" dirty="0">
                <a:solidFill>
                  <a:schemeClr val="bg1"/>
                </a:solidFill>
                <a:latin typeface="Tunga" panose="020B0502040204020203" pitchFamily="34" charset="0"/>
                <a:cs typeface="Tunga" panose="020B0502040204020203" pitchFamily="34" charset="0"/>
              </a:rPr>
              <a:t> Trip</a:t>
            </a:r>
          </a:p>
        </p:txBody>
      </p:sp>
      <p:sp>
        <p:nvSpPr>
          <p:cNvPr id="72" name="Rectangle 71">
            <a:hlinkClick r:id="rId5" action="ppaction://hlinksldjump"/>
          </p:cNvPr>
          <p:cNvSpPr/>
          <p:nvPr/>
        </p:nvSpPr>
        <p:spPr>
          <a:xfrm>
            <a:off x="7731829" y="952377"/>
            <a:ext cx="2616434" cy="520435"/>
          </a:xfrm>
          <a:prstGeom prst="rect">
            <a:avLst/>
          </a:prstGeom>
          <a:solidFill>
            <a:srgbClr val="FFFFCC"/>
          </a:solidFill>
          <a:ln>
            <a:solidFill>
              <a:schemeClr val="bg1">
                <a:lumMod val="85000"/>
              </a:schemeClr>
            </a:solidFill>
          </a:ln>
          <a:effectLst>
            <a:outerShdw blurRad="50800" dist="38100" dir="18900000" algn="bl" rotWithShape="0">
              <a:prstClr val="black">
                <a:alpha val="40000"/>
              </a:prstClr>
            </a:outerShdw>
          </a:effectLst>
        </p:spPr>
        <p:style>
          <a:lnRef idx="2">
            <a:schemeClr val="accent2"/>
          </a:lnRef>
          <a:fillRef idx="1">
            <a:schemeClr val="lt1"/>
          </a:fillRef>
          <a:effectRef idx="0">
            <a:schemeClr val="accent2"/>
          </a:effectRef>
          <a:fontRef idx="minor">
            <a:schemeClr val="dk1"/>
          </a:fontRef>
        </p:style>
        <p:txBody>
          <a:bodyPr lIns="0" rIns="0" bIns="0" rtlCol="0" anchor="ctr"/>
          <a:lstStyle/>
          <a:p>
            <a:pPr marL="91440"/>
            <a:r>
              <a:rPr lang="nl-NL" sz="1000" b="1" dirty="0">
                <a:solidFill>
                  <a:schemeClr val="tx1"/>
                </a:solidFill>
                <a:latin typeface="Tunga" panose="020B0502040204020203" pitchFamily="34" charset="0"/>
                <a:cs typeface="Tunga" panose="020B0502040204020203" pitchFamily="34" charset="0"/>
              </a:rPr>
              <a:t>Delta Marine Terminals, Moerdijk</a:t>
            </a:r>
          </a:p>
          <a:p>
            <a:pPr marL="91440"/>
            <a:r>
              <a:rPr lang="nl-NL" sz="1000" dirty="0">
                <a:solidFill>
                  <a:schemeClr val="tx1"/>
                </a:solidFill>
                <a:latin typeface="Tunga" panose="020B0502040204020203" pitchFamily="34" charset="0"/>
                <a:cs typeface="Tunga" panose="020B0502040204020203" pitchFamily="34" charset="0"/>
                <a:sym typeface="Wingdings 3" panose="05040102010807070707" pitchFamily="18" charset="2"/>
              </a:rPr>
              <a:t> </a:t>
            </a:r>
            <a:r>
              <a:rPr lang="nl-NL" sz="1000" dirty="0">
                <a:solidFill>
                  <a:schemeClr val="tx1"/>
                </a:solidFill>
                <a:latin typeface="Tunga" panose="020B0502040204020203" pitchFamily="34" charset="0"/>
                <a:cs typeface="Tunga" panose="020B0502040204020203" pitchFamily="34" charset="0"/>
              </a:rPr>
              <a:t>Single Trip </a:t>
            </a:r>
            <a:r>
              <a:rPr lang="nl-NL" sz="1000" dirty="0">
                <a:solidFill>
                  <a:schemeClr val="tx1"/>
                </a:solidFill>
                <a:latin typeface="Tunga" panose="020B0502040204020203" pitchFamily="34" charset="0"/>
                <a:cs typeface="Tunga" panose="020B0502040204020203" pitchFamily="34" charset="0"/>
                <a:sym typeface="Wingdings 3" panose="05040102010807070707" pitchFamily="18" charset="2"/>
              </a:rPr>
              <a:t> </a:t>
            </a:r>
            <a:r>
              <a:rPr lang="nl-NL" sz="1000" dirty="0">
                <a:solidFill>
                  <a:schemeClr val="tx1"/>
                </a:solidFill>
                <a:latin typeface="Tunga" panose="020B0502040204020203" pitchFamily="34" charset="0"/>
                <a:cs typeface="Tunga" panose="020B0502040204020203" pitchFamily="34" charset="0"/>
              </a:rPr>
              <a:t>Depot </a:t>
            </a:r>
            <a:r>
              <a:rPr lang="nl-NL" sz="1000" dirty="0" err="1">
                <a:solidFill>
                  <a:schemeClr val="tx1"/>
                </a:solidFill>
                <a:latin typeface="Tunga" panose="020B0502040204020203" pitchFamily="34" charset="0"/>
                <a:cs typeface="Tunga" panose="020B0502040204020203" pitchFamily="34" charset="0"/>
              </a:rPr>
              <a:t>available</a:t>
            </a:r>
            <a:r>
              <a:rPr lang="nl-NL" sz="1000" dirty="0">
                <a:solidFill>
                  <a:schemeClr val="tx1"/>
                </a:solidFill>
                <a:latin typeface="Tunga" panose="020B0502040204020203" pitchFamily="34" charset="0"/>
                <a:cs typeface="Tunga" panose="020B0502040204020203" pitchFamily="34" charset="0"/>
              </a:rPr>
              <a:t> </a:t>
            </a:r>
            <a:r>
              <a:rPr lang="nl-NL" sz="1000" dirty="0" err="1">
                <a:solidFill>
                  <a:schemeClr val="tx1"/>
                </a:solidFill>
                <a:latin typeface="Tunga" panose="020B0502040204020203" pitchFamily="34" charset="0"/>
                <a:cs typeface="Tunga" panose="020B0502040204020203" pitchFamily="34" charset="0"/>
              </a:rPr>
              <a:t>for</a:t>
            </a:r>
            <a:r>
              <a:rPr lang="nl-NL" sz="1000" dirty="0">
                <a:solidFill>
                  <a:schemeClr val="tx1"/>
                </a:solidFill>
                <a:latin typeface="Tunga" panose="020B0502040204020203" pitchFamily="34" charset="0"/>
                <a:cs typeface="Tunga" panose="020B0502040204020203" pitchFamily="34" charset="0"/>
              </a:rPr>
              <a:t> carrier </a:t>
            </a:r>
          </a:p>
        </p:txBody>
      </p:sp>
      <p:sp>
        <p:nvSpPr>
          <p:cNvPr id="26" name="Title 1"/>
          <p:cNvSpPr>
            <a:spLocks noGrp="1"/>
          </p:cNvSpPr>
          <p:nvPr>
            <p:ph type="title"/>
          </p:nvPr>
        </p:nvSpPr>
        <p:spPr>
          <a:xfrm>
            <a:off x="9494097" y="6861038"/>
            <a:ext cx="2533073" cy="381000"/>
          </a:xfrm>
        </p:spPr>
        <p:txBody>
          <a:bodyPr>
            <a:normAutofit/>
          </a:bodyPr>
          <a:lstStyle/>
          <a:p>
            <a:r>
              <a:rPr lang="nl-NL" sz="800" dirty="0"/>
              <a:t>Menu option No container # import Moerdijk details option 1</a:t>
            </a:r>
          </a:p>
        </p:txBody>
      </p:sp>
      <p:pic>
        <p:nvPicPr>
          <p:cNvPr id="24" name="Picture 23"/>
          <p:cNvPicPr>
            <a:picLocks noChangeAspect="1"/>
          </p:cNvPicPr>
          <p:nvPr/>
        </p:nvPicPr>
        <p:blipFill>
          <a:blip r:embed="rId6"/>
          <a:stretch>
            <a:fillRect/>
          </a:stretch>
        </p:blipFill>
        <p:spPr>
          <a:xfrm>
            <a:off x="2590801" y="914400"/>
            <a:ext cx="4506893" cy="2664312"/>
          </a:xfrm>
          <a:prstGeom prst="rect">
            <a:avLst/>
          </a:prstGeom>
          <a:effectLst>
            <a:outerShdw blurRad="50800" dist="38100" dir="18900000" algn="bl" rotWithShape="0">
              <a:prstClr val="black">
                <a:alpha val="40000"/>
              </a:prstClr>
            </a:outerShdw>
          </a:effectLst>
        </p:spPr>
      </p:pic>
      <p:pic>
        <p:nvPicPr>
          <p:cNvPr id="42" name="Picture 41" descr="want to create function that when a new point occurs this file will ..."/>
          <p:cNvPicPr>
            <a:picLocks noChangeAspect="1"/>
          </p:cNvPicPr>
          <p:nvPr/>
        </p:nvPicPr>
        <p:blipFill>
          <a:blip r:embed="rId7"/>
          <a:stretch>
            <a:fillRect/>
          </a:stretch>
        </p:blipFill>
        <p:spPr>
          <a:xfrm flipH="1">
            <a:off x="4395498" y="2511255"/>
            <a:ext cx="160338" cy="280591"/>
          </a:xfrm>
          <a:prstGeom prst="rect">
            <a:avLst/>
          </a:prstGeom>
        </p:spPr>
      </p:pic>
      <p:sp>
        <p:nvSpPr>
          <p:cNvPr id="45" name="Rectangle 44"/>
          <p:cNvSpPr/>
          <p:nvPr/>
        </p:nvSpPr>
        <p:spPr>
          <a:xfrm>
            <a:off x="10325934" y="4754620"/>
            <a:ext cx="570543" cy="520435"/>
          </a:xfrm>
          <a:prstGeom prst="rect">
            <a:avLst/>
          </a:prstGeom>
          <a:solidFill>
            <a:schemeClr val="bg1"/>
          </a:solidFill>
          <a:ln>
            <a:solidFill>
              <a:schemeClr val="bg1">
                <a:lumMod val="85000"/>
              </a:schemeClr>
            </a:solidFill>
          </a:ln>
          <a:effectLst>
            <a:outerShdw blurRad="50800" dist="38100" dir="18900000" algn="bl" rotWithShape="0">
              <a:prstClr val="black">
                <a:alpha val="40000"/>
              </a:prstClr>
            </a:outerShdw>
          </a:effectLst>
        </p:spPr>
        <p:style>
          <a:lnRef idx="2">
            <a:schemeClr val="accent2"/>
          </a:lnRef>
          <a:fillRef idx="1">
            <a:schemeClr val="lt1"/>
          </a:fillRef>
          <a:effectRef idx="0">
            <a:schemeClr val="accent2"/>
          </a:effectRef>
          <a:fontRef idx="minor">
            <a:schemeClr val="dk1"/>
          </a:fontRef>
        </p:style>
        <p:txBody>
          <a:bodyPr lIns="0" rIns="0" bIns="0" rtlCol="0" anchor="ctr"/>
          <a:lstStyle/>
          <a:p>
            <a:pPr algn="ctr"/>
            <a:endParaRPr lang="nl-NL">
              <a:latin typeface="Tunga" panose="020B0502040204020203" pitchFamily="34" charset="0"/>
              <a:cs typeface="Tunga" panose="020B0502040204020203" pitchFamily="34" charset="0"/>
            </a:endParaRPr>
          </a:p>
        </p:txBody>
      </p:sp>
      <p:sp>
        <p:nvSpPr>
          <p:cNvPr id="46" name="Rectangle 45"/>
          <p:cNvSpPr/>
          <p:nvPr/>
        </p:nvSpPr>
        <p:spPr>
          <a:xfrm>
            <a:off x="10337479" y="4058989"/>
            <a:ext cx="570543" cy="520435"/>
          </a:xfrm>
          <a:prstGeom prst="rect">
            <a:avLst/>
          </a:prstGeom>
          <a:solidFill>
            <a:schemeClr val="bg1"/>
          </a:solidFill>
          <a:ln>
            <a:solidFill>
              <a:schemeClr val="bg1">
                <a:lumMod val="85000"/>
              </a:schemeClr>
            </a:solidFill>
          </a:ln>
          <a:effectLst>
            <a:outerShdw blurRad="50800" dist="38100" dir="18900000" algn="bl" rotWithShape="0">
              <a:prstClr val="black">
                <a:alpha val="40000"/>
              </a:prstClr>
            </a:outerShdw>
          </a:effectLst>
        </p:spPr>
        <p:style>
          <a:lnRef idx="2">
            <a:schemeClr val="accent2"/>
          </a:lnRef>
          <a:fillRef idx="1">
            <a:schemeClr val="lt1"/>
          </a:fillRef>
          <a:effectRef idx="0">
            <a:schemeClr val="accent2"/>
          </a:effectRef>
          <a:fontRef idx="minor">
            <a:schemeClr val="dk1"/>
          </a:fontRef>
        </p:style>
        <p:txBody>
          <a:bodyPr lIns="0" rIns="0" bIns="0" rtlCol="0" anchor="ctr"/>
          <a:lstStyle/>
          <a:p>
            <a:pPr algn="ctr"/>
            <a:endParaRPr lang="nl-NL">
              <a:latin typeface="Tunga" panose="020B0502040204020203" pitchFamily="34" charset="0"/>
              <a:cs typeface="Tunga" panose="020B0502040204020203" pitchFamily="34" charset="0"/>
            </a:endParaRPr>
          </a:p>
        </p:txBody>
      </p:sp>
      <p:sp>
        <p:nvSpPr>
          <p:cNvPr id="48" name="Rectangle 47"/>
          <p:cNvSpPr/>
          <p:nvPr/>
        </p:nvSpPr>
        <p:spPr>
          <a:xfrm>
            <a:off x="10325934" y="946513"/>
            <a:ext cx="570543" cy="520435"/>
          </a:xfrm>
          <a:prstGeom prst="rect">
            <a:avLst/>
          </a:prstGeom>
          <a:solidFill>
            <a:schemeClr val="bg1"/>
          </a:solidFill>
          <a:ln>
            <a:solidFill>
              <a:schemeClr val="bg1">
                <a:lumMod val="85000"/>
              </a:schemeClr>
            </a:solidFill>
          </a:ln>
          <a:effectLst>
            <a:outerShdw blurRad="50800" dist="38100" dir="18900000" algn="bl" rotWithShape="0">
              <a:prstClr val="black">
                <a:alpha val="40000"/>
              </a:prstClr>
            </a:outerShdw>
          </a:effectLst>
        </p:spPr>
        <p:style>
          <a:lnRef idx="2">
            <a:schemeClr val="accent2"/>
          </a:lnRef>
          <a:fillRef idx="1">
            <a:schemeClr val="lt1"/>
          </a:fillRef>
          <a:effectRef idx="0">
            <a:schemeClr val="accent2"/>
          </a:effectRef>
          <a:fontRef idx="minor">
            <a:schemeClr val="dk1"/>
          </a:fontRef>
        </p:style>
        <p:txBody>
          <a:bodyPr lIns="0" rIns="0" bIns="0" rtlCol="0" anchor="ctr"/>
          <a:lstStyle/>
          <a:p>
            <a:pPr algn="ctr"/>
            <a:endParaRPr lang="nl-NL">
              <a:latin typeface="Tunga" panose="020B0502040204020203" pitchFamily="34" charset="0"/>
              <a:cs typeface="Tunga" panose="020B0502040204020203" pitchFamily="34" charset="0"/>
            </a:endParaRPr>
          </a:p>
        </p:txBody>
      </p:sp>
      <p:pic>
        <p:nvPicPr>
          <p:cNvPr id="49" name="Picture 2"/>
          <p:cNvPicPr>
            <a:picLocks noChangeAspect="1" noChangeArrowheads="1"/>
          </p:cNvPicPr>
          <p:nvPr/>
        </p:nvPicPr>
        <p:blipFill>
          <a:blip r:embed="rId8">
            <a:duotone>
              <a:schemeClr val="bg2">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10381204" y="987654"/>
            <a:ext cx="438150" cy="438150"/>
          </a:xfrm>
          <a:prstGeom prst="rect">
            <a:avLst/>
          </a:prstGeom>
          <a:noFill/>
          <a:ln>
            <a:noFill/>
          </a:ln>
          <a:effectLst>
            <a:outerShdw blurRad="50800" dist="38100" dir="18900000" algn="bl" rotWithShape="0">
              <a:prstClr val="black">
                <a:alpha val="40000"/>
              </a:prstClr>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50" name="Picture 3"/>
          <p:cNvPicPr>
            <a:picLocks noChangeAspect="1" noChangeArrowheads="1"/>
          </p:cNvPicPr>
          <p:nvPr/>
        </p:nvPicPr>
        <p:blipFill>
          <a:blip r:embed="rId9">
            <a:duotone>
              <a:schemeClr val="bg2">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10437692" y="4114321"/>
            <a:ext cx="370114" cy="409769"/>
          </a:xfrm>
          <a:prstGeom prst="rect">
            <a:avLst/>
          </a:prstGeom>
          <a:noFill/>
          <a:ln>
            <a:noFill/>
          </a:ln>
          <a:effectLst>
            <a:outerShdw blurRad="50800" dist="38100" dir="18900000" algn="bl" rotWithShape="0">
              <a:prstClr val="black">
                <a:alpha val="40000"/>
              </a:prstClr>
            </a:outerShdw>
          </a:effectLst>
          <a:extLst/>
        </p:spPr>
      </p:pic>
      <p:pic>
        <p:nvPicPr>
          <p:cNvPr id="51" name="Picture 2"/>
          <p:cNvPicPr>
            <a:picLocks noChangeAspect="1" noChangeArrowheads="1"/>
          </p:cNvPicPr>
          <p:nvPr/>
        </p:nvPicPr>
        <p:blipFill>
          <a:blip r:embed="rId8">
            <a:duotone>
              <a:schemeClr val="bg2">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10367870" y="4795761"/>
            <a:ext cx="438150" cy="438150"/>
          </a:xfrm>
          <a:prstGeom prst="rect">
            <a:avLst/>
          </a:prstGeom>
          <a:noFill/>
          <a:ln>
            <a:noFill/>
          </a:ln>
          <a:effectLst>
            <a:outerShdw blurRad="50800" dist="38100" dir="18900000" algn="bl" rotWithShape="0">
              <a:prstClr val="black">
                <a:alpha val="40000"/>
              </a:prstClr>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52" name="Rectangle 51">
            <a:hlinkClick r:id="rId10" action="ppaction://hlinksldjump"/>
          </p:cNvPr>
          <p:cNvSpPr/>
          <p:nvPr/>
        </p:nvSpPr>
        <p:spPr>
          <a:xfrm>
            <a:off x="7731829" y="4058561"/>
            <a:ext cx="2616434" cy="520435"/>
          </a:xfrm>
          <a:prstGeom prst="rect">
            <a:avLst/>
          </a:prstGeom>
          <a:solidFill>
            <a:schemeClr val="bg1">
              <a:lumMod val="75000"/>
            </a:schemeClr>
          </a:solidFill>
          <a:ln>
            <a:solidFill>
              <a:schemeClr val="bg1">
                <a:lumMod val="85000"/>
              </a:schemeClr>
            </a:solidFill>
          </a:ln>
          <a:effectLst>
            <a:outerShdw blurRad="50800" dist="38100" dir="18900000" algn="bl" rotWithShape="0">
              <a:prstClr val="black">
                <a:alpha val="40000"/>
              </a:prstClr>
            </a:outerShdw>
          </a:effectLst>
        </p:spPr>
        <p:style>
          <a:lnRef idx="2">
            <a:schemeClr val="accent2"/>
          </a:lnRef>
          <a:fillRef idx="1">
            <a:schemeClr val="lt1"/>
          </a:fillRef>
          <a:effectRef idx="0">
            <a:schemeClr val="accent2"/>
          </a:effectRef>
          <a:fontRef idx="minor">
            <a:schemeClr val="dk1"/>
          </a:fontRef>
        </p:style>
        <p:txBody>
          <a:bodyPr lIns="0" rIns="0" bIns="0" rtlCol="0" anchor="ctr"/>
          <a:lstStyle/>
          <a:p>
            <a:pPr marL="91440"/>
            <a:r>
              <a:rPr lang="nl-NL" sz="1000" b="1" dirty="0">
                <a:solidFill>
                  <a:schemeClr val="bg1"/>
                </a:solidFill>
                <a:latin typeface="Tunga" panose="020B0502040204020203" pitchFamily="34" charset="0"/>
                <a:cs typeface="Tunga" panose="020B0502040204020203" pitchFamily="34" charset="0"/>
              </a:rPr>
              <a:t>Barge Terminal Tilburg, Tilburg</a:t>
            </a:r>
          </a:p>
          <a:p>
            <a:pPr marL="91440"/>
            <a:r>
              <a:rPr lang="nl-NL" sz="1000" dirty="0">
                <a:solidFill>
                  <a:schemeClr val="bg1"/>
                </a:solidFill>
                <a:latin typeface="Tunga" panose="020B0502040204020203" pitchFamily="34" charset="0"/>
                <a:cs typeface="Tunga" panose="020B0502040204020203" pitchFamily="34" charset="0"/>
                <a:sym typeface="Wingdings 3" panose="05040102010807070707" pitchFamily="18" charset="2"/>
              </a:rPr>
              <a:t> </a:t>
            </a:r>
            <a:r>
              <a:rPr lang="nl-NL" sz="1000" dirty="0" err="1">
                <a:solidFill>
                  <a:schemeClr val="bg1"/>
                </a:solidFill>
                <a:latin typeface="Tunga" panose="020B0502040204020203" pitchFamily="34" charset="0"/>
                <a:cs typeface="Tunga" panose="020B0502040204020203" pitchFamily="34" charset="0"/>
              </a:rPr>
              <a:t>Round</a:t>
            </a:r>
            <a:r>
              <a:rPr lang="nl-NL" sz="1000" dirty="0">
                <a:solidFill>
                  <a:schemeClr val="bg1"/>
                </a:solidFill>
                <a:latin typeface="Tunga" panose="020B0502040204020203" pitchFamily="34" charset="0"/>
                <a:cs typeface="Tunga" panose="020B0502040204020203" pitchFamily="34" charset="0"/>
              </a:rPr>
              <a:t> Trip</a:t>
            </a:r>
          </a:p>
        </p:txBody>
      </p:sp>
      <p:sp>
        <p:nvSpPr>
          <p:cNvPr id="54" name="Rectangle 53"/>
          <p:cNvSpPr/>
          <p:nvPr/>
        </p:nvSpPr>
        <p:spPr>
          <a:xfrm>
            <a:off x="10887924" y="946513"/>
            <a:ext cx="570543" cy="520435"/>
          </a:xfrm>
          <a:prstGeom prst="rect">
            <a:avLst/>
          </a:prstGeom>
          <a:solidFill>
            <a:schemeClr val="bg1"/>
          </a:solidFill>
          <a:ln>
            <a:solidFill>
              <a:schemeClr val="bg1">
                <a:lumMod val="85000"/>
              </a:schemeClr>
            </a:solidFill>
          </a:ln>
          <a:effectLst>
            <a:outerShdw blurRad="50800" dist="38100" dir="18900000" algn="bl" rotWithShape="0">
              <a:prstClr val="black">
                <a:alpha val="40000"/>
              </a:prstClr>
            </a:outerShdw>
          </a:effectLst>
        </p:spPr>
        <p:style>
          <a:lnRef idx="2">
            <a:schemeClr val="accent2"/>
          </a:lnRef>
          <a:fillRef idx="1">
            <a:schemeClr val="lt1"/>
          </a:fillRef>
          <a:effectRef idx="0">
            <a:schemeClr val="accent2"/>
          </a:effectRef>
          <a:fontRef idx="minor">
            <a:schemeClr val="dk1"/>
          </a:fontRef>
        </p:style>
        <p:txBody>
          <a:bodyPr lIns="0" rIns="0" bIns="0" rtlCol="0" anchor="ctr"/>
          <a:lstStyle/>
          <a:p>
            <a:pPr algn="ctr"/>
            <a:r>
              <a:rPr lang="nl-NL" sz="1000" dirty="0">
                <a:solidFill>
                  <a:schemeClr val="bg1">
                    <a:lumMod val="50000"/>
                  </a:schemeClr>
                </a:solidFill>
                <a:latin typeface="Tunga" panose="020B0502040204020203" pitchFamily="34" charset="0"/>
                <a:cs typeface="Tunga" panose="020B0502040204020203" pitchFamily="34" charset="0"/>
              </a:rPr>
              <a:t>€ 124.20</a:t>
            </a:r>
          </a:p>
        </p:txBody>
      </p:sp>
      <p:sp>
        <p:nvSpPr>
          <p:cNvPr id="55" name="Rectangle 54"/>
          <p:cNvSpPr/>
          <p:nvPr/>
        </p:nvSpPr>
        <p:spPr>
          <a:xfrm>
            <a:off x="10899469" y="4058987"/>
            <a:ext cx="570543" cy="520435"/>
          </a:xfrm>
          <a:prstGeom prst="rect">
            <a:avLst/>
          </a:prstGeom>
          <a:solidFill>
            <a:schemeClr val="bg1"/>
          </a:solidFill>
          <a:ln>
            <a:solidFill>
              <a:schemeClr val="bg1">
                <a:lumMod val="85000"/>
              </a:schemeClr>
            </a:solidFill>
          </a:ln>
          <a:effectLst>
            <a:outerShdw blurRad="50800" dist="38100" dir="18900000" algn="bl" rotWithShape="0">
              <a:prstClr val="black">
                <a:alpha val="40000"/>
              </a:prstClr>
            </a:outerShdw>
          </a:effectLst>
        </p:spPr>
        <p:style>
          <a:lnRef idx="2">
            <a:schemeClr val="accent2"/>
          </a:lnRef>
          <a:fillRef idx="1">
            <a:schemeClr val="lt1"/>
          </a:fillRef>
          <a:effectRef idx="0">
            <a:schemeClr val="accent2"/>
          </a:effectRef>
          <a:fontRef idx="minor">
            <a:schemeClr val="dk1"/>
          </a:fontRef>
        </p:style>
        <p:txBody>
          <a:bodyPr lIns="0" rIns="0" bIns="0" rtlCol="0" anchor="ctr"/>
          <a:lstStyle/>
          <a:p>
            <a:pPr algn="ctr"/>
            <a:r>
              <a:rPr lang="nl-NL" sz="1000" dirty="0">
                <a:solidFill>
                  <a:schemeClr val="bg1">
                    <a:lumMod val="50000"/>
                  </a:schemeClr>
                </a:solidFill>
                <a:latin typeface="Tunga" panose="020B0502040204020203" pitchFamily="34" charset="0"/>
                <a:cs typeface="Tunga" panose="020B0502040204020203" pitchFamily="34" charset="0"/>
              </a:rPr>
              <a:t>€ 145.98</a:t>
            </a:r>
          </a:p>
        </p:txBody>
      </p:sp>
      <p:sp>
        <p:nvSpPr>
          <p:cNvPr id="56" name="Rectangle 55"/>
          <p:cNvSpPr/>
          <p:nvPr/>
        </p:nvSpPr>
        <p:spPr>
          <a:xfrm>
            <a:off x="10896477" y="4754618"/>
            <a:ext cx="570543" cy="520435"/>
          </a:xfrm>
          <a:prstGeom prst="rect">
            <a:avLst/>
          </a:prstGeom>
          <a:solidFill>
            <a:schemeClr val="bg1"/>
          </a:solidFill>
          <a:ln>
            <a:solidFill>
              <a:schemeClr val="bg1">
                <a:lumMod val="85000"/>
              </a:schemeClr>
            </a:solidFill>
          </a:ln>
          <a:effectLst>
            <a:outerShdw blurRad="50800" dist="38100" dir="18900000" algn="bl" rotWithShape="0">
              <a:prstClr val="black">
                <a:alpha val="40000"/>
              </a:prstClr>
            </a:outerShdw>
          </a:effectLst>
        </p:spPr>
        <p:style>
          <a:lnRef idx="2">
            <a:schemeClr val="accent2"/>
          </a:lnRef>
          <a:fillRef idx="1">
            <a:schemeClr val="lt1"/>
          </a:fillRef>
          <a:effectRef idx="0">
            <a:schemeClr val="accent2"/>
          </a:effectRef>
          <a:fontRef idx="minor">
            <a:schemeClr val="dk1"/>
          </a:fontRef>
        </p:style>
        <p:txBody>
          <a:bodyPr lIns="0" rIns="0" bIns="0" rtlCol="0" anchor="ctr"/>
          <a:lstStyle/>
          <a:p>
            <a:pPr algn="ctr"/>
            <a:r>
              <a:rPr lang="nl-NL" sz="1000" dirty="0">
                <a:solidFill>
                  <a:schemeClr val="bg1">
                    <a:lumMod val="50000"/>
                  </a:schemeClr>
                </a:solidFill>
                <a:latin typeface="Tunga" panose="020B0502040204020203" pitchFamily="34" charset="0"/>
                <a:cs typeface="Tunga" panose="020B0502040204020203" pitchFamily="34" charset="0"/>
              </a:rPr>
              <a:t>€ 150.50</a:t>
            </a:r>
          </a:p>
        </p:txBody>
      </p:sp>
      <p:pic>
        <p:nvPicPr>
          <p:cNvPr id="60" name="Picture 59" descr="want to create function that when a new point occurs this file will ..."/>
          <p:cNvPicPr>
            <a:picLocks noChangeAspect="1"/>
          </p:cNvPicPr>
          <p:nvPr/>
        </p:nvPicPr>
        <p:blipFill>
          <a:blip r:embed="rId7">
            <a:duotone>
              <a:schemeClr val="accent1">
                <a:shade val="45000"/>
                <a:satMod val="135000"/>
              </a:schemeClr>
              <a:prstClr val="white"/>
            </a:duotone>
          </a:blip>
          <a:stretch>
            <a:fillRect/>
          </a:stretch>
        </p:blipFill>
        <p:spPr>
          <a:xfrm flipH="1">
            <a:off x="3505873" y="1792904"/>
            <a:ext cx="160338" cy="280591"/>
          </a:xfrm>
          <a:prstGeom prst="rect">
            <a:avLst/>
          </a:prstGeom>
        </p:spPr>
      </p:pic>
      <p:pic>
        <p:nvPicPr>
          <p:cNvPr id="73" name="Picture 72" descr="want to create function that when a new point occurs this file will ...">
            <a:hlinkClick r:id="rId5" action="ppaction://hlinksldjump"/>
          </p:cNvPr>
          <p:cNvPicPr>
            <a:picLocks noChangeAspect="1"/>
          </p:cNvPicPr>
          <p:nvPr/>
        </p:nvPicPr>
        <p:blipFill>
          <a:blip r:embed="rId7">
            <a:duotone>
              <a:schemeClr val="accent6">
                <a:shade val="45000"/>
                <a:satMod val="135000"/>
              </a:schemeClr>
              <a:prstClr val="white"/>
            </a:duotone>
          </a:blip>
          <a:stretch>
            <a:fillRect/>
          </a:stretch>
        </p:blipFill>
        <p:spPr>
          <a:xfrm flipH="1">
            <a:off x="4243076" y="2579842"/>
            <a:ext cx="96681" cy="169192"/>
          </a:xfrm>
          <a:prstGeom prst="rect">
            <a:avLst/>
          </a:prstGeom>
        </p:spPr>
      </p:pic>
      <p:pic>
        <p:nvPicPr>
          <p:cNvPr id="74" name="Picture 73" descr="want to create function that when a new point occurs this file will ...">
            <a:hlinkClick r:id="rId10" action="ppaction://hlinksldjump"/>
          </p:cNvPr>
          <p:cNvPicPr>
            <a:picLocks noChangeAspect="1"/>
          </p:cNvPicPr>
          <p:nvPr/>
        </p:nvPicPr>
        <p:blipFill>
          <a:blip r:embed="rId7">
            <a:duotone>
              <a:schemeClr val="accent3">
                <a:shade val="45000"/>
                <a:satMod val="135000"/>
              </a:schemeClr>
              <a:prstClr val="white"/>
            </a:duotone>
          </a:blip>
          <a:stretch>
            <a:fillRect/>
          </a:stretch>
        </p:blipFill>
        <p:spPr>
          <a:xfrm flipH="1">
            <a:off x="4451215" y="2882731"/>
            <a:ext cx="96681" cy="169192"/>
          </a:xfrm>
          <a:prstGeom prst="rect">
            <a:avLst/>
          </a:prstGeom>
        </p:spPr>
      </p:pic>
      <p:pic>
        <p:nvPicPr>
          <p:cNvPr id="75" name="Picture 74" descr="want to create function that when a new point occurs this file will ..."/>
          <p:cNvPicPr>
            <a:picLocks noChangeAspect="1"/>
          </p:cNvPicPr>
          <p:nvPr/>
        </p:nvPicPr>
        <p:blipFill>
          <a:blip r:embed="rId7">
            <a:duotone>
              <a:schemeClr val="accent4">
                <a:shade val="45000"/>
                <a:satMod val="135000"/>
              </a:schemeClr>
              <a:prstClr val="white"/>
            </a:duotone>
          </a:blip>
          <a:stretch>
            <a:fillRect/>
          </a:stretch>
        </p:blipFill>
        <p:spPr>
          <a:xfrm flipH="1">
            <a:off x="4597951" y="2579842"/>
            <a:ext cx="191810" cy="335668"/>
          </a:xfrm>
          <a:prstGeom prst="rect">
            <a:avLst/>
          </a:prstGeom>
        </p:spPr>
      </p:pic>
      <p:pic>
        <p:nvPicPr>
          <p:cNvPr id="76" name="Picture 75" descr="want to create function that when a new point occurs this file will ..."/>
          <p:cNvPicPr>
            <a:picLocks noChangeAspect="1"/>
          </p:cNvPicPr>
          <p:nvPr/>
        </p:nvPicPr>
        <p:blipFill>
          <a:blip r:embed="rId7">
            <a:duotone>
              <a:schemeClr val="accent4">
                <a:shade val="45000"/>
                <a:satMod val="135000"/>
              </a:schemeClr>
              <a:prstClr val="white"/>
            </a:duotone>
          </a:blip>
          <a:stretch>
            <a:fillRect/>
          </a:stretch>
        </p:blipFill>
        <p:spPr>
          <a:xfrm flipH="1">
            <a:off x="10091192" y="1122133"/>
            <a:ext cx="96681" cy="169192"/>
          </a:xfrm>
          <a:prstGeom prst="rect">
            <a:avLst/>
          </a:prstGeom>
        </p:spPr>
      </p:pic>
      <p:pic>
        <p:nvPicPr>
          <p:cNvPr id="77" name="Picture 76" descr="want to create function that when a new point occurs this file will ..."/>
          <p:cNvPicPr>
            <a:picLocks noChangeAspect="1"/>
          </p:cNvPicPr>
          <p:nvPr/>
        </p:nvPicPr>
        <p:blipFill>
          <a:blip r:embed="rId7">
            <a:duotone>
              <a:schemeClr val="accent3">
                <a:shade val="45000"/>
                <a:satMod val="135000"/>
              </a:schemeClr>
              <a:prstClr val="white"/>
            </a:duotone>
          </a:blip>
          <a:stretch>
            <a:fillRect/>
          </a:stretch>
        </p:blipFill>
        <p:spPr>
          <a:xfrm flipH="1">
            <a:off x="10106704" y="4170586"/>
            <a:ext cx="96681" cy="169192"/>
          </a:xfrm>
          <a:prstGeom prst="rect">
            <a:avLst/>
          </a:prstGeom>
        </p:spPr>
      </p:pic>
      <p:pic>
        <p:nvPicPr>
          <p:cNvPr id="78" name="Picture 77" descr="want to create function that when a new point occurs this file will ..."/>
          <p:cNvPicPr>
            <a:picLocks noChangeAspect="1"/>
          </p:cNvPicPr>
          <p:nvPr/>
        </p:nvPicPr>
        <p:blipFill>
          <a:blip r:embed="rId7">
            <a:duotone>
              <a:schemeClr val="accent6">
                <a:shade val="45000"/>
                <a:satMod val="135000"/>
              </a:schemeClr>
              <a:prstClr val="white"/>
            </a:duotone>
          </a:blip>
          <a:stretch>
            <a:fillRect/>
          </a:stretch>
        </p:blipFill>
        <p:spPr>
          <a:xfrm flipH="1">
            <a:off x="10110066" y="4930239"/>
            <a:ext cx="96681" cy="169192"/>
          </a:xfrm>
          <a:prstGeom prst="rect">
            <a:avLst/>
          </a:prstGeom>
        </p:spPr>
      </p:pic>
      <p:sp>
        <p:nvSpPr>
          <p:cNvPr id="61" name="Flowchart: Merge 60">
            <a:hlinkClick r:id="rId11" action="ppaction://hlinksldjump"/>
          </p:cNvPr>
          <p:cNvSpPr/>
          <p:nvPr/>
        </p:nvSpPr>
        <p:spPr>
          <a:xfrm rot="10800000">
            <a:off x="10204037" y="991058"/>
            <a:ext cx="76200" cy="76298"/>
          </a:xfrm>
          <a:prstGeom prst="flowChartMerge">
            <a:avLst/>
          </a:prstGeom>
          <a:solidFill>
            <a:schemeClr val="bg1">
              <a:lumMod val="50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a:p>
        </p:txBody>
      </p:sp>
      <p:sp>
        <p:nvSpPr>
          <p:cNvPr id="62" name="Flowchart: Merge 61"/>
          <p:cNvSpPr/>
          <p:nvPr/>
        </p:nvSpPr>
        <p:spPr>
          <a:xfrm>
            <a:off x="10204037" y="4113305"/>
            <a:ext cx="76200" cy="76298"/>
          </a:xfrm>
          <a:prstGeom prst="flowChartMerge">
            <a:avLst/>
          </a:prstGeom>
          <a:solidFill>
            <a:schemeClr val="bg1">
              <a:lumMod val="50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a:p>
        </p:txBody>
      </p:sp>
      <p:sp>
        <p:nvSpPr>
          <p:cNvPr id="64" name="Flowchart: Merge 63"/>
          <p:cNvSpPr/>
          <p:nvPr/>
        </p:nvSpPr>
        <p:spPr>
          <a:xfrm>
            <a:off x="10188505" y="4823298"/>
            <a:ext cx="76200" cy="76298"/>
          </a:xfrm>
          <a:prstGeom prst="flowChartMerge">
            <a:avLst/>
          </a:prstGeom>
          <a:solidFill>
            <a:schemeClr val="bg1">
              <a:lumMod val="50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a:p>
        </p:txBody>
      </p:sp>
      <p:sp>
        <p:nvSpPr>
          <p:cNvPr id="65" name="TextBox 64"/>
          <p:cNvSpPr txBox="1"/>
          <p:nvPr/>
        </p:nvSpPr>
        <p:spPr>
          <a:xfrm>
            <a:off x="2770046" y="906689"/>
            <a:ext cx="811441" cy="215444"/>
          </a:xfrm>
          <a:prstGeom prst="rect">
            <a:avLst/>
          </a:prstGeom>
          <a:noFill/>
        </p:spPr>
        <p:txBody>
          <a:bodyPr wrap="none" rtlCol="0">
            <a:spAutoFit/>
          </a:bodyPr>
          <a:lstStyle/>
          <a:p>
            <a:r>
              <a:rPr lang="nl-NL" sz="800" dirty="0">
                <a:solidFill>
                  <a:schemeClr val="bg1"/>
                </a:solidFill>
              </a:rPr>
              <a:t>Map │ </a:t>
            </a:r>
            <a:r>
              <a:rPr lang="en-GB" sz="800" dirty="0">
                <a:solidFill>
                  <a:schemeClr val="bg1"/>
                </a:solidFill>
              </a:rPr>
              <a:t>Satellite</a:t>
            </a:r>
          </a:p>
        </p:txBody>
      </p:sp>
      <p:pic>
        <p:nvPicPr>
          <p:cNvPr id="66" name="Picture 24" descr="https://upload.wikimedia.org/wikipedia/en/thumb/f/f3/Maersk_Oil_logo.svg/1135px-Maersk_Oil_logo.svg.png"/>
          <p:cNvPicPr>
            <a:picLocks noChangeAspect="1" noChangeArrowheads="1"/>
          </p:cNvPicPr>
          <p:nvPr/>
        </p:nvPicPr>
        <p:blipFill>
          <a:blip r:embed="rId12" cstate="print">
            <a:extLst>
              <a:ext uri="{28A0092B-C50C-407E-A947-70E740481C1C}">
                <a14:useLocalDpi xmlns:a14="http://schemas.microsoft.com/office/drawing/2010/main" val="0"/>
              </a:ext>
            </a:extLst>
          </a:blip>
          <a:srcRect/>
          <a:stretch>
            <a:fillRect/>
          </a:stretch>
        </p:blipFill>
        <p:spPr bwMode="auto">
          <a:xfrm>
            <a:off x="2960312" y="1362436"/>
            <a:ext cx="302691" cy="273089"/>
          </a:xfrm>
          <a:prstGeom prst="rect">
            <a:avLst/>
          </a:prstGeom>
          <a:noFill/>
          <a:extLst>
            <a:ext uri="{909E8E84-426E-40DD-AFC4-6F175D3DCCD1}">
              <a14:hiddenFill xmlns:a14="http://schemas.microsoft.com/office/drawing/2010/main">
                <a:solidFill>
                  <a:srgbClr val="FFFFFF"/>
                </a:solidFill>
              </a14:hiddenFill>
            </a:ext>
          </a:extLst>
        </p:spPr>
      </p:pic>
      <p:sp>
        <p:nvSpPr>
          <p:cNvPr id="83" name="Rectangle 82">
            <a:hlinkClick r:id="rId13" action="ppaction://hlinksldjump"/>
          </p:cNvPr>
          <p:cNvSpPr/>
          <p:nvPr/>
        </p:nvSpPr>
        <p:spPr>
          <a:xfrm>
            <a:off x="8995968" y="5404659"/>
            <a:ext cx="1040785" cy="23957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nSpc>
                <a:spcPct val="125000"/>
              </a:lnSpc>
            </a:pPr>
            <a:r>
              <a:rPr lang="nl-NL" sz="1200" b="1" u="sng" dirty="0">
                <a:solidFill>
                  <a:schemeClr val="tx1"/>
                </a:solidFill>
                <a:latin typeface="Tunga" panose="020B0502040204020203" pitchFamily="34" charset="0"/>
                <a:cs typeface="Tunga" panose="020B0502040204020203" pitchFamily="34" charset="0"/>
              </a:rPr>
              <a:t>more options</a:t>
            </a:r>
            <a:endParaRPr lang="nl-NL" sz="1600" u="sng" dirty="0">
              <a:solidFill>
                <a:schemeClr val="tx1"/>
              </a:solidFill>
              <a:latin typeface="Tunga" panose="020B0502040204020203" pitchFamily="34" charset="0"/>
              <a:cs typeface="Tunga" panose="020B0502040204020203" pitchFamily="34" charset="0"/>
            </a:endParaRPr>
          </a:p>
        </p:txBody>
      </p:sp>
      <p:sp>
        <p:nvSpPr>
          <p:cNvPr id="100" name="TextBox 99"/>
          <p:cNvSpPr txBox="1"/>
          <p:nvPr/>
        </p:nvSpPr>
        <p:spPr>
          <a:xfrm>
            <a:off x="10767627" y="583984"/>
            <a:ext cx="963725" cy="215444"/>
          </a:xfrm>
          <a:prstGeom prst="rect">
            <a:avLst/>
          </a:prstGeom>
          <a:noFill/>
        </p:spPr>
        <p:txBody>
          <a:bodyPr wrap="none" rtlCol="0">
            <a:spAutoFit/>
          </a:bodyPr>
          <a:lstStyle/>
          <a:p>
            <a:r>
              <a:rPr lang="nl-NL" sz="800" dirty="0" err="1">
                <a:solidFill>
                  <a:schemeClr val="tx2"/>
                </a:solidFill>
              </a:rPr>
              <a:t>Sort</a:t>
            </a:r>
            <a:r>
              <a:rPr lang="nl-NL" sz="800" dirty="0">
                <a:solidFill>
                  <a:schemeClr val="tx2"/>
                </a:solidFill>
              </a:rPr>
              <a:t> </a:t>
            </a:r>
            <a:r>
              <a:rPr lang="nl-NL" sz="800" dirty="0" err="1">
                <a:solidFill>
                  <a:schemeClr val="tx2"/>
                </a:solidFill>
              </a:rPr>
              <a:t>by</a:t>
            </a:r>
            <a:r>
              <a:rPr lang="nl-NL" sz="800" dirty="0">
                <a:solidFill>
                  <a:schemeClr val="tx2"/>
                </a:solidFill>
              </a:rPr>
              <a:t> </a:t>
            </a:r>
            <a:r>
              <a:rPr lang="nl-NL" sz="800" u="sng" dirty="0">
                <a:solidFill>
                  <a:schemeClr val="tx2"/>
                </a:solidFill>
              </a:rPr>
              <a:t>Price</a:t>
            </a:r>
            <a:r>
              <a:rPr lang="nl-NL" sz="800" dirty="0">
                <a:solidFill>
                  <a:schemeClr val="tx2"/>
                </a:solidFill>
              </a:rPr>
              <a:t> │ Co2</a:t>
            </a:r>
            <a:endParaRPr lang="en-GB" sz="800" dirty="0">
              <a:solidFill>
                <a:schemeClr val="tx2"/>
              </a:solidFill>
            </a:endParaRPr>
          </a:p>
        </p:txBody>
      </p:sp>
      <p:sp>
        <p:nvSpPr>
          <p:cNvPr id="101" name="TextBox 100"/>
          <p:cNvSpPr txBox="1"/>
          <p:nvPr/>
        </p:nvSpPr>
        <p:spPr>
          <a:xfrm>
            <a:off x="7977896" y="585502"/>
            <a:ext cx="987771" cy="215444"/>
          </a:xfrm>
          <a:prstGeom prst="rect">
            <a:avLst/>
          </a:prstGeom>
          <a:noFill/>
        </p:spPr>
        <p:txBody>
          <a:bodyPr wrap="none" rtlCol="0">
            <a:spAutoFit/>
          </a:bodyPr>
          <a:lstStyle/>
          <a:p>
            <a:r>
              <a:rPr lang="en-GB" sz="800" dirty="0"/>
              <a:t>Contracted options</a:t>
            </a:r>
          </a:p>
        </p:txBody>
      </p:sp>
      <p:graphicFrame>
        <p:nvGraphicFramePr>
          <p:cNvPr id="106" name="Table 105"/>
          <p:cNvGraphicFramePr>
            <a:graphicFrameLocks noGrp="1"/>
          </p:cNvGraphicFramePr>
          <p:nvPr>
            <p:extLst>
              <p:ext uri="{D42A27DB-BD31-4B8C-83A1-F6EECF244321}">
                <p14:modId xmlns:p14="http://schemas.microsoft.com/office/powerpoint/2010/main" val="1633997023"/>
              </p:ext>
            </p:extLst>
          </p:nvPr>
        </p:nvGraphicFramePr>
        <p:xfrm>
          <a:off x="7847629" y="1689078"/>
          <a:ext cx="3003445" cy="2194560"/>
        </p:xfrm>
        <a:graphic>
          <a:graphicData uri="http://schemas.openxmlformats.org/drawingml/2006/table">
            <a:tbl>
              <a:tblPr bandRow="1">
                <a:tableStyleId>{073A0DAA-6AF3-43AB-8588-CEC1D06C72B9}</a:tableStyleId>
              </a:tblPr>
              <a:tblGrid>
                <a:gridCol w="413886">
                  <a:extLst>
                    <a:ext uri="{9D8B030D-6E8A-4147-A177-3AD203B41FA5}">
                      <a16:colId xmlns:a16="http://schemas.microsoft.com/office/drawing/2014/main" val="4030763412"/>
                    </a:ext>
                  </a:extLst>
                </a:gridCol>
                <a:gridCol w="1527070">
                  <a:extLst>
                    <a:ext uri="{9D8B030D-6E8A-4147-A177-3AD203B41FA5}">
                      <a16:colId xmlns:a16="http://schemas.microsoft.com/office/drawing/2014/main" val="20000"/>
                    </a:ext>
                  </a:extLst>
                </a:gridCol>
                <a:gridCol w="1062489">
                  <a:extLst>
                    <a:ext uri="{9D8B030D-6E8A-4147-A177-3AD203B41FA5}">
                      <a16:colId xmlns:a16="http://schemas.microsoft.com/office/drawing/2014/main" val="20001"/>
                    </a:ext>
                  </a:extLst>
                </a:gridCol>
              </a:tblGrid>
              <a:tr h="0">
                <a:tc rowSpan="5">
                  <a:txBody>
                    <a:bodyPr/>
                    <a:lstStyle/>
                    <a:p>
                      <a:r>
                        <a:rPr lang="nl-NL" sz="1000" dirty="0">
                          <a:solidFill>
                            <a:schemeClr val="bg1"/>
                          </a:solidFill>
                          <a:latin typeface="Tunga" panose="020B0502040204020203" pitchFamily="34" charset="0"/>
                          <a:cs typeface="Tunga" panose="020B0502040204020203" pitchFamily="34" charset="0"/>
                        </a:rPr>
                        <a:t>DMT</a:t>
                      </a:r>
                    </a:p>
                  </a:txBody>
                  <a:tcPr>
                    <a:solidFill>
                      <a:schemeClr val="bg1">
                        <a:lumMod val="50000"/>
                      </a:schemeClr>
                    </a:solidFill>
                  </a:tcPr>
                </a:tc>
                <a:tc>
                  <a:txBody>
                    <a:bodyPr/>
                    <a:lstStyle/>
                    <a:p>
                      <a:r>
                        <a:rPr lang="nl-NL" sz="1000" dirty="0">
                          <a:solidFill>
                            <a:schemeClr val="bg1"/>
                          </a:solidFill>
                          <a:latin typeface="Tunga" panose="020B0502040204020203" pitchFamily="34" charset="0"/>
                          <a:cs typeface="Tunga" panose="020B0502040204020203" pitchFamily="34" charset="0"/>
                        </a:rPr>
                        <a:t>Free </a:t>
                      </a:r>
                      <a:r>
                        <a:rPr lang="nl-NL" sz="1000" dirty="0" err="1">
                          <a:solidFill>
                            <a:schemeClr val="bg1"/>
                          </a:solidFill>
                          <a:latin typeface="Tunga" panose="020B0502040204020203" pitchFamily="34" charset="0"/>
                          <a:cs typeface="Tunga" panose="020B0502040204020203" pitchFamily="34" charset="0"/>
                        </a:rPr>
                        <a:t>hours</a:t>
                      </a:r>
                      <a:r>
                        <a:rPr lang="nl-NL" sz="1000" dirty="0">
                          <a:solidFill>
                            <a:schemeClr val="bg1"/>
                          </a:solidFill>
                          <a:latin typeface="Tunga" panose="020B0502040204020203" pitchFamily="34" charset="0"/>
                          <a:cs typeface="Tunga" panose="020B0502040204020203" pitchFamily="34" charset="0"/>
                        </a:rPr>
                        <a:t> (</a:t>
                      </a:r>
                      <a:r>
                        <a:rPr lang="nl-NL" sz="1000" dirty="0" err="1">
                          <a:solidFill>
                            <a:schemeClr val="bg1"/>
                          </a:solidFill>
                          <a:latin typeface="Tunga" panose="020B0502040204020203" pitchFamily="34" charset="0"/>
                          <a:cs typeface="Tunga" panose="020B0502040204020203" pitchFamily="34" charset="0"/>
                        </a:rPr>
                        <a:t>un</a:t>
                      </a:r>
                      <a:r>
                        <a:rPr lang="nl-NL" sz="1000" dirty="0">
                          <a:solidFill>
                            <a:schemeClr val="bg1"/>
                          </a:solidFill>
                          <a:latin typeface="Tunga" panose="020B0502040204020203" pitchFamily="34" charset="0"/>
                          <a:cs typeface="Tunga" panose="020B0502040204020203" pitchFamily="34" charset="0"/>
                        </a:rPr>
                        <a:t>)</a:t>
                      </a:r>
                      <a:r>
                        <a:rPr lang="nl-NL" sz="1000" dirty="0" err="1">
                          <a:solidFill>
                            <a:schemeClr val="bg1"/>
                          </a:solidFill>
                          <a:latin typeface="Tunga" panose="020B0502040204020203" pitchFamily="34" charset="0"/>
                          <a:cs typeface="Tunga" panose="020B0502040204020203" pitchFamily="34" charset="0"/>
                        </a:rPr>
                        <a:t>loading</a:t>
                      </a:r>
                      <a:endParaRPr lang="nl-NL" sz="1000" dirty="0">
                        <a:solidFill>
                          <a:schemeClr val="bg1"/>
                        </a:solidFill>
                        <a:latin typeface="Tunga" panose="020B0502040204020203" pitchFamily="34" charset="0"/>
                        <a:cs typeface="Tunga" panose="020B0502040204020203" pitchFamily="34" charset="0"/>
                      </a:endParaRPr>
                    </a:p>
                  </a:txBody>
                  <a:tcPr>
                    <a:solidFill>
                      <a:schemeClr val="bg1">
                        <a:lumMod val="50000"/>
                      </a:schemeClr>
                    </a:solidFill>
                  </a:tcPr>
                </a:tc>
                <a:tc>
                  <a:txBody>
                    <a:bodyPr/>
                    <a:lstStyle/>
                    <a:p>
                      <a:r>
                        <a:rPr lang="nl-NL" sz="1000" dirty="0">
                          <a:solidFill>
                            <a:schemeClr val="bg1"/>
                          </a:solidFill>
                          <a:latin typeface="Tunga" panose="020B0502040204020203" pitchFamily="34" charset="0"/>
                          <a:cs typeface="Tunga" panose="020B0502040204020203" pitchFamily="34" charset="0"/>
                        </a:rPr>
                        <a:t>2 </a:t>
                      </a:r>
                    </a:p>
                  </a:txBody>
                  <a:tcPr>
                    <a:solidFill>
                      <a:schemeClr val="bg1">
                        <a:lumMod val="65000"/>
                      </a:schemeClr>
                    </a:solidFill>
                  </a:tcPr>
                </a:tc>
                <a:extLst>
                  <a:ext uri="{0D108BD9-81ED-4DB2-BD59-A6C34878D82A}">
                    <a16:rowId xmlns:a16="http://schemas.microsoft.com/office/drawing/2014/main" val="1539290802"/>
                  </a:ext>
                </a:extLst>
              </a:tr>
              <a:tr h="0">
                <a:tc vMerge="1">
                  <a:txBody>
                    <a:bodyPr/>
                    <a:lstStyle/>
                    <a:p>
                      <a:endParaRPr lang="nl-NL" sz="1000" dirty="0">
                        <a:solidFill>
                          <a:schemeClr val="bg1"/>
                        </a:solidFill>
                        <a:latin typeface="Tunga" panose="020B0502040204020203" pitchFamily="34" charset="0"/>
                        <a:cs typeface="Tunga" panose="020B0502040204020203" pitchFamily="34" charset="0"/>
                      </a:endParaRPr>
                    </a:p>
                  </a:txBody>
                  <a:tcPr>
                    <a:solidFill>
                      <a:schemeClr val="bg1">
                        <a:lumMod val="50000"/>
                      </a:schemeClr>
                    </a:solidFill>
                  </a:tcPr>
                </a:tc>
                <a:tc>
                  <a:txBody>
                    <a:bodyPr/>
                    <a:lstStyle/>
                    <a:p>
                      <a:r>
                        <a:rPr lang="nl-NL" sz="1000" dirty="0">
                          <a:solidFill>
                            <a:schemeClr val="bg1"/>
                          </a:solidFill>
                          <a:latin typeface="Tunga" panose="020B0502040204020203" pitchFamily="34" charset="0"/>
                          <a:cs typeface="Tunga" panose="020B0502040204020203" pitchFamily="34" charset="0"/>
                        </a:rPr>
                        <a:t>Extra fee per half </a:t>
                      </a:r>
                      <a:r>
                        <a:rPr lang="nl-NL" sz="1000" dirty="0" err="1">
                          <a:solidFill>
                            <a:schemeClr val="bg1"/>
                          </a:solidFill>
                          <a:latin typeface="Tunga" panose="020B0502040204020203" pitchFamily="34" charset="0"/>
                          <a:cs typeface="Tunga" panose="020B0502040204020203" pitchFamily="34" charset="0"/>
                        </a:rPr>
                        <a:t>hour</a:t>
                      </a:r>
                      <a:endParaRPr lang="nl-NL" sz="1000" dirty="0">
                        <a:solidFill>
                          <a:schemeClr val="bg1"/>
                        </a:solidFill>
                        <a:latin typeface="Tunga" panose="020B0502040204020203" pitchFamily="34" charset="0"/>
                        <a:cs typeface="Tunga" panose="020B0502040204020203" pitchFamily="34" charset="0"/>
                      </a:endParaRPr>
                    </a:p>
                  </a:txBody>
                  <a:tcPr>
                    <a:solidFill>
                      <a:schemeClr val="bg1">
                        <a:lumMod val="50000"/>
                      </a:schemeClr>
                    </a:solidFill>
                  </a:tcPr>
                </a:tc>
                <a:tc>
                  <a:txBody>
                    <a:bodyPr/>
                    <a:lstStyle/>
                    <a:p>
                      <a:r>
                        <a:rPr lang="nl-NL" sz="1000" dirty="0">
                          <a:solidFill>
                            <a:schemeClr val="bg1"/>
                          </a:solidFill>
                          <a:latin typeface="Tunga" panose="020B0502040204020203" pitchFamily="34" charset="0"/>
                          <a:cs typeface="Tunga" panose="020B0502040204020203" pitchFamily="34" charset="0"/>
                        </a:rPr>
                        <a:t>€ 25.00</a:t>
                      </a:r>
                    </a:p>
                  </a:txBody>
                  <a:tcPr>
                    <a:solidFill>
                      <a:schemeClr val="bg1">
                        <a:lumMod val="65000"/>
                      </a:schemeClr>
                    </a:solidFill>
                  </a:tcPr>
                </a:tc>
                <a:extLst>
                  <a:ext uri="{0D108BD9-81ED-4DB2-BD59-A6C34878D82A}">
                    <a16:rowId xmlns:a16="http://schemas.microsoft.com/office/drawing/2014/main" val="3983907128"/>
                  </a:ext>
                </a:extLst>
              </a:tr>
              <a:tr h="0">
                <a:tc vMerge="1">
                  <a:txBody>
                    <a:bodyPr/>
                    <a:lstStyle/>
                    <a:p>
                      <a:endParaRPr lang="nl-NL" sz="1000" dirty="0">
                        <a:solidFill>
                          <a:schemeClr val="bg1"/>
                        </a:solidFill>
                        <a:latin typeface="Tunga" panose="020B0502040204020203" pitchFamily="34" charset="0"/>
                        <a:cs typeface="Tunga" panose="020B0502040204020203" pitchFamily="34" charset="0"/>
                      </a:endParaRPr>
                    </a:p>
                  </a:txBody>
                  <a:tcPr>
                    <a:solidFill>
                      <a:schemeClr val="bg1">
                        <a:lumMod val="50000"/>
                      </a:schemeClr>
                    </a:solidFill>
                  </a:tcPr>
                </a:tc>
                <a:tc>
                  <a:txBody>
                    <a:bodyPr/>
                    <a:lstStyle/>
                    <a:p>
                      <a:r>
                        <a:rPr lang="nl-NL" sz="1000" dirty="0">
                          <a:solidFill>
                            <a:schemeClr val="bg1"/>
                          </a:solidFill>
                          <a:latin typeface="Tunga" panose="020B0502040204020203" pitchFamily="34" charset="0"/>
                          <a:cs typeface="Tunga" panose="020B0502040204020203" pitchFamily="34" charset="0"/>
                        </a:rPr>
                        <a:t>Depots</a:t>
                      </a:r>
                    </a:p>
                  </a:txBody>
                  <a:tcPr>
                    <a:solidFill>
                      <a:schemeClr val="bg1">
                        <a:lumMod val="50000"/>
                      </a:schemeClr>
                    </a:solidFill>
                  </a:tcPr>
                </a:tc>
                <a:tc>
                  <a:txBody>
                    <a:bodyPr/>
                    <a:lstStyle/>
                    <a:p>
                      <a:endParaRPr lang="nl-NL" sz="1000" dirty="0">
                        <a:solidFill>
                          <a:schemeClr val="bg1"/>
                        </a:solidFill>
                        <a:latin typeface="Tunga" panose="020B0502040204020203" pitchFamily="34" charset="0"/>
                        <a:cs typeface="Tunga" panose="020B0502040204020203" pitchFamily="34" charset="0"/>
                      </a:endParaRPr>
                    </a:p>
                  </a:txBody>
                  <a:tcPr>
                    <a:solidFill>
                      <a:schemeClr val="bg1">
                        <a:lumMod val="65000"/>
                      </a:schemeClr>
                    </a:solidFill>
                  </a:tcPr>
                </a:tc>
                <a:extLst>
                  <a:ext uri="{0D108BD9-81ED-4DB2-BD59-A6C34878D82A}">
                    <a16:rowId xmlns:a16="http://schemas.microsoft.com/office/drawing/2014/main" val="68612838"/>
                  </a:ext>
                </a:extLst>
              </a:tr>
              <a:tr h="0">
                <a:tc vMerge="1">
                  <a:txBody>
                    <a:bodyPr/>
                    <a:lstStyle/>
                    <a:p>
                      <a:endParaRPr lang="nl-NL"/>
                    </a:p>
                  </a:txBody>
                  <a:tcPr/>
                </a:tc>
                <a:tc>
                  <a:txBody>
                    <a:bodyPr/>
                    <a:lstStyle/>
                    <a:p>
                      <a:r>
                        <a:rPr lang="nl-NL" sz="1000" dirty="0" err="1">
                          <a:solidFill>
                            <a:schemeClr val="bg1"/>
                          </a:solidFill>
                          <a:latin typeface="Tunga" panose="020B0502040204020203" pitchFamily="34" charset="0"/>
                          <a:cs typeface="Tunga" panose="020B0502040204020203" pitchFamily="34" charset="0"/>
                        </a:rPr>
                        <a:t>Leadtime</a:t>
                      </a:r>
                      <a:endParaRPr lang="nl-NL" sz="1000" dirty="0">
                        <a:solidFill>
                          <a:schemeClr val="bg1"/>
                        </a:solidFill>
                        <a:latin typeface="Tunga" panose="020B0502040204020203" pitchFamily="34" charset="0"/>
                        <a:cs typeface="Tunga" panose="020B0502040204020203" pitchFamily="34" charset="0"/>
                      </a:endParaRPr>
                    </a:p>
                  </a:txBody>
                  <a:tcPr>
                    <a:solidFill>
                      <a:schemeClr val="bg1">
                        <a:lumMod val="50000"/>
                      </a:schemeClr>
                    </a:solidFill>
                  </a:tcPr>
                </a:tc>
                <a:tc>
                  <a:txBody>
                    <a:bodyPr/>
                    <a:lstStyle/>
                    <a:p>
                      <a:r>
                        <a:rPr lang="nl-NL" sz="1000" dirty="0">
                          <a:solidFill>
                            <a:schemeClr val="bg1"/>
                          </a:solidFill>
                          <a:latin typeface="Tunga" panose="020B0502040204020203" pitchFamily="34" charset="0"/>
                          <a:cs typeface="Tunga" panose="020B0502040204020203" pitchFamily="34" charset="0"/>
                        </a:rPr>
                        <a:t>48 </a:t>
                      </a:r>
                      <a:r>
                        <a:rPr lang="nl-NL" sz="1000" dirty="0" err="1">
                          <a:solidFill>
                            <a:schemeClr val="bg1"/>
                          </a:solidFill>
                          <a:latin typeface="Tunga" panose="020B0502040204020203" pitchFamily="34" charset="0"/>
                          <a:cs typeface="Tunga" panose="020B0502040204020203" pitchFamily="34" charset="0"/>
                        </a:rPr>
                        <a:t>hours</a:t>
                      </a:r>
                      <a:endParaRPr lang="nl-NL" sz="1000" dirty="0">
                        <a:solidFill>
                          <a:schemeClr val="bg1"/>
                        </a:solidFill>
                        <a:latin typeface="Tunga" panose="020B0502040204020203" pitchFamily="34" charset="0"/>
                        <a:cs typeface="Tunga" panose="020B0502040204020203" pitchFamily="34" charset="0"/>
                      </a:endParaRPr>
                    </a:p>
                  </a:txBody>
                  <a:tcPr>
                    <a:solidFill>
                      <a:schemeClr val="bg1">
                        <a:lumMod val="65000"/>
                      </a:schemeClr>
                    </a:solidFill>
                  </a:tcPr>
                </a:tc>
                <a:extLst>
                  <a:ext uri="{0D108BD9-81ED-4DB2-BD59-A6C34878D82A}">
                    <a16:rowId xmlns:a16="http://schemas.microsoft.com/office/drawing/2014/main" val="2447450883"/>
                  </a:ext>
                </a:extLst>
              </a:tr>
              <a:tr h="0">
                <a:tc vMerge="1">
                  <a:txBody>
                    <a:bodyPr/>
                    <a:lstStyle/>
                    <a:p>
                      <a:endParaRPr lang="nl-NL" sz="1000" dirty="0">
                        <a:solidFill>
                          <a:schemeClr val="bg1"/>
                        </a:solidFill>
                        <a:latin typeface="Tunga" panose="020B0502040204020203" pitchFamily="34" charset="0"/>
                        <a:cs typeface="Tunga" panose="020B0502040204020203" pitchFamily="34" charset="0"/>
                      </a:endParaRPr>
                    </a:p>
                  </a:txBody>
                  <a:tcPr>
                    <a:solidFill>
                      <a:schemeClr val="bg1">
                        <a:lumMod val="50000"/>
                      </a:schemeClr>
                    </a:solidFill>
                  </a:tcPr>
                </a:tc>
                <a:tc>
                  <a:txBody>
                    <a:bodyPr/>
                    <a:lstStyle/>
                    <a:p>
                      <a:r>
                        <a:rPr lang="nl-NL" sz="1000" dirty="0">
                          <a:solidFill>
                            <a:schemeClr val="bg1"/>
                          </a:solidFill>
                          <a:latin typeface="Tunga" panose="020B0502040204020203" pitchFamily="34" charset="0"/>
                          <a:cs typeface="Tunga" panose="020B0502040204020203" pitchFamily="34" charset="0"/>
                        </a:rPr>
                        <a:t>CO2</a:t>
                      </a:r>
                    </a:p>
                  </a:txBody>
                  <a:tcPr>
                    <a:solidFill>
                      <a:schemeClr val="bg1">
                        <a:lumMod val="50000"/>
                      </a:schemeClr>
                    </a:solidFill>
                  </a:tcPr>
                </a:tc>
                <a:tc>
                  <a:txBody>
                    <a:bodyPr/>
                    <a:lstStyle/>
                    <a:p>
                      <a:r>
                        <a:rPr lang="nl-NL" sz="1000" dirty="0">
                          <a:solidFill>
                            <a:schemeClr val="bg1"/>
                          </a:solidFill>
                          <a:latin typeface="Tunga" panose="020B0502040204020203" pitchFamily="34" charset="0"/>
                          <a:cs typeface="Tunga" panose="020B0502040204020203" pitchFamily="34" charset="0"/>
                        </a:rPr>
                        <a:t>82</a:t>
                      </a:r>
                    </a:p>
                  </a:txBody>
                  <a:tcPr>
                    <a:solidFill>
                      <a:schemeClr val="bg1">
                        <a:lumMod val="65000"/>
                      </a:schemeClr>
                    </a:solidFill>
                  </a:tcPr>
                </a:tc>
                <a:extLst>
                  <a:ext uri="{0D108BD9-81ED-4DB2-BD59-A6C34878D82A}">
                    <a16:rowId xmlns:a16="http://schemas.microsoft.com/office/drawing/2014/main" val="2201246625"/>
                  </a:ext>
                </a:extLst>
              </a:tr>
              <a:tr h="0">
                <a:tc rowSpan="4">
                  <a:txBody>
                    <a:bodyPr/>
                    <a:lstStyle/>
                    <a:p>
                      <a:endParaRPr lang="nl-NL" sz="1000" dirty="0">
                        <a:solidFill>
                          <a:schemeClr val="bg1"/>
                        </a:solidFill>
                        <a:latin typeface="Tunga" panose="020B0502040204020203" pitchFamily="34" charset="0"/>
                        <a:cs typeface="Tunga" panose="020B0502040204020203" pitchFamily="34" charset="0"/>
                      </a:endParaRPr>
                    </a:p>
                  </a:txBody>
                  <a:tcPr>
                    <a:solidFill>
                      <a:schemeClr val="bg1">
                        <a:lumMod val="50000"/>
                      </a:schemeClr>
                    </a:solidFill>
                  </a:tcPr>
                </a:tc>
                <a:tc>
                  <a:txBody>
                    <a:bodyPr/>
                    <a:lstStyle/>
                    <a:p>
                      <a:r>
                        <a:rPr lang="nl-NL" sz="1000" dirty="0">
                          <a:solidFill>
                            <a:schemeClr val="bg1"/>
                          </a:solidFill>
                          <a:latin typeface="Tunga" panose="020B0502040204020203" pitchFamily="34" charset="0"/>
                          <a:cs typeface="Tunga" panose="020B0502040204020203" pitchFamily="34" charset="0"/>
                        </a:rPr>
                        <a:t>Inland CY </a:t>
                      </a:r>
                      <a:r>
                        <a:rPr lang="nl-NL" sz="1000" dirty="0" err="1">
                          <a:solidFill>
                            <a:schemeClr val="bg1"/>
                          </a:solidFill>
                          <a:latin typeface="Tunga" panose="020B0502040204020203" pitchFamily="34" charset="0"/>
                          <a:cs typeface="Tunga" panose="020B0502040204020203" pitchFamily="34" charset="0"/>
                        </a:rPr>
                        <a:t>available</a:t>
                      </a:r>
                      <a:endParaRPr lang="nl-NL" sz="1000" dirty="0">
                        <a:solidFill>
                          <a:schemeClr val="bg1"/>
                        </a:solidFill>
                        <a:latin typeface="Tunga" panose="020B0502040204020203" pitchFamily="34" charset="0"/>
                        <a:cs typeface="Tunga" panose="020B0502040204020203" pitchFamily="34" charset="0"/>
                      </a:endParaRPr>
                    </a:p>
                  </a:txBody>
                  <a:tcPr>
                    <a:solidFill>
                      <a:schemeClr val="bg1">
                        <a:lumMod val="50000"/>
                      </a:schemeClr>
                    </a:solidFill>
                  </a:tcPr>
                </a:tc>
                <a:tc>
                  <a:txBody>
                    <a:bodyPr/>
                    <a:lstStyle/>
                    <a:p>
                      <a:r>
                        <a:rPr lang="nl-NL" sz="1000" b="1" dirty="0">
                          <a:solidFill>
                            <a:srgbClr val="92D050"/>
                          </a:solidFill>
                          <a:latin typeface="Tunga" panose="020B0502040204020203" pitchFamily="34" charset="0"/>
                          <a:cs typeface="Tunga" panose="020B0502040204020203" pitchFamily="34" charset="0"/>
                          <a:sym typeface="Wingdings" panose="05000000000000000000" pitchFamily="2" charset="2"/>
                        </a:rPr>
                        <a:t></a:t>
                      </a:r>
                      <a:endParaRPr lang="nl-NL" sz="1000" b="1" dirty="0">
                        <a:solidFill>
                          <a:srgbClr val="92D050"/>
                        </a:solidFill>
                        <a:latin typeface="Tunga" panose="020B0502040204020203" pitchFamily="34" charset="0"/>
                        <a:cs typeface="Tunga" panose="020B0502040204020203" pitchFamily="34" charset="0"/>
                      </a:endParaRPr>
                    </a:p>
                  </a:txBody>
                  <a:tcPr>
                    <a:solidFill>
                      <a:schemeClr val="bg1">
                        <a:lumMod val="65000"/>
                      </a:schemeClr>
                    </a:solidFill>
                  </a:tcPr>
                </a:tc>
                <a:extLst>
                  <a:ext uri="{0D108BD9-81ED-4DB2-BD59-A6C34878D82A}">
                    <a16:rowId xmlns:a16="http://schemas.microsoft.com/office/drawing/2014/main" val="10001"/>
                  </a:ext>
                </a:extLst>
              </a:tr>
              <a:tr h="0">
                <a:tc vMerge="1">
                  <a:txBody>
                    <a:bodyPr/>
                    <a:lstStyle/>
                    <a:p>
                      <a:endParaRPr lang="nl-NL" sz="1000" dirty="0">
                        <a:solidFill>
                          <a:schemeClr val="bg1"/>
                        </a:solidFill>
                        <a:latin typeface="Tunga" panose="020B0502040204020203" pitchFamily="34" charset="0"/>
                        <a:cs typeface="Tunga" panose="020B0502040204020203" pitchFamily="34" charset="0"/>
                      </a:endParaRPr>
                    </a:p>
                  </a:txBody>
                  <a:tcPr>
                    <a:solidFill>
                      <a:schemeClr val="bg1">
                        <a:lumMod val="50000"/>
                      </a:schemeClr>
                    </a:solidFill>
                  </a:tcPr>
                </a:tc>
                <a:tc>
                  <a:txBody>
                    <a:bodyPr/>
                    <a:lstStyle/>
                    <a:p>
                      <a:r>
                        <a:rPr lang="nl-NL" sz="1000" dirty="0">
                          <a:solidFill>
                            <a:schemeClr val="bg1"/>
                          </a:solidFill>
                          <a:latin typeface="Tunga" panose="020B0502040204020203" pitchFamily="34" charset="0"/>
                          <a:cs typeface="Tunga" panose="020B0502040204020203" pitchFamily="34" charset="0"/>
                        </a:rPr>
                        <a:t>Pick-up/drop-off</a:t>
                      </a:r>
                      <a:r>
                        <a:rPr lang="nl-NL" sz="1000" baseline="0" dirty="0">
                          <a:solidFill>
                            <a:schemeClr val="bg1"/>
                          </a:solidFill>
                          <a:latin typeface="Tunga" panose="020B0502040204020203" pitchFamily="34" charset="0"/>
                          <a:cs typeface="Tunga" panose="020B0502040204020203" pitchFamily="34" charset="0"/>
                        </a:rPr>
                        <a:t> fee</a:t>
                      </a:r>
                      <a:endParaRPr lang="nl-NL" sz="1000" dirty="0">
                        <a:solidFill>
                          <a:schemeClr val="bg1"/>
                        </a:solidFill>
                        <a:latin typeface="Tunga" panose="020B0502040204020203" pitchFamily="34" charset="0"/>
                        <a:cs typeface="Tunga" panose="020B0502040204020203" pitchFamily="34" charset="0"/>
                      </a:endParaRPr>
                    </a:p>
                  </a:txBody>
                  <a:tcPr>
                    <a:solidFill>
                      <a:schemeClr val="bg1">
                        <a:lumMod val="50000"/>
                      </a:schemeClr>
                    </a:solidFill>
                  </a:tcPr>
                </a:tc>
                <a:tc>
                  <a:txBody>
                    <a:bodyPr/>
                    <a:lstStyle/>
                    <a:p>
                      <a:r>
                        <a:rPr lang="nl-NL" sz="1000" dirty="0">
                          <a:solidFill>
                            <a:schemeClr val="bg1"/>
                          </a:solidFill>
                          <a:latin typeface="Tunga" panose="020B0502040204020203" pitchFamily="34" charset="0"/>
                          <a:cs typeface="Tunga" panose="020B0502040204020203" pitchFamily="34" charset="0"/>
                        </a:rPr>
                        <a:t>30</a:t>
                      </a:r>
                    </a:p>
                  </a:txBody>
                  <a:tcPr>
                    <a:solidFill>
                      <a:schemeClr val="bg1">
                        <a:lumMod val="65000"/>
                      </a:schemeClr>
                    </a:solidFill>
                  </a:tcPr>
                </a:tc>
                <a:extLst>
                  <a:ext uri="{0D108BD9-81ED-4DB2-BD59-A6C34878D82A}">
                    <a16:rowId xmlns:a16="http://schemas.microsoft.com/office/drawing/2014/main" val="10002"/>
                  </a:ext>
                </a:extLst>
              </a:tr>
              <a:tr h="0">
                <a:tc vMerge="1">
                  <a:txBody>
                    <a:bodyPr/>
                    <a:lstStyle/>
                    <a:p>
                      <a:endParaRPr lang="nl-NL" sz="1000" dirty="0">
                        <a:solidFill>
                          <a:schemeClr val="bg1"/>
                        </a:solidFill>
                        <a:latin typeface="Tunga" panose="020B0502040204020203" pitchFamily="34" charset="0"/>
                        <a:cs typeface="Tunga" panose="020B0502040204020203" pitchFamily="34" charset="0"/>
                      </a:endParaRPr>
                    </a:p>
                  </a:txBody>
                  <a:tcPr>
                    <a:solidFill>
                      <a:schemeClr val="bg1">
                        <a:lumMod val="50000"/>
                      </a:schemeClr>
                    </a:solidFill>
                  </a:tcPr>
                </a:tc>
                <a:tc>
                  <a:txBody>
                    <a:bodyPr/>
                    <a:lstStyle/>
                    <a:p>
                      <a:r>
                        <a:rPr lang="nl-NL" sz="1000" dirty="0" err="1">
                          <a:solidFill>
                            <a:schemeClr val="bg1"/>
                          </a:solidFill>
                          <a:latin typeface="Tunga" panose="020B0502040204020203" pitchFamily="34" charset="0"/>
                          <a:cs typeface="Tunga" panose="020B0502040204020203" pitchFamily="34" charset="0"/>
                        </a:rPr>
                        <a:t>Detention</a:t>
                      </a:r>
                      <a:r>
                        <a:rPr lang="nl-NL" sz="1000" dirty="0">
                          <a:solidFill>
                            <a:schemeClr val="bg1"/>
                          </a:solidFill>
                          <a:latin typeface="Tunga" panose="020B0502040204020203" pitchFamily="34" charset="0"/>
                          <a:cs typeface="Tunga" panose="020B0502040204020203" pitchFamily="34" charset="0"/>
                        </a:rPr>
                        <a:t> free </a:t>
                      </a:r>
                      <a:r>
                        <a:rPr lang="nl-NL" sz="1000" dirty="0" err="1">
                          <a:solidFill>
                            <a:schemeClr val="bg1"/>
                          </a:solidFill>
                          <a:latin typeface="Tunga" panose="020B0502040204020203" pitchFamily="34" charset="0"/>
                          <a:cs typeface="Tunga" panose="020B0502040204020203" pitchFamily="34" charset="0"/>
                        </a:rPr>
                        <a:t>days</a:t>
                      </a:r>
                      <a:endParaRPr lang="nl-NL" sz="1000" dirty="0">
                        <a:solidFill>
                          <a:schemeClr val="bg1"/>
                        </a:solidFill>
                        <a:latin typeface="Tunga" panose="020B0502040204020203" pitchFamily="34" charset="0"/>
                        <a:cs typeface="Tunga" panose="020B0502040204020203" pitchFamily="34" charset="0"/>
                      </a:endParaRPr>
                    </a:p>
                  </a:txBody>
                  <a:tcPr>
                    <a:solidFill>
                      <a:schemeClr val="bg1">
                        <a:lumMod val="50000"/>
                      </a:schemeClr>
                    </a:solidFill>
                  </a:tcPr>
                </a:tc>
                <a:tc>
                  <a:txBody>
                    <a:bodyPr/>
                    <a:lstStyle/>
                    <a:p>
                      <a:r>
                        <a:rPr lang="nl-NL" sz="1000" dirty="0">
                          <a:solidFill>
                            <a:schemeClr val="bg1"/>
                          </a:solidFill>
                          <a:latin typeface="Tunga" panose="020B0502040204020203" pitchFamily="34" charset="0"/>
                          <a:cs typeface="Tunga" panose="020B0502040204020203" pitchFamily="34" charset="0"/>
                        </a:rPr>
                        <a:t>10</a:t>
                      </a:r>
                    </a:p>
                  </a:txBody>
                  <a:tcPr>
                    <a:solidFill>
                      <a:schemeClr val="bg1">
                        <a:lumMod val="65000"/>
                      </a:schemeClr>
                    </a:solidFill>
                  </a:tcPr>
                </a:tc>
                <a:extLst>
                  <a:ext uri="{0D108BD9-81ED-4DB2-BD59-A6C34878D82A}">
                    <a16:rowId xmlns:a16="http://schemas.microsoft.com/office/drawing/2014/main" val="10004"/>
                  </a:ext>
                </a:extLst>
              </a:tr>
              <a:tr h="0">
                <a:tc vMerge="1">
                  <a:txBody>
                    <a:bodyPr/>
                    <a:lstStyle/>
                    <a:p>
                      <a:endParaRPr lang="nl-NL" sz="1000" dirty="0">
                        <a:solidFill>
                          <a:schemeClr val="bg1"/>
                        </a:solidFill>
                        <a:latin typeface="Tunga" panose="020B0502040204020203" pitchFamily="34" charset="0"/>
                        <a:cs typeface="Tunga" panose="020B0502040204020203" pitchFamily="34" charset="0"/>
                      </a:endParaRPr>
                    </a:p>
                  </a:txBody>
                  <a:tcPr>
                    <a:solidFill>
                      <a:schemeClr val="bg1">
                        <a:lumMod val="50000"/>
                      </a:schemeClr>
                    </a:solidFill>
                  </a:tcPr>
                </a:tc>
                <a:tc>
                  <a:txBody>
                    <a:bodyPr/>
                    <a:lstStyle/>
                    <a:p>
                      <a:r>
                        <a:rPr lang="nl-NL" sz="1000" dirty="0" err="1">
                          <a:solidFill>
                            <a:schemeClr val="bg1"/>
                          </a:solidFill>
                          <a:latin typeface="Tunga" panose="020B0502040204020203" pitchFamily="34" charset="0"/>
                          <a:cs typeface="Tunga" panose="020B0502040204020203" pitchFamily="34" charset="0"/>
                        </a:rPr>
                        <a:t>Demurrage</a:t>
                      </a:r>
                      <a:r>
                        <a:rPr lang="nl-NL" sz="1000" dirty="0">
                          <a:solidFill>
                            <a:schemeClr val="bg1"/>
                          </a:solidFill>
                          <a:latin typeface="Tunga" panose="020B0502040204020203" pitchFamily="34" charset="0"/>
                          <a:cs typeface="Tunga" panose="020B0502040204020203" pitchFamily="34" charset="0"/>
                        </a:rPr>
                        <a:t> free </a:t>
                      </a:r>
                      <a:r>
                        <a:rPr lang="nl-NL" sz="1000" dirty="0" err="1">
                          <a:solidFill>
                            <a:schemeClr val="bg1"/>
                          </a:solidFill>
                          <a:latin typeface="Tunga" panose="020B0502040204020203" pitchFamily="34" charset="0"/>
                          <a:cs typeface="Tunga" panose="020B0502040204020203" pitchFamily="34" charset="0"/>
                        </a:rPr>
                        <a:t>days</a:t>
                      </a:r>
                      <a:endParaRPr lang="nl-NL" sz="1000" dirty="0">
                        <a:solidFill>
                          <a:schemeClr val="bg1"/>
                        </a:solidFill>
                        <a:latin typeface="Tunga" panose="020B0502040204020203" pitchFamily="34" charset="0"/>
                        <a:cs typeface="Tunga" panose="020B0502040204020203" pitchFamily="34" charset="0"/>
                      </a:endParaRPr>
                    </a:p>
                  </a:txBody>
                  <a:tcPr>
                    <a:solidFill>
                      <a:schemeClr val="bg1">
                        <a:lumMod val="50000"/>
                      </a:schemeClr>
                    </a:solidFill>
                  </a:tcPr>
                </a:tc>
                <a:tc>
                  <a:txBody>
                    <a:bodyPr/>
                    <a:lstStyle/>
                    <a:p>
                      <a:r>
                        <a:rPr lang="nl-NL" sz="1000" dirty="0">
                          <a:solidFill>
                            <a:schemeClr val="bg1"/>
                          </a:solidFill>
                          <a:latin typeface="Tunga" panose="020B0502040204020203" pitchFamily="34" charset="0"/>
                          <a:cs typeface="Tunga" panose="020B0502040204020203" pitchFamily="34" charset="0"/>
                        </a:rPr>
                        <a:t>10</a:t>
                      </a:r>
                    </a:p>
                  </a:txBody>
                  <a:tcPr>
                    <a:solidFill>
                      <a:schemeClr val="bg1">
                        <a:lumMod val="65000"/>
                      </a:schemeClr>
                    </a:solidFill>
                  </a:tcPr>
                </a:tc>
                <a:extLst>
                  <a:ext uri="{0D108BD9-81ED-4DB2-BD59-A6C34878D82A}">
                    <a16:rowId xmlns:a16="http://schemas.microsoft.com/office/drawing/2014/main" val="10005"/>
                  </a:ext>
                </a:extLst>
              </a:tr>
            </a:tbl>
          </a:graphicData>
        </a:graphic>
      </p:graphicFrame>
      <p:pic>
        <p:nvPicPr>
          <p:cNvPr id="107" name="Picture 24" descr="https://upload.wikimedia.org/wikipedia/en/thumb/f/f3/Maersk_Oil_logo.svg/1135px-Maersk_Oil_logo.svg.png"/>
          <p:cNvPicPr>
            <a:picLocks noChangeAspect="1" noChangeArrowheads="1"/>
          </p:cNvPicPr>
          <p:nvPr/>
        </p:nvPicPr>
        <p:blipFill>
          <a:blip r:embed="rId12" cstate="print">
            <a:extLst>
              <a:ext uri="{28A0092B-C50C-407E-A947-70E740481C1C}">
                <a14:useLocalDpi xmlns:a14="http://schemas.microsoft.com/office/drawing/2010/main" val="0"/>
              </a:ext>
            </a:extLst>
          </a:blip>
          <a:srcRect/>
          <a:stretch>
            <a:fillRect/>
          </a:stretch>
        </p:blipFill>
        <p:spPr bwMode="auto">
          <a:xfrm>
            <a:off x="7952013" y="2967327"/>
            <a:ext cx="212715" cy="191912"/>
          </a:xfrm>
          <a:prstGeom prst="rect">
            <a:avLst/>
          </a:prstGeom>
          <a:noFill/>
          <a:extLst>
            <a:ext uri="{909E8E84-426E-40DD-AFC4-6F175D3DCCD1}">
              <a14:hiddenFill xmlns:a14="http://schemas.microsoft.com/office/drawing/2010/main">
                <a:solidFill>
                  <a:srgbClr val="FFFFFF"/>
                </a:solidFill>
              </a14:hiddenFill>
            </a:ext>
          </a:extLst>
        </p:spPr>
      </p:pic>
      <p:pic>
        <p:nvPicPr>
          <p:cNvPr id="108" name="Picture 107"/>
          <p:cNvPicPr>
            <a:picLocks noChangeAspect="1"/>
          </p:cNvPicPr>
          <p:nvPr/>
        </p:nvPicPr>
        <p:blipFill>
          <a:blip r:embed="rId14">
            <a:extLst>
              <a:ext uri="{28A0092B-C50C-407E-A947-70E740481C1C}">
                <a14:useLocalDpi xmlns:a14="http://schemas.microsoft.com/office/drawing/2010/main" val="0"/>
              </a:ext>
            </a:extLst>
          </a:blip>
          <a:stretch>
            <a:fillRect/>
          </a:stretch>
        </p:blipFill>
        <p:spPr>
          <a:xfrm>
            <a:off x="9834532" y="2220994"/>
            <a:ext cx="181186" cy="181186"/>
          </a:xfrm>
          <a:prstGeom prst="rect">
            <a:avLst/>
          </a:prstGeom>
        </p:spPr>
      </p:pic>
      <p:pic>
        <p:nvPicPr>
          <p:cNvPr id="109" name="Picture 108"/>
          <p:cNvPicPr>
            <a:picLocks noChangeAspect="1"/>
          </p:cNvPicPr>
          <p:nvPr/>
        </p:nvPicPr>
        <p:blipFill>
          <a:blip r:embed="rId15">
            <a:extLst>
              <a:ext uri="{28A0092B-C50C-407E-A947-70E740481C1C}">
                <a14:useLocalDpi xmlns:a14="http://schemas.microsoft.com/office/drawing/2010/main" val="0"/>
              </a:ext>
            </a:extLst>
          </a:blip>
          <a:stretch>
            <a:fillRect/>
          </a:stretch>
        </p:blipFill>
        <p:spPr>
          <a:xfrm>
            <a:off x="10079754" y="2212635"/>
            <a:ext cx="189545" cy="189545"/>
          </a:xfrm>
          <a:prstGeom prst="rect">
            <a:avLst/>
          </a:prstGeom>
        </p:spPr>
      </p:pic>
      <p:pic>
        <p:nvPicPr>
          <p:cNvPr id="110" name="Picture 109"/>
          <p:cNvPicPr>
            <a:picLocks noChangeAspect="1"/>
          </p:cNvPicPr>
          <p:nvPr/>
        </p:nvPicPr>
        <p:blipFill>
          <a:blip r:embed="rId16">
            <a:extLst>
              <a:ext uri="{28A0092B-C50C-407E-A947-70E740481C1C}">
                <a14:useLocalDpi xmlns:a14="http://schemas.microsoft.com/office/drawing/2010/main" val="0"/>
              </a:ext>
            </a:extLst>
          </a:blip>
          <a:stretch>
            <a:fillRect/>
          </a:stretch>
        </p:blipFill>
        <p:spPr>
          <a:xfrm>
            <a:off x="10306405" y="2206373"/>
            <a:ext cx="195807" cy="195807"/>
          </a:xfrm>
          <a:prstGeom prst="rect">
            <a:avLst/>
          </a:prstGeom>
        </p:spPr>
      </p:pic>
      <p:pic>
        <p:nvPicPr>
          <p:cNvPr id="111" name="Picture 110"/>
          <p:cNvPicPr>
            <a:picLocks noChangeAspect="1"/>
          </p:cNvPicPr>
          <p:nvPr/>
        </p:nvPicPr>
        <p:blipFill>
          <a:blip r:embed="rId17">
            <a:extLst>
              <a:ext uri="{28A0092B-C50C-407E-A947-70E740481C1C}">
                <a14:useLocalDpi xmlns:a14="http://schemas.microsoft.com/office/drawing/2010/main" val="0"/>
              </a:ext>
            </a:extLst>
          </a:blip>
          <a:stretch>
            <a:fillRect/>
          </a:stretch>
        </p:blipFill>
        <p:spPr>
          <a:xfrm>
            <a:off x="10564827" y="2206373"/>
            <a:ext cx="195807" cy="195807"/>
          </a:xfrm>
          <a:prstGeom prst="rect">
            <a:avLst/>
          </a:prstGeom>
        </p:spPr>
      </p:pic>
      <p:graphicFrame>
        <p:nvGraphicFramePr>
          <p:cNvPr id="67" name="Table 66"/>
          <p:cNvGraphicFramePr>
            <a:graphicFrameLocks noGrp="1"/>
          </p:cNvGraphicFramePr>
          <p:nvPr>
            <p:extLst>
              <p:ext uri="{D42A27DB-BD31-4B8C-83A1-F6EECF244321}">
                <p14:modId xmlns:p14="http://schemas.microsoft.com/office/powerpoint/2010/main" val="1902929207"/>
              </p:ext>
            </p:extLst>
          </p:nvPr>
        </p:nvGraphicFramePr>
        <p:xfrm>
          <a:off x="308065" y="4232980"/>
          <a:ext cx="3882935" cy="1463040"/>
        </p:xfrm>
        <a:graphic>
          <a:graphicData uri="http://schemas.openxmlformats.org/drawingml/2006/table">
            <a:tbl>
              <a:tblPr bandRow="1">
                <a:tableStyleId>{073A0DAA-6AF3-43AB-8588-CEC1D06C72B9}</a:tableStyleId>
              </a:tblPr>
              <a:tblGrid>
                <a:gridCol w="1324998">
                  <a:extLst>
                    <a:ext uri="{9D8B030D-6E8A-4147-A177-3AD203B41FA5}">
                      <a16:colId xmlns:a16="http://schemas.microsoft.com/office/drawing/2014/main" val="20000"/>
                    </a:ext>
                  </a:extLst>
                </a:gridCol>
                <a:gridCol w="1110137">
                  <a:extLst>
                    <a:ext uri="{9D8B030D-6E8A-4147-A177-3AD203B41FA5}">
                      <a16:colId xmlns:a16="http://schemas.microsoft.com/office/drawing/2014/main" val="20001"/>
                    </a:ext>
                  </a:extLst>
                </a:gridCol>
                <a:gridCol w="733649">
                  <a:extLst>
                    <a:ext uri="{9D8B030D-6E8A-4147-A177-3AD203B41FA5}">
                      <a16:colId xmlns:a16="http://schemas.microsoft.com/office/drawing/2014/main" val="2683200387"/>
                    </a:ext>
                  </a:extLst>
                </a:gridCol>
                <a:gridCol w="714151">
                  <a:extLst>
                    <a:ext uri="{9D8B030D-6E8A-4147-A177-3AD203B41FA5}">
                      <a16:colId xmlns:a16="http://schemas.microsoft.com/office/drawing/2014/main" val="3587434720"/>
                    </a:ext>
                  </a:extLst>
                </a:gridCol>
              </a:tblGrid>
              <a:tr h="0">
                <a:tc>
                  <a:txBody>
                    <a:bodyPr/>
                    <a:lstStyle/>
                    <a:p>
                      <a:r>
                        <a:rPr lang="en-GB" sz="1000" noProof="0" dirty="0">
                          <a:solidFill>
                            <a:schemeClr val="bg1"/>
                          </a:solidFill>
                          <a:latin typeface="Tunga" panose="020B0502040204020203" pitchFamily="34" charset="0"/>
                          <a:cs typeface="Tunga" panose="020B0502040204020203" pitchFamily="34" charset="0"/>
                        </a:rPr>
                        <a:t>Rotterdam (Departure)</a:t>
                      </a:r>
                    </a:p>
                  </a:txBody>
                  <a:tcPr>
                    <a:solidFill>
                      <a:schemeClr val="bg1">
                        <a:lumMod val="50000"/>
                      </a:schemeClr>
                    </a:solidFill>
                  </a:tcPr>
                </a:tc>
                <a:tc>
                  <a:txBody>
                    <a:bodyPr/>
                    <a:lstStyle/>
                    <a:p>
                      <a:r>
                        <a:rPr lang="en-GB" sz="1000" noProof="0" dirty="0" err="1">
                          <a:solidFill>
                            <a:schemeClr val="bg1"/>
                          </a:solidFill>
                          <a:latin typeface="Tunga" panose="020B0502040204020203" pitchFamily="34" charset="0"/>
                          <a:cs typeface="Tunga" panose="020B0502040204020203" pitchFamily="34" charset="0"/>
                        </a:rPr>
                        <a:t>Moerdijk</a:t>
                      </a:r>
                      <a:r>
                        <a:rPr lang="en-GB" sz="1000" noProof="0" dirty="0">
                          <a:solidFill>
                            <a:schemeClr val="bg1"/>
                          </a:solidFill>
                          <a:latin typeface="Tunga" panose="020B0502040204020203" pitchFamily="34" charset="0"/>
                          <a:cs typeface="Tunga" panose="020B0502040204020203" pitchFamily="34" charset="0"/>
                        </a:rPr>
                        <a:t> (Arrival)</a:t>
                      </a:r>
                    </a:p>
                  </a:txBody>
                  <a:tcPr>
                    <a:solidFill>
                      <a:schemeClr val="bg1">
                        <a:lumMod val="65000"/>
                      </a:schemeClr>
                    </a:solidFill>
                  </a:tcPr>
                </a:tc>
                <a:tc>
                  <a:txBody>
                    <a:bodyPr/>
                    <a:lstStyle/>
                    <a:p>
                      <a:r>
                        <a:rPr lang="en-GB" sz="1000" noProof="0" dirty="0">
                          <a:solidFill>
                            <a:schemeClr val="bg1"/>
                          </a:solidFill>
                          <a:latin typeface="Tunga" panose="020B0502040204020203" pitchFamily="34" charset="0"/>
                          <a:cs typeface="Tunga" panose="020B0502040204020203" pitchFamily="34" charset="0"/>
                        </a:rPr>
                        <a:t>Operator</a:t>
                      </a:r>
                    </a:p>
                  </a:txBody>
                  <a:tcPr>
                    <a:solidFill>
                      <a:schemeClr val="bg1">
                        <a:lumMod val="65000"/>
                      </a:schemeClr>
                    </a:solidFill>
                  </a:tcPr>
                </a:tc>
                <a:tc>
                  <a:txBody>
                    <a:bodyPr/>
                    <a:lstStyle/>
                    <a:p>
                      <a:r>
                        <a:rPr lang="en-GB" sz="1000" noProof="0" dirty="0">
                          <a:solidFill>
                            <a:schemeClr val="bg1"/>
                          </a:solidFill>
                          <a:latin typeface="Tunga" panose="020B0502040204020203" pitchFamily="34" charset="0"/>
                          <a:cs typeface="Tunga" panose="020B0502040204020203" pitchFamily="34" charset="0"/>
                        </a:rPr>
                        <a:t>Transit time</a:t>
                      </a:r>
                    </a:p>
                  </a:txBody>
                  <a:tcPr>
                    <a:solidFill>
                      <a:schemeClr val="bg1">
                        <a:lumMod val="65000"/>
                      </a:schemeClr>
                    </a:solidFill>
                  </a:tcPr>
                </a:tc>
                <a:extLst>
                  <a:ext uri="{0D108BD9-81ED-4DB2-BD59-A6C34878D82A}">
                    <a16:rowId xmlns:a16="http://schemas.microsoft.com/office/drawing/2014/main" val="2550279558"/>
                  </a:ext>
                </a:extLst>
              </a:tr>
              <a:tr h="0">
                <a:tc>
                  <a:txBody>
                    <a:bodyPr/>
                    <a:lstStyle/>
                    <a:p>
                      <a:r>
                        <a:rPr lang="en-GB" sz="1000" noProof="0" dirty="0">
                          <a:solidFill>
                            <a:schemeClr val="tx1"/>
                          </a:solidFill>
                          <a:latin typeface="Tunga" panose="020B0502040204020203" pitchFamily="34" charset="0"/>
                          <a:cs typeface="Tunga" panose="020B0502040204020203" pitchFamily="34" charset="0"/>
                        </a:rPr>
                        <a:t>SU Night</a:t>
                      </a:r>
                    </a:p>
                  </a:txBody>
                  <a:tcPr>
                    <a:solidFill>
                      <a:srgbClr val="FFFFCC"/>
                    </a:solidFill>
                  </a:tcPr>
                </a:tc>
                <a:tc>
                  <a:txBody>
                    <a:bodyPr/>
                    <a:lstStyle/>
                    <a:p>
                      <a:r>
                        <a:rPr lang="en-GB" sz="1000" noProof="0" dirty="0">
                          <a:solidFill>
                            <a:schemeClr val="tx1"/>
                          </a:solidFill>
                          <a:latin typeface="Tunga" panose="020B0502040204020203" pitchFamily="34" charset="0"/>
                          <a:cs typeface="Tunga" panose="020B0502040204020203" pitchFamily="34" charset="0"/>
                        </a:rPr>
                        <a:t>MO Morning</a:t>
                      </a:r>
                    </a:p>
                  </a:txBody>
                  <a:tcPr>
                    <a:solidFill>
                      <a:srgbClr val="FFFFCC"/>
                    </a:solidFill>
                  </a:tcPr>
                </a:tc>
                <a:tc>
                  <a:txBody>
                    <a:bodyPr/>
                    <a:lstStyle/>
                    <a:p>
                      <a:r>
                        <a:rPr lang="en-GB" sz="1000" noProof="0" dirty="0" err="1">
                          <a:solidFill>
                            <a:schemeClr val="tx1"/>
                          </a:solidFill>
                          <a:latin typeface="Tunga" panose="020B0502040204020203" pitchFamily="34" charset="0"/>
                          <a:cs typeface="Tunga" panose="020B0502040204020203" pitchFamily="34" charset="0"/>
                        </a:rPr>
                        <a:t>Danser</a:t>
                      </a:r>
                      <a:endParaRPr lang="en-GB" sz="1000" noProof="0" dirty="0">
                        <a:solidFill>
                          <a:schemeClr val="tx1"/>
                        </a:solidFill>
                        <a:latin typeface="Tunga" panose="020B0502040204020203" pitchFamily="34" charset="0"/>
                        <a:cs typeface="Tunga" panose="020B0502040204020203" pitchFamily="34" charset="0"/>
                      </a:endParaRPr>
                    </a:p>
                  </a:txBody>
                  <a:tcPr>
                    <a:solidFill>
                      <a:srgbClr val="FFFFCC"/>
                    </a:solidFill>
                  </a:tcPr>
                </a:tc>
                <a:tc>
                  <a:txBody>
                    <a:bodyPr/>
                    <a:lstStyle/>
                    <a:p>
                      <a:r>
                        <a:rPr lang="en-GB" sz="1000" noProof="0" dirty="0">
                          <a:solidFill>
                            <a:schemeClr val="tx1"/>
                          </a:solidFill>
                          <a:latin typeface="Tunga" panose="020B0502040204020203" pitchFamily="34" charset="0"/>
                          <a:cs typeface="Tunga" panose="020B0502040204020203" pitchFamily="34" charset="0"/>
                        </a:rPr>
                        <a:t>4 hours</a:t>
                      </a:r>
                    </a:p>
                  </a:txBody>
                  <a:tcPr>
                    <a:solidFill>
                      <a:srgbClr val="FFFFCC"/>
                    </a:solidFill>
                  </a:tcPr>
                </a:tc>
                <a:extLst>
                  <a:ext uri="{0D108BD9-81ED-4DB2-BD59-A6C34878D82A}">
                    <a16:rowId xmlns:a16="http://schemas.microsoft.com/office/drawing/2014/main" val="3983907128"/>
                  </a:ext>
                </a:extLst>
              </a:tr>
              <a:tr h="0">
                <a:tc>
                  <a:txBody>
                    <a:bodyPr/>
                    <a:lstStyle/>
                    <a:p>
                      <a:r>
                        <a:rPr lang="en-GB" sz="1000" noProof="0" dirty="0">
                          <a:solidFill>
                            <a:schemeClr val="bg1"/>
                          </a:solidFill>
                          <a:latin typeface="Tunga" panose="020B0502040204020203" pitchFamily="34" charset="0"/>
                          <a:cs typeface="Tunga" panose="020B0502040204020203" pitchFamily="34" charset="0"/>
                        </a:rPr>
                        <a:t>MO Morning</a:t>
                      </a:r>
                    </a:p>
                  </a:txBody>
                  <a:tcPr>
                    <a:solidFill>
                      <a:schemeClr val="bg1">
                        <a:lumMod val="50000"/>
                      </a:schemeClr>
                    </a:solidFill>
                  </a:tcPr>
                </a:tc>
                <a:tc>
                  <a:txBody>
                    <a:bodyPr/>
                    <a:lstStyle/>
                    <a:p>
                      <a:r>
                        <a:rPr lang="en-GB" sz="1000" noProof="0" dirty="0">
                          <a:solidFill>
                            <a:schemeClr val="bg1"/>
                          </a:solidFill>
                          <a:latin typeface="Tunga" panose="020B0502040204020203" pitchFamily="34" charset="0"/>
                          <a:cs typeface="Tunga" panose="020B0502040204020203" pitchFamily="34" charset="0"/>
                        </a:rPr>
                        <a:t>MO Afternoon</a:t>
                      </a:r>
                    </a:p>
                  </a:txBody>
                  <a:tcPr>
                    <a:solidFill>
                      <a:schemeClr val="bg1">
                        <a:lumMod val="65000"/>
                      </a:schemeClr>
                    </a:solidFill>
                  </a:tcPr>
                </a:tc>
                <a:tc>
                  <a:txBody>
                    <a:bodyPr/>
                    <a:lstStyle/>
                    <a:p>
                      <a:r>
                        <a:rPr lang="en-GB" sz="1000" noProof="0" dirty="0" err="1">
                          <a:solidFill>
                            <a:schemeClr val="bg1"/>
                          </a:solidFill>
                          <a:latin typeface="Tunga" panose="020B0502040204020203" pitchFamily="34" charset="0"/>
                          <a:cs typeface="Tunga" panose="020B0502040204020203" pitchFamily="34" charset="0"/>
                        </a:rPr>
                        <a:t>Danser</a:t>
                      </a:r>
                      <a:endParaRPr lang="en-GB" sz="1000" noProof="0" dirty="0">
                        <a:solidFill>
                          <a:schemeClr val="bg1"/>
                        </a:solidFill>
                        <a:latin typeface="Tunga" panose="020B0502040204020203" pitchFamily="34" charset="0"/>
                        <a:cs typeface="Tunga" panose="020B0502040204020203" pitchFamily="34" charset="0"/>
                      </a:endParaRPr>
                    </a:p>
                  </a:txBody>
                  <a:tcPr>
                    <a:solidFill>
                      <a:schemeClr val="bg1">
                        <a:lumMod val="65000"/>
                      </a:schemeClr>
                    </a:solidFill>
                  </a:tcPr>
                </a:tc>
                <a:tc>
                  <a:txBody>
                    <a:bodyPr/>
                    <a:lstStyle/>
                    <a:p>
                      <a:r>
                        <a:rPr lang="en-GB" sz="1000" noProof="0" dirty="0">
                          <a:solidFill>
                            <a:schemeClr val="bg1"/>
                          </a:solidFill>
                          <a:latin typeface="Tunga" panose="020B0502040204020203" pitchFamily="34" charset="0"/>
                          <a:cs typeface="Tunga" panose="020B0502040204020203" pitchFamily="34" charset="0"/>
                        </a:rPr>
                        <a:t>4 hours</a:t>
                      </a:r>
                    </a:p>
                  </a:txBody>
                  <a:tcPr>
                    <a:solidFill>
                      <a:schemeClr val="bg1">
                        <a:lumMod val="65000"/>
                      </a:schemeClr>
                    </a:solidFill>
                  </a:tcPr>
                </a:tc>
                <a:extLst>
                  <a:ext uri="{0D108BD9-81ED-4DB2-BD59-A6C34878D82A}">
                    <a16:rowId xmlns:a16="http://schemas.microsoft.com/office/drawing/2014/main" val="68612838"/>
                  </a:ext>
                </a:extLst>
              </a:tr>
              <a:tr h="0">
                <a:tc>
                  <a:txBody>
                    <a:bodyPr/>
                    <a:lstStyle/>
                    <a:p>
                      <a:r>
                        <a:rPr lang="en-GB" sz="1000" noProof="0" dirty="0">
                          <a:solidFill>
                            <a:schemeClr val="bg1"/>
                          </a:solidFill>
                          <a:latin typeface="Tunga" panose="020B0502040204020203" pitchFamily="34" charset="0"/>
                          <a:cs typeface="Tunga" panose="020B0502040204020203" pitchFamily="34" charset="0"/>
                        </a:rPr>
                        <a:t>TU Night</a:t>
                      </a:r>
                    </a:p>
                  </a:txBody>
                  <a:tcPr>
                    <a:solidFill>
                      <a:schemeClr val="bg1">
                        <a:lumMod val="50000"/>
                      </a:schemeClr>
                    </a:solidFill>
                  </a:tcPr>
                </a:tc>
                <a:tc>
                  <a:txBody>
                    <a:bodyPr/>
                    <a:lstStyle/>
                    <a:p>
                      <a:r>
                        <a:rPr lang="en-GB" sz="1000" noProof="0" dirty="0">
                          <a:solidFill>
                            <a:schemeClr val="bg1"/>
                          </a:solidFill>
                          <a:latin typeface="Tunga" panose="020B0502040204020203" pitchFamily="34" charset="0"/>
                          <a:cs typeface="Tunga" panose="020B0502040204020203" pitchFamily="34" charset="0"/>
                        </a:rPr>
                        <a:t>WE Morning</a:t>
                      </a:r>
                    </a:p>
                  </a:txBody>
                  <a:tcPr>
                    <a:solidFill>
                      <a:schemeClr val="bg1">
                        <a:lumMod val="65000"/>
                      </a:schemeClr>
                    </a:solidFill>
                  </a:tcPr>
                </a:tc>
                <a:tc>
                  <a:txBody>
                    <a:bodyPr/>
                    <a:lstStyle/>
                    <a:p>
                      <a:r>
                        <a:rPr lang="en-GB" sz="1000" noProof="0" dirty="0" err="1">
                          <a:solidFill>
                            <a:schemeClr val="bg1"/>
                          </a:solidFill>
                          <a:latin typeface="Tunga" panose="020B0502040204020203" pitchFamily="34" charset="0"/>
                          <a:cs typeface="Tunga" panose="020B0502040204020203" pitchFamily="34" charset="0"/>
                        </a:rPr>
                        <a:t>Danser</a:t>
                      </a:r>
                      <a:endParaRPr lang="en-GB" sz="1000" noProof="0" dirty="0">
                        <a:solidFill>
                          <a:schemeClr val="bg1"/>
                        </a:solidFill>
                        <a:latin typeface="Tunga" panose="020B0502040204020203" pitchFamily="34" charset="0"/>
                        <a:cs typeface="Tunga" panose="020B0502040204020203" pitchFamily="34" charset="0"/>
                      </a:endParaRPr>
                    </a:p>
                  </a:txBody>
                  <a:tcPr>
                    <a:solidFill>
                      <a:schemeClr val="bg1">
                        <a:lumMod val="65000"/>
                      </a:schemeClr>
                    </a:solidFill>
                  </a:tcPr>
                </a:tc>
                <a:tc>
                  <a:txBody>
                    <a:bodyPr/>
                    <a:lstStyle/>
                    <a:p>
                      <a:r>
                        <a:rPr lang="en-GB" sz="1000" noProof="0" dirty="0">
                          <a:solidFill>
                            <a:schemeClr val="bg1"/>
                          </a:solidFill>
                          <a:latin typeface="Tunga" panose="020B0502040204020203" pitchFamily="34" charset="0"/>
                          <a:cs typeface="Tunga" panose="020B0502040204020203" pitchFamily="34" charset="0"/>
                        </a:rPr>
                        <a:t>4 hours</a:t>
                      </a:r>
                    </a:p>
                  </a:txBody>
                  <a:tcPr>
                    <a:solidFill>
                      <a:schemeClr val="bg1">
                        <a:lumMod val="65000"/>
                      </a:schemeClr>
                    </a:solidFill>
                  </a:tcPr>
                </a:tc>
                <a:extLst>
                  <a:ext uri="{0D108BD9-81ED-4DB2-BD59-A6C34878D82A}">
                    <a16:rowId xmlns:a16="http://schemas.microsoft.com/office/drawing/2014/main" val="2201246625"/>
                  </a:ext>
                </a:extLst>
              </a:tr>
              <a:tr h="0">
                <a:tc>
                  <a:txBody>
                    <a:bodyPr/>
                    <a:lstStyle/>
                    <a:p>
                      <a:r>
                        <a:rPr lang="en-GB" sz="1000" noProof="0" dirty="0">
                          <a:solidFill>
                            <a:schemeClr val="bg1"/>
                          </a:solidFill>
                          <a:latin typeface="Tunga" panose="020B0502040204020203" pitchFamily="34" charset="0"/>
                          <a:cs typeface="Tunga" panose="020B0502040204020203" pitchFamily="34" charset="0"/>
                        </a:rPr>
                        <a:t>WE Afternoon</a:t>
                      </a:r>
                    </a:p>
                  </a:txBody>
                  <a:tcPr>
                    <a:solidFill>
                      <a:srgbClr val="FF0000"/>
                    </a:solidFill>
                  </a:tcPr>
                </a:tc>
                <a:tc>
                  <a:txBody>
                    <a:bodyPr/>
                    <a:lstStyle/>
                    <a:p>
                      <a:r>
                        <a:rPr lang="en-GB" sz="1000" b="0" noProof="0" dirty="0">
                          <a:solidFill>
                            <a:schemeClr val="bg1"/>
                          </a:solidFill>
                          <a:latin typeface="Tunga" panose="020B0502040204020203" pitchFamily="34" charset="0"/>
                          <a:cs typeface="Tunga" panose="020B0502040204020203" pitchFamily="34" charset="0"/>
                        </a:rPr>
                        <a:t>TH Morning</a:t>
                      </a:r>
                    </a:p>
                  </a:txBody>
                  <a:tcPr>
                    <a:solidFill>
                      <a:srgbClr val="FF0000"/>
                    </a:solidFill>
                  </a:tcPr>
                </a:tc>
                <a:tc>
                  <a:txBody>
                    <a:bodyPr/>
                    <a:lstStyle/>
                    <a:p>
                      <a:r>
                        <a:rPr lang="en-GB" sz="1000" b="0" noProof="0" dirty="0" err="1">
                          <a:solidFill>
                            <a:schemeClr val="bg1"/>
                          </a:solidFill>
                          <a:latin typeface="Tunga" panose="020B0502040204020203" pitchFamily="34" charset="0"/>
                          <a:cs typeface="Tunga" panose="020B0502040204020203" pitchFamily="34" charset="0"/>
                        </a:rPr>
                        <a:t>Danser</a:t>
                      </a:r>
                      <a:endParaRPr lang="en-GB" sz="1000" b="0" noProof="0" dirty="0">
                        <a:solidFill>
                          <a:schemeClr val="bg1"/>
                        </a:solidFill>
                        <a:latin typeface="Tunga" panose="020B0502040204020203" pitchFamily="34" charset="0"/>
                        <a:cs typeface="Tunga" panose="020B0502040204020203" pitchFamily="34" charset="0"/>
                      </a:endParaRPr>
                    </a:p>
                  </a:txBody>
                  <a:tcPr>
                    <a:solidFill>
                      <a:schemeClr val="bg1">
                        <a:lumMod val="65000"/>
                      </a:schemeClr>
                    </a:solidFill>
                  </a:tcPr>
                </a:tc>
                <a:tc>
                  <a:txBody>
                    <a:bodyPr/>
                    <a:lstStyle/>
                    <a:p>
                      <a:r>
                        <a:rPr lang="en-GB" sz="1000" noProof="0" dirty="0">
                          <a:solidFill>
                            <a:schemeClr val="bg1"/>
                          </a:solidFill>
                          <a:latin typeface="Tunga" panose="020B0502040204020203" pitchFamily="34" charset="0"/>
                          <a:cs typeface="Tunga" panose="020B0502040204020203" pitchFamily="34" charset="0"/>
                        </a:rPr>
                        <a:t>4 hours</a:t>
                      </a:r>
                      <a:endParaRPr lang="en-GB" sz="1000" b="0" noProof="0" dirty="0">
                        <a:solidFill>
                          <a:schemeClr val="bg1"/>
                        </a:solidFill>
                        <a:latin typeface="Tunga" panose="020B0502040204020203" pitchFamily="34" charset="0"/>
                        <a:cs typeface="Tunga" panose="020B0502040204020203" pitchFamily="34" charset="0"/>
                      </a:endParaRPr>
                    </a:p>
                  </a:txBody>
                  <a:tcPr>
                    <a:solidFill>
                      <a:schemeClr val="bg1">
                        <a:lumMod val="65000"/>
                      </a:schemeClr>
                    </a:solidFill>
                  </a:tcPr>
                </a:tc>
                <a:extLst>
                  <a:ext uri="{0D108BD9-81ED-4DB2-BD59-A6C34878D82A}">
                    <a16:rowId xmlns:a16="http://schemas.microsoft.com/office/drawing/2014/main" val="10001"/>
                  </a:ext>
                </a:extLst>
              </a:tr>
              <a:tr h="0">
                <a:tc>
                  <a:txBody>
                    <a:bodyPr/>
                    <a:lstStyle/>
                    <a:p>
                      <a:r>
                        <a:rPr lang="en-GB" sz="1000" noProof="0" dirty="0">
                          <a:solidFill>
                            <a:schemeClr val="bg1"/>
                          </a:solidFill>
                          <a:latin typeface="Tunga" panose="020B0502040204020203" pitchFamily="34" charset="0"/>
                          <a:cs typeface="Tunga" panose="020B0502040204020203" pitchFamily="34" charset="0"/>
                        </a:rPr>
                        <a:t>TH Night</a:t>
                      </a:r>
                    </a:p>
                  </a:txBody>
                  <a:tcPr>
                    <a:solidFill>
                      <a:srgbClr val="FF0000"/>
                    </a:solidFill>
                  </a:tcPr>
                </a:tc>
                <a:tc>
                  <a:txBody>
                    <a:bodyPr/>
                    <a:lstStyle/>
                    <a:p>
                      <a:r>
                        <a:rPr lang="en-GB" sz="1000" noProof="0" dirty="0">
                          <a:solidFill>
                            <a:schemeClr val="bg1"/>
                          </a:solidFill>
                          <a:latin typeface="Tunga" panose="020B0502040204020203" pitchFamily="34" charset="0"/>
                          <a:cs typeface="Tunga" panose="020B0502040204020203" pitchFamily="34" charset="0"/>
                        </a:rPr>
                        <a:t>FR Morning</a:t>
                      </a:r>
                    </a:p>
                  </a:txBody>
                  <a:tcPr>
                    <a:solidFill>
                      <a:srgbClr val="FF0000"/>
                    </a:solidFill>
                  </a:tcPr>
                </a:tc>
                <a:tc>
                  <a:txBody>
                    <a:bodyPr/>
                    <a:lstStyle/>
                    <a:p>
                      <a:r>
                        <a:rPr lang="en-GB" sz="1000" noProof="0" dirty="0" err="1">
                          <a:solidFill>
                            <a:schemeClr val="bg1"/>
                          </a:solidFill>
                          <a:latin typeface="Tunga" panose="020B0502040204020203" pitchFamily="34" charset="0"/>
                          <a:cs typeface="Tunga" panose="020B0502040204020203" pitchFamily="34" charset="0"/>
                        </a:rPr>
                        <a:t>Danser</a:t>
                      </a:r>
                      <a:endParaRPr lang="en-GB" sz="1000" noProof="0" dirty="0">
                        <a:solidFill>
                          <a:schemeClr val="bg1"/>
                        </a:solidFill>
                        <a:latin typeface="Tunga" panose="020B0502040204020203" pitchFamily="34" charset="0"/>
                        <a:cs typeface="Tunga" panose="020B0502040204020203" pitchFamily="34" charset="0"/>
                      </a:endParaRPr>
                    </a:p>
                  </a:txBody>
                  <a:tcPr>
                    <a:solidFill>
                      <a:schemeClr val="bg1">
                        <a:lumMod val="65000"/>
                      </a:schemeClr>
                    </a:solidFill>
                  </a:tcPr>
                </a:tc>
                <a:tc>
                  <a:txBody>
                    <a:bodyPr/>
                    <a:lstStyle/>
                    <a:p>
                      <a:r>
                        <a:rPr lang="en-GB" sz="1000" noProof="0" dirty="0">
                          <a:solidFill>
                            <a:schemeClr val="bg1"/>
                          </a:solidFill>
                          <a:latin typeface="Tunga" panose="020B0502040204020203" pitchFamily="34" charset="0"/>
                          <a:cs typeface="Tunga" panose="020B0502040204020203" pitchFamily="34" charset="0"/>
                        </a:rPr>
                        <a:t>4 hours</a:t>
                      </a:r>
                    </a:p>
                  </a:txBody>
                  <a:tcPr>
                    <a:solidFill>
                      <a:schemeClr val="bg1">
                        <a:lumMod val="65000"/>
                      </a:schemeClr>
                    </a:solidFill>
                  </a:tcPr>
                </a:tc>
                <a:extLst>
                  <a:ext uri="{0D108BD9-81ED-4DB2-BD59-A6C34878D82A}">
                    <a16:rowId xmlns:a16="http://schemas.microsoft.com/office/drawing/2014/main" val="10002"/>
                  </a:ext>
                </a:extLst>
              </a:tr>
            </a:tbl>
          </a:graphicData>
        </a:graphic>
      </p:graphicFrame>
      <p:sp>
        <p:nvSpPr>
          <p:cNvPr id="68" name="Rectangle 67">
            <a:hlinkClick r:id="rId18" action="ppaction://hlinksldjump"/>
          </p:cNvPr>
          <p:cNvSpPr/>
          <p:nvPr/>
        </p:nvSpPr>
        <p:spPr>
          <a:xfrm>
            <a:off x="350586" y="4495800"/>
            <a:ext cx="3230814" cy="24337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69" name="Rectangle 68">
            <a:hlinkClick r:id="rId19" action="ppaction://hlinksldjump"/>
          </p:cNvPr>
          <p:cNvSpPr/>
          <p:nvPr/>
        </p:nvSpPr>
        <p:spPr>
          <a:xfrm>
            <a:off x="350586" y="4752271"/>
            <a:ext cx="3230814" cy="22506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70" name="Rectangle 69">
            <a:hlinkClick r:id="rId20" action="ppaction://hlinksldjump"/>
          </p:cNvPr>
          <p:cNvSpPr/>
          <p:nvPr/>
        </p:nvSpPr>
        <p:spPr>
          <a:xfrm>
            <a:off x="350586" y="4993329"/>
            <a:ext cx="3230814" cy="21828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71" name="Rectangle 70">
            <a:hlinkClick r:id="rId21" action="ppaction://hlinksldjump" tooltip="Demurrage Deepsea terminal applicable"/>
          </p:cNvPr>
          <p:cNvSpPr/>
          <p:nvPr/>
        </p:nvSpPr>
        <p:spPr>
          <a:xfrm>
            <a:off x="412918" y="5267161"/>
            <a:ext cx="3230814" cy="20103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80" name="Rectangle 79">
            <a:hlinkClick r:id="rId22" action="ppaction://hlinksldjump" tooltip="Demurrage Deepsea terminal applicable"/>
          </p:cNvPr>
          <p:cNvSpPr/>
          <p:nvPr/>
        </p:nvSpPr>
        <p:spPr>
          <a:xfrm>
            <a:off x="350586" y="5494446"/>
            <a:ext cx="3230814" cy="20273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81" name="Rectangle 80">
            <a:hlinkClick r:id="rId22" action="ppaction://hlinksldjump" tooltip="ROTDMT04"/>
          </p:cNvPr>
          <p:cNvSpPr/>
          <p:nvPr/>
        </p:nvSpPr>
        <p:spPr>
          <a:xfrm>
            <a:off x="2736273" y="5238750"/>
            <a:ext cx="798141" cy="20121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82" name="Rectangle 81">
            <a:hlinkClick r:id="rId22" action="ppaction://hlinksldjump" tooltip="ROTDMT05"/>
          </p:cNvPr>
          <p:cNvSpPr/>
          <p:nvPr/>
        </p:nvSpPr>
        <p:spPr>
          <a:xfrm>
            <a:off x="2756251" y="5475366"/>
            <a:ext cx="798141" cy="20121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84" name="TextBox 83"/>
          <p:cNvSpPr txBox="1"/>
          <p:nvPr/>
        </p:nvSpPr>
        <p:spPr>
          <a:xfrm>
            <a:off x="239061" y="4013945"/>
            <a:ext cx="537327" cy="215444"/>
          </a:xfrm>
          <a:prstGeom prst="rect">
            <a:avLst/>
          </a:prstGeom>
          <a:noFill/>
        </p:spPr>
        <p:txBody>
          <a:bodyPr wrap="none" rtlCol="0">
            <a:spAutoFit/>
          </a:bodyPr>
          <a:lstStyle/>
          <a:p>
            <a:r>
              <a:rPr lang="en-GB" sz="800" dirty="0"/>
              <a:t>Inbound</a:t>
            </a:r>
          </a:p>
        </p:txBody>
      </p:sp>
      <p:sp>
        <p:nvSpPr>
          <p:cNvPr id="3" name="Flowchart: Decision 2"/>
          <p:cNvSpPr/>
          <p:nvPr/>
        </p:nvSpPr>
        <p:spPr>
          <a:xfrm>
            <a:off x="446368" y="6043898"/>
            <a:ext cx="228600" cy="276133"/>
          </a:xfrm>
          <a:prstGeom prst="flowChartDecision">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a:p>
        </p:txBody>
      </p:sp>
      <p:cxnSp>
        <p:nvCxnSpPr>
          <p:cNvPr id="5" name="Straight Arrow Connector 4"/>
          <p:cNvCxnSpPr>
            <a:stCxn id="3" idx="3"/>
            <a:endCxn id="91" idx="1"/>
          </p:cNvCxnSpPr>
          <p:nvPr/>
        </p:nvCxnSpPr>
        <p:spPr>
          <a:xfrm>
            <a:off x="674968" y="6181965"/>
            <a:ext cx="7044509" cy="18676"/>
          </a:xfrm>
          <a:prstGeom prst="straightConnector1">
            <a:avLst/>
          </a:prstGeom>
          <a:ln w="38100">
            <a:tailEnd type="triangle"/>
          </a:ln>
        </p:spPr>
        <p:style>
          <a:lnRef idx="1">
            <a:schemeClr val="accent1"/>
          </a:lnRef>
          <a:fillRef idx="0">
            <a:schemeClr val="accent1"/>
          </a:fillRef>
          <a:effectRef idx="0">
            <a:schemeClr val="accent1"/>
          </a:effectRef>
          <a:fontRef idx="minor">
            <a:schemeClr val="tx1"/>
          </a:fontRef>
        </p:style>
      </p:cxnSp>
      <p:pic>
        <p:nvPicPr>
          <p:cNvPr id="86" name="Picture 2"/>
          <p:cNvPicPr>
            <a:picLocks noChangeAspect="1" noChangeArrowheads="1"/>
          </p:cNvPicPr>
          <p:nvPr/>
        </p:nvPicPr>
        <p:blipFill>
          <a:blip r:embed="rId8">
            <a:duotone>
              <a:schemeClr val="bg2">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1061003" y="5889717"/>
            <a:ext cx="207430" cy="207430"/>
          </a:xfrm>
          <a:prstGeom prst="rect">
            <a:avLst/>
          </a:prstGeom>
          <a:noFill/>
          <a:ln>
            <a:noFill/>
          </a:ln>
          <a:effectLst>
            <a:outerShdw blurRad="50800" dist="38100" dir="18900000" algn="bl" rotWithShape="0">
              <a:prstClr val="black">
                <a:alpha val="40000"/>
              </a:prstClr>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91" name="Flowchart: Decision 90"/>
          <p:cNvSpPr/>
          <p:nvPr/>
        </p:nvSpPr>
        <p:spPr>
          <a:xfrm>
            <a:off x="7719477" y="6062574"/>
            <a:ext cx="228600" cy="276133"/>
          </a:xfrm>
          <a:prstGeom prst="flowChartDecision">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a:p>
        </p:txBody>
      </p:sp>
      <p:sp>
        <p:nvSpPr>
          <p:cNvPr id="11" name="Rectangle 10"/>
          <p:cNvSpPr/>
          <p:nvPr/>
        </p:nvSpPr>
        <p:spPr>
          <a:xfrm>
            <a:off x="314810" y="6607926"/>
            <a:ext cx="800133" cy="1728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l-NL" sz="1000" dirty="0"/>
              <a:t>4-9</a:t>
            </a:r>
          </a:p>
        </p:txBody>
      </p:sp>
      <p:sp>
        <p:nvSpPr>
          <p:cNvPr id="130" name="Rectangle 129"/>
          <p:cNvSpPr/>
          <p:nvPr/>
        </p:nvSpPr>
        <p:spPr>
          <a:xfrm>
            <a:off x="1109731" y="6607926"/>
            <a:ext cx="800133" cy="1728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l-NL" sz="1000" dirty="0"/>
              <a:t>5-9</a:t>
            </a:r>
          </a:p>
        </p:txBody>
      </p:sp>
      <p:sp>
        <p:nvSpPr>
          <p:cNvPr id="131" name="Rectangle 130"/>
          <p:cNvSpPr/>
          <p:nvPr/>
        </p:nvSpPr>
        <p:spPr>
          <a:xfrm>
            <a:off x="1902894" y="6607926"/>
            <a:ext cx="800133" cy="1728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l-NL" sz="1000" dirty="0"/>
              <a:t>6-9</a:t>
            </a:r>
          </a:p>
        </p:txBody>
      </p:sp>
      <p:sp>
        <p:nvSpPr>
          <p:cNvPr id="132" name="Rectangle 131"/>
          <p:cNvSpPr/>
          <p:nvPr/>
        </p:nvSpPr>
        <p:spPr>
          <a:xfrm>
            <a:off x="2704785" y="6607926"/>
            <a:ext cx="800133" cy="1728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l-NL" sz="1000" dirty="0"/>
              <a:t>7-9</a:t>
            </a:r>
          </a:p>
        </p:txBody>
      </p:sp>
      <p:sp>
        <p:nvSpPr>
          <p:cNvPr id="133" name="Rectangle 132"/>
          <p:cNvSpPr/>
          <p:nvPr/>
        </p:nvSpPr>
        <p:spPr>
          <a:xfrm>
            <a:off x="3497948" y="6607926"/>
            <a:ext cx="800133" cy="1728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l-NL" sz="1000" dirty="0"/>
              <a:t>8-9</a:t>
            </a:r>
          </a:p>
        </p:txBody>
      </p:sp>
      <p:sp>
        <p:nvSpPr>
          <p:cNvPr id="134" name="Rectangle 133"/>
          <p:cNvSpPr/>
          <p:nvPr/>
        </p:nvSpPr>
        <p:spPr>
          <a:xfrm>
            <a:off x="4298081" y="6607926"/>
            <a:ext cx="800133" cy="1728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l-NL" sz="1000" dirty="0"/>
              <a:t>9-9</a:t>
            </a:r>
          </a:p>
        </p:txBody>
      </p:sp>
      <p:sp>
        <p:nvSpPr>
          <p:cNvPr id="135" name="Rectangle 134"/>
          <p:cNvSpPr/>
          <p:nvPr/>
        </p:nvSpPr>
        <p:spPr>
          <a:xfrm>
            <a:off x="5091244" y="6607926"/>
            <a:ext cx="800133" cy="1728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l-NL" sz="1000" dirty="0"/>
              <a:t>10-9</a:t>
            </a:r>
          </a:p>
        </p:txBody>
      </p:sp>
      <p:sp>
        <p:nvSpPr>
          <p:cNvPr id="136" name="Rectangle 135"/>
          <p:cNvSpPr/>
          <p:nvPr/>
        </p:nvSpPr>
        <p:spPr>
          <a:xfrm>
            <a:off x="5891377" y="6607926"/>
            <a:ext cx="800133" cy="1728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l-NL" sz="1000" dirty="0"/>
              <a:t>11-9</a:t>
            </a:r>
          </a:p>
        </p:txBody>
      </p:sp>
      <p:sp>
        <p:nvSpPr>
          <p:cNvPr id="137" name="Rectangle 136"/>
          <p:cNvSpPr/>
          <p:nvPr/>
        </p:nvSpPr>
        <p:spPr>
          <a:xfrm>
            <a:off x="6697627" y="6607926"/>
            <a:ext cx="800133" cy="1728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l-NL" sz="1000" dirty="0"/>
              <a:t>12-9</a:t>
            </a:r>
          </a:p>
        </p:txBody>
      </p:sp>
      <p:sp>
        <p:nvSpPr>
          <p:cNvPr id="138" name="Rectangle 137"/>
          <p:cNvSpPr/>
          <p:nvPr/>
        </p:nvSpPr>
        <p:spPr>
          <a:xfrm>
            <a:off x="7497760" y="6607926"/>
            <a:ext cx="800133" cy="1728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l-NL" sz="1000" dirty="0"/>
              <a:t>13-9</a:t>
            </a:r>
          </a:p>
        </p:txBody>
      </p:sp>
      <p:sp>
        <p:nvSpPr>
          <p:cNvPr id="139" name="TextBox 138"/>
          <p:cNvSpPr txBox="1"/>
          <p:nvPr/>
        </p:nvSpPr>
        <p:spPr>
          <a:xfrm>
            <a:off x="1124755" y="6261556"/>
            <a:ext cx="385042" cy="215444"/>
          </a:xfrm>
          <a:prstGeom prst="rect">
            <a:avLst/>
          </a:prstGeom>
          <a:noFill/>
        </p:spPr>
        <p:txBody>
          <a:bodyPr wrap="none" rtlCol="0">
            <a:spAutoFit/>
          </a:bodyPr>
          <a:lstStyle/>
          <a:p>
            <a:r>
              <a:rPr lang="en-GB" sz="800" dirty="0"/>
              <a:t>DMT</a:t>
            </a:r>
          </a:p>
        </p:txBody>
      </p:sp>
      <p:sp>
        <p:nvSpPr>
          <p:cNvPr id="141" name="TextBox 140"/>
          <p:cNvSpPr txBox="1"/>
          <p:nvPr/>
        </p:nvSpPr>
        <p:spPr>
          <a:xfrm>
            <a:off x="7276573" y="5809973"/>
            <a:ext cx="1114408" cy="215444"/>
          </a:xfrm>
          <a:prstGeom prst="rect">
            <a:avLst/>
          </a:prstGeom>
          <a:noFill/>
        </p:spPr>
        <p:txBody>
          <a:bodyPr wrap="none" rtlCol="0">
            <a:spAutoFit/>
          </a:bodyPr>
          <a:lstStyle/>
          <a:p>
            <a:r>
              <a:rPr lang="en-GB" sz="800" dirty="0"/>
              <a:t>Demurrage/Detention</a:t>
            </a:r>
          </a:p>
        </p:txBody>
      </p:sp>
      <p:sp>
        <p:nvSpPr>
          <p:cNvPr id="142" name="TextBox 141"/>
          <p:cNvSpPr txBox="1"/>
          <p:nvPr/>
        </p:nvSpPr>
        <p:spPr>
          <a:xfrm>
            <a:off x="304800" y="5860434"/>
            <a:ext cx="508473" cy="215444"/>
          </a:xfrm>
          <a:prstGeom prst="rect">
            <a:avLst/>
          </a:prstGeom>
          <a:noFill/>
        </p:spPr>
        <p:txBody>
          <a:bodyPr wrap="none" rtlCol="0">
            <a:spAutoFit/>
          </a:bodyPr>
          <a:lstStyle/>
          <a:p>
            <a:r>
              <a:rPr lang="en-GB" sz="800" dirty="0"/>
              <a:t>Release</a:t>
            </a:r>
          </a:p>
        </p:txBody>
      </p:sp>
      <p:sp>
        <p:nvSpPr>
          <p:cNvPr id="143" name="Flowchart: Decision 142"/>
          <p:cNvSpPr/>
          <p:nvPr/>
        </p:nvSpPr>
        <p:spPr>
          <a:xfrm>
            <a:off x="918191" y="6097147"/>
            <a:ext cx="116672" cy="188312"/>
          </a:xfrm>
          <a:prstGeom prst="flowChartDecision">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a:p>
        </p:txBody>
      </p:sp>
      <p:sp>
        <p:nvSpPr>
          <p:cNvPr id="144" name="Flowchart: Decision 143"/>
          <p:cNvSpPr/>
          <p:nvPr/>
        </p:nvSpPr>
        <p:spPr>
          <a:xfrm>
            <a:off x="1245334" y="6106484"/>
            <a:ext cx="116672" cy="188312"/>
          </a:xfrm>
          <a:prstGeom prst="flowChartDecision">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a:p>
        </p:txBody>
      </p:sp>
      <p:sp>
        <p:nvSpPr>
          <p:cNvPr id="146" name="TextBox 145"/>
          <p:cNvSpPr txBox="1"/>
          <p:nvPr/>
        </p:nvSpPr>
        <p:spPr>
          <a:xfrm>
            <a:off x="3048000" y="6172200"/>
            <a:ext cx="941283" cy="215444"/>
          </a:xfrm>
          <a:prstGeom prst="rect">
            <a:avLst/>
          </a:prstGeom>
          <a:noFill/>
        </p:spPr>
        <p:txBody>
          <a:bodyPr wrap="none" rtlCol="0">
            <a:spAutoFit/>
          </a:bodyPr>
          <a:lstStyle/>
          <a:p>
            <a:r>
              <a:rPr lang="en-GB" sz="800" i="1" dirty="0"/>
              <a:t>Last mile planning</a:t>
            </a:r>
          </a:p>
        </p:txBody>
      </p:sp>
      <p:sp>
        <p:nvSpPr>
          <p:cNvPr id="85" name="Rectangle 84"/>
          <p:cNvSpPr/>
          <p:nvPr/>
        </p:nvSpPr>
        <p:spPr>
          <a:xfrm>
            <a:off x="11456818" y="946710"/>
            <a:ext cx="570543" cy="520435"/>
          </a:xfrm>
          <a:prstGeom prst="rect">
            <a:avLst/>
          </a:prstGeom>
          <a:solidFill>
            <a:schemeClr val="bg1"/>
          </a:solidFill>
          <a:ln>
            <a:solidFill>
              <a:schemeClr val="bg1">
                <a:lumMod val="85000"/>
              </a:schemeClr>
            </a:solidFill>
          </a:ln>
          <a:effectLst>
            <a:outerShdw blurRad="50800" dist="38100" dir="18900000" algn="bl" rotWithShape="0">
              <a:prstClr val="black">
                <a:alpha val="40000"/>
              </a:prstClr>
            </a:outerShdw>
          </a:effectLst>
        </p:spPr>
        <p:style>
          <a:lnRef idx="2">
            <a:schemeClr val="accent2"/>
          </a:lnRef>
          <a:fillRef idx="1">
            <a:schemeClr val="lt1"/>
          </a:fillRef>
          <a:effectRef idx="0">
            <a:schemeClr val="accent2"/>
          </a:effectRef>
          <a:fontRef idx="minor">
            <a:schemeClr val="dk1"/>
          </a:fontRef>
        </p:style>
        <p:txBody>
          <a:bodyPr lIns="0" rIns="0" bIns="0" rtlCol="0" anchor="ctr"/>
          <a:lstStyle/>
          <a:p>
            <a:r>
              <a:rPr lang="nl-NL" sz="1000" dirty="0">
                <a:solidFill>
                  <a:schemeClr val="bg1">
                    <a:lumMod val="50000"/>
                  </a:schemeClr>
                </a:solidFill>
                <a:latin typeface="Tunga" panose="020B0502040204020203" pitchFamily="34" charset="0"/>
                <a:cs typeface="Tunga" panose="020B0502040204020203" pitchFamily="34" charset="0"/>
              </a:rPr>
              <a:t>  128kg</a:t>
            </a:r>
          </a:p>
        </p:txBody>
      </p:sp>
      <p:sp>
        <p:nvSpPr>
          <p:cNvPr id="87" name="Rectangle 86"/>
          <p:cNvSpPr/>
          <p:nvPr/>
        </p:nvSpPr>
        <p:spPr>
          <a:xfrm>
            <a:off x="11485493" y="4044638"/>
            <a:ext cx="570543" cy="520435"/>
          </a:xfrm>
          <a:prstGeom prst="rect">
            <a:avLst/>
          </a:prstGeom>
          <a:solidFill>
            <a:schemeClr val="bg1"/>
          </a:solidFill>
          <a:ln>
            <a:solidFill>
              <a:schemeClr val="bg1">
                <a:lumMod val="85000"/>
              </a:schemeClr>
            </a:solidFill>
          </a:ln>
          <a:effectLst>
            <a:outerShdw blurRad="50800" dist="38100" dir="18900000" algn="bl" rotWithShape="0">
              <a:prstClr val="black">
                <a:alpha val="40000"/>
              </a:prstClr>
            </a:outerShdw>
          </a:effectLst>
        </p:spPr>
        <p:style>
          <a:lnRef idx="2">
            <a:schemeClr val="accent2"/>
          </a:lnRef>
          <a:fillRef idx="1">
            <a:schemeClr val="lt1"/>
          </a:fillRef>
          <a:effectRef idx="0">
            <a:schemeClr val="accent2"/>
          </a:effectRef>
          <a:fontRef idx="minor">
            <a:schemeClr val="dk1"/>
          </a:fontRef>
        </p:style>
        <p:txBody>
          <a:bodyPr lIns="0" rIns="0" bIns="0" rtlCol="0" anchor="ctr"/>
          <a:lstStyle/>
          <a:p>
            <a:r>
              <a:rPr lang="nl-NL" sz="1000" dirty="0">
                <a:solidFill>
                  <a:schemeClr val="bg1">
                    <a:lumMod val="50000"/>
                  </a:schemeClr>
                </a:solidFill>
                <a:latin typeface="Tunga" panose="020B0502040204020203" pitchFamily="34" charset="0"/>
                <a:cs typeface="Tunga" panose="020B0502040204020203" pitchFamily="34" charset="0"/>
              </a:rPr>
              <a:t>  120kg</a:t>
            </a:r>
          </a:p>
        </p:txBody>
      </p:sp>
      <p:sp>
        <p:nvSpPr>
          <p:cNvPr id="88" name="Rectangle 87"/>
          <p:cNvSpPr/>
          <p:nvPr/>
        </p:nvSpPr>
        <p:spPr>
          <a:xfrm>
            <a:off x="11480320" y="4752271"/>
            <a:ext cx="570543" cy="520435"/>
          </a:xfrm>
          <a:prstGeom prst="rect">
            <a:avLst/>
          </a:prstGeom>
          <a:solidFill>
            <a:schemeClr val="bg1"/>
          </a:solidFill>
          <a:ln>
            <a:solidFill>
              <a:schemeClr val="bg1">
                <a:lumMod val="85000"/>
              </a:schemeClr>
            </a:solidFill>
          </a:ln>
          <a:effectLst>
            <a:outerShdw blurRad="50800" dist="38100" dir="18900000" algn="bl" rotWithShape="0">
              <a:prstClr val="black">
                <a:alpha val="40000"/>
              </a:prstClr>
            </a:outerShdw>
          </a:effectLst>
        </p:spPr>
        <p:style>
          <a:lnRef idx="2">
            <a:schemeClr val="accent2"/>
          </a:lnRef>
          <a:fillRef idx="1">
            <a:schemeClr val="lt1"/>
          </a:fillRef>
          <a:effectRef idx="0">
            <a:schemeClr val="accent2"/>
          </a:effectRef>
          <a:fontRef idx="minor">
            <a:schemeClr val="dk1"/>
          </a:fontRef>
        </p:style>
        <p:txBody>
          <a:bodyPr lIns="0" rIns="0" bIns="0" rtlCol="0" anchor="ctr"/>
          <a:lstStyle/>
          <a:p>
            <a:pPr algn="ctr"/>
            <a:r>
              <a:rPr lang="nl-NL" sz="1000" dirty="0">
                <a:solidFill>
                  <a:schemeClr val="bg1">
                    <a:lumMod val="50000"/>
                  </a:schemeClr>
                </a:solidFill>
                <a:latin typeface="Tunga" panose="020B0502040204020203" pitchFamily="34" charset="0"/>
                <a:cs typeface="Tunga" panose="020B0502040204020203" pitchFamily="34" charset="0"/>
              </a:rPr>
              <a:t> 136kg</a:t>
            </a:r>
          </a:p>
        </p:txBody>
      </p:sp>
      <p:sp>
        <p:nvSpPr>
          <p:cNvPr id="90" name="Rectangle 89"/>
          <p:cNvSpPr/>
          <p:nvPr/>
        </p:nvSpPr>
        <p:spPr>
          <a:xfrm>
            <a:off x="1356624" y="5889717"/>
            <a:ext cx="540888" cy="145624"/>
          </a:xfrm>
          <a:prstGeom prst="rect">
            <a:avLst/>
          </a:prstGeom>
          <a:solidFill>
            <a:srgbClr val="FF0000"/>
          </a:solidFill>
          <a:ln w="63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l-NL" sz="800" dirty="0"/>
              <a:t>Full</a:t>
            </a:r>
          </a:p>
        </p:txBody>
      </p:sp>
      <p:sp>
        <p:nvSpPr>
          <p:cNvPr id="92" name="Rectangle 91"/>
          <p:cNvSpPr/>
          <p:nvPr/>
        </p:nvSpPr>
        <p:spPr>
          <a:xfrm>
            <a:off x="1897512" y="5889717"/>
            <a:ext cx="540888" cy="145625"/>
          </a:xfrm>
          <a:prstGeom prst="rect">
            <a:avLst/>
          </a:prstGeom>
          <a:solidFill>
            <a:srgbClr val="00B050"/>
          </a:solidFill>
          <a:ln w="63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l-NL" sz="800" dirty="0"/>
              <a:t>On time</a:t>
            </a:r>
          </a:p>
        </p:txBody>
      </p:sp>
      <p:sp>
        <p:nvSpPr>
          <p:cNvPr id="145" name="Rectangle 144">
            <a:hlinkClick r:id="rId23" action="ppaction://hlinksldjump"/>
          </p:cNvPr>
          <p:cNvSpPr/>
          <p:nvPr/>
        </p:nvSpPr>
        <p:spPr>
          <a:xfrm>
            <a:off x="110198" y="914400"/>
            <a:ext cx="2310095" cy="2856165"/>
          </a:xfrm>
          <a:prstGeom prst="rect">
            <a:avLst/>
          </a:prstGeom>
          <a:solidFill>
            <a:schemeClr val="bg1">
              <a:lumMod val="85000"/>
            </a:schemeClr>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a:p>
        </p:txBody>
      </p:sp>
      <p:sp>
        <p:nvSpPr>
          <p:cNvPr id="147" name="TextBox 146"/>
          <p:cNvSpPr txBox="1"/>
          <p:nvPr/>
        </p:nvSpPr>
        <p:spPr>
          <a:xfrm>
            <a:off x="591468" y="922110"/>
            <a:ext cx="925318" cy="461665"/>
          </a:xfrm>
          <a:prstGeom prst="rect">
            <a:avLst/>
          </a:prstGeom>
          <a:noFill/>
        </p:spPr>
        <p:txBody>
          <a:bodyPr wrap="none" rtlCol="0">
            <a:spAutoFit/>
          </a:bodyPr>
          <a:lstStyle/>
          <a:p>
            <a:r>
              <a:rPr lang="en-GB" sz="1200" b="1" dirty="0"/>
              <a:t>Destination</a:t>
            </a:r>
          </a:p>
          <a:p>
            <a:r>
              <a:rPr lang="en-GB" sz="1200" dirty="0">
                <a:latin typeface="Tunga" panose="020B0502040204020203" pitchFamily="34" charset="0"/>
                <a:cs typeface="Tunga" panose="020B0502040204020203" pitchFamily="34" charset="0"/>
              </a:rPr>
              <a:t>Breda</a:t>
            </a:r>
          </a:p>
        </p:txBody>
      </p:sp>
      <p:sp>
        <p:nvSpPr>
          <p:cNvPr id="148" name="TextBox 147"/>
          <p:cNvSpPr txBox="1"/>
          <p:nvPr/>
        </p:nvSpPr>
        <p:spPr>
          <a:xfrm>
            <a:off x="609600" y="2052935"/>
            <a:ext cx="1132361" cy="461665"/>
          </a:xfrm>
          <a:prstGeom prst="rect">
            <a:avLst/>
          </a:prstGeom>
          <a:noFill/>
        </p:spPr>
        <p:txBody>
          <a:bodyPr wrap="none" rtlCol="0">
            <a:spAutoFit/>
          </a:bodyPr>
          <a:lstStyle/>
          <a:p>
            <a:r>
              <a:rPr lang="en-GB" sz="1200" b="1" dirty="0"/>
              <a:t>Container type</a:t>
            </a:r>
          </a:p>
          <a:p>
            <a:r>
              <a:rPr lang="en-GB" sz="1200" dirty="0">
                <a:latin typeface="Tunga" panose="020B0502040204020203" pitchFamily="34" charset="0"/>
                <a:cs typeface="Tunga" panose="020B0502040204020203" pitchFamily="34" charset="0"/>
              </a:rPr>
              <a:t>40 FT</a:t>
            </a:r>
          </a:p>
        </p:txBody>
      </p:sp>
      <p:sp>
        <p:nvSpPr>
          <p:cNvPr id="149" name="TextBox 148"/>
          <p:cNvSpPr txBox="1"/>
          <p:nvPr/>
        </p:nvSpPr>
        <p:spPr>
          <a:xfrm>
            <a:off x="600204" y="1295400"/>
            <a:ext cx="1223155" cy="461665"/>
          </a:xfrm>
          <a:prstGeom prst="rect">
            <a:avLst/>
          </a:prstGeom>
          <a:noFill/>
        </p:spPr>
        <p:txBody>
          <a:bodyPr wrap="none" rtlCol="0">
            <a:spAutoFit/>
          </a:bodyPr>
          <a:lstStyle/>
          <a:p>
            <a:r>
              <a:rPr lang="en-GB" sz="1200" b="1" dirty="0"/>
              <a:t>Pick up terminal</a:t>
            </a:r>
          </a:p>
          <a:p>
            <a:r>
              <a:rPr lang="en-GB" sz="1200" dirty="0"/>
              <a:t>APM2</a:t>
            </a:r>
          </a:p>
        </p:txBody>
      </p:sp>
      <p:pic>
        <p:nvPicPr>
          <p:cNvPr id="150" name="Picture 149" descr="want to create function that when a new point occurs this file will ..."/>
          <p:cNvPicPr>
            <a:picLocks noChangeAspect="1"/>
          </p:cNvPicPr>
          <p:nvPr/>
        </p:nvPicPr>
        <p:blipFill>
          <a:blip r:embed="rId7"/>
          <a:stretch>
            <a:fillRect/>
          </a:stretch>
        </p:blipFill>
        <p:spPr>
          <a:xfrm flipH="1">
            <a:off x="300832" y="1001112"/>
            <a:ext cx="160338" cy="280591"/>
          </a:xfrm>
          <a:prstGeom prst="rect">
            <a:avLst/>
          </a:prstGeom>
        </p:spPr>
      </p:pic>
      <p:pic>
        <p:nvPicPr>
          <p:cNvPr id="151" name="Picture 150" descr="want to create function that when a new point occurs this file will ..."/>
          <p:cNvPicPr>
            <a:picLocks noChangeAspect="1"/>
          </p:cNvPicPr>
          <p:nvPr/>
        </p:nvPicPr>
        <p:blipFill>
          <a:blip r:embed="rId7">
            <a:duotone>
              <a:schemeClr val="accent1">
                <a:shade val="45000"/>
                <a:satMod val="135000"/>
              </a:schemeClr>
              <a:prstClr val="white"/>
            </a:duotone>
          </a:blip>
          <a:stretch>
            <a:fillRect/>
          </a:stretch>
        </p:blipFill>
        <p:spPr>
          <a:xfrm flipH="1">
            <a:off x="293506" y="1396393"/>
            <a:ext cx="160338" cy="280591"/>
          </a:xfrm>
          <a:prstGeom prst="rect">
            <a:avLst/>
          </a:prstGeom>
        </p:spPr>
      </p:pic>
      <p:pic>
        <p:nvPicPr>
          <p:cNvPr id="152" name="Picture 2" descr="http://www.containerhomes-info.com/images/20-dry_gfx.jpg"/>
          <p:cNvPicPr>
            <a:picLocks noChangeAspect="1" noChangeArrowheads="1"/>
          </p:cNvPicPr>
          <p:nvPr/>
        </p:nvPicPr>
        <p:blipFill>
          <a:blip r:embed="rId24"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252333" y="2219666"/>
            <a:ext cx="321514" cy="233634"/>
          </a:xfrm>
          <a:prstGeom prst="rect">
            <a:avLst/>
          </a:prstGeom>
          <a:noFill/>
          <a:extLst>
            <a:ext uri="{909E8E84-426E-40DD-AFC4-6F175D3DCCD1}">
              <a14:hiddenFill xmlns:a14="http://schemas.microsoft.com/office/drawing/2010/main">
                <a:solidFill>
                  <a:srgbClr val="FFFFFF"/>
                </a:solidFill>
              </a14:hiddenFill>
            </a:ext>
          </a:extLst>
        </p:spPr>
      </p:pic>
      <p:pic>
        <p:nvPicPr>
          <p:cNvPr id="153" name="Picture 6" descr="http://thumb9.shutterstock.com/display_pic_with_logo/382021/377562832/stock-photo-container-ship-isolated-on-white-background-377562832.jpg"/>
          <p:cNvPicPr>
            <a:picLocks noChangeAspect="1" noChangeArrowheads="1"/>
          </p:cNvPicPr>
          <p:nvPr/>
        </p:nvPicPr>
        <p:blipFill>
          <a:blip r:embed="rId25"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flipH="1">
            <a:off x="228100" y="2602187"/>
            <a:ext cx="443367" cy="296563"/>
          </a:xfrm>
          <a:prstGeom prst="rect">
            <a:avLst/>
          </a:prstGeom>
          <a:noFill/>
          <a:extLst>
            <a:ext uri="{909E8E84-426E-40DD-AFC4-6F175D3DCCD1}">
              <a14:hiddenFill xmlns:a14="http://schemas.microsoft.com/office/drawing/2010/main">
                <a:solidFill>
                  <a:srgbClr val="FFFFFF"/>
                </a:solidFill>
              </a14:hiddenFill>
            </a:ext>
          </a:extLst>
        </p:spPr>
      </p:pic>
      <p:sp>
        <p:nvSpPr>
          <p:cNvPr id="154" name="TextBox 153"/>
          <p:cNvSpPr txBox="1"/>
          <p:nvPr/>
        </p:nvSpPr>
        <p:spPr>
          <a:xfrm>
            <a:off x="635837" y="2438400"/>
            <a:ext cx="620683" cy="461665"/>
          </a:xfrm>
          <a:prstGeom prst="rect">
            <a:avLst/>
          </a:prstGeom>
          <a:noFill/>
        </p:spPr>
        <p:txBody>
          <a:bodyPr wrap="none" rtlCol="0">
            <a:spAutoFit/>
          </a:bodyPr>
          <a:lstStyle/>
          <a:p>
            <a:r>
              <a:rPr lang="en-GB" sz="1200" b="1" dirty="0"/>
              <a:t>Carrier</a:t>
            </a:r>
          </a:p>
          <a:p>
            <a:r>
              <a:rPr lang="en-GB" sz="1200" dirty="0">
                <a:latin typeface="Tunga" panose="020B0502040204020203" pitchFamily="34" charset="0"/>
                <a:cs typeface="Tunga" panose="020B0502040204020203" pitchFamily="34" charset="0"/>
              </a:rPr>
              <a:t>Maersk</a:t>
            </a:r>
          </a:p>
        </p:txBody>
      </p:sp>
      <p:sp>
        <p:nvSpPr>
          <p:cNvPr id="155" name="TextBox 154"/>
          <p:cNvSpPr txBox="1"/>
          <p:nvPr/>
        </p:nvSpPr>
        <p:spPr>
          <a:xfrm>
            <a:off x="612651" y="2895600"/>
            <a:ext cx="1168205" cy="461665"/>
          </a:xfrm>
          <a:prstGeom prst="rect">
            <a:avLst/>
          </a:prstGeom>
          <a:noFill/>
        </p:spPr>
        <p:txBody>
          <a:bodyPr wrap="none" rtlCol="0">
            <a:spAutoFit/>
          </a:bodyPr>
          <a:lstStyle/>
          <a:p>
            <a:r>
              <a:rPr lang="en-GB" sz="1200" b="1" dirty="0">
                <a:sym typeface="Wingdings 3" panose="05040102010807070707" pitchFamily="18" charset="2"/>
              </a:rPr>
              <a:t> </a:t>
            </a:r>
            <a:r>
              <a:rPr lang="en-GB" sz="1200" b="1" dirty="0"/>
              <a:t>Release date</a:t>
            </a:r>
          </a:p>
          <a:p>
            <a:r>
              <a:rPr lang="en-GB" sz="1200" dirty="0">
                <a:latin typeface="Tunga" panose="020B0502040204020203" pitchFamily="34" charset="0"/>
                <a:cs typeface="Tunga" panose="020B0502040204020203" pitchFamily="34" charset="0"/>
              </a:rPr>
              <a:t>2016-09-04</a:t>
            </a:r>
          </a:p>
        </p:txBody>
      </p:sp>
      <p:sp>
        <p:nvSpPr>
          <p:cNvPr id="156" name="Rectangle 155"/>
          <p:cNvSpPr/>
          <p:nvPr/>
        </p:nvSpPr>
        <p:spPr>
          <a:xfrm flipV="1">
            <a:off x="119395" y="1981200"/>
            <a:ext cx="405024" cy="203403"/>
          </a:xfrm>
          <a:prstGeom prst="rect">
            <a:avLst/>
          </a:prstGeom>
          <a:solidFill>
            <a:schemeClr val="bg1">
              <a:lumMod val="8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a:p>
        </p:txBody>
      </p:sp>
      <p:sp>
        <p:nvSpPr>
          <p:cNvPr id="157" name="TextBox 156"/>
          <p:cNvSpPr txBox="1"/>
          <p:nvPr/>
        </p:nvSpPr>
        <p:spPr>
          <a:xfrm>
            <a:off x="605979" y="1676400"/>
            <a:ext cx="1232710" cy="461665"/>
          </a:xfrm>
          <a:prstGeom prst="rect">
            <a:avLst/>
          </a:prstGeom>
          <a:noFill/>
        </p:spPr>
        <p:txBody>
          <a:bodyPr wrap="none" rtlCol="0">
            <a:spAutoFit/>
          </a:bodyPr>
          <a:lstStyle/>
          <a:p>
            <a:r>
              <a:rPr lang="en-GB" sz="1200" b="1" dirty="0"/>
              <a:t>Return terminal</a:t>
            </a:r>
          </a:p>
          <a:p>
            <a:r>
              <a:rPr lang="en-GB" sz="1200" dirty="0"/>
              <a:t>Kramer-DCS</a:t>
            </a:r>
          </a:p>
        </p:txBody>
      </p:sp>
      <p:pic>
        <p:nvPicPr>
          <p:cNvPr id="158" name="Picture 157" descr="want to create function that when a new point occurs this file will ..."/>
          <p:cNvPicPr>
            <a:picLocks noChangeAspect="1"/>
          </p:cNvPicPr>
          <p:nvPr/>
        </p:nvPicPr>
        <p:blipFill>
          <a:blip r:embed="rId7">
            <a:duotone>
              <a:schemeClr val="bg2">
                <a:shade val="45000"/>
                <a:satMod val="135000"/>
              </a:schemeClr>
              <a:prstClr val="white"/>
            </a:duotone>
          </a:blip>
          <a:stretch>
            <a:fillRect/>
          </a:stretch>
        </p:blipFill>
        <p:spPr>
          <a:xfrm flipH="1">
            <a:off x="291355" y="1767246"/>
            <a:ext cx="160338" cy="280591"/>
          </a:xfrm>
          <a:prstGeom prst="rect">
            <a:avLst/>
          </a:prstGeom>
        </p:spPr>
      </p:pic>
      <p:sp>
        <p:nvSpPr>
          <p:cNvPr id="159" name="TextBox 158"/>
          <p:cNvSpPr txBox="1"/>
          <p:nvPr/>
        </p:nvSpPr>
        <p:spPr>
          <a:xfrm>
            <a:off x="607858" y="3308900"/>
            <a:ext cx="1112677" cy="461665"/>
          </a:xfrm>
          <a:prstGeom prst="rect">
            <a:avLst/>
          </a:prstGeom>
          <a:noFill/>
        </p:spPr>
        <p:txBody>
          <a:bodyPr wrap="none" rtlCol="0">
            <a:spAutoFit/>
          </a:bodyPr>
          <a:lstStyle/>
          <a:p>
            <a:r>
              <a:rPr lang="en-GB" sz="1200" b="1" dirty="0">
                <a:sym typeface="Wingdings 3" panose="05040102010807070707" pitchFamily="18" charset="2"/>
              </a:rPr>
              <a:t> </a:t>
            </a:r>
            <a:r>
              <a:rPr lang="en-GB" sz="1200" b="1" dirty="0"/>
              <a:t>Return date</a:t>
            </a:r>
          </a:p>
          <a:p>
            <a:r>
              <a:rPr lang="en-GB" sz="1200" dirty="0">
                <a:latin typeface="Tunga" panose="020B0502040204020203" pitchFamily="34" charset="0"/>
                <a:cs typeface="Tunga" panose="020B0502040204020203" pitchFamily="34" charset="0"/>
              </a:rPr>
              <a:t>2016-09-14</a:t>
            </a:r>
          </a:p>
        </p:txBody>
      </p:sp>
      <p:pic>
        <p:nvPicPr>
          <p:cNvPr id="160" name="Picture 381" descr="Afbeeldingsresultaat voor calendar icon"/>
          <p:cNvPicPr>
            <a:picLocks noChangeAspect="1" noChangeArrowheads="1"/>
          </p:cNvPicPr>
          <p:nvPr/>
        </p:nvPicPr>
        <p:blipFill>
          <a:blip r:embed="rId26"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321907" y="2957323"/>
            <a:ext cx="293004" cy="293004"/>
          </a:xfrm>
          <a:prstGeom prst="rect">
            <a:avLst/>
          </a:prstGeom>
          <a:noFill/>
          <a:extLst>
            <a:ext uri="{909E8E84-426E-40DD-AFC4-6F175D3DCCD1}">
              <a14:hiddenFill xmlns:a14="http://schemas.microsoft.com/office/drawing/2010/main">
                <a:solidFill>
                  <a:srgbClr val="FFFFFF"/>
                </a:solidFill>
              </a14:hiddenFill>
            </a:ext>
          </a:extLst>
        </p:spPr>
      </p:pic>
      <p:pic>
        <p:nvPicPr>
          <p:cNvPr id="161" name="Picture 381" descr="Afbeeldingsresultaat voor calendar icon"/>
          <p:cNvPicPr>
            <a:picLocks noChangeAspect="1" noChangeArrowheads="1"/>
          </p:cNvPicPr>
          <p:nvPr/>
        </p:nvPicPr>
        <p:blipFill>
          <a:blip r:embed="rId26" cstate="print">
            <a:clrChange>
              <a:clrFrom>
                <a:srgbClr val="FFFFFF"/>
              </a:clrFrom>
              <a:clrTo>
                <a:srgbClr val="FFFFFF">
                  <a:alpha val="0"/>
                </a:srgbClr>
              </a:clrTo>
            </a:clrChange>
            <a:duotone>
              <a:prstClr val="black"/>
              <a:schemeClr val="accent2">
                <a:tint val="45000"/>
                <a:satMod val="400000"/>
              </a:schemeClr>
            </a:duotone>
            <a:extLst>
              <a:ext uri="{28A0092B-C50C-407E-A947-70E740481C1C}">
                <a14:useLocalDpi xmlns:a14="http://schemas.microsoft.com/office/drawing/2010/main" val="0"/>
              </a:ext>
            </a:extLst>
          </a:blip>
          <a:srcRect/>
          <a:stretch>
            <a:fillRect/>
          </a:stretch>
        </p:blipFill>
        <p:spPr bwMode="auto">
          <a:xfrm>
            <a:off x="342833" y="3348591"/>
            <a:ext cx="293004" cy="293004"/>
          </a:xfrm>
          <a:prstGeom prst="rect">
            <a:avLst/>
          </a:prstGeom>
          <a:noFill/>
          <a:extLst>
            <a:ext uri="{909E8E84-426E-40DD-AFC4-6F175D3DCCD1}">
              <a14:hiddenFill xmlns:a14="http://schemas.microsoft.com/office/drawing/2010/main">
                <a:solidFill>
                  <a:srgbClr val="FFFFFF"/>
                </a:solidFill>
              </a14:hiddenFill>
            </a:ext>
          </a:extLst>
        </p:spPr>
      </p:pic>
      <p:pic>
        <p:nvPicPr>
          <p:cNvPr id="162" name="Picture 385" descr="https://cdn3.iconfinder.com/data/icons/meanicons-base/512/meanicons_50-512.png"/>
          <p:cNvPicPr>
            <a:picLocks noChangeAspect="1" noChangeArrowheads="1"/>
          </p:cNvPicPr>
          <p:nvPr/>
        </p:nvPicPr>
        <p:blipFill>
          <a:blip r:embed="rId27" cstate="print">
            <a:extLst>
              <a:ext uri="{28A0092B-C50C-407E-A947-70E740481C1C}">
                <a14:useLocalDpi xmlns:a14="http://schemas.microsoft.com/office/drawing/2010/main" val="0"/>
              </a:ext>
            </a:extLst>
          </a:blip>
          <a:srcRect/>
          <a:stretch>
            <a:fillRect/>
          </a:stretch>
        </p:blipFill>
        <p:spPr bwMode="auto">
          <a:xfrm>
            <a:off x="2094574" y="962195"/>
            <a:ext cx="217985" cy="210322"/>
          </a:xfrm>
          <a:prstGeom prst="rect">
            <a:avLst/>
          </a:prstGeom>
          <a:noFill/>
          <a:extLst>
            <a:ext uri="{909E8E84-426E-40DD-AFC4-6F175D3DCCD1}">
              <a14:hiddenFill xmlns:a14="http://schemas.microsoft.com/office/drawing/2010/main">
                <a:solidFill>
                  <a:srgbClr val="FFFFFF"/>
                </a:solidFill>
              </a14:hiddenFill>
            </a:ext>
          </a:extLst>
        </p:spPr>
      </p:pic>
      <p:sp>
        <p:nvSpPr>
          <p:cNvPr id="2" name="Slide Number Placeholder 1"/>
          <p:cNvSpPr>
            <a:spLocks noGrp="1"/>
          </p:cNvSpPr>
          <p:nvPr>
            <p:ph type="sldNum" sz="quarter" idx="12"/>
          </p:nvPr>
        </p:nvSpPr>
        <p:spPr/>
        <p:txBody>
          <a:bodyPr/>
          <a:lstStyle/>
          <a:p>
            <a:fld id="{B6F15528-21DE-4FAA-801E-634DDDAF4B2B}" type="slidenum">
              <a:rPr lang="en-US" smtClean="0"/>
              <a:pPr/>
              <a:t>22</a:t>
            </a:fld>
            <a:endParaRPr lang="en-US"/>
          </a:p>
        </p:txBody>
      </p:sp>
      <p:sp>
        <p:nvSpPr>
          <p:cNvPr id="93" name="TextBox 92"/>
          <p:cNvSpPr txBox="1"/>
          <p:nvPr/>
        </p:nvSpPr>
        <p:spPr>
          <a:xfrm>
            <a:off x="17379" y="58687"/>
            <a:ext cx="2601975" cy="338554"/>
          </a:xfrm>
          <a:prstGeom prst="rect">
            <a:avLst/>
          </a:prstGeom>
          <a:noFill/>
          <a:effectLst>
            <a:outerShdw blurRad="50800" dist="38100" dir="2700000" algn="tl" rotWithShape="0">
              <a:prstClr val="black">
                <a:alpha val="40000"/>
              </a:prstClr>
            </a:outerShdw>
          </a:effectLst>
        </p:spPr>
        <p:txBody>
          <a:bodyPr wrap="square" rtlCol="0">
            <a:spAutoFit/>
          </a:bodyPr>
          <a:lstStyle/>
          <a:p>
            <a:r>
              <a:rPr lang="nl-NL" sz="1600" dirty="0">
                <a:solidFill>
                  <a:schemeClr val="bg1"/>
                </a:solidFill>
                <a:latin typeface="Tunga" panose="020B0502040204020203" pitchFamily="34" charset="0"/>
                <a:cs typeface="Tunga" panose="020B0502040204020203" pitchFamily="34" charset="0"/>
              </a:rPr>
              <a:t>No container # - Import</a:t>
            </a:r>
          </a:p>
        </p:txBody>
      </p:sp>
    </p:spTree>
    <p:controls>
      <mc:AlternateContent xmlns:mc="http://schemas.openxmlformats.org/markup-compatibility/2006">
        <mc:Choice xmlns:v="urn:schemas-microsoft-com:vml" Requires="v">
          <p:control spid="20243" name="ScrollBar1" r:id="rId2" imgW="85680" imgH="2666880"/>
        </mc:Choice>
        <mc:Fallback>
          <p:control name="ScrollBar1" r:id="rId2" imgW="85680" imgH="2666880">
            <p:pic>
              <p:nvPicPr>
                <p:cNvPr id="38" name="ScrollBar1"/>
                <p:cNvPicPr>
                  <a:picLocks/>
                </p:cNvPicPr>
                <p:nvPr/>
              </p:nvPicPr>
              <p:blipFill>
                <a:blip r:embed="rId28"/>
                <a:stretch>
                  <a:fillRect/>
                </a:stretch>
              </p:blipFill>
              <p:spPr>
                <a:xfrm>
                  <a:off x="7010401" y="914400"/>
                  <a:ext cx="87293" cy="2664312"/>
                </a:xfrm>
                <a:prstGeom prst="rect">
                  <a:avLst/>
                </a:prstGeom>
              </p:spPr>
            </p:pic>
          </p:control>
        </mc:Fallback>
      </mc:AlternateContent>
      <mc:AlternateContent xmlns:mc="http://schemas.openxmlformats.org/markup-compatibility/2006">
        <mc:Choice xmlns:v="urn:schemas-microsoft-com:vml" Requires="v">
          <p:control spid="20244" name="ScrollBar2" r:id="rId3" imgW="4419720" imgH="123840"/>
        </mc:Choice>
        <mc:Fallback>
          <p:control name="ScrollBar2" r:id="rId3" imgW="4419720" imgH="123840">
            <p:pic>
              <p:nvPicPr>
                <p:cNvPr id="39" name="ScrollBar2"/>
                <p:cNvPicPr>
                  <a:picLocks/>
                </p:cNvPicPr>
                <p:nvPr/>
              </p:nvPicPr>
              <p:blipFill>
                <a:blip r:embed="rId29"/>
                <a:stretch>
                  <a:fillRect/>
                </a:stretch>
              </p:blipFill>
              <p:spPr>
                <a:xfrm>
                  <a:off x="2590800" y="3457834"/>
                  <a:ext cx="4419600" cy="120878"/>
                </a:xfrm>
                <a:prstGeom prst="rect">
                  <a:avLst/>
                </a:prstGeom>
              </p:spPr>
            </p:pic>
          </p:control>
        </mc:Fallback>
      </mc:AlternateContent>
    </p:controls>
    <p:extLst>
      <p:ext uri="{BB962C8B-B14F-4D97-AF65-F5344CB8AC3E}">
        <p14:creationId xmlns:p14="http://schemas.microsoft.com/office/powerpoint/2010/main" val="424110606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 name="Rectangle 78">
            <a:hlinkClick r:id="rId5" action="ppaction://hlinksldjump"/>
          </p:cNvPr>
          <p:cNvSpPr/>
          <p:nvPr/>
        </p:nvSpPr>
        <p:spPr>
          <a:xfrm>
            <a:off x="7696200" y="4754618"/>
            <a:ext cx="2616434" cy="520435"/>
          </a:xfrm>
          <a:prstGeom prst="rect">
            <a:avLst/>
          </a:prstGeom>
          <a:solidFill>
            <a:schemeClr val="bg1">
              <a:lumMod val="75000"/>
            </a:schemeClr>
          </a:solidFill>
          <a:ln>
            <a:solidFill>
              <a:schemeClr val="bg1">
                <a:lumMod val="85000"/>
              </a:schemeClr>
            </a:solidFill>
          </a:ln>
          <a:effectLst>
            <a:outerShdw blurRad="50800" dist="38100" dir="18900000" algn="bl" rotWithShape="0">
              <a:prstClr val="black">
                <a:alpha val="40000"/>
              </a:prstClr>
            </a:outerShdw>
          </a:effectLst>
        </p:spPr>
        <p:style>
          <a:lnRef idx="2">
            <a:schemeClr val="accent2"/>
          </a:lnRef>
          <a:fillRef idx="1">
            <a:schemeClr val="lt1"/>
          </a:fillRef>
          <a:effectRef idx="0">
            <a:schemeClr val="accent2"/>
          </a:effectRef>
          <a:fontRef idx="minor">
            <a:schemeClr val="dk1"/>
          </a:fontRef>
        </p:style>
        <p:txBody>
          <a:bodyPr lIns="0" rIns="0" bIns="0" rtlCol="0" anchor="ctr"/>
          <a:lstStyle/>
          <a:p>
            <a:pPr marL="91440"/>
            <a:r>
              <a:rPr lang="nl-NL" sz="1000" b="1" dirty="0">
                <a:solidFill>
                  <a:schemeClr val="bg1"/>
                </a:solidFill>
                <a:latin typeface="Tunga" panose="020B0502040204020203" pitchFamily="34" charset="0"/>
                <a:cs typeface="Tunga" panose="020B0502040204020203" pitchFamily="34" charset="0"/>
              </a:rPr>
              <a:t>Oosterhout Container Terminal, Oosterhout</a:t>
            </a:r>
          </a:p>
          <a:p>
            <a:pPr marL="91440"/>
            <a:r>
              <a:rPr lang="nl-NL" sz="1000" dirty="0">
                <a:solidFill>
                  <a:schemeClr val="bg1"/>
                </a:solidFill>
                <a:latin typeface="Tunga" panose="020B0502040204020203" pitchFamily="34" charset="0"/>
                <a:cs typeface="Tunga" panose="020B0502040204020203" pitchFamily="34" charset="0"/>
                <a:sym typeface="Wingdings 3" panose="05040102010807070707" pitchFamily="18" charset="2"/>
              </a:rPr>
              <a:t> </a:t>
            </a:r>
            <a:r>
              <a:rPr lang="nl-NL" sz="1000" dirty="0" err="1">
                <a:solidFill>
                  <a:schemeClr val="bg1"/>
                </a:solidFill>
                <a:latin typeface="Tunga" panose="020B0502040204020203" pitchFamily="34" charset="0"/>
                <a:cs typeface="Tunga" panose="020B0502040204020203" pitchFamily="34" charset="0"/>
              </a:rPr>
              <a:t>Round</a:t>
            </a:r>
            <a:r>
              <a:rPr lang="nl-NL" sz="1000" dirty="0">
                <a:solidFill>
                  <a:schemeClr val="bg1"/>
                </a:solidFill>
                <a:latin typeface="Tunga" panose="020B0502040204020203" pitchFamily="34" charset="0"/>
                <a:cs typeface="Tunga" panose="020B0502040204020203" pitchFamily="34" charset="0"/>
              </a:rPr>
              <a:t> Trip</a:t>
            </a:r>
          </a:p>
        </p:txBody>
      </p:sp>
      <p:sp>
        <p:nvSpPr>
          <p:cNvPr id="72" name="Rectangle 71">
            <a:hlinkClick r:id="rId5" action="ppaction://hlinksldjump"/>
          </p:cNvPr>
          <p:cNvSpPr/>
          <p:nvPr/>
        </p:nvSpPr>
        <p:spPr>
          <a:xfrm>
            <a:off x="7731829" y="952377"/>
            <a:ext cx="2616434" cy="520435"/>
          </a:xfrm>
          <a:prstGeom prst="rect">
            <a:avLst/>
          </a:prstGeom>
          <a:solidFill>
            <a:srgbClr val="FFFFCC"/>
          </a:solidFill>
          <a:ln>
            <a:solidFill>
              <a:schemeClr val="bg1">
                <a:lumMod val="85000"/>
              </a:schemeClr>
            </a:solidFill>
          </a:ln>
          <a:effectLst>
            <a:outerShdw blurRad="50800" dist="38100" dir="18900000" algn="bl" rotWithShape="0">
              <a:prstClr val="black">
                <a:alpha val="40000"/>
              </a:prstClr>
            </a:outerShdw>
          </a:effectLst>
        </p:spPr>
        <p:style>
          <a:lnRef idx="2">
            <a:schemeClr val="accent2"/>
          </a:lnRef>
          <a:fillRef idx="1">
            <a:schemeClr val="lt1"/>
          </a:fillRef>
          <a:effectRef idx="0">
            <a:schemeClr val="accent2"/>
          </a:effectRef>
          <a:fontRef idx="minor">
            <a:schemeClr val="dk1"/>
          </a:fontRef>
        </p:style>
        <p:txBody>
          <a:bodyPr lIns="0" rIns="0" bIns="0" rtlCol="0" anchor="ctr"/>
          <a:lstStyle/>
          <a:p>
            <a:pPr marL="91440"/>
            <a:r>
              <a:rPr lang="nl-NL" sz="1000" b="1" dirty="0">
                <a:solidFill>
                  <a:schemeClr val="tx1"/>
                </a:solidFill>
                <a:latin typeface="Tunga" panose="020B0502040204020203" pitchFamily="34" charset="0"/>
                <a:cs typeface="Tunga" panose="020B0502040204020203" pitchFamily="34" charset="0"/>
              </a:rPr>
              <a:t>Delta Marine Terminals, Moerdijk</a:t>
            </a:r>
          </a:p>
          <a:p>
            <a:pPr marL="91440"/>
            <a:r>
              <a:rPr lang="nl-NL" sz="1000" dirty="0">
                <a:solidFill>
                  <a:schemeClr val="tx1"/>
                </a:solidFill>
                <a:latin typeface="Tunga" panose="020B0502040204020203" pitchFamily="34" charset="0"/>
                <a:cs typeface="Tunga" panose="020B0502040204020203" pitchFamily="34" charset="0"/>
                <a:sym typeface="Wingdings 3" panose="05040102010807070707" pitchFamily="18" charset="2"/>
              </a:rPr>
              <a:t> </a:t>
            </a:r>
            <a:r>
              <a:rPr lang="nl-NL" sz="1000" dirty="0">
                <a:solidFill>
                  <a:schemeClr val="tx1"/>
                </a:solidFill>
                <a:latin typeface="Tunga" panose="020B0502040204020203" pitchFamily="34" charset="0"/>
                <a:cs typeface="Tunga" panose="020B0502040204020203" pitchFamily="34" charset="0"/>
              </a:rPr>
              <a:t>Single Trip </a:t>
            </a:r>
            <a:r>
              <a:rPr lang="nl-NL" sz="1000" dirty="0">
                <a:solidFill>
                  <a:schemeClr val="tx1"/>
                </a:solidFill>
                <a:latin typeface="Tunga" panose="020B0502040204020203" pitchFamily="34" charset="0"/>
                <a:cs typeface="Tunga" panose="020B0502040204020203" pitchFamily="34" charset="0"/>
                <a:sym typeface="Wingdings 3" panose="05040102010807070707" pitchFamily="18" charset="2"/>
              </a:rPr>
              <a:t> </a:t>
            </a:r>
            <a:r>
              <a:rPr lang="nl-NL" sz="1000" dirty="0">
                <a:solidFill>
                  <a:schemeClr val="tx1"/>
                </a:solidFill>
                <a:latin typeface="Tunga" panose="020B0502040204020203" pitchFamily="34" charset="0"/>
                <a:cs typeface="Tunga" panose="020B0502040204020203" pitchFamily="34" charset="0"/>
              </a:rPr>
              <a:t>Depot </a:t>
            </a:r>
            <a:r>
              <a:rPr lang="nl-NL" sz="1000" dirty="0" err="1">
                <a:solidFill>
                  <a:schemeClr val="tx1"/>
                </a:solidFill>
                <a:latin typeface="Tunga" panose="020B0502040204020203" pitchFamily="34" charset="0"/>
                <a:cs typeface="Tunga" panose="020B0502040204020203" pitchFamily="34" charset="0"/>
              </a:rPr>
              <a:t>available</a:t>
            </a:r>
            <a:r>
              <a:rPr lang="nl-NL" sz="1000" dirty="0">
                <a:solidFill>
                  <a:schemeClr val="tx1"/>
                </a:solidFill>
                <a:latin typeface="Tunga" panose="020B0502040204020203" pitchFamily="34" charset="0"/>
                <a:cs typeface="Tunga" panose="020B0502040204020203" pitchFamily="34" charset="0"/>
              </a:rPr>
              <a:t> </a:t>
            </a:r>
            <a:r>
              <a:rPr lang="nl-NL" sz="1000" dirty="0" err="1">
                <a:solidFill>
                  <a:schemeClr val="tx1"/>
                </a:solidFill>
                <a:latin typeface="Tunga" panose="020B0502040204020203" pitchFamily="34" charset="0"/>
                <a:cs typeface="Tunga" panose="020B0502040204020203" pitchFamily="34" charset="0"/>
              </a:rPr>
              <a:t>for</a:t>
            </a:r>
            <a:r>
              <a:rPr lang="nl-NL" sz="1000" dirty="0">
                <a:solidFill>
                  <a:schemeClr val="tx1"/>
                </a:solidFill>
                <a:latin typeface="Tunga" panose="020B0502040204020203" pitchFamily="34" charset="0"/>
                <a:cs typeface="Tunga" panose="020B0502040204020203" pitchFamily="34" charset="0"/>
              </a:rPr>
              <a:t> carrier </a:t>
            </a:r>
          </a:p>
        </p:txBody>
      </p:sp>
      <p:sp>
        <p:nvSpPr>
          <p:cNvPr id="26" name="Title 1"/>
          <p:cNvSpPr>
            <a:spLocks noGrp="1"/>
          </p:cNvSpPr>
          <p:nvPr>
            <p:ph type="title"/>
          </p:nvPr>
        </p:nvSpPr>
        <p:spPr>
          <a:xfrm>
            <a:off x="8770216" y="6858000"/>
            <a:ext cx="2533073" cy="381000"/>
          </a:xfrm>
        </p:spPr>
        <p:txBody>
          <a:bodyPr>
            <a:normAutofit/>
          </a:bodyPr>
          <a:lstStyle/>
          <a:p>
            <a:r>
              <a:rPr lang="nl-NL" sz="800" dirty="0"/>
              <a:t>Menu option No container # import Moerdijk details option 2</a:t>
            </a:r>
          </a:p>
        </p:txBody>
      </p:sp>
      <p:pic>
        <p:nvPicPr>
          <p:cNvPr id="24" name="Picture 23"/>
          <p:cNvPicPr>
            <a:picLocks noChangeAspect="1"/>
          </p:cNvPicPr>
          <p:nvPr/>
        </p:nvPicPr>
        <p:blipFill>
          <a:blip r:embed="rId6"/>
          <a:stretch>
            <a:fillRect/>
          </a:stretch>
        </p:blipFill>
        <p:spPr>
          <a:xfrm>
            <a:off x="2590801" y="914400"/>
            <a:ext cx="4506893" cy="2664312"/>
          </a:xfrm>
          <a:prstGeom prst="rect">
            <a:avLst/>
          </a:prstGeom>
          <a:effectLst>
            <a:outerShdw blurRad="50800" dist="38100" dir="18900000" algn="bl" rotWithShape="0">
              <a:prstClr val="black">
                <a:alpha val="40000"/>
              </a:prstClr>
            </a:outerShdw>
          </a:effectLst>
        </p:spPr>
      </p:pic>
      <p:pic>
        <p:nvPicPr>
          <p:cNvPr id="42" name="Picture 41" descr="want to create function that when a new point occurs this file will ..."/>
          <p:cNvPicPr>
            <a:picLocks noChangeAspect="1"/>
          </p:cNvPicPr>
          <p:nvPr/>
        </p:nvPicPr>
        <p:blipFill>
          <a:blip r:embed="rId7"/>
          <a:stretch>
            <a:fillRect/>
          </a:stretch>
        </p:blipFill>
        <p:spPr>
          <a:xfrm flipH="1">
            <a:off x="4395498" y="2511255"/>
            <a:ext cx="160338" cy="280591"/>
          </a:xfrm>
          <a:prstGeom prst="rect">
            <a:avLst/>
          </a:prstGeom>
        </p:spPr>
      </p:pic>
      <p:sp>
        <p:nvSpPr>
          <p:cNvPr id="45" name="Rectangle 44"/>
          <p:cNvSpPr/>
          <p:nvPr/>
        </p:nvSpPr>
        <p:spPr>
          <a:xfrm>
            <a:off x="10325934" y="4754620"/>
            <a:ext cx="570543" cy="520435"/>
          </a:xfrm>
          <a:prstGeom prst="rect">
            <a:avLst/>
          </a:prstGeom>
          <a:solidFill>
            <a:schemeClr val="bg1"/>
          </a:solidFill>
          <a:ln>
            <a:solidFill>
              <a:schemeClr val="bg1">
                <a:lumMod val="85000"/>
              </a:schemeClr>
            </a:solidFill>
          </a:ln>
          <a:effectLst>
            <a:outerShdw blurRad="50800" dist="38100" dir="18900000" algn="bl" rotWithShape="0">
              <a:prstClr val="black">
                <a:alpha val="40000"/>
              </a:prstClr>
            </a:outerShdw>
          </a:effectLst>
        </p:spPr>
        <p:style>
          <a:lnRef idx="2">
            <a:schemeClr val="accent2"/>
          </a:lnRef>
          <a:fillRef idx="1">
            <a:schemeClr val="lt1"/>
          </a:fillRef>
          <a:effectRef idx="0">
            <a:schemeClr val="accent2"/>
          </a:effectRef>
          <a:fontRef idx="minor">
            <a:schemeClr val="dk1"/>
          </a:fontRef>
        </p:style>
        <p:txBody>
          <a:bodyPr lIns="0" rIns="0" bIns="0" rtlCol="0" anchor="ctr"/>
          <a:lstStyle/>
          <a:p>
            <a:pPr algn="ctr"/>
            <a:endParaRPr lang="nl-NL">
              <a:latin typeface="Tunga" panose="020B0502040204020203" pitchFamily="34" charset="0"/>
              <a:cs typeface="Tunga" panose="020B0502040204020203" pitchFamily="34" charset="0"/>
            </a:endParaRPr>
          </a:p>
        </p:txBody>
      </p:sp>
      <p:sp>
        <p:nvSpPr>
          <p:cNvPr id="46" name="Rectangle 45"/>
          <p:cNvSpPr/>
          <p:nvPr/>
        </p:nvSpPr>
        <p:spPr>
          <a:xfrm>
            <a:off x="10337479" y="4058989"/>
            <a:ext cx="570543" cy="520435"/>
          </a:xfrm>
          <a:prstGeom prst="rect">
            <a:avLst/>
          </a:prstGeom>
          <a:solidFill>
            <a:schemeClr val="bg1"/>
          </a:solidFill>
          <a:ln>
            <a:solidFill>
              <a:schemeClr val="bg1">
                <a:lumMod val="85000"/>
              </a:schemeClr>
            </a:solidFill>
          </a:ln>
          <a:effectLst>
            <a:outerShdw blurRad="50800" dist="38100" dir="18900000" algn="bl" rotWithShape="0">
              <a:prstClr val="black">
                <a:alpha val="40000"/>
              </a:prstClr>
            </a:outerShdw>
          </a:effectLst>
        </p:spPr>
        <p:style>
          <a:lnRef idx="2">
            <a:schemeClr val="accent2"/>
          </a:lnRef>
          <a:fillRef idx="1">
            <a:schemeClr val="lt1"/>
          </a:fillRef>
          <a:effectRef idx="0">
            <a:schemeClr val="accent2"/>
          </a:effectRef>
          <a:fontRef idx="minor">
            <a:schemeClr val="dk1"/>
          </a:fontRef>
        </p:style>
        <p:txBody>
          <a:bodyPr lIns="0" rIns="0" bIns="0" rtlCol="0" anchor="ctr"/>
          <a:lstStyle/>
          <a:p>
            <a:pPr algn="ctr"/>
            <a:endParaRPr lang="nl-NL">
              <a:latin typeface="Tunga" panose="020B0502040204020203" pitchFamily="34" charset="0"/>
              <a:cs typeface="Tunga" panose="020B0502040204020203" pitchFamily="34" charset="0"/>
            </a:endParaRPr>
          </a:p>
        </p:txBody>
      </p:sp>
      <p:sp>
        <p:nvSpPr>
          <p:cNvPr id="48" name="Rectangle 47"/>
          <p:cNvSpPr/>
          <p:nvPr/>
        </p:nvSpPr>
        <p:spPr>
          <a:xfrm>
            <a:off x="10325934" y="946513"/>
            <a:ext cx="570543" cy="520435"/>
          </a:xfrm>
          <a:prstGeom prst="rect">
            <a:avLst/>
          </a:prstGeom>
          <a:solidFill>
            <a:schemeClr val="bg1"/>
          </a:solidFill>
          <a:ln>
            <a:solidFill>
              <a:schemeClr val="bg1">
                <a:lumMod val="85000"/>
              </a:schemeClr>
            </a:solidFill>
          </a:ln>
          <a:effectLst>
            <a:outerShdw blurRad="50800" dist="38100" dir="18900000" algn="bl" rotWithShape="0">
              <a:prstClr val="black">
                <a:alpha val="40000"/>
              </a:prstClr>
            </a:outerShdw>
          </a:effectLst>
        </p:spPr>
        <p:style>
          <a:lnRef idx="2">
            <a:schemeClr val="accent2"/>
          </a:lnRef>
          <a:fillRef idx="1">
            <a:schemeClr val="lt1"/>
          </a:fillRef>
          <a:effectRef idx="0">
            <a:schemeClr val="accent2"/>
          </a:effectRef>
          <a:fontRef idx="minor">
            <a:schemeClr val="dk1"/>
          </a:fontRef>
        </p:style>
        <p:txBody>
          <a:bodyPr lIns="0" rIns="0" bIns="0" rtlCol="0" anchor="ctr"/>
          <a:lstStyle/>
          <a:p>
            <a:pPr algn="ctr"/>
            <a:endParaRPr lang="nl-NL">
              <a:latin typeface="Tunga" panose="020B0502040204020203" pitchFamily="34" charset="0"/>
              <a:cs typeface="Tunga" panose="020B0502040204020203" pitchFamily="34" charset="0"/>
            </a:endParaRPr>
          </a:p>
        </p:txBody>
      </p:sp>
      <p:pic>
        <p:nvPicPr>
          <p:cNvPr id="49" name="Picture 2"/>
          <p:cNvPicPr>
            <a:picLocks noChangeAspect="1" noChangeArrowheads="1"/>
          </p:cNvPicPr>
          <p:nvPr/>
        </p:nvPicPr>
        <p:blipFill>
          <a:blip r:embed="rId8">
            <a:duotone>
              <a:schemeClr val="bg2">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10381204" y="987654"/>
            <a:ext cx="438150" cy="438150"/>
          </a:xfrm>
          <a:prstGeom prst="rect">
            <a:avLst/>
          </a:prstGeom>
          <a:noFill/>
          <a:ln>
            <a:noFill/>
          </a:ln>
          <a:effectLst>
            <a:outerShdw blurRad="50800" dist="38100" dir="18900000" algn="bl" rotWithShape="0">
              <a:prstClr val="black">
                <a:alpha val="40000"/>
              </a:prstClr>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50" name="Picture 3"/>
          <p:cNvPicPr>
            <a:picLocks noChangeAspect="1" noChangeArrowheads="1"/>
          </p:cNvPicPr>
          <p:nvPr/>
        </p:nvPicPr>
        <p:blipFill>
          <a:blip r:embed="rId9">
            <a:duotone>
              <a:schemeClr val="bg2">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10437692" y="4114321"/>
            <a:ext cx="370114" cy="409769"/>
          </a:xfrm>
          <a:prstGeom prst="rect">
            <a:avLst/>
          </a:prstGeom>
          <a:noFill/>
          <a:ln>
            <a:noFill/>
          </a:ln>
          <a:effectLst>
            <a:outerShdw blurRad="50800" dist="38100" dir="18900000" algn="bl" rotWithShape="0">
              <a:prstClr val="black">
                <a:alpha val="40000"/>
              </a:prstClr>
            </a:outerShdw>
          </a:effectLst>
          <a:extLst/>
        </p:spPr>
      </p:pic>
      <p:pic>
        <p:nvPicPr>
          <p:cNvPr id="51" name="Picture 2"/>
          <p:cNvPicPr>
            <a:picLocks noChangeAspect="1" noChangeArrowheads="1"/>
          </p:cNvPicPr>
          <p:nvPr/>
        </p:nvPicPr>
        <p:blipFill>
          <a:blip r:embed="rId8">
            <a:duotone>
              <a:schemeClr val="bg2">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10367870" y="4795761"/>
            <a:ext cx="438150" cy="438150"/>
          </a:xfrm>
          <a:prstGeom prst="rect">
            <a:avLst/>
          </a:prstGeom>
          <a:noFill/>
          <a:ln>
            <a:noFill/>
          </a:ln>
          <a:effectLst>
            <a:outerShdw blurRad="50800" dist="38100" dir="18900000" algn="bl" rotWithShape="0">
              <a:prstClr val="black">
                <a:alpha val="40000"/>
              </a:prstClr>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52" name="Rectangle 51">
            <a:hlinkClick r:id="rId10" action="ppaction://hlinksldjump"/>
          </p:cNvPr>
          <p:cNvSpPr/>
          <p:nvPr/>
        </p:nvSpPr>
        <p:spPr>
          <a:xfrm>
            <a:off x="7731829" y="4058561"/>
            <a:ext cx="2616434" cy="520435"/>
          </a:xfrm>
          <a:prstGeom prst="rect">
            <a:avLst/>
          </a:prstGeom>
          <a:solidFill>
            <a:schemeClr val="bg1">
              <a:lumMod val="75000"/>
            </a:schemeClr>
          </a:solidFill>
          <a:ln>
            <a:solidFill>
              <a:schemeClr val="bg1">
                <a:lumMod val="85000"/>
              </a:schemeClr>
            </a:solidFill>
          </a:ln>
          <a:effectLst>
            <a:outerShdw blurRad="50800" dist="38100" dir="18900000" algn="bl" rotWithShape="0">
              <a:prstClr val="black">
                <a:alpha val="40000"/>
              </a:prstClr>
            </a:outerShdw>
          </a:effectLst>
        </p:spPr>
        <p:style>
          <a:lnRef idx="2">
            <a:schemeClr val="accent2"/>
          </a:lnRef>
          <a:fillRef idx="1">
            <a:schemeClr val="lt1"/>
          </a:fillRef>
          <a:effectRef idx="0">
            <a:schemeClr val="accent2"/>
          </a:effectRef>
          <a:fontRef idx="minor">
            <a:schemeClr val="dk1"/>
          </a:fontRef>
        </p:style>
        <p:txBody>
          <a:bodyPr lIns="0" rIns="0" bIns="0" rtlCol="0" anchor="ctr"/>
          <a:lstStyle/>
          <a:p>
            <a:pPr marL="91440"/>
            <a:r>
              <a:rPr lang="nl-NL" sz="1000" b="1" dirty="0">
                <a:solidFill>
                  <a:schemeClr val="bg1"/>
                </a:solidFill>
                <a:latin typeface="Tunga" panose="020B0502040204020203" pitchFamily="34" charset="0"/>
                <a:cs typeface="Tunga" panose="020B0502040204020203" pitchFamily="34" charset="0"/>
              </a:rPr>
              <a:t>Barge Terminal Tilburg, Tilburg</a:t>
            </a:r>
          </a:p>
          <a:p>
            <a:pPr marL="91440"/>
            <a:r>
              <a:rPr lang="nl-NL" sz="1000" dirty="0">
                <a:solidFill>
                  <a:schemeClr val="bg1"/>
                </a:solidFill>
                <a:latin typeface="Tunga" panose="020B0502040204020203" pitchFamily="34" charset="0"/>
                <a:cs typeface="Tunga" panose="020B0502040204020203" pitchFamily="34" charset="0"/>
                <a:sym typeface="Wingdings 3" panose="05040102010807070707" pitchFamily="18" charset="2"/>
              </a:rPr>
              <a:t> </a:t>
            </a:r>
            <a:r>
              <a:rPr lang="nl-NL" sz="1000" dirty="0" err="1">
                <a:solidFill>
                  <a:schemeClr val="bg1"/>
                </a:solidFill>
                <a:latin typeface="Tunga" panose="020B0502040204020203" pitchFamily="34" charset="0"/>
                <a:cs typeface="Tunga" panose="020B0502040204020203" pitchFamily="34" charset="0"/>
              </a:rPr>
              <a:t>Round</a:t>
            </a:r>
            <a:r>
              <a:rPr lang="nl-NL" sz="1000" dirty="0">
                <a:solidFill>
                  <a:schemeClr val="bg1"/>
                </a:solidFill>
                <a:latin typeface="Tunga" panose="020B0502040204020203" pitchFamily="34" charset="0"/>
                <a:cs typeface="Tunga" panose="020B0502040204020203" pitchFamily="34" charset="0"/>
              </a:rPr>
              <a:t> Trip</a:t>
            </a:r>
          </a:p>
        </p:txBody>
      </p:sp>
      <p:sp>
        <p:nvSpPr>
          <p:cNvPr id="54" name="Rectangle 53"/>
          <p:cNvSpPr/>
          <p:nvPr/>
        </p:nvSpPr>
        <p:spPr>
          <a:xfrm>
            <a:off x="10887924" y="946513"/>
            <a:ext cx="570543" cy="520435"/>
          </a:xfrm>
          <a:prstGeom prst="rect">
            <a:avLst/>
          </a:prstGeom>
          <a:solidFill>
            <a:schemeClr val="bg1"/>
          </a:solidFill>
          <a:ln>
            <a:solidFill>
              <a:schemeClr val="bg1">
                <a:lumMod val="85000"/>
              </a:schemeClr>
            </a:solidFill>
          </a:ln>
          <a:effectLst>
            <a:outerShdw blurRad="50800" dist="38100" dir="18900000" algn="bl" rotWithShape="0">
              <a:prstClr val="black">
                <a:alpha val="40000"/>
              </a:prstClr>
            </a:outerShdw>
          </a:effectLst>
        </p:spPr>
        <p:style>
          <a:lnRef idx="2">
            <a:schemeClr val="accent2"/>
          </a:lnRef>
          <a:fillRef idx="1">
            <a:schemeClr val="lt1"/>
          </a:fillRef>
          <a:effectRef idx="0">
            <a:schemeClr val="accent2"/>
          </a:effectRef>
          <a:fontRef idx="minor">
            <a:schemeClr val="dk1"/>
          </a:fontRef>
        </p:style>
        <p:txBody>
          <a:bodyPr lIns="0" rIns="0" bIns="0" rtlCol="0" anchor="ctr"/>
          <a:lstStyle/>
          <a:p>
            <a:pPr algn="ctr"/>
            <a:r>
              <a:rPr lang="nl-NL" sz="1000" dirty="0">
                <a:solidFill>
                  <a:schemeClr val="bg1">
                    <a:lumMod val="50000"/>
                  </a:schemeClr>
                </a:solidFill>
                <a:latin typeface="Tunga" panose="020B0502040204020203" pitchFamily="34" charset="0"/>
                <a:cs typeface="Tunga" panose="020B0502040204020203" pitchFamily="34" charset="0"/>
              </a:rPr>
              <a:t>€ 124.20</a:t>
            </a:r>
          </a:p>
        </p:txBody>
      </p:sp>
      <p:sp>
        <p:nvSpPr>
          <p:cNvPr id="55" name="Rectangle 54"/>
          <p:cNvSpPr/>
          <p:nvPr/>
        </p:nvSpPr>
        <p:spPr>
          <a:xfrm>
            <a:off x="10899469" y="4058987"/>
            <a:ext cx="570543" cy="520435"/>
          </a:xfrm>
          <a:prstGeom prst="rect">
            <a:avLst/>
          </a:prstGeom>
          <a:solidFill>
            <a:schemeClr val="bg1"/>
          </a:solidFill>
          <a:ln>
            <a:solidFill>
              <a:schemeClr val="bg1">
                <a:lumMod val="85000"/>
              </a:schemeClr>
            </a:solidFill>
          </a:ln>
          <a:effectLst>
            <a:outerShdw blurRad="50800" dist="38100" dir="18900000" algn="bl" rotWithShape="0">
              <a:prstClr val="black">
                <a:alpha val="40000"/>
              </a:prstClr>
            </a:outerShdw>
          </a:effectLst>
        </p:spPr>
        <p:style>
          <a:lnRef idx="2">
            <a:schemeClr val="accent2"/>
          </a:lnRef>
          <a:fillRef idx="1">
            <a:schemeClr val="lt1"/>
          </a:fillRef>
          <a:effectRef idx="0">
            <a:schemeClr val="accent2"/>
          </a:effectRef>
          <a:fontRef idx="minor">
            <a:schemeClr val="dk1"/>
          </a:fontRef>
        </p:style>
        <p:txBody>
          <a:bodyPr lIns="0" rIns="0" bIns="0" rtlCol="0" anchor="ctr"/>
          <a:lstStyle/>
          <a:p>
            <a:pPr algn="ctr"/>
            <a:r>
              <a:rPr lang="nl-NL" sz="1000" dirty="0">
                <a:solidFill>
                  <a:schemeClr val="bg1">
                    <a:lumMod val="50000"/>
                  </a:schemeClr>
                </a:solidFill>
                <a:latin typeface="Tunga" panose="020B0502040204020203" pitchFamily="34" charset="0"/>
                <a:cs typeface="Tunga" panose="020B0502040204020203" pitchFamily="34" charset="0"/>
              </a:rPr>
              <a:t>€ 145.98</a:t>
            </a:r>
          </a:p>
        </p:txBody>
      </p:sp>
      <p:sp>
        <p:nvSpPr>
          <p:cNvPr id="56" name="Rectangle 55"/>
          <p:cNvSpPr/>
          <p:nvPr/>
        </p:nvSpPr>
        <p:spPr>
          <a:xfrm>
            <a:off x="10896477" y="4754618"/>
            <a:ext cx="570543" cy="520435"/>
          </a:xfrm>
          <a:prstGeom prst="rect">
            <a:avLst/>
          </a:prstGeom>
          <a:solidFill>
            <a:schemeClr val="bg1"/>
          </a:solidFill>
          <a:ln>
            <a:solidFill>
              <a:schemeClr val="bg1">
                <a:lumMod val="85000"/>
              </a:schemeClr>
            </a:solidFill>
          </a:ln>
          <a:effectLst>
            <a:outerShdw blurRad="50800" dist="38100" dir="18900000" algn="bl" rotWithShape="0">
              <a:prstClr val="black">
                <a:alpha val="40000"/>
              </a:prstClr>
            </a:outerShdw>
          </a:effectLst>
        </p:spPr>
        <p:style>
          <a:lnRef idx="2">
            <a:schemeClr val="accent2"/>
          </a:lnRef>
          <a:fillRef idx="1">
            <a:schemeClr val="lt1"/>
          </a:fillRef>
          <a:effectRef idx="0">
            <a:schemeClr val="accent2"/>
          </a:effectRef>
          <a:fontRef idx="minor">
            <a:schemeClr val="dk1"/>
          </a:fontRef>
        </p:style>
        <p:txBody>
          <a:bodyPr lIns="0" rIns="0" bIns="0" rtlCol="0" anchor="ctr"/>
          <a:lstStyle/>
          <a:p>
            <a:pPr algn="ctr"/>
            <a:r>
              <a:rPr lang="nl-NL" sz="1000" dirty="0">
                <a:solidFill>
                  <a:schemeClr val="bg1">
                    <a:lumMod val="50000"/>
                  </a:schemeClr>
                </a:solidFill>
                <a:latin typeface="Tunga" panose="020B0502040204020203" pitchFamily="34" charset="0"/>
                <a:cs typeface="Tunga" panose="020B0502040204020203" pitchFamily="34" charset="0"/>
              </a:rPr>
              <a:t>€ 150.50</a:t>
            </a:r>
          </a:p>
        </p:txBody>
      </p:sp>
      <p:pic>
        <p:nvPicPr>
          <p:cNvPr id="60" name="Picture 59" descr="want to create function that when a new point occurs this file will ..."/>
          <p:cNvPicPr>
            <a:picLocks noChangeAspect="1"/>
          </p:cNvPicPr>
          <p:nvPr/>
        </p:nvPicPr>
        <p:blipFill>
          <a:blip r:embed="rId7">
            <a:duotone>
              <a:schemeClr val="accent1">
                <a:shade val="45000"/>
                <a:satMod val="135000"/>
              </a:schemeClr>
              <a:prstClr val="white"/>
            </a:duotone>
          </a:blip>
          <a:stretch>
            <a:fillRect/>
          </a:stretch>
        </p:blipFill>
        <p:spPr>
          <a:xfrm flipH="1">
            <a:off x="3505873" y="1792904"/>
            <a:ext cx="160338" cy="280591"/>
          </a:xfrm>
          <a:prstGeom prst="rect">
            <a:avLst/>
          </a:prstGeom>
        </p:spPr>
      </p:pic>
      <p:pic>
        <p:nvPicPr>
          <p:cNvPr id="73" name="Picture 72" descr="want to create function that when a new point occurs this file will ...">
            <a:hlinkClick r:id="rId5" action="ppaction://hlinksldjump"/>
          </p:cNvPr>
          <p:cNvPicPr>
            <a:picLocks noChangeAspect="1"/>
          </p:cNvPicPr>
          <p:nvPr/>
        </p:nvPicPr>
        <p:blipFill>
          <a:blip r:embed="rId7">
            <a:duotone>
              <a:schemeClr val="accent6">
                <a:shade val="45000"/>
                <a:satMod val="135000"/>
              </a:schemeClr>
              <a:prstClr val="white"/>
            </a:duotone>
          </a:blip>
          <a:stretch>
            <a:fillRect/>
          </a:stretch>
        </p:blipFill>
        <p:spPr>
          <a:xfrm flipH="1">
            <a:off x="4243076" y="2579842"/>
            <a:ext cx="96681" cy="169192"/>
          </a:xfrm>
          <a:prstGeom prst="rect">
            <a:avLst/>
          </a:prstGeom>
        </p:spPr>
      </p:pic>
      <p:pic>
        <p:nvPicPr>
          <p:cNvPr id="74" name="Picture 73" descr="want to create function that when a new point occurs this file will ...">
            <a:hlinkClick r:id="rId10" action="ppaction://hlinksldjump"/>
          </p:cNvPr>
          <p:cNvPicPr>
            <a:picLocks noChangeAspect="1"/>
          </p:cNvPicPr>
          <p:nvPr/>
        </p:nvPicPr>
        <p:blipFill>
          <a:blip r:embed="rId7">
            <a:duotone>
              <a:schemeClr val="accent3">
                <a:shade val="45000"/>
                <a:satMod val="135000"/>
              </a:schemeClr>
              <a:prstClr val="white"/>
            </a:duotone>
          </a:blip>
          <a:stretch>
            <a:fillRect/>
          </a:stretch>
        </p:blipFill>
        <p:spPr>
          <a:xfrm flipH="1">
            <a:off x="4451215" y="2882731"/>
            <a:ext cx="96681" cy="169192"/>
          </a:xfrm>
          <a:prstGeom prst="rect">
            <a:avLst/>
          </a:prstGeom>
        </p:spPr>
      </p:pic>
      <p:pic>
        <p:nvPicPr>
          <p:cNvPr id="75" name="Picture 74" descr="want to create function that when a new point occurs this file will ..."/>
          <p:cNvPicPr>
            <a:picLocks noChangeAspect="1"/>
          </p:cNvPicPr>
          <p:nvPr/>
        </p:nvPicPr>
        <p:blipFill>
          <a:blip r:embed="rId7">
            <a:duotone>
              <a:schemeClr val="accent4">
                <a:shade val="45000"/>
                <a:satMod val="135000"/>
              </a:schemeClr>
              <a:prstClr val="white"/>
            </a:duotone>
          </a:blip>
          <a:stretch>
            <a:fillRect/>
          </a:stretch>
        </p:blipFill>
        <p:spPr>
          <a:xfrm flipH="1">
            <a:off x="4597951" y="2579842"/>
            <a:ext cx="191810" cy="335668"/>
          </a:xfrm>
          <a:prstGeom prst="rect">
            <a:avLst/>
          </a:prstGeom>
        </p:spPr>
      </p:pic>
      <p:pic>
        <p:nvPicPr>
          <p:cNvPr id="76" name="Picture 75" descr="want to create function that when a new point occurs this file will ..."/>
          <p:cNvPicPr>
            <a:picLocks noChangeAspect="1"/>
          </p:cNvPicPr>
          <p:nvPr/>
        </p:nvPicPr>
        <p:blipFill>
          <a:blip r:embed="rId7">
            <a:duotone>
              <a:schemeClr val="accent4">
                <a:shade val="45000"/>
                <a:satMod val="135000"/>
              </a:schemeClr>
              <a:prstClr val="white"/>
            </a:duotone>
          </a:blip>
          <a:stretch>
            <a:fillRect/>
          </a:stretch>
        </p:blipFill>
        <p:spPr>
          <a:xfrm flipH="1">
            <a:off x="10091192" y="1122133"/>
            <a:ext cx="96681" cy="169192"/>
          </a:xfrm>
          <a:prstGeom prst="rect">
            <a:avLst/>
          </a:prstGeom>
        </p:spPr>
      </p:pic>
      <p:pic>
        <p:nvPicPr>
          <p:cNvPr id="77" name="Picture 76" descr="want to create function that when a new point occurs this file will ..."/>
          <p:cNvPicPr>
            <a:picLocks noChangeAspect="1"/>
          </p:cNvPicPr>
          <p:nvPr/>
        </p:nvPicPr>
        <p:blipFill>
          <a:blip r:embed="rId7">
            <a:duotone>
              <a:schemeClr val="accent3">
                <a:shade val="45000"/>
                <a:satMod val="135000"/>
              </a:schemeClr>
              <a:prstClr val="white"/>
            </a:duotone>
          </a:blip>
          <a:stretch>
            <a:fillRect/>
          </a:stretch>
        </p:blipFill>
        <p:spPr>
          <a:xfrm flipH="1">
            <a:off x="10106704" y="4170586"/>
            <a:ext cx="96681" cy="169192"/>
          </a:xfrm>
          <a:prstGeom prst="rect">
            <a:avLst/>
          </a:prstGeom>
        </p:spPr>
      </p:pic>
      <p:pic>
        <p:nvPicPr>
          <p:cNvPr id="78" name="Picture 77" descr="want to create function that when a new point occurs this file will ..."/>
          <p:cNvPicPr>
            <a:picLocks noChangeAspect="1"/>
          </p:cNvPicPr>
          <p:nvPr/>
        </p:nvPicPr>
        <p:blipFill>
          <a:blip r:embed="rId7">
            <a:duotone>
              <a:schemeClr val="accent6">
                <a:shade val="45000"/>
                <a:satMod val="135000"/>
              </a:schemeClr>
              <a:prstClr val="white"/>
            </a:duotone>
          </a:blip>
          <a:stretch>
            <a:fillRect/>
          </a:stretch>
        </p:blipFill>
        <p:spPr>
          <a:xfrm flipH="1">
            <a:off x="10110066" y="4930239"/>
            <a:ext cx="96681" cy="169192"/>
          </a:xfrm>
          <a:prstGeom prst="rect">
            <a:avLst/>
          </a:prstGeom>
        </p:spPr>
      </p:pic>
      <p:sp>
        <p:nvSpPr>
          <p:cNvPr id="61" name="Flowchart: Merge 60">
            <a:hlinkClick r:id="rId11" action="ppaction://hlinksldjump"/>
          </p:cNvPr>
          <p:cNvSpPr/>
          <p:nvPr/>
        </p:nvSpPr>
        <p:spPr>
          <a:xfrm rot="10800000">
            <a:off x="10204037" y="991058"/>
            <a:ext cx="76200" cy="76298"/>
          </a:xfrm>
          <a:prstGeom prst="flowChartMerge">
            <a:avLst/>
          </a:prstGeom>
          <a:solidFill>
            <a:schemeClr val="bg1">
              <a:lumMod val="50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a:p>
        </p:txBody>
      </p:sp>
      <p:sp>
        <p:nvSpPr>
          <p:cNvPr id="62" name="Flowchart: Merge 61"/>
          <p:cNvSpPr/>
          <p:nvPr/>
        </p:nvSpPr>
        <p:spPr>
          <a:xfrm>
            <a:off x="10204037" y="4113305"/>
            <a:ext cx="76200" cy="76298"/>
          </a:xfrm>
          <a:prstGeom prst="flowChartMerge">
            <a:avLst/>
          </a:prstGeom>
          <a:solidFill>
            <a:schemeClr val="bg1">
              <a:lumMod val="50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a:p>
        </p:txBody>
      </p:sp>
      <p:sp>
        <p:nvSpPr>
          <p:cNvPr id="64" name="Flowchart: Merge 63"/>
          <p:cNvSpPr/>
          <p:nvPr/>
        </p:nvSpPr>
        <p:spPr>
          <a:xfrm>
            <a:off x="10188505" y="4823298"/>
            <a:ext cx="76200" cy="76298"/>
          </a:xfrm>
          <a:prstGeom prst="flowChartMerge">
            <a:avLst/>
          </a:prstGeom>
          <a:solidFill>
            <a:schemeClr val="bg1">
              <a:lumMod val="50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a:p>
        </p:txBody>
      </p:sp>
      <p:sp>
        <p:nvSpPr>
          <p:cNvPr id="65" name="TextBox 64"/>
          <p:cNvSpPr txBox="1"/>
          <p:nvPr/>
        </p:nvSpPr>
        <p:spPr>
          <a:xfrm>
            <a:off x="2770046" y="906689"/>
            <a:ext cx="811441" cy="215444"/>
          </a:xfrm>
          <a:prstGeom prst="rect">
            <a:avLst/>
          </a:prstGeom>
          <a:noFill/>
        </p:spPr>
        <p:txBody>
          <a:bodyPr wrap="none" rtlCol="0">
            <a:spAutoFit/>
          </a:bodyPr>
          <a:lstStyle/>
          <a:p>
            <a:r>
              <a:rPr lang="nl-NL" sz="800" dirty="0">
                <a:solidFill>
                  <a:schemeClr val="bg1"/>
                </a:solidFill>
              </a:rPr>
              <a:t>Map │ </a:t>
            </a:r>
            <a:r>
              <a:rPr lang="en-GB" sz="800" dirty="0">
                <a:solidFill>
                  <a:schemeClr val="bg1"/>
                </a:solidFill>
              </a:rPr>
              <a:t>Satellite</a:t>
            </a:r>
          </a:p>
        </p:txBody>
      </p:sp>
      <p:pic>
        <p:nvPicPr>
          <p:cNvPr id="66" name="Picture 24" descr="https://upload.wikimedia.org/wikipedia/en/thumb/f/f3/Maersk_Oil_logo.svg/1135px-Maersk_Oil_logo.svg.png"/>
          <p:cNvPicPr>
            <a:picLocks noChangeAspect="1" noChangeArrowheads="1"/>
          </p:cNvPicPr>
          <p:nvPr/>
        </p:nvPicPr>
        <p:blipFill>
          <a:blip r:embed="rId12" cstate="print">
            <a:extLst>
              <a:ext uri="{28A0092B-C50C-407E-A947-70E740481C1C}">
                <a14:useLocalDpi xmlns:a14="http://schemas.microsoft.com/office/drawing/2010/main" val="0"/>
              </a:ext>
            </a:extLst>
          </a:blip>
          <a:srcRect/>
          <a:stretch>
            <a:fillRect/>
          </a:stretch>
        </p:blipFill>
        <p:spPr bwMode="auto">
          <a:xfrm>
            <a:off x="2960312" y="1362436"/>
            <a:ext cx="302691" cy="273089"/>
          </a:xfrm>
          <a:prstGeom prst="rect">
            <a:avLst/>
          </a:prstGeom>
          <a:noFill/>
          <a:extLst>
            <a:ext uri="{909E8E84-426E-40DD-AFC4-6F175D3DCCD1}">
              <a14:hiddenFill xmlns:a14="http://schemas.microsoft.com/office/drawing/2010/main">
                <a:solidFill>
                  <a:srgbClr val="FFFFFF"/>
                </a:solidFill>
              </a14:hiddenFill>
            </a:ext>
          </a:extLst>
        </p:spPr>
      </p:pic>
      <p:sp>
        <p:nvSpPr>
          <p:cNvPr id="83" name="Rectangle 82">
            <a:hlinkClick r:id="rId13" action="ppaction://hlinksldjump"/>
          </p:cNvPr>
          <p:cNvSpPr/>
          <p:nvPr/>
        </p:nvSpPr>
        <p:spPr>
          <a:xfrm>
            <a:off x="8995968" y="5404659"/>
            <a:ext cx="1040785" cy="23957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nSpc>
                <a:spcPct val="125000"/>
              </a:lnSpc>
            </a:pPr>
            <a:r>
              <a:rPr lang="nl-NL" sz="1200" b="1" u="sng" dirty="0">
                <a:solidFill>
                  <a:schemeClr val="tx1"/>
                </a:solidFill>
                <a:latin typeface="Tunga" panose="020B0502040204020203" pitchFamily="34" charset="0"/>
                <a:cs typeface="Tunga" panose="020B0502040204020203" pitchFamily="34" charset="0"/>
              </a:rPr>
              <a:t>more options</a:t>
            </a:r>
            <a:endParaRPr lang="nl-NL" sz="1600" u="sng" dirty="0">
              <a:solidFill>
                <a:schemeClr val="tx1"/>
              </a:solidFill>
              <a:latin typeface="Tunga" panose="020B0502040204020203" pitchFamily="34" charset="0"/>
              <a:cs typeface="Tunga" panose="020B0502040204020203" pitchFamily="34" charset="0"/>
            </a:endParaRPr>
          </a:p>
        </p:txBody>
      </p:sp>
      <p:sp>
        <p:nvSpPr>
          <p:cNvPr id="99" name="TextBox 98"/>
          <p:cNvSpPr txBox="1"/>
          <p:nvPr/>
        </p:nvSpPr>
        <p:spPr>
          <a:xfrm>
            <a:off x="10767627" y="583984"/>
            <a:ext cx="963725" cy="215444"/>
          </a:xfrm>
          <a:prstGeom prst="rect">
            <a:avLst/>
          </a:prstGeom>
          <a:noFill/>
        </p:spPr>
        <p:txBody>
          <a:bodyPr wrap="none" rtlCol="0">
            <a:spAutoFit/>
          </a:bodyPr>
          <a:lstStyle/>
          <a:p>
            <a:r>
              <a:rPr lang="nl-NL" sz="800" dirty="0" err="1">
                <a:solidFill>
                  <a:schemeClr val="tx2"/>
                </a:solidFill>
              </a:rPr>
              <a:t>Sort</a:t>
            </a:r>
            <a:r>
              <a:rPr lang="nl-NL" sz="800" dirty="0">
                <a:solidFill>
                  <a:schemeClr val="tx2"/>
                </a:solidFill>
              </a:rPr>
              <a:t> </a:t>
            </a:r>
            <a:r>
              <a:rPr lang="nl-NL" sz="800" dirty="0" err="1">
                <a:solidFill>
                  <a:schemeClr val="tx2"/>
                </a:solidFill>
              </a:rPr>
              <a:t>by</a:t>
            </a:r>
            <a:r>
              <a:rPr lang="nl-NL" sz="800" dirty="0">
                <a:solidFill>
                  <a:schemeClr val="tx2"/>
                </a:solidFill>
              </a:rPr>
              <a:t> </a:t>
            </a:r>
            <a:r>
              <a:rPr lang="nl-NL" sz="800" u="sng" dirty="0">
                <a:solidFill>
                  <a:schemeClr val="tx2"/>
                </a:solidFill>
              </a:rPr>
              <a:t>Price</a:t>
            </a:r>
            <a:r>
              <a:rPr lang="nl-NL" sz="800" dirty="0">
                <a:solidFill>
                  <a:schemeClr val="tx2"/>
                </a:solidFill>
              </a:rPr>
              <a:t> │ Co2</a:t>
            </a:r>
            <a:endParaRPr lang="en-GB" sz="800" dirty="0">
              <a:solidFill>
                <a:schemeClr val="tx2"/>
              </a:solidFill>
            </a:endParaRPr>
          </a:p>
        </p:txBody>
      </p:sp>
      <p:sp>
        <p:nvSpPr>
          <p:cNvPr id="100" name="TextBox 99"/>
          <p:cNvSpPr txBox="1"/>
          <p:nvPr/>
        </p:nvSpPr>
        <p:spPr>
          <a:xfrm>
            <a:off x="7977896" y="585502"/>
            <a:ext cx="987771" cy="215444"/>
          </a:xfrm>
          <a:prstGeom prst="rect">
            <a:avLst/>
          </a:prstGeom>
          <a:noFill/>
        </p:spPr>
        <p:txBody>
          <a:bodyPr wrap="none" rtlCol="0">
            <a:spAutoFit/>
          </a:bodyPr>
          <a:lstStyle/>
          <a:p>
            <a:r>
              <a:rPr lang="en-GB" sz="800" dirty="0"/>
              <a:t>Contracted options</a:t>
            </a:r>
          </a:p>
        </p:txBody>
      </p:sp>
      <p:graphicFrame>
        <p:nvGraphicFramePr>
          <p:cNvPr id="107" name="Table 106"/>
          <p:cNvGraphicFramePr>
            <a:graphicFrameLocks noGrp="1"/>
          </p:cNvGraphicFramePr>
          <p:nvPr>
            <p:extLst>
              <p:ext uri="{D42A27DB-BD31-4B8C-83A1-F6EECF244321}">
                <p14:modId xmlns:p14="http://schemas.microsoft.com/office/powerpoint/2010/main" val="3366966135"/>
              </p:ext>
            </p:extLst>
          </p:nvPr>
        </p:nvGraphicFramePr>
        <p:xfrm>
          <a:off x="7847629" y="1689078"/>
          <a:ext cx="3003445" cy="2194560"/>
        </p:xfrm>
        <a:graphic>
          <a:graphicData uri="http://schemas.openxmlformats.org/drawingml/2006/table">
            <a:tbl>
              <a:tblPr bandRow="1">
                <a:tableStyleId>{073A0DAA-6AF3-43AB-8588-CEC1D06C72B9}</a:tableStyleId>
              </a:tblPr>
              <a:tblGrid>
                <a:gridCol w="413886">
                  <a:extLst>
                    <a:ext uri="{9D8B030D-6E8A-4147-A177-3AD203B41FA5}">
                      <a16:colId xmlns:a16="http://schemas.microsoft.com/office/drawing/2014/main" val="4030763412"/>
                    </a:ext>
                  </a:extLst>
                </a:gridCol>
                <a:gridCol w="1527070">
                  <a:extLst>
                    <a:ext uri="{9D8B030D-6E8A-4147-A177-3AD203B41FA5}">
                      <a16:colId xmlns:a16="http://schemas.microsoft.com/office/drawing/2014/main" val="20000"/>
                    </a:ext>
                  </a:extLst>
                </a:gridCol>
                <a:gridCol w="1062489">
                  <a:extLst>
                    <a:ext uri="{9D8B030D-6E8A-4147-A177-3AD203B41FA5}">
                      <a16:colId xmlns:a16="http://schemas.microsoft.com/office/drawing/2014/main" val="20001"/>
                    </a:ext>
                  </a:extLst>
                </a:gridCol>
              </a:tblGrid>
              <a:tr h="0">
                <a:tc rowSpan="5">
                  <a:txBody>
                    <a:bodyPr/>
                    <a:lstStyle/>
                    <a:p>
                      <a:r>
                        <a:rPr lang="nl-NL" sz="1000" dirty="0">
                          <a:solidFill>
                            <a:schemeClr val="bg1"/>
                          </a:solidFill>
                          <a:latin typeface="Tunga" panose="020B0502040204020203" pitchFamily="34" charset="0"/>
                          <a:cs typeface="Tunga" panose="020B0502040204020203" pitchFamily="34" charset="0"/>
                        </a:rPr>
                        <a:t>DMT</a:t>
                      </a:r>
                    </a:p>
                  </a:txBody>
                  <a:tcPr>
                    <a:solidFill>
                      <a:schemeClr val="bg1">
                        <a:lumMod val="50000"/>
                      </a:schemeClr>
                    </a:solidFill>
                  </a:tcPr>
                </a:tc>
                <a:tc>
                  <a:txBody>
                    <a:bodyPr/>
                    <a:lstStyle/>
                    <a:p>
                      <a:r>
                        <a:rPr lang="nl-NL" sz="1000" dirty="0">
                          <a:solidFill>
                            <a:schemeClr val="bg1"/>
                          </a:solidFill>
                          <a:latin typeface="Tunga" panose="020B0502040204020203" pitchFamily="34" charset="0"/>
                          <a:cs typeface="Tunga" panose="020B0502040204020203" pitchFamily="34" charset="0"/>
                        </a:rPr>
                        <a:t>Free </a:t>
                      </a:r>
                      <a:r>
                        <a:rPr lang="nl-NL" sz="1000" dirty="0" err="1">
                          <a:solidFill>
                            <a:schemeClr val="bg1"/>
                          </a:solidFill>
                          <a:latin typeface="Tunga" panose="020B0502040204020203" pitchFamily="34" charset="0"/>
                          <a:cs typeface="Tunga" panose="020B0502040204020203" pitchFamily="34" charset="0"/>
                        </a:rPr>
                        <a:t>hours</a:t>
                      </a:r>
                      <a:r>
                        <a:rPr lang="nl-NL" sz="1000" dirty="0">
                          <a:solidFill>
                            <a:schemeClr val="bg1"/>
                          </a:solidFill>
                          <a:latin typeface="Tunga" panose="020B0502040204020203" pitchFamily="34" charset="0"/>
                          <a:cs typeface="Tunga" panose="020B0502040204020203" pitchFamily="34" charset="0"/>
                        </a:rPr>
                        <a:t> (</a:t>
                      </a:r>
                      <a:r>
                        <a:rPr lang="nl-NL" sz="1000" dirty="0" err="1">
                          <a:solidFill>
                            <a:schemeClr val="bg1"/>
                          </a:solidFill>
                          <a:latin typeface="Tunga" panose="020B0502040204020203" pitchFamily="34" charset="0"/>
                          <a:cs typeface="Tunga" panose="020B0502040204020203" pitchFamily="34" charset="0"/>
                        </a:rPr>
                        <a:t>un</a:t>
                      </a:r>
                      <a:r>
                        <a:rPr lang="nl-NL" sz="1000" dirty="0">
                          <a:solidFill>
                            <a:schemeClr val="bg1"/>
                          </a:solidFill>
                          <a:latin typeface="Tunga" panose="020B0502040204020203" pitchFamily="34" charset="0"/>
                          <a:cs typeface="Tunga" panose="020B0502040204020203" pitchFamily="34" charset="0"/>
                        </a:rPr>
                        <a:t>)</a:t>
                      </a:r>
                      <a:r>
                        <a:rPr lang="nl-NL" sz="1000" dirty="0" err="1">
                          <a:solidFill>
                            <a:schemeClr val="bg1"/>
                          </a:solidFill>
                          <a:latin typeface="Tunga" panose="020B0502040204020203" pitchFamily="34" charset="0"/>
                          <a:cs typeface="Tunga" panose="020B0502040204020203" pitchFamily="34" charset="0"/>
                        </a:rPr>
                        <a:t>loading</a:t>
                      </a:r>
                      <a:endParaRPr lang="nl-NL" sz="1000" dirty="0">
                        <a:solidFill>
                          <a:schemeClr val="bg1"/>
                        </a:solidFill>
                        <a:latin typeface="Tunga" panose="020B0502040204020203" pitchFamily="34" charset="0"/>
                        <a:cs typeface="Tunga" panose="020B0502040204020203" pitchFamily="34" charset="0"/>
                      </a:endParaRPr>
                    </a:p>
                  </a:txBody>
                  <a:tcPr>
                    <a:solidFill>
                      <a:schemeClr val="bg1">
                        <a:lumMod val="50000"/>
                      </a:schemeClr>
                    </a:solidFill>
                  </a:tcPr>
                </a:tc>
                <a:tc>
                  <a:txBody>
                    <a:bodyPr/>
                    <a:lstStyle/>
                    <a:p>
                      <a:r>
                        <a:rPr lang="nl-NL" sz="1000" dirty="0">
                          <a:solidFill>
                            <a:schemeClr val="bg1"/>
                          </a:solidFill>
                          <a:latin typeface="Tunga" panose="020B0502040204020203" pitchFamily="34" charset="0"/>
                          <a:cs typeface="Tunga" panose="020B0502040204020203" pitchFamily="34" charset="0"/>
                        </a:rPr>
                        <a:t>2 </a:t>
                      </a:r>
                    </a:p>
                  </a:txBody>
                  <a:tcPr>
                    <a:solidFill>
                      <a:schemeClr val="bg1">
                        <a:lumMod val="65000"/>
                      </a:schemeClr>
                    </a:solidFill>
                  </a:tcPr>
                </a:tc>
                <a:extLst>
                  <a:ext uri="{0D108BD9-81ED-4DB2-BD59-A6C34878D82A}">
                    <a16:rowId xmlns:a16="http://schemas.microsoft.com/office/drawing/2014/main" val="1539290802"/>
                  </a:ext>
                </a:extLst>
              </a:tr>
              <a:tr h="0">
                <a:tc vMerge="1">
                  <a:txBody>
                    <a:bodyPr/>
                    <a:lstStyle/>
                    <a:p>
                      <a:endParaRPr lang="nl-NL" sz="1000" dirty="0">
                        <a:solidFill>
                          <a:schemeClr val="bg1"/>
                        </a:solidFill>
                        <a:latin typeface="Tunga" panose="020B0502040204020203" pitchFamily="34" charset="0"/>
                        <a:cs typeface="Tunga" panose="020B0502040204020203" pitchFamily="34" charset="0"/>
                      </a:endParaRPr>
                    </a:p>
                  </a:txBody>
                  <a:tcPr>
                    <a:solidFill>
                      <a:schemeClr val="bg1">
                        <a:lumMod val="50000"/>
                      </a:schemeClr>
                    </a:solidFill>
                  </a:tcPr>
                </a:tc>
                <a:tc>
                  <a:txBody>
                    <a:bodyPr/>
                    <a:lstStyle/>
                    <a:p>
                      <a:r>
                        <a:rPr lang="nl-NL" sz="1000" dirty="0">
                          <a:solidFill>
                            <a:schemeClr val="bg1"/>
                          </a:solidFill>
                          <a:latin typeface="Tunga" panose="020B0502040204020203" pitchFamily="34" charset="0"/>
                          <a:cs typeface="Tunga" panose="020B0502040204020203" pitchFamily="34" charset="0"/>
                        </a:rPr>
                        <a:t>Extra fee per half </a:t>
                      </a:r>
                      <a:r>
                        <a:rPr lang="nl-NL" sz="1000" dirty="0" err="1">
                          <a:solidFill>
                            <a:schemeClr val="bg1"/>
                          </a:solidFill>
                          <a:latin typeface="Tunga" panose="020B0502040204020203" pitchFamily="34" charset="0"/>
                          <a:cs typeface="Tunga" panose="020B0502040204020203" pitchFamily="34" charset="0"/>
                        </a:rPr>
                        <a:t>hour</a:t>
                      </a:r>
                      <a:endParaRPr lang="nl-NL" sz="1000" dirty="0">
                        <a:solidFill>
                          <a:schemeClr val="bg1"/>
                        </a:solidFill>
                        <a:latin typeface="Tunga" panose="020B0502040204020203" pitchFamily="34" charset="0"/>
                        <a:cs typeface="Tunga" panose="020B0502040204020203" pitchFamily="34" charset="0"/>
                      </a:endParaRPr>
                    </a:p>
                  </a:txBody>
                  <a:tcPr>
                    <a:solidFill>
                      <a:schemeClr val="bg1">
                        <a:lumMod val="50000"/>
                      </a:schemeClr>
                    </a:solidFill>
                  </a:tcPr>
                </a:tc>
                <a:tc>
                  <a:txBody>
                    <a:bodyPr/>
                    <a:lstStyle/>
                    <a:p>
                      <a:r>
                        <a:rPr lang="nl-NL" sz="1000" dirty="0">
                          <a:solidFill>
                            <a:schemeClr val="bg1"/>
                          </a:solidFill>
                          <a:latin typeface="Tunga" panose="020B0502040204020203" pitchFamily="34" charset="0"/>
                          <a:cs typeface="Tunga" panose="020B0502040204020203" pitchFamily="34" charset="0"/>
                        </a:rPr>
                        <a:t>€ 25.00</a:t>
                      </a:r>
                    </a:p>
                  </a:txBody>
                  <a:tcPr>
                    <a:solidFill>
                      <a:schemeClr val="bg1">
                        <a:lumMod val="65000"/>
                      </a:schemeClr>
                    </a:solidFill>
                  </a:tcPr>
                </a:tc>
                <a:extLst>
                  <a:ext uri="{0D108BD9-81ED-4DB2-BD59-A6C34878D82A}">
                    <a16:rowId xmlns:a16="http://schemas.microsoft.com/office/drawing/2014/main" val="3983907128"/>
                  </a:ext>
                </a:extLst>
              </a:tr>
              <a:tr h="0">
                <a:tc vMerge="1">
                  <a:txBody>
                    <a:bodyPr/>
                    <a:lstStyle/>
                    <a:p>
                      <a:endParaRPr lang="nl-NL" sz="1000" dirty="0">
                        <a:solidFill>
                          <a:schemeClr val="bg1"/>
                        </a:solidFill>
                        <a:latin typeface="Tunga" panose="020B0502040204020203" pitchFamily="34" charset="0"/>
                        <a:cs typeface="Tunga" panose="020B0502040204020203" pitchFamily="34" charset="0"/>
                      </a:endParaRPr>
                    </a:p>
                  </a:txBody>
                  <a:tcPr>
                    <a:solidFill>
                      <a:schemeClr val="bg1">
                        <a:lumMod val="50000"/>
                      </a:schemeClr>
                    </a:solidFill>
                  </a:tcPr>
                </a:tc>
                <a:tc>
                  <a:txBody>
                    <a:bodyPr/>
                    <a:lstStyle/>
                    <a:p>
                      <a:r>
                        <a:rPr lang="nl-NL" sz="1000" dirty="0">
                          <a:solidFill>
                            <a:schemeClr val="bg1"/>
                          </a:solidFill>
                          <a:latin typeface="Tunga" panose="020B0502040204020203" pitchFamily="34" charset="0"/>
                          <a:cs typeface="Tunga" panose="020B0502040204020203" pitchFamily="34" charset="0"/>
                        </a:rPr>
                        <a:t>Depots</a:t>
                      </a:r>
                    </a:p>
                  </a:txBody>
                  <a:tcPr>
                    <a:solidFill>
                      <a:schemeClr val="bg1">
                        <a:lumMod val="50000"/>
                      </a:schemeClr>
                    </a:solidFill>
                  </a:tcPr>
                </a:tc>
                <a:tc>
                  <a:txBody>
                    <a:bodyPr/>
                    <a:lstStyle/>
                    <a:p>
                      <a:endParaRPr lang="nl-NL" sz="1000" dirty="0">
                        <a:solidFill>
                          <a:schemeClr val="bg1"/>
                        </a:solidFill>
                        <a:latin typeface="Tunga" panose="020B0502040204020203" pitchFamily="34" charset="0"/>
                        <a:cs typeface="Tunga" panose="020B0502040204020203" pitchFamily="34" charset="0"/>
                      </a:endParaRPr>
                    </a:p>
                  </a:txBody>
                  <a:tcPr>
                    <a:solidFill>
                      <a:schemeClr val="bg1">
                        <a:lumMod val="65000"/>
                      </a:schemeClr>
                    </a:solidFill>
                  </a:tcPr>
                </a:tc>
                <a:extLst>
                  <a:ext uri="{0D108BD9-81ED-4DB2-BD59-A6C34878D82A}">
                    <a16:rowId xmlns:a16="http://schemas.microsoft.com/office/drawing/2014/main" val="68612838"/>
                  </a:ext>
                </a:extLst>
              </a:tr>
              <a:tr h="0">
                <a:tc vMerge="1">
                  <a:txBody>
                    <a:bodyPr/>
                    <a:lstStyle/>
                    <a:p>
                      <a:endParaRPr lang="nl-NL"/>
                    </a:p>
                  </a:txBody>
                  <a:tcPr/>
                </a:tc>
                <a:tc>
                  <a:txBody>
                    <a:bodyPr/>
                    <a:lstStyle/>
                    <a:p>
                      <a:r>
                        <a:rPr lang="nl-NL" sz="1000" dirty="0" err="1">
                          <a:solidFill>
                            <a:schemeClr val="bg1"/>
                          </a:solidFill>
                          <a:latin typeface="Tunga" panose="020B0502040204020203" pitchFamily="34" charset="0"/>
                          <a:cs typeface="Tunga" panose="020B0502040204020203" pitchFamily="34" charset="0"/>
                        </a:rPr>
                        <a:t>Leadtime</a:t>
                      </a:r>
                      <a:endParaRPr lang="nl-NL" sz="1000" dirty="0">
                        <a:solidFill>
                          <a:schemeClr val="bg1"/>
                        </a:solidFill>
                        <a:latin typeface="Tunga" panose="020B0502040204020203" pitchFamily="34" charset="0"/>
                        <a:cs typeface="Tunga" panose="020B0502040204020203" pitchFamily="34" charset="0"/>
                      </a:endParaRPr>
                    </a:p>
                  </a:txBody>
                  <a:tcPr>
                    <a:solidFill>
                      <a:schemeClr val="bg1">
                        <a:lumMod val="50000"/>
                      </a:schemeClr>
                    </a:solidFill>
                  </a:tcPr>
                </a:tc>
                <a:tc>
                  <a:txBody>
                    <a:bodyPr/>
                    <a:lstStyle/>
                    <a:p>
                      <a:r>
                        <a:rPr lang="nl-NL" sz="1000" dirty="0">
                          <a:solidFill>
                            <a:schemeClr val="bg1"/>
                          </a:solidFill>
                          <a:latin typeface="Tunga" panose="020B0502040204020203" pitchFamily="34" charset="0"/>
                          <a:cs typeface="Tunga" panose="020B0502040204020203" pitchFamily="34" charset="0"/>
                        </a:rPr>
                        <a:t>48 </a:t>
                      </a:r>
                      <a:r>
                        <a:rPr lang="nl-NL" sz="1000" dirty="0" err="1">
                          <a:solidFill>
                            <a:schemeClr val="bg1"/>
                          </a:solidFill>
                          <a:latin typeface="Tunga" panose="020B0502040204020203" pitchFamily="34" charset="0"/>
                          <a:cs typeface="Tunga" panose="020B0502040204020203" pitchFamily="34" charset="0"/>
                        </a:rPr>
                        <a:t>hours</a:t>
                      </a:r>
                      <a:endParaRPr lang="nl-NL" sz="1000" dirty="0">
                        <a:solidFill>
                          <a:schemeClr val="bg1"/>
                        </a:solidFill>
                        <a:latin typeface="Tunga" panose="020B0502040204020203" pitchFamily="34" charset="0"/>
                        <a:cs typeface="Tunga" panose="020B0502040204020203" pitchFamily="34" charset="0"/>
                      </a:endParaRPr>
                    </a:p>
                  </a:txBody>
                  <a:tcPr>
                    <a:solidFill>
                      <a:schemeClr val="bg1">
                        <a:lumMod val="65000"/>
                      </a:schemeClr>
                    </a:solidFill>
                  </a:tcPr>
                </a:tc>
                <a:extLst>
                  <a:ext uri="{0D108BD9-81ED-4DB2-BD59-A6C34878D82A}">
                    <a16:rowId xmlns:a16="http://schemas.microsoft.com/office/drawing/2014/main" val="2447450883"/>
                  </a:ext>
                </a:extLst>
              </a:tr>
              <a:tr h="0">
                <a:tc vMerge="1">
                  <a:txBody>
                    <a:bodyPr/>
                    <a:lstStyle/>
                    <a:p>
                      <a:endParaRPr lang="nl-NL" sz="1000" dirty="0">
                        <a:solidFill>
                          <a:schemeClr val="bg1"/>
                        </a:solidFill>
                        <a:latin typeface="Tunga" panose="020B0502040204020203" pitchFamily="34" charset="0"/>
                        <a:cs typeface="Tunga" panose="020B0502040204020203" pitchFamily="34" charset="0"/>
                      </a:endParaRPr>
                    </a:p>
                  </a:txBody>
                  <a:tcPr>
                    <a:solidFill>
                      <a:schemeClr val="bg1">
                        <a:lumMod val="50000"/>
                      </a:schemeClr>
                    </a:solidFill>
                  </a:tcPr>
                </a:tc>
                <a:tc>
                  <a:txBody>
                    <a:bodyPr/>
                    <a:lstStyle/>
                    <a:p>
                      <a:r>
                        <a:rPr lang="nl-NL" sz="1000" dirty="0">
                          <a:solidFill>
                            <a:schemeClr val="bg1"/>
                          </a:solidFill>
                          <a:latin typeface="Tunga" panose="020B0502040204020203" pitchFamily="34" charset="0"/>
                          <a:cs typeface="Tunga" panose="020B0502040204020203" pitchFamily="34" charset="0"/>
                        </a:rPr>
                        <a:t>CO2</a:t>
                      </a:r>
                    </a:p>
                  </a:txBody>
                  <a:tcPr>
                    <a:solidFill>
                      <a:schemeClr val="bg1">
                        <a:lumMod val="50000"/>
                      </a:schemeClr>
                    </a:solidFill>
                  </a:tcPr>
                </a:tc>
                <a:tc>
                  <a:txBody>
                    <a:bodyPr/>
                    <a:lstStyle/>
                    <a:p>
                      <a:r>
                        <a:rPr lang="nl-NL" sz="1000" dirty="0">
                          <a:solidFill>
                            <a:schemeClr val="bg1"/>
                          </a:solidFill>
                          <a:latin typeface="Tunga" panose="020B0502040204020203" pitchFamily="34" charset="0"/>
                          <a:cs typeface="Tunga" panose="020B0502040204020203" pitchFamily="34" charset="0"/>
                        </a:rPr>
                        <a:t>82</a:t>
                      </a:r>
                    </a:p>
                  </a:txBody>
                  <a:tcPr>
                    <a:solidFill>
                      <a:schemeClr val="bg1">
                        <a:lumMod val="65000"/>
                      </a:schemeClr>
                    </a:solidFill>
                  </a:tcPr>
                </a:tc>
                <a:extLst>
                  <a:ext uri="{0D108BD9-81ED-4DB2-BD59-A6C34878D82A}">
                    <a16:rowId xmlns:a16="http://schemas.microsoft.com/office/drawing/2014/main" val="2201246625"/>
                  </a:ext>
                </a:extLst>
              </a:tr>
              <a:tr h="0">
                <a:tc rowSpan="4">
                  <a:txBody>
                    <a:bodyPr/>
                    <a:lstStyle/>
                    <a:p>
                      <a:endParaRPr lang="nl-NL" sz="1000" dirty="0">
                        <a:solidFill>
                          <a:schemeClr val="bg1"/>
                        </a:solidFill>
                        <a:latin typeface="Tunga" panose="020B0502040204020203" pitchFamily="34" charset="0"/>
                        <a:cs typeface="Tunga" panose="020B0502040204020203" pitchFamily="34" charset="0"/>
                      </a:endParaRPr>
                    </a:p>
                  </a:txBody>
                  <a:tcPr>
                    <a:solidFill>
                      <a:schemeClr val="bg1">
                        <a:lumMod val="50000"/>
                      </a:schemeClr>
                    </a:solidFill>
                  </a:tcPr>
                </a:tc>
                <a:tc>
                  <a:txBody>
                    <a:bodyPr/>
                    <a:lstStyle/>
                    <a:p>
                      <a:r>
                        <a:rPr lang="nl-NL" sz="1000" dirty="0">
                          <a:solidFill>
                            <a:schemeClr val="bg1"/>
                          </a:solidFill>
                          <a:latin typeface="Tunga" panose="020B0502040204020203" pitchFamily="34" charset="0"/>
                          <a:cs typeface="Tunga" panose="020B0502040204020203" pitchFamily="34" charset="0"/>
                        </a:rPr>
                        <a:t>Inland CY </a:t>
                      </a:r>
                      <a:r>
                        <a:rPr lang="nl-NL" sz="1000" dirty="0" err="1">
                          <a:solidFill>
                            <a:schemeClr val="bg1"/>
                          </a:solidFill>
                          <a:latin typeface="Tunga" panose="020B0502040204020203" pitchFamily="34" charset="0"/>
                          <a:cs typeface="Tunga" panose="020B0502040204020203" pitchFamily="34" charset="0"/>
                        </a:rPr>
                        <a:t>available</a:t>
                      </a:r>
                      <a:endParaRPr lang="nl-NL" sz="1000" dirty="0">
                        <a:solidFill>
                          <a:schemeClr val="bg1"/>
                        </a:solidFill>
                        <a:latin typeface="Tunga" panose="020B0502040204020203" pitchFamily="34" charset="0"/>
                        <a:cs typeface="Tunga" panose="020B0502040204020203" pitchFamily="34" charset="0"/>
                      </a:endParaRPr>
                    </a:p>
                  </a:txBody>
                  <a:tcPr>
                    <a:solidFill>
                      <a:schemeClr val="bg1">
                        <a:lumMod val="50000"/>
                      </a:schemeClr>
                    </a:solidFill>
                  </a:tcPr>
                </a:tc>
                <a:tc>
                  <a:txBody>
                    <a:bodyPr/>
                    <a:lstStyle/>
                    <a:p>
                      <a:r>
                        <a:rPr lang="nl-NL" sz="1000" b="1" dirty="0">
                          <a:solidFill>
                            <a:srgbClr val="92D050"/>
                          </a:solidFill>
                          <a:latin typeface="Tunga" panose="020B0502040204020203" pitchFamily="34" charset="0"/>
                          <a:cs typeface="Tunga" panose="020B0502040204020203" pitchFamily="34" charset="0"/>
                          <a:sym typeface="Wingdings" panose="05000000000000000000" pitchFamily="2" charset="2"/>
                        </a:rPr>
                        <a:t></a:t>
                      </a:r>
                      <a:endParaRPr lang="nl-NL" sz="1000" b="1" dirty="0">
                        <a:solidFill>
                          <a:srgbClr val="92D050"/>
                        </a:solidFill>
                        <a:latin typeface="Tunga" panose="020B0502040204020203" pitchFamily="34" charset="0"/>
                        <a:cs typeface="Tunga" panose="020B0502040204020203" pitchFamily="34" charset="0"/>
                      </a:endParaRPr>
                    </a:p>
                  </a:txBody>
                  <a:tcPr>
                    <a:solidFill>
                      <a:schemeClr val="bg1">
                        <a:lumMod val="65000"/>
                      </a:schemeClr>
                    </a:solidFill>
                  </a:tcPr>
                </a:tc>
                <a:extLst>
                  <a:ext uri="{0D108BD9-81ED-4DB2-BD59-A6C34878D82A}">
                    <a16:rowId xmlns:a16="http://schemas.microsoft.com/office/drawing/2014/main" val="10001"/>
                  </a:ext>
                </a:extLst>
              </a:tr>
              <a:tr h="0">
                <a:tc vMerge="1">
                  <a:txBody>
                    <a:bodyPr/>
                    <a:lstStyle/>
                    <a:p>
                      <a:endParaRPr lang="nl-NL" sz="1000" dirty="0">
                        <a:solidFill>
                          <a:schemeClr val="bg1"/>
                        </a:solidFill>
                        <a:latin typeface="Tunga" panose="020B0502040204020203" pitchFamily="34" charset="0"/>
                        <a:cs typeface="Tunga" panose="020B0502040204020203" pitchFamily="34" charset="0"/>
                      </a:endParaRPr>
                    </a:p>
                  </a:txBody>
                  <a:tcPr>
                    <a:solidFill>
                      <a:schemeClr val="bg1">
                        <a:lumMod val="50000"/>
                      </a:schemeClr>
                    </a:solidFill>
                  </a:tcPr>
                </a:tc>
                <a:tc>
                  <a:txBody>
                    <a:bodyPr/>
                    <a:lstStyle/>
                    <a:p>
                      <a:r>
                        <a:rPr lang="nl-NL" sz="1000" dirty="0">
                          <a:solidFill>
                            <a:schemeClr val="bg1"/>
                          </a:solidFill>
                          <a:latin typeface="Tunga" panose="020B0502040204020203" pitchFamily="34" charset="0"/>
                          <a:cs typeface="Tunga" panose="020B0502040204020203" pitchFamily="34" charset="0"/>
                        </a:rPr>
                        <a:t>Pick-up/drop-off</a:t>
                      </a:r>
                      <a:r>
                        <a:rPr lang="nl-NL" sz="1000" baseline="0" dirty="0">
                          <a:solidFill>
                            <a:schemeClr val="bg1"/>
                          </a:solidFill>
                          <a:latin typeface="Tunga" panose="020B0502040204020203" pitchFamily="34" charset="0"/>
                          <a:cs typeface="Tunga" panose="020B0502040204020203" pitchFamily="34" charset="0"/>
                        </a:rPr>
                        <a:t> fee</a:t>
                      </a:r>
                      <a:endParaRPr lang="nl-NL" sz="1000" dirty="0">
                        <a:solidFill>
                          <a:schemeClr val="bg1"/>
                        </a:solidFill>
                        <a:latin typeface="Tunga" panose="020B0502040204020203" pitchFamily="34" charset="0"/>
                        <a:cs typeface="Tunga" panose="020B0502040204020203" pitchFamily="34" charset="0"/>
                      </a:endParaRPr>
                    </a:p>
                  </a:txBody>
                  <a:tcPr>
                    <a:solidFill>
                      <a:schemeClr val="bg1">
                        <a:lumMod val="50000"/>
                      </a:schemeClr>
                    </a:solidFill>
                  </a:tcPr>
                </a:tc>
                <a:tc>
                  <a:txBody>
                    <a:bodyPr/>
                    <a:lstStyle/>
                    <a:p>
                      <a:r>
                        <a:rPr lang="nl-NL" sz="1000" dirty="0">
                          <a:solidFill>
                            <a:schemeClr val="bg1"/>
                          </a:solidFill>
                          <a:latin typeface="Tunga" panose="020B0502040204020203" pitchFamily="34" charset="0"/>
                          <a:cs typeface="Tunga" panose="020B0502040204020203" pitchFamily="34" charset="0"/>
                        </a:rPr>
                        <a:t>30</a:t>
                      </a:r>
                    </a:p>
                  </a:txBody>
                  <a:tcPr>
                    <a:solidFill>
                      <a:schemeClr val="bg1">
                        <a:lumMod val="65000"/>
                      </a:schemeClr>
                    </a:solidFill>
                  </a:tcPr>
                </a:tc>
                <a:extLst>
                  <a:ext uri="{0D108BD9-81ED-4DB2-BD59-A6C34878D82A}">
                    <a16:rowId xmlns:a16="http://schemas.microsoft.com/office/drawing/2014/main" val="10002"/>
                  </a:ext>
                </a:extLst>
              </a:tr>
              <a:tr h="0">
                <a:tc vMerge="1">
                  <a:txBody>
                    <a:bodyPr/>
                    <a:lstStyle/>
                    <a:p>
                      <a:endParaRPr lang="nl-NL" sz="1000" dirty="0">
                        <a:solidFill>
                          <a:schemeClr val="bg1"/>
                        </a:solidFill>
                        <a:latin typeface="Tunga" panose="020B0502040204020203" pitchFamily="34" charset="0"/>
                        <a:cs typeface="Tunga" panose="020B0502040204020203" pitchFamily="34" charset="0"/>
                      </a:endParaRPr>
                    </a:p>
                  </a:txBody>
                  <a:tcPr>
                    <a:solidFill>
                      <a:schemeClr val="bg1">
                        <a:lumMod val="50000"/>
                      </a:schemeClr>
                    </a:solidFill>
                  </a:tcPr>
                </a:tc>
                <a:tc>
                  <a:txBody>
                    <a:bodyPr/>
                    <a:lstStyle/>
                    <a:p>
                      <a:r>
                        <a:rPr lang="nl-NL" sz="1000" dirty="0" err="1">
                          <a:solidFill>
                            <a:schemeClr val="bg1"/>
                          </a:solidFill>
                          <a:latin typeface="Tunga" panose="020B0502040204020203" pitchFamily="34" charset="0"/>
                          <a:cs typeface="Tunga" panose="020B0502040204020203" pitchFamily="34" charset="0"/>
                        </a:rPr>
                        <a:t>Detention</a:t>
                      </a:r>
                      <a:r>
                        <a:rPr lang="nl-NL" sz="1000" dirty="0">
                          <a:solidFill>
                            <a:schemeClr val="bg1"/>
                          </a:solidFill>
                          <a:latin typeface="Tunga" panose="020B0502040204020203" pitchFamily="34" charset="0"/>
                          <a:cs typeface="Tunga" panose="020B0502040204020203" pitchFamily="34" charset="0"/>
                        </a:rPr>
                        <a:t> free </a:t>
                      </a:r>
                      <a:r>
                        <a:rPr lang="nl-NL" sz="1000" dirty="0" err="1">
                          <a:solidFill>
                            <a:schemeClr val="bg1"/>
                          </a:solidFill>
                          <a:latin typeface="Tunga" panose="020B0502040204020203" pitchFamily="34" charset="0"/>
                          <a:cs typeface="Tunga" panose="020B0502040204020203" pitchFamily="34" charset="0"/>
                        </a:rPr>
                        <a:t>days</a:t>
                      </a:r>
                      <a:endParaRPr lang="nl-NL" sz="1000" dirty="0">
                        <a:solidFill>
                          <a:schemeClr val="bg1"/>
                        </a:solidFill>
                        <a:latin typeface="Tunga" panose="020B0502040204020203" pitchFamily="34" charset="0"/>
                        <a:cs typeface="Tunga" panose="020B0502040204020203" pitchFamily="34" charset="0"/>
                      </a:endParaRPr>
                    </a:p>
                  </a:txBody>
                  <a:tcPr>
                    <a:solidFill>
                      <a:schemeClr val="bg1">
                        <a:lumMod val="50000"/>
                      </a:schemeClr>
                    </a:solidFill>
                  </a:tcPr>
                </a:tc>
                <a:tc>
                  <a:txBody>
                    <a:bodyPr/>
                    <a:lstStyle/>
                    <a:p>
                      <a:r>
                        <a:rPr lang="nl-NL" sz="1000" dirty="0">
                          <a:solidFill>
                            <a:schemeClr val="bg1"/>
                          </a:solidFill>
                          <a:latin typeface="Tunga" panose="020B0502040204020203" pitchFamily="34" charset="0"/>
                          <a:cs typeface="Tunga" panose="020B0502040204020203" pitchFamily="34" charset="0"/>
                        </a:rPr>
                        <a:t>10</a:t>
                      </a:r>
                    </a:p>
                  </a:txBody>
                  <a:tcPr>
                    <a:solidFill>
                      <a:schemeClr val="bg1">
                        <a:lumMod val="65000"/>
                      </a:schemeClr>
                    </a:solidFill>
                  </a:tcPr>
                </a:tc>
                <a:extLst>
                  <a:ext uri="{0D108BD9-81ED-4DB2-BD59-A6C34878D82A}">
                    <a16:rowId xmlns:a16="http://schemas.microsoft.com/office/drawing/2014/main" val="10004"/>
                  </a:ext>
                </a:extLst>
              </a:tr>
              <a:tr h="0">
                <a:tc vMerge="1">
                  <a:txBody>
                    <a:bodyPr/>
                    <a:lstStyle/>
                    <a:p>
                      <a:endParaRPr lang="nl-NL" sz="1000" dirty="0">
                        <a:solidFill>
                          <a:schemeClr val="bg1"/>
                        </a:solidFill>
                        <a:latin typeface="Tunga" panose="020B0502040204020203" pitchFamily="34" charset="0"/>
                        <a:cs typeface="Tunga" panose="020B0502040204020203" pitchFamily="34" charset="0"/>
                      </a:endParaRPr>
                    </a:p>
                  </a:txBody>
                  <a:tcPr>
                    <a:solidFill>
                      <a:schemeClr val="bg1">
                        <a:lumMod val="50000"/>
                      </a:schemeClr>
                    </a:solidFill>
                  </a:tcPr>
                </a:tc>
                <a:tc>
                  <a:txBody>
                    <a:bodyPr/>
                    <a:lstStyle/>
                    <a:p>
                      <a:r>
                        <a:rPr lang="nl-NL" sz="1000" dirty="0" err="1">
                          <a:solidFill>
                            <a:schemeClr val="bg1"/>
                          </a:solidFill>
                          <a:latin typeface="Tunga" panose="020B0502040204020203" pitchFamily="34" charset="0"/>
                          <a:cs typeface="Tunga" panose="020B0502040204020203" pitchFamily="34" charset="0"/>
                        </a:rPr>
                        <a:t>Demurrage</a:t>
                      </a:r>
                      <a:r>
                        <a:rPr lang="nl-NL" sz="1000" dirty="0">
                          <a:solidFill>
                            <a:schemeClr val="bg1"/>
                          </a:solidFill>
                          <a:latin typeface="Tunga" panose="020B0502040204020203" pitchFamily="34" charset="0"/>
                          <a:cs typeface="Tunga" panose="020B0502040204020203" pitchFamily="34" charset="0"/>
                        </a:rPr>
                        <a:t> free </a:t>
                      </a:r>
                      <a:r>
                        <a:rPr lang="nl-NL" sz="1000" dirty="0" err="1">
                          <a:solidFill>
                            <a:schemeClr val="bg1"/>
                          </a:solidFill>
                          <a:latin typeface="Tunga" panose="020B0502040204020203" pitchFamily="34" charset="0"/>
                          <a:cs typeface="Tunga" panose="020B0502040204020203" pitchFamily="34" charset="0"/>
                        </a:rPr>
                        <a:t>days</a:t>
                      </a:r>
                      <a:endParaRPr lang="nl-NL" sz="1000" dirty="0">
                        <a:solidFill>
                          <a:schemeClr val="bg1"/>
                        </a:solidFill>
                        <a:latin typeface="Tunga" panose="020B0502040204020203" pitchFamily="34" charset="0"/>
                        <a:cs typeface="Tunga" panose="020B0502040204020203" pitchFamily="34" charset="0"/>
                      </a:endParaRPr>
                    </a:p>
                  </a:txBody>
                  <a:tcPr>
                    <a:solidFill>
                      <a:schemeClr val="bg1">
                        <a:lumMod val="50000"/>
                      </a:schemeClr>
                    </a:solidFill>
                  </a:tcPr>
                </a:tc>
                <a:tc>
                  <a:txBody>
                    <a:bodyPr/>
                    <a:lstStyle/>
                    <a:p>
                      <a:r>
                        <a:rPr lang="nl-NL" sz="1000" dirty="0">
                          <a:solidFill>
                            <a:schemeClr val="bg1"/>
                          </a:solidFill>
                          <a:latin typeface="Tunga" panose="020B0502040204020203" pitchFamily="34" charset="0"/>
                          <a:cs typeface="Tunga" panose="020B0502040204020203" pitchFamily="34" charset="0"/>
                        </a:rPr>
                        <a:t>10</a:t>
                      </a:r>
                    </a:p>
                  </a:txBody>
                  <a:tcPr>
                    <a:solidFill>
                      <a:schemeClr val="bg1">
                        <a:lumMod val="65000"/>
                      </a:schemeClr>
                    </a:solidFill>
                  </a:tcPr>
                </a:tc>
                <a:extLst>
                  <a:ext uri="{0D108BD9-81ED-4DB2-BD59-A6C34878D82A}">
                    <a16:rowId xmlns:a16="http://schemas.microsoft.com/office/drawing/2014/main" val="10005"/>
                  </a:ext>
                </a:extLst>
              </a:tr>
            </a:tbl>
          </a:graphicData>
        </a:graphic>
      </p:graphicFrame>
      <p:pic>
        <p:nvPicPr>
          <p:cNvPr id="108" name="Picture 24" descr="https://upload.wikimedia.org/wikipedia/en/thumb/f/f3/Maersk_Oil_logo.svg/1135px-Maersk_Oil_logo.svg.png"/>
          <p:cNvPicPr>
            <a:picLocks noChangeAspect="1" noChangeArrowheads="1"/>
          </p:cNvPicPr>
          <p:nvPr/>
        </p:nvPicPr>
        <p:blipFill>
          <a:blip r:embed="rId12" cstate="print">
            <a:extLst>
              <a:ext uri="{28A0092B-C50C-407E-A947-70E740481C1C}">
                <a14:useLocalDpi xmlns:a14="http://schemas.microsoft.com/office/drawing/2010/main" val="0"/>
              </a:ext>
            </a:extLst>
          </a:blip>
          <a:srcRect/>
          <a:stretch>
            <a:fillRect/>
          </a:stretch>
        </p:blipFill>
        <p:spPr bwMode="auto">
          <a:xfrm>
            <a:off x="7952013" y="2967327"/>
            <a:ext cx="212715" cy="191912"/>
          </a:xfrm>
          <a:prstGeom prst="rect">
            <a:avLst/>
          </a:prstGeom>
          <a:noFill/>
          <a:extLst>
            <a:ext uri="{909E8E84-426E-40DD-AFC4-6F175D3DCCD1}">
              <a14:hiddenFill xmlns:a14="http://schemas.microsoft.com/office/drawing/2010/main">
                <a:solidFill>
                  <a:srgbClr val="FFFFFF"/>
                </a:solidFill>
              </a14:hiddenFill>
            </a:ext>
          </a:extLst>
        </p:spPr>
      </p:pic>
      <p:pic>
        <p:nvPicPr>
          <p:cNvPr id="109" name="Picture 108"/>
          <p:cNvPicPr>
            <a:picLocks noChangeAspect="1"/>
          </p:cNvPicPr>
          <p:nvPr/>
        </p:nvPicPr>
        <p:blipFill>
          <a:blip r:embed="rId14">
            <a:extLst>
              <a:ext uri="{28A0092B-C50C-407E-A947-70E740481C1C}">
                <a14:useLocalDpi xmlns:a14="http://schemas.microsoft.com/office/drawing/2010/main" val="0"/>
              </a:ext>
            </a:extLst>
          </a:blip>
          <a:stretch>
            <a:fillRect/>
          </a:stretch>
        </p:blipFill>
        <p:spPr>
          <a:xfrm>
            <a:off x="9834532" y="2220994"/>
            <a:ext cx="181186" cy="181186"/>
          </a:xfrm>
          <a:prstGeom prst="rect">
            <a:avLst/>
          </a:prstGeom>
        </p:spPr>
      </p:pic>
      <p:pic>
        <p:nvPicPr>
          <p:cNvPr id="110" name="Picture 109"/>
          <p:cNvPicPr>
            <a:picLocks noChangeAspect="1"/>
          </p:cNvPicPr>
          <p:nvPr/>
        </p:nvPicPr>
        <p:blipFill>
          <a:blip r:embed="rId15">
            <a:extLst>
              <a:ext uri="{28A0092B-C50C-407E-A947-70E740481C1C}">
                <a14:useLocalDpi xmlns:a14="http://schemas.microsoft.com/office/drawing/2010/main" val="0"/>
              </a:ext>
            </a:extLst>
          </a:blip>
          <a:stretch>
            <a:fillRect/>
          </a:stretch>
        </p:blipFill>
        <p:spPr>
          <a:xfrm>
            <a:off x="10079754" y="2212635"/>
            <a:ext cx="189545" cy="189545"/>
          </a:xfrm>
          <a:prstGeom prst="rect">
            <a:avLst/>
          </a:prstGeom>
        </p:spPr>
      </p:pic>
      <p:pic>
        <p:nvPicPr>
          <p:cNvPr id="111" name="Picture 110"/>
          <p:cNvPicPr>
            <a:picLocks noChangeAspect="1"/>
          </p:cNvPicPr>
          <p:nvPr/>
        </p:nvPicPr>
        <p:blipFill>
          <a:blip r:embed="rId16">
            <a:extLst>
              <a:ext uri="{28A0092B-C50C-407E-A947-70E740481C1C}">
                <a14:useLocalDpi xmlns:a14="http://schemas.microsoft.com/office/drawing/2010/main" val="0"/>
              </a:ext>
            </a:extLst>
          </a:blip>
          <a:stretch>
            <a:fillRect/>
          </a:stretch>
        </p:blipFill>
        <p:spPr>
          <a:xfrm>
            <a:off x="10306405" y="2206373"/>
            <a:ext cx="195807" cy="195807"/>
          </a:xfrm>
          <a:prstGeom prst="rect">
            <a:avLst/>
          </a:prstGeom>
        </p:spPr>
      </p:pic>
      <p:pic>
        <p:nvPicPr>
          <p:cNvPr id="112" name="Picture 111"/>
          <p:cNvPicPr>
            <a:picLocks noChangeAspect="1"/>
          </p:cNvPicPr>
          <p:nvPr/>
        </p:nvPicPr>
        <p:blipFill>
          <a:blip r:embed="rId17">
            <a:extLst>
              <a:ext uri="{28A0092B-C50C-407E-A947-70E740481C1C}">
                <a14:useLocalDpi xmlns:a14="http://schemas.microsoft.com/office/drawing/2010/main" val="0"/>
              </a:ext>
            </a:extLst>
          </a:blip>
          <a:stretch>
            <a:fillRect/>
          </a:stretch>
        </p:blipFill>
        <p:spPr>
          <a:xfrm>
            <a:off x="10564827" y="2206373"/>
            <a:ext cx="195807" cy="195807"/>
          </a:xfrm>
          <a:prstGeom prst="rect">
            <a:avLst/>
          </a:prstGeom>
        </p:spPr>
      </p:pic>
      <p:graphicFrame>
        <p:nvGraphicFramePr>
          <p:cNvPr id="67" name="Table 66"/>
          <p:cNvGraphicFramePr>
            <a:graphicFrameLocks noGrp="1"/>
          </p:cNvGraphicFramePr>
          <p:nvPr>
            <p:extLst>
              <p:ext uri="{D42A27DB-BD31-4B8C-83A1-F6EECF244321}">
                <p14:modId xmlns:p14="http://schemas.microsoft.com/office/powerpoint/2010/main" val="3396970031"/>
              </p:ext>
            </p:extLst>
          </p:nvPr>
        </p:nvGraphicFramePr>
        <p:xfrm>
          <a:off x="308065" y="4232980"/>
          <a:ext cx="3882935" cy="1463040"/>
        </p:xfrm>
        <a:graphic>
          <a:graphicData uri="http://schemas.openxmlformats.org/drawingml/2006/table">
            <a:tbl>
              <a:tblPr bandRow="1">
                <a:tableStyleId>{073A0DAA-6AF3-43AB-8588-CEC1D06C72B9}</a:tableStyleId>
              </a:tblPr>
              <a:tblGrid>
                <a:gridCol w="1324998">
                  <a:extLst>
                    <a:ext uri="{9D8B030D-6E8A-4147-A177-3AD203B41FA5}">
                      <a16:colId xmlns:a16="http://schemas.microsoft.com/office/drawing/2014/main" val="20000"/>
                    </a:ext>
                  </a:extLst>
                </a:gridCol>
                <a:gridCol w="1110137">
                  <a:extLst>
                    <a:ext uri="{9D8B030D-6E8A-4147-A177-3AD203B41FA5}">
                      <a16:colId xmlns:a16="http://schemas.microsoft.com/office/drawing/2014/main" val="20001"/>
                    </a:ext>
                  </a:extLst>
                </a:gridCol>
                <a:gridCol w="733649">
                  <a:extLst>
                    <a:ext uri="{9D8B030D-6E8A-4147-A177-3AD203B41FA5}">
                      <a16:colId xmlns:a16="http://schemas.microsoft.com/office/drawing/2014/main" val="2683200387"/>
                    </a:ext>
                  </a:extLst>
                </a:gridCol>
                <a:gridCol w="714151">
                  <a:extLst>
                    <a:ext uri="{9D8B030D-6E8A-4147-A177-3AD203B41FA5}">
                      <a16:colId xmlns:a16="http://schemas.microsoft.com/office/drawing/2014/main" val="3587434720"/>
                    </a:ext>
                  </a:extLst>
                </a:gridCol>
              </a:tblGrid>
              <a:tr h="0">
                <a:tc>
                  <a:txBody>
                    <a:bodyPr/>
                    <a:lstStyle/>
                    <a:p>
                      <a:r>
                        <a:rPr lang="en-GB" sz="1000" noProof="0" dirty="0">
                          <a:solidFill>
                            <a:schemeClr val="bg1"/>
                          </a:solidFill>
                          <a:latin typeface="Tunga" panose="020B0502040204020203" pitchFamily="34" charset="0"/>
                          <a:cs typeface="Tunga" panose="020B0502040204020203" pitchFamily="34" charset="0"/>
                        </a:rPr>
                        <a:t>Rotterdam (Departure)</a:t>
                      </a:r>
                    </a:p>
                  </a:txBody>
                  <a:tcPr>
                    <a:solidFill>
                      <a:schemeClr val="bg1">
                        <a:lumMod val="50000"/>
                      </a:schemeClr>
                    </a:solidFill>
                  </a:tcPr>
                </a:tc>
                <a:tc>
                  <a:txBody>
                    <a:bodyPr/>
                    <a:lstStyle/>
                    <a:p>
                      <a:r>
                        <a:rPr lang="en-GB" sz="1000" noProof="0" dirty="0" err="1">
                          <a:solidFill>
                            <a:schemeClr val="bg1"/>
                          </a:solidFill>
                          <a:latin typeface="Tunga" panose="020B0502040204020203" pitchFamily="34" charset="0"/>
                          <a:cs typeface="Tunga" panose="020B0502040204020203" pitchFamily="34" charset="0"/>
                        </a:rPr>
                        <a:t>Moerdijk</a:t>
                      </a:r>
                      <a:r>
                        <a:rPr lang="en-GB" sz="1000" noProof="0" dirty="0">
                          <a:solidFill>
                            <a:schemeClr val="bg1"/>
                          </a:solidFill>
                          <a:latin typeface="Tunga" panose="020B0502040204020203" pitchFamily="34" charset="0"/>
                          <a:cs typeface="Tunga" panose="020B0502040204020203" pitchFamily="34" charset="0"/>
                        </a:rPr>
                        <a:t> (Arrival)</a:t>
                      </a:r>
                    </a:p>
                  </a:txBody>
                  <a:tcPr>
                    <a:solidFill>
                      <a:schemeClr val="bg1">
                        <a:lumMod val="65000"/>
                      </a:schemeClr>
                    </a:solidFill>
                  </a:tcPr>
                </a:tc>
                <a:tc>
                  <a:txBody>
                    <a:bodyPr/>
                    <a:lstStyle/>
                    <a:p>
                      <a:r>
                        <a:rPr lang="en-GB" sz="1000" noProof="0" dirty="0">
                          <a:solidFill>
                            <a:schemeClr val="bg1"/>
                          </a:solidFill>
                          <a:latin typeface="Tunga" panose="020B0502040204020203" pitchFamily="34" charset="0"/>
                          <a:cs typeface="Tunga" panose="020B0502040204020203" pitchFamily="34" charset="0"/>
                        </a:rPr>
                        <a:t>Operator</a:t>
                      </a:r>
                    </a:p>
                  </a:txBody>
                  <a:tcPr>
                    <a:solidFill>
                      <a:schemeClr val="bg1">
                        <a:lumMod val="65000"/>
                      </a:schemeClr>
                    </a:solidFill>
                  </a:tcPr>
                </a:tc>
                <a:tc>
                  <a:txBody>
                    <a:bodyPr/>
                    <a:lstStyle/>
                    <a:p>
                      <a:r>
                        <a:rPr lang="en-GB" sz="1000" noProof="0" dirty="0">
                          <a:solidFill>
                            <a:schemeClr val="bg1"/>
                          </a:solidFill>
                          <a:latin typeface="Tunga" panose="020B0502040204020203" pitchFamily="34" charset="0"/>
                          <a:cs typeface="Tunga" panose="020B0502040204020203" pitchFamily="34" charset="0"/>
                        </a:rPr>
                        <a:t>Transit time</a:t>
                      </a:r>
                    </a:p>
                  </a:txBody>
                  <a:tcPr>
                    <a:solidFill>
                      <a:schemeClr val="bg1">
                        <a:lumMod val="65000"/>
                      </a:schemeClr>
                    </a:solidFill>
                  </a:tcPr>
                </a:tc>
                <a:extLst>
                  <a:ext uri="{0D108BD9-81ED-4DB2-BD59-A6C34878D82A}">
                    <a16:rowId xmlns:a16="http://schemas.microsoft.com/office/drawing/2014/main" val="2550279558"/>
                  </a:ext>
                </a:extLst>
              </a:tr>
              <a:tr h="0">
                <a:tc>
                  <a:txBody>
                    <a:bodyPr/>
                    <a:lstStyle/>
                    <a:p>
                      <a:r>
                        <a:rPr lang="en-GB" sz="1000" noProof="0" dirty="0">
                          <a:solidFill>
                            <a:schemeClr val="bg1"/>
                          </a:solidFill>
                          <a:latin typeface="Tunga" panose="020B0502040204020203" pitchFamily="34" charset="0"/>
                          <a:cs typeface="Tunga" panose="020B0502040204020203" pitchFamily="34" charset="0"/>
                        </a:rPr>
                        <a:t>SU Night</a:t>
                      </a:r>
                    </a:p>
                  </a:txBody>
                  <a:tcPr>
                    <a:solidFill>
                      <a:schemeClr val="bg1">
                        <a:lumMod val="50000"/>
                      </a:schemeClr>
                    </a:solidFill>
                  </a:tcPr>
                </a:tc>
                <a:tc>
                  <a:txBody>
                    <a:bodyPr/>
                    <a:lstStyle/>
                    <a:p>
                      <a:r>
                        <a:rPr lang="en-GB" sz="1000" noProof="0" dirty="0">
                          <a:solidFill>
                            <a:schemeClr val="bg1"/>
                          </a:solidFill>
                          <a:latin typeface="Tunga" panose="020B0502040204020203" pitchFamily="34" charset="0"/>
                          <a:cs typeface="Tunga" panose="020B0502040204020203" pitchFamily="34" charset="0"/>
                        </a:rPr>
                        <a:t>MO Morning</a:t>
                      </a:r>
                    </a:p>
                  </a:txBody>
                  <a:tcPr>
                    <a:solidFill>
                      <a:schemeClr val="bg1">
                        <a:lumMod val="65000"/>
                      </a:schemeClr>
                    </a:solidFill>
                  </a:tcPr>
                </a:tc>
                <a:tc>
                  <a:txBody>
                    <a:bodyPr/>
                    <a:lstStyle/>
                    <a:p>
                      <a:r>
                        <a:rPr lang="en-GB" sz="1000" noProof="0" dirty="0" err="1">
                          <a:solidFill>
                            <a:schemeClr val="bg1"/>
                          </a:solidFill>
                          <a:latin typeface="Tunga" panose="020B0502040204020203" pitchFamily="34" charset="0"/>
                          <a:cs typeface="Tunga" panose="020B0502040204020203" pitchFamily="34" charset="0"/>
                        </a:rPr>
                        <a:t>Danser</a:t>
                      </a:r>
                      <a:endParaRPr lang="en-GB" sz="1000" noProof="0" dirty="0">
                        <a:solidFill>
                          <a:schemeClr val="bg1"/>
                        </a:solidFill>
                        <a:latin typeface="Tunga" panose="020B0502040204020203" pitchFamily="34" charset="0"/>
                        <a:cs typeface="Tunga" panose="020B0502040204020203" pitchFamily="34" charset="0"/>
                      </a:endParaRPr>
                    </a:p>
                  </a:txBody>
                  <a:tcPr>
                    <a:solidFill>
                      <a:schemeClr val="bg1">
                        <a:lumMod val="65000"/>
                      </a:schemeClr>
                    </a:solidFill>
                  </a:tcPr>
                </a:tc>
                <a:tc>
                  <a:txBody>
                    <a:bodyPr/>
                    <a:lstStyle/>
                    <a:p>
                      <a:r>
                        <a:rPr lang="en-GB" sz="1000" noProof="0" dirty="0">
                          <a:solidFill>
                            <a:schemeClr val="bg1"/>
                          </a:solidFill>
                          <a:latin typeface="Tunga" panose="020B0502040204020203" pitchFamily="34" charset="0"/>
                          <a:cs typeface="Tunga" panose="020B0502040204020203" pitchFamily="34" charset="0"/>
                        </a:rPr>
                        <a:t>4 hours</a:t>
                      </a:r>
                    </a:p>
                  </a:txBody>
                  <a:tcPr>
                    <a:solidFill>
                      <a:schemeClr val="bg1">
                        <a:lumMod val="65000"/>
                      </a:schemeClr>
                    </a:solidFill>
                  </a:tcPr>
                </a:tc>
                <a:extLst>
                  <a:ext uri="{0D108BD9-81ED-4DB2-BD59-A6C34878D82A}">
                    <a16:rowId xmlns:a16="http://schemas.microsoft.com/office/drawing/2014/main" val="3983907128"/>
                  </a:ext>
                </a:extLst>
              </a:tr>
              <a:tr h="0">
                <a:tc>
                  <a:txBody>
                    <a:bodyPr/>
                    <a:lstStyle/>
                    <a:p>
                      <a:r>
                        <a:rPr lang="en-GB" sz="1000" noProof="0" dirty="0">
                          <a:solidFill>
                            <a:schemeClr val="tx1"/>
                          </a:solidFill>
                          <a:latin typeface="Tunga" panose="020B0502040204020203" pitchFamily="34" charset="0"/>
                          <a:cs typeface="Tunga" panose="020B0502040204020203" pitchFamily="34" charset="0"/>
                        </a:rPr>
                        <a:t>MO Morning</a:t>
                      </a:r>
                    </a:p>
                  </a:txBody>
                  <a:tcPr>
                    <a:solidFill>
                      <a:srgbClr val="FFFFCC"/>
                    </a:solidFill>
                  </a:tcPr>
                </a:tc>
                <a:tc>
                  <a:txBody>
                    <a:bodyPr/>
                    <a:lstStyle/>
                    <a:p>
                      <a:r>
                        <a:rPr lang="en-GB" sz="1000" noProof="0" dirty="0">
                          <a:solidFill>
                            <a:schemeClr val="tx1"/>
                          </a:solidFill>
                          <a:latin typeface="Tunga" panose="020B0502040204020203" pitchFamily="34" charset="0"/>
                          <a:cs typeface="Tunga" panose="020B0502040204020203" pitchFamily="34" charset="0"/>
                        </a:rPr>
                        <a:t>MO Afternoon</a:t>
                      </a:r>
                    </a:p>
                  </a:txBody>
                  <a:tcPr>
                    <a:solidFill>
                      <a:srgbClr val="FFFFCC"/>
                    </a:solidFill>
                  </a:tcPr>
                </a:tc>
                <a:tc>
                  <a:txBody>
                    <a:bodyPr/>
                    <a:lstStyle/>
                    <a:p>
                      <a:r>
                        <a:rPr lang="en-GB" sz="1000" noProof="0" dirty="0" err="1">
                          <a:solidFill>
                            <a:schemeClr val="tx1"/>
                          </a:solidFill>
                          <a:latin typeface="Tunga" panose="020B0502040204020203" pitchFamily="34" charset="0"/>
                          <a:cs typeface="Tunga" panose="020B0502040204020203" pitchFamily="34" charset="0"/>
                        </a:rPr>
                        <a:t>Danser</a:t>
                      </a:r>
                      <a:endParaRPr lang="en-GB" sz="1000" noProof="0" dirty="0">
                        <a:solidFill>
                          <a:schemeClr val="tx1"/>
                        </a:solidFill>
                        <a:latin typeface="Tunga" panose="020B0502040204020203" pitchFamily="34" charset="0"/>
                        <a:cs typeface="Tunga" panose="020B0502040204020203" pitchFamily="34" charset="0"/>
                      </a:endParaRPr>
                    </a:p>
                  </a:txBody>
                  <a:tcPr>
                    <a:solidFill>
                      <a:srgbClr val="FFFFCC"/>
                    </a:solidFill>
                  </a:tcPr>
                </a:tc>
                <a:tc>
                  <a:txBody>
                    <a:bodyPr/>
                    <a:lstStyle/>
                    <a:p>
                      <a:r>
                        <a:rPr lang="en-GB" sz="1000" noProof="0" dirty="0">
                          <a:solidFill>
                            <a:schemeClr val="tx1"/>
                          </a:solidFill>
                          <a:latin typeface="Tunga" panose="020B0502040204020203" pitchFamily="34" charset="0"/>
                          <a:cs typeface="Tunga" panose="020B0502040204020203" pitchFamily="34" charset="0"/>
                        </a:rPr>
                        <a:t>4 hours</a:t>
                      </a:r>
                    </a:p>
                  </a:txBody>
                  <a:tcPr>
                    <a:solidFill>
                      <a:srgbClr val="FFFFCC"/>
                    </a:solidFill>
                  </a:tcPr>
                </a:tc>
                <a:extLst>
                  <a:ext uri="{0D108BD9-81ED-4DB2-BD59-A6C34878D82A}">
                    <a16:rowId xmlns:a16="http://schemas.microsoft.com/office/drawing/2014/main" val="68612838"/>
                  </a:ext>
                </a:extLst>
              </a:tr>
              <a:tr h="0">
                <a:tc>
                  <a:txBody>
                    <a:bodyPr/>
                    <a:lstStyle/>
                    <a:p>
                      <a:r>
                        <a:rPr lang="en-GB" sz="1000" noProof="0" dirty="0">
                          <a:solidFill>
                            <a:schemeClr val="bg1"/>
                          </a:solidFill>
                          <a:latin typeface="Tunga" panose="020B0502040204020203" pitchFamily="34" charset="0"/>
                          <a:cs typeface="Tunga" panose="020B0502040204020203" pitchFamily="34" charset="0"/>
                        </a:rPr>
                        <a:t>TU Night</a:t>
                      </a:r>
                    </a:p>
                  </a:txBody>
                  <a:tcPr>
                    <a:solidFill>
                      <a:schemeClr val="bg1">
                        <a:lumMod val="50000"/>
                      </a:schemeClr>
                    </a:solidFill>
                  </a:tcPr>
                </a:tc>
                <a:tc>
                  <a:txBody>
                    <a:bodyPr/>
                    <a:lstStyle/>
                    <a:p>
                      <a:r>
                        <a:rPr lang="en-GB" sz="1000" noProof="0" dirty="0">
                          <a:solidFill>
                            <a:schemeClr val="bg1"/>
                          </a:solidFill>
                          <a:latin typeface="Tunga" panose="020B0502040204020203" pitchFamily="34" charset="0"/>
                          <a:cs typeface="Tunga" panose="020B0502040204020203" pitchFamily="34" charset="0"/>
                        </a:rPr>
                        <a:t>WE Morning</a:t>
                      </a:r>
                    </a:p>
                  </a:txBody>
                  <a:tcPr>
                    <a:solidFill>
                      <a:schemeClr val="bg1">
                        <a:lumMod val="65000"/>
                      </a:schemeClr>
                    </a:solidFill>
                  </a:tcPr>
                </a:tc>
                <a:tc>
                  <a:txBody>
                    <a:bodyPr/>
                    <a:lstStyle/>
                    <a:p>
                      <a:r>
                        <a:rPr lang="en-GB" sz="1000" noProof="0" dirty="0" err="1">
                          <a:solidFill>
                            <a:schemeClr val="bg1"/>
                          </a:solidFill>
                          <a:latin typeface="Tunga" panose="020B0502040204020203" pitchFamily="34" charset="0"/>
                          <a:cs typeface="Tunga" panose="020B0502040204020203" pitchFamily="34" charset="0"/>
                        </a:rPr>
                        <a:t>Danser</a:t>
                      </a:r>
                      <a:endParaRPr lang="en-GB" sz="1000" noProof="0" dirty="0">
                        <a:solidFill>
                          <a:schemeClr val="bg1"/>
                        </a:solidFill>
                        <a:latin typeface="Tunga" panose="020B0502040204020203" pitchFamily="34" charset="0"/>
                        <a:cs typeface="Tunga" panose="020B0502040204020203" pitchFamily="34" charset="0"/>
                      </a:endParaRPr>
                    </a:p>
                  </a:txBody>
                  <a:tcPr>
                    <a:solidFill>
                      <a:schemeClr val="bg1">
                        <a:lumMod val="65000"/>
                      </a:schemeClr>
                    </a:solidFill>
                  </a:tcPr>
                </a:tc>
                <a:tc>
                  <a:txBody>
                    <a:bodyPr/>
                    <a:lstStyle/>
                    <a:p>
                      <a:r>
                        <a:rPr lang="en-GB" sz="1000" noProof="0" dirty="0">
                          <a:solidFill>
                            <a:schemeClr val="bg1"/>
                          </a:solidFill>
                          <a:latin typeface="Tunga" panose="020B0502040204020203" pitchFamily="34" charset="0"/>
                          <a:cs typeface="Tunga" panose="020B0502040204020203" pitchFamily="34" charset="0"/>
                        </a:rPr>
                        <a:t>4 hours</a:t>
                      </a:r>
                    </a:p>
                  </a:txBody>
                  <a:tcPr>
                    <a:solidFill>
                      <a:schemeClr val="bg1">
                        <a:lumMod val="65000"/>
                      </a:schemeClr>
                    </a:solidFill>
                  </a:tcPr>
                </a:tc>
                <a:extLst>
                  <a:ext uri="{0D108BD9-81ED-4DB2-BD59-A6C34878D82A}">
                    <a16:rowId xmlns:a16="http://schemas.microsoft.com/office/drawing/2014/main" val="2201246625"/>
                  </a:ext>
                </a:extLst>
              </a:tr>
              <a:tr h="0">
                <a:tc>
                  <a:txBody>
                    <a:bodyPr/>
                    <a:lstStyle/>
                    <a:p>
                      <a:r>
                        <a:rPr lang="en-GB" sz="1000" noProof="0" dirty="0">
                          <a:solidFill>
                            <a:schemeClr val="bg1"/>
                          </a:solidFill>
                          <a:latin typeface="Tunga" panose="020B0502040204020203" pitchFamily="34" charset="0"/>
                          <a:cs typeface="Tunga" panose="020B0502040204020203" pitchFamily="34" charset="0"/>
                        </a:rPr>
                        <a:t>WE Afternoon</a:t>
                      </a:r>
                    </a:p>
                  </a:txBody>
                  <a:tcPr>
                    <a:solidFill>
                      <a:srgbClr val="FF0000"/>
                    </a:solidFill>
                  </a:tcPr>
                </a:tc>
                <a:tc>
                  <a:txBody>
                    <a:bodyPr/>
                    <a:lstStyle/>
                    <a:p>
                      <a:r>
                        <a:rPr lang="en-GB" sz="1000" b="0" noProof="0" dirty="0">
                          <a:solidFill>
                            <a:schemeClr val="bg1"/>
                          </a:solidFill>
                          <a:latin typeface="Tunga" panose="020B0502040204020203" pitchFamily="34" charset="0"/>
                          <a:cs typeface="Tunga" panose="020B0502040204020203" pitchFamily="34" charset="0"/>
                        </a:rPr>
                        <a:t>TH Morning</a:t>
                      </a:r>
                    </a:p>
                  </a:txBody>
                  <a:tcPr>
                    <a:solidFill>
                      <a:srgbClr val="FF0000"/>
                    </a:solidFill>
                  </a:tcPr>
                </a:tc>
                <a:tc>
                  <a:txBody>
                    <a:bodyPr/>
                    <a:lstStyle/>
                    <a:p>
                      <a:r>
                        <a:rPr lang="en-GB" sz="1000" b="0" noProof="0" dirty="0" err="1">
                          <a:solidFill>
                            <a:schemeClr val="bg1"/>
                          </a:solidFill>
                          <a:latin typeface="Tunga" panose="020B0502040204020203" pitchFamily="34" charset="0"/>
                          <a:cs typeface="Tunga" panose="020B0502040204020203" pitchFamily="34" charset="0"/>
                        </a:rPr>
                        <a:t>Danser</a:t>
                      </a:r>
                      <a:endParaRPr lang="en-GB" sz="1000" b="0" noProof="0" dirty="0">
                        <a:solidFill>
                          <a:schemeClr val="bg1"/>
                        </a:solidFill>
                        <a:latin typeface="Tunga" panose="020B0502040204020203" pitchFamily="34" charset="0"/>
                        <a:cs typeface="Tunga" panose="020B0502040204020203" pitchFamily="34" charset="0"/>
                      </a:endParaRPr>
                    </a:p>
                  </a:txBody>
                  <a:tcPr>
                    <a:solidFill>
                      <a:schemeClr val="bg1">
                        <a:lumMod val="65000"/>
                      </a:schemeClr>
                    </a:solidFill>
                  </a:tcPr>
                </a:tc>
                <a:tc>
                  <a:txBody>
                    <a:bodyPr/>
                    <a:lstStyle/>
                    <a:p>
                      <a:r>
                        <a:rPr lang="en-GB" sz="1000" noProof="0" dirty="0">
                          <a:solidFill>
                            <a:schemeClr val="bg1"/>
                          </a:solidFill>
                          <a:latin typeface="Tunga" panose="020B0502040204020203" pitchFamily="34" charset="0"/>
                          <a:cs typeface="Tunga" panose="020B0502040204020203" pitchFamily="34" charset="0"/>
                        </a:rPr>
                        <a:t>4 hours</a:t>
                      </a:r>
                      <a:endParaRPr lang="en-GB" sz="1000" b="0" noProof="0" dirty="0">
                        <a:solidFill>
                          <a:schemeClr val="bg1"/>
                        </a:solidFill>
                        <a:latin typeface="Tunga" panose="020B0502040204020203" pitchFamily="34" charset="0"/>
                        <a:cs typeface="Tunga" panose="020B0502040204020203" pitchFamily="34" charset="0"/>
                      </a:endParaRPr>
                    </a:p>
                  </a:txBody>
                  <a:tcPr>
                    <a:solidFill>
                      <a:schemeClr val="bg1">
                        <a:lumMod val="65000"/>
                      </a:schemeClr>
                    </a:solidFill>
                  </a:tcPr>
                </a:tc>
                <a:extLst>
                  <a:ext uri="{0D108BD9-81ED-4DB2-BD59-A6C34878D82A}">
                    <a16:rowId xmlns:a16="http://schemas.microsoft.com/office/drawing/2014/main" val="10001"/>
                  </a:ext>
                </a:extLst>
              </a:tr>
              <a:tr h="0">
                <a:tc>
                  <a:txBody>
                    <a:bodyPr/>
                    <a:lstStyle/>
                    <a:p>
                      <a:r>
                        <a:rPr lang="en-GB" sz="1000" noProof="0" dirty="0">
                          <a:solidFill>
                            <a:schemeClr val="bg1"/>
                          </a:solidFill>
                          <a:latin typeface="Tunga" panose="020B0502040204020203" pitchFamily="34" charset="0"/>
                          <a:cs typeface="Tunga" panose="020B0502040204020203" pitchFamily="34" charset="0"/>
                        </a:rPr>
                        <a:t>TH Night</a:t>
                      </a:r>
                    </a:p>
                  </a:txBody>
                  <a:tcPr>
                    <a:solidFill>
                      <a:srgbClr val="FF0000"/>
                    </a:solidFill>
                  </a:tcPr>
                </a:tc>
                <a:tc>
                  <a:txBody>
                    <a:bodyPr/>
                    <a:lstStyle/>
                    <a:p>
                      <a:r>
                        <a:rPr lang="en-GB" sz="1000" noProof="0" dirty="0">
                          <a:solidFill>
                            <a:schemeClr val="bg1"/>
                          </a:solidFill>
                          <a:latin typeface="Tunga" panose="020B0502040204020203" pitchFamily="34" charset="0"/>
                          <a:cs typeface="Tunga" panose="020B0502040204020203" pitchFamily="34" charset="0"/>
                        </a:rPr>
                        <a:t>FR Morning</a:t>
                      </a:r>
                    </a:p>
                  </a:txBody>
                  <a:tcPr>
                    <a:solidFill>
                      <a:srgbClr val="FF0000"/>
                    </a:solidFill>
                  </a:tcPr>
                </a:tc>
                <a:tc>
                  <a:txBody>
                    <a:bodyPr/>
                    <a:lstStyle/>
                    <a:p>
                      <a:r>
                        <a:rPr lang="en-GB" sz="1000" noProof="0" dirty="0" err="1">
                          <a:solidFill>
                            <a:schemeClr val="bg1"/>
                          </a:solidFill>
                          <a:latin typeface="Tunga" panose="020B0502040204020203" pitchFamily="34" charset="0"/>
                          <a:cs typeface="Tunga" panose="020B0502040204020203" pitchFamily="34" charset="0"/>
                        </a:rPr>
                        <a:t>Danser</a:t>
                      </a:r>
                      <a:endParaRPr lang="en-GB" sz="1000" noProof="0" dirty="0">
                        <a:solidFill>
                          <a:schemeClr val="bg1"/>
                        </a:solidFill>
                        <a:latin typeface="Tunga" panose="020B0502040204020203" pitchFamily="34" charset="0"/>
                        <a:cs typeface="Tunga" panose="020B0502040204020203" pitchFamily="34" charset="0"/>
                      </a:endParaRPr>
                    </a:p>
                  </a:txBody>
                  <a:tcPr>
                    <a:solidFill>
                      <a:schemeClr val="bg1">
                        <a:lumMod val="65000"/>
                      </a:schemeClr>
                    </a:solidFill>
                  </a:tcPr>
                </a:tc>
                <a:tc>
                  <a:txBody>
                    <a:bodyPr/>
                    <a:lstStyle/>
                    <a:p>
                      <a:r>
                        <a:rPr lang="en-GB" sz="1000" noProof="0" dirty="0">
                          <a:solidFill>
                            <a:schemeClr val="bg1"/>
                          </a:solidFill>
                          <a:latin typeface="Tunga" panose="020B0502040204020203" pitchFamily="34" charset="0"/>
                          <a:cs typeface="Tunga" panose="020B0502040204020203" pitchFamily="34" charset="0"/>
                        </a:rPr>
                        <a:t>4 hours</a:t>
                      </a:r>
                    </a:p>
                  </a:txBody>
                  <a:tcPr>
                    <a:solidFill>
                      <a:schemeClr val="bg1">
                        <a:lumMod val="65000"/>
                      </a:schemeClr>
                    </a:solidFill>
                  </a:tcPr>
                </a:tc>
                <a:extLst>
                  <a:ext uri="{0D108BD9-81ED-4DB2-BD59-A6C34878D82A}">
                    <a16:rowId xmlns:a16="http://schemas.microsoft.com/office/drawing/2014/main" val="10002"/>
                  </a:ext>
                </a:extLst>
              </a:tr>
            </a:tbl>
          </a:graphicData>
        </a:graphic>
      </p:graphicFrame>
      <p:sp>
        <p:nvSpPr>
          <p:cNvPr id="68" name="Rectangle 67">
            <a:hlinkClick r:id="rId18" action="ppaction://hlinksldjump"/>
          </p:cNvPr>
          <p:cNvSpPr/>
          <p:nvPr/>
        </p:nvSpPr>
        <p:spPr>
          <a:xfrm>
            <a:off x="350586" y="4495800"/>
            <a:ext cx="3230814" cy="24337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69" name="Rectangle 68">
            <a:hlinkClick r:id="rId19" action="ppaction://hlinksldjump"/>
          </p:cNvPr>
          <p:cNvSpPr/>
          <p:nvPr/>
        </p:nvSpPr>
        <p:spPr>
          <a:xfrm>
            <a:off x="350586" y="4752271"/>
            <a:ext cx="3230814" cy="22506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70" name="Rectangle 69">
            <a:hlinkClick r:id="rId20" action="ppaction://hlinksldjump"/>
          </p:cNvPr>
          <p:cNvSpPr/>
          <p:nvPr/>
        </p:nvSpPr>
        <p:spPr>
          <a:xfrm>
            <a:off x="350586" y="4993329"/>
            <a:ext cx="3230814" cy="21828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71" name="Rectangle 70">
            <a:hlinkClick r:id="rId21" action="ppaction://hlinksldjump" tooltip="Demurrage Deepsea terminal applicable"/>
          </p:cNvPr>
          <p:cNvSpPr/>
          <p:nvPr/>
        </p:nvSpPr>
        <p:spPr>
          <a:xfrm>
            <a:off x="412918" y="5267161"/>
            <a:ext cx="3230814" cy="20103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80" name="Rectangle 79">
            <a:hlinkClick r:id="rId22" action="ppaction://hlinksldjump" tooltip="Demurrage Deepsea terminal applicable"/>
          </p:cNvPr>
          <p:cNvSpPr/>
          <p:nvPr/>
        </p:nvSpPr>
        <p:spPr>
          <a:xfrm>
            <a:off x="350586" y="5494446"/>
            <a:ext cx="3230814" cy="20273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81" name="Rectangle 80">
            <a:hlinkClick r:id="rId22" action="ppaction://hlinksldjump" tooltip="ROTDMT04"/>
          </p:cNvPr>
          <p:cNvSpPr/>
          <p:nvPr/>
        </p:nvSpPr>
        <p:spPr>
          <a:xfrm>
            <a:off x="2736273" y="5238750"/>
            <a:ext cx="798141" cy="20121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82" name="Rectangle 81">
            <a:hlinkClick r:id="rId22" action="ppaction://hlinksldjump" tooltip="ROTDMT05"/>
          </p:cNvPr>
          <p:cNvSpPr/>
          <p:nvPr/>
        </p:nvSpPr>
        <p:spPr>
          <a:xfrm>
            <a:off x="2756251" y="5475366"/>
            <a:ext cx="798141" cy="20121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84" name="TextBox 83"/>
          <p:cNvSpPr txBox="1"/>
          <p:nvPr/>
        </p:nvSpPr>
        <p:spPr>
          <a:xfrm>
            <a:off x="239061" y="4013945"/>
            <a:ext cx="537327" cy="215444"/>
          </a:xfrm>
          <a:prstGeom prst="rect">
            <a:avLst/>
          </a:prstGeom>
          <a:noFill/>
        </p:spPr>
        <p:txBody>
          <a:bodyPr wrap="none" rtlCol="0">
            <a:spAutoFit/>
          </a:bodyPr>
          <a:lstStyle/>
          <a:p>
            <a:r>
              <a:rPr lang="en-GB" sz="800" dirty="0"/>
              <a:t>Inbound</a:t>
            </a:r>
          </a:p>
        </p:txBody>
      </p:sp>
      <p:sp>
        <p:nvSpPr>
          <p:cNvPr id="136" name="Flowchart: Decision 135"/>
          <p:cNvSpPr/>
          <p:nvPr/>
        </p:nvSpPr>
        <p:spPr>
          <a:xfrm>
            <a:off x="446368" y="6043898"/>
            <a:ext cx="228600" cy="276133"/>
          </a:xfrm>
          <a:prstGeom prst="flowChartDecision">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a:p>
        </p:txBody>
      </p:sp>
      <p:cxnSp>
        <p:nvCxnSpPr>
          <p:cNvPr id="137" name="Straight Arrow Connector 136"/>
          <p:cNvCxnSpPr>
            <a:stCxn id="136" idx="3"/>
            <a:endCxn id="139" idx="1"/>
          </p:cNvCxnSpPr>
          <p:nvPr/>
        </p:nvCxnSpPr>
        <p:spPr>
          <a:xfrm>
            <a:off x="674968" y="6181965"/>
            <a:ext cx="7044509" cy="18676"/>
          </a:xfrm>
          <a:prstGeom prst="straightConnector1">
            <a:avLst/>
          </a:prstGeom>
          <a:ln w="38100">
            <a:tailEnd type="triangle"/>
          </a:ln>
        </p:spPr>
        <p:style>
          <a:lnRef idx="1">
            <a:schemeClr val="accent1"/>
          </a:lnRef>
          <a:fillRef idx="0">
            <a:schemeClr val="accent1"/>
          </a:fillRef>
          <a:effectRef idx="0">
            <a:schemeClr val="accent1"/>
          </a:effectRef>
          <a:fontRef idx="minor">
            <a:schemeClr val="tx1"/>
          </a:fontRef>
        </p:style>
      </p:cxnSp>
      <p:pic>
        <p:nvPicPr>
          <p:cNvPr id="138" name="Picture 2"/>
          <p:cNvPicPr>
            <a:picLocks noChangeAspect="1" noChangeArrowheads="1"/>
          </p:cNvPicPr>
          <p:nvPr/>
        </p:nvPicPr>
        <p:blipFill>
          <a:blip r:embed="rId8">
            <a:duotone>
              <a:schemeClr val="bg2">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1380006" y="5889717"/>
            <a:ext cx="207430" cy="207430"/>
          </a:xfrm>
          <a:prstGeom prst="rect">
            <a:avLst/>
          </a:prstGeom>
          <a:noFill/>
          <a:ln>
            <a:noFill/>
          </a:ln>
          <a:effectLst>
            <a:outerShdw blurRad="50800" dist="38100" dir="18900000" algn="bl" rotWithShape="0">
              <a:prstClr val="black">
                <a:alpha val="40000"/>
              </a:prstClr>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139" name="Flowchart: Decision 138"/>
          <p:cNvSpPr/>
          <p:nvPr/>
        </p:nvSpPr>
        <p:spPr>
          <a:xfrm>
            <a:off x="7719477" y="6062574"/>
            <a:ext cx="228600" cy="276133"/>
          </a:xfrm>
          <a:prstGeom prst="flowChartDecision">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a:p>
        </p:txBody>
      </p:sp>
      <p:sp>
        <p:nvSpPr>
          <p:cNvPr id="150" name="TextBox 149"/>
          <p:cNvSpPr txBox="1"/>
          <p:nvPr/>
        </p:nvSpPr>
        <p:spPr>
          <a:xfrm>
            <a:off x="1443758" y="6261556"/>
            <a:ext cx="385042" cy="215444"/>
          </a:xfrm>
          <a:prstGeom prst="rect">
            <a:avLst/>
          </a:prstGeom>
          <a:noFill/>
        </p:spPr>
        <p:txBody>
          <a:bodyPr wrap="none" rtlCol="0">
            <a:spAutoFit/>
          </a:bodyPr>
          <a:lstStyle/>
          <a:p>
            <a:r>
              <a:rPr lang="en-GB" sz="800" dirty="0"/>
              <a:t>DMT</a:t>
            </a:r>
          </a:p>
        </p:txBody>
      </p:sp>
      <p:sp>
        <p:nvSpPr>
          <p:cNvPr id="151" name="TextBox 150"/>
          <p:cNvSpPr txBox="1"/>
          <p:nvPr/>
        </p:nvSpPr>
        <p:spPr>
          <a:xfrm>
            <a:off x="7276573" y="5809973"/>
            <a:ext cx="1114408" cy="215444"/>
          </a:xfrm>
          <a:prstGeom prst="rect">
            <a:avLst/>
          </a:prstGeom>
          <a:noFill/>
        </p:spPr>
        <p:txBody>
          <a:bodyPr wrap="none" rtlCol="0">
            <a:spAutoFit/>
          </a:bodyPr>
          <a:lstStyle/>
          <a:p>
            <a:r>
              <a:rPr lang="en-GB" sz="800" dirty="0"/>
              <a:t>Demurrage/Detention</a:t>
            </a:r>
          </a:p>
        </p:txBody>
      </p:sp>
      <p:sp>
        <p:nvSpPr>
          <p:cNvPr id="152" name="TextBox 151"/>
          <p:cNvSpPr txBox="1"/>
          <p:nvPr/>
        </p:nvSpPr>
        <p:spPr>
          <a:xfrm>
            <a:off x="304800" y="5860434"/>
            <a:ext cx="508473" cy="215444"/>
          </a:xfrm>
          <a:prstGeom prst="rect">
            <a:avLst/>
          </a:prstGeom>
          <a:noFill/>
        </p:spPr>
        <p:txBody>
          <a:bodyPr wrap="none" rtlCol="0">
            <a:spAutoFit/>
          </a:bodyPr>
          <a:lstStyle/>
          <a:p>
            <a:r>
              <a:rPr lang="en-GB" sz="800" dirty="0"/>
              <a:t>Release</a:t>
            </a:r>
          </a:p>
        </p:txBody>
      </p:sp>
      <p:sp>
        <p:nvSpPr>
          <p:cNvPr id="153" name="Flowchart: Decision 152"/>
          <p:cNvSpPr/>
          <p:nvPr/>
        </p:nvSpPr>
        <p:spPr>
          <a:xfrm>
            <a:off x="1237194" y="6097147"/>
            <a:ext cx="116672" cy="188312"/>
          </a:xfrm>
          <a:prstGeom prst="flowChartDecision">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a:p>
        </p:txBody>
      </p:sp>
      <p:sp>
        <p:nvSpPr>
          <p:cNvPr id="154" name="Flowchart: Decision 153"/>
          <p:cNvSpPr/>
          <p:nvPr/>
        </p:nvSpPr>
        <p:spPr>
          <a:xfrm>
            <a:off x="1564337" y="6106484"/>
            <a:ext cx="116672" cy="188312"/>
          </a:xfrm>
          <a:prstGeom prst="flowChartDecision">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a:p>
        </p:txBody>
      </p:sp>
      <p:sp>
        <p:nvSpPr>
          <p:cNvPr id="155" name="Rectangle 154"/>
          <p:cNvSpPr/>
          <p:nvPr/>
        </p:nvSpPr>
        <p:spPr>
          <a:xfrm>
            <a:off x="314810" y="6607926"/>
            <a:ext cx="800133" cy="1728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l-NL" sz="1000" dirty="0"/>
              <a:t>4-9</a:t>
            </a:r>
          </a:p>
        </p:txBody>
      </p:sp>
      <p:sp>
        <p:nvSpPr>
          <p:cNvPr id="156" name="Rectangle 155"/>
          <p:cNvSpPr/>
          <p:nvPr/>
        </p:nvSpPr>
        <p:spPr>
          <a:xfrm>
            <a:off x="1109731" y="6607926"/>
            <a:ext cx="800133" cy="1728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l-NL" sz="1000" dirty="0"/>
              <a:t>5-9</a:t>
            </a:r>
          </a:p>
        </p:txBody>
      </p:sp>
      <p:sp>
        <p:nvSpPr>
          <p:cNvPr id="157" name="Rectangle 156"/>
          <p:cNvSpPr/>
          <p:nvPr/>
        </p:nvSpPr>
        <p:spPr>
          <a:xfrm>
            <a:off x="1902894" y="6607926"/>
            <a:ext cx="800133" cy="1728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l-NL" sz="1000" dirty="0"/>
              <a:t>6-9</a:t>
            </a:r>
          </a:p>
        </p:txBody>
      </p:sp>
      <p:sp>
        <p:nvSpPr>
          <p:cNvPr id="158" name="Rectangle 157"/>
          <p:cNvSpPr/>
          <p:nvPr/>
        </p:nvSpPr>
        <p:spPr>
          <a:xfrm>
            <a:off x="2704785" y="6607926"/>
            <a:ext cx="800133" cy="1728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l-NL" sz="1000" dirty="0"/>
              <a:t>7-9</a:t>
            </a:r>
          </a:p>
        </p:txBody>
      </p:sp>
      <p:sp>
        <p:nvSpPr>
          <p:cNvPr id="159" name="Rectangle 158"/>
          <p:cNvSpPr/>
          <p:nvPr/>
        </p:nvSpPr>
        <p:spPr>
          <a:xfrm>
            <a:off x="3497948" y="6607926"/>
            <a:ext cx="800133" cy="1728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l-NL" sz="1000" dirty="0"/>
              <a:t>8-9</a:t>
            </a:r>
          </a:p>
        </p:txBody>
      </p:sp>
      <p:sp>
        <p:nvSpPr>
          <p:cNvPr id="160" name="Rectangle 159"/>
          <p:cNvSpPr/>
          <p:nvPr/>
        </p:nvSpPr>
        <p:spPr>
          <a:xfrm>
            <a:off x="4298081" y="6607926"/>
            <a:ext cx="800133" cy="1728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l-NL" sz="1000" dirty="0"/>
              <a:t>9-9</a:t>
            </a:r>
          </a:p>
        </p:txBody>
      </p:sp>
      <p:sp>
        <p:nvSpPr>
          <p:cNvPr id="161" name="Rectangle 160"/>
          <p:cNvSpPr/>
          <p:nvPr/>
        </p:nvSpPr>
        <p:spPr>
          <a:xfrm>
            <a:off x="5091244" y="6607926"/>
            <a:ext cx="800133" cy="1728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l-NL" sz="1000" dirty="0"/>
              <a:t>10-9</a:t>
            </a:r>
          </a:p>
        </p:txBody>
      </p:sp>
      <p:sp>
        <p:nvSpPr>
          <p:cNvPr id="162" name="Rectangle 161"/>
          <p:cNvSpPr/>
          <p:nvPr/>
        </p:nvSpPr>
        <p:spPr>
          <a:xfrm>
            <a:off x="5891377" y="6607926"/>
            <a:ext cx="800133" cy="1728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l-NL" sz="1000" dirty="0"/>
              <a:t>11-9</a:t>
            </a:r>
          </a:p>
        </p:txBody>
      </p:sp>
      <p:sp>
        <p:nvSpPr>
          <p:cNvPr id="163" name="Rectangle 162"/>
          <p:cNvSpPr/>
          <p:nvPr/>
        </p:nvSpPr>
        <p:spPr>
          <a:xfrm>
            <a:off x="6697627" y="6607926"/>
            <a:ext cx="800133" cy="1728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l-NL" sz="1000" dirty="0"/>
              <a:t>12-9</a:t>
            </a:r>
          </a:p>
        </p:txBody>
      </p:sp>
      <p:sp>
        <p:nvSpPr>
          <p:cNvPr id="164" name="Rectangle 163"/>
          <p:cNvSpPr/>
          <p:nvPr/>
        </p:nvSpPr>
        <p:spPr>
          <a:xfrm>
            <a:off x="7497760" y="6607926"/>
            <a:ext cx="800133" cy="1728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l-NL" sz="1000" dirty="0"/>
              <a:t>13-9</a:t>
            </a:r>
          </a:p>
        </p:txBody>
      </p:sp>
      <p:sp>
        <p:nvSpPr>
          <p:cNvPr id="85" name="Rectangle 84"/>
          <p:cNvSpPr/>
          <p:nvPr/>
        </p:nvSpPr>
        <p:spPr>
          <a:xfrm>
            <a:off x="11456818" y="946710"/>
            <a:ext cx="570543" cy="520435"/>
          </a:xfrm>
          <a:prstGeom prst="rect">
            <a:avLst/>
          </a:prstGeom>
          <a:solidFill>
            <a:schemeClr val="bg1"/>
          </a:solidFill>
          <a:ln>
            <a:solidFill>
              <a:schemeClr val="bg1">
                <a:lumMod val="85000"/>
              </a:schemeClr>
            </a:solidFill>
          </a:ln>
          <a:effectLst>
            <a:outerShdw blurRad="50800" dist="38100" dir="18900000" algn="bl" rotWithShape="0">
              <a:prstClr val="black">
                <a:alpha val="40000"/>
              </a:prstClr>
            </a:outerShdw>
          </a:effectLst>
        </p:spPr>
        <p:style>
          <a:lnRef idx="2">
            <a:schemeClr val="accent2"/>
          </a:lnRef>
          <a:fillRef idx="1">
            <a:schemeClr val="lt1"/>
          </a:fillRef>
          <a:effectRef idx="0">
            <a:schemeClr val="accent2"/>
          </a:effectRef>
          <a:fontRef idx="minor">
            <a:schemeClr val="dk1"/>
          </a:fontRef>
        </p:style>
        <p:txBody>
          <a:bodyPr lIns="0" rIns="0" bIns="0" rtlCol="0" anchor="ctr"/>
          <a:lstStyle/>
          <a:p>
            <a:r>
              <a:rPr lang="nl-NL" sz="1000" dirty="0">
                <a:solidFill>
                  <a:schemeClr val="bg1">
                    <a:lumMod val="50000"/>
                  </a:schemeClr>
                </a:solidFill>
                <a:latin typeface="Tunga" panose="020B0502040204020203" pitchFamily="34" charset="0"/>
                <a:cs typeface="Tunga" panose="020B0502040204020203" pitchFamily="34" charset="0"/>
              </a:rPr>
              <a:t>  128kg</a:t>
            </a:r>
          </a:p>
        </p:txBody>
      </p:sp>
      <p:sp>
        <p:nvSpPr>
          <p:cNvPr id="86" name="Rectangle 85"/>
          <p:cNvSpPr/>
          <p:nvPr/>
        </p:nvSpPr>
        <p:spPr>
          <a:xfrm>
            <a:off x="11485493" y="4044638"/>
            <a:ext cx="570543" cy="520435"/>
          </a:xfrm>
          <a:prstGeom prst="rect">
            <a:avLst/>
          </a:prstGeom>
          <a:solidFill>
            <a:schemeClr val="bg1"/>
          </a:solidFill>
          <a:ln>
            <a:solidFill>
              <a:schemeClr val="bg1">
                <a:lumMod val="85000"/>
              </a:schemeClr>
            </a:solidFill>
          </a:ln>
          <a:effectLst>
            <a:outerShdw blurRad="50800" dist="38100" dir="18900000" algn="bl" rotWithShape="0">
              <a:prstClr val="black">
                <a:alpha val="40000"/>
              </a:prstClr>
            </a:outerShdw>
          </a:effectLst>
        </p:spPr>
        <p:style>
          <a:lnRef idx="2">
            <a:schemeClr val="accent2"/>
          </a:lnRef>
          <a:fillRef idx="1">
            <a:schemeClr val="lt1"/>
          </a:fillRef>
          <a:effectRef idx="0">
            <a:schemeClr val="accent2"/>
          </a:effectRef>
          <a:fontRef idx="minor">
            <a:schemeClr val="dk1"/>
          </a:fontRef>
        </p:style>
        <p:txBody>
          <a:bodyPr lIns="0" rIns="0" bIns="0" rtlCol="0" anchor="ctr"/>
          <a:lstStyle/>
          <a:p>
            <a:r>
              <a:rPr lang="nl-NL" sz="1000" dirty="0">
                <a:solidFill>
                  <a:schemeClr val="bg1">
                    <a:lumMod val="50000"/>
                  </a:schemeClr>
                </a:solidFill>
                <a:latin typeface="Tunga" panose="020B0502040204020203" pitchFamily="34" charset="0"/>
                <a:cs typeface="Tunga" panose="020B0502040204020203" pitchFamily="34" charset="0"/>
              </a:rPr>
              <a:t>  120kg</a:t>
            </a:r>
          </a:p>
        </p:txBody>
      </p:sp>
      <p:sp>
        <p:nvSpPr>
          <p:cNvPr id="87" name="Rectangle 86"/>
          <p:cNvSpPr/>
          <p:nvPr/>
        </p:nvSpPr>
        <p:spPr>
          <a:xfrm>
            <a:off x="11480320" y="4752271"/>
            <a:ext cx="570543" cy="520435"/>
          </a:xfrm>
          <a:prstGeom prst="rect">
            <a:avLst/>
          </a:prstGeom>
          <a:solidFill>
            <a:schemeClr val="bg1"/>
          </a:solidFill>
          <a:ln>
            <a:solidFill>
              <a:schemeClr val="bg1">
                <a:lumMod val="85000"/>
              </a:schemeClr>
            </a:solidFill>
          </a:ln>
          <a:effectLst>
            <a:outerShdw blurRad="50800" dist="38100" dir="18900000" algn="bl" rotWithShape="0">
              <a:prstClr val="black">
                <a:alpha val="40000"/>
              </a:prstClr>
            </a:outerShdw>
          </a:effectLst>
        </p:spPr>
        <p:style>
          <a:lnRef idx="2">
            <a:schemeClr val="accent2"/>
          </a:lnRef>
          <a:fillRef idx="1">
            <a:schemeClr val="lt1"/>
          </a:fillRef>
          <a:effectRef idx="0">
            <a:schemeClr val="accent2"/>
          </a:effectRef>
          <a:fontRef idx="minor">
            <a:schemeClr val="dk1"/>
          </a:fontRef>
        </p:style>
        <p:txBody>
          <a:bodyPr lIns="0" rIns="0" bIns="0" rtlCol="0" anchor="ctr"/>
          <a:lstStyle/>
          <a:p>
            <a:pPr algn="ctr"/>
            <a:r>
              <a:rPr lang="nl-NL" sz="1000" dirty="0">
                <a:solidFill>
                  <a:schemeClr val="bg1">
                    <a:lumMod val="50000"/>
                  </a:schemeClr>
                </a:solidFill>
                <a:latin typeface="Tunga" panose="020B0502040204020203" pitchFamily="34" charset="0"/>
                <a:cs typeface="Tunga" panose="020B0502040204020203" pitchFamily="34" charset="0"/>
              </a:rPr>
              <a:t> 136kg</a:t>
            </a:r>
          </a:p>
        </p:txBody>
      </p:sp>
      <p:sp>
        <p:nvSpPr>
          <p:cNvPr id="92" name="Rectangle 91"/>
          <p:cNvSpPr/>
          <p:nvPr/>
        </p:nvSpPr>
        <p:spPr>
          <a:xfrm>
            <a:off x="1661424" y="5890989"/>
            <a:ext cx="540888" cy="144353"/>
          </a:xfrm>
          <a:prstGeom prst="rect">
            <a:avLst/>
          </a:prstGeom>
          <a:solidFill>
            <a:srgbClr val="00B050"/>
          </a:solidFill>
          <a:ln w="63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l-NL" sz="800" dirty="0"/>
              <a:t>40 TEU</a:t>
            </a:r>
          </a:p>
        </p:txBody>
      </p:sp>
      <p:sp>
        <p:nvSpPr>
          <p:cNvPr id="93" name="Rectangle 92"/>
          <p:cNvSpPr/>
          <p:nvPr/>
        </p:nvSpPr>
        <p:spPr>
          <a:xfrm>
            <a:off x="2202312" y="5890990"/>
            <a:ext cx="540888" cy="144353"/>
          </a:xfrm>
          <a:prstGeom prst="rect">
            <a:avLst/>
          </a:prstGeom>
          <a:solidFill>
            <a:srgbClr val="00B050"/>
          </a:solidFill>
          <a:ln w="63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l-NL" sz="800" dirty="0"/>
              <a:t>On time</a:t>
            </a:r>
          </a:p>
        </p:txBody>
      </p:sp>
      <p:sp>
        <p:nvSpPr>
          <p:cNvPr id="95" name="TextBox 94"/>
          <p:cNvSpPr txBox="1"/>
          <p:nvPr/>
        </p:nvSpPr>
        <p:spPr>
          <a:xfrm>
            <a:off x="3048000" y="6172200"/>
            <a:ext cx="941283" cy="215444"/>
          </a:xfrm>
          <a:prstGeom prst="rect">
            <a:avLst/>
          </a:prstGeom>
          <a:noFill/>
        </p:spPr>
        <p:txBody>
          <a:bodyPr wrap="none" rtlCol="0">
            <a:spAutoFit/>
          </a:bodyPr>
          <a:lstStyle/>
          <a:p>
            <a:r>
              <a:rPr lang="en-GB" sz="800" i="1" dirty="0"/>
              <a:t>Last mile planning</a:t>
            </a:r>
          </a:p>
        </p:txBody>
      </p:sp>
      <p:sp>
        <p:nvSpPr>
          <p:cNvPr id="131" name="Rectangle 130">
            <a:hlinkClick r:id="rId23" action="ppaction://hlinksldjump"/>
          </p:cNvPr>
          <p:cNvSpPr/>
          <p:nvPr/>
        </p:nvSpPr>
        <p:spPr>
          <a:xfrm>
            <a:off x="110198" y="914400"/>
            <a:ext cx="2310095" cy="2856165"/>
          </a:xfrm>
          <a:prstGeom prst="rect">
            <a:avLst/>
          </a:prstGeom>
          <a:solidFill>
            <a:schemeClr val="bg1">
              <a:lumMod val="85000"/>
            </a:schemeClr>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a:p>
        </p:txBody>
      </p:sp>
      <p:sp>
        <p:nvSpPr>
          <p:cNvPr id="132" name="TextBox 131"/>
          <p:cNvSpPr txBox="1"/>
          <p:nvPr/>
        </p:nvSpPr>
        <p:spPr>
          <a:xfrm>
            <a:off x="591468" y="922110"/>
            <a:ext cx="925318" cy="461665"/>
          </a:xfrm>
          <a:prstGeom prst="rect">
            <a:avLst/>
          </a:prstGeom>
          <a:noFill/>
        </p:spPr>
        <p:txBody>
          <a:bodyPr wrap="none" rtlCol="0">
            <a:spAutoFit/>
          </a:bodyPr>
          <a:lstStyle/>
          <a:p>
            <a:r>
              <a:rPr lang="en-GB" sz="1200" b="1" dirty="0"/>
              <a:t>Destination</a:t>
            </a:r>
          </a:p>
          <a:p>
            <a:r>
              <a:rPr lang="en-GB" sz="1200" dirty="0">
                <a:latin typeface="Tunga" panose="020B0502040204020203" pitchFamily="34" charset="0"/>
                <a:cs typeface="Tunga" panose="020B0502040204020203" pitchFamily="34" charset="0"/>
              </a:rPr>
              <a:t>Breda</a:t>
            </a:r>
          </a:p>
        </p:txBody>
      </p:sp>
      <p:sp>
        <p:nvSpPr>
          <p:cNvPr id="133" name="TextBox 132"/>
          <p:cNvSpPr txBox="1"/>
          <p:nvPr/>
        </p:nvSpPr>
        <p:spPr>
          <a:xfrm>
            <a:off x="609600" y="2052935"/>
            <a:ext cx="1132361" cy="461665"/>
          </a:xfrm>
          <a:prstGeom prst="rect">
            <a:avLst/>
          </a:prstGeom>
          <a:noFill/>
        </p:spPr>
        <p:txBody>
          <a:bodyPr wrap="none" rtlCol="0">
            <a:spAutoFit/>
          </a:bodyPr>
          <a:lstStyle/>
          <a:p>
            <a:r>
              <a:rPr lang="en-GB" sz="1200" b="1" dirty="0"/>
              <a:t>Container type</a:t>
            </a:r>
          </a:p>
          <a:p>
            <a:r>
              <a:rPr lang="en-GB" sz="1200" dirty="0">
                <a:latin typeface="Tunga" panose="020B0502040204020203" pitchFamily="34" charset="0"/>
                <a:cs typeface="Tunga" panose="020B0502040204020203" pitchFamily="34" charset="0"/>
              </a:rPr>
              <a:t>40 FT</a:t>
            </a:r>
          </a:p>
        </p:txBody>
      </p:sp>
      <p:sp>
        <p:nvSpPr>
          <p:cNvPr id="134" name="TextBox 133"/>
          <p:cNvSpPr txBox="1"/>
          <p:nvPr/>
        </p:nvSpPr>
        <p:spPr>
          <a:xfrm>
            <a:off x="600204" y="1295400"/>
            <a:ext cx="1223155" cy="461665"/>
          </a:xfrm>
          <a:prstGeom prst="rect">
            <a:avLst/>
          </a:prstGeom>
          <a:noFill/>
        </p:spPr>
        <p:txBody>
          <a:bodyPr wrap="none" rtlCol="0">
            <a:spAutoFit/>
          </a:bodyPr>
          <a:lstStyle/>
          <a:p>
            <a:r>
              <a:rPr lang="en-GB" sz="1200" b="1" dirty="0"/>
              <a:t>Pick up terminal</a:t>
            </a:r>
          </a:p>
          <a:p>
            <a:r>
              <a:rPr lang="en-GB" sz="1200" dirty="0"/>
              <a:t>APM2</a:t>
            </a:r>
          </a:p>
        </p:txBody>
      </p:sp>
      <p:pic>
        <p:nvPicPr>
          <p:cNvPr id="135" name="Picture 134" descr="want to create function that when a new point occurs this file will ..."/>
          <p:cNvPicPr>
            <a:picLocks noChangeAspect="1"/>
          </p:cNvPicPr>
          <p:nvPr/>
        </p:nvPicPr>
        <p:blipFill>
          <a:blip r:embed="rId7"/>
          <a:stretch>
            <a:fillRect/>
          </a:stretch>
        </p:blipFill>
        <p:spPr>
          <a:xfrm flipH="1">
            <a:off x="300832" y="1001112"/>
            <a:ext cx="160338" cy="280591"/>
          </a:xfrm>
          <a:prstGeom prst="rect">
            <a:avLst/>
          </a:prstGeom>
        </p:spPr>
      </p:pic>
      <p:pic>
        <p:nvPicPr>
          <p:cNvPr id="140" name="Picture 139" descr="want to create function that when a new point occurs this file will ..."/>
          <p:cNvPicPr>
            <a:picLocks noChangeAspect="1"/>
          </p:cNvPicPr>
          <p:nvPr/>
        </p:nvPicPr>
        <p:blipFill>
          <a:blip r:embed="rId7">
            <a:duotone>
              <a:schemeClr val="accent1">
                <a:shade val="45000"/>
                <a:satMod val="135000"/>
              </a:schemeClr>
              <a:prstClr val="white"/>
            </a:duotone>
          </a:blip>
          <a:stretch>
            <a:fillRect/>
          </a:stretch>
        </p:blipFill>
        <p:spPr>
          <a:xfrm flipH="1">
            <a:off x="293506" y="1396393"/>
            <a:ext cx="160338" cy="280591"/>
          </a:xfrm>
          <a:prstGeom prst="rect">
            <a:avLst/>
          </a:prstGeom>
        </p:spPr>
      </p:pic>
      <p:pic>
        <p:nvPicPr>
          <p:cNvPr id="141" name="Picture 2" descr="http://www.containerhomes-info.com/images/20-dry_gfx.jpg"/>
          <p:cNvPicPr>
            <a:picLocks noChangeAspect="1" noChangeArrowheads="1"/>
          </p:cNvPicPr>
          <p:nvPr/>
        </p:nvPicPr>
        <p:blipFill>
          <a:blip r:embed="rId24"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252333" y="2219666"/>
            <a:ext cx="321514" cy="233634"/>
          </a:xfrm>
          <a:prstGeom prst="rect">
            <a:avLst/>
          </a:prstGeom>
          <a:noFill/>
          <a:extLst>
            <a:ext uri="{909E8E84-426E-40DD-AFC4-6F175D3DCCD1}">
              <a14:hiddenFill xmlns:a14="http://schemas.microsoft.com/office/drawing/2010/main">
                <a:solidFill>
                  <a:srgbClr val="FFFFFF"/>
                </a:solidFill>
              </a14:hiddenFill>
            </a:ext>
          </a:extLst>
        </p:spPr>
      </p:pic>
      <p:pic>
        <p:nvPicPr>
          <p:cNvPr id="142" name="Picture 6" descr="http://thumb9.shutterstock.com/display_pic_with_logo/382021/377562832/stock-photo-container-ship-isolated-on-white-background-377562832.jpg"/>
          <p:cNvPicPr>
            <a:picLocks noChangeAspect="1" noChangeArrowheads="1"/>
          </p:cNvPicPr>
          <p:nvPr/>
        </p:nvPicPr>
        <p:blipFill>
          <a:blip r:embed="rId25"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flipH="1">
            <a:off x="228100" y="2602187"/>
            <a:ext cx="443367" cy="296563"/>
          </a:xfrm>
          <a:prstGeom prst="rect">
            <a:avLst/>
          </a:prstGeom>
          <a:noFill/>
          <a:extLst>
            <a:ext uri="{909E8E84-426E-40DD-AFC4-6F175D3DCCD1}">
              <a14:hiddenFill xmlns:a14="http://schemas.microsoft.com/office/drawing/2010/main">
                <a:solidFill>
                  <a:srgbClr val="FFFFFF"/>
                </a:solidFill>
              </a14:hiddenFill>
            </a:ext>
          </a:extLst>
        </p:spPr>
      </p:pic>
      <p:sp>
        <p:nvSpPr>
          <p:cNvPr id="143" name="TextBox 142"/>
          <p:cNvSpPr txBox="1"/>
          <p:nvPr/>
        </p:nvSpPr>
        <p:spPr>
          <a:xfrm>
            <a:off x="635837" y="2438400"/>
            <a:ext cx="620683" cy="461665"/>
          </a:xfrm>
          <a:prstGeom prst="rect">
            <a:avLst/>
          </a:prstGeom>
          <a:noFill/>
        </p:spPr>
        <p:txBody>
          <a:bodyPr wrap="none" rtlCol="0">
            <a:spAutoFit/>
          </a:bodyPr>
          <a:lstStyle/>
          <a:p>
            <a:r>
              <a:rPr lang="en-GB" sz="1200" b="1" dirty="0"/>
              <a:t>Carrier</a:t>
            </a:r>
          </a:p>
          <a:p>
            <a:r>
              <a:rPr lang="en-GB" sz="1200" dirty="0">
                <a:latin typeface="Tunga" panose="020B0502040204020203" pitchFamily="34" charset="0"/>
                <a:cs typeface="Tunga" panose="020B0502040204020203" pitchFamily="34" charset="0"/>
              </a:rPr>
              <a:t>Maersk</a:t>
            </a:r>
          </a:p>
        </p:txBody>
      </p:sp>
      <p:sp>
        <p:nvSpPr>
          <p:cNvPr id="144" name="TextBox 143"/>
          <p:cNvSpPr txBox="1"/>
          <p:nvPr/>
        </p:nvSpPr>
        <p:spPr>
          <a:xfrm>
            <a:off x="612651" y="2895600"/>
            <a:ext cx="1168205" cy="461665"/>
          </a:xfrm>
          <a:prstGeom prst="rect">
            <a:avLst/>
          </a:prstGeom>
          <a:noFill/>
        </p:spPr>
        <p:txBody>
          <a:bodyPr wrap="none" rtlCol="0">
            <a:spAutoFit/>
          </a:bodyPr>
          <a:lstStyle/>
          <a:p>
            <a:r>
              <a:rPr lang="en-GB" sz="1200" b="1" dirty="0">
                <a:sym typeface="Wingdings 3" panose="05040102010807070707" pitchFamily="18" charset="2"/>
              </a:rPr>
              <a:t> </a:t>
            </a:r>
            <a:r>
              <a:rPr lang="en-GB" sz="1200" b="1" dirty="0"/>
              <a:t>Release date</a:t>
            </a:r>
          </a:p>
          <a:p>
            <a:r>
              <a:rPr lang="en-GB" sz="1200" dirty="0">
                <a:latin typeface="Tunga" panose="020B0502040204020203" pitchFamily="34" charset="0"/>
                <a:cs typeface="Tunga" panose="020B0502040204020203" pitchFamily="34" charset="0"/>
              </a:rPr>
              <a:t>2016-09-04</a:t>
            </a:r>
          </a:p>
        </p:txBody>
      </p:sp>
      <p:sp>
        <p:nvSpPr>
          <p:cNvPr id="145" name="Rectangle 144"/>
          <p:cNvSpPr/>
          <p:nvPr/>
        </p:nvSpPr>
        <p:spPr>
          <a:xfrm flipV="1">
            <a:off x="119395" y="1981200"/>
            <a:ext cx="405024" cy="203403"/>
          </a:xfrm>
          <a:prstGeom prst="rect">
            <a:avLst/>
          </a:prstGeom>
          <a:solidFill>
            <a:schemeClr val="bg1">
              <a:lumMod val="8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a:p>
        </p:txBody>
      </p:sp>
      <p:sp>
        <p:nvSpPr>
          <p:cNvPr id="146" name="TextBox 145"/>
          <p:cNvSpPr txBox="1"/>
          <p:nvPr/>
        </p:nvSpPr>
        <p:spPr>
          <a:xfrm>
            <a:off x="605979" y="1676400"/>
            <a:ext cx="1232710" cy="461665"/>
          </a:xfrm>
          <a:prstGeom prst="rect">
            <a:avLst/>
          </a:prstGeom>
          <a:noFill/>
        </p:spPr>
        <p:txBody>
          <a:bodyPr wrap="none" rtlCol="0">
            <a:spAutoFit/>
          </a:bodyPr>
          <a:lstStyle/>
          <a:p>
            <a:r>
              <a:rPr lang="en-GB" sz="1200" b="1" dirty="0"/>
              <a:t>Return terminal</a:t>
            </a:r>
          </a:p>
          <a:p>
            <a:r>
              <a:rPr lang="en-GB" sz="1200" dirty="0"/>
              <a:t>Kramer-DCS</a:t>
            </a:r>
          </a:p>
        </p:txBody>
      </p:sp>
      <p:pic>
        <p:nvPicPr>
          <p:cNvPr id="147" name="Picture 146" descr="want to create function that when a new point occurs this file will ..."/>
          <p:cNvPicPr>
            <a:picLocks noChangeAspect="1"/>
          </p:cNvPicPr>
          <p:nvPr/>
        </p:nvPicPr>
        <p:blipFill>
          <a:blip r:embed="rId7">
            <a:duotone>
              <a:schemeClr val="bg2">
                <a:shade val="45000"/>
                <a:satMod val="135000"/>
              </a:schemeClr>
              <a:prstClr val="white"/>
            </a:duotone>
          </a:blip>
          <a:stretch>
            <a:fillRect/>
          </a:stretch>
        </p:blipFill>
        <p:spPr>
          <a:xfrm flipH="1">
            <a:off x="291355" y="1767246"/>
            <a:ext cx="160338" cy="280591"/>
          </a:xfrm>
          <a:prstGeom prst="rect">
            <a:avLst/>
          </a:prstGeom>
        </p:spPr>
      </p:pic>
      <p:sp>
        <p:nvSpPr>
          <p:cNvPr id="148" name="TextBox 147"/>
          <p:cNvSpPr txBox="1"/>
          <p:nvPr/>
        </p:nvSpPr>
        <p:spPr>
          <a:xfrm>
            <a:off x="607858" y="3308900"/>
            <a:ext cx="1112677" cy="461665"/>
          </a:xfrm>
          <a:prstGeom prst="rect">
            <a:avLst/>
          </a:prstGeom>
          <a:noFill/>
        </p:spPr>
        <p:txBody>
          <a:bodyPr wrap="none" rtlCol="0">
            <a:spAutoFit/>
          </a:bodyPr>
          <a:lstStyle/>
          <a:p>
            <a:r>
              <a:rPr lang="en-GB" sz="1200" b="1" dirty="0">
                <a:sym typeface="Wingdings 3" panose="05040102010807070707" pitchFamily="18" charset="2"/>
              </a:rPr>
              <a:t> </a:t>
            </a:r>
            <a:r>
              <a:rPr lang="en-GB" sz="1200" b="1" dirty="0"/>
              <a:t>Return date</a:t>
            </a:r>
          </a:p>
          <a:p>
            <a:r>
              <a:rPr lang="en-GB" sz="1200" dirty="0">
                <a:latin typeface="Tunga" panose="020B0502040204020203" pitchFamily="34" charset="0"/>
                <a:cs typeface="Tunga" panose="020B0502040204020203" pitchFamily="34" charset="0"/>
              </a:rPr>
              <a:t>2016-09-14</a:t>
            </a:r>
          </a:p>
        </p:txBody>
      </p:sp>
      <p:pic>
        <p:nvPicPr>
          <p:cNvPr id="149" name="Picture 381" descr="Afbeeldingsresultaat voor calendar icon"/>
          <p:cNvPicPr>
            <a:picLocks noChangeAspect="1" noChangeArrowheads="1"/>
          </p:cNvPicPr>
          <p:nvPr/>
        </p:nvPicPr>
        <p:blipFill>
          <a:blip r:embed="rId26"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321907" y="2957323"/>
            <a:ext cx="293004" cy="293004"/>
          </a:xfrm>
          <a:prstGeom prst="rect">
            <a:avLst/>
          </a:prstGeom>
          <a:noFill/>
          <a:extLst>
            <a:ext uri="{909E8E84-426E-40DD-AFC4-6F175D3DCCD1}">
              <a14:hiddenFill xmlns:a14="http://schemas.microsoft.com/office/drawing/2010/main">
                <a:solidFill>
                  <a:srgbClr val="FFFFFF"/>
                </a:solidFill>
              </a14:hiddenFill>
            </a:ext>
          </a:extLst>
        </p:spPr>
      </p:pic>
      <p:pic>
        <p:nvPicPr>
          <p:cNvPr id="165" name="Picture 381" descr="Afbeeldingsresultaat voor calendar icon"/>
          <p:cNvPicPr>
            <a:picLocks noChangeAspect="1" noChangeArrowheads="1"/>
          </p:cNvPicPr>
          <p:nvPr/>
        </p:nvPicPr>
        <p:blipFill>
          <a:blip r:embed="rId26" cstate="print">
            <a:clrChange>
              <a:clrFrom>
                <a:srgbClr val="FFFFFF"/>
              </a:clrFrom>
              <a:clrTo>
                <a:srgbClr val="FFFFFF">
                  <a:alpha val="0"/>
                </a:srgbClr>
              </a:clrTo>
            </a:clrChange>
            <a:duotone>
              <a:prstClr val="black"/>
              <a:schemeClr val="accent2">
                <a:tint val="45000"/>
                <a:satMod val="400000"/>
              </a:schemeClr>
            </a:duotone>
            <a:extLst>
              <a:ext uri="{28A0092B-C50C-407E-A947-70E740481C1C}">
                <a14:useLocalDpi xmlns:a14="http://schemas.microsoft.com/office/drawing/2010/main" val="0"/>
              </a:ext>
            </a:extLst>
          </a:blip>
          <a:srcRect/>
          <a:stretch>
            <a:fillRect/>
          </a:stretch>
        </p:blipFill>
        <p:spPr bwMode="auto">
          <a:xfrm>
            <a:off x="342833" y="3348591"/>
            <a:ext cx="293004" cy="293004"/>
          </a:xfrm>
          <a:prstGeom prst="rect">
            <a:avLst/>
          </a:prstGeom>
          <a:noFill/>
          <a:extLst>
            <a:ext uri="{909E8E84-426E-40DD-AFC4-6F175D3DCCD1}">
              <a14:hiddenFill xmlns:a14="http://schemas.microsoft.com/office/drawing/2010/main">
                <a:solidFill>
                  <a:srgbClr val="FFFFFF"/>
                </a:solidFill>
              </a14:hiddenFill>
            </a:ext>
          </a:extLst>
        </p:spPr>
      </p:pic>
      <p:pic>
        <p:nvPicPr>
          <p:cNvPr id="166" name="Picture 385" descr="https://cdn3.iconfinder.com/data/icons/meanicons-base/512/meanicons_50-512.png"/>
          <p:cNvPicPr>
            <a:picLocks noChangeAspect="1" noChangeArrowheads="1"/>
          </p:cNvPicPr>
          <p:nvPr/>
        </p:nvPicPr>
        <p:blipFill>
          <a:blip r:embed="rId27" cstate="print">
            <a:extLst>
              <a:ext uri="{28A0092B-C50C-407E-A947-70E740481C1C}">
                <a14:useLocalDpi xmlns:a14="http://schemas.microsoft.com/office/drawing/2010/main" val="0"/>
              </a:ext>
            </a:extLst>
          </a:blip>
          <a:srcRect/>
          <a:stretch>
            <a:fillRect/>
          </a:stretch>
        </p:blipFill>
        <p:spPr bwMode="auto">
          <a:xfrm>
            <a:off x="2094574" y="962195"/>
            <a:ext cx="217985" cy="210322"/>
          </a:xfrm>
          <a:prstGeom prst="rect">
            <a:avLst/>
          </a:prstGeom>
          <a:noFill/>
          <a:extLst>
            <a:ext uri="{909E8E84-426E-40DD-AFC4-6F175D3DCCD1}">
              <a14:hiddenFill xmlns:a14="http://schemas.microsoft.com/office/drawing/2010/main">
                <a:solidFill>
                  <a:srgbClr val="FFFFFF"/>
                </a:solidFill>
              </a14:hiddenFill>
            </a:ext>
          </a:extLst>
        </p:spPr>
      </p:pic>
      <p:sp>
        <p:nvSpPr>
          <p:cNvPr id="2" name="Slide Number Placeholder 1"/>
          <p:cNvSpPr>
            <a:spLocks noGrp="1"/>
          </p:cNvSpPr>
          <p:nvPr>
            <p:ph type="sldNum" sz="quarter" idx="12"/>
          </p:nvPr>
        </p:nvSpPr>
        <p:spPr/>
        <p:txBody>
          <a:bodyPr/>
          <a:lstStyle/>
          <a:p>
            <a:fld id="{B6F15528-21DE-4FAA-801E-634DDDAF4B2B}" type="slidenum">
              <a:rPr lang="en-US" smtClean="0"/>
              <a:pPr/>
              <a:t>23</a:t>
            </a:fld>
            <a:endParaRPr lang="en-US"/>
          </a:p>
        </p:txBody>
      </p:sp>
      <p:sp>
        <p:nvSpPr>
          <p:cNvPr id="94" name="TextBox 93"/>
          <p:cNvSpPr txBox="1"/>
          <p:nvPr/>
        </p:nvSpPr>
        <p:spPr>
          <a:xfrm>
            <a:off x="52878" y="-317022"/>
            <a:ext cx="2601975" cy="338554"/>
          </a:xfrm>
          <a:prstGeom prst="rect">
            <a:avLst/>
          </a:prstGeom>
          <a:noFill/>
          <a:effectLst>
            <a:outerShdw blurRad="50800" dist="38100" dir="2700000" algn="tl" rotWithShape="0">
              <a:prstClr val="black">
                <a:alpha val="40000"/>
              </a:prstClr>
            </a:outerShdw>
          </a:effectLst>
        </p:spPr>
        <p:txBody>
          <a:bodyPr wrap="square" rtlCol="0">
            <a:spAutoFit/>
          </a:bodyPr>
          <a:lstStyle/>
          <a:p>
            <a:r>
              <a:rPr lang="nl-NL" sz="1600" dirty="0">
                <a:solidFill>
                  <a:schemeClr val="bg1"/>
                </a:solidFill>
                <a:latin typeface="Tunga" panose="020B0502040204020203" pitchFamily="34" charset="0"/>
                <a:cs typeface="Tunga" panose="020B0502040204020203" pitchFamily="34" charset="0"/>
              </a:rPr>
              <a:t>No container # - Import</a:t>
            </a:r>
          </a:p>
        </p:txBody>
      </p:sp>
      <p:sp>
        <p:nvSpPr>
          <p:cNvPr id="96" name="Action Button: Custom 91">
            <a:hlinkClick r:id="rId28" action="ppaction://hlinksldjump" highlightClick="1"/>
          </p:cNvPr>
          <p:cNvSpPr/>
          <p:nvPr/>
        </p:nvSpPr>
        <p:spPr>
          <a:xfrm>
            <a:off x="10179144" y="6148018"/>
            <a:ext cx="1401766" cy="329473"/>
          </a:xfrm>
          <a:prstGeom prst="actionButtonBlank">
            <a:avLst/>
          </a:prstGeom>
          <a:solidFill>
            <a:srgbClr val="FFC000"/>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l-NL" sz="1200" b="1" dirty="0" err="1">
                <a:solidFill>
                  <a:schemeClr val="tx1"/>
                </a:solidFill>
              </a:rPr>
              <a:t>Booking</a:t>
            </a:r>
            <a:r>
              <a:rPr lang="nl-NL" sz="1200" b="1" dirty="0">
                <a:solidFill>
                  <a:schemeClr val="tx1"/>
                </a:solidFill>
              </a:rPr>
              <a:t> </a:t>
            </a:r>
            <a:r>
              <a:rPr lang="nl-NL" sz="1200" b="1" dirty="0" err="1">
                <a:solidFill>
                  <a:schemeClr val="tx1"/>
                </a:solidFill>
              </a:rPr>
              <a:t>request</a:t>
            </a:r>
            <a:endParaRPr lang="nl-NL" sz="1200" b="1" dirty="0">
              <a:solidFill>
                <a:schemeClr val="tx1"/>
              </a:solidFill>
            </a:endParaRPr>
          </a:p>
        </p:txBody>
      </p:sp>
      <p:sp>
        <p:nvSpPr>
          <p:cNvPr id="101" name="Rectangle 100">
            <a:hlinkClick r:id="rId29" action="ppaction://hlinksldjump"/>
          </p:cNvPr>
          <p:cNvSpPr/>
          <p:nvPr/>
        </p:nvSpPr>
        <p:spPr>
          <a:xfrm>
            <a:off x="5204755" y="5819207"/>
            <a:ext cx="1040785" cy="23957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nSpc>
                <a:spcPct val="125000"/>
              </a:lnSpc>
            </a:pPr>
            <a:r>
              <a:rPr lang="nl-NL" sz="1200" b="1" u="sng" dirty="0">
                <a:solidFill>
                  <a:schemeClr val="tx1"/>
                </a:solidFill>
                <a:latin typeface="Tunga" panose="020B0502040204020203" pitchFamily="34" charset="0"/>
                <a:cs typeface="Tunga" panose="020B0502040204020203" pitchFamily="34" charset="0"/>
              </a:rPr>
              <a:t>Plan details</a:t>
            </a:r>
            <a:endParaRPr lang="nl-NL" sz="1600" u="sng" dirty="0">
              <a:solidFill>
                <a:schemeClr val="tx1"/>
              </a:solidFill>
              <a:latin typeface="Tunga" panose="020B0502040204020203" pitchFamily="34" charset="0"/>
              <a:cs typeface="Tunga" panose="020B0502040204020203" pitchFamily="34" charset="0"/>
            </a:endParaRPr>
          </a:p>
        </p:txBody>
      </p:sp>
    </p:spTree>
    <p:controls>
      <mc:AlternateContent xmlns:mc="http://schemas.openxmlformats.org/markup-compatibility/2006">
        <mc:Choice xmlns:v="urn:schemas-microsoft-com:vml" Requires="v">
          <p:control spid="21244" name="ScrollBar1" r:id="rId2" imgW="85680" imgH="2666880"/>
        </mc:Choice>
        <mc:Fallback>
          <p:control name="ScrollBar1" r:id="rId2" imgW="85680" imgH="2666880">
            <p:pic>
              <p:nvPicPr>
                <p:cNvPr id="38" name="ScrollBar1"/>
                <p:cNvPicPr>
                  <a:picLocks/>
                </p:cNvPicPr>
                <p:nvPr/>
              </p:nvPicPr>
              <p:blipFill>
                <a:blip r:embed="rId30"/>
                <a:stretch>
                  <a:fillRect/>
                </a:stretch>
              </p:blipFill>
              <p:spPr>
                <a:xfrm>
                  <a:off x="7010401" y="914400"/>
                  <a:ext cx="87293" cy="2664312"/>
                </a:xfrm>
                <a:prstGeom prst="rect">
                  <a:avLst/>
                </a:prstGeom>
              </p:spPr>
            </p:pic>
          </p:control>
        </mc:Fallback>
      </mc:AlternateContent>
      <mc:AlternateContent xmlns:mc="http://schemas.openxmlformats.org/markup-compatibility/2006">
        <mc:Choice xmlns:v="urn:schemas-microsoft-com:vml" Requires="v">
          <p:control spid="21245" name="ScrollBar2" r:id="rId3" imgW="4419720" imgH="123840"/>
        </mc:Choice>
        <mc:Fallback>
          <p:control name="ScrollBar2" r:id="rId3" imgW="4419720" imgH="123840">
            <p:pic>
              <p:nvPicPr>
                <p:cNvPr id="39" name="ScrollBar2"/>
                <p:cNvPicPr>
                  <a:picLocks/>
                </p:cNvPicPr>
                <p:nvPr/>
              </p:nvPicPr>
              <p:blipFill>
                <a:blip r:embed="rId31"/>
                <a:stretch>
                  <a:fillRect/>
                </a:stretch>
              </p:blipFill>
              <p:spPr>
                <a:xfrm>
                  <a:off x="2590800" y="3457834"/>
                  <a:ext cx="4419600" cy="120878"/>
                </a:xfrm>
                <a:prstGeom prst="rect">
                  <a:avLst/>
                </a:prstGeom>
              </p:spPr>
            </p:pic>
          </p:control>
        </mc:Fallback>
      </mc:AlternateContent>
    </p:controls>
    <p:extLst>
      <p:ext uri="{BB962C8B-B14F-4D97-AF65-F5344CB8AC3E}">
        <p14:creationId xmlns:p14="http://schemas.microsoft.com/office/powerpoint/2010/main" val="313997944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 name="Title 1"/>
          <p:cNvSpPr>
            <a:spLocks noGrp="1"/>
          </p:cNvSpPr>
          <p:nvPr>
            <p:ph type="title"/>
          </p:nvPr>
        </p:nvSpPr>
        <p:spPr>
          <a:xfrm>
            <a:off x="8770216" y="6858000"/>
            <a:ext cx="2533073" cy="381000"/>
          </a:xfrm>
        </p:spPr>
        <p:txBody>
          <a:bodyPr>
            <a:normAutofit/>
          </a:bodyPr>
          <a:lstStyle/>
          <a:p>
            <a:r>
              <a:rPr lang="nl-NL" sz="800" dirty="0"/>
              <a:t>Menu option No container # import Moerdijk details option 2</a:t>
            </a:r>
          </a:p>
        </p:txBody>
      </p:sp>
      <p:sp>
        <p:nvSpPr>
          <p:cNvPr id="2" name="Slide Number Placeholder 1"/>
          <p:cNvSpPr>
            <a:spLocks noGrp="1"/>
          </p:cNvSpPr>
          <p:nvPr>
            <p:ph type="sldNum" sz="quarter" idx="12"/>
          </p:nvPr>
        </p:nvSpPr>
        <p:spPr/>
        <p:txBody>
          <a:bodyPr/>
          <a:lstStyle/>
          <a:p>
            <a:fld id="{B6F15528-21DE-4FAA-801E-634DDDAF4B2B}" type="slidenum">
              <a:rPr lang="en-US" smtClean="0"/>
              <a:pPr/>
              <a:t>24</a:t>
            </a:fld>
            <a:endParaRPr lang="en-US"/>
          </a:p>
        </p:txBody>
      </p:sp>
      <p:sp>
        <p:nvSpPr>
          <p:cNvPr id="94" name="TextBox 93"/>
          <p:cNvSpPr txBox="1"/>
          <p:nvPr/>
        </p:nvSpPr>
        <p:spPr>
          <a:xfrm>
            <a:off x="17379" y="58687"/>
            <a:ext cx="2601975" cy="338554"/>
          </a:xfrm>
          <a:prstGeom prst="rect">
            <a:avLst/>
          </a:prstGeom>
          <a:noFill/>
          <a:effectLst>
            <a:outerShdw blurRad="50800" dist="38100" dir="2700000" algn="tl" rotWithShape="0">
              <a:prstClr val="black">
                <a:alpha val="40000"/>
              </a:prstClr>
            </a:outerShdw>
          </a:effectLst>
        </p:spPr>
        <p:txBody>
          <a:bodyPr wrap="square" rtlCol="0">
            <a:spAutoFit/>
          </a:bodyPr>
          <a:lstStyle/>
          <a:p>
            <a:r>
              <a:rPr lang="nl-NL" sz="1600" dirty="0">
                <a:solidFill>
                  <a:schemeClr val="bg1"/>
                </a:solidFill>
                <a:latin typeface="Tunga" panose="020B0502040204020203" pitchFamily="34" charset="0"/>
                <a:cs typeface="Tunga" panose="020B0502040204020203" pitchFamily="34" charset="0"/>
              </a:rPr>
              <a:t>No container # - Import</a:t>
            </a:r>
          </a:p>
        </p:txBody>
      </p:sp>
      <p:sp>
        <p:nvSpPr>
          <p:cNvPr id="3" name="Rectangle 2"/>
          <p:cNvSpPr/>
          <p:nvPr/>
        </p:nvSpPr>
        <p:spPr>
          <a:xfrm>
            <a:off x="3200400" y="525502"/>
            <a:ext cx="4662815" cy="369332"/>
          </a:xfrm>
          <a:prstGeom prst="rect">
            <a:avLst/>
          </a:prstGeom>
        </p:spPr>
        <p:txBody>
          <a:bodyPr wrap="none">
            <a:spAutoFit/>
          </a:bodyPr>
          <a:lstStyle/>
          <a:p>
            <a:pPr marL="91440"/>
            <a:r>
              <a:rPr lang="nl-NL" b="1" dirty="0">
                <a:cs typeface="Tunga" panose="020B0502040204020203" pitchFamily="34" charset="0"/>
              </a:rPr>
              <a:t>Plan Details Delta Marine Terminals, Moerdijk</a:t>
            </a:r>
          </a:p>
        </p:txBody>
      </p:sp>
      <p:graphicFrame>
        <p:nvGraphicFramePr>
          <p:cNvPr id="6" name="Table 5"/>
          <p:cNvGraphicFramePr>
            <a:graphicFrameLocks noGrp="1"/>
          </p:cNvGraphicFramePr>
          <p:nvPr>
            <p:extLst>
              <p:ext uri="{D42A27DB-BD31-4B8C-83A1-F6EECF244321}">
                <p14:modId xmlns:p14="http://schemas.microsoft.com/office/powerpoint/2010/main" val="1991894436"/>
              </p:ext>
            </p:extLst>
          </p:nvPr>
        </p:nvGraphicFramePr>
        <p:xfrm>
          <a:off x="555286" y="914400"/>
          <a:ext cx="11350782" cy="5699760"/>
        </p:xfrm>
        <a:graphic>
          <a:graphicData uri="http://schemas.openxmlformats.org/drawingml/2006/table">
            <a:tbl>
              <a:tblPr firstRow="1" bandRow="1">
                <a:tableStyleId>{5C22544A-7EE6-4342-B048-85BDC9FD1C3A}</a:tableStyleId>
              </a:tblPr>
              <a:tblGrid>
                <a:gridCol w="595709">
                  <a:extLst>
                    <a:ext uri="{9D8B030D-6E8A-4147-A177-3AD203B41FA5}">
                      <a16:colId xmlns:a16="http://schemas.microsoft.com/office/drawing/2014/main" val="2811436475"/>
                    </a:ext>
                  </a:extLst>
                </a:gridCol>
                <a:gridCol w="1536439">
                  <a:extLst>
                    <a:ext uri="{9D8B030D-6E8A-4147-A177-3AD203B41FA5}">
                      <a16:colId xmlns:a16="http://schemas.microsoft.com/office/drawing/2014/main" val="3458907908"/>
                    </a:ext>
                  </a:extLst>
                </a:gridCol>
                <a:gridCol w="1536439">
                  <a:extLst>
                    <a:ext uri="{9D8B030D-6E8A-4147-A177-3AD203B41FA5}">
                      <a16:colId xmlns:a16="http://schemas.microsoft.com/office/drawing/2014/main" val="4036953486"/>
                    </a:ext>
                  </a:extLst>
                </a:gridCol>
                <a:gridCol w="1795927">
                  <a:extLst>
                    <a:ext uri="{9D8B030D-6E8A-4147-A177-3AD203B41FA5}">
                      <a16:colId xmlns:a16="http://schemas.microsoft.com/office/drawing/2014/main" val="1639414752"/>
                    </a:ext>
                  </a:extLst>
                </a:gridCol>
                <a:gridCol w="1905000">
                  <a:extLst>
                    <a:ext uri="{9D8B030D-6E8A-4147-A177-3AD203B41FA5}">
                      <a16:colId xmlns:a16="http://schemas.microsoft.com/office/drawing/2014/main" val="599977865"/>
                    </a:ext>
                  </a:extLst>
                </a:gridCol>
                <a:gridCol w="1143000">
                  <a:extLst>
                    <a:ext uri="{9D8B030D-6E8A-4147-A177-3AD203B41FA5}">
                      <a16:colId xmlns:a16="http://schemas.microsoft.com/office/drawing/2014/main" val="7245059"/>
                    </a:ext>
                  </a:extLst>
                </a:gridCol>
                <a:gridCol w="838200">
                  <a:extLst>
                    <a:ext uri="{9D8B030D-6E8A-4147-A177-3AD203B41FA5}">
                      <a16:colId xmlns:a16="http://schemas.microsoft.com/office/drawing/2014/main" val="4125222120"/>
                    </a:ext>
                  </a:extLst>
                </a:gridCol>
                <a:gridCol w="2000068">
                  <a:extLst>
                    <a:ext uri="{9D8B030D-6E8A-4147-A177-3AD203B41FA5}">
                      <a16:colId xmlns:a16="http://schemas.microsoft.com/office/drawing/2014/main" val="2638916989"/>
                    </a:ext>
                  </a:extLst>
                </a:gridCol>
              </a:tblGrid>
              <a:tr h="370840">
                <a:tc gridSpan="2">
                  <a:txBody>
                    <a:bodyPr/>
                    <a:lstStyle/>
                    <a:p>
                      <a:endParaRPr lang="nl-NL"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hMerge="1">
                  <a:txBody>
                    <a:bodyPr/>
                    <a:lstStyle/>
                    <a:p>
                      <a:endParaRPr lang="nl-NL" dirty="0"/>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endParaRPr lang="nl-NL"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endParaRPr lang="nl-NL"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endParaRPr lang="nl-NL"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endParaRPr lang="nl-NL"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endParaRPr lang="nl-NL"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endParaRPr lang="nl-NL"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26233748"/>
                  </a:ext>
                </a:extLst>
              </a:tr>
              <a:tr h="370840">
                <a:tc>
                  <a:txBody>
                    <a:bodyPr/>
                    <a:lstStyle/>
                    <a:p>
                      <a:endParaRPr lang="nl-NL" sz="1200" b="1" dirty="0"/>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r>
                        <a:rPr lang="nl-NL" sz="1400" b="1" dirty="0">
                          <a:latin typeface="+mn-lt"/>
                        </a:rPr>
                        <a:t>Operator</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r>
                        <a:rPr lang="nl-NL" sz="1400" b="1" dirty="0" err="1">
                          <a:latin typeface="+mn-lt"/>
                        </a:rPr>
                        <a:t>Voyage</a:t>
                      </a:r>
                      <a:r>
                        <a:rPr lang="nl-NL" sz="1400" b="1" dirty="0">
                          <a:latin typeface="+mn-lt"/>
                        </a:rPr>
                        <a:t> code</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r>
                        <a:rPr lang="nl-NL" sz="1400" b="1" dirty="0">
                          <a:latin typeface="+mn-lt"/>
                        </a:rPr>
                        <a:t>ETA</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r>
                        <a:rPr lang="nl-NL" sz="1400" b="1" dirty="0">
                          <a:latin typeface="+mn-lt"/>
                        </a:rPr>
                        <a:t>ETD</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r>
                        <a:rPr lang="nl-NL" sz="1400" b="1" dirty="0">
                          <a:latin typeface="+mn-lt"/>
                        </a:rPr>
                        <a:t>Transittime</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r>
                        <a:rPr lang="nl-NL" sz="1400" b="1" dirty="0">
                          <a:latin typeface="+mn-lt"/>
                        </a:rPr>
                        <a:t>Status</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endParaRPr lang="nl-NL" sz="1200" dirty="0">
                        <a:latin typeface="+mn-lt"/>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3907277089"/>
                  </a:ext>
                </a:extLst>
              </a:tr>
              <a:tr h="370840">
                <a:tc>
                  <a:txBody>
                    <a:bodyPr/>
                    <a:lstStyle/>
                    <a:p>
                      <a:endParaRPr lang="nl-NL" sz="1200" b="1" dirty="0"/>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nl-NL" sz="1200" dirty="0">
                          <a:latin typeface="+mn-lt"/>
                          <a:cs typeface="Tunga" panose="020B0502040204020203" pitchFamily="34" charset="0"/>
                        </a:rPr>
                        <a:t>N/A</a:t>
                      </a:r>
                    </a:p>
                    <a:p>
                      <a:endParaRPr lang="nl-NL" sz="1200" dirty="0">
                        <a:latin typeface="+mn-lt"/>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nl-NL" sz="1200" dirty="0">
                          <a:latin typeface="+mn-lt"/>
                        </a:rPr>
                        <a:t>N/A</a:t>
                      </a:r>
                    </a:p>
                    <a:p>
                      <a:endParaRPr lang="nl-NL" sz="1200" dirty="0">
                        <a:latin typeface="+mn-lt"/>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nl-NL" sz="1200" dirty="0">
                          <a:latin typeface="+mn-lt"/>
                        </a:rPr>
                        <a:t>N/A</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nl-NL" sz="1200" dirty="0">
                          <a:latin typeface="+mn-lt"/>
                        </a:rPr>
                        <a:t>N/A</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endParaRPr lang="nl-NL" sz="1200" dirty="0">
                        <a:latin typeface="+mn-lt"/>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r>
                        <a:rPr lang="nl-NL" sz="1200" dirty="0" err="1">
                          <a:highlight>
                            <a:srgbClr val="F2B800"/>
                          </a:highlight>
                          <a:latin typeface="+mn-lt"/>
                        </a:rPr>
                        <a:t>Pending</a:t>
                      </a:r>
                      <a:endParaRPr lang="nl-NL" sz="1200" dirty="0">
                        <a:highlight>
                          <a:srgbClr val="F2B800"/>
                        </a:highlight>
                        <a:latin typeface="+mn-lt"/>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endParaRPr lang="nl-NL" sz="1200">
                        <a:latin typeface="+mn-lt"/>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11535350"/>
                  </a:ext>
                </a:extLst>
              </a:tr>
              <a:tr h="37084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nl-NL" sz="1200" b="1" dirty="0"/>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nl-NL" sz="1200" dirty="0">
                          <a:latin typeface="+mn-lt"/>
                          <a:cs typeface="Tunga" panose="020B0502040204020203" pitchFamily="34" charset="0"/>
                        </a:rPr>
                        <a:t>APM Terminals Maasvlakte II</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endParaRPr lang="nl-NL" sz="1200" dirty="0">
                        <a:latin typeface="+mn-lt"/>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nl-NL" sz="1200" dirty="0">
                          <a:latin typeface="+mn-lt"/>
                          <a:cs typeface="Tunga" panose="020B0502040204020203" pitchFamily="34" charset="0"/>
                        </a:rPr>
                        <a:t>Expected discharge time: N/A</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nl-NL" sz="1200" dirty="0">
                          <a:latin typeface="+mn-lt"/>
                          <a:cs typeface="Tunga" panose="020B0502040204020203" pitchFamily="34" charset="0"/>
                        </a:rPr>
                        <a:t>Gate-in: </a:t>
                      </a:r>
                    </a:p>
                    <a:p>
                      <a:pPr marL="0" marR="0" lvl="0" indent="0" algn="l" defTabSz="914400" rtl="0" eaLnBrk="1" fontAlgn="auto" latinLnBrk="0" hangingPunct="1">
                        <a:lnSpc>
                          <a:spcPct val="100000"/>
                        </a:lnSpc>
                        <a:spcBef>
                          <a:spcPts val="0"/>
                        </a:spcBef>
                        <a:spcAft>
                          <a:spcPts val="0"/>
                        </a:spcAft>
                        <a:buClrTx/>
                        <a:buSzTx/>
                        <a:buFontTx/>
                        <a:buNone/>
                        <a:tabLst/>
                        <a:defRPr/>
                      </a:pPr>
                      <a:r>
                        <a:rPr lang="nl-NL" sz="1200" dirty="0">
                          <a:latin typeface="+mn-lt"/>
                          <a:cs typeface="Tunga" panose="020B0502040204020203" pitchFamily="34" charset="0"/>
                        </a:rPr>
                        <a:t>N/A</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endParaRPr lang="nl-NL" sz="1200" b="0" dirty="0">
                        <a:latin typeface="+mn-lt"/>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r>
                        <a:rPr kumimoji="0" lang="nl-NL" sz="1200" b="0" i="0" u="none" strike="noStrike" kern="1200" cap="none" spc="0" normalizeH="0" baseline="0" noProof="0" dirty="0" err="1">
                          <a:ln>
                            <a:noFill/>
                          </a:ln>
                          <a:solidFill>
                            <a:prstClr val="black"/>
                          </a:solidFill>
                          <a:effectLst/>
                          <a:highlight>
                            <a:srgbClr val="F2B800"/>
                          </a:highlight>
                          <a:uLnTx/>
                          <a:uFillTx/>
                          <a:latin typeface="Calibri"/>
                          <a:ea typeface="+mn-ea"/>
                          <a:cs typeface="+mn-cs"/>
                        </a:rPr>
                        <a:t>Pending</a:t>
                      </a:r>
                      <a:endParaRPr lang="nl-NL" sz="1200" dirty="0">
                        <a:highlight>
                          <a:srgbClr val="F2B800"/>
                        </a:highlight>
                        <a:latin typeface="+mn-lt"/>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nl-NL" sz="1200" dirty="0">
                          <a:latin typeface="+mn-lt"/>
                          <a:cs typeface="Tunga" panose="020B0502040204020203" pitchFamily="34" charset="0"/>
                        </a:rPr>
                        <a:t>Office </a:t>
                      </a:r>
                      <a:r>
                        <a:rPr lang="nl-NL" sz="1200" dirty="0" err="1">
                          <a:latin typeface="+mn-lt"/>
                          <a:cs typeface="Tunga" panose="020B0502040204020203" pitchFamily="34" charset="0"/>
                        </a:rPr>
                        <a:t>hours</a:t>
                      </a:r>
                      <a:r>
                        <a:rPr lang="nl-NL" sz="1200" dirty="0">
                          <a:latin typeface="+mn-lt"/>
                          <a:cs typeface="Tunga" panose="020B0502040204020203" pitchFamily="34" charset="0"/>
                        </a:rPr>
                        <a:t>: 06:00 – 18:00</a:t>
                      </a:r>
                    </a:p>
                    <a:p>
                      <a:pPr marL="0" marR="0" lvl="0" indent="0" algn="l" defTabSz="914400" rtl="0" eaLnBrk="1" fontAlgn="auto" latinLnBrk="0" hangingPunct="1">
                        <a:lnSpc>
                          <a:spcPct val="100000"/>
                        </a:lnSpc>
                        <a:spcBef>
                          <a:spcPts val="0"/>
                        </a:spcBef>
                        <a:spcAft>
                          <a:spcPts val="0"/>
                        </a:spcAft>
                        <a:buClrTx/>
                        <a:buSzTx/>
                        <a:buFontTx/>
                        <a:buNone/>
                        <a:tabLst/>
                        <a:defRPr/>
                      </a:pPr>
                      <a:r>
                        <a:rPr lang="nl-NL" sz="1200" dirty="0">
                          <a:latin typeface="+mn-lt"/>
                          <a:cs typeface="Tunga" panose="020B0502040204020203" pitchFamily="34" charset="0"/>
                        </a:rPr>
                        <a:t>Handling </a:t>
                      </a:r>
                      <a:r>
                        <a:rPr lang="nl-NL" sz="1200" dirty="0" err="1">
                          <a:latin typeface="+mn-lt"/>
                          <a:cs typeface="Tunga" panose="020B0502040204020203" pitchFamily="34" charset="0"/>
                        </a:rPr>
                        <a:t>hours</a:t>
                      </a:r>
                      <a:r>
                        <a:rPr lang="nl-NL" sz="1200" dirty="0">
                          <a:latin typeface="+mn-lt"/>
                          <a:cs typeface="Tunga" panose="020B0502040204020203" pitchFamily="34" charset="0"/>
                        </a:rPr>
                        <a:t>: 7</a:t>
                      </a:r>
                      <a:r>
                        <a:rPr lang="nl-NL" sz="1200" baseline="0" dirty="0">
                          <a:latin typeface="+mn-lt"/>
                          <a:cs typeface="Tunga" panose="020B0502040204020203" pitchFamily="34" charset="0"/>
                        </a:rPr>
                        <a:t> x24</a:t>
                      </a:r>
                      <a:endParaRPr lang="nl-NL" sz="1200" dirty="0">
                        <a:latin typeface="+mn-lt"/>
                        <a:cs typeface="Tunga" panose="020B0502040204020203" pitchFamily="34" charset="0"/>
                      </a:endParaRPr>
                    </a:p>
                    <a:p>
                      <a:endParaRPr lang="nl-NL" sz="1200" dirty="0">
                        <a:latin typeface="+mn-lt"/>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30277629"/>
                  </a:ext>
                </a:extLst>
              </a:tr>
              <a:tr h="370840">
                <a:tc>
                  <a:txBody>
                    <a:bodyPr/>
                    <a:lstStyle/>
                    <a:p>
                      <a:endParaRPr lang="nl-NL" sz="1200" b="1" dirty="0"/>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nl-NL" sz="1200" dirty="0">
                          <a:latin typeface="+mn-lt"/>
                          <a:cs typeface="Tunga" panose="020B0502040204020203" pitchFamily="34" charset="0"/>
                        </a:rPr>
                        <a:t>Danser Benelux</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r>
                        <a:rPr lang="nl-NL" sz="1200" dirty="0">
                          <a:latin typeface="+mn-lt"/>
                        </a:rPr>
                        <a:t>ROTDMT02</a:t>
                      </a:r>
                    </a:p>
                    <a:p>
                      <a:r>
                        <a:rPr lang="nl-NL" sz="1200" dirty="0">
                          <a:latin typeface="+mn-lt"/>
                        </a:rPr>
                        <a:t>Barge: </a:t>
                      </a:r>
                      <a:r>
                        <a:rPr lang="nl-NL" sz="1200" dirty="0" err="1">
                          <a:latin typeface="+mn-lt"/>
                        </a:rPr>
                        <a:t>Unknown</a:t>
                      </a:r>
                      <a:endParaRPr lang="nl-NL" sz="1200" dirty="0">
                        <a:latin typeface="+mn-lt"/>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nl-NL" sz="1200" dirty="0">
                          <a:latin typeface="+mn-lt"/>
                        </a:rPr>
                        <a:t>N/A</a:t>
                      </a:r>
                    </a:p>
                    <a:p>
                      <a:endParaRPr lang="nl-NL" sz="1200" dirty="0">
                        <a:latin typeface="+mn-lt"/>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r>
                        <a:rPr lang="nl-NL" sz="1200" dirty="0">
                          <a:latin typeface="+mn-lt"/>
                        </a:rPr>
                        <a:t>N/A</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r>
                        <a:rPr lang="nl-NL" sz="1200" dirty="0">
                          <a:latin typeface="+mn-lt"/>
                        </a:rPr>
                        <a:t>4 </a:t>
                      </a:r>
                      <a:r>
                        <a:rPr lang="nl-NL" sz="1200" dirty="0" err="1">
                          <a:latin typeface="+mn-lt"/>
                        </a:rPr>
                        <a:t>hours</a:t>
                      </a:r>
                      <a:endParaRPr lang="nl-NL" sz="1200" dirty="0">
                        <a:latin typeface="+mn-lt"/>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r>
                        <a:rPr kumimoji="0" lang="nl-NL" sz="1200" b="0" i="0" u="none" strike="noStrike" kern="1200" cap="none" spc="0" normalizeH="0" baseline="0" noProof="0" dirty="0" err="1">
                          <a:ln>
                            <a:noFill/>
                          </a:ln>
                          <a:solidFill>
                            <a:prstClr val="black"/>
                          </a:solidFill>
                          <a:effectLst/>
                          <a:highlight>
                            <a:srgbClr val="F2B800"/>
                          </a:highlight>
                          <a:uLnTx/>
                          <a:uFillTx/>
                          <a:latin typeface="Calibri"/>
                          <a:ea typeface="+mn-ea"/>
                          <a:cs typeface="+mn-cs"/>
                        </a:rPr>
                        <a:t>Pending</a:t>
                      </a:r>
                      <a:endParaRPr lang="nl-NL" sz="1200" dirty="0">
                        <a:highlight>
                          <a:srgbClr val="F2B800"/>
                        </a:highlight>
                        <a:latin typeface="+mn-lt"/>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endParaRPr lang="nl-NL" sz="1200">
                        <a:latin typeface="+mn-lt"/>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468697318"/>
                  </a:ext>
                </a:extLst>
              </a:tr>
              <a:tr h="370840">
                <a:tc>
                  <a:txBody>
                    <a:bodyPr/>
                    <a:lstStyle/>
                    <a:p>
                      <a:endParaRPr lang="nl-NL" sz="1200" b="1" dirty="0"/>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r>
                        <a:rPr lang="nl-NL" sz="1200" b="0" dirty="0">
                          <a:cs typeface="Tunga" panose="020B0502040204020203" pitchFamily="34" charset="0"/>
                        </a:rPr>
                        <a:t>Delta Marine Terminals, Moerdijk</a:t>
                      </a:r>
                      <a:endParaRPr lang="nl-NL" sz="1200" b="0" dirty="0"/>
                    </a:p>
                    <a:p>
                      <a:endParaRPr lang="nl-NL" sz="1200" dirty="0">
                        <a:latin typeface="+mn-lt"/>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endParaRPr lang="nl-NL" sz="1200" dirty="0">
                        <a:latin typeface="+mn-lt"/>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nl-NL" sz="1200" dirty="0">
                          <a:latin typeface="+mn-lt"/>
                        </a:rPr>
                        <a:t>N/A</a:t>
                      </a:r>
                    </a:p>
                    <a:p>
                      <a:pPr marL="0" marR="0" lvl="0" indent="0" algn="l" defTabSz="914400" rtl="0" eaLnBrk="1" fontAlgn="auto" latinLnBrk="0" hangingPunct="1">
                        <a:lnSpc>
                          <a:spcPct val="100000"/>
                        </a:lnSpc>
                        <a:spcBef>
                          <a:spcPts val="0"/>
                        </a:spcBef>
                        <a:spcAft>
                          <a:spcPts val="0"/>
                        </a:spcAft>
                        <a:buClrTx/>
                        <a:buSzTx/>
                        <a:buFontTx/>
                        <a:buNone/>
                        <a:tabLst/>
                        <a:defRPr/>
                      </a:pPr>
                      <a:endParaRPr lang="nl-NL" sz="1200" dirty="0">
                        <a:latin typeface="+mn-lt"/>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nl-NL" sz="1200" dirty="0">
                        <a:latin typeface="+mn-lt"/>
                        <a:cs typeface="Tunga" panose="020B0502040204020203" pitchFamily="34"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nl-NL" sz="1200" dirty="0">
                          <a:latin typeface="+mn-lt"/>
                        </a:rPr>
                        <a:t>N/A</a:t>
                      </a:r>
                    </a:p>
                    <a:p>
                      <a:pPr marL="0" marR="0" lvl="0" indent="0" algn="l" defTabSz="914400" rtl="0" eaLnBrk="1" fontAlgn="auto" latinLnBrk="0" hangingPunct="1">
                        <a:lnSpc>
                          <a:spcPct val="100000"/>
                        </a:lnSpc>
                        <a:spcBef>
                          <a:spcPts val="0"/>
                        </a:spcBef>
                        <a:spcAft>
                          <a:spcPts val="0"/>
                        </a:spcAft>
                        <a:buClrTx/>
                        <a:buSzTx/>
                        <a:buFontTx/>
                        <a:buNone/>
                        <a:tabLst/>
                        <a:defRPr/>
                      </a:pPr>
                      <a:endParaRPr lang="nl-NL" sz="1200" dirty="0">
                        <a:latin typeface="+mn-lt"/>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nl-NL" sz="1200" dirty="0">
                        <a:latin typeface="+mn-lt"/>
                        <a:cs typeface="Tunga" panose="020B0502040204020203" pitchFamily="34"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endParaRPr lang="nl-NL" sz="1200" dirty="0">
                        <a:latin typeface="+mn-lt"/>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r>
                        <a:rPr kumimoji="0" lang="nl-NL" sz="1200" b="0" i="0" u="none" strike="noStrike" kern="1200" cap="none" spc="0" normalizeH="0" baseline="0" noProof="0" dirty="0" err="1">
                          <a:ln>
                            <a:noFill/>
                          </a:ln>
                          <a:solidFill>
                            <a:prstClr val="black"/>
                          </a:solidFill>
                          <a:effectLst/>
                          <a:highlight>
                            <a:srgbClr val="F2B800"/>
                          </a:highlight>
                          <a:uLnTx/>
                          <a:uFillTx/>
                          <a:latin typeface="Calibri"/>
                          <a:ea typeface="+mn-ea"/>
                          <a:cs typeface="+mn-cs"/>
                        </a:rPr>
                        <a:t>Pending</a:t>
                      </a:r>
                      <a:endParaRPr lang="nl-NL" sz="1200" dirty="0">
                        <a:highlight>
                          <a:srgbClr val="F2B800"/>
                        </a:highlight>
                        <a:latin typeface="+mn-lt"/>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nl-NL" sz="1200" dirty="0">
                          <a:latin typeface="+mn-lt"/>
                          <a:cs typeface="Tunga" panose="020B0502040204020203" pitchFamily="34" charset="0"/>
                        </a:rPr>
                        <a:t>Office </a:t>
                      </a:r>
                      <a:r>
                        <a:rPr lang="nl-NL" sz="1200" dirty="0" err="1">
                          <a:latin typeface="+mn-lt"/>
                          <a:cs typeface="Tunga" panose="020B0502040204020203" pitchFamily="34" charset="0"/>
                        </a:rPr>
                        <a:t>hours</a:t>
                      </a:r>
                      <a:r>
                        <a:rPr lang="nl-NL" sz="1200" dirty="0">
                          <a:latin typeface="+mn-lt"/>
                          <a:cs typeface="Tunga" panose="020B0502040204020203" pitchFamily="34" charset="0"/>
                        </a:rPr>
                        <a:t>: 06:00 – 18:00</a:t>
                      </a:r>
                    </a:p>
                    <a:p>
                      <a:pPr marL="0" marR="0" lvl="0" indent="0" algn="l" defTabSz="914400" rtl="0" eaLnBrk="1" fontAlgn="auto" latinLnBrk="0" hangingPunct="1">
                        <a:lnSpc>
                          <a:spcPct val="100000"/>
                        </a:lnSpc>
                        <a:spcBef>
                          <a:spcPts val="0"/>
                        </a:spcBef>
                        <a:spcAft>
                          <a:spcPts val="0"/>
                        </a:spcAft>
                        <a:buClrTx/>
                        <a:buSzTx/>
                        <a:buFontTx/>
                        <a:buNone/>
                        <a:tabLst/>
                        <a:defRPr/>
                      </a:pPr>
                      <a:r>
                        <a:rPr lang="nl-NL" sz="1200" dirty="0">
                          <a:latin typeface="+mn-lt"/>
                          <a:cs typeface="Tunga" panose="020B0502040204020203" pitchFamily="34" charset="0"/>
                        </a:rPr>
                        <a:t>Handling </a:t>
                      </a:r>
                      <a:r>
                        <a:rPr lang="nl-NL" sz="1200" dirty="0" err="1">
                          <a:latin typeface="+mn-lt"/>
                          <a:cs typeface="Tunga" panose="020B0502040204020203" pitchFamily="34" charset="0"/>
                        </a:rPr>
                        <a:t>hours</a:t>
                      </a:r>
                      <a:r>
                        <a:rPr lang="nl-NL" sz="1200" dirty="0">
                          <a:latin typeface="+mn-lt"/>
                          <a:cs typeface="Tunga" panose="020B0502040204020203" pitchFamily="34" charset="0"/>
                        </a:rPr>
                        <a:t>: 7</a:t>
                      </a:r>
                      <a:r>
                        <a:rPr lang="nl-NL" sz="1200" baseline="0" dirty="0">
                          <a:latin typeface="+mn-lt"/>
                          <a:cs typeface="Tunga" panose="020B0502040204020203" pitchFamily="34" charset="0"/>
                        </a:rPr>
                        <a:t> x24</a:t>
                      </a:r>
                      <a:endParaRPr lang="nl-NL" sz="1200" dirty="0">
                        <a:latin typeface="+mn-lt"/>
                        <a:cs typeface="Tunga" panose="020B0502040204020203" pitchFamily="34" charset="0"/>
                      </a:endParaRPr>
                    </a:p>
                    <a:p>
                      <a:endParaRPr lang="nl-NL" sz="1200" dirty="0">
                        <a:latin typeface="+mn-lt"/>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513706313"/>
                  </a:ext>
                </a:extLst>
              </a:tr>
              <a:tr h="370840">
                <a:tc>
                  <a:txBody>
                    <a:bodyPr/>
                    <a:lstStyle/>
                    <a:p>
                      <a:endParaRPr lang="nl-NL" sz="1200" b="1" dirty="0"/>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r>
                        <a:rPr lang="nl-NL" sz="1200" b="0" dirty="0">
                          <a:cs typeface="Tunga" panose="020B0502040204020203" pitchFamily="34" charset="0"/>
                        </a:rPr>
                        <a:t>Delta Marine Terminals, Moerdijk</a:t>
                      </a:r>
                      <a:endParaRPr lang="nl-NL" sz="1200" b="0" dirty="0"/>
                    </a:p>
                    <a:p>
                      <a:endParaRPr lang="nl-NL" sz="1200" dirty="0">
                        <a:latin typeface="+mn-lt"/>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endParaRPr lang="nl-NL" sz="1200" dirty="0">
                        <a:latin typeface="+mn-lt"/>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endParaRPr lang="nl-NL" sz="1200" dirty="0">
                        <a:latin typeface="+mn-lt"/>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nl-NL" sz="1200" dirty="0">
                          <a:latin typeface="+mn-lt"/>
                        </a:rPr>
                        <a:t>N/A</a:t>
                      </a:r>
                    </a:p>
                    <a:p>
                      <a:endParaRPr lang="nl-NL" sz="1200" dirty="0">
                        <a:latin typeface="+mn-lt"/>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r>
                        <a:rPr lang="nl-NL" sz="1200" dirty="0">
                          <a:latin typeface="+mn-lt"/>
                        </a:rPr>
                        <a:t>30 minutes</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r>
                        <a:rPr kumimoji="0" lang="nl-NL" sz="1200" b="0" i="0" u="none" strike="noStrike" kern="1200" cap="none" spc="0" normalizeH="0" baseline="0" noProof="0" dirty="0" err="1">
                          <a:ln>
                            <a:noFill/>
                          </a:ln>
                          <a:solidFill>
                            <a:prstClr val="black"/>
                          </a:solidFill>
                          <a:effectLst/>
                          <a:highlight>
                            <a:srgbClr val="F2B800"/>
                          </a:highlight>
                          <a:uLnTx/>
                          <a:uFillTx/>
                          <a:latin typeface="Calibri"/>
                          <a:ea typeface="+mn-ea"/>
                          <a:cs typeface="+mn-cs"/>
                        </a:rPr>
                        <a:t>Pending</a:t>
                      </a:r>
                      <a:endParaRPr lang="nl-NL" sz="1200" dirty="0">
                        <a:highlight>
                          <a:srgbClr val="F2B800"/>
                        </a:highlight>
                        <a:latin typeface="+mn-lt"/>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endParaRPr lang="nl-NL" sz="1200" dirty="0">
                        <a:latin typeface="+mn-lt"/>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076324542"/>
                  </a:ext>
                </a:extLst>
              </a:tr>
              <a:tr h="370840">
                <a:tc>
                  <a:txBody>
                    <a:bodyPr/>
                    <a:lstStyle/>
                    <a:p>
                      <a:endParaRPr lang="nl-NL" sz="1200" b="1" dirty="0"/>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nl-NL" sz="1200" dirty="0">
                          <a:latin typeface="+mn-lt"/>
                          <a:cs typeface="Tunga" panose="020B0502040204020203" pitchFamily="34" charset="0"/>
                        </a:rPr>
                        <a:t>Straat,</a:t>
                      </a:r>
                      <a:r>
                        <a:rPr lang="nl-NL" sz="1200" baseline="0" dirty="0">
                          <a:latin typeface="+mn-lt"/>
                          <a:cs typeface="Tunga" panose="020B0502040204020203" pitchFamily="34" charset="0"/>
                        </a:rPr>
                        <a:t> Postcode, Breda</a:t>
                      </a:r>
                      <a:endParaRPr lang="nl-NL" sz="1200" dirty="0">
                        <a:latin typeface="+mn-lt"/>
                        <a:cs typeface="Tunga" panose="020B0502040204020203" pitchFamily="34" charset="0"/>
                      </a:endParaRPr>
                    </a:p>
                    <a:p>
                      <a:endParaRPr lang="nl-NL" sz="1200" dirty="0">
                        <a:latin typeface="+mn-lt"/>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endParaRPr lang="nl-NL" sz="1200" dirty="0">
                        <a:latin typeface="+mn-lt"/>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nl-NL" sz="1200" dirty="0">
                          <a:latin typeface="+mn-lt"/>
                        </a:rPr>
                        <a:t>N/A</a:t>
                      </a:r>
                    </a:p>
                    <a:p>
                      <a:endParaRPr lang="nl-NL" sz="1200" dirty="0">
                        <a:latin typeface="+mn-lt"/>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nl-NL" sz="1200" dirty="0">
                          <a:latin typeface="+mn-lt"/>
                        </a:rPr>
                        <a:t>N/A</a:t>
                      </a:r>
                    </a:p>
                    <a:p>
                      <a:endParaRPr lang="nl-NL" sz="1200" dirty="0">
                        <a:latin typeface="+mn-lt"/>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endParaRPr lang="nl-NL" sz="1200" dirty="0">
                        <a:latin typeface="+mn-lt"/>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r>
                        <a:rPr kumimoji="0" lang="nl-NL" sz="1200" b="0" i="0" u="none" strike="noStrike" kern="1200" cap="none" spc="0" normalizeH="0" baseline="0" noProof="0" dirty="0" err="1">
                          <a:ln>
                            <a:noFill/>
                          </a:ln>
                          <a:solidFill>
                            <a:prstClr val="black"/>
                          </a:solidFill>
                          <a:effectLst/>
                          <a:highlight>
                            <a:srgbClr val="F2B800"/>
                          </a:highlight>
                          <a:uLnTx/>
                          <a:uFillTx/>
                          <a:latin typeface="Calibri"/>
                          <a:ea typeface="+mn-ea"/>
                          <a:cs typeface="+mn-cs"/>
                        </a:rPr>
                        <a:t>Pending</a:t>
                      </a:r>
                      <a:endParaRPr lang="nl-NL" sz="1200" dirty="0">
                        <a:highlight>
                          <a:srgbClr val="F2B800"/>
                        </a:highlight>
                        <a:latin typeface="+mn-lt"/>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endParaRPr lang="nl-NL" sz="1200" dirty="0">
                        <a:latin typeface="+mn-lt"/>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469186765"/>
                  </a:ext>
                </a:extLst>
              </a:tr>
              <a:tr h="370840">
                <a:tc>
                  <a:txBody>
                    <a:bodyPr/>
                    <a:lstStyle/>
                    <a:p>
                      <a:endParaRPr lang="nl-NL" sz="1200" b="1" dirty="0"/>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endParaRPr lang="nl-NL" sz="1200" dirty="0">
                        <a:latin typeface="+mn-lt"/>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endParaRPr lang="nl-NL" sz="1200" dirty="0">
                        <a:latin typeface="+mn-lt"/>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endParaRPr lang="nl-NL" sz="1200" dirty="0">
                        <a:latin typeface="+mn-lt"/>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endParaRPr lang="nl-NL" sz="1200" dirty="0">
                        <a:latin typeface="+mn-lt"/>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endParaRPr lang="nl-NL" sz="1200" dirty="0">
                        <a:latin typeface="+mn-lt"/>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endParaRPr lang="nl-NL" sz="1200" dirty="0">
                        <a:latin typeface="+mn-lt"/>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endParaRPr lang="nl-NL" sz="1200" dirty="0">
                        <a:latin typeface="+mn-lt"/>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899788819"/>
                  </a:ext>
                </a:extLst>
              </a:tr>
              <a:tr h="370840">
                <a:tc>
                  <a:txBody>
                    <a:bodyPr/>
                    <a:lstStyle/>
                    <a:p>
                      <a:endParaRPr lang="nl-NL" sz="1200" b="1" dirty="0"/>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endParaRPr lang="nl-NL" sz="1200" dirty="0"/>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endParaRPr lang="nl-NL" sz="1200" dirty="0"/>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endParaRPr lang="nl-NL" sz="1200" dirty="0"/>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endParaRPr lang="nl-NL" sz="1200" dirty="0"/>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endParaRPr lang="nl-NL" sz="1200" dirty="0"/>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endParaRPr lang="nl-NL" sz="1200" dirty="0"/>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endParaRPr lang="nl-NL" sz="1200" dirty="0"/>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886954782"/>
                  </a:ext>
                </a:extLst>
              </a:tr>
              <a:tr h="370840">
                <a:tc>
                  <a:txBody>
                    <a:bodyPr/>
                    <a:lstStyle/>
                    <a:p>
                      <a:endParaRPr lang="nl-NL" sz="1200" b="1" dirty="0"/>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pPr marL="377190" indent="-285750">
                        <a:buFont typeface="Wingdings 3" panose="05040102010807070707" pitchFamily="18" charset="2"/>
                        <a:buChar char="&quot;"/>
                      </a:pPr>
                      <a:endParaRPr lang="nl-NL" sz="1200" dirty="0"/>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pPr marL="377190" indent="-285750">
                        <a:buFont typeface="Wingdings 3" panose="05040102010807070707" pitchFamily="18" charset="2"/>
                        <a:buChar char="&quot;"/>
                      </a:pPr>
                      <a:endParaRPr lang="nl-NL" sz="1200" dirty="0"/>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pPr marL="377190" indent="-285750">
                        <a:buFont typeface="Wingdings 3" panose="05040102010807070707" pitchFamily="18" charset="2"/>
                        <a:buChar char="&quot;"/>
                      </a:pPr>
                      <a:endParaRPr lang="nl-NL" sz="1200" dirty="0"/>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pPr marL="377190" indent="-285750">
                        <a:buFont typeface="Wingdings 3" panose="05040102010807070707" pitchFamily="18" charset="2"/>
                        <a:buChar char="&quot;"/>
                      </a:pPr>
                      <a:endParaRPr lang="nl-NL" sz="1200" dirty="0"/>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pPr marL="377190" indent="-285750">
                        <a:buFont typeface="Wingdings 3" panose="05040102010807070707" pitchFamily="18" charset="2"/>
                        <a:buChar char="&quot;"/>
                      </a:pPr>
                      <a:endParaRPr lang="nl-NL" sz="1200" dirty="0"/>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pPr marL="377190" indent="-285750">
                        <a:buFont typeface="Wingdings 3" panose="05040102010807070707" pitchFamily="18" charset="2"/>
                        <a:buChar char="&quot;"/>
                      </a:pPr>
                      <a:endParaRPr lang="nl-NL" sz="1200" dirty="0"/>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pPr marL="377190" indent="-285750">
                        <a:buFont typeface="Wingdings 3" panose="05040102010807070707" pitchFamily="18" charset="2"/>
                        <a:buChar char="&quot;"/>
                      </a:pPr>
                      <a:endParaRPr lang="nl-NL" sz="1200" dirty="0"/>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874326975"/>
                  </a:ext>
                </a:extLst>
              </a:tr>
              <a:tr h="370840">
                <a:tc>
                  <a:txBody>
                    <a:bodyPr/>
                    <a:lstStyle/>
                    <a:p>
                      <a:endParaRPr lang="nl-NL" dirty="0"/>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endParaRPr lang="nl-NL" dirty="0"/>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endParaRPr lang="nl-NL" dirty="0"/>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endParaRPr lang="nl-NL" dirty="0"/>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endParaRPr lang="nl-NL" dirty="0"/>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endParaRPr lang="nl-NL" dirty="0"/>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endParaRPr lang="nl-NL" dirty="0"/>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endParaRPr lang="nl-NL" dirty="0"/>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4136495964"/>
                  </a:ext>
                </a:extLst>
              </a:tr>
            </a:tbl>
          </a:graphicData>
        </a:graphic>
      </p:graphicFrame>
      <p:pic>
        <p:nvPicPr>
          <p:cNvPr id="46" name="Picture 2"/>
          <p:cNvPicPr>
            <a:picLocks noChangeAspect="1" noChangeArrowheads="1"/>
          </p:cNvPicPr>
          <p:nvPr/>
        </p:nvPicPr>
        <p:blipFill>
          <a:blip r:embed="rId3">
            <a:duotone>
              <a:schemeClr val="bg2">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571796" y="2536380"/>
            <a:ext cx="438150" cy="4381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55" name="Picture 2"/>
          <p:cNvPicPr>
            <a:picLocks noChangeAspect="1" noChangeArrowheads="1"/>
          </p:cNvPicPr>
          <p:nvPr/>
        </p:nvPicPr>
        <p:blipFill rotWithShape="1">
          <a:blip r:embed="rId4">
            <a:duotone>
              <a:schemeClr val="bg2">
                <a:shade val="45000"/>
                <a:satMod val="135000"/>
              </a:schemeClr>
              <a:prstClr val="white"/>
            </a:duotone>
            <a:extLst>
              <a:ext uri="{28A0092B-C50C-407E-A947-70E740481C1C}">
                <a14:useLocalDpi xmlns:a14="http://schemas.microsoft.com/office/drawing/2010/main" val="0"/>
              </a:ext>
            </a:extLst>
          </a:blip>
          <a:srcRect l="6338" t="1" r="-804" b="24321"/>
          <a:stretch/>
        </p:blipFill>
        <p:spPr bwMode="auto">
          <a:xfrm>
            <a:off x="639959" y="1652913"/>
            <a:ext cx="378602" cy="31358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56" name="Picture 4"/>
          <p:cNvPicPr>
            <a:picLocks noChangeAspect="1" noChangeArrowheads="1"/>
          </p:cNvPicPr>
          <p:nvPr/>
        </p:nvPicPr>
        <p:blipFill>
          <a:blip r:embed="rId5">
            <a:duotone>
              <a:schemeClr val="bg2">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624120" y="2141667"/>
            <a:ext cx="378602" cy="35417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57" name="Picture 4"/>
          <p:cNvPicPr>
            <a:picLocks noChangeAspect="1" noChangeArrowheads="1"/>
          </p:cNvPicPr>
          <p:nvPr/>
        </p:nvPicPr>
        <p:blipFill>
          <a:blip r:embed="rId5">
            <a:duotone>
              <a:schemeClr val="bg2">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624120" y="3190866"/>
            <a:ext cx="378602" cy="35417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58" name="Picture 2"/>
          <p:cNvPicPr>
            <a:picLocks noChangeAspect="1" noChangeArrowheads="1"/>
          </p:cNvPicPr>
          <p:nvPr/>
        </p:nvPicPr>
        <p:blipFill>
          <a:blip r:embed="rId6">
            <a:duotone>
              <a:schemeClr val="bg2">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639959" y="3839510"/>
            <a:ext cx="365902" cy="36590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59" name="Picture 3"/>
          <p:cNvPicPr>
            <a:picLocks noChangeAspect="1" noChangeArrowheads="1"/>
          </p:cNvPicPr>
          <p:nvPr/>
        </p:nvPicPr>
        <p:blipFill>
          <a:blip r:embed="rId7">
            <a:duotone>
              <a:schemeClr val="bg2">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633708" y="4506027"/>
            <a:ext cx="314325" cy="35361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5" name="Rectangle 24">
            <a:hlinkClick r:id="rId8" action="ppaction://hlinksldjump"/>
          </p:cNvPr>
          <p:cNvSpPr/>
          <p:nvPr/>
        </p:nvSpPr>
        <p:spPr>
          <a:xfrm>
            <a:off x="9829801" y="5867400"/>
            <a:ext cx="533400" cy="23957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nSpc>
                <a:spcPct val="125000"/>
              </a:lnSpc>
            </a:pPr>
            <a:r>
              <a:rPr lang="nl-NL" sz="1200" b="1" u="sng" dirty="0">
                <a:solidFill>
                  <a:schemeClr val="tx1"/>
                </a:solidFill>
                <a:latin typeface="Tunga" panose="020B0502040204020203" pitchFamily="34" charset="0"/>
                <a:cs typeface="Tunga" panose="020B0502040204020203" pitchFamily="34" charset="0"/>
              </a:rPr>
              <a:t>Close</a:t>
            </a:r>
            <a:endParaRPr lang="nl-NL" sz="1600" u="sng" dirty="0">
              <a:solidFill>
                <a:schemeClr val="tx1"/>
              </a:solidFill>
              <a:latin typeface="Tunga" panose="020B0502040204020203" pitchFamily="34" charset="0"/>
              <a:cs typeface="Tunga" panose="020B0502040204020203" pitchFamily="34" charset="0"/>
            </a:endParaRPr>
          </a:p>
        </p:txBody>
      </p:sp>
    </p:spTree>
    <p:extLst>
      <p:ext uri="{BB962C8B-B14F-4D97-AF65-F5344CB8AC3E}">
        <p14:creationId xmlns:p14="http://schemas.microsoft.com/office/powerpoint/2010/main" val="360321382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18" name="Table 117"/>
          <p:cNvGraphicFramePr>
            <a:graphicFrameLocks noGrp="1"/>
          </p:cNvGraphicFramePr>
          <p:nvPr>
            <p:extLst>
              <p:ext uri="{D42A27DB-BD31-4B8C-83A1-F6EECF244321}">
                <p14:modId xmlns:p14="http://schemas.microsoft.com/office/powerpoint/2010/main" val="437547386"/>
              </p:ext>
            </p:extLst>
          </p:nvPr>
        </p:nvGraphicFramePr>
        <p:xfrm>
          <a:off x="3855841" y="2202972"/>
          <a:ext cx="3372102" cy="2724628"/>
        </p:xfrm>
        <a:graphic>
          <a:graphicData uri="http://schemas.openxmlformats.org/drawingml/2006/table">
            <a:tbl>
              <a:tblPr firstRow="1" bandRow="1">
                <a:tableStyleId>{5C22544A-7EE6-4342-B048-85BDC9FD1C3A}</a:tableStyleId>
              </a:tblPr>
              <a:tblGrid>
                <a:gridCol w="1586210">
                  <a:extLst>
                    <a:ext uri="{9D8B030D-6E8A-4147-A177-3AD203B41FA5}">
                      <a16:colId xmlns:a16="http://schemas.microsoft.com/office/drawing/2014/main" val="2811436475"/>
                    </a:ext>
                  </a:extLst>
                </a:gridCol>
                <a:gridCol w="1785892">
                  <a:extLst>
                    <a:ext uri="{9D8B030D-6E8A-4147-A177-3AD203B41FA5}">
                      <a16:colId xmlns:a16="http://schemas.microsoft.com/office/drawing/2014/main" val="3458907908"/>
                    </a:ext>
                  </a:extLst>
                </a:gridCol>
              </a:tblGrid>
              <a:tr h="370840">
                <a:tc gridSpan="2">
                  <a:txBody>
                    <a:bodyPr/>
                    <a:lstStyle/>
                    <a:p>
                      <a:endParaRPr lang="nl-NL"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hMerge="1">
                  <a:txBody>
                    <a:bodyPr/>
                    <a:lstStyle/>
                    <a:p>
                      <a:endParaRPr lang="nl-NL" dirty="0"/>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26233748"/>
                  </a:ext>
                </a:extLst>
              </a:tr>
              <a:tr h="370840">
                <a:tc gridSpan="2">
                  <a:txBody>
                    <a:bodyPr/>
                    <a:lstStyle/>
                    <a:p>
                      <a:r>
                        <a:rPr lang="nl-NL" sz="1200" b="1" dirty="0" err="1"/>
                        <a:t>Request</a:t>
                      </a:r>
                      <a:r>
                        <a:rPr lang="nl-NL" sz="1200" b="1" dirty="0"/>
                        <a:t> </a:t>
                      </a:r>
                      <a:r>
                        <a:rPr lang="nl-NL" sz="1200" b="1" dirty="0" err="1"/>
                        <a:t>unload</a:t>
                      </a:r>
                      <a:r>
                        <a:rPr lang="nl-NL" sz="1200" b="1" dirty="0"/>
                        <a:t> date time</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hMerge="1">
                  <a:txBody>
                    <a:bodyPr/>
                    <a:lstStyle/>
                    <a:p>
                      <a:endParaRPr lang="nl-NL" sz="1200" dirty="0"/>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3907277089"/>
                  </a:ext>
                </a:extLst>
              </a:tr>
              <a:tr h="370840">
                <a:tc>
                  <a:txBody>
                    <a:bodyPr/>
                    <a:lstStyle/>
                    <a:p>
                      <a:r>
                        <a:rPr lang="nl-NL" sz="1200" b="1" dirty="0"/>
                        <a:t>Date</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endParaRPr lang="nl-NL" sz="1200" dirty="0"/>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11535350"/>
                  </a:ext>
                </a:extLst>
              </a:tr>
              <a:tr h="37084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nl-NL" sz="1200" b="1" dirty="0"/>
                        <a:t>Time</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endParaRPr lang="nl-NL" sz="1200" b="0" dirty="0"/>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30277629"/>
                  </a:ext>
                </a:extLst>
              </a:tr>
              <a:tr h="370840">
                <a:tc>
                  <a:txBody>
                    <a:bodyPr/>
                    <a:lstStyle/>
                    <a:p>
                      <a:r>
                        <a:rPr lang="nl-NL" sz="1200" b="1" dirty="0"/>
                        <a:t>Pin #</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endParaRPr lang="nl-NL" sz="1200" dirty="0"/>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468697318"/>
                  </a:ext>
                </a:extLst>
              </a:tr>
              <a:tr h="499588">
                <a:tc gridSpan="2">
                  <a:txBody>
                    <a:bodyPr/>
                    <a:lstStyle/>
                    <a:p>
                      <a:r>
                        <a:rPr lang="nl-NL" sz="1200" b="1" dirty="0"/>
                        <a:t>Remarks </a:t>
                      </a:r>
                      <a:r>
                        <a:rPr lang="nl-NL" sz="1200" b="1" dirty="0" err="1"/>
                        <a:t>shipper</a:t>
                      </a:r>
                      <a:r>
                        <a:rPr lang="nl-NL" sz="1200" b="1" dirty="0"/>
                        <a:t> / </a:t>
                      </a:r>
                      <a:r>
                        <a:rPr lang="nl-NL" sz="1200" b="1" dirty="0" err="1"/>
                        <a:t>Forwarder</a:t>
                      </a:r>
                      <a:endParaRPr lang="nl-NL" sz="1200" b="1" dirty="0"/>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hMerge="1">
                  <a:txBody>
                    <a:bodyPr/>
                    <a:lstStyle/>
                    <a:p>
                      <a:endParaRPr lang="nl-NL" sz="1200" dirty="0"/>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957384548"/>
                  </a:ext>
                </a:extLst>
              </a:tr>
              <a:tr h="370840">
                <a:tc>
                  <a:txBody>
                    <a:bodyPr/>
                    <a:lstStyle/>
                    <a:p>
                      <a:endParaRPr lang="nl-NL" sz="1200" b="1" dirty="0"/>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endParaRPr lang="nl-NL" sz="1200" dirty="0"/>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076324542"/>
                  </a:ext>
                </a:extLst>
              </a:tr>
            </a:tbl>
          </a:graphicData>
        </a:graphic>
      </p:graphicFrame>
      <p:sp>
        <p:nvSpPr>
          <p:cNvPr id="26" name="Title 1"/>
          <p:cNvSpPr>
            <a:spLocks noGrp="1"/>
          </p:cNvSpPr>
          <p:nvPr>
            <p:ph type="title"/>
          </p:nvPr>
        </p:nvSpPr>
        <p:spPr>
          <a:xfrm>
            <a:off x="8770216" y="6858000"/>
            <a:ext cx="2533073" cy="381000"/>
          </a:xfrm>
        </p:spPr>
        <p:txBody>
          <a:bodyPr>
            <a:normAutofit/>
          </a:bodyPr>
          <a:lstStyle/>
          <a:p>
            <a:r>
              <a:rPr lang="nl-NL" sz="800" dirty="0"/>
              <a:t>Menu option No container # import Moerdijk details option 2</a:t>
            </a:r>
          </a:p>
        </p:txBody>
      </p:sp>
      <p:pic>
        <p:nvPicPr>
          <p:cNvPr id="135" name="Picture 134" descr="want to create function that when a new point occurs this file will ..."/>
          <p:cNvPicPr>
            <a:picLocks noChangeAspect="1"/>
          </p:cNvPicPr>
          <p:nvPr/>
        </p:nvPicPr>
        <p:blipFill>
          <a:blip r:embed="rId3"/>
          <a:stretch>
            <a:fillRect/>
          </a:stretch>
        </p:blipFill>
        <p:spPr>
          <a:xfrm flipH="1">
            <a:off x="210662" y="2611390"/>
            <a:ext cx="160338" cy="280591"/>
          </a:xfrm>
          <a:prstGeom prst="rect">
            <a:avLst/>
          </a:prstGeom>
        </p:spPr>
      </p:pic>
      <p:pic>
        <p:nvPicPr>
          <p:cNvPr id="140" name="Picture 139" descr="want to create function that when a new point occurs this file will ..."/>
          <p:cNvPicPr>
            <a:picLocks noChangeAspect="1"/>
          </p:cNvPicPr>
          <p:nvPr/>
        </p:nvPicPr>
        <p:blipFill>
          <a:blip r:embed="rId3">
            <a:duotone>
              <a:schemeClr val="accent1">
                <a:shade val="45000"/>
                <a:satMod val="135000"/>
              </a:schemeClr>
              <a:prstClr val="white"/>
            </a:duotone>
          </a:blip>
          <a:stretch>
            <a:fillRect/>
          </a:stretch>
        </p:blipFill>
        <p:spPr>
          <a:xfrm flipH="1">
            <a:off x="206706" y="2979327"/>
            <a:ext cx="160338" cy="280591"/>
          </a:xfrm>
          <a:prstGeom prst="rect">
            <a:avLst/>
          </a:prstGeom>
        </p:spPr>
      </p:pic>
      <p:pic>
        <p:nvPicPr>
          <p:cNvPr id="141" name="Picture 2" descr="http://www.containerhomes-info.com/images/20-dry_gfx.jpg"/>
          <p:cNvPicPr>
            <a:picLocks noChangeAspect="1" noChangeArrowheads="1"/>
          </p:cNvPicPr>
          <p:nvPr/>
        </p:nvPicPr>
        <p:blipFill>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115819" y="3758623"/>
            <a:ext cx="321514" cy="233634"/>
          </a:xfrm>
          <a:prstGeom prst="rect">
            <a:avLst/>
          </a:prstGeom>
          <a:noFill/>
          <a:extLst>
            <a:ext uri="{909E8E84-426E-40DD-AFC4-6F175D3DCCD1}">
              <a14:hiddenFill xmlns:a14="http://schemas.microsoft.com/office/drawing/2010/main">
                <a:solidFill>
                  <a:srgbClr val="FFFFFF"/>
                </a:solidFill>
              </a14:hiddenFill>
            </a:ext>
          </a:extLst>
        </p:spPr>
      </p:pic>
      <p:pic>
        <p:nvPicPr>
          <p:cNvPr id="142" name="Picture 6" descr="http://thumb9.shutterstock.com/display_pic_with_logo/382021/377562832/stock-photo-container-ship-isolated-on-white-background-377562832.jpg"/>
          <p:cNvPicPr>
            <a:picLocks noChangeAspect="1" noChangeArrowheads="1"/>
          </p:cNvPicPr>
          <p:nvPr/>
        </p:nvPicPr>
        <p:blipFill>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flipH="1">
            <a:off x="86076" y="4100413"/>
            <a:ext cx="443367" cy="296563"/>
          </a:xfrm>
          <a:prstGeom prst="rect">
            <a:avLst/>
          </a:prstGeom>
          <a:noFill/>
          <a:extLst>
            <a:ext uri="{909E8E84-426E-40DD-AFC4-6F175D3DCCD1}">
              <a14:hiddenFill xmlns:a14="http://schemas.microsoft.com/office/drawing/2010/main">
                <a:solidFill>
                  <a:srgbClr val="FFFFFF"/>
                </a:solidFill>
              </a14:hiddenFill>
            </a:ext>
          </a:extLst>
        </p:spPr>
      </p:pic>
      <p:pic>
        <p:nvPicPr>
          <p:cNvPr id="149" name="Picture 381" descr="Afbeeldingsresultaat voor calendar icon"/>
          <p:cNvPicPr>
            <a:picLocks noChangeAspect="1" noChangeArrowheads="1"/>
          </p:cNvPicPr>
          <p:nvPr/>
        </p:nvPicPr>
        <p:blipFill>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161258" y="5109004"/>
            <a:ext cx="293004" cy="293004"/>
          </a:xfrm>
          <a:prstGeom prst="rect">
            <a:avLst/>
          </a:prstGeom>
          <a:noFill/>
          <a:extLst>
            <a:ext uri="{909E8E84-426E-40DD-AFC4-6F175D3DCCD1}">
              <a14:hiddenFill xmlns:a14="http://schemas.microsoft.com/office/drawing/2010/main">
                <a:solidFill>
                  <a:srgbClr val="FFFFFF"/>
                </a:solidFill>
              </a14:hiddenFill>
            </a:ext>
          </a:extLst>
        </p:spPr>
      </p:pic>
      <p:pic>
        <p:nvPicPr>
          <p:cNvPr id="165" name="Picture 381" descr="Afbeeldingsresultaat voor calendar icon"/>
          <p:cNvPicPr>
            <a:picLocks noChangeAspect="1" noChangeArrowheads="1"/>
          </p:cNvPicPr>
          <p:nvPr/>
        </p:nvPicPr>
        <p:blipFill>
          <a:blip r:embed="rId6" cstate="print">
            <a:clrChange>
              <a:clrFrom>
                <a:srgbClr val="FFFFFF"/>
              </a:clrFrom>
              <a:clrTo>
                <a:srgbClr val="FFFFFF">
                  <a:alpha val="0"/>
                </a:srgbClr>
              </a:clrTo>
            </a:clrChange>
            <a:duotone>
              <a:prstClr val="black"/>
              <a:schemeClr val="accent2">
                <a:tint val="45000"/>
                <a:satMod val="400000"/>
              </a:schemeClr>
            </a:duotone>
            <a:extLst>
              <a:ext uri="{28A0092B-C50C-407E-A947-70E740481C1C}">
                <a14:useLocalDpi xmlns:a14="http://schemas.microsoft.com/office/drawing/2010/main" val="0"/>
              </a:ext>
            </a:extLst>
          </a:blip>
          <a:srcRect/>
          <a:stretch>
            <a:fillRect/>
          </a:stretch>
        </p:blipFill>
        <p:spPr bwMode="auto">
          <a:xfrm>
            <a:off x="144329" y="5658446"/>
            <a:ext cx="293004" cy="293004"/>
          </a:xfrm>
          <a:prstGeom prst="rect">
            <a:avLst/>
          </a:prstGeom>
          <a:noFill/>
          <a:extLst>
            <a:ext uri="{909E8E84-426E-40DD-AFC4-6F175D3DCCD1}">
              <a14:hiddenFill xmlns:a14="http://schemas.microsoft.com/office/drawing/2010/main">
                <a:solidFill>
                  <a:srgbClr val="FFFFFF"/>
                </a:solidFill>
              </a14:hiddenFill>
            </a:ext>
          </a:extLst>
        </p:spPr>
      </p:pic>
      <p:sp>
        <p:nvSpPr>
          <p:cNvPr id="2" name="Slide Number Placeholder 1"/>
          <p:cNvSpPr>
            <a:spLocks noGrp="1"/>
          </p:cNvSpPr>
          <p:nvPr>
            <p:ph type="sldNum" sz="quarter" idx="12"/>
          </p:nvPr>
        </p:nvSpPr>
        <p:spPr/>
        <p:txBody>
          <a:bodyPr/>
          <a:lstStyle/>
          <a:p>
            <a:fld id="{B6F15528-21DE-4FAA-801E-634DDDAF4B2B}" type="slidenum">
              <a:rPr lang="en-US" smtClean="0"/>
              <a:pPr/>
              <a:t>25</a:t>
            </a:fld>
            <a:endParaRPr lang="en-US"/>
          </a:p>
        </p:txBody>
      </p:sp>
      <p:sp>
        <p:nvSpPr>
          <p:cNvPr id="3" name="Rectangle 2"/>
          <p:cNvSpPr/>
          <p:nvPr/>
        </p:nvSpPr>
        <p:spPr>
          <a:xfrm>
            <a:off x="3200400" y="525502"/>
            <a:ext cx="5092741" cy="369332"/>
          </a:xfrm>
          <a:prstGeom prst="rect">
            <a:avLst/>
          </a:prstGeom>
        </p:spPr>
        <p:txBody>
          <a:bodyPr wrap="none">
            <a:spAutoFit/>
          </a:bodyPr>
          <a:lstStyle/>
          <a:p>
            <a:pPr marL="91440"/>
            <a:r>
              <a:rPr lang="nl-NL" b="1" dirty="0" err="1">
                <a:cs typeface="Tunga" panose="020B0502040204020203" pitchFamily="34" charset="0"/>
              </a:rPr>
              <a:t>Booking</a:t>
            </a:r>
            <a:r>
              <a:rPr lang="nl-NL" b="1" dirty="0">
                <a:cs typeface="Tunga" panose="020B0502040204020203" pitchFamily="34" charset="0"/>
              </a:rPr>
              <a:t> </a:t>
            </a:r>
            <a:r>
              <a:rPr lang="nl-NL" b="1" dirty="0" err="1">
                <a:cs typeface="Tunga" panose="020B0502040204020203" pitchFamily="34" charset="0"/>
              </a:rPr>
              <a:t>request</a:t>
            </a:r>
            <a:r>
              <a:rPr lang="nl-NL" b="1" dirty="0">
                <a:cs typeface="Tunga" panose="020B0502040204020203" pitchFamily="34" charset="0"/>
              </a:rPr>
              <a:t> Delta Marine Terminals, Moerdijk</a:t>
            </a:r>
          </a:p>
        </p:txBody>
      </p:sp>
      <p:pic>
        <p:nvPicPr>
          <p:cNvPr id="103" name="Picture 2"/>
          <p:cNvPicPr>
            <a:picLocks noChangeAspect="1" noChangeArrowheads="1"/>
          </p:cNvPicPr>
          <p:nvPr/>
        </p:nvPicPr>
        <p:blipFill>
          <a:blip r:embed="rId7" cstate="print">
            <a:duotone>
              <a:schemeClr val="bg2">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2123384" y="5943600"/>
            <a:ext cx="185049" cy="185049"/>
          </a:xfrm>
          <a:prstGeom prst="rect">
            <a:avLst/>
          </a:prstGeom>
          <a:noFill/>
          <a:ln>
            <a:noFill/>
          </a:ln>
          <a:effectLst>
            <a:outerShdw blurRad="50800" dist="38100" dir="18900000" algn="bl" rotWithShape="0">
              <a:prstClr val="black">
                <a:alpha val="40000"/>
              </a:prstClr>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104" name="Rectangle 103"/>
          <p:cNvSpPr/>
          <p:nvPr/>
        </p:nvSpPr>
        <p:spPr>
          <a:xfrm>
            <a:off x="4566395" y="2973453"/>
            <a:ext cx="1148605" cy="250107"/>
          </a:xfrm>
          <a:prstGeom prst="rect">
            <a:avLst/>
          </a:prstGeom>
          <a:solidFill>
            <a:schemeClr val="bg1"/>
          </a:solidFill>
          <a:ln>
            <a:noFill/>
          </a:ln>
          <a:effectLst>
            <a:innerShdw blurRad="63500" dist="50800" dir="108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nl-NL" sz="800" dirty="0">
                <a:solidFill>
                  <a:schemeClr val="tx1"/>
                </a:solidFill>
                <a:latin typeface="Arial" panose="020B0604020202020204" pitchFamily="34" charset="0"/>
                <a:cs typeface="Arial" panose="020B0604020202020204" pitchFamily="34" charset="0"/>
              </a:rPr>
              <a:t>6 September 2016</a:t>
            </a:r>
          </a:p>
        </p:txBody>
      </p:sp>
      <p:sp>
        <p:nvSpPr>
          <p:cNvPr id="106" name="Rectangle 105"/>
          <p:cNvSpPr/>
          <p:nvPr/>
        </p:nvSpPr>
        <p:spPr>
          <a:xfrm>
            <a:off x="4559726" y="3357065"/>
            <a:ext cx="1148605" cy="250107"/>
          </a:xfrm>
          <a:prstGeom prst="rect">
            <a:avLst/>
          </a:prstGeom>
          <a:solidFill>
            <a:schemeClr val="bg1"/>
          </a:solidFill>
          <a:ln>
            <a:noFill/>
          </a:ln>
          <a:effectLst>
            <a:innerShdw blurRad="63500" dist="50800" dir="108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nl-NL" sz="800" dirty="0">
                <a:solidFill>
                  <a:schemeClr val="tx1"/>
                </a:solidFill>
                <a:latin typeface="Arial" panose="020B0604020202020204" pitchFamily="34" charset="0"/>
                <a:cs typeface="Arial" panose="020B0604020202020204" pitchFamily="34" charset="0"/>
              </a:rPr>
              <a:t>08:00</a:t>
            </a:r>
          </a:p>
        </p:txBody>
      </p:sp>
      <p:sp>
        <p:nvSpPr>
          <p:cNvPr id="115" name="Rectangle 114"/>
          <p:cNvSpPr/>
          <p:nvPr/>
        </p:nvSpPr>
        <p:spPr>
          <a:xfrm>
            <a:off x="4559726" y="4517275"/>
            <a:ext cx="2374474" cy="976975"/>
          </a:xfrm>
          <a:prstGeom prst="rect">
            <a:avLst/>
          </a:prstGeom>
          <a:solidFill>
            <a:schemeClr val="bg1"/>
          </a:solidFill>
          <a:ln>
            <a:noFill/>
          </a:ln>
          <a:effectLst>
            <a:innerShdw blurRad="63500" dist="50800" dir="108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r>
              <a:rPr lang="nl-NL" sz="1200" dirty="0">
                <a:solidFill>
                  <a:schemeClr val="tx1"/>
                </a:solidFill>
                <a:cs typeface="Arial" panose="020B0604020202020204" pitchFamily="34" charset="0"/>
              </a:rPr>
              <a:t>As </a:t>
            </a:r>
            <a:r>
              <a:rPr lang="nl-NL" sz="1200" dirty="0" err="1">
                <a:solidFill>
                  <a:schemeClr val="tx1"/>
                </a:solidFill>
                <a:cs typeface="Arial" panose="020B0604020202020204" pitchFamily="34" charset="0"/>
              </a:rPr>
              <a:t>discussed</a:t>
            </a:r>
            <a:r>
              <a:rPr lang="nl-NL" sz="1200" dirty="0">
                <a:solidFill>
                  <a:schemeClr val="tx1"/>
                </a:solidFill>
                <a:cs typeface="Arial" panose="020B0604020202020204" pitchFamily="34" charset="0"/>
              </a:rPr>
              <a:t> </a:t>
            </a:r>
            <a:r>
              <a:rPr lang="nl-NL" sz="1200" dirty="0" err="1">
                <a:solidFill>
                  <a:schemeClr val="tx1"/>
                </a:solidFill>
                <a:cs typeface="Arial" panose="020B0604020202020204" pitchFamily="34" charset="0"/>
              </a:rPr>
              <a:t>by</a:t>
            </a:r>
            <a:r>
              <a:rPr lang="nl-NL" sz="1200" dirty="0">
                <a:solidFill>
                  <a:schemeClr val="tx1"/>
                </a:solidFill>
                <a:cs typeface="Arial" panose="020B0604020202020204" pitchFamily="34" charset="0"/>
              </a:rPr>
              <a:t> </a:t>
            </a:r>
            <a:r>
              <a:rPr lang="nl-NL" sz="1200" dirty="0" err="1">
                <a:solidFill>
                  <a:schemeClr val="tx1"/>
                </a:solidFill>
                <a:cs typeface="Arial" panose="020B0604020202020204" pitchFamily="34" charset="0"/>
              </a:rPr>
              <a:t>phone</a:t>
            </a:r>
            <a:r>
              <a:rPr lang="nl-NL" sz="1200" dirty="0">
                <a:solidFill>
                  <a:schemeClr val="tx1"/>
                </a:solidFill>
                <a:cs typeface="Arial" panose="020B0604020202020204" pitchFamily="34" charset="0"/>
              </a:rPr>
              <a:t> September 1.</a:t>
            </a:r>
          </a:p>
        </p:txBody>
      </p:sp>
      <p:graphicFrame>
        <p:nvGraphicFramePr>
          <p:cNvPr id="6" name="Table 5"/>
          <p:cNvGraphicFramePr>
            <a:graphicFrameLocks noGrp="1"/>
          </p:cNvGraphicFramePr>
          <p:nvPr>
            <p:extLst>
              <p:ext uri="{D42A27DB-BD31-4B8C-83A1-F6EECF244321}">
                <p14:modId xmlns:p14="http://schemas.microsoft.com/office/powerpoint/2010/main" val="3430628301"/>
              </p:ext>
            </p:extLst>
          </p:nvPr>
        </p:nvGraphicFramePr>
        <p:xfrm>
          <a:off x="471190" y="2199640"/>
          <a:ext cx="3372102" cy="4820920"/>
        </p:xfrm>
        <a:graphic>
          <a:graphicData uri="http://schemas.openxmlformats.org/drawingml/2006/table">
            <a:tbl>
              <a:tblPr firstRow="1" bandRow="1">
                <a:tableStyleId>{5C22544A-7EE6-4342-B048-85BDC9FD1C3A}</a:tableStyleId>
              </a:tblPr>
              <a:tblGrid>
                <a:gridCol w="1586210">
                  <a:extLst>
                    <a:ext uri="{9D8B030D-6E8A-4147-A177-3AD203B41FA5}">
                      <a16:colId xmlns:a16="http://schemas.microsoft.com/office/drawing/2014/main" val="2811436475"/>
                    </a:ext>
                  </a:extLst>
                </a:gridCol>
                <a:gridCol w="1785892">
                  <a:extLst>
                    <a:ext uri="{9D8B030D-6E8A-4147-A177-3AD203B41FA5}">
                      <a16:colId xmlns:a16="http://schemas.microsoft.com/office/drawing/2014/main" val="3458907908"/>
                    </a:ext>
                  </a:extLst>
                </a:gridCol>
              </a:tblGrid>
              <a:tr h="370840">
                <a:tc gridSpan="2">
                  <a:txBody>
                    <a:bodyPr/>
                    <a:lstStyle/>
                    <a:p>
                      <a:endParaRPr lang="nl-NL"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hMerge="1">
                  <a:txBody>
                    <a:bodyPr/>
                    <a:lstStyle/>
                    <a:p>
                      <a:endParaRPr lang="nl-NL" dirty="0"/>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26233748"/>
                  </a:ext>
                </a:extLst>
              </a:tr>
              <a:tr h="370840">
                <a:tc>
                  <a:txBody>
                    <a:bodyPr/>
                    <a:lstStyle/>
                    <a:p>
                      <a:r>
                        <a:rPr lang="nl-NL" sz="1200" b="1" dirty="0" err="1"/>
                        <a:t>Destination</a:t>
                      </a:r>
                      <a:endParaRPr lang="nl-NL" sz="1200" b="1" dirty="0"/>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r>
                        <a:rPr lang="nl-NL" sz="1200" dirty="0"/>
                        <a:t>Breda</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3907277089"/>
                  </a:ext>
                </a:extLst>
              </a:tr>
              <a:tr h="370840">
                <a:tc>
                  <a:txBody>
                    <a:bodyPr/>
                    <a:lstStyle/>
                    <a:p>
                      <a:r>
                        <a:rPr lang="nl-NL" sz="1200" b="1" dirty="0"/>
                        <a:t>Pick-up terminal</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r>
                        <a:rPr lang="nl-NL" sz="1200" dirty="0"/>
                        <a:t>APM2</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11535350"/>
                  </a:ext>
                </a:extLst>
              </a:tr>
              <a:tr h="37084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b="1" dirty="0"/>
                        <a:t>Return terminal</a:t>
                      </a:r>
                      <a:endParaRPr lang="nl-NL" sz="1200" b="1" dirty="0"/>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r>
                        <a:rPr lang="nl-NL" sz="1200" b="0" dirty="0">
                          <a:cs typeface="Tunga" panose="020B0502040204020203" pitchFamily="34" charset="0"/>
                        </a:rPr>
                        <a:t>Delta Marine Terminals</a:t>
                      </a:r>
                      <a:endParaRPr lang="nl-NL" sz="1200" b="0" dirty="0"/>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30277629"/>
                  </a:ext>
                </a:extLst>
              </a:tr>
              <a:tr h="370840">
                <a:tc>
                  <a:txBody>
                    <a:bodyPr/>
                    <a:lstStyle/>
                    <a:p>
                      <a:r>
                        <a:rPr lang="nl-NL" sz="1200" b="1" dirty="0"/>
                        <a:t>Container type</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r>
                        <a:rPr lang="nl-NL" sz="1200" dirty="0"/>
                        <a:t>40</a:t>
                      </a:r>
                      <a:r>
                        <a:rPr lang="nl-NL" sz="1200" baseline="0" dirty="0"/>
                        <a:t> FT (2) </a:t>
                      </a:r>
                      <a:endParaRPr lang="nl-NL" sz="1200" dirty="0"/>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468697318"/>
                  </a:ext>
                </a:extLst>
              </a:tr>
              <a:tr h="370840">
                <a:tc>
                  <a:txBody>
                    <a:bodyPr/>
                    <a:lstStyle/>
                    <a:p>
                      <a:r>
                        <a:rPr lang="nl-NL" sz="1200" b="1" dirty="0"/>
                        <a:t>Carrier</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r>
                        <a:rPr lang="nl-NL" sz="1200" dirty="0" err="1"/>
                        <a:t>Maersk</a:t>
                      </a:r>
                      <a:endParaRPr lang="nl-NL" sz="1200" dirty="0"/>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957384548"/>
                  </a:ext>
                </a:extLst>
              </a:tr>
              <a:tr h="370840">
                <a:tc>
                  <a:txBody>
                    <a:bodyPr/>
                    <a:lstStyle/>
                    <a:p>
                      <a:r>
                        <a:rPr lang="nl-NL" sz="1200" b="1" dirty="0" err="1"/>
                        <a:t>Vesselname</a:t>
                      </a:r>
                      <a:endParaRPr lang="nl-NL" sz="1200" b="1" dirty="0"/>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endParaRPr lang="nl-NL" sz="1200" dirty="0"/>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513706313"/>
                  </a:ext>
                </a:extLst>
              </a:tr>
              <a:tr h="370840">
                <a:tc>
                  <a:txBody>
                    <a:bodyPr/>
                    <a:lstStyle/>
                    <a:p>
                      <a:r>
                        <a:rPr lang="nl-NL" sz="1200" b="1" dirty="0" err="1"/>
                        <a:t>Voyage</a:t>
                      </a:r>
                      <a:r>
                        <a:rPr lang="nl-NL" sz="1200" b="1" dirty="0"/>
                        <a:t> code</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endParaRPr lang="nl-NL" sz="1200" dirty="0"/>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076324542"/>
                  </a:ext>
                </a:extLst>
              </a:tr>
              <a:tr h="370840">
                <a:tc>
                  <a:txBody>
                    <a:bodyPr/>
                    <a:lstStyle/>
                    <a:p>
                      <a:r>
                        <a:rPr lang="nl-NL" sz="1200" b="1" dirty="0"/>
                        <a:t>Release date</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r>
                        <a:rPr lang="nl-NL" sz="1200" dirty="0"/>
                        <a:t>2016-09-04</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469186765"/>
                  </a:ext>
                </a:extLst>
              </a:tr>
              <a:tr h="370840">
                <a:tc>
                  <a:txBody>
                    <a:bodyPr/>
                    <a:lstStyle/>
                    <a:p>
                      <a:r>
                        <a:rPr lang="nl-NL" sz="1200" b="1" dirty="0"/>
                        <a:t>Return</a:t>
                      </a:r>
                      <a:r>
                        <a:rPr lang="nl-NL" sz="1200" b="1" baseline="0" dirty="0"/>
                        <a:t> date</a:t>
                      </a:r>
                      <a:endParaRPr lang="nl-NL" sz="1200" b="1" dirty="0"/>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r>
                        <a:rPr lang="nl-NL" sz="1200" dirty="0"/>
                        <a:t>2016-09-14</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899788819"/>
                  </a:ext>
                </a:extLst>
              </a:tr>
              <a:tr h="370840">
                <a:tc>
                  <a:txBody>
                    <a:bodyPr/>
                    <a:lstStyle/>
                    <a:p>
                      <a:r>
                        <a:rPr lang="nl-NL" sz="1200" b="1" dirty="0" err="1"/>
                        <a:t>Modality</a:t>
                      </a:r>
                      <a:endParaRPr lang="nl-NL" sz="1200" b="1" dirty="0"/>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r>
                        <a:rPr lang="nl-NL" sz="1200" dirty="0"/>
                        <a:t>        Barge</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886954782"/>
                  </a:ext>
                </a:extLst>
              </a:tr>
              <a:tr h="370840">
                <a:tc>
                  <a:txBody>
                    <a:bodyPr/>
                    <a:lstStyle/>
                    <a:p>
                      <a:r>
                        <a:rPr lang="nl-NL" sz="1200" b="1" dirty="0"/>
                        <a:t>Trip</a:t>
                      </a:r>
                      <a:r>
                        <a:rPr lang="nl-NL" sz="1200" b="1" baseline="0" dirty="0"/>
                        <a:t> type</a:t>
                      </a:r>
                      <a:endParaRPr lang="nl-NL" sz="1200" b="1" dirty="0"/>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pPr marL="377190" indent="-285750">
                        <a:buFont typeface="Wingdings 3" panose="05040102010807070707" pitchFamily="18" charset="2"/>
                        <a:buChar char="&quot;"/>
                      </a:pPr>
                      <a:r>
                        <a:rPr lang="nl-NL" sz="1200" dirty="0">
                          <a:cs typeface="Tunga" panose="020B0502040204020203" pitchFamily="34" charset="0"/>
                        </a:rPr>
                        <a:t>Single Trip    </a:t>
                      </a:r>
                      <a:endParaRPr lang="nl-NL" sz="1200" dirty="0"/>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874326975"/>
                  </a:ext>
                </a:extLst>
              </a:tr>
              <a:tr h="370840">
                <a:tc>
                  <a:txBody>
                    <a:bodyPr/>
                    <a:lstStyle/>
                    <a:p>
                      <a:endParaRPr lang="nl-NL" dirty="0"/>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endParaRPr lang="nl-NL" dirty="0"/>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4136495964"/>
                  </a:ext>
                </a:extLst>
              </a:tr>
            </a:tbl>
          </a:graphicData>
        </a:graphic>
      </p:graphicFrame>
      <p:pic>
        <p:nvPicPr>
          <p:cNvPr id="119" name="Picture 118" descr="want to create function that when a new point occurs this file will ..."/>
          <p:cNvPicPr>
            <a:picLocks noChangeAspect="1"/>
          </p:cNvPicPr>
          <p:nvPr/>
        </p:nvPicPr>
        <p:blipFill>
          <a:blip r:embed="rId3">
            <a:duotone>
              <a:schemeClr val="bg2">
                <a:shade val="45000"/>
                <a:satMod val="135000"/>
              </a:schemeClr>
              <a:prstClr val="white"/>
            </a:duotone>
          </a:blip>
          <a:stretch>
            <a:fillRect/>
          </a:stretch>
        </p:blipFill>
        <p:spPr>
          <a:xfrm flipH="1">
            <a:off x="207254" y="3364135"/>
            <a:ext cx="160338" cy="280591"/>
          </a:xfrm>
          <a:prstGeom prst="rect">
            <a:avLst/>
          </a:prstGeom>
        </p:spPr>
      </p:pic>
      <p:graphicFrame>
        <p:nvGraphicFramePr>
          <p:cNvPr id="120" name="Table 119"/>
          <p:cNvGraphicFramePr>
            <a:graphicFrameLocks noGrp="1"/>
          </p:cNvGraphicFramePr>
          <p:nvPr>
            <p:extLst>
              <p:ext uri="{D42A27DB-BD31-4B8C-83A1-F6EECF244321}">
                <p14:modId xmlns:p14="http://schemas.microsoft.com/office/powerpoint/2010/main" val="1606104152"/>
              </p:ext>
            </p:extLst>
          </p:nvPr>
        </p:nvGraphicFramePr>
        <p:xfrm>
          <a:off x="437333" y="815829"/>
          <a:ext cx="3372102" cy="1483360"/>
        </p:xfrm>
        <a:graphic>
          <a:graphicData uri="http://schemas.openxmlformats.org/drawingml/2006/table">
            <a:tbl>
              <a:tblPr firstRow="1" bandRow="1">
                <a:tableStyleId>{5C22544A-7EE6-4342-B048-85BDC9FD1C3A}</a:tableStyleId>
              </a:tblPr>
              <a:tblGrid>
                <a:gridCol w="1586210">
                  <a:extLst>
                    <a:ext uri="{9D8B030D-6E8A-4147-A177-3AD203B41FA5}">
                      <a16:colId xmlns:a16="http://schemas.microsoft.com/office/drawing/2014/main" val="2811436475"/>
                    </a:ext>
                  </a:extLst>
                </a:gridCol>
                <a:gridCol w="1785892">
                  <a:extLst>
                    <a:ext uri="{9D8B030D-6E8A-4147-A177-3AD203B41FA5}">
                      <a16:colId xmlns:a16="http://schemas.microsoft.com/office/drawing/2014/main" val="3458907908"/>
                    </a:ext>
                  </a:extLst>
                </a:gridCol>
              </a:tblGrid>
              <a:tr h="370840">
                <a:tc gridSpan="2">
                  <a:txBody>
                    <a:bodyPr/>
                    <a:lstStyle/>
                    <a:p>
                      <a:r>
                        <a:rPr lang="nl-NL" dirty="0">
                          <a:solidFill>
                            <a:schemeClr val="tx1"/>
                          </a:solidFill>
                        </a:rPr>
                        <a:t>Contact details</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hMerge="1">
                  <a:txBody>
                    <a:bodyPr/>
                    <a:lstStyle/>
                    <a:p>
                      <a:endParaRPr lang="nl-NL" dirty="0"/>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26233748"/>
                  </a:ext>
                </a:extLst>
              </a:tr>
              <a:tr h="370840">
                <a:tc>
                  <a:txBody>
                    <a:bodyPr/>
                    <a:lstStyle/>
                    <a:p>
                      <a:r>
                        <a:rPr lang="nl-NL" sz="1200" b="1" dirty="0"/>
                        <a:t>Name</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endParaRPr lang="nl-NL" sz="1200" dirty="0"/>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3907277089"/>
                  </a:ext>
                </a:extLst>
              </a:tr>
              <a:tr h="370840">
                <a:tc>
                  <a:txBody>
                    <a:bodyPr/>
                    <a:lstStyle/>
                    <a:p>
                      <a:r>
                        <a:rPr lang="nl-NL" sz="1200" b="1" dirty="0"/>
                        <a:t>Phone</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endParaRPr lang="nl-NL" sz="1200" dirty="0"/>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11535350"/>
                  </a:ext>
                </a:extLst>
              </a:tr>
              <a:tr h="37084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nl-NL" sz="1200" b="1" dirty="0"/>
                        <a:t>Company</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endParaRPr lang="nl-NL" sz="1200" b="0" dirty="0"/>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30277629"/>
                  </a:ext>
                </a:extLst>
              </a:tr>
            </a:tbl>
          </a:graphicData>
        </a:graphic>
      </p:graphicFrame>
      <p:graphicFrame>
        <p:nvGraphicFramePr>
          <p:cNvPr id="9" name="Table 8"/>
          <p:cNvGraphicFramePr>
            <a:graphicFrameLocks noGrp="1"/>
          </p:cNvGraphicFramePr>
          <p:nvPr>
            <p:extLst>
              <p:ext uri="{D42A27DB-BD31-4B8C-83A1-F6EECF244321}">
                <p14:modId xmlns:p14="http://schemas.microsoft.com/office/powerpoint/2010/main" val="3095774310"/>
              </p:ext>
            </p:extLst>
          </p:nvPr>
        </p:nvGraphicFramePr>
        <p:xfrm>
          <a:off x="7467600" y="2830077"/>
          <a:ext cx="3372102" cy="2595880"/>
        </p:xfrm>
        <a:graphic>
          <a:graphicData uri="http://schemas.openxmlformats.org/drawingml/2006/table">
            <a:tbl>
              <a:tblPr firstRow="1" bandRow="1">
                <a:tableStyleId>{5C22544A-7EE6-4342-B048-85BDC9FD1C3A}</a:tableStyleId>
              </a:tblPr>
              <a:tblGrid>
                <a:gridCol w="1586210">
                  <a:extLst>
                    <a:ext uri="{9D8B030D-6E8A-4147-A177-3AD203B41FA5}">
                      <a16:colId xmlns:a16="http://schemas.microsoft.com/office/drawing/2014/main" val="2303487366"/>
                    </a:ext>
                  </a:extLst>
                </a:gridCol>
                <a:gridCol w="1785892">
                  <a:extLst>
                    <a:ext uri="{9D8B030D-6E8A-4147-A177-3AD203B41FA5}">
                      <a16:colId xmlns:a16="http://schemas.microsoft.com/office/drawing/2014/main" val="1530883947"/>
                    </a:ext>
                  </a:extLst>
                </a:gridCol>
              </a:tblGrid>
              <a:tr h="370840">
                <a:tc gridSpan="2">
                  <a:txBody>
                    <a:bodyPr/>
                    <a:lstStyle/>
                    <a:p>
                      <a:r>
                        <a:rPr lang="nl-NL" sz="1800" b="1" dirty="0" err="1">
                          <a:solidFill>
                            <a:schemeClr val="tx1"/>
                          </a:solidFill>
                        </a:rPr>
                        <a:t>Unload</a:t>
                      </a:r>
                      <a:r>
                        <a:rPr lang="nl-NL" sz="1800" b="1" dirty="0">
                          <a:solidFill>
                            <a:schemeClr val="tx1"/>
                          </a:solidFill>
                        </a:rPr>
                        <a:t> </a:t>
                      </a:r>
                      <a:r>
                        <a:rPr lang="nl-NL" sz="1800" b="1" dirty="0" err="1">
                          <a:solidFill>
                            <a:schemeClr val="tx1"/>
                          </a:solidFill>
                        </a:rPr>
                        <a:t>address</a:t>
                      </a:r>
                      <a:endParaRPr lang="nl-NL" sz="1800" b="1" dirty="0">
                        <a:solidFill>
                          <a:schemeClr val="tx1"/>
                        </a:solidFill>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hMerge="1">
                  <a:txBody>
                    <a:bodyPr/>
                    <a:lstStyle/>
                    <a:p>
                      <a:endParaRPr lang="nl-NL" sz="1200" dirty="0"/>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643674871"/>
                  </a:ext>
                </a:extLst>
              </a:tr>
              <a:tr h="370840">
                <a:tc>
                  <a:txBody>
                    <a:bodyPr/>
                    <a:lstStyle/>
                    <a:p>
                      <a:r>
                        <a:rPr lang="nl-NL" sz="1200" b="1" dirty="0"/>
                        <a:t>Contact name</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endParaRPr lang="nl-NL" sz="1200" dirty="0"/>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3271312111"/>
                  </a:ext>
                </a:extLst>
              </a:tr>
              <a:tr h="370840">
                <a:tc>
                  <a:txBody>
                    <a:bodyPr/>
                    <a:lstStyle/>
                    <a:p>
                      <a:r>
                        <a:rPr lang="nl-NL" sz="1200" b="1" dirty="0"/>
                        <a:t>Phone</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pPr marL="91440" indent="0">
                        <a:buFont typeface="Wingdings 3" panose="05040102010807070707" pitchFamily="18" charset="2"/>
                        <a:buNone/>
                      </a:pPr>
                      <a:endParaRPr lang="nl-NL" sz="1200" dirty="0"/>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4239417725"/>
                  </a:ext>
                </a:extLst>
              </a:tr>
              <a:tr h="370840">
                <a:tc>
                  <a:txBody>
                    <a:bodyPr/>
                    <a:lstStyle/>
                    <a:p>
                      <a:r>
                        <a:rPr lang="nl-NL" sz="1200" b="1" dirty="0"/>
                        <a:t>Street</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endParaRPr lang="nl-NL" sz="1200" dirty="0"/>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3098731977"/>
                  </a:ext>
                </a:extLst>
              </a:tr>
              <a:tr h="370840">
                <a:tc>
                  <a:txBody>
                    <a:bodyPr/>
                    <a:lstStyle/>
                    <a:p>
                      <a:r>
                        <a:rPr lang="nl-NL" sz="1200" b="1" dirty="0"/>
                        <a:t>Postcode</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endParaRPr lang="nl-NL" dirty="0"/>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534534762"/>
                  </a:ext>
                </a:extLst>
              </a:tr>
              <a:tr h="370840">
                <a:tc>
                  <a:txBody>
                    <a:bodyPr/>
                    <a:lstStyle/>
                    <a:p>
                      <a:r>
                        <a:rPr lang="nl-NL" sz="1200" b="1" dirty="0"/>
                        <a:t>City</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endParaRPr lang="nl-NL" dirty="0"/>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339114576"/>
                  </a:ext>
                </a:extLst>
              </a:tr>
              <a:tr h="370840">
                <a:tc>
                  <a:txBody>
                    <a:bodyPr/>
                    <a:lstStyle/>
                    <a:p>
                      <a:r>
                        <a:rPr lang="nl-NL" sz="1200" b="1" dirty="0"/>
                        <a:t>Country</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endParaRPr lang="nl-NL" dirty="0"/>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536633462"/>
                  </a:ext>
                </a:extLst>
              </a:tr>
            </a:tbl>
          </a:graphicData>
        </a:graphic>
      </p:graphicFrame>
      <p:sp>
        <p:nvSpPr>
          <p:cNvPr id="121" name="Rectangle 120">
            <a:hlinkClick r:id="rId8" action="ppaction://hlinksldjump" tooltip="Select the pick up date"/>
          </p:cNvPr>
          <p:cNvSpPr/>
          <p:nvPr/>
        </p:nvSpPr>
        <p:spPr>
          <a:xfrm>
            <a:off x="8830541" y="3221461"/>
            <a:ext cx="1913659" cy="250107"/>
          </a:xfrm>
          <a:prstGeom prst="rect">
            <a:avLst/>
          </a:prstGeom>
          <a:solidFill>
            <a:schemeClr val="bg1"/>
          </a:solidFill>
          <a:ln>
            <a:noFill/>
          </a:ln>
          <a:effectLst>
            <a:innerShdw blurRad="63500" dist="50800" dir="108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nl-NL" sz="1200" dirty="0">
                <a:solidFill>
                  <a:schemeClr val="tx1"/>
                </a:solidFill>
                <a:cs typeface="Arial" panose="020B0604020202020204" pitchFamily="34" charset="0"/>
              </a:rPr>
              <a:t>Contact name</a:t>
            </a:r>
          </a:p>
        </p:txBody>
      </p:sp>
      <p:sp>
        <p:nvSpPr>
          <p:cNvPr id="122" name="Rectangle 121">
            <a:hlinkClick r:id="rId8" action="ppaction://hlinksldjump" tooltip="Select the pick up date"/>
          </p:cNvPr>
          <p:cNvSpPr/>
          <p:nvPr/>
        </p:nvSpPr>
        <p:spPr>
          <a:xfrm>
            <a:off x="8830540" y="3553334"/>
            <a:ext cx="1913659" cy="250107"/>
          </a:xfrm>
          <a:prstGeom prst="rect">
            <a:avLst/>
          </a:prstGeom>
          <a:solidFill>
            <a:schemeClr val="bg1"/>
          </a:solidFill>
          <a:ln>
            <a:noFill/>
          </a:ln>
          <a:effectLst>
            <a:innerShdw blurRad="63500" dist="50800" dir="108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nl-NL" sz="1200" dirty="0">
                <a:solidFill>
                  <a:schemeClr val="tx1"/>
                </a:solidFill>
                <a:cs typeface="Arial" panose="020B0604020202020204" pitchFamily="34" charset="0"/>
              </a:rPr>
              <a:t>Contact </a:t>
            </a:r>
            <a:r>
              <a:rPr lang="nl-NL" sz="1200" dirty="0" err="1">
                <a:solidFill>
                  <a:schemeClr val="tx1"/>
                </a:solidFill>
                <a:cs typeface="Arial" panose="020B0604020202020204" pitchFamily="34" charset="0"/>
              </a:rPr>
              <a:t>phone</a:t>
            </a:r>
            <a:endParaRPr lang="nl-NL" sz="1200" dirty="0">
              <a:solidFill>
                <a:schemeClr val="tx1"/>
              </a:solidFill>
              <a:cs typeface="Arial" panose="020B0604020202020204" pitchFamily="34" charset="0"/>
            </a:endParaRPr>
          </a:p>
        </p:txBody>
      </p:sp>
      <p:sp>
        <p:nvSpPr>
          <p:cNvPr id="123" name="Rectangle 122">
            <a:hlinkClick r:id="rId8" action="ppaction://hlinksldjump" tooltip="Select the pick up date"/>
          </p:cNvPr>
          <p:cNvSpPr/>
          <p:nvPr/>
        </p:nvSpPr>
        <p:spPr>
          <a:xfrm>
            <a:off x="8830540" y="3944718"/>
            <a:ext cx="1913659" cy="250107"/>
          </a:xfrm>
          <a:prstGeom prst="rect">
            <a:avLst/>
          </a:prstGeom>
          <a:solidFill>
            <a:schemeClr val="bg1"/>
          </a:solidFill>
          <a:ln>
            <a:noFill/>
          </a:ln>
          <a:effectLst>
            <a:innerShdw blurRad="63500" dist="50800" dir="108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nl-NL" sz="1200" dirty="0" err="1">
                <a:solidFill>
                  <a:schemeClr val="tx1"/>
                </a:solidFill>
                <a:cs typeface="Arial" panose="020B0604020202020204" pitchFamily="34" charset="0"/>
              </a:rPr>
              <a:t>Unload</a:t>
            </a:r>
            <a:r>
              <a:rPr lang="nl-NL" sz="1200" dirty="0">
                <a:solidFill>
                  <a:schemeClr val="tx1"/>
                </a:solidFill>
                <a:cs typeface="Arial" panose="020B0604020202020204" pitchFamily="34" charset="0"/>
              </a:rPr>
              <a:t> </a:t>
            </a:r>
            <a:r>
              <a:rPr lang="nl-NL" sz="1200" dirty="0" err="1">
                <a:solidFill>
                  <a:schemeClr val="tx1"/>
                </a:solidFill>
                <a:cs typeface="Arial" panose="020B0604020202020204" pitchFamily="34" charset="0"/>
              </a:rPr>
              <a:t>street</a:t>
            </a:r>
            <a:endParaRPr lang="nl-NL" sz="1200" dirty="0">
              <a:solidFill>
                <a:schemeClr val="tx1"/>
              </a:solidFill>
              <a:cs typeface="Arial" panose="020B0604020202020204" pitchFamily="34" charset="0"/>
            </a:endParaRPr>
          </a:p>
        </p:txBody>
      </p:sp>
      <p:sp>
        <p:nvSpPr>
          <p:cNvPr id="124" name="Rectangle 123">
            <a:hlinkClick r:id="rId8" action="ppaction://hlinksldjump" tooltip="Select the pick up date"/>
          </p:cNvPr>
          <p:cNvSpPr/>
          <p:nvPr/>
        </p:nvSpPr>
        <p:spPr>
          <a:xfrm>
            <a:off x="8830539" y="4310383"/>
            <a:ext cx="1913659" cy="250107"/>
          </a:xfrm>
          <a:prstGeom prst="rect">
            <a:avLst/>
          </a:prstGeom>
          <a:solidFill>
            <a:schemeClr val="bg1"/>
          </a:solidFill>
          <a:ln>
            <a:noFill/>
          </a:ln>
          <a:effectLst>
            <a:innerShdw blurRad="63500" dist="50800" dir="108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nl-NL" sz="1200" dirty="0" err="1">
                <a:solidFill>
                  <a:schemeClr val="tx1"/>
                </a:solidFill>
                <a:cs typeface="Arial" panose="020B0604020202020204" pitchFamily="34" charset="0"/>
              </a:rPr>
              <a:t>Unload</a:t>
            </a:r>
            <a:r>
              <a:rPr lang="nl-NL" sz="1200" dirty="0">
                <a:solidFill>
                  <a:schemeClr val="tx1"/>
                </a:solidFill>
                <a:cs typeface="Arial" panose="020B0604020202020204" pitchFamily="34" charset="0"/>
              </a:rPr>
              <a:t> Postcode</a:t>
            </a:r>
          </a:p>
        </p:txBody>
      </p:sp>
      <p:sp>
        <p:nvSpPr>
          <p:cNvPr id="125" name="Rectangle 124">
            <a:hlinkClick r:id="rId8" action="ppaction://hlinksldjump" tooltip="Select the pick up date"/>
          </p:cNvPr>
          <p:cNvSpPr/>
          <p:nvPr/>
        </p:nvSpPr>
        <p:spPr>
          <a:xfrm>
            <a:off x="8830539" y="4679808"/>
            <a:ext cx="1913659" cy="250107"/>
          </a:xfrm>
          <a:prstGeom prst="rect">
            <a:avLst/>
          </a:prstGeom>
          <a:solidFill>
            <a:schemeClr val="bg1"/>
          </a:solidFill>
          <a:ln>
            <a:noFill/>
          </a:ln>
          <a:effectLst>
            <a:innerShdw blurRad="63500" dist="50800" dir="108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nl-NL" sz="1200" dirty="0" err="1">
                <a:solidFill>
                  <a:schemeClr val="tx1"/>
                </a:solidFill>
                <a:cs typeface="Arial" panose="020B0604020202020204" pitchFamily="34" charset="0"/>
              </a:rPr>
              <a:t>Unload</a:t>
            </a:r>
            <a:r>
              <a:rPr lang="nl-NL" sz="1200" dirty="0">
                <a:solidFill>
                  <a:schemeClr val="tx1"/>
                </a:solidFill>
                <a:cs typeface="Arial" panose="020B0604020202020204" pitchFamily="34" charset="0"/>
              </a:rPr>
              <a:t> City</a:t>
            </a:r>
          </a:p>
        </p:txBody>
      </p:sp>
      <p:sp>
        <p:nvSpPr>
          <p:cNvPr id="126" name="Rectangle 125">
            <a:hlinkClick r:id="rId8" action="ppaction://hlinksldjump" tooltip="Select the pick up date"/>
          </p:cNvPr>
          <p:cNvSpPr/>
          <p:nvPr/>
        </p:nvSpPr>
        <p:spPr>
          <a:xfrm>
            <a:off x="8830538" y="5049233"/>
            <a:ext cx="1913659" cy="250107"/>
          </a:xfrm>
          <a:prstGeom prst="rect">
            <a:avLst/>
          </a:prstGeom>
          <a:solidFill>
            <a:schemeClr val="bg1"/>
          </a:solidFill>
          <a:ln>
            <a:noFill/>
          </a:ln>
          <a:effectLst>
            <a:innerShdw blurRad="63500" dist="50800" dir="108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nl-NL" sz="1200" dirty="0" err="1">
                <a:solidFill>
                  <a:schemeClr val="tx1"/>
                </a:solidFill>
                <a:cs typeface="Arial" panose="020B0604020202020204" pitchFamily="34" charset="0"/>
              </a:rPr>
              <a:t>Unload</a:t>
            </a:r>
            <a:r>
              <a:rPr lang="nl-NL" sz="1200" dirty="0">
                <a:solidFill>
                  <a:schemeClr val="tx1"/>
                </a:solidFill>
                <a:cs typeface="Arial" panose="020B0604020202020204" pitchFamily="34" charset="0"/>
              </a:rPr>
              <a:t> Country</a:t>
            </a:r>
          </a:p>
        </p:txBody>
      </p:sp>
      <p:sp>
        <p:nvSpPr>
          <p:cNvPr id="127" name="Rectangle 126"/>
          <p:cNvSpPr/>
          <p:nvPr/>
        </p:nvSpPr>
        <p:spPr>
          <a:xfrm>
            <a:off x="2157241" y="1193991"/>
            <a:ext cx="1911463" cy="250107"/>
          </a:xfrm>
          <a:prstGeom prst="rect">
            <a:avLst/>
          </a:prstGeom>
          <a:solidFill>
            <a:schemeClr val="bg1"/>
          </a:solidFill>
          <a:ln>
            <a:noFill/>
          </a:ln>
          <a:effectLst>
            <a:innerShdw blurRad="63500" dist="50800" dir="108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nl-NL" sz="1200" dirty="0" err="1">
                <a:solidFill>
                  <a:schemeClr val="tx1"/>
                </a:solidFill>
                <a:cs typeface="Arial" panose="020B0604020202020204" pitchFamily="34" charset="0"/>
              </a:rPr>
              <a:t>Booker</a:t>
            </a:r>
            <a:endParaRPr lang="nl-NL" sz="1200" dirty="0">
              <a:solidFill>
                <a:schemeClr val="tx1"/>
              </a:solidFill>
              <a:cs typeface="Arial" panose="020B0604020202020204" pitchFamily="34" charset="0"/>
            </a:endParaRPr>
          </a:p>
        </p:txBody>
      </p:sp>
      <p:sp>
        <p:nvSpPr>
          <p:cNvPr id="128" name="Rectangle 127"/>
          <p:cNvSpPr/>
          <p:nvPr/>
        </p:nvSpPr>
        <p:spPr>
          <a:xfrm>
            <a:off x="2157241" y="1546400"/>
            <a:ext cx="1911463" cy="250107"/>
          </a:xfrm>
          <a:prstGeom prst="rect">
            <a:avLst/>
          </a:prstGeom>
          <a:solidFill>
            <a:schemeClr val="bg1"/>
          </a:solidFill>
          <a:ln>
            <a:noFill/>
          </a:ln>
          <a:effectLst>
            <a:innerShdw blurRad="63500" dist="50800" dir="108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nl-NL" sz="1200" dirty="0">
                <a:solidFill>
                  <a:schemeClr val="tx1"/>
                </a:solidFill>
              </a:rPr>
              <a:t>+31 (0)10 212 12 34</a:t>
            </a:r>
          </a:p>
        </p:txBody>
      </p:sp>
      <p:sp>
        <p:nvSpPr>
          <p:cNvPr id="129" name="Rectangle 128"/>
          <p:cNvSpPr/>
          <p:nvPr/>
        </p:nvSpPr>
        <p:spPr>
          <a:xfrm>
            <a:off x="2157240" y="1887407"/>
            <a:ext cx="1911463" cy="250107"/>
          </a:xfrm>
          <a:prstGeom prst="rect">
            <a:avLst/>
          </a:prstGeom>
          <a:solidFill>
            <a:schemeClr val="bg1"/>
          </a:solidFill>
          <a:ln>
            <a:noFill/>
          </a:ln>
          <a:effectLst>
            <a:innerShdw blurRad="63500" dist="50800" dir="108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nl-NL" sz="1200" dirty="0">
                <a:solidFill>
                  <a:schemeClr val="tx1"/>
                </a:solidFill>
              </a:rPr>
              <a:t>Company name </a:t>
            </a:r>
            <a:r>
              <a:rPr lang="nl-NL" sz="1200" dirty="0" err="1">
                <a:solidFill>
                  <a:schemeClr val="tx1"/>
                </a:solidFill>
              </a:rPr>
              <a:t>booker</a:t>
            </a:r>
            <a:endParaRPr lang="nl-NL" sz="1200" dirty="0">
              <a:solidFill>
                <a:schemeClr val="tx1"/>
              </a:solidFill>
            </a:endParaRPr>
          </a:p>
        </p:txBody>
      </p:sp>
      <p:sp>
        <p:nvSpPr>
          <p:cNvPr id="130" name="TextBox 129"/>
          <p:cNvSpPr txBox="1"/>
          <p:nvPr/>
        </p:nvSpPr>
        <p:spPr>
          <a:xfrm>
            <a:off x="9049471" y="2827250"/>
            <a:ext cx="470000" cy="215444"/>
          </a:xfrm>
          <a:prstGeom prst="rect">
            <a:avLst/>
          </a:prstGeom>
          <a:noFill/>
        </p:spPr>
        <p:txBody>
          <a:bodyPr wrap="none" rtlCol="0">
            <a:spAutoFit/>
          </a:bodyPr>
          <a:lstStyle/>
          <a:p>
            <a:r>
              <a:rPr lang="en-GB" sz="800" u="sng" dirty="0">
                <a:solidFill>
                  <a:schemeClr val="tx2"/>
                </a:solidFill>
              </a:rPr>
              <a:t>Import</a:t>
            </a:r>
          </a:p>
        </p:txBody>
      </p:sp>
      <p:sp>
        <p:nvSpPr>
          <p:cNvPr id="167" name="TextBox 166"/>
          <p:cNvSpPr txBox="1"/>
          <p:nvPr/>
        </p:nvSpPr>
        <p:spPr>
          <a:xfrm>
            <a:off x="9758633" y="5404864"/>
            <a:ext cx="1069524" cy="215444"/>
          </a:xfrm>
          <a:prstGeom prst="rect">
            <a:avLst/>
          </a:prstGeom>
          <a:noFill/>
        </p:spPr>
        <p:txBody>
          <a:bodyPr wrap="none" rtlCol="0">
            <a:spAutoFit/>
          </a:bodyPr>
          <a:lstStyle/>
          <a:p>
            <a:r>
              <a:rPr lang="en-GB" sz="800" u="sng" dirty="0">
                <a:solidFill>
                  <a:schemeClr val="tx2"/>
                </a:solidFill>
              </a:rPr>
              <a:t>Save to address book</a:t>
            </a:r>
          </a:p>
        </p:txBody>
      </p:sp>
      <p:sp>
        <p:nvSpPr>
          <p:cNvPr id="168" name="Action Button: Custom 91">
            <a:hlinkClick r:id="rId9" action="ppaction://hlinksldjump" highlightClick="1"/>
          </p:cNvPr>
          <p:cNvSpPr/>
          <p:nvPr/>
        </p:nvSpPr>
        <p:spPr>
          <a:xfrm>
            <a:off x="9342431" y="6223727"/>
            <a:ext cx="1401766" cy="329473"/>
          </a:xfrm>
          <a:prstGeom prst="actionButtonBlank">
            <a:avLst/>
          </a:prstGeom>
          <a:solidFill>
            <a:srgbClr val="FFC000"/>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l-NL" sz="1200" b="1" dirty="0" err="1">
                <a:solidFill>
                  <a:schemeClr val="tx1"/>
                </a:solidFill>
              </a:rPr>
              <a:t>Submit</a:t>
            </a:r>
            <a:endParaRPr lang="nl-NL" sz="1200" b="1" dirty="0">
              <a:solidFill>
                <a:schemeClr val="tx1"/>
              </a:solidFill>
            </a:endParaRPr>
          </a:p>
        </p:txBody>
      </p:sp>
      <p:sp>
        <p:nvSpPr>
          <p:cNvPr id="169" name="Rectangle 168"/>
          <p:cNvSpPr/>
          <p:nvPr/>
        </p:nvSpPr>
        <p:spPr>
          <a:xfrm>
            <a:off x="2152848" y="4444472"/>
            <a:ext cx="1404859" cy="250107"/>
          </a:xfrm>
          <a:prstGeom prst="rect">
            <a:avLst/>
          </a:prstGeom>
          <a:solidFill>
            <a:schemeClr val="bg1"/>
          </a:solidFill>
          <a:ln>
            <a:noFill/>
          </a:ln>
          <a:effectLst>
            <a:innerShdw blurRad="63500" dist="50800" dir="108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nl-NL" sz="1200" dirty="0">
                <a:solidFill>
                  <a:schemeClr val="tx1"/>
                </a:solidFill>
              </a:rPr>
              <a:t>ADRIAN MAERSK</a:t>
            </a:r>
            <a:endParaRPr lang="nl-NL" sz="1200" dirty="0">
              <a:solidFill>
                <a:schemeClr val="tx1"/>
              </a:solidFill>
              <a:cs typeface="Arial" panose="020B0604020202020204" pitchFamily="34" charset="0"/>
            </a:endParaRPr>
          </a:p>
        </p:txBody>
      </p:sp>
      <p:graphicFrame>
        <p:nvGraphicFramePr>
          <p:cNvPr id="10" name="Table 9"/>
          <p:cNvGraphicFramePr>
            <a:graphicFrameLocks noGrp="1"/>
          </p:cNvGraphicFramePr>
          <p:nvPr>
            <p:extLst>
              <p:ext uri="{D42A27DB-BD31-4B8C-83A1-F6EECF244321}">
                <p14:modId xmlns:p14="http://schemas.microsoft.com/office/powerpoint/2010/main" val="1646748206"/>
              </p:ext>
            </p:extLst>
          </p:nvPr>
        </p:nvGraphicFramePr>
        <p:xfrm>
          <a:off x="4576728" y="815829"/>
          <a:ext cx="3372102" cy="1483360"/>
        </p:xfrm>
        <a:graphic>
          <a:graphicData uri="http://schemas.openxmlformats.org/drawingml/2006/table">
            <a:tbl>
              <a:tblPr firstRow="1" bandRow="1">
                <a:tableStyleId>{5C22544A-7EE6-4342-B048-85BDC9FD1C3A}</a:tableStyleId>
              </a:tblPr>
              <a:tblGrid>
                <a:gridCol w="1586210">
                  <a:extLst>
                    <a:ext uri="{9D8B030D-6E8A-4147-A177-3AD203B41FA5}">
                      <a16:colId xmlns:a16="http://schemas.microsoft.com/office/drawing/2014/main" val="1411627369"/>
                    </a:ext>
                  </a:extLst>
                </a:gridCol>
                <a:gridCol w="1785892">
                  <a:extLst>
                    <a:ext uri="{9D8B030D-6E8A-4147-A177-3AD203B41FA5}">
                      <a16:colId xmlns:a16="http://schemas.microsoft.com/office/drawing/2014/main" val="173886178"/>
                    </a:ext>
                  </a:extLst>
                </a:gridCol>
              </a:tblGrid>
              <a:tr h="370840">
                <a:tc>
                  <a:txBody>
                    <a:bodyPr/>
                    <a:lstStyle/>
                    <a:p>
                      <a:r>
                        <a:rPr lang="nl-NL" sz="1800" b="1" dirty="0">
                          <a:solidFill>
                            <a:schemeClr val="tx1"/>
                          </a:solidFill>
                        </a:rPr>
                        <a:t>Price details</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r>
                        <a:rPr lang="nl-NL" sz="1200" dirty="0">
                          <a:cs typeface="Tunga" panose="020B0502040204020203" pitchFamily="34" charset="0"/>
                        </a:rPr>
                        <a:t>€ 124.20 </a:t>
                      </a:r>
                      <a:endParaRPr lang="nl-NL" sz="1200" dirty="0"/>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958569755"/>
                  </a:ext>
                </a:extLst>
              </a:tr>
              <a:tr h="370840">
                <a:tc>
                  <a:txBody>
                    <a:bodyPr/>
                    <a:lstStyle/>
                    <a:p>
                      <a:r>
                        <a:rPr lang="nl-NL" sz="1200" b="1" dirty="0"/>
                        <a:t>Price</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r>
                        <a:rPr lang="nl-NL" sz="1200" dirty="0">
                          <a:cs typeface="Tunga" panose="020B0502040204020203" pitchFamily="34" charset="0"/>
                        </a:rPr>
                        <a:t>€ 124.20 </a:t>
                      </a:r>
                      <a:endParaRPr lang="nl-NL" sz="1200" dirty="0"/>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97387395"/>
                  </a:ext>
                </a:extLst>
              </a:tr>
              <a:tr h="370840">
                <a:tc>
                  <a:txBody>
                    <a:bodyPr/>
                    <a:lstStyle/>
                    <a:p>
                      <a:r>
                        <a:rPr lang="nl-NL" sz="1200" b="1" dirty="0"/>
                        <a:t>Free </a:t>
                      </a:r>
                      <a:r>
                        <a:rPr lang="nl-NL" sz="1200" b="1" dirty="0" err="1"/>
                        <a:t>hours</a:t>
                      </a:r>
                      <a:r>
                        <a:rPr lang="nl-NL" sz="1200" b="1" dirty="0"/>
                        <a:t> </a:t>
                      </a:r>
                      <a:r>
                        <a:rPr lang="nl-NL" sz="1200" b="1" dirty="0" err="1"/>
                        <a:t>unloading</a:t>
                      </a:r>
                      <a:endParaRPr lang="nl-NL" sz="1200" b="1" dirty="0"/>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r>
                        <a:rPr lang="nl-NL" sz="1200" dirty="0"/>
                        <a:t>2</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756344760"/>
                  </a:ext>
                </a:extLst>
              </a:tr>
              <a:tr h="370840">
                <a:tc>
                  <a:txBody>
                    <a:bodyPr/>
                    <a:lstStyle/>
                    <a:p>
                      <a:endParaRPr lang="nl-NL" sz="1200" b="1" dirty="0"/>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endParaRPr lang="nl-NL" sz="1200" dirty="0"/>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817745056"/>
                  </a:ext>
                </a:extLst>
              </a:tr>
            </a:tbl>
          </a:graphicData>
        </a:graphic>
      </p:graphicFrame>
      <p:sp>
        <p:nvSpPr>
          <p:cNvPr id="170" name="Rectangle 169"/>
          <p:cNvSpPr/>
          <p:nvPr/>
        </p:nvSpPr>
        <p:spPr>
          <a:xfrm>
            <a:off x="2152848" y="4826488"/>
            <a:ext cx="1390612" cy="250107"/>
          </a:xfrm>
          <a:prstGeom prst="rect">
            <a:avLst/>
          </a:prstGeom>
          <a:solidFill>
            <a:schemeClr val="bg1"/>
          </a:solidFill>
          <a:ln>
            <a:noFill/>
          </a:ln>
          <a:effectLst>
            <a:innerShdw blurRad="63500" dist="50800" dir="108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nl-NL" sz="1200" dirty="0">
                <a:solidFill>
                  <a:schemeClr val="tx1"/>
                </a:solidFill>
              </a:rPr>
              <a:t>630W | 630W</a:t>
            </a:r>
            <a:endParaRPr lang="nl-NL" sz="1200" dirty="0">
              <a:solidFill>
                <a:schemeClr val="tx1"/>
              </a:solidFill>
              <a:cs typeface="Arial" panose="020B0604020202020204" pitchFamily="34" charset="0"/>
            </a:endParaRPr>
          </a:p>
        </p:txBody>
      </p:sp>
      <p:sp>
        <p:nvSpPr>
          <p:cNvPr id="171" name="Rectangle 170"/>
          <p:cNvSpPr/>
          <p:nvPr/>
        </p:nvSpPr>
        <p:spPr>
          <a:xfrm>
            <a:off x="4566394" y="3723731"/>
            <a:ext cx="1148605" cy="250107"/>
          </a:xfrm>
          <a:prstGeom prst="rect">
            <a:avLst/>
          </a:prstGeom>
          <a:solidFill>
            <a:schemeClr val="bg1"/>
          </a:solidFill>
          <a:ln>
            <a:noFill/>
          </a:ln>
          <a:effectLst>
            <a:innerShdw blurRad="63500" dist="50800" dir="108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nl-NL" sz="800" dirty="0">
                <a:solidFill>
                  <a:schemeClr val="tx1"/>
                </a:solidFill>
                <a:latin typeface="Arial" panose="020B0604020202020204" pitchFamily="34" charset="0"/>
                <a:cs typeface="Arial" panose="020B0604020202020204" pitchFamily="34" charset="0"/>
              </a:rPr>
              <a:t>4578</a:t>
            </a:r>
          </a:p>
        </p:txBody>
      </p:sp>
      <p:sp>
        <p:nvSpPr>
          <p:cNvPr id="38" name="Flowchart: Manual Operation 37">
            <a:hlinkClick r:id="rId10" action="ppaction://hlinksldjump"/>
          </p:cNvPr>
          <p:cNvSpPr/>
          <p:nvPr/>
        </p:nvSpPr>
        <p:spPr>
          <a:xfrm rot="10800000">
            <a:off x="227156" y="2209542"/>
            <a:ext cx="2744644" cy="314501"/>
          </a:xfrm>
          <a:prstGeom prst="flowChartManualOperation">
            <a:avLst/>
          </a:prstGeom>
          <a:solidFill>
            <a:srgbClr val="FFFF00"/>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dirty="0">
              <a:solidFill>
                <a:schemeClr val="tx1"/>
              </a:solidFill>
            </a:endParaRPr>
          </a:p>
        </p:txBody>
      </p:sp>
      <p:sp>
        <p:nvSpPr>
          <p:cNvPr id="39" name="Flowchart: Manual Operation 38">
            <a:hlinkClick r:id="rId11" action="ppaction://hlinksldjump"/>
          </p:cNvPr>
          <p:cNvSpPr/>
          <p:nvPr/>
        </p:nvSpPr>
        <p:spPr>
          <a:xfrm rot="10800000">
            <a:off x="2991806" y="2195482"/>
            <a:ext cx="2646994" cy="328562"/>
          </a:xfrm>
          <a:prstGeom prst="flowChartManualOperation">
            <a:avLst/>
          </a:prstGeom>
          <a:no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dirty="0"/>
          </a:p>
        </p:txBody>
      </p:sp>
      <p:sp>
        <p:nvSpPr>
          <p:cNvPr id="4" name="Rectangle 3">
            <a:hlinkClick r:id="rId10" action="ppaction://hlinksldjump"/>
          </p:cNvPr>
          <p:cNvSpPr/>
          <p:nvPr/>
        </p:nvSpPr>
        <p:spPr>
          <a:xfrm>
            <a:off x="759337" y="2168898"/>
            <a:ext cx="1808572" cy="369332"/>
          </a:xfrm>
          <a:prstGeom prst="rect">
            <a:avLst/>
          </a:prstGeom>
        </p:spPr>
        <p:txBody>
          <a:bodyPr wrap="none">
            <a:spAutoFit/>
          </a:bodyPr>
          <a:lstStyle/>
          <a:p>
            <a:r>
              <a:rPr lang="nl-NL" b="1" dirty="0"/>
              <a:t>Transport Details</a:t>
            </a:r>
          </a:p>
        </p:txBody>
      </p:sp>
      <p:sp>
        <p:nvSpPr>
          <p:cNvPr id="41" name="Rectangle 40">
            <a:hlinkClick r:id="rId11" action="ppaction://hlinksldjump"/>
          </p:cNvPr>
          <p:cNvSpPr/>
          <p:nvPr/>
        </p:nvSpPr>
        <p:spPr>
          <a:xfrm>
            <a:off x="3410848" y="2192408"/>
            <a:ext cx="1827552" cy="369332"/>
          </a:xfrm>
          <a:prstGeom prst="rect">
            <a:avLst/>
          </a:prstGeom>
        </p:spPr>
        <p:txBody>
          <a:bodyPr wrap="none">
            <a:spAutoFit/>
          </a:bodyPr>
          <a:lstStyle/>
          <a:p>
            <a:r>
              <a:rPr lang="nl-NL" b="1" dirty="0"/>
              <a:t>Container Details</a:t>
            </a:r>
          </a:p>
        </p:txBody>
      </p:sp>
      <p:cxnSp>
        <p:nvCxnSpPr>
          <p:cNvPr id="7" name="Straight Connector 6"/>
          <p:cNvCxnSpPr/>
          <p:nvPr/>
        </p:nvCxnSpPr>
        <p:spPr>
          <a:xfrm>
            <a:off x="5599459" y="2524044"/>
            <a:ext cx="6475216" cy="16603"/>
          </a:xfrm>
          <a:prstGeom prst="line">
            <a:avLst/>
          </a:prstGeom>
          <a:ln w="2540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60166870"/>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Table 5"/>
          <p:cNvGraphicFramePr>
            <a:graphicFrameLocks noGrp="1"/>
          </p:cNvGraphicFramePr>
          <p:nvPr>
            <p:extLst>
              <p:ext uri="{D42A27DB-BD31-4B8C-83A1-F6EECF244321}">
                <p14:modId xmlns:p14="http://schemas.microsoft.com/office/powerpoint/2010/main" val="2683836248"/>
              </p:ext>
            </p:extLst>
          </p:nvPr>
        </p:nvGraphicFramePr>
        <p:xfrm>
          <a:off x="471190" y="2514430"/>
          <a:ext cx="10601810" cy="3932725"/>
        </p:xfrm>
        <a:graphic>
          <a:graphicData uri="http://schemas.openxmlformats.org/drawingml/2006/table">
            <a:tbl>
              <a:tblPr firstRow="1" bandRow="1">
                <a:tableStyleId>{5C22544A-7EE6-4342-B048-85BDC9FD1C3A}</a:tableStyleId>
              </a:tblPr>
              <a:tblGrid>
                <a:gridCol w="1561448">
                  <a:extLst>
                    <a:ext uri="{9D8B030D-6E8A-4147-A177-3AD203B41FA5}">
                      <a16:colId xmlns:a16="http://schemas.microsoft.com/office/drawing/2014/main" val="2811436475"/>
                    </a:ext>
                  </a:extLst>
                </a:gridCol>
                <a:gridCol w="1368000">
                  <a:extLst>
                    <a:ext uri="{9D8B030D-6E8A-4147-A177-3AD203B41FA5}">
                      <a16:colId xmlns:a16="http://schemas.microsoft.com/office/drawing/2014/main" val="321321417"/>
                    </a:ext>
                  </a:extLst>
                </a:gridCol>
                <a:gridCol w="941047">
                  <a:extLst>
                    <a:ext uri="{9D8B030D-6E8A-4147-A177-3AD203B41FA5}">
                      <a16:colId xmlns:a16="http://schemas.microsoft.com/office/drawing/2014/main" val="136873481"/>
                    </a:ext>
                  </a:extLst>
                </a:gridCol>
                <a:gridCol w="1332000">
                  <a:extLst>
                    <a:ext uri="{9D8B030D-6E8A-4147-A177-3AD203B41FA5}">
                      <a16:colId xmlns:a16="http://schemas.microsoft.com/office/drawing/2014/main" val="2169952017"/>
                    </a:ext>
                  </a:extLst>
                </a:gridCol>
                <a:gridCol w="1176309">
                  <a:extLst>
                    <a:ext uri="{9D8B030D-6E8A-4147-A177-3AD203B41FA5}">
                      <a16:colId xmlns:a16="http://schemas.microsoft.com/office/drawing/2014/main" val="3101939213"/>
                    </a:ext>
                  </a:extLst>
                </a:gridCol>
                <a:gridCol w="1215520">
                  <a:extLst>
                    <a:ext uri="{9D8B030D-6E8A-4147-A177-3AD203B41FA5}">
                      <a16:colId xmlns:a16="http://schemas.microsoft.com/office/drawing/2014/main" val="3458907908"/>
                    </a:ext>
                  </a:extLst>
                </a:gridCol>
                <a:gridCol w="1459486">
                  <a:extLst>
                    <a:ext uri="{9D8B030D-6E8A-4147-A177-3AD203B41FA5}">
                      <a16:colId xmlns:a16="http://schemas.microsoft.com/office/drawing/2014/main" val="679330446"/>
                    </a:ext>
                  </a:extLst>
                </a:gridCol>
                <a:gridCol w="1548000">
                  <a:extLst>
                    <a:ext uri="{9D8B030D-6E8A-4147-A177-3AD203B41FA5}">
                      <a16:colId xmlns:a16="http://schemas.microsoft.com/office/drawing/2014/main" val="3028484902"/>
                    </a:ext>
                  </a:extLst>
                </a:gridCol>
              </a:tblGrid>
              <a:tr h="340377">
                <a:tc gridSpan="6">
                  <a:txBody>
                    <a:bodyPr/>
                    <a:lstStyle/>
                    <a:p>
                      <a:endParaRPr lang="nl-NL"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hMerge="1">
                  <a:txBody>
                    <a:bodyPr/>
                    <a:lstStyle/>
                    <a:p>
                      <a:endParaRPr lang="nl-NL"/>
                    </a:p>
                  </a:txBody>
                  <a:tcPr/>
                </a:tc>
                <a:tc hMerge="1">
                  <a:txBody>
                    <a:bodyPr/>
                    <a:lstStyle/>
                    <a:p>
                      <a:endParaRPr lang="nl-NL"/>
                    </a:p>
                  </a:txBody>
                  <a:tcPr/>
                </a:tc>
                <a:tc hMerge="1">
                  <a:txBody>
                    <a:bodyPr/>
                    <a:lstStyle/>
                    <a:p>
                      <a:endParaRPr lang="nl-NL"/>
                    </a:p>
                  </a:txBody>
                  <a:tcPr/>
                </a:tc>
                <a:tc hMerge="1">
                  <a:txBody>
                    <a:bodyPr/>
                    <a:lstStyle/>
                    <a:p>
                      <a:endParaRPr lang="nl-NL"/>
                    </a:p>
                  </a:txBody>
                  <a:tcPr/>
                </a:tc>
                <a:tc hMerge="1">
                  <a:txBody>
                    <a:bodyPr/>
                    <a:lstStyle/>
                    <a:p>
                      <a:endParaRPr lang="nl-NL" dirty="0"/>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endParaRPr lang="nl-NL"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endParaRPr lang="nl-NL"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26233748"/>
                  </a:ext>
                </a:extLst>
              </a:tr>
              <a:tr h="503572">
                <a:tc>
                  <a:txBody>
                    <a:bodyPr/>
                    <a:lstStyle/>
                    <a:p>
                      <a:r>
                        <a:rPr lang="nl-NL" sz="1200" i="0" dirty="0">
                          <a:solidFill>
                            <a:schemeClr val="bg1">
                              <a:lumMod val="50000"/>
                            </a:schemeClr>
                          </a:solidFill>
                          <a:latin typeface="+mn-lt"/>
                          <a:cs typeface="Tunga" panose="020B0502040204020203" pitchFamily="34" charset="0"/>
                        </a:rPr>
                        <a:t>B/L</a:t>
                      </a:r>
                      <a:r>
                        <a:rPr lang="nl-NL" sz="1200" i="0" baseline="0" dirty="0">
                          <a:solidFill>
                            <a:schemeClr val="bg1">
                              <a:lumMod val="50000"/>
                            </a:schemeClr>
                          </a:solidFill>
                          <a:latin typeface="+mn-lt"/>
                          <a:cs typeface="Tunga" panose="020B0502040204020203" pitchFamily="34" charset="0"/>
                        </a:rPr>
                        <a:t> number</a:t>
                      </a:r>
                      <a:endParaRPr lang="nl-NL" sz="1200" i="0" dirty="0">
                        <a:solidFill>
                          <a:schemeClr val="bg1">
                            <a:lumMod val="50000"/>
                          </a:schemeClr>
                        </a:solidFill>
                        <a:latin typeface="+mn-lt"/>
                        <a:cs typeface="Tunga" panose="020B0502040204020203" pitchFamily="34" charset="0"/>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r>
                        <a:rPr lang="nl-NL" sz="1200" i="0" dirty="0">
                          <a:solidFill>
                            <a:schemeClr val="bg1">
                              <a:lumMod val="50000"/>
                            </a:schemeClr>
                          </a:solidFill>
                          <a:latin typeface="+mn-lt"/>
                          <a:cs typeface="Tunga" panose="020B0502040204020203" pitchFamily="34" charset="0"/>
                        </a:rPr>
                        <a:t>Container number</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r>
                        <a:rPr lang="nl-NL" sz="1200" i="0" dirty="0" err="1">
                          <a:solidFill>
                            <a:schemeClr val="bg1">
                              <a:lumMod val="50000"/>
                            </a:schemeClr>
                          </a:solidFill>
                          <a:latin typeface="+mn-lt"/>
                          <a:cs typeface="Tunga" panose="020B0502040204020203" pitchFamily="34" charset="0"/>
                        </a:rPr>
                        <a:t>Size</a:t>
                      </a:r>
                      <a:r>
                        <a:rPr lang="nl-NL" sz="1200" i="0" dirty="0">
                          <a:solidFill>
                            <a:schemeClr val="bg1">
                              <a:lumMod val="50000"/>
                            </a:schemeClr>
                          </a:solidFill>
                          <a:latin typeface="+mn-lt"/>
                          <a:cs typeface="Tunga" panose="020B0502040204020203" pitchFamily="34" charset="0"/>
                        </a:rPr>
                        <a:t> type</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r>
                        <a:rPr lang="nl-NL" sz="1200" i="0" dirty="0" err="1">
                          <a:solidFill>
                            <a:schemeClr val="bg1">
                              <a:lumMod val="50000"/>
                            </a:schemeClr>
                          </a:solidFill>
                          <a:latin typeface="+mn-lt"/>
                          <a:cs typeface="Tunga" panose="020B0502040204020203" pitchFamily="34" charset="0"/>
                        </a:rPr>
                        <a:t>Shipping</a:t>
                      </a:r>
                      <a:r>
                        <a:rPr lang="nl-NL" sz="1200" i="0" dirty="0">
                          <a:solidFill>
                            <a:schemeClr val="bg1">
                              <a:lumMod val="50000"/>
                            </a:schemeClr>
                          </a:solidFill>
                          <a:latin typeface="+mn-lt"/>
                          <a:cs typeface="Tunga" panose="020B0502040204020203" pitchFamily="34" charset="0"/>
                        </a:rPr>
                        <a:t> company</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r>
                        <a:rPr lang="nl-NL" sz="1200" i="0" dirty="0" err="1">
                          <a:solidFill>
                            <a:schemeClr val="bg1">
                              <a:lumMod val="50000"/>
                            </a:schemeClr>
                          </a:solidFill>
                          <a:latin typeface="+mn-lt"/>
                          <a:cs typeface="Tunga" panose="020B0502040204020203" pitchFamily="34" charset="0"/>
                        </a:rPr>
                        <a:t>Destination</a:t>
                      </a:r>
                      <a:endParaRPr lang="nl-NL" sz="1200" i="0" dirty="0">
                        <a:solidFill>
                          <a:schemeClr val="bg1">
                            <a:lumMod val="50000"/>
                          </a:schemeClr>
                        </a:solidFill>
                        <a:latin typeface="+mn-lt"/>
                        <a:cs typeface="Tunga" panose="020B0502040204020203" pitchFamily="34" charset="0"/>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r>
                        <a:rPr lang="nl-NL" sz="1200" i="0" dirty="0" err="1">
                          <a:solidFill>
                            <a:schemeClr val="bg1">
                              <a:lumMod val="50000"/>
                            </a:schemeClr>
                          </a:solidFill>
                          <a:latin typeface="+mn-lt"/>
                          <a:cs typeface="Tunga" panose="020B0502040204020203" pitchFamily="34" charset="0"/>
                        </a:rPr>
                        <a:t>Weight</a:t>
                      </a:r>
                      <a:endParaRPr lang="nl-NL" sz="1200" i="0" dirty="0">
                        <a:solidFill>
                          <a:schemeClr val="bg1">
                            <a:lumMod val="50000"/>
                          </a:schemeClr>
                        </a:solidFill>
                        <a:latin typeface="+mn-lt"/>
                        <a:cs typeface="Tunga" panose="020B0502040204020203" pitchFamily="34" charset="0"/>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r>
                        <a:rPr lang="nl-NL" sz="1200" i="0" dirty="0">
                          <a:solidFill>
                            <a:schemeClr val="bg1">
                              <a:lumMod val="50000"/>
                            </a:schemeClr>
                          </a:solidFill>
                          <a:latin typeface="+mn-lt"/>
                          <a:cs typeface="Tunga" panose="020B0502040204020203" pitchFamily="34" charset="0"/>
                        </a:rPr>
                        <a:t>Reefer </a:t>
                      </a:r>
                      <a:r>
                        <a:rPr lang="nl-NL" sz="1200" i="0" dirty="0" err="1">
                          <a:solidFill>
                            <a:schemeClr val="bg1">
                              <a:lumMod val="50000"/>
                            </a:schemeClr>
                          </a:solidFill>
                          <a:latin typeface="+mn-lt"/>
                          <a:cs typeface="Tunga" panose="020B0502040204020203" pitchFamily="34" charset="0"/>
                        </a:rPr>
                        <a:t>temperature</a:t>
                      </a:r>
                      <a:endParaRPr lang="nl-NL" sz="1200" i="0" dirty="0">
                        <a:solidFill>
                          <a:schemeClr val="bg1">
                            <a:lumMod val="50000"/>
                          </a:schemeClr>
                        </a:solidFill>
                        <a:latin typeface="+mn-lt"/>
                        <a:cs typeface="Tunga" panose="020B0502040204020203" pitchFamily="34" charset="0"/>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r>
                        <a:rPr lang="nl-NL" sz="1200" i="0" dirty="0" err="1">
                          <a:solidFill>
                            <a:schemeClr val="bg1">
                              <a:lumMod val="50000"/>
                            </a:schemeClr>
                          </a:solidFill>
                          <a:latin typeface="+mn-lt"/>
                          <a:cs typeface="Tunga" panose="020B0502040204020203" pitchFamily="34" charset="0"/>
                        </a:rPr>
                        <a:t>Goods</a:t>
                      </a:r>
                      <a:r>
                        <a:rPr lang="nl-NL" sz="1200" i="0" dirty="0">
                          <a:solidFill>
                            <a:schemeClr val="bg1">
                              <a:lumMod val="50000"/>
                            </a:schemeClr>
                          </a:solidFill>
                          <a:latin typeface="+mn-lt"/>
                          <a:cs typeface="Tunga" panose="020B0502040204020203" pitchFamily="34" charset="0"/>
                        </a:rPr>
                        <a:t> </a:t>
                      </a:r>
                      <a:r>
                        <a:rPr lang="nl-NL" sz="1200" i="0" dirty="0" err="1">
                          <a:solidFill>
                            <a:schemeClr val="bg1">
                              <a:lumMod val="50000"/>
                            </a:schemeClr>
                          </a:solidFill>
                          <a:latin typeface="+mn-lt"/>
                          <a:cs typeface="Tunga" panose="020B0502040204020203" pitchFamily="34" charset="0"/>
                        </a:rPr>
                        <a:t>description</a:t>
                      </a:r>
                      <a:endParaRPr lang="nl-NL" sz="1200" i="0" dirty="0">
                        <a:solidFill>
                          <a:schemeClr val="bg1">
                            <a:lumMod val="50000"/>
                          </a:schemeClr>
                        </a:solidFill>
                        <a:latin typeface="+mn-lt"/>
                        <a:cs typeface="Tunga" panose="020B0502040204020203" pitchFamily="34" charset="0"/>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3907277089"/>
                  </a:ext>
                </a:extLst>
              </a:tr>
              <a:tr h="340377">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en-GB" sz="1200" noProof="0" dirty="0">
                        <a:solidFill>
                          <a:schemeClr val="tx1"/>
                        </a:solidFill>
                        <a:latin typeface="+mn-lt"/>
                        <a:cs typeface="Tunga" panose="020B0502040204020203" pitchFamily="34"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pPr algn="l" fontAlgn="b"/>
                      <a:endParaRPr lang="nl-NL" sz="1200" b="0" i="0" u="none" strike="noStrike" dirty="0">
                        <a:solidFill>
                          <a:schemeClr val="tx1"/>
                        </a:solidFill>
                        <a:effectLst/>
                        <a:latin typeface="+mn-lt"/>
                        <a:cs typeface="Tunga" panose="020B0502040204020203" pitchFamily="34" charset="0"/>
                      </a:endParaRPr>
                    </a:p>
                  </a:txBody>
                  <a:tcPr marL="9525" marR="9525" marT="9525" marB="0" anchor="ct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endParaRPr lang="nl-NL" sz="1200" i="0" dirty="0">
                        <a:solidFill>
                          <a:schemeClr val="tx1"/>
                        </a:solidFill>
                        <a:latin typeface="+mn-lt"/>
                        <a:cs typeface="Tunga" panose="020B0502040204020203" pitchFamily="34"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endParaRPr lang="nl-NL" sz="1200" i="0" dirty="0">
                        <a:solidFill>
                          <a:schemeClr val="tx1"/>
                        </a:solidFill>
                        <a:latin typeface="+mn-lt"/>
                        <a:cs typeface="Tunga" panose="020B0502040204020203" pitchFamily="34"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nl-NL" sz="1200" i="0" dirty="0">
                        <a:solidFill>
                          <a:schemeClr val="tx1"/>
                        </a:solidFill>
                        <a:latin typeface="+mn-lt"/>
                        <a:cs typeface="Tunga" panose="020B0502040204020203" pitchFamily="34"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endParaRPr lang="nl-NL" sz="1200" i="0" dirty="0">
                        <a:solidFill>
                          <a:schemeClr val="tx1"/>
                        </a:solidFill>
                        <a:latin typeface="+mn-lt"/>
                        <a:cs typeface="Tunga" panose="020B0502040204020203" pitchFamily="34"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endParaRPr lang="nl-NL" sz="1200" i="0" dirty="0">
                        <a:solidFill>
                          <a:schemeClr val="tx1"/>
                        </a:solidFill>
                        <a:latin typeface="+mn-lt"/>
                        <a:cs typeface="Tunga" panose="020B0502040204020203" pitchFamily="34"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endParaRPr lang="nl-NL" sz="1200" i="0" dirty="0">
                        <a:solidFill>
                          <a:schemeClr val="tx1"/>
                        </a:solidFill>
                        <a:latin typeface="+mn-lt"/>
                        <a:cs typeface="Tunga" panose="020B0502040204020203" pitchFamily="34"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11535350"/>
                  </a:ext>
                </a:extLst>
              </a:tr>
              <a:tr h="340377">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en-GB" sz="1200" noProof="0" dirty="0">
                        <a:solidFill>
                          <a:schemeClr val="tx1"/>
                        </a:solidFill>
                        <a:latin typeface="+mn-lt"/>
                        <a:cs typeface="Tunga" panose="020B0502040204020203" pitchFamily="34"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pPr algn="l" fontAlgn="b"/>
                      <a:endParaRPr lang="nl-NL" sz="1200" b="0" i="0" u="none" strike="noStrike" dirty="0">
                        <a:solidFill>
                          <a:schemeClr val="tx1"/>
                        </a:solidFill>
                        <a:effectLst/>
                        <a:latin typeface="+mn-lt"/>
                        <a:cs typeface="Tunga" panose="020B0502040204020203" pitchFamily="34" charset="0"/>
                      </a:endParaRPr>
                    </a:p>
                  </a:txBody>
                  <a:tcPr marL="9525" marR="9525" marT="9525" marB="0" anchor="ct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nl-NL" sz="1200" b="0" i="0" u="none" strike="noStrike" kern="1200" cap="none" spc="0" normalizeH="0" baseline="0" noProof="0" dirty="0">
                        <a:ln>
                          <a:noFill/>
                        </a:ln>
                        <a:solidFill>
                          <a:schemeClr val="tx1"/>
                        </a:solidFill>
                        <a:effectLst/>
                        <a:uLnTx/>
                        <a:uFillTx/>
                        <a:latin typeface="+mn-lt"/>
                        <a:ea typeface="+mn-ea"/>
                        <a:cs typeface="Tunga" panose="020B0502040204020203" pitchFamily="34"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endParaRPr lang="nl-NL" sz="1200" i="0" dirty="0">
                        <a:solidFill>
                          <a:schemeClr val="tx1"/>
                        </a:solidFill>
                        <a:latin typeface="+mn-lt"/>
                        <a:cs typeface="Tunga" panose="020B0502040204020203" pitchFamily="34"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nl-NL" sz="1200" b="0" i="0" u="none" strike="noStrike" kern="1200" cap="none" spc="0" normalizeH="0" baseline="0" noProof="0" dirty="0">
                        <a:ln>
                          <a:noFill/>
                        </a:ln>
                        <a:solidFill>
                          <a:schemeClr val="tx1"/>
                        </a:solidFill>
                        <a:effectLst/>
                        <a:uLnTx/>
                        <a:uFillTx/>
                        <a:latin typeface="+mn-lt"/>
                        <a:ea typeface="+mn-ea"/>
                        <a:cs typeface="Tunga" panose="020B0502040204020203" pitchFamily="34"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endParaRPr lang="nl-NL" sz="1200" i="0" dirty="0">
                        <a:solidFill>
                          <a:schemeClr val="tx1"/>
                        </a:solidFill>
                        <a:latin typeface="+mn-lt"/>
                        <a:cs typeface="Tunga" panose="020B0502040204020203" pitchFamily="34"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endParaRPr lang="nl-NL" sz="1200" i="0" dirty="0">
                        <a:solidFill>
                          <a:schemeClr val="tx1"/>
                        </a:solidFill>
                        <a:latin typeface="+mn-lt"/>
                        <a:cs typeface="Tunga" panose="020B0502040204020203" pitchFamily="34"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endParaRPr lang="nl-NL" sz="1200" i="0" dirty="0">
                        <a:solidFill>
                          <a:schemeClr val="tx1"/>
                        </a:solidFill>
                        <a:latin typeface="+mn-lt"/>
                        <a:cs typeface="Tunga" panose="020B0502040204020203" pitchFamily="34"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30277629"/>
                  </a:ext>
                </a:extLst>
              </a:tr>
              <a:tr h="340377">
                <a:tc>
                  <a:txBody>
                    <a:bodyPr/>
                    <a:lstStyle/>
                    <a:p>
                      <a:endParaRPr lang="nl-NL" sz="1200" b="1" dirty="0"/>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endParaRPr lang="nl-NL" sz="1200" dirty="0"/>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endParaRPr lang="nl-NL" sz="1200" dirty="0"/>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endParaRPr lang="nl-NL" sz="1200" dirty="0"/>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endParaRPr lang="nl-NL" sz="1200" dirty="0"/>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endParaRPr lang="nl-NL" sz="1200" dirty="0"/>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endParaRPr lang="nl-NL" sz="1200" dirty="0"/>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endParaRPr lang="nl-NL" sz="1200" dirty="0"/>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468697318"/>
                  </a:ext>
                </a:extLst>
              </a:tr>
              <a:tr h="340377">
                <a:tc>
                  <a:txBody>
                    <a:bodyPr/>
                    <a:lstStyle/>
                    <a:p>
                      <a:endParaRPr lang="nl-NL" sz="1200" b="1" dirty="0"/>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endParaRPr lang="nl-NL" sz="1200" dirty="0"/>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endParaRPr lang="nl-NL" sz="1200" dirty="0"/>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endParaRPr lang="nl-NL" sz="1200" dirty="0"/>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endParaRPr lang="nl-NL" sz="1200" dirty="0"/>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endParaRPr lang="nl-NL" sz="1200" dirty="0"/>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endParaRPr lang="nl-NL" sz="1200" dirty="0"/>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endParaRPr lang="nl-NL" sz="1200" dirty="0"/>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957384548"/>
                  </a:ext>
                </a:extLst>
              </a:tr>
              <a:tr h="340377">
                <a:tc>
                  <a:txBody>
                    <a:bodyPr/>
                    <a:lstStyle/>
                    <a:p>
                      <a:endParaRPr lang="nl-NL" sz="1200" b="1" dirty="0"/>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endParaRPr lang="nl-NL" sz="1200" dirty="0"/>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endParaRPr lang="nl-NL" sz="1200" dirty="0"/>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endParaRPr lang="nl-NL" sz="1200" dirty="0"/>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endParaRPr lang="nl-NL" sz="1200" dirty="0"/>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endParaRPr lang="nl-NL" sz="1200" dirty="0"/>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endParaRPr lang="nl-NL" sz="1200" dirty="0"/>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endParaRPr lang="nl-NL" sz="1200" dirty="0"/>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513706313"/>
                  </a:ext>
                </a:extLst>
              </a:tr>
              <a:tr h="340377">
                <a:tc>
                  <a:txBody>
                    <a:bodyPr/>
                    <a:lstStyle/>
                    <a:p>
                      <a:endParaRPr lang="nl-NL" sz="1200" b="1" dirty="0"/>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endParaRPr lang="nl-NL" sz="1200" dirty="0"/>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endParaRPr lang="nl-NL" sz="1200" dirty="0"/>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endParaRPr lang="nl-NL" sz="1200" dirty="0"/>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endParaRPr lang="nl-NL" sz="1200" dirty="0"/>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endParaRPr lang="nl-NL" sz="1200" dirty="0"/>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endParaRPr lang="nl-NL" sz="1200" dirty="0"/>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endParaRPr lang="nl-NL" sz="1200" dirty="0"/>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076324542"/>
                  </a:ext>
                </a:extLst>
              </a:tr>
              <a:tr h="340377">
                <a:tc>
                  <a:txBody>
                    <a:bodyPr/>
                    <a:lstStyle/>
                    <a:p>
                      <a:endParaRPr lang="nl-NL" sz="1200" b="1" dirty="0"/>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endParaRPr lang="nl-NL" sz="1200" dirty="0"/>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endParaRPr lang="nl-NL" sz="1200" dirty="0"/>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endParaRPr lang="nl-NL" sz="1200" dirty="0"/>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endParaRPr lang="nl-NL" sz="1200" dirty="0"/>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endParaRPr lang="nl-NL" sz="1200" dirty="0"/>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endParaRPr lang="nl-NL" sz="1200" dirty="0"/>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endParaRPr lang="nl-NL" sz="1200" dirty="0"/>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469186765"/>
                  </a:ext>
                </a:extLst>
              </a:tr>
              <a:tr h="340377">
                <a:tc>
                  <a:txBody>
                    <a:bodyPr/>
                    <a:lstStyle/>
                    <a:p>
                      <a:endParaRPr lang="nl-NL" sz="1200" b="1" dirty="0"/>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endParaRPr lang="nl-NL" sz="1200" dirty="0"/>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endParaRPr lang="nl-NL" sz="1200" dirty="0"/>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endParaRPr lang="nl-NL" sz="1200" dirty="0"/>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endParaRPr lang="nl-NL" sz="1200" dirty="0"/>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endParaRPr lang="nl-NL" sz="1200" dirty="0"/>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endParaRPr lang="nl-NL" sz="1200" dirty="0"/>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endParaRPr lang="nl-NL" sz="1200" dirty="0"/>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899788819"/>
                  </a:ext>
                </a:extLst>
              </a:tr>
              <a:tr h="340377">
                <a:tc>
                  <a:txBody>
                    <a:bodyPr/>
                    <a:lstStyle/>
                    <a:p>
                      <a:endParaRPr lang="nl-NL" sz="1200" b="1" dirty="0"/>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endParaRPr lang="nl-NL" sz="1200" dirty="0"/>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endParaRPr lang="nl-NL" sz="1200" dirty="0"/>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endParaRPr lang="nl-NL" sz="1200" dirty="0"/>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endParaRPr lang="nl-NL" sz="1200" dirty="0"/>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endParaRPr lang="nl-NL" sz="1200" dirty="0"/>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endParaRPr lang="nl-NL" sz="1200" dirty="0"/>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endParaRPr lang="nl-NL" sz="1200" dirty="0"/>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886954782"/>
                  </a:ext>
                </a:extLst>
              </a:tr>
            </a:tbl>
          </a:graphicData>
        </a:graphic>
      </p:graphicFrame>
      <p:sp>
        <p:nvSpPr>
          <p:cNvPr id="42" name="Rectangle 41"/>
          <p:cNvSpPr/>
          <p:nvPr/>
        </p:nvSpPr>
        <p:spPr>
          <a:xfrm>
            <a:off x="527764" y="3226895"/>
            <a:ext cx="1260000" cy="250107"/>
          </a:xfrm>
          <a:prstGeom prst="rect">
            <a:avLst/>
          </a:prstGeom>
          <a:solidFill>
            <a:schemeClr val="bg1"/>
          </a:solidFill>
          <a:ln>
            <a:noFill/>
          </a:ln>
          <a:effectLst>
            <a:innerShdw blurRad="63500" dist="50800" dir="108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1200" dirty="0">
                <a:solidFill>
                  <a:schemeClr val="tx1"/>
                </a:solidFill>
                <a:cs typeface="Tunga" panose="020B0502040204020203" pitchFamily="34" charset="0"/>
              </a:rPr>
              <a:t>83487243</a:t>
            </a:r>
            <a:endParaRPr lang="nl-NL" sz="1200" dirty="0">
              <a:solidFill>
                <a:schemeClr val="tx1"/>
              </a:solidFill>
              <a:cs typeface="Arial" panose="020B0604020202020204" pitchFamily="34" charset="0"/>
            </a:endParaRPr>
          </a:p>
        </p:txBody>
      </p:sp>
      <p:sp>
        <p:nvSpPr>
          <p:cNvPr id="26" name="Title 1"/>
          <p:cNvSpPr>
            <a:spLocks noGrp="1"/>
          </p:cNvSpPr>
          <p:nvPr>
            <p:ph type="title"/>
          </p:nvPr>
        </p:nvSpPr>
        <p:spPr>
          <a:xfrm>
            <a:off x="8770216" y="6858000"/>
            <a:ext cx="2533073" cy="381000"/>
          </a:xfrm>
        </p:spPr>
        <p:txBody>
          <a:bodyPr>
            <a:normAutofit/>
          </a:bodyPr>
          <a:lstStyle/>
          <a:p>
            <a:r>
              <a:rPr lang="nl-NL" sz="800" dirty="0"/>
              <a:t>Menu option No container # import Moerdijk details option 2</a:t>
            </a:r>
          </a:p>
        </p:txBody>
      </p:sp>
      <p:sp>
        <p:nvSpPr>
          <p:cNvPr id="2" name="Slide Number Placeholder 1"/>
          <p:cNvSpPr>
            <a:spLocks noGrp="1"/>
          </p:cNvSpPr>
          <p:nvPr>
            <p:ph type="sldNum" sz="quarter" idx="12"/>
          </p:nvPr>
        </p:nvSpPr>
        <p:spPr/>
        <p:txBody>
          <a:bodyPr/>
          <a:lstStyle/>
          <a:p>
            <a:fld id="{B6F15528-21DE-4FAA-801E-634DDDAF4B2B}" type="slidenum">
              <a:rPr lang="en-US" smtClean="0"/>
              <a:pPr/>
              <a:t>26</a:t>
            </a:fld>
            <a:endParaRPr lang="en-US"/>
          </a:p>
        </p:txBody>
      </p:sp>
      <p:sp>
        <p:nvSpPr>
          <p:cNvPr id="3" name="Rectangle 2"/>
          <p:cNvSpPr/>
          <p:nvPr/>
        </p:nvSpPr>
        <p:spPr>
          <a:xfrm>
            <a:off x="3200400" y="525502"/>
            <a:ext cx="5092741" cy="369332"/>
          </a:xfrm>
          <a:prstGeom prst="rect">
            <a:avLst/>
          </a:prstGeom>
        </p:spPr>
        <p:txBody>
          <a:bodyPr wrap="none">
            <a:spAutoFit/>
          </a:bodyPr>
          <a:lstStyle/>
          <a:p>
            <a:pPr marL="91440"/>
            <a:r>
              <a:rPr lang="nl-NL" b="1" dirty="0" err="1">
                <a:cs typeface="Tunga" panose="020B0502040204020203" pitchFamily="34" charset="0"/>
              </a:rPr>
              <a:t>Booking</a:t>
            </a:r>
            <a:r>
              <a:rPr lang="nl-NL" b="1" dirty="0">
                <a:cs typeface="Tunga" panose="020B0502040204020203" pitchFamily="34" charset="0"/>
              </a:rPr>
              <a:t> </a:t>
            </a:r>
            <a:r>
              <a:rPr lang="nl-NL" b="1" dirty="0" err="1">
                <a:cs typeface="Tunga" panose="020B0502040204020203" pitchFamily="34" charset="0"/>
              </a:rPr>
              <a:t>request</a:t>
            </a:r>
            <a:r>
              <a:rPr lang="nl-NL" b="1" dirty="0">
                <a:cs typeface="Tunga" panose="020B0502040204020203" pitchFamily="34" charset="0"/>
              </a:rPr>
              <a:t> Delta Marine Terminals, Moerdijk</a:t>
            </a:r>
          </a:p>
        </p:txBody>
      </p:sp>
      <p:graphicFrame>
        <p:nvGraphicFramePr>
          <p:cNvPr id="120" name="Table 119"/>
          <p:cNvGraphicFramePr>
            <a:graphicFrameLocks noGrp="1"/>
          </p:cNvGraphicFramePr>
          <p:nvPr>
            <p:extLst/>
          </p:nvPr>
        </p:nvGraphicFramePr>
        <p:xfrm>
          <a:off x="437333" y="815829"/>
          <a:ext cx="3372102" cy="1483360"/>
        </p:xfrm>
        <a:graphic>
          <a:graphicData uri="http://schemas.openxmlformats.org/drawingml/2006/table">
            <a:tbl>
              <a:tblPr firstRow="1" bandRow="1">
                <a:tableStyleId>{5C22544A-7EE6-4342-B048-85BDC9FD1C3A}</a:tableStyleId>
              </a:tblPr>
              <a:tblGrid>
                <a:gridCol w="1586210">
                  <a:extLst>
                    <a:ext uri="{9D8B030D-6E8A-4147-A177-3AD203B41FA5}">
                      <a16:colId xmlns:a16="http://schemas.microsoft.com/office/drawing/2014/main" val="2811436475"/>
                    </a:ext>
                  </a:extLst>
                </a:gridCol>
                <a:gridCol w="1785892">
                  <a:extLst>
                    <a:ext uri="{9D8B030D-6E8A-4147-A177-3AD203B41FA5}">
                      <a16:colId xmlns:a16="http://schemas.microsoft.com/office/drawing/2014/main" val="3458907908"/>
                    </a:ext>
                  </a:extLst>
                </a:gridCol>
              </a:tblGrid>
              <a:tr h="370840">
                <a:tc gridSpan="2">
                  <a:txBody>
                    <a:bodyPr/>
                    <a:lstStyle/>
                    <a:p>
                      <a:r>
                        <a:rPr lang="nl-NL" dirty="0">
                          <a:solidFill>
                            <a:schemeClr val="tx1"/>
                          </a:solidFill>
                        </a:rPr>
                        <a:t>Contact details</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hMerge="1">
                  <a:txBody>
                    <a:bodyPr/>
                    <a:lstStyle/>
                    <a:p>
                      <a:endParaRPr lang="nl-NL" dirty="0"/>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26233748"/>
                  </a:ext>
                </a:extLst>
              </a:tr>
              <a:tr h="370840">
                <a:tc>
                  <a:txBody>
                    <a:bodyPr/>
                    <a:lstStyle/>
                    <a:p>
                      <a:r>
                        <a:rPr lang="nl-NL" sz="1200" b="1" dirty="0"/>
                        <a:t>Name</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endParaRPr lang="nl-NL" sz="1200" dirty="0"/>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3907277089"/>
                  </a:ext>
                </a:extLst>
              </a:tr>
              <a:tr h="370840">
                <a:tc>
                  <a:txBody>
                    <a:bodyPr/>
                    <a:lstStyle/>
                    <a:p>
                      <a:r>
                        <a:rPr lang="nl-NL" sz="1200" b="1" dirty="0"/>
                        <a:t>Phone</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endParaRPr lang="nl-NL" sz="1200" dirty="0"/>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11535350"/>
                  </a:ext>
                </a:extLst>
              </a:tr>
              <a:tr h="37084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nl-NL" sz="1200" b="1" dirty="0"/>
                        <a:t>Company</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endParaRPr lang="nl-NL" sz="1200" b="0" dirty="0"/>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30277629"/>
                  </a:ext>
                </a:extLst>
              </a:tr>
            </a:tbl>
          </a:graphicData>
        </a:graphic>
      </p:graphicFrame>
      <p:sp>
        <p:nvSpPr>
          <p:cNvPr id="127" name="Rectangle 126"/>
          <p:cNvSpPr/>
          <p:nvPr/>
        </p:nvSpPr>
        <p:spPr>
          <a:xfrm>
            <a:off x="2157241" y="1193991"/>
            <a:ext cx="1911463" cy="250107"/>
          </a:xfrm>
          <a:prstGeom prst="rect">
            <a:avLst/>
          </a:prstGeom>
          <a:solidFill>
            <a:schemeClr val="bg1"/>
          </a:solidFill>
          <a:ln>
            <a:noFill/>
          </a:ln>
          <a:effectLst>
            <a:innerShdw blurRad="63500" dist="50800" dir="108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nl-NL" sz="1200" dirty="0" err="1">
                <a:solidFill>
                  <a:schemeClr val="tx1"/>
                </a:solidFill>
                <a:cs typeface="Arial" panose="020B0604020202020204" pitchFamily="34" charset="0"/>
              </a:rPr>
              <a:t>Booker</a:t>
            </a:r>
            <a:endParaRPr lang="nl-NL" sz="1200" dirty="0">
              <a:solidFill>
                <a:schemeClr val="tx1"/>
              </a:solidFill>
              <a:cs typeface="Arial" panose="020B0604020202020204" pitchFamily="34" charset="0"/>
            </a:endParaRPr>
          </a:p>
        </p:txBody>
      </p:sp>
      <p:sp>
        <p:nvSpPr>
          <p:cNvPr id="128" name="Rectangle 127"/>
          <p:cNvSpPr/>
          <p:nvPr/>
        </p:nvSpPr>
        <p:spPr>
          <a:xfrm>
            <a:off x="2157241" y="1546400"/>
            <a:ext cx="1911463" cy="250107"/>
          </a:xfrm>
          <a:prstGeom prst="rect">
            <a:avLst/>
          </a:prstGeom>
          <a:solidFill>
            <a:schemeClr val="bg1"/>
          </a:solidFill>
          <a:ln>
            <a:noFill/>
          </a:ln>
          <a:effectLst>
            <a:innerShdw blurRad="63500" dist="50800" dir="108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nl-NL" sz="1200" dirty="0">
                <a:solidFill>
                  <a:schemeClr val="tx1"/>
                </a:solidFill>
              </a:rPr>
              <a:t>+31 (0)10 212 12 34</a:t>
            </a:r>
          </a:p>
        </p:txBody>
      </p:sp>
      <p:sp>
        <p:nvSpPr>
          <p:cNvPr id="129" name="Rectangle 128"/>
          <p:cNvSpPr/>
          <p:nvPr/>
        </p:nvSpPr>
        <p:spPr>
          <a:xfrm>
            <a:off x="2157240" y="1887407"/>
            <a:ext cx="1911463" cy="250107"/>
          </a:xfrm>
          <a:prstGeom prst="rect">
            <a:avLst/>
          </a:prstGeom>
          <a:solidFill>
            <a:schemeClr val="bg1"/>
          </a:solidFill>
          <a:ln>
            <a:noFill/>
          </a:ln>
          <a:effectLst>
            <a:innerShdw blurRad="63500" dist="50800" dir="108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nl-NL" sz="1200" dirty="0">
                <a:solidFill>
                  <a:schemeClr val="tx1"/>
                </a:solidFill>
              </a:rPr>
              <a:t>Company name </a:t>
            </a:r>
            <a:r>
              <a:rPr lang="nl-NL" sz="1200" dirty="0" err="1">
                <a:solidFill>
                  <a:schemeClr val="tx1"/>
                </a:solidFill>
              </a:rPr>
              <a:t>booker</a:t>
            </a:r>
            <a:endParaRPr lang="nl-NL" sz="1200" dirty="0">
              <a:solidFill>
                <a:schemeClr val="tx1"/>
              </a:solidFill>
            </a:endParaRPr>
          </a:p>
        </p:txBody>
      </p:sp>
      <p:graphicFrame>
        <p:nvGraphicFramePr>
          <p:cNvPr id="10" name="Table 9"/>
          <p:cNvGraphicFramePr>
            <a:graphicFrameLocks noGrp="1"/>
          </p:cNvGraphicFramePr>
          <p:nvPr>
            <p:extLst/>
          </p:nvPr>
        </p:nvGraphicFramePr>
        <p:xfrm>
          <a:off x="4576728" y="815829"/>
          <a:ext cx="3372102" cy="1483360"/>
        </p:xfrm>
        <a:graphic>
          <a:graphicData uri="http://schemas.openxmlformats.org/drawingml/2006/table">
            <a:tbl>
              <a:tblPr firstRow="1" bandRow="1">
                <a:tableStyleId>{5C22544A-7EE6-4342-B048-85BDC9FD1C3A}</a:tableStyleId>
              </a:tblPr>
              <a:tblGrid>
                <a:gridCol w="1586210">
                  <a:extLst>
                    <a:ext uri="{9D8B030D-6E8A-4147-A177-3AD203B41FA5}">
                      <a16:colId xmlns:a16="http://schemas.microsoft.com/office/drawing/2014/main" val="1411627369"/>
                    </a:ext>
                  </a:extLst>
                </a:gridCol>
                <a:gridCol w="1785892">
                  <a:extLst>
                    <a:ext uri="{9D8B030D-6E8A-4147-A177-3AD203B41FA5}">
                      <a16:colId xmlns:a16="http://schemas.microsoft.com/office/drawing/2014/main" val="173886178"/>
                    </a:ext>
                  </a:extLst>
                </a:gridCol>
              </a:tblGrid>
              <a:tr h="370840">
                <a:tc>
                  <a:txBody>
                    <a:bodyPr/>
                    <a:lstStyle/>
                    <a:p>
                      <a:r>
                        <a:rPr lang="nl-NL" sz="1800" b="1" dirty="0">
                          <a:solidFill>
                            <a:schemeClr val="tx1"/>
                          </a:solidFill>
                        </a:rPr>
                        <a:t>Price details</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r>
                        <a:rPr lang="nl-NL" sz="1200" dirty="0">
                          <a:cs typeface="Tunga" panose="020B0502040204020203" pitchFamily="34" charset="0"/>
                        </a:rPr>
                        <a:t>€ 124.20 </a:t>
                      </a:r>
                      <a:endParaRPr lang="nl-NL" sz="1200" dirty="0"/>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958569755"/>
                  </a:ext>
                </a:extLst>
              </a:tr>
              <a:tr h="370840">
                <a:tc>
                  <a:txBody>
                    <a:bodyPr/>
                    <a:lstStyle/>
                    <a:p>
                      <a:r>
                        <a:rPr lang="nl-NL" sz="1200" b="1" dirty="0"/>
                        <a:t>Price</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r>
                        <a:rPr lang="nl-NL" sz="1200" dirty="0">
                          <a:cs typeface="Tunga" panose="020B0502040204020203" pitchFamily="34" charset="0"/>
                        </a:rPr>
                        <a:t>€ 124.20 </a:t>
                      </a:r>
                      <a:endParaRPr lang="nl-NL" sz="1200" dirty="0"/>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97387395"/>
                  </a:ext>
                </a:extLst>
              </a:tr>
              <a:tr h="370840">
                <a:tc>
                  <a:txBody>
                    <a:bodyPr/>
                    <a:lstStyle/>
                    <a:p>
                      <a:r>
                        <a:rPr lang="nl-NL" sz="1200" b="1" dirty="0"/>
                        <a:t>Free </a:t>
                      </a:r>
                      <a:r>
                        <a:rPr lang="nl-NL" sz="1200" b="1" dirty="0" err="1"/>
                        <a:t>hours</a:t>
                      </a:r>
                      <a:r>
                        <a:rPr lang="nl-NL" sz="1200" b="1" dirty="0"/>
                        <a:t> </a:t>
                      </a:r>
                      <a:r>
                        <a:rPr lang="nl-NL" sz="1200" b="1" dirty="0" err="1"/>
                        <a:t>unloading</a:t>
                      </a:r>
                      <a:endParaRPr lang="nl-NL" sz="1200" b="1" dirty="0"/>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r>
                        <a:rPr lang="nl-NL" sz="1200" dirty="0"/>
                        <a:t>2</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756344760"/>
                  </a:ext>
                </a:extLst>
              </a:tr>
              <a:tr h="370840">
                <a:tc>
                  <a:txBody>
                    <a:bodyPr/>
                    <a:lstStyle/>
                    <a:p>
                      <a:endParaRPr lang="nl-NL" sz="1200" b="1" dirty="0"/>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endParaRPr lang="nl-NL" sz="1200" dirty="0"/>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817745056"/>
                  </a:ext>
                </a:extLst>
              </a:tr>
            </a:tbl>
          </a:graphicData>
        </a:graphic>
      </p:graphicFrame>
      <p:sp>
        <p:nvSpPr>
          <p:cNvPr id="38" name="Flowchart: Manual Operation 37">
            <a:hlinkClick r:id="rId3" action="ppaction://hlinksldjump"/>
          </p:cNvPr>
          <p:cNvSpPr/>
          <p:nvPr/>
        </p:nvSpPr>
        <p:spPr>
          <a:xfrm rot="10800000">
            <a:off x="227156" y="2209542"/>
            <a:ext cx="2744644" cy="314501"/>
          </a:xfrm>
          <a:prstGeom prst="flowChartManualOperation">
            <a:avLst/>
          </a:prstGeom>
          <a:no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dirty="0">
              <a:solidFill>
                <a:schemeClr val="tx1"/>
              </a:solidFill>
            </a:endParaRPr>
          </a:p>
        </p:txBody>
      </p:sp>
      <p:sp>
        <p:nvSpPr>
          <p:cNvPr id="39" name="Flowchart: Manual Operation 38">
            <a:hlinkClick r:id="rId4" action="ppaction://hlinksldjump"/>
          </p:cNvPr>
          <p:cNvSpPr/>
          <p:nvPr/>
        </p:nvSpPr>
        <p:spPr>
          <a:xfrm rot="10800000">
            <a:off x="2991806" y="2195482"/>
            <a:ext cx="2646994" cy="328562"/>
          </a:xfrm>
          <a:prstGeom prst="flowChartManualOperation">
            <a:avLst/>
          </a:prstGeom>
          <a:solidFill>
            <a:srgbClr val="FFFF00"/>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dirty="0"/>
          </a:p>
        </p:txBody>
      </p:sp>
      <p:sp>
        <p:nvSpPr>
          <p:cNvPr id="4" name="Rectangle 3">
            <a:hlinkClick r:id="rId3" action="ppaction://hlinksldjump"/>
          </p:cNvPr>
          <p:cNvSpPr/>
          <p:nvPr/>
        </p:nvSpPr>
        <p:spPr>
          <a:xfrm>
            <a:off x="759337" y="2168898"/>
            <a:ext cx="1808572" cy="369332"/>
          </a:xfrm>
          <a:prstGeom prst="rect">
            <a:avLst/>
          </a:prstGeom>
        </p:spPr>
        <p:txBody>
          <a:bodyPr wrap="none">
            <a:spAutoFit/>
          </a:bodyPr>
          <a:lstStyle/>
          <a:p>
            <a:r>
              <a:rPr lang="nl-NL" b="1" dirty="0"/>
              <a:t>Transport Details</a:t>
            </a:r>
          </a:p>
        </p:txBody>
      </p:sp>
      <p:sp>
        <p:nvSpPr>
          <p:cNvPr id="41" name="Rectangle 40"/>
          <p:cNvSpPr/>
          <p:nvPr/>
        </p:nvSpPr>
        <p:spPr>
          <a:xfrm>
            <a:off x="3410848" y="2192408"/>
            <a:ext cx="1827552" cy="369332"/>
          </a:xfrm>
          <a:prstGeom prst="rect">
            <a:avLst/>
          </a:prstGeom>
        </p:spPr>
        <p:txBody>
          <a:bodyPr wrap="none">
            <a:spAutoFit/>
          </a:bodyPr>
          <a:lstStyle/>
          <a:p>
            <a:r>
              <a:rPr lang="nl-NL" b="1" dirty="0"/>
              <a:t>Container Details</a:t>
            </a:r>
          </a:p>
        </p:txBody>
      </p:sp>
      <p:cxnSp>
        <p:nvCxnSpPr>
          <p:cNvPr id="7" name="Straight Connector 6"/>
          <p:cNvCxnSpPr/>
          <p:nvPr/>
        </p:nvCxnSpPr>
        <p:spPr>
          <a:xfrm>
            <a:off x="5599459" y="2524044"/>
            <a:ext cx="6475216" cy="16603"/>
          </a:xfrm>
          <a:prstGeom prst="line">
            <a:avLst/>
          </a:prstGeom>
          <a:ln w="2540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sp>
        <p:nvSpPr>
          <p:cNvPr id="43" name="Rectangle 42"/>
          <p:cNvSpPr/>
          <p:nvPr/>
        </p:nvSpPr>
        <p:spPr>
          <a:xfrm>
            <a:off x="527764" y="3545843"/>
            <a:ext cx="1260000" cy="250107"/>
          </a:xfrm>
          <a:prstGeom prst="rect">
            <a:avLst/>
          </a:prstGeom>
          <a:solidFill>
            <a:schemeClr val="bg1"/>
          </a:solidFill>
          <a:ln>
            <a:noFill/>
          </a:ln>
          <a:effectLst>
            <a:innerShdw blurRad="63500" dist="50800" dir="108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1200" dirty="0">
                <a:solidFill>
                  <a:schemeClr val="tx1"/>
                </a:solidFill>
                <a:cs typeface="Tunga" panose="020B0502040204020203" pitchFamily="34" charset="0"/>
              </a:rPr>
              <a:t>83487243</a:t>
            </a:r>
            <a:endParaRPr lang="nl-NL" sz="1200" dirty="0">
              <a:solidFill>
                <a:schemeClr val="tx1"/>
              </a:solidFill>
              <a:cs typeface="Arial" panose="020B0604020202020204" pitchFamily="34" charset="0"/>
            </a:endParaRPr>
          </a:p>
        </p:txBody>
      </p:sp>
      <p:sp>
        <p:nvSpPr>
          <p:cNvPr id="44" name="Rectangle 43"/>
          <p:cNvSpPr/>
          <p:nvPr/>
        </p:nvSpPr>
        <p:spPr>
          <a:xfrm>
            <a:off x="2031848" y="3232824"/>
            <a:ext cx="1260000" cy="250107"/>
          </a:xfrm>
          <a:prstGeom prst="rect">
            <a:avLst/>
          </a:prstGeom>
          <a:solidFill>
            <a:schemeClr val="bg1"/>
          </a:solidFill>
          <a:ln>
            <a:noFill/>
          </a:ln>
          <a:effectLst>
            <a:innerShdw blurRad="63500" dist="50800" dir="108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nl-NL" sz="1200" dirty="0">
                <a:solidFill>
                  <a:schemeClr val="tx1"/>
                </a:solidFill>
                <a:cs typeface="Tunga" panose="020B0502040204020203" pitchFamily="34" charset="0"/>
              </a:rPr>
              <a:t>MSKU889885-9</a:t>
            </a:r>
            <a:endParaRPr lang="nl-NL" sz="1200" dirty="0">
              <a:solidFill>
                <a:schemeClr val="tx1"/>
              </a:solidFill>
              <a:cs typeface="Arial" panose="020B0604020202020204" pitchFamily="34" charset="0"/>
            </a:endParaRPr>
          </a:p>
        </p:txBody>
      </p:sp>
      <p:sp>
        <p:nvSpPr>
          <p:cNvPr id="45" name="Rectangle 44"/>
          <p:cNvSpPr/>
          <p:nvPr/>
        </p:nvSpPr>
        <p:spPr>
          <a:xfrm>
            <a:off x="2031848" y="3545843"/>
            <a:ext cx="1260000" cy="250107"/>
          </a:xfrm>
          <a:prstGeom prst="rect">
            <a:avLst/>
          </a:prstGeom>
          <a:solidFill>
            <a:schemeClr val="bg1"/>
          </a:solidFill>
          <a:ln>
            <a:noFill/>
          </a:ln>
          <a:effectLst>
            <a:innerShdw blurRad="63500" dist="50800" dir="108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nl-NL" sz="1200" dirty="0">
                <a:solidFill>
                  <a:schemeClr val="tx1"/>
                </a:solidFill>
                <a:cs typeface="Tunga" panose="020B0502040204020203" pitchFamily="34" charset="0"/>
              </a:rPr>
              <a:t>MSKU850525-7</a:t>
            </a:r>
            <a:endParaRPr lang="nl-NL" sz="1200" dirty="0">
              <a:solidFill>
                <a:schemeClr val="tx1"/>
              </a:solidFill>
              <a:cs typeface="Arial" panose="020B0604020202020204" pitchFamily="34" charset="0"/>
            </a:endParaRPr>
          </a:p>
        </p:txBody>
      </p:sp>
      <p:sp>
        <p:nvSpPr>
          <p:cNvPr id="48" name="Rectangle 47"/>
          <p:cNvSpPr/>
          <p:nvPr/>
        </p:nvSpPr>
        <p:spPr>
          <a:xfrm>
            <a:off x="3456008" y="3221493"/>
            <a:ext cx="845953" cy="255509"/>
          </a:xfrm>
          <a:prstGeom prst="rect">
            <a:avLst/>
          </a:prstGeom>
          <a:solidFill>
            <a:schemeClr val="bg1"/>
          </a:solidFill>
          <a:ln>
            <a:noFill/>
          </a:ln>
          <a:effectLst>
            <a:innerShdw blurRad="63500" dist="50800" dir="108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nl-NL" sz="1200" dirty="0">
                <a:solidFill>
                  <a:schemeClr val="tx1"/>
                </a:solidFill>
                <a:cs typeface="Arial" panose="020B0604020202020204" pitchFamily="34" charset="0"/>
              </a:rPr>
              <a:t>40 FT</a:t>
            </a:r>
          </a:p>
        </p:txBody>
      </p:sp>
      <p:sp>
        <p:nvSpPr>
          <p:cNvPr id="49" name="Rectangle 48"/>
          <p:cNvSpPr/>
          <p:nvPr/>
        </p:nvSpPr>
        <p:spPr>
          <a:xfrm>
            <a:off x="3456008" y="3545843"/>
            <a:ext cx="845953" cy="255509"/>
          </a:xfrm>
          <a:prstGeom prst="rect">
            <a:avLst/>
          </a:prstGeom>
          <a:solidFill>
            <a:schemeClr val="bg1"/>
          </a:solidFill>
          <a:ln>
            <a:noFill/>
          </a:ln>
          <a:effectLst>
            <a:innerShdw blurRad="63500" dist="50800" dir="108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nl-NL" sz="1200" dirty="0">
                <a:solidFill>
                  <a:schemeClr val="tx1"/>
                </a:solidFill>
                <a:cs typeface="Arial" panose="020B0604020202020204" pitchFamily="34" charset="0"/>
              </a:rPr>
              <a:t>40 FT</a:t>
            </a:r>
          </a:p>
        </p:txBody>
      </p:sp>
      <p:sp>
        <p:nvSpPr>
          <p:cNvPr id="50" name="Rectangle 49"/>
          <p:cNvSpPr/>
          <p:nvPr/>
        </p:nvSpPr>
        <p:spPr>
          <a:xfrm>
            <a:off x="4495800" y="3200400"/>
            <a:ext cx="845953" cy="255509"/>
          </a:xfrm>
          <a:prstGeom prst="rect">
            <a:avLst/>
          </a:prstGeom>
          <a:solidFill>
            <a:schemeClr val="bg1"/>
          </a:solidFill>
          <a:ln>
            <a:noFill/>
          </a:ln>
          <a:effectLst>
            <a:innerShdw blurRad="63500" dist="50800" dir="108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nl-NL" sz="1200" dirty="0" err="1">
                <a:solidFill>
                  <a:schemeClr val="tx1"/>
                </a:solidFill>
                <a:cs typeface="Arial" panose="020B0604020202020204" pitchFamily="34" charset="0"/>
              </a:rPr>
              <a:t>Maersk</a:t>
            </a:r>
            <a:endParaRPr lang="nl-NL" sz="1200" dirty="0">
              <a:solidFill>
                <a:schemeClr val="tx1"/>
              </a:solidFill>
              <a:cs typeface="Arial" panose="020B0604020202020204" pitchFamily="34" charset="0"/>
            </a:endParaRPr>
          </a:p>
        </p:txBody>
      </p:sp>
      <p:sp>
        <p:nvSpPr>
          <p:cNvPr id="51" name="Rectangle 50"/>
          <p:cNvSpPr/>
          <p:nvPr/>
        </p:nvSpPr>
        <p:spPr>
          <a:xfrm>
            <a:off x="4495800" y="3537160"/>
            <a:ext cx="845953" cy="255509"/>
          </a:xfrm>
          <a:prstGeom prst="rect">
            <a:avLst/>
          </a:prstGeom>
          <a:solidFill>
            <a:schemeClr val="bg1"/>
          </a:solidFill>
          <a:ln>
            <a:noFill/>
          </a:ln>
          <a:effectLst>
            <a:innerShdw blurRad="63500" dist="50800" dir="108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nl-NL" sz="1200" dirty="0" err="1">
                <a:solidFill>
                  <a:schemeClr val="tx1"/>
                </a:solidFill>
                <a:cs typeface="Arial" panose="020B0604020202020204" pitchFamily="34" charset="0"/>
              </a:rPr>
              <a:t>Maersk</a:t>
            </a:r>
            <a:endParaRPr lang="nl-NL" sz="1200" dirty="0">
              <a:solidFill>
                <a:schemeClr val="tx1"/>
              </a:solidFill>
              <a:cs typeface="Arial" panose="020B0604020202020204" pitchFamily="34" charset="0"/>
            </a:endParaRPr>
          </a:p>
        </p:txBody>
      </p:sp>
      <p:sp>
        <p:nvSpPr>
          <p:cNvPr id="52" name="Rectangle 51"/>
          <p:cNvSpPr/>
          <p:nvPr/>
        </p:nvSpPr>
        <p:spPr>
          <a:xfrm>
            <a:off x="5935847" y="3221493"/>
            <a:ext cx="845953" cy="255509"/>
          </a:xfrm>
          <a:prstGeom prst="rect">
            <a:avLst/>
          </a:prstGeom>
          <a:solidFill>
            <a:schemeClr val="bg1"/>
          </a:solidFill>
          <a:ln>
            <a:noFill/>
          </a:ln>
          <a:effectLst>
            <a:innerShdw blurRad="63500" dist="50800" dir="108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nl-NL" sz="1200" dirty="0">
                <a:solidFill>
                  <a:schemeClr val="tx1"/>
                </a:solidFill>
                <a:cs typeface="Arial" panose="020B0604020202020204" pitchFamily="34" charset="0"/>
              </a:rPr>
              <a:t>Breda</a:t>
            </a:r>
          </a:p>
        </p:txBody>
      </p:sp>
      <p:sp>
        <p:nvSpPr>
          <p:cNvPr id="53" name="Rectangle 52"/>
          <p:cNvSpPr/>
          <p:nvPr/>
        </p:nvSpPr>
        <p:spPr>
          <a:xfrm>
            <a:off x="5935847" y="3517250"/>
            <a:ext cx="845953" cy="255509"/>
          </a:xfrm>
          <a:prstGeom prst="rect">
            <a:avLst/>
          </a:prstGeom>
          <a:solidFill>
            <a:schemeClr val="bg1"/>
          </a:solidFill>
          <a:ln>
            <a:noFill/>
          </a:ln>
          <a:effectLst>
            <a:innerShdw blurRad="63500" dist="50800" dir="108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nl-NL" sz="1200" dirty="0">
                <a:solidFill>
                  <a:schemeClr val="tx1"/>
                </a:solidFill>
                <a:cs typeface="Arial" panose="020B0604020202020204" pitchFamily="34" charset="0"/>
              </a:rPr>
              <a:t>Breda</a:t>
            </a:r>
          </a:p>
        </p:txBody>
      </p:sp>
      <p:sp>
        <p:nvSpPr>
          <p:cNvPr id="54" name="Rectangle 53"/>
          <p:cNvSpPr/>
          <p:nvPr/>
        </p:nvSpPr>
        <p:spPr>
          <a:xfrm>
            <a:off x="7014996" y="3200400"/>
            <a:ext cx="845953" cy="255509"/>
          </a:xfrm>
          <a:prstGeom prst="rect">
            <a:avLst/>
          </a:prstGeom>
          <a:solidFill>
            <a:schemeClr val="bg1"/>
          </a:solidFill>
          <a:ln>
            <a:noFill/>
          </a:ln>
          <a:effectLst>
            <a:innerShdw blurRad="63500" dist="50800" dir="108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nl-NL" sz="1200" dirty="0">
                <a:solidFill>
                  <a:schemeClr val="tx1"/>
                </a:solidFill>
                <a:cs typeface="Arial" panose="020B0604020202020204" pitchFamily="34" charset="0"/>
              </a:rPr>
              <a:t>20.000</a:t>
            </a:r>
          </a:p>
        </p:txBody>
      </p:sp>
      <p:sp>
        <p:nvSpPr>
          <p:cNvPr id="55" name="Rectangle 54"/>
          <p:cNvSpPr/>
          <p:nvPr/>
        </p:nvSpPr>
        <p:spPr>
          <a:xfrm>
            <a:off x="7010400" y="3513974"/>
            <a:ext cx="845953" cy="255509"/>
          </a:xfrm>
          <a:prstGeom prst="rect">
            <a:avLst/>
          </a:prstGeom>
          <a:solidFill>
            <a:schemeClr val="bg1"/>
          </a:solidFill>
          <a:ln>
            <a:noFill/>
          </a:ln>
          <a:effectLst>
            <a:innerShdw blurRad="63500" dist="50800" dir="108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nl-NL" sz="1200" dirty="0">
                <a:solidFill>
                  <a:schemeClr val="tx1"/>
                </a:solidFill>
                <a:cs typeface="Arial" panose="020B0604020202020204" pitchFamily="34" charset="0"/>
              </a:rPr>
              <a:t>20.000</a:t>
            </a:r>
          </a:p>
        </p:txBody>
      </p:sp>
      <p:sp>
        <p:nvSpPr>
          <p:cNvPr id="56" name="TextBox 55"/>
          <p:cNvSpPr txBox="1"/>
          <p:nvPr/>
        </p:nvSpPr>
        <p:spPr>
          <a:xfrm>
            <a:off x="471190" y="2587551"/>
            <a:ext cx="470000" cy="215444"/>
          </a:xfrm>
          <a:prstGeom prst="rect">
            <a:avLst/>
          </a:prstGeom>
          <a:noFill/>
        </p:spPr>
        <p:txBody>
          <a:bodyPr wrap="none" rtlCol="0">
            <a:spAutoFit/>
          </a:bodyPr>
          <a:lstStyle/>
          <a:p>
            <a:r>
              <a:rPr lang="en-GB" sz="800" u="sng" dirty="0">
                <a:solidFill>
                  <a:schemeClr val="tx2"/>
                </a:solidFill>
              </a:rPr>
              <a:t>Import</a:t>
            </a:r>
          </a:p>
        </p:txBody>
      </p:sp>
      <p:sp>
        <p:nvSpPr>
          <p:cNvPr id="30" name="Rectangle 29"/>
          <p:cNvSpPr/>
          <p:nvPr/>
        </p:nvSpPr>
        <p:spPr>
          <a:xfrm>
            <a:off x="9609000" y="3189624"/>
            <a:ext cx="1440000" cy="242470"/>
          </a:xfrm>
          <a:prstGeom prst="rect">
            <a:avLst/>
          </a:prstGeom>
          <a:solidFill>
            <a:schemeClr val="bg1"/>
          </a:solidFill>
          <a:ln>
            <a:noFill/>
          </a:ln>
          <a:effectLst>
            <a:innerShdw blurRad="63500" dist="50800" dir="108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nl-NL" sz="1200" dirty="0">
                <a:solidFill>
                  <a:schemeClr val="tx1"/>
                </a:solidFill>
                <a:cs typeface="Arial" panose="020B0604020202020204" pitchFamily="34" charset="0"/>
              </a:rPr>
              <a:t>Food</a:t>
            </a:r>
          </a:p>
        </p:txBody>
      </p:sp>
      <p:sp>
        <p:nvSpPr>
          <p:cNvPr id="31" name="Rectangle 30"/>
          <p:cNvSpPr/>
          <p:nvPr/>
        </p:nvSpPr>
        <p:spPr>
          <a:xfrm>
            <a:off x="9608999" y="3513974"/>
            <a:ext cx="1440000" cy="255509"/>
          </a:xfrm>
          <a:prstGeom prst="rect">
            <a:avLst/>
          </a:prstGeom>
          <a:solidFill>
            <a:schemeClr val="bg1"/>
          </a:solidFill>
          <a:ln>
            <a:noFill/>
          </a:ln>
          <a:effectLst>
            <a:innerShdw blurRad="63500" dist="50800" dir="108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nl-NL" sz="1200" dirty="0" err="1">
                <a:solidFill>
                  <a:schemeClr val="tx1"/>
                </a:solidFill>
                <a:cs typeface="Arial" panose="020B0604020202020204" pitchFamily="34" charset="0"/>
              </a:rPr>
              <a:t>Scrap</a:t>
            </a:r>
            <a:r>
              <a:rPr lang="nl-NL" sz="1200" dirty="0">
                <a:solidFill>
                  <a:schemeClr val="tx1"/>
                </a:solidFill>
                <a:cs typeface="Arial" panose="020B0604020202020204" pitchFamily="34" charset="0"/>
              </a:rPr>
              <a:t> metal</a:t>
            </a:r>
          </a:p>
        </p:txBody>
      </p:sp>
      <p:sp>
        <p:nvSpPr>
          <p:cNvPr id="33" name="Rectangle 32"/>
          <p:cNvSpPr/>
          <p:nvPr/>
        </p:nvSpPr>
        <p:spPr>
          <a:xfrm>
            <a:off x="8049790" y="3204707"/>
            <a:ext cx="1440000" cy="242470"/>
          </a:xfrm>
          <a:prstGeom prst="rect">
            <a:avLst/>
          </a:prstGeom>
          <a:solidFill>
            <a:schemeClr val="bg1"/>
          </a:solidFill>
          <a:ln>
            <a:noFill/>
          </a:ln>
          <a:effectLst>
            <a:innerShdw blurRad="63500" dist="50800" dir="108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nl-NL" sz="1200" dirty="0">
                <a:solidFill>
                  <a:schemeClr val="tx1"/>
                </a:solidFill>
                <a:cs typeface="Arial" panose="020B0604020202020204" pitchFamily="34" charset="0"/>
              </a:rPr>
              <a:t>N/A</a:t>
            </a:r>
          </a:p>
        </p:txBody>
      </p:sp>
      <p:sp>
        <p:nvSpPr>
          <p:cNvPr id="34" name="Rectangle 33"/>
          <p:cNvSpPr/>
          <p:nvPr/>
        </p:nvSpPr>
        <p:spPr>
          <a:xfrm>
            <a:off x="8049789" y="3529057"/>
            <a:ext cx="1440000" cy="255509"/>
          </a:xfrm>
          <a:prstGeom prst="rect">
            <a:avLst/>
          </a:prstGeom>
          <a:solidFill>
            <a:schemeClr val="bg1"/>
          </a:solidFill>
          <a:ln>
            <a:noFill/>
          </a:ln>
          <a:effectLst>
            <a:innerShdw blurRad="63500" dist="50800" dir="108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nl-NL" sz="1200" dirty="0">
                <a:solidFill>
                  <a:schemeClr val="tx1"/>
                </a:solidFill>
                <a:cs typeface="Arial" panose="020B0604020202020204" pitchFamily="34" charset="0"/>
              </a:rPr>
              <a:t>N/A</a:t>
            </a:r>
          </a:p>
        </p:txBody>
      </p:sp>
      <p:sp>
        <p:nvSpPr>
          <p:cNvPr id="5" name="TextBox 4"/>
          <p:cNvSpPr txBox="1"/>
          <p:nvPr/>
        </p:nvSpPr>
        <p:spPr>
          <a:xfrm>
            <a:off x="11092722" y="2912625"/>
            <a:ext cx="973856" cy="276999"/>
          </a:xfrm>
          <a:prstGeom prst="rect">
            <a:avLst/>
          </a:prstGeom>
          <a:noFill/>
        </p:spPr>
        <p:txBody>
          <a:bodyPr wrap="none" rtlCol="0">
            <a:spAutoFit/>
          </a:bodyPr>
          <a:lstStyle/>
          <a:p>
            <a:r>
              <a:rPr lang="nl-NL" sz="1200" dirty="0">
                <a:solidFill>
                  <a:schemeClr val="bg1">
                    <a:lumMod val="50000"/>
                  </a:schemeClr>
                </a:solidFill>
                <a:cs typeface="Tunga" panose="020B0502040204020203" pitchFamily="34" charset="0"/>
              </a:rPr>
              <a:t>IMO details?</a:t>
            </a:r>
          </a:p>
        </p:txBody>
      </p:sp>
    </p:spTree>
    <p:extLst>
      <p:ext uri="{BB962C8B-B14F-4D97-AF65-F5344CB8AC3E}">
        <p14:creationId xmlns:p14="http://schemas.microsoft.com/office/powerpoint/2010/main" val="2224220738"/>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18" name="Table 117"/>
          <p:cNvGraphicFramePr>
            <a:graphicFrameLocks noGrp="1"/>
          </p:cNvGraphicFramePr>
          <p:nvPr>
            <p:extLst>
              <p:ext uri="{D42A27DB-BD31-4B8C-83A1-F6EECF244321}">
                <p14:modId xmlns:p14="http://schemas.microsoft.com/office/powerpoint/2010/main" val="2213482196"/>
              </p:ext>
            </p:extLst>
          </p:nvPr>
        </p:nvGraphicFramePr>
        <p:xfrm>
          <a:off x="3855841" y="2202972"/>
          <a:ext cx="3372102" cy="4106388"/>
        </p:xfrm>
        <a:graphic>
          <a:graphicData uri="http://schemas.openxmlformats.org/drawingml/2006/table">
            <a:tbl>
              <a:tblPr firstRow="1" bandRow="1">
                <a:tableStyleId>{5C22544A-7EE6-4342-B048-85BDC9FD1C3A}</a:tableStyleId>
              </a:tblPr>
              <a:tblGrid>
                <a:gridCol w="1586210">
                  <a:extLst>
                    <a:ext uri="{9D8B030D-6E8A-4147-A177-3AD203B41FA5}">
                      <a16:colId xmlns:a16="http://schemas.microsoft.com/office/drawing/2014/main" val="2811436475"/>
                    </a:ext>
                  </a:extLst>
                </a:gridCol>
                <a:gridCol w="1785892">
                  <a:extLst>
                    <a:ext uri="{9D8B030D-6E8A-4147-A177-3AD203B41FA5}">
                      <a16:colId xmlns:a16="http://schemas.microsoft.com/office/drawing/2014/main" val="3458907908"/>
                    </a:ext>
                  </a:extLst>
                </a:gridCol>
              </a:tblGrid>
              <a:tr h="370840">
                <a:tc gridSpan="2">
                  <a:txBody>
                    <a:bodyPr/>
                    <a:lstStyle/>
                    <a:p>
                      <a:endParaRPr lang="nl-NL"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hMerge="1">
                  <a:txBody>
                    <a:bodyPr/>
                    <a:lstStyle/>
                    <a:p>
                      <a:endParaRPr lang="nl-NL" dirty="0"/>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26233748"/>
                  </a:ext>
                </a:extLst>
              </a:tr>
              <a:tr h="370840">
                <a:tc gridSpan="2">
                  <a:txBody>
                    <a:bodyPr/>
                    <a:lstStyle/>
                    <a:p>
                      <a:r>
                        <a:rPr lang="nl-NL" sz="1200" b="1" dirty="0" err="1"/>
                        <a:t>Request</a:t>
                      </a:r>
                      <a:r>
                        <a:rPr lang="nl-NL" sz="1200" b="1" dirty="0"/>
                        <a:t> </a:t>
                      </a:r>
                      <a:r>
                        <a:rPr lang="nl-NL" sz="1200" b="1" dirty="0" err="1"/>
                        <a:t>unload</a:t>
                      </a:r>
                      <a:r>
                        <a:rPr lang="nl-NL" sz="1200" b="1" dirty="0"/>
                        <a:t> date time</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hMerge="1">
                  <a:txBody>
                    <a:bodyPr/>
                    <a:lstStyle/>
                    <a:p>
                      <a:endParaRPr lang="nl-NL" sz="1200" dirty="0"/>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3907277089"/>
                  </a:ext>
                </a:extLst>
              </a:tr>
              <a:tr h="370840">
                <a:tc>
                  <a:txBody>
                    <a:bodyPr/>
                    <a:lstStyle/>
                    <a:p>
                      <a:r>
                        <a:rPr lang="nl-NL" sz="1200" b="1" dirty="0"/>
                        <a:t>Date</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endParaRPr lang="nl-NL" sz="1200" dirty="0"/>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11535350"/>
                  </a:ext>
                </a:extLst>
              </a:tr>
              <a:tr h="37084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nl-NL" sz="1200" b="1" dirty="0"/>
                        <a:t>Time</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endParaRPr lang="nl-NL" sz="1200" b="0" dirty="0"/>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30277629"/>
                  </a:ext>
                </a:extLst>
              </a:tr>
              <a:tr h="370840">
                <a:tc>
                  <a:txBody>
                    <a:bodyPr/>
                    <a:lstStyle/>
                    <a:p>
                      <a:r>
                        <a:rPr lang="nl-NL" sz="1200" b="1" dirty="0"/>
                        <a:t>Pin #</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endParaRPr lang="nl-NL" sz="1200" dirty="0"/>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468697318"/>
                  </a:ext>
                </a:extLst>
              </a:tr>
              <a:tr h="499588">
                <a:tc gridSpan="2">
                  <a:txBody>
                    <a:bodyPr/>
                    <a:lstStyle/>
                    <a:p>
                      <a:r>
                        <a:rPr lang="nl-NL" sz="1200" b="1" dirty="0"/>
                        <a:t>Remarks </a:t>
                      </a:r>
                      <a:r>
                        <a:rPr lang="nl-NL" sz="1200" b="1" dirty="0" err="1"/>
                        <a:t>shipper</a:t>
                      </a:r>
                      <a:r>
                        <a:rPr lang="nl-NL" sz="1200" b="1" dirty="0"/>
                        <a:t> / </a:t>
                      </a:r>
                      <a:r>
                        <a:rPr lang="nl-NL" sz="1200" b="1" dirty="0" err="1"/>
                        <a:t>Forwarder</a:t>
                      </a:r>
                      <a:endParaRPr lang="nl-NL" sz="1200" b="1" dirty="0"/>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hMerge="1">
                  <a:txBody>
                    <a:bodyPr/>
                    <a:lstStyle/>
                    <a:p>
                      <a:endParaRPr lang="nl-NL" sz="1200" dirty="0"/>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957384548"/>
                  </a:ext>
                </a:extLst>
              </a:tr>
              <a:tr h="370840">
                <a:tc>
                  <a:txBody>
                    <a:bodyPr/>
                    <a:lstStyle/>
                    <a:p>
                      <a:endParaRPr lang="nl-NL" sz="1200" b="1" dirty="0"/>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endParaRPr lang="nl-NL" sz="1200" dirty="0"/>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076324542"/>
                  </a:ext>
                </a:extLst>
              </a:tr>
              <a:tr h="370840">
                <a:tc>
                  <a:txBody>
                    <a:bodyPr/>
                    <a:lstStyle/>
                    <a:p>
                      <a:endParaRPr lang="nl-NL" sz="1200" b="1" dirty="0"/>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endParaRPr lang="nl-NL" sz="1200" dirty="0"/>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3047057489"/>
                  </a:ext>
                </a:extLst>
              </a:tr>
              <a:tr h="370840">
                <a:tc gridSpan="2">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nl-NL" sz="1200" b="1" dirty="0"/>
                    </a:p>
                    <a:p>
                      <a:pPr marL="0" marR="0" lvl="0" indent="0" algn="l" defTabSz="914400" rtl="0" eaLnBrk="1" fontAlgn="auto" latinLnBrk="0" hangingPunct="1">
                        <a:lnSpc>
                          <a:spcPct val="100000"/>
                        </a:lnSpc>
                        <a:spcBef>
                          <a:spcPts val="0"/>
                        </a:spcBef>
                        <a:spcAft>
                          <a:spcPts val="0"/>
                        </a:spcAft>
                        <a:buClrTx/>
                        <a:buSzTx/>
                        <a:buFontTx/>
                        <a:buNone/>
                        <a:tabLst/>
                        <a:defRPr/>
                      </a:pPr>
                      <a:r>
                        <a:rPr lang="nl-NL" sz="1200" b="1" dirty="0"/>
                        <a:t>Remarks Inland terminal</a:t>
                      </a:r>
                    </a:p>
                    <a:p>
                      <a:endParaRPr lang="nl-NL" sz="1200" b="1" dirty="0"/>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hMerge="1">
                  <a:txBody>
                    <a:bodyPr/>
                    <a:lstStyle/>
                    <a:p>
                      <a:endParaRPr lang="nl-NL" sz="1200" dirty="0"/>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02309958"/>
                  </a:ext>
                </a:extLst>
              </a:tr>
              <a:tr h="370840">
                <a:tc gridSpan="2">
                  <a:txBody>
                    <a:bodyPr/>
                    <a:lstStyle/>
                    <a:p>
                      <a:endParaRPr lang="nl-NL" sz="1200" b="1" dirty="0"/>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hMerge="1">
                  <a:txBody>
                    <a:bodyPr/>
                    <a:lstStyle/>
                    <a:p>
                      <a:endParaRPr lang="nl-NL" sz="1200" dirty="0"/>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628682747"/>
                  </a:ext>
                </a:extLst>
              </a:tr>
            </a:tbl>
          </a:graphicData>
        </a:graphic>
      </p:graphicFrame>
      <p:sp>
        <p:nvSpPr>
          <p:cNvPr id="26" name="Title 1"/>
          <p:cNvSpPr>
            <a:spLocks noGrp="1"/>
          </p:cNvSpPr>
          <p:nvPr>
            <p:ph type="title"/>
          </p:nvPr>
        </p:nvSpPr>
        <p:spPr>
          <a:xfrm>
            <a:off x="8770216" y="6858000"/>
            <a:ext cx="2533073" cy="381000"/>
          </a:xfrm>
        </p:spPr>
        <p:txBody>
          <a:bodyPr>
            <a:normAutofit/>
          </a:bodyPr>
          <a:lstStyle/>
          <a:p>
            <a:r>
              <a:rPr lang="nl-NL" sz="800" dirty="0"/>
              <a:t>Menu option No container # import Moerdijk details option 2</a:t>
            </a:r>
          </a:p>
        </p:txBody>
      </p:sp>
      <p:pic>
        <p:nvPicPr>
          <p:cNvPr id="135" name="Picture 134" descr="want to create function that when a new point occurs this file will ..."/>
          <p:cNvPicPr>
            <a:picLocks noChangeAspect="1"/>
          </p:cNvPicPr>
          <p:nvPr/>
        </p:nvPicPr>
        <p:blipFill>
          <a:blip r:embed="rId3"/>
          <a:stretch>
            <a:fillRect/>
          </a:stretch>
        </p:blipFill>
        <p:spPr>
          <a:xfrm flipH="1">
            <a:off x="210662" y="2611390"/>
            <a:ext cx="160338" cy="280591"/>
          </a:xfrm>
          <a:prstGeom prst="rect">
            <a:avLst/>
          </a:prstGeom>
        </p:spPr>
      </p:pic>
      <p:pic>
        <p:nvPicPr>
          <p:cNvPr id="140" name="Picture 139" descr="want to create function that when a new point occurs this file will ..."/>
          <p:cNvPicPr>
            <a:picLocks noChangeAspect="1"/>
          </p:cNvPicPr>
          <p:nvPr/>
        </p:nvPicPr>
        <p:blipFill>
          <a:blip r:embed="rId3">
            <a:duotone>
              <a:schemeClr val="accent1">
                <a:shade val="45000"/>
                <a:satMod val="135000"/>
              </a:schemeClr>
              <a:prstClr val="white"/>
            </a:duotone>
          </a:blip>
          <a:stretch>
            <a:fillRect/>
          </a:stretch>
        </p:blipFill>
        <p:spPr>
          <a:xfrm flipH="1">
            <a:off x="206706" y="2979327"/>
            <a:ext cx="160338" cy="280591"/>
          </a:xfrm>
          <a:prstGeom prst="rect">
            <a:avLst/>
          </a:prstGeom>
        </p:spPr>
      </p:pic>
      <p:pic>
        <p:nvPicPr>
          <p:cNvPr id="141" name="Picture 2" descr="http://www.containerhomes-info.com/images/20-dry_gfx.jpg"/>
          <p:cNvPicPr>
            <a:picLocks noChangeAspect="1" noChangeArrowheads="1"/>
          </p:cNvPicPr>
          <p:nvPr/>
        </p:nvPicPr>
        <p:blipFill>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115819" y="3758623"/>
            <a:ext cx="321514" cy="233634"/>
          </a:xfrm>
          <a:prstGeom prst="rect">
            <a:avLst/>
          </a:prstGeom>
          <a:noFill/>
          <a:extLst>
            <a:ext uri="{909E8E84-426E-40DD-AFC4-6F175D3DCCD1}">
              <a14:hiddenFill xmlns:a14="http://schemas.microsoft.com/office/drawing/2010/main">
                <a:solidFill>
                  <a:srgbClr val="FFFFFF"/>
                </a:solidFill>
              </a14:hiddenFill>
            </a:ext>
          </a:extLst>
        </p:spPr>
      </p:pic>
      <p:pic>
        <p:nvPicPr>
          <p:cNvPr id="142" name="Picture 6" descr="http://thumb9.shutterstock.com/display_pic_with_logo/382021/377562832/stock-photo-container-ship-isolated-on-white-background-377562832.jpg"/>
          <p:cNvPicPr>
            <a:picLocks noChangeAspect="1" noChangeArrowheads="1"/>
          </p:cNvPicPr>
          <p:nvPr/>
        </p:nvPicPr>
        <p:blipFill>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flipH="1">
            <a:off x="86076" y="4100413"/>
            <a:ext cx="443367" cy="296563"/>
          </a:xfrm>
          <a:prstGeom prst="rect">
            <a:avLst/>
          </a:prstGeom>
          <a:noFill/>
          <a:extLst>
            <a:ext uri="{909E8E84-426E-40DD-AFC4-6F175D3DCCD1}">
              <a14:hiddenFill xmlns:a14="http://schemas.microsoft.com/office/drawing/2010/main">
                <a:solidFill>
                  <a:srgbClr val="FFFFFF"/>
                </a:solidFill>
              </a14:hiddenFill>
            </a:ext>
          </a:extLst>
        </p:spPr>
      </p:pic>
      <p:pic>
        <p:nvPicPr>
          <p:cNvPr id="149" name="Picture 381" descr="Afbeeldingsresultaat voor calendar icon"/>
          <p:cNvPicPr>
            <a:picLocks noChangeAspect="1" noChangeArrowheads="1"/>
          </p:cNvPicPr>
          <p:nvPr/>
        </p:nvPicPr>
        <p:blipFill>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161258" y="5109004"/>
            <a:ext cx="293004" cy="293004"/>
          </a:xfrm>
          <a:prstGeom prst="rect">
            <a:avLst/>
          </a:prstGeom>
          <a:noFill/>
          <a:extLst>
            <a:ext uri="{909E8E84-426E-40DD-AFC4-6F175D3DCCD1}">
              <a14:hiddenFill xmlns:a14="http://schemas.microsoft.com/office/drawing/2010/main">
                <a:solidFill>
                  <a:srgbClr val="FFFFFF"/>
                </a:solidFill>
              </a14:hiddenFill>
            </a:ext>
          </a:extLst>
        </p:spPr>
      </p:pic>
      <p:pic>
        <p:nvPicPr>
          <p:cNvPr id="165" name="Picture 381" descr="Afbeeldingsresultaat voor calendar icon"/>
          <p:cNvPicPr>
            <a:picLocks noChangeAspect="1" noChangeArrowheads="1"/>
          </p:cNvPicPr>
          <p:nvPr/>
        </p:nvPicPr>
        <p:blipFill>
          <a:blip r:embed="rId6" cstate="print">
            <a:clrChange>
              <a:clrFrom>
                <a:srgbClr val="FFFFFF"/>
              </a:clrFrom>
              <a:clrTo>
                <a:srgbClr val="FFFFFF">
                  <a:alpha val="0"/>
                </a:srgbClr>
              </a:clrTo>
            </a:clrChange>
            <a:duotone>
              <a:prstClr val="black"/>
              <a:schemeClr val="accent2">
                <a:tint val="45000"/>
                <a:satMod val="400000"/>
              </a:schemeClr>
            </a:duotone>
            <a:extLst>
              <a:ext uri="{28A0092B-C50C-407E-A947-70E740481C1C}">
                <a14:useLocalDpi xmlns:a14="http://schemas.microsoft.com/office/drawing/2010/main" val="0"/>
              </a:ext>
            </a:extLst>
          </a:blip>
          <a:srcRect/>
          <a:stretch>
            <a:fillRect/>
          </a:stretch>
        </p:blipFill>
        <p:spPr bwMode="auto">
          <a:xfrm>
            <a:off x="144329" y="5658446"/>
            <a:ext cx="293004" cy="293004"/>
          </a:xfrm>
          <a:prstGeom prst="rect">
            <a:avLst/>
          </a:prstGeom>
          <a:noFill/>
          <a:extLst>
            <a:ext uri="{909E8E84-426E-40DD-AFC4-6F175D3DCCD1}">
              <a14:hiddenFill xmlns:a14="http://schemas.microsoft.com/office/drawing/2010/main">
                <a:solidFill>
                  <a:srgbClr val="FFFFFF"/>
                </a:solidFill>
              </a14:hiddenFill>
            </a:ext>
          </a:extLst>
        </p:spPr>
      </p:pic>
      <p:sp>
        <p:nvSpPr>
          <p:cNvPr id="2" name="Slide Number Placeholder 1"/>
          <p:cNvSpPr>
            <a:spLocks noGrp="1"/>
          </p:cNvSpPr>
          <p:nvPr>
            <p:ph type="sldNum" sz="quarter" idx="12"/>
          </p:nvPr>
        </p:nvSpPr>
        <p:spPr/>
        <p:txBody>
          <a:bodyPr/>
          <a:lstStyle/>
          <a:p>
            <a:fld id="{B6F15528-21DE-4FAA-801E-634DDDAF4B2B}" type="slidenum">
              <a:rPr lang="en-US" smtClean="0"/>
              <a:pPr/>
              <a:t>27</a:t>
            </a:fld>
            <a:endParaRPr lang="en-US"/>
          </a:p>
        </p:txBody>
      </p:sp>
      <p:sp>
        <p:nvSpPr>
          <p:cNvPr id="3" name="Rectangle 2"/>
          <p:cNvSpPr/>
          <p:nvPr/>
        </p:nvSpPr>
        <p:spPr>
          <a:xfrm>
            <a:off x="3200400" y="525502"/>
            <a:ext cx="5092741" cy="369332"/>
          </a:xfrm>
          <a:prstGeom prst="rect">
            <a:avLst/>
          </a:prstGeom>
        </p:spPr>
        <p:txBody>
          <a:bodyPr wrap="none">
            <a:spAutoFit/>
          </a:bodyPr>
          <a:lstStyle/>
          <a:p>
            <a:pPr marL="91440"/>
            <a:r>
              <a:rPr lang="nl-NL" b="1" dirty="0" err="1">
                <a:cs typeface="Tunga" panose="020B0502040204020203" pitchFamily="34" charset="0"/>
              </a:rPr>
              <a:t>Booking</a:t>
            </a:r>
            <a:r>
              <a:rPr lang="nl-NL" b="1" dirty="0">
                <a:cs typeface="Tunga" panose="020B0502040204020203" pitchFamily="34" charset="0"/>
              </a:rPr>
              <a:t> </a:t>
            </a:r>
            <a:r>
              <a:rPr lang="nl-NL" b="1" dirty="0" err="1">
                <a:cs typeface="Tunga" panose="020B0502040204020203" pitchFamily="34" charset="0"/>
              </a:rPr>
              <a:t>request</a:t>
            </a:r>
            <a:r>
              <a:rPr lang="nl-NL" b="1" dirty="0">
                <a:cs typeface="Tunga" panose="020B0502040204020203" pitchFamily="34" charset="0"/>
              </a:rPr>
              <a:t> Delta Marine Terminals, Moerdijk</a:t>
            </a:r>
          </a:p>
        </p:txBody>
      </p:sp>
      <p:pic>
        <p:nvPicPr>
          <p:cNvPr id="103" name="Picture 2"/>
          <p:cNvPicPr>
            <a:picLocks noChangeAspect="1" noChangeArrowheads="1"/>
          </p:cNvPicPr>
          <p:nvPr/>
        </p:nvPicPr>
        <p:blipFill>
          <a:blip r:embed="rId7" cstate="print">
            <a:duotone>
              <a:schemeClr val="bg2">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2123384" y="5943600"/>
            <a:ext cx="185049" cy="185049"/>
          </a:xfrm>
          <a:prstGeom prst="rect">
            <a:avLst/>
          </a:prstGeom>
          <a:noFill/>
          <a:ln>
            <a:noFill/>
          </a:ln>
          <a:effectLst>
            <a:outerShdw blurRad="50800" dist="38100" dir="18900000" algn="bl" rotWithShape="0">
              <a:prstClr val="black">
                <a:alpha val="40000"/>
              </a:prstClr>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115" name="Rectangle 114"/>
          <p:cNvSpPr/>
          <p:nvPr/>
        </p:nvSpPr>
        <p:spPr>
          <a:xfrm>
            <a:off x="4566395" y="4396976"/>
            <a:ext cx="2374474" cy="976975"/>
          </a:xfrm>
          <a:prstGeom prst="rect">
            <a:avLst/>
          </a:prstGeom>
          <a:solidFill>
            <a:schemeClr val="bg1"/>
          </a:solidFill>
          <a:ln>
            <a:noFill/>
          </a:ln>
          <a:effectLst>
            <a:innerShdw blurRad="63500" dist="50800" dir="108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r>
              <a:rPr lang="nl-NL" sz="1200" dirty="0">
                <a:solidFill>
                  <a:schemeClr val="tx1"/>
                </a:solidFill>
                <a:cs typeface="Arial" panose="020B0604020202020204" pitchFamily="34" charset="0"/>
              </a:rPr>
              <a:t>As </a:t>
            </a:r>
            <a:r>
              <a:rPr lang="nl-NL" sz="1200" dirty="0" err="1">
                <a:solidFill>
                  <a:schemeClr val="tx1"/>
                </a:solidFill>
                <a:cs typeface="Arial" panose="020B0604020202020204" pitchFamily="34" charset="0"/>
              </a:rPr>
              <a:t>discussed</a:t>
            </a:r>
            <a:r>
              <a:rPr lang="nl-NL" sz="1200" dirty="0">
                <a:solidFill>
                  <a:schemeClr val="tx1"/>
                </a:solidFill>
                <a:cs typeface="Arial" panose="020B0604020202020204" pitchFamily="34" charset="0"/>
              </a:rPr>
              <a:t> </a:t>
            </a:r>
            <a:r>
              <a:rPr lang="nl-NL" sz="1200" dirty="0" err="1">
                <a:solidFill>
                  <a:schemeClr val="tx1"/>
                </a:solidFill>
                <a:cs typeface="Arial" panose="020B0604020202020204" pitchFamily="34" charset="0"/>
              </a:rPr>
              <a:t>by</a:t>
            </a:r>
            <a:r>
              <a:rPr lang="nl-NL" sz="1200" dirty="0">
                <a:solidFill>
                  <a:schemeClr val="tx1"/>
                </a:solidFill>
                <a:cs typeface="Arial" panose="020B0604020202020204" pitchFamily="34" charset="0"/>
              </a:rPr>
              <a:t> </a:t>
            </a:r>
            <a:r>
              <a:rPr lang="nl-NL" sz="1200" dirty="0" err="1">
                <a:solidFill>
                  <a:schemeClr val="tx1"/>
                </a:solidFill>
                <a:cs typeface="Arial" panose="020B0604020202020204" pitchFamily="34" charset="0"/>
              </a:rPr>
              <a:t>phone</a:t>
            </a:r>
            <a:r>
              <a:rPr lang="nl-NL" sz="1200" dirty="0">
                <a:solidFill>
                  <a:schemeClr val="tx1"/>
                </a:solidFill>
                <a:cs typeface="Arial" panose="020B0604020202020204" pitchFamily="34" charset="0"/>
              </a:rPr>
              <a:t> September 1.</a:t>
            </a:r>
          </a:p>
        </p:txBody>
      </p:sp>
      <p:graphicFrame>
        <p:nvGraphicFramePr>
          <p:cNvPr id="6" name="Table 5"/>
          <p:cNvGraphicFramePr>
            <a:graphicFrameLocks noGrp="1"/>
          </p:cNvGraphicFramePr>
          <p:nvPr>
            <p:extLst/>
          </p:nvPr>
        </p:nvGraphicFramePr>
        <p:xfrm>
          <a:off x="471190" y="2199640"/>
          <a:ext cx="3372102" cy="4820920"/>
        </p:xfrm>
        <a:graphic>
          <a:graphicData uri="http://schemas.openxmlformats.org/drawingml/2006/table">
            <a:tbl>
              <a:tblPr firstRow="1" bandRow="1">
                <a:tableStyleId>{5C22544A-7EE6-4342-B048-85BDC9FD1C3A}</a:tableStyleId>
              </a:tblPr>
              <a:tblGrid>
                <a:gridCol w="1586210">
                  <a:extLst>
                    <a:ext uri="{9D8B030D-6E8A-4147-A177-3AD203B41FA5}">
                      <a16:colId xmlns:a16="http://schemas.microsoft.com/office/drawing/2014/main" val="2811436475"/>
                    </a:ext>
                  </a:extLst>
                </a:gridCol>
                <a:gridCol w="1785892">
                  <a:extLst>
                    <a:ext uri="{9D8B030D-6E8A-4147-A177-3AD203B41FA5}">
                      <a16:colId xmlns:a16="http://schemas.microsoft.com/office/drawing/2014/main" val="3458907908"/>
                    </a:ext>
                  </a:extLst>
                </a:gridCol>
              </a:tblGrid>
              <a:tr h="370840">
                <a:tc gridSpan="2">
                  <a:txBody>
                    <a:bodyPr/>
                    <a:lstStyle/>
                    <a:p>
                      <a:endParaRPr lang="nl-NL"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hMerge="1">
                  <a:txBody>
                    <a:bodyPr/>
                    <a:lstStyle/>
                    <a:p>
                      <a:endParaRPr lang="nl-NL" dirty="0"/>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26233748"/>
                  </a:ext>
                </a:extLst>
              </a:tr>
              <a:tr h="370840">
                <a:tc>
                  <a:txBody>
                    <a:bodyPr/>
                    <a:lstStyle/>
                    <a:p>
                      <a:r>
                        <a:rPr lang="nl-NL" sz="1200" b="1" dirty="0" err="1"/>
                        <a:t>Destination</a:t>
                      </a:r>
                      <a:endParaRPr lang="nl-NL" sz="1200" b="1" dirty="0"/>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r>
                        <a:rPr lang="nl-NL" sz="1200" dirty="0"/>
                        <a:t>Breda</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3907277089"/>
                  </a:ext>
                </a:extLst>
              </a:tr>
              <a:tr h="370840">
                <a:tc>
                  <a:txBody>
                    <a:bodyPr/>
                    <a:lstStyle/>
                    <a:p>
                      <a:r>
                        <a:rPr lang="nl-NL" sz="1200" b="1" dirty="0"/>
                        <a:t>Pick-up terminal</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r>
                        <a:rPr lang="nl-NL" sz="1200" dirty="0"/>
                        <a:t>APM2</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11535350"/>
                  </a:ext>
                </a:extLst>
              </a:tr>
              <a:tr h="37084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b="1" dirty="0"/>
                        <a:t>Return terminal</a:t>
                      </a:r>
                      <a:endParaRPr lang="nl-NL" sz="1200" b="1" dirty="0"/>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r>
                        <a:rPr lang="nl-NL" sz="1200" b="0" dirty="0">
                          <a:cs typeface="Tunga" panose="020B0502040204020203" pitchFamily="34" charset="0"/>
                        </a:rPr>
                        <a:t>Delta Marine Terminals</a:t>
                      </a:r>
                      <a:endParaRPr lang="nl-NL" sz="1200" b="0" dirty="0"/>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30277629"/>
                  </a:ext>
                </a:extLst>
              </a:tr>
              <a:tr h="370840">
                <a:tc>
                  <a:txBody>
                    <a:bodyPr/>
                    <a:lstStyle/>
                    <a:p>
                      <a:r>
                        <a:rPr lang="nl-NL" sz="1200" b="1" dirty="0"/>
                        <a:t>Container type</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r>
                        <a:rPr lang="nl-NL" sz="1200" dirty="0"/>
                        <a:t>40</a:t>
                      </a:r>
                      <a:r>
                        <a:rPr lang="nl-NL" sz="1200" baseline="0" dirty="0"/>
                        <a:t> FT (2) </a:t>
                      </a:r>
                      <a:endParaRPr lang="nl-NL" sz="1200" dirty="0"/>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468697318"/>
                  </a:ext>
                </a:extLst>
              </a:tr>
              <a:tr h="370840">
                <a:tc>
                  <a:txBody>
                    <a:bodyPr/>
                    <a:lstStyle/>
                    <a:p>
                      <a:r>
                        <a:rPr lang="nl-NL" sz="1200" b="1" dirty="0"/>
                        <a:t>Carrier</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r>
                        <a:rPr lang="nl-NL" sz="1200" dirty="0" err="1"/>
                        <a:t>Maersk</a:t>
                      </a:r>
                      <a:endParaRPr lang="nl-NL" sz="1200" dirty="0"/>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957384548"/>
                  </a:ext>
                </a:extLst>
              </a:tr>
              <a:tr h="370840">
                <a:tc>
                  <a:txBody>
                    <a:bodyPr/>
                    <a:lstStyle/>
                    <a:p>
                      <a:r>
                        <a:rPr lang="nl-NL" sz="1200" b="1" dirty="0" err="1"/>
                        <a:t>Vesselname</a:t>
                      </a:r>
                      <a:endParaRPr lang="nl-NL" sz="1200" b="1" dirty="0"/>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endParaRPr lang="nl-NL" sz="1200" dirty="0"/>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513706313"/>
                  </a:ext>
                </a:extLst>
              </a:tr>
              <a:tr h="370840">
                <a:tc>
                  <a:txBody>
                    <a:bodyPr/>
                    <a:lstStyle/>
                    <a:p>
                      <a:r>
                        <a:rPr lang="nl-NL" sz="1200" b="1" dirty="0" err="1"/>
                        <a:t>Voyage</a:t>
                      </a:r>
                      <a:r>
                        <a:rPr lang="nl-NL" sz="1200" b="1" dirty="0"/>
                        <a:t> code</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endParaRPr lang="nl-NL" sz="1200" dirty="0"/>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076324542"/>
                  </a:ext>
                </a:extLst>
              </a:tr>
              <a:tr h="370840">
                <a:tc>
                  <a:txBody>
                    <a:bodyPr/>
                    <a:lstStyle/>
                    <a:p>
                      <a:r>
                        <a:rPr lang="nl-NL" sz="1200" b="1" dirty="0"/>
                        <a:t>Release date</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r>
                        <a:rPr lang="nl-NL" sz="1200" dirty="0"/>
                        <a:t>2016-09-04</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469186765"/>
                  </a:ext>
                </a:extLst>
              </a:tr>
              <a:tr h="370840">
                <a:tc>
                  <a:txBody>
                    <a:bodyPr/>
                    <a:lstStyle/>
                    <a:p>
                      <a:r>
                        <a:rPr lang="nl-NL" sz="1200" b="1" dirty="0"/>
                        <a:t>Return</a:t>
                      </a:r>
                      <a:r>
                        <a:rPr lang="nl-NL" sz="1200" b="1" baseline="0" dirty="0"/>
                        <a:t> date</a:t>
                      </a:r>
                      <a:endParaRPr lang="nl-NL" sz="1200" b="1" dirty="0"/>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r>
                        <a:rPr lang="nl-NL" sz="1200" dirty="0"/>
                        <a:t>2016-09-14</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899788819"/>
                  </a:ext>
                </a:extLst>
              </a:tr>
              <a:tr h="370840">
                <a:tc>
                  <a:txBody>
                    <a:bodyPr/>
                    <a:lstStyle/>
                    <a:p>
                      <a:r>
                        <a:rPr lang="nl-NL" sz="1200" b="1" dirty="0" err="1"/>
                        <a:t>Modality</a:t>
                      </a:r>
                      <a:endParaRPr lang="nl-NL" sz="1200" b="1" dirty="0"/>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r>
                        <a:rPr lang="nl-NL" sz="1200" dirty="0"/>
                        <a:t>        Barge</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886954782"/>
                  </a:ext>
                </a:extLst>
              </a:tr>
              <a:tr h="370840">
                <a:tc>
                  <a:txBody>
                    <a:bodyPr/>
                    <a:lstStyle/>
                    <a:p>
                      <a:r>
                        <a:rPr lang="nl-NL" sz="1200" b="1" dirty="0"/>
                        <a:t>Trip</a:t>
                      </a:r>
                      <a:r>
                        <a:rPr lang="nl-NL" sz="1200" b="1" baseline="0" dirty="0"/>
                        <a:t> type</a:t>
                      </a:r>
                      <a:endParaRPr lang="nl-NL" sz="1200" b="1" dirty="0"/>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pPr marL="377190" indent="-285750">
                        <a:buFont typeface="Wingdings 3" panose="05040102010807070707" pitchFamily="18" charset="2"/>
                        <a:buChar char="&quot;"/>
                      </a:pPr>
                      <a:r>
                        <a:rPr lang="nl-NL" sz="1200" dirty="0">
                          <a:cs typeface="Tunga" panose="020B0502040204020203" pitchFamily="34" charset="0"/>
                        </a:rPr>
                        <a:t>Single Trip    </a:t>
                      </a:r>
                      <a:endParaRPr lang="nl-NL" sz="1200" dirty="0"/>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874326975"/>
                  </a:ext>
                </a:extLst>
              </a:tr>
              <a:tr h="370840">
                <a:tc>
                  <a:txBody>
                    <a:bodyPr/>
                    <a:lstStyle/>
                    <a:p>
                      <a:endParaRPr lang="nl-NL" dirty="0"/>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endParaRPr lang="nl-NL" dirty="0"/>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4136495964"/>
                  </a:ext>
                </a:extLst>
              </a:tr>
            </a:tbl>
          </a:graphicData>
        </a:graphic>
      </p:graphicFrame>
      <p:pic>
        <p:nvPicPr>
          <p:cNvPr id="119" name="Picture 118" descr="want to create function that when a new point occurs this file will ..."/>
          <p:cNvPicPr>
            <a:picLocks noChangeAspect="1"/>
          </p:cNvPicPr>
          <p:nvPr/>
        </p:nvPicPr>
        <p:blipFill>
          <a:blip r:embed="rId3">
            <a:duotone>
              <a:schemeClr val="bg2">
                <a:shade val="45000"/>
                <a:satMod val="135000"/>
              </a:schemeClr>
              <a:prstClr val="white"/>
            </a:duotone>
          </a:blip>
          <a:stretch>
            <a:fillRect/>
          </a:stretch>
        </p:blipFill>
        <p:spPr>
          <a:xfrm flipH="1">
            <a:off x="207254" y="3364135"/>
            <a:ext cx="160338" cy="280591"/>
          </a:xfrm>
          <a:prstGeom prst="rect">
            <a:avLst/>
          </a:prstGeom>
        </p:spPr>
      </p:pic>
      <p:graphicFrame>
        <p:nvGraphicFramePr>
          <p:cNvPr id="120" name="Table 119"/>
          <p:cNvGraphicFramePr>
            <a:graphicFrameLocks noGrp="1"/>
          </p:cNvGraphicFramePr>
          <p:nvPr>
            <p:extLst/>
          </p:nvPr>
        </p:nvGraphicFramePr>
        <p:xfrm>
          <a:off x="437333" y="815829"/>
          <a:ext cx="3372102" cy="1483360"/>
        </p:xfrm>
        <a:graphic>
          <a:graphicData uri="http://schemas.openxmlformats.org/drawingml/2006/table">
            <a:tbl>
              <a:tblPr firstRow="1" bandRow="1">
                <a:tableStyleId>{5C22544A-7EE6-4342-B048-85BDC9FD1C3A}</a:tableStyleId>
              </a:tblPr>
              <a:tblGrid>
                <a:gridCol w="1586210">
                  <a:extLst>
                    <a:ext uri="{9D8B030D-6E8A-4147-A177-3AD203B41FA5}">
                      <a16:colId xmlns:a16="http://schemas.microsoft.com/office/drawing/2014/main" val="2811436475"/>
                    </a:ext>
                  </a:extLst>
                </a:gridCol>
                <a:gridCol w="1785892">
                  <a:extLst>
                    <a:ext uri="{9D8B030D-6E8A-4147-A177-3AD203B41FA5}">
                      <a16:colId xmlns:a16="http://schemas.microsoft.com/office/drawing/2014/main" val="3458907908"/>
                    </a:ext>
                  </a:extLst>
                </a:gridCol>
              </a:tblGrid>
              <a:tr h="370840">
                <a:tc gridSpan="2">
                  <a:txBody>
                    <a:bodyPr/>
                    <a:lstStyle/>
                    <a:p>
                      <a:r>
                        <a:rPr lang="nl-NL" dirty="0">
                          <a:solidFill>
                            <a:schemeClr val="tx1"/>
                          </a:solidFill>
                        </a:rPr>
                        <a:t>Contact details</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hMerge="1">
                  <a:txBody>
                    <a:bodyPr/>
                    <a:lstStyle/>
                    <a:p>
                      <a:endParaRPr lang="nl-NL" dirty="0"/>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26233748"/>
                  </a:ext>
                </a:extLst>
              </a:tr>
              <a:tr h="370840">
                <a:tc>
                  <a:txBody>
                    <a:bodyPr/>
                    <a:lstStyle/>
                    <a:p>
                      <a:r>
                        <a:rPr lang="nl-NL" sz="1200" b="1" dirty="0"/>
                        <a:t>Name</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endParaRPr lang="nl-NL" sz="1200" dirty="0"/>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3907277089"/>
                  </a:ext>
                </a:extLst>
              </a:tr>
              <a:tr h="370840">
                <a:tc>
                  <a:txBody>
                    <a:bodyPr/>
                    <a:lstStyle/>
                    <a:p>
                      <a:r>
                        <a:rPr lang="nl-NL" sz="1200" b="1" dirty="0"/>
                        <a:t>Phone</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endParaRPr lang="nl-NL" sz="1200" dirty="0"/>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11535350"/>
                  </a:ext>
                </a:extLst>
              </a:tr>
              <a:tr h="37084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nl-NL" sz="1200" b="1" dirty="0"/>
                        <a:t>Company</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endParaRPr lang="nl-NL" sz="1200" b="0" dirty="0"/>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30277629"/>
                  </a:ext>
                </a:extLst>
              </a:tr>
            </a:tbl>
          </a:graphicData>
        </a:graphic>
      </p:graphicFrame>
      <p:graphicFrame>
        <p:nvGraphicFramePr>
          <p:cNvPr id="9" name="Table 8"/>
          <p:cNvGraphicFramePr>
            <a:graphicFrameLocks noGrp="1"/>
          </p:cNvGraphicFramePr>
          <p:nvPr>
            <p:extLst/>
          </p:nvPr>
        </p:nvGraphicFramePr>
        <p:xfrm>
          <a:off x="7467600" y="2830077"/>
          <a:ext cx="3372102" cy="2595880"/>
        </p:xfrm>
        <a:graphic>
          <a:graphicData uri="http://schemas.openxmlformats.org/drawingml/2006/table">
            <a:tbl>
              <a:tblPr firstRow="1" bandRow="1">
                <a:tableStyleId>{5C22544A-7EE6-4342-B048-85BDC9FD1C3A}</a:tableStyleId>
              </a:tblPr>
              <a:tblGrid>
                <a:gridCol w="1586210">
                  <a:extLst>
                    <a:ext uri="{9D8B030D-6E8A-4147-A177-3AD203B41FA5}">
                      <a16:colId xmlns:a16="http://schemas.microsoft.com/office/drawing/2014/main" val="2303487366"/>
                    </a:ext>
                  </a:extLst>
                </a:gridCol>
                <a:gridCol w="1785892">
                  <a:extLst>
                    <a:ext uri="{9D8B030D-6E8A-4147-A177-3AD203B41FA5}">
                      <a16:colId xmlns:a16="http://schemas.microsoft.com/office/drawing/2014/main" val="1530883947"/>
                    </a:ext>
                  </a:extLst>
                </a:gridCol>
              </a:tblGrid>
              <a:tr h="370840">
                <a:tc gridSpan="2">
                  <a:txBody>
                    <a:bodyPr/>
                    <a:lstStyle/>
                    <a:p>
                      <a:r>
                        <a:rPr lang="nl-NL" sz="1800" b="1" dirty="0" err="1">
                          <a:solidFill>
                            <a:schemeClr val="tx1"/>
                          </a:solidFill>
                        </a:rPr>
                        <a:t>Unload</a:t>
                      </a:r>
                      <a:r>
                        <a:rPr lang="nl-NL" sz="1800" b="1" dirty="0">
                          <a:solidFill>
                            <a:schemeClr val="tx1"/>
                          </a:solidFill>
                        </a:rPr>
                        <a:t> </a:t>
                      </a:r>
                      <a:r>
                        <a:rPr lang="nl-NL" sz="1800" b="1" dirty="0" err="1">
                          <a:solidFill>
                            <a:schemeClr val="tx1"/>
                          </a:solidFill>
                        </a:rPr>
                        <a:t>address</a:t>
                      </a:r>
                      <a:endParaRPr lang="nl-NL" sz="1800" b="1" dirty="0">
                        <a:solidFill>
                          <a:schemeClr val="tx1"/>
                        </a:solidFill>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hMerge="1">
                  <a:txBody>
                    <a:bodyPr/>
                    <a:lstStyle/>
                    <a:p>
                      <a:endParaRPr lang="nl-NL" sz="1200" dirty="0"/>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643674871"/>
                  </a:ext>
                </a:extLst>
              </a:tr>
              <a:tr h="370840">
                <a:tc>
                  <a:txBody>
                    <a:bodyPr/>
                    <a:lstStyle/>
                    <a:p>
                      <a:r>
                        <a:rPr lang="nl-NL" sz="1200" b="1" dirty="0"/>
                        <a:t>Contact name</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endParaRPr lang="nl-NL" sz="1200" dirty="0"/>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3271312111"/>
                  </a:ext>
                </a:extLst>
              </a:tr>
              <a:tr h="370840">
                <a:tc>
                  <a:txBody>
                    <a:bodyPr/>
                    <a:lstStyle/>
                    <a:p>
                      <a:r>
                        <a:rPr lang="nl-NL" sz="1200" b="1" dirty="0"/>
                        <a:t>Phone</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pPr marL="91440" indent="0">
                        <a:buFont typeface="Wingdings 3" panose="05040102010807070707" pitchFamily="18" charset="2"/>
                        <a:buNone/>
                      </a:pPr>
                      <a:endParaRPr lang="nl-NL" sz="1200" dirty="0"/>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4239417725"/>
                  </a:ext>
                </a:extLst>
              </a:tr>
              <a:tr h="370840">
                <a:tc>
                  <a:txBody>
                    <a:bodyPr/>
                    <a:lstStyle/>
                    <a:p>
                      <a:r>
                        <a:rPr lang="nl-NL" sz="1200" b="1" dirty="0"/>
                        <a:t>Street</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endParaRPr lang="nl-NL" sz="1200" dirty="0"/>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3098731977"/>
                  </a:ext>
                </a:extLst>
              </a:tr>
              <a:tr h="370840">
                <a:tc>
                  <a:txBody>
                    <a:bodyPr/>
                    <a:lstStyle/>
                    <a:p>
                      <a:r>
                        <a:rPr lang="nl-NL" sz="1200" b="1" dirty="0"/>
                        <a:t>Postcode</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endParaRPr lang="nl-NL" dirty="0"/>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534534762"/>
                  </a:ext>
                </a:extLst>
              </a:tr>
              <a:tr h="370840">
                <a:tc>
                  <a:txBody>
                    <a:bodyPr/>
                    <a:lstStyle/>
                    <a:p>
                      <a:r>
                        <a:rPr lang="nl-NL" sz="1200" b="1" dirty="0"/>
                        <a:t>City</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endParaRPr lang="nl-NL" dirty="0"/>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339114576"/>
                  </a:ext>
                </a:extLst>
              </a:tr>
              <a:tr h="370840">
                <a:tc>
                  <a:txBody>
                    <a:bodyPr/>
                    <a:lstStyle/>
                    <a:p>
                      <a:r>
                        <a:rPr lang="nl-NL" sz="1200" b="1" dirty="0"/>
                        <a:t>Country</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endParaRPr lang="nl-NL" dirty="0"/>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536633462"/>
                  </a:ext>
                </a:extLst>
              </a:tr>
            </a:tbl>
          </a:graphicData>
        </a:graphic>
      </p:graphicFrame>
      <p:sp>
        <p:nvSpPr>
          <p:cNvPr id="121" name="Rectangle 120">
            <a:hlinkClick r:id="rId8" action="ppaction://hlinksldjump" tooltip="Select the pick up date"/>
          </p:cNvPr>
          <p:cNvSpPr/>
          <p:nvPr/>
        </p:nvSpPr>
        <p:spPr>
          <a:xfrm>
            <a:off x="8830541" y="3221461"/>
            <a:ext cx="1913659" cy="250107"/>
          </a:xfrm>
          <a:prstGeom prst="rect">
            <a:avLst/>
          </a:prstGeom>
          <a:solidFill>
            <a:schemeClr val="bg1"/>
          </a:solidFill>
          <a:ln>
            <a:noFill/>
          </a:ln>
          <a:effectLst>
            <a:innerShdw blurRad="63500" dist="50800" dir="108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nl-NL" sz="1200" dirty="0">
                <a:solidFill>
                  <a:schemeClr val="tx1"/>
                </a:solidFill>
                <a:cs typeface="Arial" panose="020B0604020202020204" pitchFamily="34" charset="0"/>
              </a:rPr>
              <a:t>Contact name</a:t>
            </a:r>
          </a:p>
        </p:txBody>
      </p:sp>
      <p:sp>
        <p:nvSpPr>
          <p:cNvPr id="122" name="Rectangle 121">
            <a:hlinkClick r:id="rId8" action="ppaction://hlinksldjump" tooltip="Select the pick up date"/>
          </p:cNvPr>
          <p:cNvSpPr/>
          <p:nvPr/>
        </p:nvSpPr>
        <p:spPr>
          <a:xfrm>
            <a:off x="8830540" y="3553334"/>
            <a:ext cx="1913659" cy="250107"/>
          </a:xfrm>
          <a:prstGeom prst="rect">
            <a:avLst/>
          </a:prstGeom>
          <a:solidFill>
            <a:schemeClr val="bg1"/>
          </a:solidFill>
          <a:ln>
            <a:noFill/>
          </a:ln>
          <a:effectLst>
            <a:innerShdw blurRad="63500" dist="50800" dir="108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nl-NL" sz="1200" dirty="0">
                <a:solidFill>
                  <a:schemeClr val="tx1"/>
                </a:solidFill>
                <a:cs typeface="Arial" panose="020B0604020202020204" pitchFamily="34" charset="0"/>
              </a:rPr>
              <a:t>Contact </a:t>
            </a:r>
            <a:r>
              <a:rPr lang="nl-NL" sz="1200" dirty="0" err="1">
                <a:solidFill>
                  <a:schemeClr val="tx1"/>
                </a:solidFill>
                <a:cs typeface="Arial" panose="020B0604020202020204" pitchFamily="34" charset="0"/>
              </a:rPr>
              <a:t>phone</a:t>
            </a:r>
            <a:endParaRPr lang="nl-NL" sz="1200" dirty="0">
              <a:solidFill>
                <a:schemeClr val="tx1"/>
              </a:solidFill>
              <a:cs typeface="Arial" panose="020B0604020202020204" pitchFamily="34" charset="0"/>
            </a:endParaRPr>
          </a:p>
        </p:txBody>
      </p:sp>
      <p:sp>
        <p:nvSpPr>
          <p:cNvPr id="123" name="Rectangle 122">
            <a:hlinkClick r:id="rId8" action="ppaction://hlinksldjump" tooltip="Select the pick up date"/>
          </p:cNvPr>
          <p:cNvSpPr/>
          <p:nvPr/>
        </p:nvSpPr>
        <p:spPr>
          <a:xfrm>
            <a:off x="8830540" y="3944718"/>
            <a:ext cx="1913659" cy="250107"/>
          </a:xfrm>
          <a:prstGeom prst="rect">
            <a:avLst/>
          </a:prstGeom>
          <a:solidFill>
            <a:schemeClr val="bg1"/>
          </a:solidFill>
          <a:ln>
            <a:noFill/>
          </a:ln>
          <a:effectLst>
            <a:innerShdw blurRad="63500" dist="50800" dir="108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nl-NL" sz="1200" dirty="0" err="1">
                <a:solidFill>
                  <a:schemeClr val="tx1"/>
                </a:solidFill>
                <a:cs typeface="Arial" panose="020B0604020202020204" pitchFamily="34" charset="0"/>
              </a:rPr>
              <a:t>Unload</a:t>
            </a:r>
            <a:r>
              <a:rPr lang="nl-NL" sz="1200" dirty="0">
                <a:solidFill>
                  <a:schemeClr val="tx1"/>
                </a:solidFill>
                <a:cs typeface="Arial" panose="020B0604020202020204" pitchFamily="34" charset="0"/>
              </a:rPr>
              <a:t> </a:t>
            </a:r>
            <a:r>
              <a:rPr lang="nl-NL" sz="1200" dirty="0" err="1">
                <a:solidFill>
                  <a:schemeClr val="tx1"/>
                </a:solidFill>
                <a:cs typeface="Arial" panose="020B0604020202020204" pitchFamily="34" charset="0"/>
              </a:rPr>
              <a:t>street</a:t>
            </a:r>
            <a:endParaRPr lang="nl-NL" sz="1200" dirty="0">
              <a:solidFill>
                <a:schemeClr val="tx1"/>
              </a:solidFill>
              <a:cs typeface="Arial" panose="020B0604020202020204" pitchFamily="34" charset="0"/>
            </a:endParaRPr>
          </a:p>
        </p:txBody>
      </p:sp>
      <p:sp>
        <p:nvSpPr>
          <p:cNvPr id="124" name="Rectangle 123">
            <a:hlinkClick r:id="rId8" action="ppaction://hlinksldjump" tooltip="Select the pick up date"/>
          </p:cNvPr>
          <p:cNvSpPr/>
          <p:nvPr/>
        </p:nvSpPr>
        <p:spPr>
          <a:xfrm>
            <a:off x="8830539" y="4310383"/>
            <a:ext cx="1913659" cy="250107"/>
          </a:xfrm>
          <a:prstGeom prst="rect">
            <a:avLst/>
          </a:prstGeom>
          <a:solidFill>
            <a:schemeClr val="bg1"/>
          </a:solidFill>
          <a:ln>
            <a:noFill/>
          </a:ln>
          <a:effectLst>
            <a:innerShdw blurRad="63500" dist="50800" dir="108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nl-NL" sz="1200" dirty="0" err="1">
                <a:solidFill>
                  <a:schemeClr val="tx1"/>
                </a:solidFill>
                <a:cs typeface="Arial" panose="020B0604020202020204" pitchFamily="34" charset="0"/>
              </a:rPr>
              <a:t>Unload</a:t>
            </a:r>
            <a:r>
              <a:rPr lang="nl-NL" sz="1200" dirty="0">
                <a:solidFill>
                  <a:schemeClr val="tx1"/>
                </a:solidFill>
                <a:cs typeface="Arial" panose="020B0604020202020204" pitchFamily="34" charset="0"/>
              </a:rPr>
              <a:t> Postcode</a:t>
            </a:r>
          </a:p>
        </p:txBody>
      </p:sp>
      <p:sp>
        <p:nvSpPr>
          <p:cNvPr id="125" name="Rectangle 124">
            <a:hlinkClick r:id="rId8" action="ppaction://hlinksldjump" tooltip="Select the pick up date"/>
          </p:cNvPr>
          <p:cNvSpPr/>
          <p:nvPr/>
        </p:nvSpPr>
        <p:spPr>
          <a:xfrm>
            <a:off x="8830539" y="4679808"/>
            <a:ext cx="1913659" cy="250107"/>
          </a:xfrm>
          <a:prstGeom prst="rect">
            <a:avLst/>
          </a:prstGeom>
          <a:solidFill>
            <a:schemeClr val="bg1"/>
          </a:solidFill>
          <a:ln>
            <a:noFill/>
          </a:ln>
          <a:effectLst>
            <a:innerShdw blurRad="63500" dist="50800" dir="108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nl-NL" sz="1200" dirty="0" err="1">
                <a:solidFill>
                  <a:schemeClr val="tx1"/>
                </a:solidFill>
                <a:cs typeface="Arial" panose="020B0604020202020204" pitchFamily="34" charset="0"/>
              </a:rPr>
              <a:t>Unload</a:t>
            </a:r>
            <a:r>
              <a:rPr lang="nl-NL" sz="1200" dirty="0">
                <a:solidFill>
                  <a:schemeClr val="tx1"/>
                </a:solidFill>
                <a:cs typeface="Arial" panose="020B0604020202020204" pitchFamily="34" charset="0"/>
              </a:rPr>
              <a:t> City</a:t>
            </a:r>
          </a:p>
        </p:txBody>
      </p:sp>
      <p:sp>
        <p:nvSpPr>
          <p:cNvPr id="126" name="Rectangle 125">
            <a:hlinkClick r:id="rId8" action="ppaction://hlinksldjump" tooltip="Select the pick up date"/>
          </p:cNvPr>
          <p:cNvSpPr/>
          <p:nvPr/>
        </p:nvSpPr>
        <p:spPr>
          <a:xfrm>
            <a:off x="8830538" y="5049233"/>
            <a:ext cx="1913659" cy="250107"/>
          </a:xfrm>
          <a:prstGeom prst="rect">
            <a:avLst/>
          </a:prstGeom>
          <a:solidFill>
            <a:schemeClr val="bg1"/>
          </a:solidFill>
          <a:ln>
            <a:noFill/>
          </a:ln>
          <a:effectLst>
            <a:innerShdw blurRad="63500" dist="50800" dir="108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nl-NL" sz="1200" dirty="0" err="1">
                <a:solidFill>
                  <a:schemeClr val="tx1"/>
                </a:solidFill>
                <a:cs typeface="Arial" panose="020B0604020202020204" pitchFamily="34" charset="0"/>
              </a:rPr>
              <a:t>Unload</a:t>
            </a:r>
            <a:r>
              <a:rPr lang="nl-NL" sz="1200" dirty="0">
                <a:solidFill>
                  <a:schemeClr val="tx1"/>
                </a:solidFill>
                <a:cs typeface="Arial" panose="020B0604020202020204" pitchFamily="34" charset="0"/>
              </a:rPr>
              <a:t> Country</a:t>
            </a:r>
          </a:p>
        </p:txBody>
      </p:sp>
      <p:sp>
        <p:nvSpPr>
          <p:cNvPr id="127" name="Rectangle 126"/>
          <p:cNvSpPr/>
          <p:nvPr/>
        </p:nvSpPr>
        <p:spPr>
          <a:xfrm>
            <a:off x="2157241" y="1193991"/>
            <a:ext cx="1911463" cy="250107"/>
          </a:xfrm>
          <a:prstGeom prst="rect">
            <a:avLst/>
          </a:prstGeom>
          <a:solidFill>
            <a:schemeClr val="bg1"/>
          </a:solidFill>
          <a:ln>
            <a:noFill/>
          </a:ln>
          <a:effectLst>
            <a:innerShdw blurRad="63500" dist="50800" dir="108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nl-NL" sz="1200" dirty="0" err="1">
                <a:solidFill>
                  <a:schemeClr val="tx1"/>
                </a:solidFill>
                <a:cs typeface="Arial" panose="020B0604020202020204" pitchFamily="34" charset="0"/>
              </a:rPr>
              <a:t>Booker</a:t>
            </a:r>
            <a:endParaRPr lang="nl-NL" sz="1200" dirty="0">
              <a:solidFill>
                <a:schemeClr val="tx1"/>
              </a:solidFill>
              <a:cs typeface="Arial" panose="020B0604020202020204" pitchFamily="34" charset="0"/>
            </a:endParaRPr>
          </a:p>
        </p:txBody>
      </p:sp>
      <p:sp>
        <p:nvSpPr>
          <p:cNvPr id="128" name="Rectangle 127"/>
          <p:cNvSpPr/>
          <p:nvPr/>
        </p:nvSpPr>
        <p:spPr>
          <a:xfrm>
            <a:off x="2157241" y="1546400"/>
            <a:ext cx="1911463" cy="250107"/>
          </a:xfrm>
          <a:prstGeom prst="rect">
            <a:avLst/>
          </a:prstGeom>
          <a:solidFill>
            <a:schemeClr val="bg1"/>
          </a:solidFill>
          <a:ln>
            <a:noFill/>
          </a:ln>
          <a:effectLst>
            <a:innerShdw blurRad="63500" dist="50800" dir="108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nl-NL" sz="1200" dirty="0">
                <a:solidFill>
                  <a:schemeClr val="tx1"/>
                </a:solidFill>
              </a:rPr>
              <a:t>+31 (0)10 212 12 34</a:t>
            </a:r>
          </a:p>
        </p:txBody>
      </p:sp>
      <p:sp>
        <p:nvSpPr>
          <p:cNvPr id="129" name="Rectangle 128"/>
          <p:cNvSpPr/>
          <p:nvPr/>
        </p:nvSpPr>
        <p:spPr>
          <a:xfrm>
            <a:off x="2157240" y="1887407"/>
            <a:ext cx="1911463" cy="250107"/>
          </a:xfrm>
          <a:prstGeom prst="rect">
            <a:avLst/>
          </a:prstGeom>
          <a:solidFill>
            <a:schemeClr val="bg1"/>
          </a:solidFill>
          <a:ln>
            <a:noFill/>
          </a:ln>
          <a:effectLst>
            <a:innerShdw blurRad="63500" dist="50800" dir="108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nl-NL" sz="1200" dirty="0">
                <a:solidFill>
                  <a:schemeClr val="tx1"/>
                </a:solidFill>
              </a:rPr>
              <a:t>Company name </a:t>
            </a:r>
            <a:r>
              <a:rPr lang="nl-NL" sz="1200" dirty="0" err="1">
                <a:solidFill>
                  <a:schemeClr val="tx1"/>
                </a:solidFill>
              </a:rPr>
              <a:t>booker</a:t>
            </a:r>
            <a:endParaRPr lang="nl-NL" sz="1200" dirty="0">
              <a:solidFill>
                <a:schemeClr val="tx1"/>
              </a:solidFill>
            </a:endParaRPr>
          </a:p>
        </p:txBody>
      </p:sp>
      <p:sp>
        <p:nvSpPr>
          <p:cNvPr id="130" name="TextBox 129"/>
          <p:cNvSpPr txBox="1"/>
          <p:nvPr/>
        </p:nvSpPr>
        <p:spPr>
          <a:xfrm>
            <a:off x="9049471" y="2827250"/>
            <a:ext cx="470000" cy="215444"/>
          </a:xfrm>
          <a:prstGeom prst="rect">
            <a:avLst/>
          </a:prstGeom>
          <a:noFill/>
        </p:spPr>
        <p:txBody>
          <a:bodyPr wrap="none" rtlCol="0">
            <a:spAutoFit/>
          </a:bodyPr>
          <a:lstStyle/>
          <a:p>
            <a:r>
              <a:rPr lang="en-GB" sz="800" u="sng" dirty="0">
                <a:solidFill>
                  <a:schemeClr val="tx2"/>
                </a:solidFill>
              </a:rPr>
              <a:t>Import</a:t>
            </a:r>
          </a:p>
        </p:txBody>
      </p:sp>
      <p:sp>
        <p:nvSpPr>
          <p:cNvPr id="167" name="TextBox 166"/>
          <p:cNvSpPr txBox="1"/>
          <p:nvPr/>
        </p:nvSpPr>
        <p:spPr>
          <a:xfrm>
            <a:off x="9758633" y="5404864"/>
            <a:ext cx="1069524" cy="215444"/>
          </a:xfrm>
          <a:prstGeom prst="rect">
            <a:avLst/>
          </a:prstGeom>
          <a:noFill/>
        </p:spPr>
        <p:txBody>
          <a:bodyPr wrap="none" rtlCol="0">
            <a:spAutoFit/>
          </a:bodyPr>
          <a:lstStyle/>
          <a:p>
            <a:r>
              <a:rPr lang="en-GB" sz="800" u="sng" dirty="0">
                <a:solidFill>
                  <a:schemeClr val="tx2"/>
                </a:solidFill>
              </a:rPr>
              <a:t>Save to address book</a:t>
            </a:r>
          </a:p>
        </p:txBody>
      </p:sp>
      <p:sp>
        <p:nvSpPr>
          <p:cNvPr id="169" name="Rectangle 168"/>
          <p:cNvSpPr/>
          <p:nvPr/>
        </p:nvSpPr>
        <p:spPr>
          <a:xfrm>
            <a:off x="2152848" y="4444472"/>
            <a:ext cx="1404859" cy="250107"/>
          </a:xfrm>
          <a:prstGeom prst="rect">
            <a:avLst/>
          </a:prstGeom>
          <a:solidFill>
            <a:schemeClr val="bg1"/>
          </a:solidFill>
          <a:ln>
            <a:noFill/>
          </a:ln>
          <a:effectLst>
            <a:innerShdw blurRad="63500" dist="50800" dir="108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nl-NL" sz="1200" dirty="0">
                <a:solidFill>
                  <a:schemeClr val="tx1"/>
                </a:solidFill>
              </a:rPr>
              <a:t>ADRIAN MAERSK</a:t>
            </a:r>
            <a:endParaRPr lang="nl-NL" sz="1200" dirty="0">
              <a:solidFill>
                <a:schemeClr val="tx1"/>
              </a:solidFill>
              <a:cs typeface="Arial" panose="020B0604020202020204" pitchFamily="34" charset="0"/>
            </a:endParaRPr>
          </a:p>
        </p:txBody>
      </p:sp>
      <p:graphicFrame>
        <p:nvGraphicFramePr>
          <p:cNvPr id="10" name="Table 9"/>
          <p:cNvGraphicFramePr>
            <a:graphicFrameLocks noGrp="1"/>
          </p:cNvGraphicFramePr>
          <p:nvPr>
            <p:extLst/>
          </p:nvPr>
        </p:nvGraphicFramePr>
        <p:xfrm>
          <a:off x="4576728" y="815829"/>
          <a:ext cx="3372102" cy="1483360"/>
        </p:xfrm>
        <a:graphic>
          <a:graphicData uri="http://schemas.openxmlformats.org/drawingml/2006/table">
            <a:tbl>
              <a:tblPr firstRow="1" bandRow="1">
                <a:tableStyleId>{5C22544A-7EE6-4342-B048-85BDC9FD1C3A}</a:tableStyleId>
              </a:tblPr>
              <a:tblGrid>
                <a:gridCol w="1586210">
                  <a:extLst>
                    <a:ext uri="{9D8B030D-6E8A-4147-A177-3AD203B41FA5}">
                      <a16:colId xmlns:a16="http://schemas.microsoft.com/office/drawing/2014/main" val="1411627369"/>
                    </a:ext>
                  </a:extLst>
                </a:gridCol>
                <a:gridCol w="1785892">
                  <a:extLst>
                    <a:ext uri="{9D8B030D-6E8A-4147-A177-3AD203B41FA5}">
                      <a16:colId xmlns:a16="http://schemas.microsoft.com/office/drawing/2014/main" val="173886178"/>
                    </a:ext>
                  </a:extLst>
                </a:gridCol>
              </a:tblGrid>
              <a:tr h="370840">
                <a:tc>
                  <a:txBody>
                    <a:bodyPr/>
                    <a:lstStyle/>
                    <a:p>
                      <a:r>
                        <a:rPr lang="nl-NL" sz="1800" b="1" dirty="0">
                          <a:solidFill>
                            <a:schemeClr val="tx1"/>
                          </a:solidFill>
                        </a:rPr>
                        <a:t>Price details</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r>
                        <a:rPr lang="nl-NL" sz="1200" dirty="0">
                          <a:cs typeface="Tunga" panose="020B0502040204020203" pitchFamily="34" charset="0"/>
                        </a:rPr>
                        <a:t>€ 124.20 </a:t>
                      </a:r>
                      <a:endParaRPr lang="nl-NL" sz="1200" dirty="0"/>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958569755"/>
                  </a:ext>
                </a:extLst>
              </a:tr>
              <a:tr h="370840">
                <a:tc>
                  <a:txBody>
                    <a:bodyPr/>
                    <a:lstStyle/>
                    <a:p>
                      <a:r>
                        <a:rPr lang="nl-NL" sz="1200" b="1" dirty="0"/>
                        <a:t>Price</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r>
                        <a:rPr lang="nl-NL" sz="1200" dirty="0">
                          <a:cs typeface="Tunga" panose="020B0502040204020203" pitchFamily="34" charset="0"/>
                        </a:rPr>
                        <a:t>€ 124.20 </a:t>
                      </a:r>
                      <a:endParaRPr lang="nl-NL" sz="1200" dirty="0"/>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97387395"/>
                  </a:ext>
                </a:extLst>
              </a:tr>
              <a:tr h="370840">
                <a:tc>
                  <a:txBody>
                    <a:bodyPr/>
                    <a:lstStyle/>
                    <a:p>
                      <a:r>
                        <a:rPr lang="nl-NL" sz="1200" b="1" dirty="0"/>
                        <a:t>Free </a:t>
                      </a:r>
                      <a:r>
                        <a:rPr lang="nl-NL" sz="1200" b="1" dirty="0" err="1"/>
                        <a:t>hours</a:t>
                      </a:r>
                      <a:r>
                        <a:rPr lang="nl-NL" sz="1200" b="1" dirty="0"/>
                        <a:t> </a:t>
                      </a:r>
                      <a:r>
                        <a:rPr lang="nl-NL" sz="1200" b="1" dirty="0" err="1"/>
                        <a:t>unloading</a:t>
                      </a:r>
                      <a:endParaRPr lang="nl-NL" sz="1200" b="1" dirty="0"/>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r>
                        <a:rPr lang="nl-NL" sz="1200" dirty="0"/>
                        <a:t>2</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756344760"/>
                  </a:ext>
                </a:extLst>
              </a:tr>
              <a:tr h="370840">
                <a:tc>
                  <a:txBody>
                    <a:bodyPr/>
                    <a:lstStyle/>
                    <a:p>
                      <a:endParaRPr lang="nl-NL" sz="1200" b="1" dirty="0"/>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endParaRPr lang="nl-NL" sz="1200" dirty="0"/>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817745056"/>
                  </a:ext>
                </a:extLst>
              </a:tr>
            </a:tbl>
          </a:graphicData>
        </a:graphic>
      </p:graphicFrame>
      <p:sp>
        <p:nvSpPr>
          <p:cNvPr id="170" name="Rectangle 169"/>
          <p:cNvSpPr/>
          <p:nvPr/>
        </p:nvSpPr>
        <p:spPr>
          <a:xfrm>
            <a:off x="2152848" y="4826488"/>
            <a:ext cx="1390612" cy="250107"/>
          </a:xfrm>
          <a:prstGeom prst="rect">
            <a:avLst/>
          </a:prstGeom>
          <a:solidFill>
            <a:schemeClr val="bg1"/>
          </a:solidFill>
          <a:ln>
            <a:noFill/>
          </a:ln>
          <a:effectLst>
            <a:innerShdw blurRad="63500" dist="50800" dir="108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nl-NL" sz="1200" dirty="0">
                <a:solidFill>
                  <a:schemeClr val="tx1"/>
                </a:solidFill>
              </a:rPr>
              <a:t>630W | 630W</a:t>
            </a:r>
            <a:endParaRPr lang="nl-NL" sz="1200" dirty="0">
              <a:solidFill>
                <a:schemeClr val="tx1"/>
              </a:solidFill>
              <a:cs typeface="Arial" panose="020B0604020202020204" pitchFamily="34" charset="0"/>
            </a:endParaRPr>
          </a:p>
        </p:txBody>
      </p:sp>
      <p:sp>
        <p:nvSpPr>
          <p:cNvPr id="38" name="Flowchart: Manual Operation 37">
            <a:hlinkClick r:id="rId9" action="ppaction://hlinksldjump"/>
          </p:cNvPr>
          <p:cNvSpPr/>
          <p:nvPr/>
        </p:nvSpPr>
        <p:spPr>
          <a:xfrm rot="10800000">
            <a:off x="227156" y="2209542"/>
            <a:ext cx="2744644" cy="314501"/>
          </a:xfrm>
          <a:prstGeom prst="flowChartManualOperation">
            <a:avLst/>
          </a:prstGeom>
          <a:solidFill>
            <a:srgbClr val="FFFF00"/>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dirty="0">
              <a:solidFill>
                <a:schemeClr val="tx1"/>
              </a:solidFill>
            </a:endParaRPr>
          </a:p>
        </p:txBody>
      </p:sp>
      <p:sp>
        <p:nvSpPr>
          <p:cNvPr id="39" name="Flowchart: Manual Operation 38">
            <a:hlinkClick r:id="rId10" action="ppaction://hlinksldjump"/>
          </p:cNvPr>
          <p:cNvSpPr/>
          <p:nvPr/>
        </p:nvSpPr>
        <p:spPr>
          <a:xfrm rot="10800000">
            <a:off x="2991806" y="2195482"/>
            <a:ext cx="2646994" cy="328562"/>
          </a:xfrm>
          <a:prstGeom prst="flowChartManualOperation">
            <a:avLst/>
          </a:prstGeom>
          <a:no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dirty="0"/>
          </a:p>
        </p:txBody>
      </p:sp>
      <p:sp>
        <p:nvSpPr>
          <p:cNvPr id="4" name="Rectangle 3">
            <a:hlinkClick r:id="rId9" action="ppaction://hlinksldjump"/>
          </p:cNvPr>
          <p:cNvSpPr/>
          <p:nvPr/>
        </p:nvSpPr>
        <p:spPr>
          <a:xfrm>
            <a:off x="759337" y="2168898"/>
            <a:ext cx="1808572" cy="369332"/>
          </a:xfrm>
          <a:prstGeom prst="rect">
            <a:avLst/>
          </a:prstGeom>
        </p:spPr>
        <p:txBody>
          <a:bodyPr wrap="none">
            <a:spAutoFit/>
          </a:bodyPr>
          <a:lstStyle/>
          <a:p>
            <a:r>
              <a:rPr lang="nl-NL" b="1" dirty="0"/>
              <a:t>Transport Details</a:t>
            </a:r>
          </a:p>
        </p:txBody>
      </p:sp>
      <p:sp>
        <p:nvSpPr>
          <p:cNvPr id="41" name="Rectangle 40">
            <a:hlinkClick r:id="rId10" action="ppaction://hlinksldjump"/>
          </p:cNvPr>
          <p:cNvSpPr/>
          <p:nvPr/>
        </p:nvSpPr>
        <p:spPr>
          <a:xfrm>
            <a:off x="3410848" y="2192408"/>
            <a:ext cx="1827552" cy="369332"/>
          </a:xfrm>
          <a:prstGeom prst="rect">
            <a:avLst/>
          </a:prstGeom>
        </p:spPr>
        <p:txBody>
          <a:bodyPr wrap="none">
            <a:spAutoFit/>
          </a:bodyPr>
          <a:lstStyle/>
          <a:p>
            <a:r>
              <a:rPr lang="nl-NL" b="1" dirty="0"/>
              <a:t>Container Details</a:t>
            </a:r>
          </a:p>
        </p:txBody>
      </p:sp>
      <p:cxnSp>
        <p:nvCxnSpPr>
          <p:cNvPr id="7" name="Straight Connector 6"/>
          <p:cNvCxnSpPr/>
          <p:nvPr/>
        </p:nvCxnSpPr>
        <p:spPr>
          <a:xfrm>
            <a:off x="5599459" y="2524044"/>
            <a:ext cx="6475216" cy="16603"/>
          </a:xfrm>
          <a:prstGeom prst="line">
            <a:avLst/>
          </a:prstGeom>
          <a:ln w="2540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sp>
        <p:nvSpPr>
          <p:cNvPr id="42" name="Action Button: Custom 91">
            <a:hlinkClick r:id="rId9" action="ppaction://hlinksldjump" highlightClick="1"/>
          </p:cNvPr>
          <p:cNvSpPr/>
          <p:nvPr/>
        </p:nvSpPr>
        <p:spPr>
          <a:xfrm>
            <a:off x="9947018" y="6213491"/>
            <a:ext cx="838197" cy="329473"/>
          </a:xfrm>
          <a:prstGeom prst="actionButtonBlank">
            <a:avLst/>
          </a:prstGeom>
          <a:solidFill>
            <a:srgbClr val="FF0000"/>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l-NL" sz="1200" b="1" dirty="0" err="1">
                <a:solidFill>
                  <a:schemeClr val="tx1"/>
                </a:solidFill>
              </a:rPr>
              <a:t>Reject</a:t>
            </a:r>
            <a:endParaRPr lang="nl-NL" sz="1200" b="1" dirty="0">
              <a:solidFill>
                <a:schemeClr val="tx1"/>
              </a:solidFill>
            </a:endParaRPr>
          </a:p>
        </p:txBody>
      </p:sp>
      <p:sp>
        <p:nvSpPr>
          <p:cNvPr id="43" name="Action Button: Custom 91">
            <a:hlinkClick r:id="rId11" action="ppaction://hlinksldjump" highlightClick="1"/>
          </p:cNvPr>
          <p:cNvSpPr/>
          <p:nvPr/>
        </p:nvSpPr>
        <p:spPr>
          <a:xfrm>
            <a:off x="8842083" y="6213490"/>
            <a:ext cx="838197" cy="329473"/>
          </a:xfrm>
          <a:prstGeom prst="actionButtonBlank">
            <a:avLst/>
          </a:prstGeom>
          <a:solidFill>
            <a:srgbClr val="00B050"/>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l-NL" sz="1200" b="1" dirty="0" err="1">
                <a:solidFill>
                  <a:schemeClr val="tx1"/>
                </a:solidFill>
              </a:rPr>
              <a:t>Confirm</a:t>
            </a:r>
            <a:endParaRPr lang="nl-NL" sz="1200" b="1" dirty="0">
              <a:solidFill>
                <a:schemeClr val="tx1"/>
              </a:solidFill>
            </a:endParaRPr>
          </a:p>
        </p:txBody>
      </p:sp>
      <p:sp>
        <p:nvSpPr>
          <p:cNvPr id="44" name="Rectangle 43"/>
          <p:cNvSpPr/>
          <p:nvPr/>
        </p:nvSpPr>
        <p:spPr>
          <a:xfrm>
            <a:off x="4544669" y="5756821"/>
            <a:ext cx="2374474" cy="976975"/>
          </a:xfrm>
          <a:prstGeom prst="rect">
            <a:avLst/>
          </a:prstGeom>
          <a:solidFill>
            <a:schemeClr val="bg1"/>
          </a:solidFill>
          <a:ln>
            <a:noFill/>
          </a:ln>
          <a:effectLst>
            <a:innerShdw blurRad="63500" dist="50800" dir="108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r>
              <a:rPr lang="nl-NL" sz="1200" dirty="0">
                <a:solidFill>
                  <a:schemeClr val="tx1"/>
                </a:solidFill>
                <a:cs typeface="Arial" panose="020B0604020202020204" pitchFamily="34" charset="0"/>
              </a:rPr>
              <a:t>Order </a:t>
            </a:r>
            <a:r>
              <a:rPr lang="nl-NL" sz="1200" dirty="0" err="1">
                <a:solidFill>
                  <a:schemeClr val="tx1"/>
                </a:solidFill>
                <a:cs typeface="Arial" panose="020B0604020202020204" pitchFamily="34" charset="0"/>
              </a:rPr>
              <a:t>confirmed</a:t>
            </a:r>
            <a:r>
              <a:rPr lang="nl-NL" sz="1200" dirty="0">
                <a:solidFill>
                  <a:schemeClr val="tx1"/>
                </a:solidFill>
                <a:cs typeface="Arial" panose="020B0604020202020204" pitchFamily="34" charset="0"/>
              </a:rPr>
              <a:t>. </a:t>
            </a:r>
          </a:p>
        </p:txBody>
      </p:sp>
      <p:sp>
        <p:nvSpPr>
          <p:cNvPr id="45" name="Rectangle 44"/>
          <p:cNvSpPr/>
          <p:nvPr/>
        </p:nvSpPr>
        <p:spPr>
          <a:xfrm>
            <a:off x="4566395" y="2973453"/>
            <a:ext cx="1148605" cy="250107"/>
          </a:xfrm>
          <a:prstGeom prst="rect">
            <a:avLst/>
          </a:prstGeom>
          <a:solidFill>
            <a:schemeClr val="bg1"/>
          </a:solidFill>
          <a:ln>
            <a:noFill/>
          </a:ln>
          <a:effectLst>
            <a:innerShdw blurRad="63500" dist="50800" dir="108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nl-NL" sz="800" dirty="0">
                <a:solidFill>
                  <a:schemeClr val="tx1"/>
                </a:solidFill>
                <a:latin typeface="Arial" panose="020B0604020202020204" pitchFamily="34" charset="0"/>
                <a:cs typeface="Arial" panose="020B0604020202020204" pitchFamily="34" charset="0"/>
              </a:rPr>
              <a:t>6 September 2016</a:t>
            </a:r>
          </a:p>
        </p:txBody>
      </p:sp>
      <p:sp>
        <p:nvSpPr>
          <p:cNvPr id="46" name="Rectangle 45"/>
          <p:cNvSpPr/>
          <p:nvPr/>
        </p:nvSpPr>
        <p:spPr>
          <a:xfrm>
            <a:off x="4559726" y="3357065"/>
            <a:ext cx="1148605" cy="250107"/>
          </a:xfrm>
          <a:prstGeom prst="rect">
            <a:avLst/>
          </a:prstGeom>
          <a:solidFill>
            <a:schemeClr val="bg1"/>
          </a:solidFill>
          <a:ln>
            <a:noFill/>
          </a:ln>
          <a:effectLst>
            <a:innerShdw blurRad="63500" dist="50800" dir="108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nl-NL" sz="800" dirty="0">
                <a:solidFill>
                  <a:schemeClr val="tx1"/>
                </a:solidFill>
                <a:latin typeface="Arial" panose="020B0604020202020204" pitchFamily="34" charset="0"/>
                <a:cs typeface="Arial" panose="020B0604020202020204" pitchFamily="34" charset="0"/>
              </a:rPr>
              <a:t>08:00</a:t>
            </a:r>
          </a:p>
        </p:txBody>
      </p:sp>
      <p:sp>
        <p:nvSpPr>
          <p:cNvPr id="47" name="Rectangle 46"/>
          <p:cNvSpPr/>
          <p:nvPr/>
        </p:nvSpPr>
        <p:spPr>
          <a:xfrm>
            <a:off x="4566394" y="3723731"/>
            <a:ext cx="1148605" cy="250107"/>
          </a:xfrm>
          <a:prstGeom prst="rect">
            <a:avLst/>
          </a:prstGeom>
          <a:solidFill>
            <a:schemeClr val="bg1"/>
          </a:solidFill>
          <a:ln>
            <a:noFill/>
          </a:ln>
          <a:effectLst>
            <a:innerShdw blurRad="63500" dist="50800" dir="108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nl-NL" sz="800" dirty="0">
                <a:solidFill>
                  <a:schemeClr val="tx1"/>
                </a:solidFill>
                <a:latin typeface="Arial" panose="020B0604020202020204" pitchFamily="34" charset="0"/>
                <a:cs typeface="Arial" panose="020B0604020202020204" pitchFamily="34" charset="0"/>
              </a:rPr>
              <a:t>4578</a:t>
            </a:r>
          </a:p>
        </p:txBody>
      </p:sp>
    </p:spTree>
    <p:extLst>
      <p:ext uri="{BB962C8B-B14F-4D97-AF65-F5344CB8AC3E}">
        <p14:creationId xmlns:p14="http://schemas.microsoft.com/office/powerpoint/2010/main" val="3466705046"/>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 name="Rectangle 78">
            <a:hlinkClick r:id="rId5" action="ppaction://hlinksldjump"/>
          </p:cNvPr>
          <p:cNvSpPr/>
          <p:nvPr/>
        </p:nvSpPr>
        <p:spPr>
          <a:xfrm>
            <a:off x="7696200" y="4754618"/>
            <a:ext cx="2616434" cy="520435"/>
          </a:xfrm>
          <a:prstGeom prst="rect">
            <a:avLst/>
          </a:prstGeom>
          <a:solidFill>
            <a:schemeClr val="bg1">
              <a:lumMod val="75000"/>
            </a:schemeClr>
          </a:solidFill>
          <a:ln>
            <a:solidFill>
              <a:schemeClr val="bg1">
                <a:lumMod val="85000"/>
              </a:schemeClr>
            </a:solidFill>
          </a:ln>
          <a:effectLst>
            <a:outerShdw blurRad="50800" dist="38100" dir="18900000" algn="bl" rotWithShape="0">
              <a:prstClr val="black">
                <a:alpha val="40000"/>
              </a:prstClr>
            </a:outerShdw>
          </a:effectLst>
        </p:spPr>
        <p:style>
          <a:lnRef idx="2">
            <a:schemeClr val="accent2"/>
          </a:lnRef>
          <a:fillRef idx="1">
            <a:schemeClr val="lt1"/>
          </a:fillRef>
          <a:effectRef idx="0">
            <a:schemeClr val="accent2"/>
          </a:effectRef>
          <a:fontRef idx="minor">
            <a:schemeClr val="dk1"/>
          </a:fontRef>
        </p:style>
        <p:txBody>
          <a:bodyPr lIns="0" rIns="0" bIns="0" rtlCol="0" anchor="ctr"/>
          <a:lstStyle/>
          <a:p>
            <a:pPr marL="91440"/>
            <a:r>
              <a:rPr lang="nl-NL" sz="1000" b="1" dirty="0">
                <a:solidFill>
                  <a:schemeClr val="bg1"/>
                </a:solidFill>
                <a:latin typeface="Tunga" panose="020B0502040204020203" pitchFamily="34" charset="0"/>
                <a:cs typeface="Tunga" panose="020B0502040204020203" pitchFamily="34" charset="0"/>
              </a:rPr>
              <a:t>Oosterhout Container Terminal, Oosterhout</a:t>
            </a:r>
          </a:p>
          <a:p>
            <a:pPr marL="91440"/>
            <a:r>
              <a:rPr lang="nl-NL" sz="1000" dirty="0">
                <a:solidFill>
                  <a:schemeClr val="bg1"/>
                </a:solidFill>
                <a:latin typeface="Tunga" panose="020B0502040204020203" pitchFamily="34" charset="0"/>
                <a:cs typeface="Tunga" panose="020B0502040204020203" pitchFamily="34" charset="0"/>
                <a:sym typeface="Wingdings 3" panose="05040102010807070707" pitchFamily="18" charset="2"/>
              </a:rPr>
              <a:t> </a:t>
            </a:r>
            <a:r>
              <a:rPr lang="nl-NL" sz="1000" dirty="0" err="1">
                <a:solidFill>
                  <a:schemeClr val="bg1"/>
                </a:solidFill>
                <a:latin typeface="Tunga" panose="020B0502040204020203" pitchFamily="34" charset="0"/>
                <a:cs typeface="Tunga" panose="020B0502040204020203" pitchFamily="34" charset="0"/>
              </a:rPr>
              <a:t>Round</a:t>
            </a:r>
            <a:r>
              <a:rPr lang="nl-NL" sz="1000" dirty="0">
                <a:solidFill>
                  <a:schemeClr val="bg1"/>
                </a:solidFill>
                <a:latin typeface="Tunga" panose="020B0502040204020203" pitchFamily="34" charset="0"/>
                <a:cs typeface="Tunga" panose="020B0502040204020203" pitchFamily="34" charset="0"/>
              </a:rPr>
              <a:t> Trip</a:t>
            </a:r>
          </a:p>
        </p:txBody>
      </p:sp>
      <p:sp>
        <p:nvSpPr>
          <p:cNvPr id="72" name="Rectangle 71">
            <a:hlinkClick r:id="rId5" action="ppaction://hlinksldjump"/>
          </p:cNvPr>
          <p:cNvSpPr/>
          <p:nvPr/>
        </p:nvSpPr>
        <p:spPr>
          <a:xfrm>
            <a:off x="7731829" y="952377"/>
            <a:ext cx="2616434" cy="520435"/>
          </a:xfrm>
          <a:prstGeom prst="rect">
            <a:avLst/>
          </a:prstGeom>
          <a:solidFill>
            <a:srgbClr val="FFFFCC"/>
          </a:solidFill>
          <a:ln>
            <a:solidFill>
              <a:schemeClr val="bg1">
                <a:lumMod val="85000"/>
              </a:schemeClr>
            </a:solidFill>
          </a:ln>
          <a:effectLst>
            <a:outerShdw blurRad="50800" dist="38100" dir="18900000" algn="bl" rotWithShape="0">
              <a:prstClr val="black">
                <a:alpha val="40000"/>
              </a:prstClr>
            </a:outerShdw>
          </a:effectLst>
        </p:spPr>
        <p:style>
          <a:lnRef idx="2">
            <a:schemeClr val="accent2"/>
          </a:lnRef>
          <a:fillRef idx="1">
            <a:schemeClr val="lt1"/>
          </a:fillRef>
          <a:effectRef idx="0">
            <a:schemeClr val="accent2"/>
          </a:effectRef>
          <a:fontRef idx="minor">
            <a:schemeClr val="dk1"/>
          </a:fontRef>
        </p:style>
        <p:txBody>
          <a:bodyPr lIns="0" rIns="0" bIns="0" rtlCol="0" anchor="ctr"/>
          <a:lstStyle/>
          <a:p>
            <a:pPr marL="91440"/>
            <a:r>
              <a:rPr lang="nl-NL" sz="1000" b="1" dirty="0">
                <a:solidFill>
                  <a:schemeClr val="tx1"/>
                </a:solidFill>
                <a:latin typeface="Tunga" panose="020B0502040204020203" pitchFamily="34" charset="0"/>
                <a:cs typeface="Tunga" panose="020B0502040204020203" pitchFamily="34" charset="0"/>
              </a:rPr>
              <a:t>Delta Marine Terminals, Moerdijk</a:t>
            </a:r>
          </a:p>
          <a:p>
            <a:pPr marL="91440"/>
            <a:r>
              <a:rPr lang="nl-NL" sz="1000" dirty="0">
                <a:solidFill>
                  <a:schemeClr val="tx1"/>
                </a:solidFill>
                <a:latin typeface="Tunga" panose="020B0502040204020203" pitchFamily="34" charset="0"/>
                <a:cs typeface="Tunga" panose="020B0502040204020203" pitchFamily="34" charset="0"/>
                <a:sym typeface="Wingdings 3" panose="05040102010807070707" pitchFamily="18" charset="2"/>
              </a:rPr>
              <a:t> </a:t>
            </a:r>
            <a:r>
              <a:rPr lang="nl-NL" sz="1000" dirty="0">
                <a:solidFill>
                  <a:schemeClr val="tx1"/>
                </a:solidFill>
                <a:latin typeface="Tunga" panose="020B0502040204020203" pitchFamily="34" charset="0"/>
                <a:cs typeface="Tunga" panose="020B0502040204020203" pitchFamily="34" charset="0"/>
              </a:rPr>
              <a:t>Single Trip </a:t>
            </a:r>
            <a:r>
              <a:rPr lang="nl-NL" sz="1000" dirty="0">
                <a:solidFill>
                  <a:schemeClr val="tx1"/>
                </a:solidFill>
                <a:latin typeface="Tunga" panose="020B0502040204020203" pitchFamily="34" charset="0"/>
                <a:cs typeface="Tunga" panose="020B0502040204020203" pitchFamily="34" charset="0"/>
                <a:sym typeface="Wingdings 3" panose="05040102010807070707" pitchFamily="18" charset="2"/>
              </a:rPr>
              <a:t> </a:t>
            </a:r>
            <a:r>
              <a:rPr lang="nl-NL" sz="1000" dirty="0">
                <a:solidFill>
                  <a:schemeClr val="tx1"/>
                </a:solidFill>
                <a:latin typeface="Tunga" panose="020B0502040204020203" pitchFamily="34" charset="0"/>
                <a:cs typeface="Tunga" panose="020B0502040204020203" pitchFamily="34" charset="0"/>
              </a:rPr>
              <a:t>Depot </a:t>
            </a:r>
            <a:r>
              <a:rPr lang="nl-NL" sz="1000" dirty="0" err="1">
                <a:solidFill>
                  <a:schemeClr val="tx1"/>
                </a:solidFill>
                <a:latin typeface="Tunga" panose="020B0502040204020203" pitchFamily="34" charset="0"/>
                <a:cs typeface="Tunga" panose="020B0502040204020203" pitchFamily="34" charset="0"/>
              </a:rPr>
              <a:t>available</a:t>
            </a:r>
            <a:r>
              <a:rPr lang="nl-NL" sz="1000" dirty="0">
                <a:solidFill>
                  <a:schemeClr val="tx1"/>
                </a:solidFill>
                <a:latin typeface="Tunga" panose="020B0502040204020203" pitchFamily="34" charset="0"/>
                <a:cs typeface="Tunga" panose="020B0502040204020203" pitchFamily="34" charset="0"/>
              </a:rPr>
              <a:t> </a:t>
            </a:r>
            <a:r>
              <a:rPr lang="nl-NL" sz="1000" dirty="0" err="1">
                <a:solidFill>
                  <a:schemeClr val="tx1"/>
                </a:solidFill>
                <a:latin typeface="Tunga" panose="020B0502040204020203" pitchFamily="34" charset="0"/>
                <a:cs typeface="Tunga" panose="020B0502040204020203" pitchFamily="34" charset="0"/>
              </a:rPr>
              <a:t>for</a:t>
            </a:r>
            <a:r>
              <a:rPr lang="nl-NL" sz="1000" dirty="0">
                <a:solidFill>
                  <a:schemeClr val="tx1"/>
                </a:solidFill>
                <a:latin typeface="Tunga" panose="020B0502040204020203" pitchFamily="34" charset="0"/>
                <a:cs typeface="Tunga" panose="020B0502040204020203" pitchFamily="34" charset="0"/>
              </a:rPr>
              <a:t> carrier </a:t>
            </a:r>
          </a:p>
        </p:txBody>
      </p:sp>
      <p:sp>
        <p:nvSpPr>
          <p:cNvPr id="26" name="Title 1"/>
          <p:cNvSpPr>
            <a:spLocks noGrp="1"/>
          </p:cNvSpPr>
          <p:nvPr>
            <p:ph type="title"/>
          </p:nvPr>
        </p:nvSpPr>
        <p:spPr>
          <a:xfrm>
            <a:off x="8762999" y="6400800"/>
            <a:ext cx="2533073" cy="381000"/>
          </a:xfrm>
        </p:spPr>
        <p:txBody>
          <a:bodyPr>
            <a:normAutofit/>
          </a:bodyPr>
          <a:lstStyle/>
          <a:p>
            <a:r>
              <a:rPr lang="nl-NL" sz="800" dirty="0"/>
              <a:t>Menu option No container # import Moerdijk details option 3</a:t>
            </a:r>
          </a:p>
        </p:txBody>
      </p:sp>
      <p:pic>
        <p:nvPicPr>
          <p:cNvPr id="24" name="Picture 23"/>
          <p:cNvPicPr>
            <a:picLocks noChangeAspect="1"/>
          </p:cNvPicPr>
          <p:nvPr/>
        </p:nvPicPr>
        <p:blipFill>
          <a:blip r:embed="rId6"/>
          <a:stretch>
            <a:fillRect/>
          </a:stretch>
        </p:blipFill>
        <p:spPr>
          <a:xfrm>
            <a:off x="2590801" y="914400"/>
            <a:ext cx="4506893" cy="2664312"/>
          </a:xfrm>
          <a:prstGeom prst="rect">
            <a:avLst/>
          </a:prstGeom>
          <a:effectLst>
            <a:outerShdw blurRad="50800" dist="38100" dir="18900000" algn="bl" rotWithShape="0">
              <a:prstClr val="black">
                <a:alpha val="40000"/>
              </a:prstClr>
            </a:outerShdw>
          </a:effectLst>
        </p:spPr>
      </p:pic>
      <p:pic>
        <p:nvPicPr>
          <p:cNvPr id="42" name="Picture 41" descr="want to create function that when a new point occurs this file will ..."/>
          <p:cNvPicPr>
            <a:picLocks noChangeAspect="1"/>
          </p:cNvPicPr>
          <p:nvPr/>
        </p:nvPicPr>
        <p:blipFill>
          <a:blip r:embed="rId7"/>
          <a:stretch>
            <a:fillRect/>
          </a:stretch>
        </p:blipFill>
        <p:spPr>
          <a:xfrm flipH="1">
            <a:off x="4395498" y="2511255"/>
            <a:ext cx="160338" cy="280591"/>
          </a:xfrm>
          <a:prstGeom prst="rect">
            <a:avLst/>
          </a:prstGeom>
        </p:spPr>
      </p:pic>
      <p:sp>
        <p:nvSpPr>
          <p:cNvPr id="45" name="Rectangle 44"/>
          <p:cNvSpPr/>
          <p:nvPr/>
        </p:nvSpPr>
        <p:spPr>
          <a:xfrm>
            <a:off x="10325934" y="4754620"/>
            <a:ext cx="570543" cy="520435"/>
          </a:xfrm>
          <a:prstGeom prst="rect">
            <a:avLst/>
          </a:prstGeom>
          <a:solidFill>
            <a:schemeClr val="bg1"/>
          </a:solidFill>
          <a:ln>
            <a:solidFill>
              <a:schemeClr val="bg1">
                <a:lumMod val="85000"/>
              </a:schemeClr>
            </a:solidFill>
          </a:ln>
          <a:effectLst>
            <a:outerShdw blurRad="50800" dist="38100" dir="18900000" algn="bl" rotWithShape="0">
              <a:prstClr val="black">
                <a:alpha val="40000"/>
              </a:prstClr>
            </a:outerShdw>
          </a:effectLst>
        </p:spPr>
        <p:style>
          <a:lnRef idx="2">
            <a:schemeClr val="accent2"/>
          </a:lnRef>
          <a:fillRef idx="1">
            <a:schemeClr val="lt1"/>
          </a:fillRef>
          <a:effectRef idx="0">
            <a:schemeClr val="accent2"/>
          </a:effectRef>
          <a:fontRef idx="minor">
            <a:schemeClr val="dk1"/>
          </a:fontRef>
        </p:style>
        <p:txBody>
          <a:bodyPr lIns="0" rIns="0" bIns="0" rtlCol="0" anchor="ctr"/>
          <a:lstStyle/>
          <a:p>
            <a:pPr algn="ctr"/>
            <a:endParaRPr lang="nl-NL">
              <a:latin typeface="Tunga" panose="020B0502040204020203" pitchFamily="34" charset="0"/>
              <a:cs typeface="Tunga" panose="020B0502040204020203" pitchFamily="34" charset="0"/>
            </a:endParaRPr>
          </a:p>
        </p:txBody>
      </p:sp>
      <p:sp>
        <p:nvSpPr>
          <p:cNvPr id="46" name="Rectangle 45"/>
          <p:cNvSpPr/>
          <p:nvPr/>
        </p:nvSpPr>
        <p:spPr>
          <a:xfrm>
            <a:off x="10337479" y="4058989"/>
            <a:ext cx="570543" cy="520435"/>
          </a:xfrm>
          <a:prstGeom prst="rect">
            <a:avLst/>
          </a:prstGeom>
          <a:solidFill>
            <a:schemeClr val="bg1"/>
          </a:solidFill>
          <a:ln>
            <a:solidFill>
              <a:schemeClr val="bg1">
                <a:lumMod val="85000"/>
              </a:schemeClr>
            </a:solidFill>
          </a:ln>
          <a:effectLst>
            <a:outerShdw blurRad="50800" dist="38100" dir="18900000" algn="bl" rotWithShape="0">
              <a:prstClr val="black">
                <a:alpha val="40000"/>
              </a:prstClr>
            </a:outerShdw>
          </a:effectLst>
        </p:spPr>
        <p:style>
          <a:lnRef idx="2">
            <a:schemeClr val="accent2"/>
          </a:lnRef>
          <a:fillRef idx="1">
            <a:schemeClr val="lt1"/>
          </a:fillRef>
          <a:effectRef idx="0">
            <a:schemeClr val="accent2"/>
          </a:effectRef>
          <a:fontRef idx="minor">
            <a:schemeClr val="dk1"/>
          </a:fontRef>
        </p:style>
        <p:txBody>
          <a:bodyPr lIns="0" rIns="0" bIns="0" rtlCol="0" anchor="ctr"/>
          <a:lstStyle/>
          <a:p>
            <a:pPr algn="ctr"/>
            <a:endParaRPr lang="nl-NL">
              <a:latin typeface="Tunga" panose="020B0502040204020203" pitchFamily="34" charset="0"/>
              <a:cs typeface="Tunga" panose="020B0502040204020203" pitchFamily="34" charset="0"/>
            </a:endParaRPr>
          </a:p>
        </p:txBody>
      </p:sp>
      <p:sp>
        <p:nvSpPr>
          <p:cNvPr id="48" name="Rectangle 47"/>
          <p:cNvSpPr/>
          <p:nvPr/>
        </p:nvSpPr>
        <p:spPr>
          <a:xfrm>
            <a:off x="10325934" y="946513"/>
            <a:ext cx="570543" cy="520435"/>
          </a:xfrm>
          <a:prstGeom prst="rect">
            <a:avLst/>
          </a:prstGeom>
          <a:solidFill>
            <a:schemeClr val="bg1"/>
          </a:solidFill>
          <a:ln>
            <a:solidFill>
              <a:schemeClr val="bg1">
                <a:lumMod val="85000"/>
              </a:schemeClr>
            </a:solidFill>
          </a:ln>
          <a:effectLst>
            <a:outerShdw blurRad="50800" dist="38100" dir="18900000" algn="bl" rotWithShape="0">
              <a:prstClr val="black">
                <a:alpha val="40000"/>
              </a:prstClr>
            </a:outerShdw>
          </a:effectLst>
        </p:spPr>
        <p:style>
          <a:lnRef idx="2">
            <a:schemeClr val="accent2"/>
          </a:lnRef>
          <a:fillRef idx="1">
            <a:schemeClr val="lt1"/>
          </a:fillRef>
          <a:effectRef idx="0">
            <a:schemeClr val="accent2"/>
          </a:effectRef>
          <a:fontRef idx="minor">
            <a:schemeClr val="dk1"/>
          </a:fontRef>
        </p:style>
        <p:txBody>
          <a:bodyPr lIns="0" rIns="0" bIns="0" rtlCol="0" anchor="ctr"/>
          <a:lstStyle/>
          <a:p>
            <a:pPr algn="ctr"/>
            <a:endParaRPr lang="nl-NL">
              <a:latin typeface="Tunga" panose="020B0502040204020203" pitchFamily="34" charset="0"/>
              <a:cs typeface="Tunga" panose="020B0502040204020203" pitchFamily="34" charset="0"/>
            </a:endParaRPr>
          </a:p>
        </p:txBody>
      </p:sp>
      <p:pic>
        <p:nvPicPr>
          <p:cNvPr id="49" name="Picture 2"/>
          <p:cNvPicPr>
            <a:picLocks noChangeAspect="1" noChangeArrowheads="1"/>
          </p:cNvPicPr>
          <p:nvPr/>
        </p:nvPicPr>
        <p:blipFill>
          <a:blip r:embed="rId8">
            <a:duotone>
              <a:schemeClr val="bg2">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10381204" y="987654"/>
            <a:ext cx="438150" cy="438150"/>
          </a:xfrm>
          <a:prstGeom prst="rect">
            <a:avLst/>
          </a:prstGeom>
          <a:noFill/>
          <a:ln>
            <a:noFill/>
          </a:ln>
          <a:effectLst>
            <a:outerShdw blurRad="50800" dist="38100" dir="18900000" algn="bl" rotWithShape="0">
              <a:prstClr val="black">
                <a:alpha val="40000"/>
              </a:prstClr>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50" name="Picture 3"/>
          <p:cNvPicPr>
            <a:picLocks noChangeAspect="1" noChangeArrowheads="1"/>
          </p:cNvPicPr>
          <p:nvPr/>
        </p:nvPicPr>
        <p:blipFill>
          <a:blip r:embed="rId9">
            <a:duotone>
              <a:schemeClr val="bg2">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10437692" y="4114321"/>
            <a:ext cx="370114" cy="409769"/>
          </a:xfrm>
          <a:prstGeom prst="rect">
            <a:avLst/>
          </a:prstGeom>
          <a:noFill/>
          <a:ln>
            <a:noFill/>
          </a:ln>
          <a:effectLst>
            <a:outerShdw blurRad="50800" dist="38100" dir="18900000" algn="bl" rotWithShape="0">
              <a:prstClr val="black">
                <a:alpha val="40000"/>
              </a:prstClr>
            </a:outerShdw>
          </a:effectLst>
          <a:extLst/>
        </p:spPr>
      </p:pic>
      <p:pic>
        <p:nvPicPr>
          <p:cNvPr id="51" name="Picture 2"/>
          <p:cNvPicPr>
            <a:picLocks noChangeAspect="1" noChangeArrowheads="1"/>
          </p:cNvPicPr>
          <p:nvPr/>
        </p:nvPicPr>
        <p:blipFill>
          <a:blip r:embed="rId8">
            <a:duotone>
              <a:schemeClr val="bg2">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10367870" y="4795761"/>
            <a:ext cx="438150" cy="438150"/>
          </a:xfrm>
          <a:prstGeom prst="rect">
            <a:avLst/>
          </a:prstGeom>
          <a:noFill/>
          <a:ln>
            <a:noFill/>
          </a:ln>
          <a:effectLst>
            <a:outerShdw blurRad="50800" dist="38100" dir="18900000" algn="bl" rotWithShape="0">
              <a:prstClr val="black">
                <a:alpha val="40000"/>
              </a:prstClr>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52" name="Rectangle 51">
            <a:hlinkClick r:id="rId10" action="ppaction://hlinksldjump"/>
          </p:cNvPr>
          <p:cNvSpPr/>
          <p:nvPr/>
        </p:nvSpPr>
        <p:spPr>
          <a:xfrm>
            <a:off x="7731829" y="4058561"/>
            <a:ext cx="2616434" cy="520435"/>
          </a:xfrm>
          <a:prstGeom prst="rect">
            <a:avLst/>
          </a:prstGeom>
          <a:solidFill>
            <a:schemeClr val="bg1">
              <a:lumMod val="75000"/>
            </a:schemeClr>
          </a:solidFill>
          <a:ln>
            <a:solidFill>
              <a:schemeClr val="bg1">
                <a:lumMod val="85000"/>
              </a:schemeClr>
            </a:solidFill>
          </a:ln>
          <a:effectLst>
            <a:outerShdw blurRad="50800" dist="38100" dir="18900000" algn="bl" rotWithShape="0">
              <a:prstClr val="black">
                <a:alpha val="40000"/>
              </a:prstClr>
            </a:outerShdw>
          </a:effectLst>
        </p:spPr>
        <p:style>
          <a:lnRef idx="2">
            <a:schemeClr val="accent2"/>
          </a:lnRef>
          <a:fillRef idx="1">
            <a:schemeClr val="lt1"/>
          </a:fillRef>
          <a:effectRef idx="0">
            <a:schemeClr val="accent2"/>
          </a:effectRef>
          <a:fontRef idx="minor">
            <a:schemeClr val="dk1"/>
          </a:fontRef>
        </p:style>
        <p:txBody>
          <a:bodyPr lIns="0" rIns="0" bIns="0" rtlCol="0" anchor="ctr"/>
          <a:lstStyle/>
          <a:p>
            <a:pPr marL="91440"/>
            <a:r>
              <a:rPr lang="nl-NL" sz="1000" b="1" dirty="0">
                <a:solidFill>
                  <a:schemeClr val="bg1"/>
                </a:solidFill>
                <a:latin typeface="Tunga" panose="020B0502040204020203" pitchFamily="34" charset="0"/>
                <a:cs typeface="Tunga" panose="020B0502040204020203" pitchFamily="34" charset="0"/>
              </a:rPr>
              <a:t>Barge Terminal Tilburg, Tilburg</a:t>
            </a:r>
          </a:p>
          <a:p>
            <a:pPr marL="91440"/>
            <a:r>
              <a:rPr lang="nl-NL" sz="1000" dirty="0">
                <a:solidFill>
                  <a:schemeClr val="bg1"/>
                </a:solidFill>
                <a:latin typeface="Tunga" panose="020B0502040204020203" pitchFamily="34" charset="0"/>
                <a:cs typeface="Tunga" panose="020B0502040204020203" pitchFamily="34" charset="0"/>
                <a:sym typeface="Wingdings 3" panose="05040102010807070707" pitchFamily="18" charset="2"/>
              </a:rPr>
              <a:t> </a:t>
            </a:r>
            <a:r>
              <a:rPr lang="nl-NL" sz="1000" dirty="0" err="1">
                <a:solidFill>
                  <a:schemeClr val="bg1"/>
                </a:solidFill>
                <a:latin typeface="Tunga" panose="020B0502040204020203" pitchFamily="34" charset="0"/>
                <a:cs typeface="Tunga" panose="020B0502040204020203" pitchFamily="34" charset="0"/>
              </a:rPr>
              <a:t>Round</a:t>
            </a:r>
            <a:r>
              <a:rPr lang="nl-NL" sz="1000" dirty="0">
                <a:solidFill>
                  <a:schemeClr val="bg1"/>
                </a:solidFill>
                <a:latin typeface="Tunga" panose="020B0502040204020203" pitchFamily="34" charset="0"/>
                <a:cs typeface="Tunga" panose="020B0502040204020203" pitchFamily="34" charset="0"/>
              </a:rPr>
              <a:t> Trip</a:t>
            </a:r>
          </a:p>
        </p:txBody>
      </p:sp>
      <p:sp>
        <p:nvSpPr>
          <p:cNvPr id="54" name="Rectangle 53"/>
          <p:cNvSpPr/>
          <p:nvPr/>
        </p:nvSpPr>
        <p:spPr>
          <a:xfrm>
            <a:off x="10887924" y="946513"/>
            <a:ext cx="570543" cy="520435"/>
          </a:xfrm>
          <a:prstGeom prst="rect">
            <a:avLst/>
          </a:prstGeom>
          <a:solidFill>
            <a:schemeClr val="bg1"/>
          </a:solidFill>
          <a:ln>
            <a:solidFill>
              <a:schemeClr val="bg1">
                <a:lumMod val="85000"/>
              </a:schemeClr>
            </a:solidFill>
          </a:ln>
          <a:effectLst>
            <a:outerShdw blurRad="50800" dist="38100" dir="18900000" algn="bl" rotWithShape="0">
              <a:prstClr val="black">
                <a:alpha val="40000"/>
              </a:prstClr>
            </a:outerShdw>
          </a:effectLst>
        </p:spPr>
        <p:style>
          <a:lnRef idx="2">
            <a:schemeClr val="accent2"/>
          </a:lnRef>
          <a:fillRef idx="1">
            <a:schemeClr val="lt1"/>
          </a:fillRef>
          <a:effectRef idx="0">
            <a:schemeClr val="accent2"/>
          </a:effectRef>
          <a:fontRef idx="minor">
            <a:schemeClr val="dk1"/>
          </a:fontRef>
        </p:style>
        <p:txBody>
          <a:bodyPr lIns="0" rIns="0" bIns="0" rtlCol="0" anchor="ctr"/>
          <a:lstStyle/>
          <a:p>
            <a:pPr algn="ctr"/>
            <a:r>
              <a:rPr lang="nl-NL" sz="1000" dirty="0">
                <a:solidFill>
                  <a:schemeClr val="bg1">
                    <a:lumMod val="50000"/>
                  </a:schemeClr>
                </a:solidFill>
                <a:latin typeface="Tunga" panose="020B0502040204020203" pitchFamily="34" charset="0"/>
                <a:cs typeface="Tunga" panose="020B0502040204020203" pitchFamily="34" charset="0"/>
              </a:rPr>
              <a:t>€ 124.20</a:t>
            </a:r>
          </a:p>
        </p:txBody>
      </p:sp>
      <p:sp>
        <p:nvSpPr>
          <p:cNvPr id="55" name="Rectangle 54"/>
          <p:cNvSpPr/>
          <p:nvPr/>
        </p:nvSpPr>
        <p:spPr>
          <a:xfrm>
            <a:off x="10899469" y="4058987"/>
            <a:ext cx="570543" cy="520435"/>
          </a:xfrm>
          <a:prstGeom prst="rect">
            <a:avLst/>
          </a:prstGeom>
          <a:solidFill>
            <a:schemeClr val="bg1"/>
          </a:solidFill>
          <a:ln>
            <a:solidFill>
              <a:schemeClr val="bg1">
                <a:lumMod val="85000"/>
              </a:schemeClr>
            </a:solidFill>
          </a:ln>
          <a:effectLst>
            <a:outerShdw blurRad="50800" dist="38100" dir="18900000" algn="bl" rotWithShape="0">
              <a:prstClr val="black">
                <a:alpha val="40000"/>
              </a:prstClr>
            </a:outerShdw>
          </a:effectLst>
        </p:spPr>
        <p:style>
          <a:lnRef idx="2">
            <a:schemeClr val="accent2"/>
          </a:lnRef>
          <a:fillRef idx="1">
            <a:schemeClr val="lt1"/>
          </a:fillRef>
          <a:effectRef idx="0">
            <a:schemeClr val="accent2"/>
          </a:effectRef>
          <a:fontRef idx="minor">
            <a:schemeClr val="dk1"/>
          </a:fontRef>
        </p:style>
        <p:txBody>
          <a:bodyPr lIns="0" rIns="0" bIns="0" rtlCol="0" anchor="ctr"/>
          <a:lstStyle/>
          <a:p>
            <a:pPr algn="ctr"/>
            <a:r>
              <a:rPr lang="nl-NL" sz="1000" dirty="0">
                <a:solidFill>
                  <a:schemeClr val="bg1">
                    <a:lumMod val="50000"/>
                  </a:schemeClr>
                </a:solidFill>
                <a:latin typeface="Tunga" panose="020B0502040204020203" pitchFamily="34" charset="0"/>
                <a:cs typeface="Tunga" panose="020B0502040204020203" pitchFamily="34" charset="0"/>
              </a:rPr>
              <a:t>€ 145.98</a:t>
            </a:r>
          </a:p>
        </p:txBody>
      </p:sp>
      <p:sp>
        <p:nvSpPr>
          <p:cNvPr id="56" name="Rectangle 55"/>
          <p:cNvSpPr/>
          <p:nvPr/>
        </p:nvSpPr>
        <p:spPr>
          <a:xfrm>
            <a:off x="10896477" y="4754618"/>
            <a:ext cx="570543" cy="520435"/>
          </a:xfrm>
          <a:prstGeom prst="rect">
            <a:avLst/>
          </a:prstGeom>
          <a:solidFill>
            <a:schemeClr val="bg1"/>
          </a:solidFill>
          <a:ln>
            <a:solidFill>
              <a:schemeClr val="bg1">
                <a:lumMod val="85000"/>
              </a:schemeClr>
            </a:solidFill>
          </a:ln>
          <a:effectLst>
            <a:outerShdw blurRad="50800" dist="38100" dir="18900000" algn="bl" rotWithShape="0">
              <a:prstClr val="black">
                <a:alpha val="40000"/>
              </a:prstClr>
            </a:outerShdw>
          </a:effectLst>
        </p:spPr>
        <p:style>
          <a:lnRef idx="2">
            <a:schemeClr val="accent2"/>
          </a:lnRef>
          <a:fillRef idx="1">
            <a:schemeClr val="lt1"/>
          </a:fillRef>
          <a:effectRef idx="0">
            <a:schemeClr val="accent2"/>
          </a:effectRef>
          <a:fontRef idx="minor">
            <a:schemeClr val="dk1"/>
          </a:fontRef>
        </p:style>
        <p:txBody>
          <a:bodyPr lIns="0" rIns="0" bIns="0" rtlCol="0" anchor="ctr"/>
          <a:lstStyle/>
          <a:p>
            <a:pPr algn="ctr"/>
            <a:r>
              <a:rPr lang="nl-NL" sz="1000" dirty="0">
                <a:solidFill>
                  <a:schemeClr val="bg1">
                    <a:lumMod val="50000"/>
                  </a:schemeClr>
                </a:solidFill>
                <a:latin typeface="Tunga" panose="020B0502040204020203" pitchFamily="34" charset="0"/>
                <a:cs typeface="Tunga" panose="020B0502040204020203" pitchFamily="34" charset="0"/>
              </a:rPr>
              <a:t>€ 150.50</a:t>
            </a:r>
          </a:p>
        </p:txBody>
      </p:sp>
      <p:pic>
        <p:nvPicPr>
          <p:cNvPr id="60" name="Picture 59" descr="want to create function that when a new point occurs this file will ..."/>
          <p:cNvPicPr>
            <a:picLocks noChangeAspect="1"/>
          </p:cNvPicPr>
          <p:nvPr/>
        </p:nvPicPr>
        <p:blipFill>
          <a:blip r:embed="rId7">
            <a:duotone>
              <a:schemeClr val="accent1">
                <a:shade val="45000"/>
                <a:satMod val="135000"/>
              </a:schemeClr>
              <a:prstClr val="white"/>
            </a:duotone>
          </a:blip>
          <a:stretch>
            <a:fillRect/>
          </a:stretch>
        </p:blipFill>
        <p:spPr>
          <a:xfrm flipH="1">
            <a:off x="3505873" y="1792904"/>
            <a:ext cx="160338" cy="280591"/>
          </a:xfrm>
          <a:prstGeom prst="rect">
            <a:avLst/>
          </a:prstGeom>
        </p:spPr>
      </p:pic>
      <p:pic>
        <p:nvPicPr>
          <p:cNvPr id="73" name="Picture 72" descr="want to create function that when a new point occurs this file will ...">
            <a:hlinkClick r:id="rId5" action="ppaction://hlinksldjump"/>
          </p:cNvPr>
          <p:cNvPicPr>
            <a:picLocks noChangeAspect="1"/>
          </p:cNvPicPr>
          <p:nvPr/>
        </p:nvPicPr>
        <p:blipFill>
          <a:blip r:embed="rId7">
            <a:duotone>
              <a:schemeClr val="accent6">
                <a:shade val="45000"/>
                <a:satMod val="135000"/>
              </a:schemeClr>
              <a:prstClr val="white"/>
            </a:duotone>
          </a:blip>
          <a:stretch>
            <a:fillRect/>
          </a:stretch>
        </p:blipFill>
        <p:spPr>
          <a:xfrm flipH="1">
            <a:off x="4243076" y="2579842"/>
            <a:ext cx="96681" cy="169192"/>
          </a:xfrm>
          <a:prstGeom prst="rect">
            <a:avLst/>
          </a:prstGeom>
        </p:spPr>
      </p:pic>
      <p:pic>
        <p:nvPicPr>
          <p:cNvPr id="74" name="Picture 73" descr="want to create function that when a new point occurs this file will ...">
            <a:hlinkClick r:id="rId10" action="ppaction://hlinksldjump"/>
          </p:cNvPr>
          <p:cNvPicPr>
            <a:picLocks noChangeAspect="1"/>
          </p:cNvPicPr>
          <p:nvPr/>
        </p:nvPicPr>
        <p:blipFill>
          <a:blip r:embed="rId7">
            <a:duotone>
              <a:schemeClr val="accent3">
                <a:shade val="45000"/>
                <a:satMod val="135000"/>
              </a:schemeClr>
              <a:prstClr val="white"/>
            </a:duotone>
          </a:blip>
          <a:stretch>
            <a:fillRect/>
          </a:stretch>
        </p:blipFill>
        <p:spPr>
          <a:xfrm flipH="1">
            <a:off x="4451215" y="2882731"/>
            <a:ext cx="96681" cy="169192"/>
          </a:xfrm>
          <a:prstGeom prst="rect">
            <a:avLst/>
          </a:prstGeom>
        </p:spPr>
      </p:pic>
      <p:pic>
        <p:nvPicPr>
          <p:cNvPr id="75" name="Picture 74" descr="want to create function that when a new point occurs this file will ..."/>
          <p:cNvPicPr>
            <a:picLocks noChangeAspect="1"/>
          </p:cNvPicPr>
          <p:nvPr/>
        </p:nvPicPr>
        <p:blipFill>
          <a:blip r:embed="rId7">
            <a:duotone>
              <a:schemeClr val="accent4">
                <a:shade val="45000"/>
                <a:satMod val="135000"/>
              </a:schemeClr>
              <a:prstClr val="white"/>
            </a:duotone>
          </a:blip>
          <a:stretch>
            <a:fillRect/>
          </a:stretch>
        </p:blipFill>
        <p:spPr>
          <a:xfrm flipH="1">
            <a:off x="4597951" y="2579842"/>
            <a:ext cx="191810" cy="335668"/>
          </a:xfrm>
          <a:prstGeom prst="rect">
            <a:avLst/>
          </a:prstGeom>
        </p:spPr>
      </p:pic>
      <p:pic>
        <p:nvPicPr>
          <p:cNvPr id="76" name="Picture 75" descr="want to create function that when a new point occurs this file will ..."/>
          <p:cNvPicPr>
            <a:picLocks noChangeAspect="1"/>
          </p:cNvPicPr>
          <p:nvPr/>
        </p:nvPicPr>
        <p:blipFill>
          <a:blip r:embed="rId7">
            <a:duotone>
              <a:schemeClr val="accent4">
                <a:shade val="45000"/>
                <a:satMod val="135000"/>
              </a:schemeClr>
              <a:prstClr val="white"/>
            </a:duotone>
          </a:blip>
          <a:stretch>
            <a:fillRect/>
          </a:stretch>
        </p:blipFill>
        <p:spPr>
          <a:xfrm flipH="1">
            <a:off x="10091192" y="1122133"/>
            <a:ext cx="96681" cy="169192"/>
          </a:xfrm>
          <a:prstGeom prst="rect">
            <a:avLst/>
          </a:prstGeom>
        </p:spPr>
      </p:pic>
      <p:pic>
        <p:nvPicPr>
          <p:cNvPr id="77" name="Picture 76" descr="want to create function that when a new point occurs this file will ..."/>
          <p:cNvPicPr>
            <a:picLocks noChangeAspect="1"/>
          </p:cNvPicPr>
          <p:nvPr/>
        </p:nvPicPr>
        <p:blipFill>
          <a:blip r:embed="rId7">
            <a:duotone>
              <a:schemeClr val="accent3">
                <a:shade val="45000"/>
                <a:satMod val="135000"/>
              </a:schemeClr>
              <a:prstClr val="white"/>
            </a:duotone>
          </a:blip>
          <a:stretch>
            <a:fillRect/>
          </a:stretch>
        </p:blipFill>
        <p:spPr>
          <a:xfrm flipH="1">
            <a:off x="10106704" y="4170586"/>
            <a:ext cx="96681" cy="169192"/>
          </a:xfrm>
          <a:prstGeom prst="rect">
            <a:avLst/>
          </a:prstGeom>
        </p:spPr>
      </p:pic>
      <p:pic>
        <p:nvPicPr>
          <p:cNvPr id="78" name="Picture 77" descr="want to create function that when a new point occurs this file will ..."/>
          <p:cNvPicPr>
            <a:picLocks noChangeAspect="1"/>
          </p:cNvPicPr>
          <p:nvPr/>
        </p:nvPicPr>
        <p:blipFill>
          <a:blip r:embed="rId7">
            <a:duotone>
              <a:schemeClr val="accent6">
                <a:shade val="45000"/>
                <a:satMod val="135000"/>
              </a:schemeClr>
              <a:prstClr val="white"/>
            </a:duotone>
          </a:blip>
          <a:stretch>
            <a:fillRect/>
          </a:stretch>
        </p:blipFill>
        <p:spPr>
          <a:xfrm flipH="1">
            <a:off x="10110066" y="4930239"/>
            <a:ext cx="96681" cy="169192"/>
          </a:xfrm>
          <a:prstGeom prst="rect">
            <a:avLst/>
          </a:prstGeom>
        </p:spPr>
      </p:pic>
      <p:sp>
        <p:nvSpPr>
          <p:cNvPr id="61" name="Flowchart: Merge 60">
            <a:hlinkClick r:id="rId11" action="ppaction://hlinksldjump"/>
          </p:cNvPr>
          <p:cNvSpPr/>
          <p:nvPr/>
        </p:nvSpPr>
        <p:spPr>
          <a:xfrm rot="10800000">
            <a:off x="10204037" y="991058"/>
            <a:ext cx="76200" cy="76298"/>
          </a:xfrm>
          <a:prstGeom prst="flowChartMerge">
            <a:avLst/>
          </a:prstGeom>
          <a:solidFill>
            <a:schemeClr val="bg1">
              <a:lumMod val="50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a:p>
        </p:txBody>
      </p:sp>
      <p:sp>
        <p:nvSpPr>
          <p:cNvPr id="62" name="Flowchart: Merge 61"/>
          <p:cNvSpPr/>
          <p:nvPr/>
        </p:nvSpPr>
        <p:spPr>
          <a:xfrm>
            <a:off x="10204037" y="4113305"/>
            <a:ext cx="76200" cy="76298"/>
          </a:xfrm>
          <a:prstGeom prst="flowChartMerge">
            <a:avLst/>
          </a:prstGeom>
          <a:solidFill>
            <a:schemeClr val="bg1">
              <a:lumMod val="50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a:p>
        </p:txBody>
      </p:sp>
      <p:sp>
        <p:nvSpPr>
          <p:cNvPr id="64" name="Flowchart: Merge 63"/>
          <p:cNvSpPr/>
          <p:nvPr/>
        </p:nvSpPr>
        <p:spPr>
          <a:xfrm>
            <a:off x="10188505" y="4823298"/>
            <a:ext cx="76200" cy="76298"/>
          </a:xfrm>
          <a:prstGeom prst="flowChartMerge">
            <a:avLst/>
          </a:prstGeom>
          <a:solidFill>
            <a:schemeClr val="bg1">
              <a:lumMod val="50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a:p>
        </p:txBody>
      </p:sp>
      <p:sp>
        <p:nvSpPr>
          <p:cNvPr id="65" name="TextBox 64"/>
          <p:cNvSpPr txBox="1"/>
          <p:nvPr/>
        </p:nvSpPr>
        <p:spPr>
          <a:xfrm>
            <a:off x="2770046" y="906689"/>
            <a:ext cx="811441" cy="215444"/>
          </a:xfrm>
          <a:prstGeom prst="rect">
            <a:avLst/>
          </a:prstGeom>
          <a:noFill/>
        </p:spPr>
        <p:txBody>
          <a:bodyPr wrap="none" rtlCol="0">
            <a:spAutoFit/>
          </a:bodyPr>
          <a:lstStyle/>
          <a:p>
            <a:r>
              <a:rPr lang="nl-NL" sz="800" dirty="0">
                <a:solidFill>
                  <a:schemeClr val="bg1"/>
                </a:solidFill>
              </a:rPr>
              <a:t>Map │ </a:t>
            </a:r>
            <a:r>
              <a:rPr lang="en-GB" sz="800" dirty="0">
                <a:solidFill>
                  <a:schemeClr val="bg1"/>
                </a:solidFill>
              </a:rPr>
              <a:t>Satellite</a:t>
            </a:r>
          </a:p>
        </p:txBody>
      </p:sp>
      <p:pic>
        <p:nvPicPr>
          <p:cNvPr id="66" name="Picture 24" descr="https://upload.wikimedia.org/wikipedia/en/thumb/f/f3/Maersk_Oil_logo.svg/1135px-Maersk_Oil_logo.svg.png"/>
          <p:cNvPicPr>
            <a:picLocks noChangeAspect="1" noChangeArrowheads="1"/>
          </p:cNvPicPr>
          <p:nvPr/>
        </p:nvPicPr>
        <p:blipFill>
          <a:blip r:embed="rId12" cstate="print">
            <a:extLst>
              <a:ext uri="{28A0092B-C50C-407E-A947-70E740481C1C}">
                <a14:useLocalDpi xmlns:a14="http://schemas.microsoft.com/office/drawing/2010/main" val="0"/>
              </a:ext>
            </a:extLst>
          </a:blip>
          <a:srcRect/>
          <a:stretch>
            <a:fillRect/>
          </a:stretch>
        </p:blipFill>
        <p:spPr bwMode="auto">
          <a:xfrm>
            <a:off x="2960312" y="1362436"/>
            <a:ext cx="302691" cy="273089"/>
          </a:xfrm>
          <a:prstGeom prst="rect">
            <a:avLst/>
          </a:prstGeom>
          <a:noFill/>
          <a:extLst>
            <a:ext uri="{909E8E84-426E-40DD-AFC4-6F175D3DCCD1}">
              <a14:hiddenFill xmlns:a14="http://schemas.microsoft.com/office/drawing/2010/main">
                <a:solidFill>
                  <a:srgbClr val="FFFFFF"/>
                </a:solidFill>
              </a14:hiddenFill>
            </a:ext>
          </a:extLst>
        </p:spPr>
      </p:pic>
      <p:sp>
        <p:nvSpPr>
          <p:cNvPr id="83" name="Rectangle 82">
            <a:hlinkClick r:id="rId13" action="ppaction://hlinksldjump"/>
          </p:cNvPr>
          <p:cNvSpPr/>
          <p:nvPr/>
        </p:nvSpPr>
        <p:spPr>
          <a:xfrm>
            <a:off x="8995968" y="5404659"/>
            <a:ext cx="1040785" cy="23957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nSpc>
                <a:spcPct val="125000"/>
              </a:lnSpc>
            </a:pPr>
            <a:r>
              <a:rPr lang="nl-NL" sz="1200" b="1" u="sng" dirty="0">
                <a:solidFill>
                  <a:schemeClr val="tx1"/>
                </a:solidFill>
                <a:latin typeface="Tunga" panose="020B0502040204020203" pitchFamily="34" charset="0"/>
                <a:cs typeface="Tunga" panose="020B0502040204020203" pitchFamily="34" charset="0"/>
              </a:rPr>
              <a:t>more options</a:t>
            </a:r>
            <a:endParaRPr lang="nl-NL" sz="1600" u="sng" dirty="0">
              <a:solidFill>
                <a:schemeClr val="tx1"/>
              </a:solidFill>
              <a:latin typeface="Tunga" panose="020B0502040204020203" pitchFamily="34" charset="0"/>
              <a:cs typeface="Tunga" panose="020B0502040204020203" pitchFamily="34" charset="0"/>
            </a:endParaRPr>
          </a:p>
        </p:txBody>
      </p:sp>
      <p:sp>
        <p:nvSpPr>
          <p:cNvPr id="99" name="TextBox 98"/>
          <p:cNvSpPr txBox="1"/>
          <p:nvPr/>
        </p:nvSpPr>
        <p:spPr>
          <a:xfrm>
            <a:off x="10767627" y="583984"/>
            <a:ext cx="963725" cy="215444"/>
          </a:xfrm>
          <a:prstGeom prst="rect">
            <a:avLst/>
          </a:prstGeom>
          <a:noFill/>
        </p:spPr>
        <p:txBody>
          <a:bodyPr wrap="none" rtlCol="0">
            <a:spAutoFit/>
          </a:bodyPr>
          <a:lstStyle/>
          <a:p>
            <a:r>
              <a:rPr lang="nl-NL" sz="800" dirty="0" err="1">
                <a:solidFill>
                  <a:schemeClr val="tx2"/>
                </a:solidFill>
              </a:rPr>
              <a:t>Sort</a:t>
            </a:r>
            <a:r>
              <a:rPr lang="nl-NL" sz="800" dirty="0">
                <a:solidFill>
                  <a:schemeClr val="tx2"/>
                </a:solidFill>
              </a:rPr>
              <a:t> </a:t>
            </a:r>
            <a:r>
              <a:rPr lang="nl-NL" sz="800" dirty="0" err="1">
                <a:solidFill>
                  <a:schemeClr val="tx2"/>
                </a:solidFill>
              </a:rPr>
              <a:t>by</a:t>
            </a:r>
            <a:r>
              <a:rPr lang="nl-NL" sz="800" dirty="0">
                <a:solidFill>
                  <a:schemeClr val="tx2"/>
                </a:solidFill>
              </a:rPr>
              <a:t> </a:t>
            </a:r>
            <a:r>
              <a:rPr lang="nl-NL" sz="800" u="sng" dirty="0">
                <a:solidFill>
                  <a:schemeClr val="tx2"/>
                </a:solidFill>
              </a:rPr>
              <a:t>Price</a:t>
            </a:r>
            <a:r>
              <a:rPr lang="nl-NL" sz="800" dirty="0">
                <a:solidFill>
                  <a:schemeClr val="tx2"/>
                </a:solidFill>
              </a:rPr>
              <a:t> │ Co2</a:t>
            </a:r>
            <a:endParaRPr lang="en-GB" sz="800" dirty="0">
              <a:solidFill>
                <a:schemeClr val="tx2"/>
              </a:solidFill>
            </a:endParaRPr>
          </a:p>
        </p:txBody>
      </p:sp>
      <p:sp>
        <p:nvSpPr>
          <p:cNvPr id="100" name="TextBox 99"/>
          <p:cNvSpPr txBox="1"/>
          <p:nvPr/>
        </p:nvSpPr>
        <p:spPr>
          <a:xfrm>
            <a:off x="7977896" y="585502"/>
            <a:ext cx="987771" cy="215444"/>
          </a:xfrm>
          <a:prstGeom prst="rect">
            <a:avLst/>
          </a:prstGeom>
          <a:noFill/>
        </p:spPr>
        <p:txBody>
          <a:bodyPr wrap="none" rtlCol="0">
            <a:spAutoFit/>
          </a:bodyPr>
          <a:lstStyle/>
          <a:p>
            <a:r>
              <a:rPr lang="en-GB" sz="800" dirty="0"/>
              <a:t>Contracted options</a:t>
            </a:r>
          </a:p>
        </p:txBody>
      </p:sp>
      <p:graphicFrame>
        <p:nvGraphicFramePr>
          <p:cNvPr id="107" name="Table 106"/>
          <p:cNvGraphicFramePr>
            <a:graphicFrameLocks noGrp="1"/>
          </p:cNvGraphicFramePr>
          <p:nvPr>
            <p:extLst>
              <p:ext uri="{D42A27DB-BD31-4B8C-83A1-F6EECF244321}">
                <p14:modId xmlns:p14="http://schemas.microsoft.com/office/powerpoint/2010/main" val="1756062754"/>
              </p:ext>
            </p:extLst>
          </p:nvPr>
        </p:nvGraphicFramePr>
        <p:xfrm>
          <a:off x="7847629" y="1689078"/>
          <a:ext cx="3003445" cy="2194560"/>
        </p:xfrm>
        <a:graphic>
          <a:graphicData uri="http://schemas.openxmlformats.org/drawingml/2006/table">
            <a:tbl>
              <a:tblPr bandRow="1">
                <a:tableStyleId>{073A0DAA-6AF3-43AB-8588-CEC1D06C72B9}</a:tableStyleId>
              </a:tblPr>
              <a:tblGrid>
                <a:gridCol w="413886">
                  <a:extLst>
                    <a:ext uri="{9D8B030D-6E8A-4147-A177-3AD203B41FA5}">
                      <a16:colId xmlns:a16="http://schemas.microsoft.com/office/drawing/2014/main" val="4030763412"/>
                    </a:ext>
                  </a:extLst>
                </a:gridCol>
                <a:gridCol w="1527070">
                  <a:extLst>
                    <a:ext uri="{9D8B030D-6E8A-4147-A177-3AD203B41FA5}">
                      <a16:colId xmlns:a16="http://schemas.microsoft.com/office/drawing/2014/main" val="20000"/>
                    </a:ext>
                  </a:extLst>
                </a:gridCol>
                <a:gridCol w="1062489">
                  <a:extLst>
                    <a:ext uri="{9D8B030D-6E8A-4147-A177-3AD203B41FA5}">
                      <a16:colId xmlns:a16="http://schemas.microsoft.com/office/drawing/2014/main" val="20001"/>
                    </a:ext>
                  </a:extLst>
                </a:gridCol>
              </a:tblGrid>
              <a:tr h="0">
                <a:tc rowSpan="5">
                  <a:txBody>
                    <a:bodyPr/>
                    <a:lstStyle/>
                    <a:p>
                      <a:r>
                        <a:rPr lang="nl-NL" sz="1000" dirty="0">
                          <a:solidFill>
                            <a:schemeClr val="bg1"/>
                          </a:solidFill>
                          <a:latin typeface="Tunga" panose="020B0502040204020203" pitchFamily="34" charset="0"/>
                          <a:cs typeface="Tunga" panose="020B0502040204020203" pitchFamily="34" charset="0"/>
                        </a:rPr>
                        <a:t>DMT</a:t>
                      </a:r>
                    </a:p>
                  </a:txBody>
                  <a:tcPr>
                    <a:solidFill>
                      <a:schemeClr val="bg1">
                        <a:lumMod val="50000"/>
                      </a:schemeClr>
                    </a:solidFill>
                  </a:tcPr>
                </a:tc>
                <a:tc>
                  <a:txBody>
                    <a:bodyPr/>
                    <a:lstStyle/>
                    <a:p>
                      <a:r>
                        <a:rPr lang="nl-NL" sz="1000" dirty="0">
                          <a:solidFill>
                            <a:schemeClr val="bg1"/>
                          </a:solidFill>
                          <a:latin typeface="Tunga" panose="020B0502040204020203" pitchFamily="34" charset="0"/>
                          <a:cs typeface="Tunga" panose="020B0502040204020203" pitchFamily="34" charset="0"/>
                        </a:rPr>
                        <a:t>Free </a:t>
                      </a:r>
                      <a:r>
                        <a:rPr lang="nl-NL" sz="1000" dirty="0" err="1">
                          <a:solidFill>
                            <a:schemeClr val="bg1"/>
                          </a:solidFill>
                          <a:latin typeface="Tunga" panose="020B0502040204020203" pitchFamily="34" charset="0"/>
                          <a:cs typeface="Tunga" panose="020B0502040204020203" pitchFamily="34" charset="0"/>
                        </a:rPr>
                        <a:t>hours</a:t>
                      </a:r>
                      <a:r>
                        <a:rPr lang="nl-NL" sz="1000" dirty="0">
                          <a:solidFill>
                            <a:schemeClr val="bg1"/>
                          </a:solidFill>
                          <a:latin typeface="Tunga" panose="020B0502040204020203" pitchFamily="34" charset="0"/>
                          <a:cs typeface="Tunga" panose="020B0502040204020203" pitchFamily="34" charset="0"/>
                        </a:rPr>
                        <a:t> (</a:t>
                      </a:r>
                      <a:r>
                        <a:rPr lang="nl-NL" sz="1000" dirty="0" err="1">
                          <a:solidFill>
                            <a:schemeClr val="bg1"/>
                          </a:solidFill>
                          <a:latin typeface="Tunga" panose="020B0502040204020203" pitchFamily="34" charset="0"/>
                          <a:cs typeface="Tunga" panose="020B0502040204020203" pitchFamily="34" charset="0"/>
                        </a:rPr>
                        <a:t>un</a:t>
                      </a:r>
                      <a:r>
                        <a:rPr lang="nl-NL" sz="1000" dirty="0">
                          <a:solidFill>
                            <a:schemeClr val="bg1"/>
                          </a:solidFill>
                          <a:latin typeface="Tunga" panose="020B0502040204020203" pitchFamily="34" charset="0"/>
                          <a:cs typeface="Tunga" panose="020B0502040204020203" pitchFamily="34" charset="0"/>
                        </a:rPr>
                        <a:t>)</a:t>
                      </a:r>
                      <a:r>
                        <a:rPr lang="nl-NL" sz="1000" dirty="0" err="1">
                          <a:solidFill>
                            <a:schemeClr val="bg1"/>
                          </a:solidFill>
                          <a:latin typeface="Tunga" panose="020B0502040204020203" pitchFamily="34" charset="0"/>
                          <a:cs typeface="Tunga" panose="020B0502040204020203" pitchFamily="34" charset="0"/>
                        </a:rPr>
                        <a:t>loading</a:t>
                      </a:r>
                      <a:endParaRPr lang="nl-NL" sz="1000" dirty="0">
                        <a:solidFill>
                          <a:schemeClr val="bg1"/>
                        </a:solidFill>
                        <a:latin typeface="Tunga" panose="020B0502040204020203" pitchFamily="34" charset="0"/>
                        <a:cs typeface="Tunga" panose="020B0502040204020203" pitchFamily="34" charset="0"/>
                      </a:endParaRPr>
                    </a:p>
                  </a:txBody>
                  <a:tcPr>
                    <a:solidFill>
                      <a:schemeClr val="bg1">
                        <a:lumMod val="50000"/>
                      </a:schemeClr>
                    </a:solidFill>
                  </a:tcPr>
                </a:tc>
                <a:tc>
                  <a:txBody>
                    <a:bodyPr/>
                    <a:lstStyle/>
                    <a:p>
                      <a:r>
                        <a:rPr lang="nl-NL" sz="1000" dirty="0">
                          <a:solidFill>
                            <a:schemeClr val="bg1"/>
                          </a:solidFill>
                          <a:latin typeface="Tunga" panose="020B0502040204020203" pitchFamily="34" charset="0"/>
                          <a:cs typeface="Tunga" panose="020B0502040204020203" pitchFamily="34" charset="0"/>
                        </a:rPr>
                        <a:t>2 </a:t>
                      </a:r>
                    </a:p>
                  </a:txBody>
                  <a:tcPr>
                    <a:solidFill>
                      <a:schemeClr val="bg1">
                        <a:lumMod val="65000"/>
                      </a:schemeClr>
                    </a:solidFill>
                  </a:tcPr>
                </a:tc>
                <a:extLst>
                  <a:ext uri="{0D108BD9-81ED-4DB2-BD59-A6C34878D82A}">
                    <a16:rowId xmlns:a16="http://schemas.microsoft.com/office/drawing/2014/main" val="1539290802"/>
                  </a:ext>
                </a:extLst>
              </a:tr>
              <a:tr h="0">
                <a:tc vMerge="1">
                  <a:txBody>
                    <a:bodyPr/>
                    <a:lstStyle/>
                    <a:p>
                      <a:endParaRPr lang="nl-NL" sz="1000" dirty="0">
                        <a:solidFill>
                          <a:schemeClr val="bg1"/>
                        </a:solidFill>
                        <a:latin typeface="Tunga" panose="020B0502040204020203" pitchFamily="34" charset="0"/>
                        <a:cs typeface="Tunga" panose="020B0502040204020203" pitchFamily="34" charset="0"/>
                      </a:endParaRPr>
                    </a:p>
                  </a:txBody>
                  <a:tcPr>
                    <a:solidFill>
                      <a:schemeClr val="bg1">
                        <a:lumMod val="50000"/>
                      </a:schemeClr>
                    </a:solidFill>
                  </a:tcPr>
                </a:tc>
                <a:tc>
                  <a:txBody>
                    <a:bodyPr/>
                    <a:lstStyle/>
                    <a:p>
                      <a:r>
                        <a:rPr lang="nl-NL" sz="1000" dirty="0">
                          <a:solidFill>
                            <a:schemeClr val="bg1"/>
                          </a:solidFill>
                          <a:latin typeface="Tunga" panose="020B0502040204020203" pitchFamily="34" charset="0"/>
                          <a:cs typeface="Tunga" panose="020B0502040204020203" pitchFamily="34" charset="0"/>
                        </a:rPr>
                        <a:t>Extra fee per half </a:t>
                      </a:r>
                      <a:r>
                        <a:rPr lang="nl-NL" sz="1000" dirty="0" err="1">
                          <a:solidFill>
                            <a:schemeClr val="bg1"/>
                          </a:solidFill>
                          <a:latin typeface="Tunga" panose="020B0502040204020203" pitchFamily="34" charset="0"/>
                          <a:cs typeface="Tunga" panose="020B0502040204020203" pitchFamily="34" charset="0"/>
                        </a:rPr>
                        <a:t>hour</a:t>
                      </a:r>
                      <a:endParaRPr lang="nl-NL" sz="1000" dirty="0">
                        <a:solidFill>
                          <a:schemeClr val="bg1"/>
                        </a:solidFill>
                        <a:latin typeface="Tunga" panose="020B0502040204020203" pitchFamily="34" charset="0"/>
                        <a:cs typeface="Tunga" panose="020B0502040204020203" pitchFamily="34" charset="0"/>
                      </a:endParaRPr>
                    </a:p>
                  </a:txBody>
                  <a:tcPr>
                    <a:solidFill>
                      <a:schemeClr val="bg1">
                        <a:lumMod val="50000"/>
                      </a:schemeClr>
                    </a:solidFill>
                  </a:tcPr>
                </a:tc>
                <a:tc>
                  <a:txBody>
                    <a:bodyPr/>
                    <a:lstStyle/>
                    <a:p>
                      <a:r>
                        <a:rPr lang="nl-NL" sz="1000" dirty="0">
                          <a:solidFill>
                            <a:schemeClr val="bg1"/>
                          </a:solidFill>
                          <a:latin typeface="Tunga" panose="020B0502040204020203" pitchFamily="34" charset="0"/>
                          <a:cs typeface="Tunga" panose="020B0502040204020203" pitchFamily="34" charset="0"/>
                        </a:rPr>
                        <a:t>€ 25.00</a:t>
                      </a:r>
                    </a:p>
                  </a:txBody>
                  <a:tcPr>
                    <a:solidFill>
                      <a:schemeClr val="bg1">
                        <a:lumMod val="65000"/>
                      </a:schemeClr>
                    </a:solidFill>
                  </a:tcPr>
                </a:tc>
                <a:extLst>
                  <a:ext uri="{0D108BD9-81ED-4DB2-BD59-A6C34878D82A}">
                    <a16:rowId xmlns:a16="http://schemas.microsoft.com/office/drawing/2014/main" val="3983907128"/>
                  </a:ext>
                </a:extLst>
              </a:tr>
              <a:tr h="0">
                <a:tc vMerge="1">
                  <a:txBody>
                    <a:bodyPr/>
                    <a:lstStyle/>
                    <a:p>
                      <a:endParaRPr lang="nl-NL" sz="1000" dirty="0">
                        <a:solidFill>
                          <a:schemeClr val="bg1"/>
                        </a:solidFill>
                        <a:latin typeface="Tunga" panose="020B0502040204020203" pitchFamily="34" charset="0"/>
                        <a:cs typeface="Tunga" panose="020B0502040204020203" pitchFamily="34" charset="0"/>
                      </a:endParaRPr>
                    </a:p>
                  </a:txBody>
                  <a:tcPr>
                    <a:solidFill>
                      <a:schemeClr val="bg1">
                        <a:lumMod val="50000"/>
                      </a:schemeClr>
                    </a:solidFill>
                  </a:tcPr>
                </a:tc>
                <a:tc>
                  <a:txBody>
                    <a:bodyPr/>
                    <a:lstStyle/>
                    <a:p>
                      <a:r>
                        <a:rPr lang="nl-NL" sz="1000" dirty="0">
                          <a:solidFill>
                            <a:schemeClr val="bg1"/>
                          </a:solidFill>
                          <a:latin typeface="Tunga" panose="020B0502040204020203" pitchFamily="34" charset="0"/>
                          <a:cs typeface="Tunga" panose="020B0502040204020203" pitchFamily="34" charset="0"/>
                        </a:rPr>
                        <a:t>Depots</a:t>
                      </a:r>
                    </a:p>
                  </a:txBody>
                  <a:tcPr>
                    <a:solidFill>
                      <a:schemeClr val="bg1">
                        <a:lumMod val="50000"/>
                      </a:schemeClr>
                    </a:solidFill>
                  </a:tcPr>
                </a:tc>
                <a:tc>
                  <a:txBody>
                    <a:bodyPr/>
                    <a:lstStyle/>
                    <a:p>
                      <a:endParaRPr lang="nl-NL" sz="1000" dirty="0">
                        <a:solidFill>
                          <a:schemeClr val="bg1"/>
                        </a:solidFill>
                        <a:latin typeface="Tunga" panose="020B0502040204020203" pitchFamily="34" charset="0"/>
                        <a:cs typeface="Tunga" panose="020B0502040204020203" pitchFamily="34" charset="0"/>
                      </a:endParaRPr>
                    </a:p>
                  </a:txBody>
                  <a:tcPr>
                    <a:solidFill>
                      <a:schemeClr val="bg1">
                        <a:lumMod val="65000"/>
                      </a:schemeClr>
                    </a:solidFill>
                  </a:tcPr>
                </a:tc>
                <a:extLst>
                  <a:ext uri="{0D108BD9-81ED-4DB2-BD59-A6C34878D82A}">
                    <a16:rowId xmlns:a16="http://schemas.microsoft.com/office/drawing/2014/main" val="68612838"/>
                  </a:ext>
                </a:extLst>
              </a:tr>
              <a:tr h="0">
                <a:tc vMerge="1">
                  <a:txBody>
                    <a:bodyPr/>
                    <a:lstStyle/>
                    <a:p>
                      <a:endParaRPr lang="nl-NL"/>
                    </a:p>
                  </a:txBody>
                  <a:tcPr/>
                </a:tc>
                <a:tc>
                  <a:txBody>
                    <a:bodyPr/>
                    <a:lstStyle/>
                    <a:p>
                      <a:r>
                        <a:rPr lang="nl-NL" sz="1000" dirty="0" err="1">
                          <a:solidFill>
                            <a:schemeClr val="bg1"/>
                          </a:solidFill>
                          <a:latin typeface="Tunga" panose="020B0502040204020203" pitchFamily="34" charset="0"/>
                          <a:cs typeface="Tunga" panose="020B0502040204020203" pitchFamily="34" charset="0"/>
                        </a:rPr>
                        <a:t>Leadtime</a:t>
                      </a:r>
                      <a:endParaRPr lang="nl-NL" sz="1000" dirty="0">
                        <a:solidFill>
                          <a:schemeClr val="bg1"/>
                        </a:solidFill>
                        <a:latin typeface="Tunga" panose="020B0502040204020203" pitchFamily="34" charset="0"/>
                        <a:cs typeface="Tunga" panose="020B0502040204020203" pitchFamily="34" charset="0"/>
                      </a:endParaRPr>
                    </a:p>
                  </a:txBody>
                  <a:tcPr>
                    <a:solidFill>
                      <a:schemeClr val="bg1">
                        <a:lumMod val="50000"/>
                      </a:schemeClr>
                    </a:solidFill>
                  </a:tcPr>
                </a:tc>
                <a:tc>
                  <a:txBody>
                    <a:bodyPr/>
                    <a:lstStyle/>
                    <a:p>
                      <a:r>
                        <a:rPr lang="nl-NL" sz="1000" dirty="0">
                          <a:solidFill>
                            <a:schemeClr val="bg1"/>
                          </a:solidFill>
                          <a:latin typeface="Tunga" panose="020B0502040204020203" pitchFamily="34" charset="0"/>
                          <a:cs typeface="Tunga" panose="020B0502040204020203" pitchFamily="34" charset="0"/>
                        </a:rPr>
                        <a:t>48 </a:t>
                      </a:r>
                      <a:r>
                        <a:rPr lang="nl-NL" sz="1000" dirty="0" err="1">
                          <a:solidFill>
                            <a:schemeClr val="bg1"/>
                          </a:solidFill>
                          <a:latin typeface="Tunga" panose="020B0502040204020203" pitchFamily="34" charset="0"/>
                          <a:cs typeface="Tunga" panose="020B0502040204020203" pitchFamily="34" charset="0"/>
                        </a:rPr>
                        <a:t>hours</a:t>
                      </a:r>
                      <a:endParaRPr lang="nl-NL" sz="1000" dirty="0">
                        <a:solidFill>
                          <a:schemeClr val="bg1"/>
                        </a:solidFill>
                        <a:latin typeface="Tunga" panose="020B0502040204020203" pitchFamily="34" charset="0"/>
                        <a:cs typeface="Tunga" panose="020B0502040204020203" pitchFamily="34" charset="0"/>
                      </a:endParaRPr>
                    </a:p>
                  </a:txBody>
                  <a:tcPr>
                    <a:solidFill>
                      <a:schemeClr val="bg1">
                        <a:lumMod val="65000"/>
                      </a:schemeClr>
                    </a:solidFill>
                  </a:tcPr>
                </a:tc>
                <a:extLst>
                  <a:ext uri="{0D108BD9-81ED-4DB2-BD59-A6C34878D82A}">
                    <a16:rowId xmlns:a16="http://schemas.microsoft.com/office/drawing/2014/main" val="2447450883"/>
                  </a:ext>
                </a:extLst>
              </a:tr>
              <a:tr h="0">
                <a:tc vMerge="1">
                  <a:txBody>
                    <a:bodyPr/>
                    <a:lstStyle/>
                    <a:p>
                      <a:endParaRPr lang="nl-NL" sz="1000" dirty="0">
                        <a:solidFill>
                          <a:schemeClr val="bg1"/>
                        </a:solidFill>
                        <a:latin typeface="Tunga" panose="020B0502040204020203" pitchFamily="34" charset="0"/>
                        <a:cs typeface="Tunga" panose="020B0502040204020203" pitchFamily="34" charset="0"/>
                      </a:endParaRPr>
                    </a:p>
                  </a:txBody>
                  <a:tcPr>
                    <a:solidFill>
                      <a:schemeClr val="bg1">
                        <a:lumMod val="50000"/>
                      </a:schemeClr>
                    </a:solidFill>
                  </a:tcPr>
                </a:tc>
                <a:tc>
                  <a:txBody>
                    <a:bodyPr/>
                    <a:lstStyle/>
                    <a:p>
                      <a:r>
                        <a:rPr lang="nl-NL" sz="1000" dirty="0">
                          <a:solidFill>
                            <a:schemeClr val="bg1"/>
                          </a:solidFill>
                          <a:latin typeface="Tunga" panose="020B0502040204020203" pitchFamily="34" charset="0"/>
                          <a:cs typeface="Tunga" panose="020B0502040204020203" pitchFamily="34" charset="0"/>
                        </a:rPr>
                        <a:t>CO2</a:t>
                      </a:r>
                    </a:p>
                  </a:txBody>
                  <a:tcPr>
                    <a:solidFill>
                      <a:schemeClr val="bg1">
                        <a:lumMod val="50000"/>
                      </a:schemeClr>
                    </a:solidFill>
                  </a:tcPr>
                </a:tc>
                <a:tc>
                  <a:txBody>
                    <a:bodyPr/>
                    <a:lstStyle/>
                    <a:p>
                      <a:r>
                        <a:rPr lang="nl-NL" sz="1000" dirty="0">
                          <a:solidFill>
                            <a:schemeClr val="bg1"/>
                          </a:solidFill>
                          <a:latin typeface="Tunga" panose="020B0502040204020203" pitchFamily="34" charset="0"/>
                          <a:cs typeface="Tunga" panose="020B0502040204020203" pitchFamily="34" charset="0"/>
                        </a:rPr>
                        <a:t>82</a:t>
                      </a:r>
                    </a:p>
                  </a:txBody>
                  <a:tcPr>
                    <a:solidFill>
                      <a:schemeClr val="bg1">
                        <a:lumMod val="65000"/>
                      </a:schemeClr>
                    </a:solidFill>
                  </a:tcPr>
                </a:tc>
                <a:extLst>
                  <a:ext uri="{0D108BD9-81ED-4DB2-BD59-A6C34878D82A}">
                    <a16:rowId xmlns:a16="http://schemas.microsoft.com/office/drawing/2014/main" val="2201246625"/>
                  </a:ext>
                </a:extLst>
              </a:tr>
              <a:tr h="0">
                <a:tc rowSpan="4">
                  <a:txBody>
                    <a:bodyPr/>
                    <a:lstStyle/>
                    <a:p>
                      <a:endParaRPr lang="nl-NL" sz="1000" dirty="0">
                        <a:solidFill>
                          <a:schemeClr val="bg1"/>
                        </a:solidFill>
                        <a:latin typeface="Tunga" panose="020B0502040204020203" pitchFamily="34" charset="0"/>
                        <a:cs typeface="Tunga" panose="020B0502040204020203" pitchFamily="34" charset="0"/>
                      </a:endParaRPr>
                    </a:p>
                  </a:txBody>
                  <a:tcPr>
                    <a:solidFill>
                      <a:schemeClr val="bg1">
                        <a:lumMod val="50000"/>
                      </a:schemeClr>
                    </a:solidFill>
                  </a:tcPr>
                </a:tc>
                <a:tc>
                  <a:txBody>
                    <a:bodyPr/>
                    <a:lstStyle/>
                    <a:p>
                      <a:r>
                        <a:rPr lang="nl-NL" sz="1000" dirty="0">
                          <a:solidFill>
                            <a:schemeClr val="bg1"/>
                          </a:solidFill>
                          <a:latin typeface="Tunga" panose="020B0502040204020203" pitchFamily="34" charset="0"/>
                          <a:cs typeface="Tunga" panose="020B0502040204020203" pitchFamily="34" charset="0"/>
                        </a:rPr>
                        <a:t>Inland CY </a:t>
                      </a:r>
                      <a:r>
                        <a:rPr lang="nl-NL" sz="1000" dirty="0" err="1">
                          <a:solidFill>
                            <a:schemeClr val="bg1"/>
                          </a:solidFill>
                          <a:latin typeface="Tunga" panose="020B0502040204020203" pitchFamily="34" charset="0"/>
                          <a:cs typeface="Tunga" panose="020B0502040204020203" pitchFamily="34" charset="0"/>
                        </a:rPr>
                        <a:t>available</a:t>
                      </a:r>
                      <a:endParaRPr lang="nl-NL" sz="1000" dirty="0">
                        <a:solidFill>
                          <a:schemeClr val="bg1"/>
                        </a:solidFill>
                        <a:latin typeface="Tunga" panose="020B0502040204020203" pitchFamily="34" charset="0"/>
                        <a:cs typeface="Tunga" panose="020B0502040204020203" pitchFamily="34" charset="0"/>
                      </a:endParaRPr>
                    </a:p>
                  </a:txBody>
                  <a:tcPr>
                    <a:solidFill>
                      <a:schemeClr val="bg1">
                        <a:lumMod val="50000"/>
                      </a:schemeClr>
                    </a:solidFill>
                  </a:tcPr>
                </a:tc>
                <a:tc>
                  <a:txBody>
                    <a:bodyPr/>
                    <a:lstStyle/>
                    <a:p>
                      <a:r>
                        <a:rPr lang="nl-NL" sz="1000" b="1" dirty="0">
                          <a:solidFill>
                            <a:srgbClr val="92D050"/>
                          </a:solidFill>
                          <a:latin typeface="Tunga" panose="020B0502040204020203" pitchFamily="34" charset="0"/>
                          <a:cs typeface="Tunga" panose="020B0502040204020203" pitchFamily="34" charset="0"/>
                          <a:sym typeface="Wingdings" panose="05000000000000000000" pitchFamily="2" charset="2"/>
                        </a:rPr>
                        <a:t></a:t>
                      </a:r>
                      <a:endParaRPr lang="nl-NL" sz="1000" b="1" dirty="0">
                        <a:solidFill>
                          <a:srgbClr val="92D050"/>
                        </a:solidFill>
                        <a:latin typeface="Tunga" panose="020B0502040204020203" pitchFamily="34" charset="0"/>
                        <a:cs typeface="Tunga" panose="020B0502040204020203" pitchFamily="34" charset="0"/>
                      </a:endParaRPr>
                    </a:p>
                  </a:txBody>
                  <a:tcPr>
                    <a:solidFill>
                      <a:schemeClr val="bg1">
                        <a:lumMod val="65000"/>
                      </a:schemeClr>
                    </a:solidFill>
                  </a:tcPr>
                </a:tc>
                <a:extLst>
                  <a:ext uri="{0D108BD9-81ED-4DB2-BD59-A6C34878D82A}">
                    <a16:rowId xmlns:a16="http://schemas.microsoft.com/office/drawing/2014/main" val="10001"/>
                  </a:ext>
                </a:extLst>
              </a:tr>
              <a:tr h="0">
                <a:tc vMerge="1">
                  <a:txBody>
                    <a:bodyPr/>
                    <a:lstStyle/>
                    <a:p>
                      <a:endParaRPr lang="nl-NL" sz="1000" dirty="0">
                        <a:solidFill>
                          <a:schemeClr val="bg1"/>
                        </a:solidFill>
                        <a:latin typeface="Tunga" panose="020B0502040204020203" pitchFamily="34" charset="0"/>
                        <a:cs typeface="Tunga" panose="020B0502040204020203" pitchFamily="34" charset="0"/>
                      </a:endParaRPr>
                    </a:p>
                  </a:txBody>
                  <a:tcPr>
                    <a:solidFill>
                      <a:schemeClr val="bg1">
                        <a:lumMod val="50000"/>
                      </a:schemeClr>
                    </a:solidFill>
                  </a:tcPr>
                </a:tc>
                <a:tc>
                  <a:txBody>
                    <a:bodyPr/>
                    <a:lstStyle/>
                    <a:p>
                      <a:r>
                        <a:rPr lang="nl-NL" sz="1000" dirty="0">
                          <a:solidFill>
                            <a:schemeClr val="bg1"/>
                          </a:solidFill>
                          <a:latin typeface="Tunga" panose="020B0502040204020203" pitchFamily="34" charset="0"/>
                          <a:cs typeface="Tunga" panose="020B0502040204020203" pitchFamily="34" charset="0"/>
                        </a:rPr>
                        <a:t>Pick-up/drop-off</a:t>
                      </a:r>
                      <a:r>
                        <a:rPr lang="nl-NL" sz="1000" baseline="0" dirty="0">
                          <a:solidFill>
                            <a:schemeClr val="bg1"/>
                          </a:solidFill>
                          <a:latin typeface="Tunga" panose="020B0502040204020203" pitchFamily="34" charset="0"/>
                          <a:cs typeface="Tunga" panose="020B0502040204020203" pitchFamily="34" charset="0"/>
                        </a:rPr>
                        <a:t> fee</a:t>
                      </a:r>
                      <a:endParaRPr lang="nl-NL" sz="1000" dirty="0">
                        <a:solidFill>
                          <a:schemeClr val="bg1"/>
                        </a:solidFill>
                        <a:latin typeface="Tunga" panose="020B0502040204020203" pitchFamily="34" charset="0"/>
                        <a:cs typeface="Tunga" panose="020B0502040204020203" pitchFamily="34" charset="0"/>
                      </a:endParaRPr>
                    </a:p>
                  </a:txBody>
                  <a:tcPr>
                    <a:solidFill>
                      <a:schemeClr val="bg1">
                        <a:lumMod val="50000"/>
                      </a:schemeClr>
                    </a:solidFill>
                  </a:tcPr>
                </a:tc>
                <a:tc>
                  <a:txBody>
                    <a:bodyPr/>
                    <a:lstStyle/>
                    <a:p>
                      <a:r>
                        <a:rPr lang="nl-NL" sz="1000" dirty="0">
                          <a:solidFill>
                            <a:schemeClr val="bg1"/>
                          </a:solidFill>
                          <a:latin typeface="Tunga" panose="020B0502040204020203" pitchFamily="34" charset="0"/>
                          <a:cs typeface="Tunga" panose="020B0502040204020203" pitchFamily="34" charset="0"/>
                        </a:rPr>
                        <a:t>30</a:t>
                      </a:r>
                    </a:p>
                  </a:txBody>
                  <a:tcPr>
                    <a:solidFill>
                      <a:schemeClr val="bg1">
                        <a:lumMod val="65000"/>
                      </a:schemeClr>
                    </a:solidFill>
                  </a:tcPr>
                </a:tc>
                <a:extLst>
                  <a:ext uri="{0D108BD9-81ED-4DB2-BD59-A6C34878D82A}">
                    <a16:rowId xmlns:a16="http://schemas.microsoft.com/office/drawing/2014/main" val="10002"/>
                  </a:ext>
                </a:extLst>
              </a:tr>
              <a:tr h="0">
                <a:tc vMerge="1">
                  <a:txBody>
                    <a:bodyPr/>
                    <a:lstStyle/>
                    <a:p>
                      <a:endParaRPr lang="nl-NL" sz="1000" dirty="0">
                        <a:solidFill>
                          <a:schemeClr val="bg1"/>
                        </a:solidFill>
                        <a:latin typeface="Tunga" panose="020B0502040204020203" pitchFamily="34" charset="0"/>
                        <a:cs typeface="Tunga" panose="020B0502040204020203" pitchFamily="34" charset="0"/>
                      </a:endParaRPr>
                    </a:p>
                  </a:txBody>
                  <a:tcPr>
                    <a:solidFill>
                      <a:schemeClr val="bg1">
                        <a:lumMod val="50000"/>
                      </a:schemeClr>
                    </a:solidFill>
                  </a:tcPr>
                </a:tc>
                <a:tc>
                  <a:txBody>
                    <a:bodyPr/>
                    <a:lstStyle/>
                    <a:p>
                      <a:r>
                        <a:rPr lang="nl-NL" sz="1000" dirty="0" err="1">
                          <a:solidFill>
                            <a:schemeClr val="bg1"/>
                          </a:solidFill>
                          <a:latin typeface="Tunga" panose="020B0502040204020203" pitchFamily="34" charset="0"/>
                          <a:cs typeface="Tunga" panose="020B0502040204020203" pitchFamily="34" charset="0"/>
                        </a:rPr>
                        <a:t>Detention</a:t>
                      </a:r>
                      <a:r>
                        <a:rPr lang="nl-NL" sz="1000" dirty="0">
                          <a:solidFill>
                            <a:schemeClr val="bg1"/>
                          </a:solidFill>
                          <a:latin typeface="Tunga" panose="020B0502040204020203" pitchFamily="34" charset="0"/>
                          <a:cs typeface="Tunga" panose="020B0502040204020203" pitchFamily="34" charset="0"/>
                        </a:rPr>
                        <a:t> free </a:t>
                      </a:r>
                      <a:r>
                        <a:rPr lang="nl-NL" sz="1000" dirty="0" err="1">
                          <a:solidFill>
                            <a:schemeClr val="bg1"/>
                          </a:solidFill>
                          <a:latin typeface="Tunga" panose="020B0502040204020203" pitchFamily="34" charset="0"/>
                          <a:cs typeface="Tunga" panose="020B0502040204020203" pitchFamily="34" charset="0"/>
                        </a:rPr>
                        <a:t>days</a:t>
                      </a:r>
                      <a:endParaRPr lang="nl-NL" sz="1000" dirty="0">
                        <a:solidFill>
                          <a:schemeClr val="bg1"/>
                        </a:solidFill>
                        <a:latin typeface="Tunga" panose="020B0502040204020203" pitchFamily="34" charset="0"/>
                        <a:cs typeface="Tunga" panose="020B0502040204020203" pitchFamily="34" charset="0"/>
                      </a:endParaRPr>
                    </a:p>
                  </a:txBody>
                  <a:tcPr>
                    <a:solidFill>
                      <a:schemeClr val="bg1">
                        <a:lumMod val="50000"/>
                      </a:schemeClr>
                    </a:solidFill>
                  </a:tcPr>
                </a:tc>
                <a:tc>
                  <a:txBody>
                    <a:bodyPr/>
                    <a:lstStyle/>
                    <a:p>
                      <a:r>
                        <a:rPr lang="nl-NL" sz="1000" dirty="0">
                          <a:solidFill>
                            <a:schemeClr val="bg1"/>
                          </a:solidFill>
                          <a:latin typeface="Tunga" panose="020B0502040204020203" pitchFamily="34" charset="0"/>
                          <a:cs typeface="Tunga" panose="020B0502040204020203" pitchFamily="34" charset="0"/>
                        </a:rPr>
                        <a:t>10</a:t>
                      </a:r>
                    </a:p>
                  </a:txBody>
                  <a:tcPr>
                    <a:solidFill>
                      <a:schemeClr val="bg1">
                        <a:lumMod val="65000"/>
                      </a:schemeClr>
                    </a:solidFill>
                  </a:tcPr>
                </a:tc>
                <a:extLst>
                  <a:ext uri="{0D108BD9-81ED-4DB2-BD59-A6C34878D82A}">
                    <a16:rowId xmlns:a16="http://schemas.microsoft.com/office/drawing/2014/main" val="10004"/>
                  </a:ext>
                </a:extLst>
              </a:tr>
              <a:tr h="0">
                <a:tc vMerge="1">
                  <a:txBody>
                    <a:bodyPr/>
                    <a:lstStyle/>
                    <a:p>
                      <a:endParaRPr lang="nl-NL" sz="1000" dirty="0">
                        <a:solidFill>
                          <a:schemeClr val="bg1"/>
                        </a:solidFill>
                        <a:latin typeface="Tunga" panose="020B0502040204020203" pitchFamily="34" charset="0"/>
                        <a:cs typeface="Tunga" panose="020B0502040204020203" pitchFamily="34" charset="0"/>
                      </a:endParaRPr>
                    </a:p>
                  </a:txBody>
                  <a:tcPr>
                    <a:solidFill>
                      <a:schemeClr val="bg1">
                        <a:lumMod val="50000"/>
                      </a:schemeClr>
                    </a:solidFill>
                  </a:tcPr>
                </a:tc>
                <a:tc>
                  <a:txBody>
                    <a:bodyPr/>
                    <a:lstStyle/>
                    <a:p>
                      <a:r>
                        <a:rPr lang="nl-NL" sz="1000" dirty="0" err="1">
                          <a:solidFill>
                            <a:schemeClr val="bg1"/>
                          </a:solidFill>
                          <a:latin typeface="Tunga" panose="020B0502040204020203" pitchFamily="34" charset="0"/>
                          <a:cs typeface="Tunga" panose="020B0502040204020203" pitchFamily="34" charset="0"/>
                        </a:rPr>
                        <a:t>Demurrage</a:t>
                      </a:r>
                      <a:r>
                        <a:rPr lang="nl-NL" sz="1000" dirty="0">
                          <a:solidFill>
                            <a:schemeClr val="bg1"/>
                          </a:solidFill>
                          <a:latin typeface="Tunga" panose="020B0502040204020203" pitchFamily="34" charset="0"/>
                          <a:cs typeface="Tunga" panose="020B0502040204020203" pitchFamily="34" charset="0"/>
                        </a:rPr>
                        <a:t> free </a:t>
                      </a:r>
                      <a:r>
                        <a:rPr lang="nl-NL" sz="1000" dirty="0" err="1">
                          <a:solidFill>
                            <a:schemeClr val="bg1"/>
                          </a:solidFill>
                          <a:latin typeface="Tunga" panose="020B0502040204020203" pitchFamily="34" charset="0"/>
                          <a:cs typeface="Tunga" panose="020B0502040204020203" pitchFamily="34" charset="0"/>
                        </a:rPr>
                        <a:t>days</a:t>
                      </a:r>
                      <a:endParaRPr lang="nl-NL" sz="1000" dirty="0">
                        <a:solidFill>
                          <a:schemeClr val="bg1"/>
                        </a:solidFill>
                        <a:latin typeface="Tunga" panose="020B0502040204020203" pitchFamily="34" charset="0"/>
                        <a:cs typeface="Tunga" panose="020B0502040204020203" pitchFamily="34" charset="0"/>
                      </a:endParaRPr>
                    </a:p>
                  </a:txBody>
                  <a:tcPr>
                    <a:solidFill>
                      <a:schemeClr val="bg1">
                        <a:lumMod val="50000"/>
                      </a:schemeClr>
                    </a:solidFill>
                  </a:tcPr>
                </a:tc>
                <a:tc>
                  <a:txBody>
                    <a:bodyPr/>
                    <a:lstStyle/>
                    <a:p>
                      <a:r>
                        <a:rPr lang="nl-NL" sz="1000" dirty="0">
                          <a:solidFill>
                            <a:schemeClr val="bg1"/>
                          </a:solidFill>
                          <a:latin typeface="Tunga" panose="020B0502040204020203" pitchFamily="34" charset="0"/>
                          <a:cs typeface="Tunga" panose="020B0502040204020203" pitchFamily="34" charset="0"/>
                        </a:rPr>
                        <a:t>10</a:t>
                      </a:r>
                    </a:p>
                  </a:txBody>
                  <a:tcPr>
                    <a:solidFill>
                      <a:schemeClr val="bg1">
                        <a:lumMod val="65000"/>
                      </a:schemeClr>
                    </a:solidFill>
                  </a:tcPr>
                </a:tc>
                <a:extLst>
                  <a:ext uri="{0D108BD9-81ED-4DB2-BD59-A6C34878D82A}">
                    <a16:rowId xmlns:a16="http://schemas.microsoft.com/office/drawing/2014/main" val="10005"/>
                  </a:ext>
                </a:extLst>
              </a:tr>
            </a:tbl>
          </a:graphicData>
        </a:graphic>
      </p:graphicFrame>
      <p:pic>
        <p:nvPicPr>
          <p:cNvPr id="108" name="Picture 24" descr="https://upload.wikimedia.org/wikipedia/en/thumb/f/f3/Maersk_Oil_logo.svg/1135px-Maersk_Oil_logo.svg.png"/>
          <p:cNvPicPr>
            <a:picLocks noChangeAspect="1" noChangeArrowheads="1"/>
          </p:cNvPicPr>
          <p:nvPr/>
        </p:nvPicPr>
        <p:blipFill>
          <a:blip r:embed="rId12" cstate="print">
            <a:extLst>
              <a:ext uri="{28A0092B-C50C-407E-A947-70E740481C1C}">
                <a14:useLocalDpi xmlns:a14="http://schemas.microsoft.com/office/drawing/2010/main" val="0"/>
              </a:ext>
            </a:extLst>
          </a:blip>
          <a:srcRect/>
          <a:stretch>
            <a:fillRect/>
          </a:stretch>
        </p:blipFill>
        <p:spPr bwMode="auto">
          <a:xfrm>
            <a:off x="7952013" y="2967327"/>
            <a:ext cx="212715" cy="191912"/>
          </a:xfrm>
          <a:prstGeom prst="rect">
            <a:avLst/>
          </a:prstGeom>
          <a:noFill/>
          <a:extLst>
            <a:ext uri="{909E8E84-426E-40DD-AFC4-6F175D3DCCD1}">
              <a14:hiddenFill xmlns:a14="http://schemas.microsoft.com/office/drawing/2010/main">
                <a:solidFill>
                  <a:srgbClr val="FFFFFF"/>
                </a:solidFill>
              </a14:hiddenFill>
            </a:ext>
          </a:extLst>
        </p:spPr>
      </p:pic>
      <p:pic>
        <p:nvPicPr>
          <p:cNvPr id="109" name="Picture 108"/>
          <p:cNvPicPr>
            <a:picLocks noChangeAspect="1"/>
          </p:cNvPicPr>
          <p:nvPr/>
        </p:nvPicPr>
        <p:blipFill>
          <a:blip r:embed="rId14">
            <a:extLst>
              <a:ext uri="{28A0092B-C50C-407E-A947-70E740481C1C}">
                <a14:useLocalDpi xmlns:a14="http://schemas.microsoft.com/office/drawing/2010/main" val="0"/>
              </a:ext>
            </a:extLst>
          </a:blip>
          <a:stretch>
            <a:fillRect/>
          </a:stretch>
        </p:blipFill>
        <p:spPr>
          <a:xfrm>
            <a:off x="9834532" y="2220994"/>
            <a:ext cx="181186" cy="181186"/>
          </a:xfrm>
          <a:prstGeom prst="rect">
            <a:avLst/>
          </a:prstGeom>
        </p:spPr>
      </p:pic>
      <p:pic>
        <p:nvPicPr>
          <p:cNvPr id="110" name="Picture 109"/>
          <p:cNvPicPr>
            <a:picLocks noChangeAspect="1"/>
          </p:cNvPicPr>
          <p:nvPr/>
        </p:nvPicPr>
        <p:blipFill>
          <a:blip r:embed="rId15">
            <a:extLst>
              <a:ext uri="{28A0092B-C50C-407E-A947-70E740481C1C}">
                <a14:useLocalDpi xmlns:a14="http://schemas.microsoft.com/office/drawing/2010/main" val="0"/>
              </a:ext>
            </a:extLst>
          </a:blip>
          <a:stretch>
            <a:fillRect/>
          </a:stretch>
        </p:blipFill>
        <p:spPr>
          <a:xfrm>
            <a:off x="10079754" y="2212635"/>
            <a:ext cx="189545" cy="189545"/>
          </a:xfrm>
          <a:prstGeom prst="rect">
            <a:avLst/>
          </a:prstGeom>
        </p:spPr>
      </p:pic>
      <p:pic>
        <p:nvPicPr>
          <p:cNvPr id="111" name="Picture 110"/>
          <p:cNvPicPr>
            <a:picLocks noChangeAspect="1"/>
          </p:cNvPicPr>
          <p:nvPr/>
        </p:nvPicPr>
        <p:blipFill>
          <a:blip r:embed="rId16">
            <a:extLst>
              <a:ext uri="{28A0092B-C50C-407E-A947-70E740481C1C}">
                <a14:useLocalDpi xmlns:a14="http://schemas.microsoft.com/office/drawing/2010/main" val="0"/>
              </a:ext>
            </a:extLst>
          </a:blip>
          <a:stretch>
            <a:fillRect/>
          </a:stretch>
        </p:blipFill>
        <p:spPr>
          <a:xfrm>
            <a:off x="10306405" y="2206373"/>
            <a:ext cx="195807" cy="195807"/>
          </a:xfrm>
          <a:prstGeom prst="rect">
            <a:avLst/>
          </a:prstGeom>
        </p:spPr>
      </p:pic>
      <p:pic>
        <p:nvPicPr>
          <p:cNvPr id="112" name="Picture 111"/>
          <p:cNvPicPr>
            <a:picLocks noChangeAspect="1"/>
          </p:cNvPicPr>
          <p:nvPr/>
        </p:nvPicPr>
        <p:blipFill>
          <a:blip r:embed="rId17">
            <a:extLst>
              <a:ext uri="{28A0092B-C50C-407E-A947-70E740481C1C}">
                <a14:useLocalDpi xmlns:a14="http://schemas.microsoft.com/office/drawing/2010/main" val="0"/>
              </a:ext>
            </a:extLst>
          </a:blip>
          <a:stretch>
            <a:fillRect/>
          </a:stretch>
        </p:blipFill>
        <p:spPr>
          <a:xfrm>
            <a:off x="10564827" y="2206373"/>
            <a:ext cx="195807" cy="195807"/>
          </a:xfrm>
          <a:prstGeom prst="rect">
            <a:avLst/>
          </a:prstGeom>
        </p:spPr>
      </p:pic>
      <p:graphicFrame>
        <p:nvGraphicFramePr>
          <p:cNvPr id="85" name="Table 84"/>
          <p:cNvGraphicFramePr>
            <a:graphicFrameLocks noGrp="1"/>
          </p:cNvGraphicFramePr>
          <p:nvPr>
            <p:extLst>
              <p:ext uri="{D42A27DB-BD31-4B8C-83A1-F6EECF244321}">
                <p14:modId xmlns:p14="http://schemas.microsoft.com/office/powerpoint/2010/main" val="1620218958"/>
              </p:ext>
            </p:extLst>
          </p:nvPr>
        </p:nvGraphicFramePr>
        <p:xfrm>
          <a:off x="308065" y="4232980"/>
          <a:ext cx="3882935" cy="1463040"/>
        </p:xfrm>
        <a:graphic>
          <a:graphicData uri="http://schemas.openxmlformats.org/drawingml/2006/table">
            <a:tbl>
              <a:tblPr bandRow="1">
                <a:tableStyleId>{073A0DAA-6AF3-43AB-8588-CEC1D06C72B9}</a:tableStyleId>
              </a:tblPr>
              <a:tblGrid>
                <a:gridCol w="1324998">
                  <a:extLst>
                    <a:ext uri="{9D8B030D-6E8A-4147-A177-3AD203B41FA5}">
                      <a16:colId xmlns:a16="http://schemas.microsoft.com/office/drawing/2014/main" val="20000"/>
                    </a:ext>
                  </a:extLst>
                </a:gridCol>
                <a:gridCol w="1110137">
                  <a:extLst>
                    <a:ext uri="{9D8B030D-6E8A-4147-A177-3AD203B41FA5}">
                      <a16:colId xmlns:a16="http://schemas.microsoft.com/office/drawing/2014/main" val="20001"/>
                    </a:ext>
                  </a:extLst>
                </a:gridCol>
                <a:gridCol w="733649">
                  <a:extLst>
                    <a:ext uri="{9D8B030D-6E8A-4147-A177-3AD203B41FA5}">
                      <a16:colId xmlns:a16="http://schemas.microsoft.com/office/drawing/2014/main" val="2683200387"/>
                    </a:ext>
                  </a:extLst>
                </a:gridCol>
                <a:gridCol w="714151">
                  <a:extLst>
                    <a:ext uri="{9D8B030D-6E8A-4147-A177-3AD203B41FA5}">
                      <a16:colId xmlns:a16="http://schemas.microsoft.com/office/drawing/2014/main" val="3587434720"/>
                    </a:ext>
                  </a:extLst>
                </a:gridCol>
              </a:tblGrid>
              <a:tr h="0">
                <a:tc>
                  <a:txBody>
                    <a:bodyPr/>
                    <a:lstStyle/>
                    <a:p>
                      <a:r>
                        <a:rPr lang="en-GB" sz="1000" noProof="0" dirty="0">
                          <a:solidFill>
                            <a:schemeClr val="bg1"/>
                          </a:solidFill>
                          <a:latin typeface="Tunga" panose="020B0502040204020203" pitchFamily="34" charset="0"/>
                          <a:cs typeface="Tunga" panose="020B0502040204020203" pitchFamily="34" charset="0"/>
                        </a:rPr>
                        <a:t>Rotterdam (Departure)</a:t>
                      </a:r>
                    </a:p>
                  </a:txBody>
                  <a:tcPr>
                    <a:solidFill>
                      <a:schemeClr val="bg1">
                        <a:lumMod val="50000"/>
                      </a:schemeClr>
                    </a:solidFill>
                  </a:tcPr>
                </a:tc>
                <a:tc>
                  <a:txBody>
                    <a:bodyPr/>
                    <a:lstStyle/>
                    <a:p>
                      <a:r>
                        <a:rPr lang="en-GB" sz="1000" noProof="0" dirty="0" err="1">
                          <a:solidFill>
                            <a:schemeClr val="bg1"/>
                          </a:solidFill>
                          <a:latin typeface="Tunga" panose="020B0502040204020203" pitchFamily="34" charset="0"/>
                          <a:cs typeface="Tunga" panose="020B0502040204020203" pitchFamily="34" charset="0"/>
                        </a:rPr>
                        <a:t>Moerdijk</a:t>
                      </a:r>
                      <a:r>
                        <a:rPr lang="en-GB" sz="1000" noProof="0" dirty="0">
                          <a:solidFill>
                            <a:schemeClr val="bg1"/>
                          </a:solidFill>
                          <a:latin typeface="Tunga" panose="020B0502040204020203" pitchFamily="34" charset="0"/>
                          <a:cs typeface="Tunga" panose="020B0502040204020203" pitchFamily="34" charset="0"/>
                        </a:rPr>
                        <a:t> (Arrival)</a:t>
                      </a:r>
                    </a:p>
                  </a:txBody>
                  <a:tcPr>
                    <a:solidFill>
                      <a:schemeClr val="bg1">
                        <a:lumMod val="65000"/>
                      </a:schemeClr>
                    </a:solidFill>
                  </a:tcPr>
                </a:tc>
                <a:tc>
                  <a:txBody>
                    <a:bodyPr/>
                    <a:lstStyle/>
                    <a:p>
                      <a:r>
                        <a:rPr lang="en-GB" sz="1000" noProof="0" dirty="0">
                          <a:solidFill>
                            <a:schemeClr val="bg1"/>
                          </a:solidFill>
                          <a:latin typeface="Tunga" panose="020B0502040204020203" pitchFamily="34" charset="0"/>
                          <a:cs typeface="Tunga" panose="020B0502040204020203" pitchFamily="34" charset="0"/>
                        </a:rPr>
                        <a:t>Operator</a:t>
                      </a:r>
                    </a:p>
                  </a:txBody>
                  <a:tcPr>
                    <a:solidFill>
                      <a:schemeClr val="bg1">
                        <a:lumMod val="65000"/>
                      </a:schemeClr>
                    </a:solidFill>
                  </a:tcPr>
                </a:tc>
                <a:tc>
                  <a:txBody>
                    <a:bodyPr/>
                    <a:lstStyle/>
                    <a:p>
                      <a:r>
                        <a:rPr lang="en-GB" sz="1000" noProof="0" dirty="0">
                          <a:solidFill>
                            <a:schemeClr val="bg1"/>
                          </a:solidFill>
                          <a:latin typeface="Tunga" panose="020B0502040204020203" pitchFamily="34" charset="0"/>
                          <a:cs typeface="Tunga" panose="020B0502040204020203" pitchFamily="34" charset="0"/>
                        </a:rPr>
                        <a:t>Transit time</a:t>
                      </a:r>
                    </a:p>
                  </a:txBody>
                  <a:tcPr>
                    <a:solidFill>
                      <a:schemeClr val="bg1">
                        <a:lumMod val="65000"/>
                      </a:schemeClr>
                    </a:solidFill>
                  </a:tcPr>
                </a:tc>
                <a:extLst>
                  <a:ext uri="{0D108BD9-81ED-4DB2-BD59-A6C34878D82A}">
                    <a16:rowId xmlns:a16="http://schemas.microsoft.com/office/drawing/2014/main" val="2550279558"/>
                  </a:ext>
                </a:extLst>
              </a:tr>
              <a:tr h="0">
                <a:tc>
                  <a:txBody>
                    <a:bodyPr/>
                    <a:lstStyle/>
                    <a:p>
                      <a:r>
                        <a:rPr lang="en-GB" sz="1000" noProof="0" dirty="0">
                          <a:solidFill>
                            <a:schemeClr val="bg1"/>
                          </a:solidFill>
                          <a:latin typeface="Tunga" panose="020B0502040204020203" pitchFamily="34" charset="0"/>
                          <a:cs typeface="Tunga" panose="020B0502040204020203" pitchFamily="34" charset="0"/>
                        </a:rPr>
                        <a:t>SU Night</a:t>
                      </a:r>
                    </a:p>
                  </a:txBody>
                  <a:tcPr>
                    <a:solidFill>
                      <a:schemeClr val="bg1">
                        <a:lumMod val="50000"/>
                      </a:schemeClr>
                    </a:solidFill>
                  </a:tcPr>
                </a:tc>
                <a:tc>
                  <a:txBody>
                    <a:bodyPr/>
                    <a:lstStyle/>
                    <a:p>
                      <a:r>
                        <a:rPr lang="en-GB" sz="1000" noProof="0" dirty="0">
                          <a:solidFill>
                            <a:schemeClr val="bg1"/>
                          </a:solidFill>
                          <a:latin typeface="Tunga" panose="020B0502040204020203" pitchFamily="34" charset="0"/>
                          <a:cs typeface="Tunga" panose="020B0502040204020203" pitchFamily="34" charset="0"/>
                        </a:rPr>
                        <a:t>MO Morning</a:t>
                      </a:r>
                    </a:p>
                  </a:txBody>
                  <a:tcPr>
                    <a:solidFill>
                      <a:schemeClr val="bg1">
                        <a:lumMod val="65000"/>
                      </a:schemeClr>
                    </a:solidFill>
                  </a:tcPr>
                </a:tc>
                <a:tc>
                  <a:txBody>
                    <a:bodyPr/>
                    <a:lstStyle/>
                    <a:p>
                      <a:r>
                        <a:rPr lang="en-GB" sz="1000" noProof="0" dirty="0" err="1">
                          <a:solidFill>
                            <a:schemeClr val="bg1"/>
                          </a:solidFill>
                          <a:latin typeface="Tunga" panose="020B0502040204020203" pitchFamily="34" charset="0"/>
                          <a:cs typeface="Tunga" panose="020B0502040204020203" pitchFamily="34" charset="0"/>
                        </a:rPr>
                        <a:t>Danser</a:t>
                      </a:r>
                      <a:endParaRPr lang="en-GB" sz="1000" noProof="0" dirty="0">
                        <a:solidFill>
                          <a:schemeClr val="bg1"/>
                        </a:solidFill>
                        <a:latin typeface="Tunga" panose="020B0502040204020203" pitchFamily="34" charset="0"/>
                        <a:cs typeface="Tunga" panose="020B0502040204020203" pitchFamily="34" charset="0"/>
                      </a:endParaRPr>
                    </a:p>
                  </a:txBody>
                  <a:tcPr>
                    <a:solidFill>
                      <a:schemeClr val="bg1">
                        <a:lumMod val="65000"/>
                      </a:schemeClr>
                    </a:solidFill>
                  </a:tcPr>
                </a:tc>
                <a:tc>
                  <a:txBody>
                    <a:bodyPr/>
                    <a:lstStyle/>
                    <a:p>
                      <a:r>
                        <a:rPr lang="en-GB" sz="1000" noProof="0" dirty="0">
                          <a:solidFill>
                            <a:schemeClr val="bg1"/>
                          </a:solidFill>
                          <a:latin typeface="Tunga" panose="020B0502040204020203" pitchFamily="34" charset="0"/>
                          <a:cs typeface="Tunga" panose="020B0502040204020203" pitchFamily="34" charset="0"/>
                        </a:rPr>
                        <a:t>4 hours</a:t>
                      </a:r>
                    </a:p>
                  </a:txBody>
                  <a:tcPr>
                    <a:solidFill>
                      <a:schemeClr val="bg1">
                        <a:lumMod val="65000"/>
                      </a:schemeClr>
                    </a:solidFill>
                  </a:tcPr>
                </a:tc>
                <a:extLst>
                  <a:ext uri="{0D108BD9-81ED-4DB2-BD59-A6C34878D82A}">
                    <a16:rowId xmlns:a16="http://schemas.microsoft.com/office/drawing/2014/main" val="3983907128"/>
                  </a:ext>
                </a:extLst>
              </a:tr>
              <a:tr h="0">
                <a:tc>
                  <a:txBody>
                    <a:bodyPr/>
                    <a:lstStyle/>
                    <a:p>
                      <a:r>
                        <a:rPr lang="en-GB" sz="1000" noProof="0" dirty="0">
                          <a:solidFill>
                            <a:schemeClr val="bg1"/>
                          </a:solidFill>
                          <a:latin typeface="Tunga" panose="020B0502040204020203" pitchFamily="34" charset="0"/>
                          <a:cs typeface="Tunga" panose="020B0502040204020203" pitchFamily="34" charset="0"/>
                        </a:rPr>
                        <a:t>MO Morning</a:t>
                      </a:r>
                    </a:p>
                  </a:txBody>
                  <a:tcPr>
                    <a:solidFill>
                      <a:schemeClr val="bg1">
                        <a:lumMod val="50000"/>
                      </a:schemeClr>
                    </a:solidFill>
                  </a:tcPr>
                </a:tc>
                <a:tc>
                  <a:txBody>
                    <a:bodyPr/>
                    <a:lstStyle/>
                    <a:p>
                      <a:r>
                        <a:rPr lang="en-GB" sz="1000" noProof="0" dirty="0">
                          <a:solidFill>
                            <a:schemeClr val="bg1"/>
                          </a:solidFill>
                          <a:latin typeface="Tunga" panose="020B0502040204020203" pitchFamily="34" charset="0"/>
                          <a:cs typeface="Tunga" panose="020B0502040204020203" pitchFamily="34" charset="0"/>
                        </a:rPr>
                        <a:t>MO Afternoon</a:t>
                      </a:r>
                    </a:p>
                  </a:txBody>
                  <a:tcPr>
                    <a:solidFill>
                      <a:schemeClr val="bg1">
                        <a:lumMod val="65000"/>
                      </a:schemeClr>
                    </a:solidFill>
                  </a:tcPr>
                </a:tc>
                <a:tc>
                  <a:txBody>
                    <a:bodyPr/>
                    <a:lstStyle/>
                    <a:p>
                      <a:r>
                        <a:rPr lang="en-GB" sz="1000" noProof="0" dirty="0" err="1">
                          <a:solidFill>
                            <a:schemeClr val="bg1"/>
                          </a:solidFill>
                          <a:latin typeface="Tunga" panose="020B0502040204020203" pitchFamily="34" charset="0"/>
                          <a:cs typeface="Tunga" panose="020B0502040204020203" pitchFamily="34" charset="0"/>
                        </a:rPr>
                        <a:t>Danser</a:t>
                      </a:r>
                      <a:endParaRPr lang="en-GB" sz="1000" noProof="0" dirty="0">
                        <a:solidFill>
                          <a:schemeClr val="bg1"/>
                        </a:solidFill>
                        <a:latin typeface="Tunga" panose="020B0502040204020203" pitchFamily="34" charset="0"/>
                        <a:cs typeface="Tunga" panose="020B0502040204020203" pitchFamily="34" charset="0"/>
                      </a:endParaRPr>
                    </a:p>
                  </a:txBody>
                  <a:tcPr>
                    <a:solidFill>
                      <a:schemeClr val="bg1">
                        <a:lumMod val="65000"/>
                      </a:schemeClr>
                    </a:solidFill>
                  </a:tcPr>
                </a:tc>
                <a:tc>
                  <a:txBody>
                    <a:bodyPr/>
                    <a:lstStyle/>
                    <a:p>
                      <a:r>
                        <a:rPr lang="en-GB" sz="1000" noProof="0" dirty="0">
                          <a:solidFill>
                            <a:schemeClr val="bg1"/>
                          </a:solidFill>
                          <a:latin typeface="Tunga" panose="020B0502040204020203" pitchFamily="34" charset="0"/>
                          <a:cs typeface="Tunga" panose="020B0502040204020203" pitchFamily="34" charset="0"/>
                        </a:rPr>
                        <a:t>4 hours</a:t>
                      </a:r>
                    </a:p>
                  </a:txBody>
                  <a:tcPr>
                    <a:solidFill>
                      <a:schemeClr val="bg1">
                        <a:lumMod val="65000"/>
                      </a:schemeClr>
                    </a:solidFill>
                  </a:tcPr>
                </a:tc>
                <a:extLst>
                  <a:ext uri="{0D108BD9-81ED-4DB2-BD59-A6C34878D82A}">
                    <a16:rowId xmlns:a16="http://schemas.microsoft.com/office/drawing/2014/main" val="68612838"/>
                  </a:ext>
                </a:extLst>
              </a:tr>
              <a:tr h="0">
                <a:tc>
                  <a:txBody>
                    <a:bodyPr/>
                    <a:lstStyle/>
                    <a:p>
                      <a:r>
                        <a:rPr lang="en-GB" sz="1000" noProof="0" dirty="0">
                          <a:solidFill>
                            <a:schemeClr val="tx1"/>
                          </a:solidFill>
                          <a:latin typeface="Tunga" panose="020B0502040204020203" pitchFamily="34" charset="0"/>
                          <a:cs typeface="Tunga" panose="020B0502040204020203" pitchFamily="34" charset="0"/>
                        </a:rPr>
                        <a:t>TU Night</a:t>
                      </a:r>
                    </a:p>
                  </a:txBody>
                  <a:tcPr>
                    <a:solidFill>
                      <a:srgbClr val="FFFFCC"/>
                    </a:solidFill>
                  </a:tcPr>
                </a:tc>
                <a:tc>
                  <a:txBody>
                    <a:bodyPr/>
                    <a:lstStyle/>
                    <a:p>
                      <a:r>
                        <a:rPr lang="en-GB" sz="1000" noProof="0" dirty="0">
                          <a:solidFill>
                            <a:schemeClr val="tx1"/>
                          </a:solidFill>
                          <a:latin typeface="Tunga" panose="020B0502040204020203" pitchFamily="34" charset="0"/>
                          <a:cs typeface="Tunga" panose="020B0502040204020203" pitchFamily="34" charset="0"/>
                        </a:rPr>
                        <a:t>WE Morning</a:t>
                      </a:r>
                    </a:p>
                  </a:txBody>
                  <a:tcPr>
                    <a:solidFill>
                      <a:srgbClr val="FFFFCC"/>
                    </a:solidFill>
                  </a:tcPr>
                </a:tc>
                <a:tc>
                  <a:txBody>
                    <a:bodyPr/>
                    <a:lstStyle/>
                    <a:p>
                      <a:r>
                        <a:rPr lang="en-GB" sz="1000" noProof="0" dirty="0" err="1">
                          <a:solidFill>
                            <a:schemeClr val="tx1"/>
                          </a:solidFill>
                          <a:latin typeface="Tunga" panose="020B0502040204020203" pitchFamily="34" charset="0"/>
                          <a:cs typeface="Tunga" panose="020B0502040204020203" pitchFamily="34" charset="0"/>
                        </a:rPr>
                        <a:t>Danser</a:t>
                      </a:r>
                      <a:endParaRPr lang="en-GB" sz="1000" noProof="0" dirty="0">
                        <a:solidFill>
                          <a:schemeClr val="tx1"/>
                        </a:solidFill>
                        <a:latin typeface="Tunga" panose="020B0502040204020203" pitchFamily="34" charset="0"/>
                        <a:cs typeface="Tunga" panose="020B0502040204020203" pitchFamily="34" charset="0"/>
                      </a:endParaRPr>
                    </a:p>
                  </a:txBody>
                  <a:tcPr>
                    <a:solidFill>
                      <a:srgbClr val="FFFFCC"/>
                    </a:solidFill>
                  </a:tcPr>
                </a:tc>
                <a:tc>
                  <a:txBody>
                    <a:bodyPr/>
                    <a:lstStyle/>
                    <a:p>
                      <a:r>
                        <a:rPr lang="en-GB" sz="1000" noProof="0" dirty="0">
                          <a:solidFill>
                            <a:schemeClr val="tx1"/>
                          </a:solidFill>
                          <a:latin typeface="Tunga" panose="020B0502040204020203" pitchFamily="34" charset="0"/>
                          <a:cs typeface="Tunga" panose="020B0502040204020203" pitchFamily="34" charset="0"/>
                        </a:rPr>
                        <a:t>4 hours</a:t>
                      </a:r>
                    </a:p>
                  </a:txBody>
                  <a:tcPr>
                    <a:solidFill>
                      <a:srgbClr val="FFFFCC"/>
                    </a:solidFill>
                  </a:tcPr>
                </a:tc>
                <a:extLst>
                  <a:ext uri="{0D108BD9-81ED-4DB2-BD59-A6C34878D82A}">
                    <a16:rowId xmlns:a16="http://schemas.microsoft.com/office/drawing/2014/main" val="2201246625"/>
                  </a:ext>
                </a:extLst>
              </a:tr>
              <a:tr h="0">
                <a:tc>
                  <a:txBody>
                    <a:bodyPr/>
                    <a:lstStyle/>
                    <a:p>
                      <a:r>
                        <a:rPr lang="en-GB" sz="1000" noProof="0" dirty="0">
                          <a:solidFill>
                            <a:schemeClr val="bg1"/>
                          </a:solidFill>
                          <a:latin typeface="Tunga" panose="020B0502040204020203" pitchFamily="34" charset="0"/>
                          <a:cs typeface="Tunga" panose="020B0502040204020203" pitchFamily="34" charset="0"/>
                        </a:rPr>
                        <a:t>WE Afternoon</a:t>
                      </a:r>
                    </a:p>
                  </a:txBody>
                  <a:tcPr>
                    <a:solidFill>
                      <a:srgbClr val="FF0000"/>
                    </a:solidFill>
                  </a:tcPr>
                </a:tc>
                <a:tc>
                  <a:txBody>
                    <a:bodyPr/>
                    <a:lstStyle/>
                    <a:p>
                      <a:r>
                        <a:rPr lang="en-GB" sz="1000" b="0" noProof="0" dirty="0">
                          <a:solidFill>
                            <a:schemeClr val="bg1"/>
                          </a:solidFill>
                          <a:latin typeface="Tunga" panose="020B0502040204020203" pitchFamily="34" charset="0"/>
                          <a:cs typeface="Tunga" panose="020B0502040204020203" pitchFamily="34" charset="0"/>
                        </a:rPr>
                        <a:t>TH Morning</a:t>
                      </a:r>
                    </a:p>
                  </a:txBody>
                  <a:tcPr>
                    <a:solidFill>
                      <a:srgbClr val="FF0000"/>
                    </a:solidFill>
                  </a:tcPr>
                </a:tc>
                <a:tc>
                  <a:txBody>
                    <a:bodyPr/>
                    <a:lstStyle/>
                    <a:p>
                      <a:r>
                        <a:rPr lang="en-GB" sz="1000" b="0" noProof="0" dirty="0" err="1">
                          <a:solidFill>
                            <a:schemeClr val="bg1"/>
                          </a:solidFill>
                          <a:latin typeface="Tunga" panose="020B0502040204020203" pitchFamily="34" charset="0"/>
                          <a:cs typeface="Tunga" panose="020B0502040204020203" pitchFamily="34" charset="0"/>
                        </a:rPr>
                        <a:t>Danser</a:t>
                      </a:r>
                      <a:endParaRPr lang="en-GB" sz="1000" b="0" noProof="0" dirty="0">
                        <a:solidFill>
                          <a:schemeClr val="bg1"/>
                        </a:solidFill>
                        <a:latin typeface="Tunga" panose="020B0502040204020203" pitchFamily="34" charset="0"/>
                        <a:cs typeface="Tunga" panose="020B0502040204020203" pitchFamily="34" charset="0"/>
                      </a:endParaRPr>
                    </a:p>
                  </a:txBody>
                  <a:tcPr>
                    <a:solidFill>
                      <a:schemeClr val="bg1">
                        <a:lumMod val="65000"/>
                      </a:schemeClr>
                    </a:solidFill>
                  </a:tcPr>
                </a:tc>
                <a:tc>
                  <a:txBody>
                    <a:bodyPr/>
                    <a:lstStyle/>
                    <a:p>
                      <a:r>
                        <a:rPr lang="en-GB" sz="1000" noProof="0" dirty="0">
                          <a:solidFill>
                            <a:schemeClr val="bg1"/>
                          </a:solidFill>
                          <a:latin typeface="Tunga" panose="020B0502040204020203" pitchFamily="34" charset="0"/>
                          <a:cs typeface="Tunga" panose="020B0502040204020203" pitchFamily="34" charset="0"/>
                        </a:rPr>
                        <a:t>4 hours</a:t>
                      </a:r>
                      <a:endParaRPr lang="en-GB" sz="1000" b="0" noProof="0" dirty="0">
                        <a:solidFill>
                          <a:schemeClr val="bg1"/>
                        </a:solidFill>
                        <a:latin typeface="Tunga" panose="020B0502040204020203" pitchFamily="34" charset="0"/>
                        <a:cs typeface="Tunga" panose="020B0502040204020203" pitchFamily="34" charset="0"/>
                      </a:endParaRPr>
                    </a:p>
                  </a:txBody>
                  <a:tcPr>
                    <a:solidFill>
                      <a:schemeClr val="bg1">
                        <a:lumMod val="65000"/>
                      </a:schemeClr>
                    </a:solidFill>
                  </a:tcPr>
                </a:tc>
                <a:extLst>
                  <a:ext uri="{0D108BD9-81ED-4DB2-BD59-A6C34878D82A}">
                    <a16:rowId xmlns:a16="http://schemas.microsoft.com/office/drawing/2014/main" val="10001"/>
                  </a:ext>
                </a:extLst>
              </a:tr>
              <a:tr h="0">
                <a:tc>
                  <a:txBody>
                    <a:bodyPr/>
                    <a:lstStyle/>
                    <a:p>
                      <a:r>
                        <a:rPr lang="en-GB" sz="1000" noProof="0" dirty="0">
                          <a:solidFill>
                            <a:schemeClr val="bg1"/>
                          </a:solidFill>
                          <a:latin typeface="Tunga" panose="020B0502040204020203" pitchFamily="34" charset="0"/>
                          <a:cs typeface="Tunga" panose="020B0502040204020203" pitchFamily="34" charset="0"/>
                        </a:rPr>
                        <a:t>TH Night</a:t>
                      </a:r>
                    </a:p>
                  </a:txBody>
                  <a:tcPr>
                    <a:solidFill>
                      <a:srgbClr val="FF0000"/>
                    </a:solidFill>
                  </a:tcPr>
                </a:tc>
                <a:tc>
                  <a:txBody>
                    <a:bodyPr/>
                    <a:lstStyle/>
                    <a:p>
                      <a:r>
                        <a:rPr lang="en-GB" sz="1000" noProof="0" dirty="0">
                          <a:solidFill>
                            <a:schemeClr val="bg1"/>
                          </a:solidFill>
                          <a:latin typeface="Tunga" panose="020B0502040204020203" pitchFamily="34" charset="0"/>
                          <a:cs typeface="Tunga" panose="020B0502040204020203" pitchFamily="34" charset="0"/>
                        </a:rPr>
                        <a:t>FR Morning</a:t>
                      </a:r>
                    </a:p>
                  </a:txBody>
                  <a:tcPr>
                    <a:solidFill>
                      <a:srgbClr val="FF0000"/>
                    </a:solidFill>
                  </a:tcPr>
                </a:tc>
                <a:tc>
                  <a:txBody>
                    <a:bodyPr/>
                    <a:lstStyle/>
                    <a:p>
                      <a:r>
                        <a:rPr lang="en-GB" sz="1000" noProof="0" dirty="0" err="1">
                          <a:solidFill>
                            <a:schemeClr val="bg1"/>
                          </a:solidFill>
                          <a:latin typeface="Tunga" panose="020B0502040204020203" pitchFamily="34" charset="0"/>
                          <a:cs typeface="Tunga" panose="020B0502040204020203" pitchFamily="34" charset="0"/>
                        </a:rPr>
                        <a:t>Danser</a:t>
                      </a:r>
                      <a:endParaRPr lang="en-GB" sz="1000" noProof="0" dirty="0">
                        <a:solidFill>
                          <a:schemeClr val="bg1"/>
                        </a:solidFill>
                        <a:latin typeface="Tunga" panose="020B0502040204020203" pitchFamily="34" charset="0"/>
                        <a:cs typeface="Tunga" panose="020B0502040204020203" pitchFamily="34" charset="0"/>
                      </a:endParaRPr>
                    </a:p>
                  </a:txBody>
                  <a:tcPr>
                    <a:solidFill>
                      <a:schemeClr val="bg1">
                        <a:lumMod val="65000"/>
                      </a:schemeClr>
                    </a:solidFill>
                  </a:tcPr>
                </a:tc>
                <a:tc>
                  <a:txBody>
                    <a:bodyPr/>
                    <a:lstStyle/>
                    <a:p>
                      <a:r>
                        <a:rPr lang="en-GB" sz="1000" noProof="0" dirty="0">
                          <a:solidFill>
                            <a:schemeClr val="bg1"/>
                          </a:solidFill>
                          <a:latin typeface="Tunga" panose="020B0502040204020203" pitchFamily="34" charset="0"/>
                          <a:cs typeface="Tunga" panose="020B0502040204020203" pitchFamily="34" charset="0"/>
                        </a:rPr>
                        <a:t>4 hours</a:t>
                      </a:r>
                    </a:p>
                  </a:txBody>
                  <a:tcPr>
                    <a:solidFill>
                      <a:schemeClr val="bg1">
                        <a:lumMod val="65000"/>
                      </a:schemeClr>
                    </a:solidFill>
                  </a:tcPr>
                </a:tc>
                <a:extLst>
                  <a:ext uri="{0D108BD9-81ED-4DB2-BD59-A6C34878D82A}">
                    <a16:rowId xmlns:a16="http://schemas.microsoft.com/office/drawing/2014/main" val="10002"/>
                  </a:ext>
                </a:extLst>
              </a:tr>
            </a:tbl>
          </a:graphicData>
        </a:graphic>
      </p:graphicFrame>
      <p:sp>
        <p:nvSpPr>
          <p:cNvPr id="86" name="Rectangle 85">
            <a:hlinkClick r:id="rId18" action="ppaction://hlinksldjump"/>
          </p:cNvPr>
          <p:cNvSpPr/>
          <p:nvPr/>
        </p:nvSpPr>
        <p:spPr>
          <a:xfrm>
            <a:off x="350586" y="4495800"/>
            <a:ext cx="3230814" cy="24337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87" name="Rectangle 86">
            <a:hlinkClick r:id="rId19" action="ppaction://hlinksldjump"/>
          </p:cNvPr>
          <p:cNvSpPr/>
          <p:nvPr/>
        </p:nvSpPr>
        <p:spPr>
          <a:xfrm>
            <a:off x="350586" y="4752271"/>
            <a:ext cx="3230814" cy="22506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88" name="Rectangle 87">
            <a:hlinkClick r:id="rId20" action="ppaction://hlinksldjump"/>
          </p:cNvPr>
          <p:cNvSpPr/>
          <p:nvPr/>
        </p:nvSpPr>
        <p:spPr>
          <a:xfrm>
            <a:off x="350586" y="4993329"/>
            <a:ext cx="3230814" cy="21828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89" name="Rectangle 88">
            <a:hlinkClick r:id="rId21" action="ppaction://hlinksldjump" tooltip="Demurrage Deepsea terminal applicable"/>
          </p:cNvPr>
          <p:cNvSpPr/>
          <p:nvPr/>
        </p:nvSpPr>
        <p:spPr>
          <a:xfrm>
            <a:off x="412918" y="5267161"/>
            <a:ext cx="3230814" cy="20103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90" name="Rectangle 89">
            <a:hlinkClick r:id="rId22" action="ppaction://hlinksldjump" tooltip="Demurrage Deepsea terminal applicable"/>
          </p:cNvPr>
          <p:cNvSpPr/>
          <p:nvPr/>
        </p:nvSpPr>
        <p:spPr>
          <a:xfrm>
            <a:off x="350586" y="5494446"/>
            <a:ext cx="3230814" cy="20273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91" name="Rectangle 90">
            <a:hlinkClick r:id="rId22" action="ppaction://hlinksldjump" tooltip="ROTDMT04"/>
          </p:cNvPr>
          <p:cNvSpPr/>
          <p:nvPr/>
        </p:nvSpPr>
        <p:spPr>
          <a:xfrm>
            <a:off x="2736273" y="5238750"/>
            <a:ext cx="798141" cy="20121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92" name="Rectangle 91">
            <a:hlinkClick r:id="rId22" action="ppaction://hlinksldjump" tooltip="ROTDMT05"/>
          </p:cNvPr>
          <p:cNvSpPr/>
          <p:nvPr/>
        </p:nvSpPr>
        <p:spPr>
          <a:xfrm>
            <a:off x="2756251" y="5475366"/>
            <a:ext cx="798141" cy="20121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94" name="TextBox 93"/>
          <p:cNvSpPr txBox="1"/>
          <p:nvPr/>
        </p:nvSpPr>
        <p:spPr>
          <a:xfrm>
            <a:off x="239061" y="4013945"/>
            <a:ext cx="537327" cy="215444"/>
          </a:xfrm>
          <a:prstGeom prst="rect">
            <a:avLst/>
          </a:prstGeom>
          <a:noFill/>
        </p:spPr>
        <p:txBody>
          <a:bodyPr wrap="none" rtlCol="0">
            <a:spAutoFit/>
          </a:bodyPr>
          <a:lstStyle/>
          <a:p>
            <a:r>
              <a:rPr lang="en-GB" sz="800" dirty="0"/>
              <a:t>Inbound</a:t>
            </a:r>
          </a:p>
        </p:txBody>
      </p:sp>
      <p:sp>
        <p:nvSpPr>
          <p:cNvPr id="146" name="Flowchart: Decision 145"/>
          <p:cNvSpPr/>
          <p:nvPr/>
        </p:nvSpPr>
        <p:spPr>
          <a:xfrm>
            <a:off x="446368" y="6043898"/>
            <a:ext cx="228600" cy="276133"/>
          </a:xfrm>
          <a:prstGeom prst="flowChartDecision">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a:p>
        </p:txBody>
      </p:sp>
      <p:cxnSp>
        <p:nvCxnSpPr>
          <p:cNvPr id="147" name="Straight Arrow Connector 146"/>
          <p:cNvCxnSpPr>
            <a:stCxn id="146" idx="3"/>
            <a:endCxn id="149" idx="1"/>
          </p:cNvCxnSpPr>
          <p:nvPr/>
        </p:nvCxnSpPr>
        <p:spPr>
          <a:xfrm>
            <a:off x="674968" y="6181965"/>
            <a:ext cx="7044509" cy="18676"/>
          </a:xfrm>
          <a:prstGeom prst="straightConnector1">
            <a:avLst/>
          </a:prstGeom>
          <a:ln w="38100">
            <a:tailEnd type="triangle"/>
          </a:ln>
        </p:spPr>
        <p:style>
          <a:lnRef idx="1">
            <a:schemeClr val="accent1"/>
          </a:lnRef>
          <a:fillRef idx="0">
            <a:schemeClr val="accent1"/>
          </a:fillRef>
          <a:effectRef idx="0">
            <a:schemeClr val="accent1"/>
          </a:effectRef>
          <a:fontRef idx="minor">
            <a:schemeClr val="tx1"/>
          </a:fontRef>
        </p:style>
      </p:cxnSp>
      <p:pic>
        <p:nvPicPr>
          <p:cNvPr id="148" name="Picture 2"/>
          <p:cNvPicPr>
            <a:picLocks noChangeAspect="1" noChangeArrowheads="1"/>
          </p:cNvPicPr>
          <p:nvPr/>
        </p:nvPicPr>
        <p:blipFill>
          <a:blip r:embed="rId8">
            <a:duotone>
              <a:schemeClr val="bg2">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2657412" y="5889717"/>
            <a:ext cx="207430" cy="207430"/>
          </a:xfrm>
          <a:prstGeom prst="rect">
            <a:avLst/>
          </a:prstGeom>
          <a:noFill/>
          <a:ln>
            <a:noFill/>
          </a:ln>
          <a:effectLst>
            <a:outerShdw blurRad="50800" dist="38100" dir="18900000" algn="bl" rotWithShape="0">
              <a:prstClr val="black">
                <a:alpha val="40000"/>
              </a:prstClr>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149" name="Flowchart: Decision 148"/>
          <p:cNvSpPr/>
          <p:nvPr/>
        </p:nvSpPr>
        <p:spPr>
          <a:xfrm>
            <a:off x="7719477" y="6062574"/>
            <a:ext cx="228600" cy="276133"/>
          </a:xfrm>
          <a:prstGeom prst="flowChartDecision">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a:p>
        </p:txBody>
      </p:sp>
      <p:sp>
        <p:nvSpPr>
          <p:cNvPr id="160" name="TextBox 159"/>
          <p:cNvSpPr txBox="1"/>
          <p:nvPr/>
        </p:nvSpPr>
        <p:spPr>
          <a:xfrm>
            <a:off x="2721164" y="6261556"/>
            <a:ext cx="385042" cy="215444"/>
          </a:xfrm>
          <a:prstGeom prst="rect">
            <a:avLst/>
          </a:prstGeom>
          <a:noFill/>
        </p:spPr>
        <p:txBody>
          <a:bodyPr wrap="none" rtlCol="0">
            <a:spAutoFit/>
          </a:bodyPr>
          <a:lstStyle/>
          <a:p>
            <a:r>
              <a:rPr lang="en-GB" sz="800" dirty="0"/>
              <a:t>DMT</a:t>
            </a:r>
          </a:p>
        </p:txBody>
      </p:sp>
      <p:sp>
        <p:nvSpPr>
          <p:cNvPr id="161" name="TextBox 160"/>
          <p:cNvSpPr txBox="1"/>
          <p:nvPr/>
        </p:nvSpPr>
        <p:spPr>
          <a:xfrm>
            <a:off x="7276573" y="5809973"/>
            <a:ext cx="1114408" cy="215444"/>
          </a:xfrm>
          <a:prstGeom prst="rect">
            <a:avLst/>
          </a:prstGeom>
          <a:noFill/>
        </p:spPr>
        <p:txBody>
          <a:bodyPr wrap="none" rtlCol="0">
            <a:spAutoFit/>
          </a:bodyPr>
          <a:lstStyle/>
          <a:p>
            <a:r>
              <a:rPr lang="en-GB" sz="800" dirty="0"/>
              <a:t>Demurrage/Detention</a:t>
            </a:r>
          </a:p>
        </p:txBody>
      </p:sp>
      <p:sp>
        <p:nvSpPr>
          <p:cNvPr id="162" name="TextBox 161"/>
          <p:cNvSpPr txBox="1"/>
          <p:nvPr/>
        </p:nvSpPr>
        <p:spPr>
          <a:xfrm>
            <a:off x="304800" y="5860434"/>
            <a:ext cx="508473" cy="215444"/>
          </a:xfrm>
          <a:prstGeom prst="rect">
            <a:avLst/>
          </a:prstGeom>
          <a:noFill/>
        </p:spPr>
        <p:txBody>
          <a:bodyPr wrap="none" rtlCol="0">
            <a:spAutoFit/>
          </a:bodyPr>
          <a:lstStyle/>
          <a:p>
            <a:r>
              <a:rPr lang="en-GB" sz="800" dirty="0"/>
              <a:t>Release</a:t>
            </a:r>
          </a:p>
        </p:txBody>
      </p:sp>
      <p:sp>
        <p:nvSpPr>
          <p:cNvPr id="163" name="Flowchart: Decision 162"/>
          <p:cNvSpPr/>
          <p:nvPr/>
        </p:nvSpPr>
        <p:spPr>
          <a:xfrm>
            <a:off x="2514600" y="6097147"/>
            <a:ext cx="116672" cy="188312"/>
          </a:xfrm>
          <a:prstGeom prst="flowChartDecision">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a:p>
        </p:txBody>
      </p:sp>
      <p:sp>
        <p:nvSpPr>
          <p:cNvPr id="164" name="Flowchart: Decision 163"/>
          <p:cNvSpPr/>
          <p:nvPr/>
        </p:nvSpPr>
        <p:spPr>
          <a:xfrm>
            <a:off x="2841743" y="6106484"/>
            <a:ext cx="116672" cy="188312"/>
          </a:xfrm>
          <a:prstGeom prst="flowChartDecision">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a:p>
        </p:txBody>
      </p:sp>
      <p:sp>
        <p:nvSpPr>
          <p:cNvPr id="165" name="Rectangle 164"/>
          <p:cNvSpPr/>
          <p:nvPr/>
        </p:nvSpPr>
        <p:spPr>
          <a:xfrm>
            <a:off x="314810" y="6607926"/>
            <a:ext cx="800133" cy="1728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l-NL" sz="1000" dirty="0"/>
              <a:t>4-9</a:t>
            </a:r>
          </a:p>
        </p:txBody>
      </p:sp>
      <p:sp>
        <p:nvSpPr>
          <p:cNvPr id="166" name="Rectangle 165"/>
          <p:cNvSpPr/>
          <p:nvPr/>
        </p:nvSpPr>
        <p:spPr>
          <a:xfrm>
            <a:off x="1109731" y="6607926"/>
            <a:ext cx="800133" cy="1728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l-NL" sz="1000" dirty="0"/>
              <a:t>5-9</a:t>
            </a:r>
          </a:p>
        </p:txBody>
      </p:sp>
      <p:sp>
        <p:nvSpPr>
          <p:cNvPr id="167" name="Rectangle 166"/>
          <p:cNvSpPr/>
          <p:nvPr/>
        </p:nvSpPr>
        <p:spPr>
          <a:xfrm>
            <a:off x="1902894" y="6607926"/>
            <a:ext cx="800133" cy="1728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l-NL" sz="1000" dirty="0"/>
              <a:t>6-9</a:t>
            </a:r>
          </a:p>
        </p:txBody>
      </p:sp>
      <p:sp>
        <p:nvSpPr>
          <p:cNvPr id="168" name="Rectangle 167"/>
          <p:cNvSpPr/>
          <p:nvPr/>
        </p:nvSpPr>
        <p:spPr>
          <a:xfrm>
            <a:off x="2704785" y="6607926"/>
            <a:ext cx="800133" cy="1728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l-NL" sz="1000" dirty="0"/>
              <a:t>7-9</a:t>
            </a:r>
          </a:p>
        </p:txBody>
      </p:sp>
      <p:sp>
        <p:nvSpPr>
          <p:cNvPr id="169" name="Rectangle 168"/>
          <p:cNvSpPr/>
          <p:nvPr/>
        </p:nvSpPr>
        <p:spPr>
          <a:xfrm>
            <a:off x="3497948" y="6607926"/>
            <a:ext cx="800133" cy="1728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l-NL" sz="1000" dirty="0"/>
              <a:t>8-9</a:t>
            </a:r>
          </a:p>
        </p:txBody>
      </p:sp>
      <p:sp>
        <p:nvSpPr>
          <p:cNvPr id="170" name="Rectangle 169"/>
          <p:cNvSpPr/>
          <p:nvPr/>
        </p:nvSpPr>
        <p:spPr>
          <a:xfrm>
            <a:off x="4298081" y="6607926"/>
            <a:ext cx="800133" cy="1728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l-NL" sz="1000" dirty="0"/>
              <a:t>9-9</a:t>
            </a:r>
          </a:p>
        </p:txBody>
      </p:sp>
      <p:sp>
        <p:nvSpPr>
          <p:cNvPr id="171" name="Rectangle 170"/>
          <p:cNvSpPr/>
          <p:nvPr/>
        </p:nvSpPr>
        <p:spPr>
          <a:xfrm>
            <a:off x="5091244" y="6607926"/>
            <a:ext cx="800133" cy="1728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l-NL" sz="1000" dirty="0"/>
              <a:t>10-9</a:t>
            </a:r>
          </a:p>
        </p:txBody>
      </p:sp>
      <p:sp>
        <p:nvSpPr>
          <p:cNvPr id="172" name="Rectangle 171"/>
          <p:cNvSpPr/>
          <p:nvPr/>
        </p:nvSpPr>
        <p:spPr>
          <a:xfrm>
            <a:off x="5891377" y="6607926"/>
            <a:ext cx="800133" cy="1728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l-NL" sz="1000" dirty="0"/>
              <a:t>11-9</a:t>
            </a:r>
          </a:p>
        </p:txBody>
      </p:sp>
      <p:sp>
        <p:nvSpPr>
          <p:cNvPr id="173" name="Rectangle 172"/>
          <p:cNvSpPr/>
          <p:nvPr/>
        </p:nvSpPr>
        <p:spPr>
          <a:xfrm>
            <a:off x="6697627" y="6607926"/>
            <a:ext cx="800133" cy="1728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l-NL" sz="1000" dirty="0"/>
              <a:t>12-9</a:t>
            </a:r>
          </a:p>
        </p:txBody>
      </p:sp>
      <p:sp>
        <p:nvSpPr>
          <p:cNvPr id="174" name="Rectangle 173"/>
          <p:cNvSpPr/>
          <p:nvPr/>
        </p:nvSpPr>
        <p:spPr>
          <a:xfrm>
            <a:off x="7497760" y="6607926"/>
            <a:ext cx="800133" cy="1728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l-NL" sz="1000" dirty="0"/>
              <a:t>13-9</a:t>
            </a:r>
          </a:p>
        </p:txBody>
      </p:sp>
      <p:sp>
        <p:nvSpPr>
          <p:cNvPr id="84" name="Rectangle 83"/>
          <p:cNvSpPr/>
          <p:nvPr/>
        </p:nvSpPr>
        <p:spPr>
          <a:xfrm>
            <a:off x="11456818" y="946710"/>
            <a:ext cx="570543" cy="520435"/>
          </a:xfrm>
          <a:prstGeom prst="rect">
            <a:avLst/>
          </a:prstGeom>
          <a:solidFill>
            <a:schemeClr val="bg1"/>
          </a:solidFill>
          <a:ln>
            <a:solidFill>
              <a:schemeClr val="bg1">
                <a:lumMod val="85000"/>
              </a:schemeClr>
            </a:solidFill>
          </a:ln>
          <a:effectLst>
            <a:outerShdw blurRad="50800" dist="38100" dir="18900000" algn="bl" rotWithShape="0">
              <a:prstClr val="black">
                <a:alpha val="40000"/>
              </a:prstClr>
            </a:outerShdw>
          </a:effectLst>
        </p:spPr>
        <p:style>
          <a:lnRef idx="2">
            <a:schemeClr val="accent2"/>
          </a:lnRef>
          <a:fillRef idx="1">
            <a:schemeClr val="lt1"/>
          </a:fillRef>
          <a:effectRef idx="0">
            <a:schemeClr val="accent2"/>
          </a:effectRef>
          <a:fontRef idx="minor">
            <a:schemeClr val="dk1"/>
          </a:fontRef>
        </p:style>
        <p:txBody>
          <a:bodyPr lIns="0" rIns="0" bIns="0" rtlCol="0" anchor="ctr"/>
          <a:lstStyle/>
          <a:p>
            <a:r>
              <a:rPr lang="nl-NL" sz="1000" dirty="0">
                <a:solidFill>
                  <a:schemeClr val="bg1">
                    <a:lumMod val="50000"/>
                  </a:schemeClr>
                </a:solidFill>
                <a:latin typeface="Tunga" panose="020B0502040204020203" pitchFamily="34" charset="0"/>
                <a:cs typeface="Tunga" panose="020B0502040204020203" pitchFamily="34" charset="0"/>
              </a:rPr>
              <a:t>  128kg</a:t>
            </a:r>
          </a:p>
        </p:txBody>
      </p:sp>
      <p:sp>
        <p:nvSpPr>
          <p:cNvPr id="93" name="Rectangle 92"/>
          <p:cNvSpPr/>
          <p:nvPr/>
        </p:nvSpPr>
        <p:spPr>
          <a:xfrm>
            <a:off x="11485493" y="4044638"/>
            <a:ext cx="570543" cy="520435"/>
          </a:xfrm>
          <a:prstGeom prst="rect">
            <a:avLst/>
          </a:prstGeom>
          <a:solidFill>
            <a:schemeClr val="bg1"/>
          </a:solidFill>
          <a:ln>
            <a:solidFill>
              <a:schemeClr val="bg1">
                <a:lumMod val="85000"/>
              </a:schemeClr>
            </a:solidFill>
          </a:ln>
          <a:effectLst>
            <a:outerShdw blurRad="50800" dist="38100" dir="18900000" algn="bl" rotWithShape="0">
              <a:prstClr val="black">
                <a:alpha val="40000"/>
              </a:prstClr>
            </a:outerShdw>
          </a:effectLst>
        </p:spPr>
        <p:style>
          <a:lnRef idx="2">
            <a:schemeClr val="accent2"/>
          </a:lnRef>
          <a:fillRef idx="1">
            <a:schemeClr val="lt1"/>
          </a:fillRef>
          <a:effectRef idx="0">
            <a:schemeClr val="accent2"/>
          </a:effectRef>
          <a:fontRef idx="minor">
            <a:schemeClr val="dk1"/>
          </a:fontRef>
        </p:style>
        <p:txBody>
          <a:bodyPr lIns="0" rIns="0" bIns="0" rtlCol="0" anchor="ctr"/>
          <a:lstStyle/>
          <a:p>
            <a:r>
              <a:rPr lang="nl-NL" sz="1000" dirty="0">
                <a:solidFill>
                  <a:schemeClr val="bg1">
                    <a:lumMod val="50000"/>
                  </a:schemeClr>
                </a:solidFill>
                <a:latin typeface="Tunga" panose="020B0502040204020203" pitchFamily="34" charset="0"/>
                <a:cs typeface="Tunga" panose="020B0502040204020203" pitchFamily="34" charset="0"/>
              </a:rPr>
              <a:t>  120kg</a:t>
            </a:r>
          </a:p>
        </p:txBody>
      </p:sp>
      <p:sp>
        <p:nvSpPr>
          <p:cNvPr id="95" name="Rectangle 94"/>
          <p:cNvSpPr/>
          <p:nvPr/>
        </p:nvSpPr>
        <p:spPr>
          <a:xfrm>
            <a:off x="11480320" y="4752271"/>
            <a:ext cx="570543" cy="520435"/>
          </a:xfrm>
          <a:prstGeom prst="rect">
            <a:avLst/>
          </a:prstGeom>
          <a:solidFill>
            <a:schemeClr val="bg1"/>
          </a:solidFill>
          <a:ln>
            <a:solidFill>
              <a:schemeClr val="bg1">
                <a:lumMod val="85000"/>
              </a:schemeClr>
            </a:solidFill>
          </a:ln>
          <a:effectLst>
            <a:outerShdw blurRad="50800" dist="38100" dir="18900000" algn="bl" rotWithShape="0">
              <a:prstClr val="black">
                <a:alpha val="40000"/>
              </a:prstClr>
            </a:outerShdw>
          </a:effectLst>
        </p:spPr>
        <p:style>
          <a:lnRef idx="2">
            <a:schemeClr val="accent2"/>
          </a:lnRef>
          <a:fillRef idx="1">
            <a:schemeClr val="lt1"/>
          </a:fillRef>
          <a:effectRef idx="0">
            <a:schemeClr val="accent2"/>
          </a:effectRef>
          <a:fontRef idx="minor">
            <a:schemeClr val="dk1"/>
          </a:fontRef>
        </p:style>
        <p:txBody>
          <a:bodyPr lIns="0" rIns="0" bIns="0" rtlCol="0" anchor="ctr"/>
          <a:lstStyle/>
          <a:p>
            <a:pPr algn="ctr"/>
            <a:r>
              <a:rPr lang="nl-NL" sz="1000" dirty="0">
                <a:solidFill>
                  <a:schemeClr val="bg1">
                    <a:lumMod val="50000"/>
                  </a:schemeClr>
                </a:solidFill>
                <a:latin typeface="Tunga" panose="020B0502040204020203" pitchFamily="34" charset="0"/>
                <a:cs typeface="Tunga" panose="020B0502040204020203" pitchFamily="34" charset="0"/>
              </a:rPr>
              <a:t> 136kg</a:t>
            </a:r>
          </a:p>
        </p:txBody>
      </p:sp>
      <p:sp>
        <p:nvSpPr>
          <p:cNvPr id="97" name="Rectangle 96"/>
          <p:cNvSpPr/>
          <p:nvPr/>
        </p:nvSpPr>
        <p:spPr>
          <a:xfrm>
            <a:off x="2962693" y="5889717"/>
            <a:ext cx="540888" cy="145626"/>
          </a:xfrm>
          <a:prstGeom prst="rect">
            <a:avLst/>
          </a:prstGeom>
          <a:solidFill>
            <a:srgbClr val="00B050"/>
          </a:solidFill>
          <a:ln w="63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l-NL" sz="800" dirty="0"/>
              <a:t>60 TEU</a:t>
            </a:r>
          </a:p>
        </p:txBody>
      </p:sp>
      <p:sp>
        <p:nvSpPr>
          <p:cNvPr id="98" name="Rectangle 97"/>
          <p:cNvSpPr/>
          <p:nvPr/>
        </p:nvSpPr>
        <p:spPr>
          <a:xfrm>
            <a:off x="3497712" y="5888552"/>
            <a:ext cx="540888" cy="146791"/>
          </a:xfrm>
          <a:prstGeom prst="rect">
            <a:avLst/>
          </a:prstGeom>
          <a:solidFill>
            <a:srgbClr val="00B050"/>
          </a:solidFill>
          <a:ln w="63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l-NL" sz="800" dirty="0"/>
              <a:t>On time</a:t>
            </a:r>
          </a:p>
        </p:txBody>
      </p:sp>
      <p:sp>
        <p:nvSpPr>
          <p:cNvPr id="101" name="TextBox 100"/>
          <p:cNvSpPr txBox="1"/>
          <p:nvPr/>
        </p:nvSpPr>
        <p:spPr>
          <a:xfrm>
            <a:off x="4087917" y="6172200"/>
            <a:ext cx="941283" cy="215444"/>
          </a:xfrm>
          <a:prstGeom prst="rect">
            <a:avLst/>
          </a:prstGeom>
          <a:noFill/>
        </p:spPr>
        <p:txBody>
          <a:bodyPr wrap="none" rtlCol="0">
            <a:spAutoFit/>
          </a:bodyPr>
          <a:lstStyle/>
          <a:p>
            <a:r>
              <a:rPr lang="en-GB" sz="800" i="1" dirty="0"/>
              <a:t>Last mile planning</a:t>
            </a:r>
          </a:p>
        </p:txBody>
      </p:sp>
      <p:sp>
        <p:nvSpPr>
          <p:cNvPr id="138" name="Rectangle 137">
            <a:hlinkClick r:id="rId23" action="ppaction://hlinksldjump"/>
          </p:cNvPr>
          <p:cNvSpPr/>
          <p:nvPr/>
        </p:nvSpPr>
        <p:spPr>
          <a:xfrm>
            <a:off x="110198" y="914400"/>
            <a:ext cx="2310095" cy="2856165"/>
          </a:xfrm>
          <a:prstGeom prst="rect">
            <a:avLst/>
          </a:prstGeom>
          <a:solidFill>
            <a:schemeClr val="bg1">
              <a:lumMod val="85000"/>
            </a:schemeClr>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a:p>
        </p:txBody>
      </p:sp>
      <p:sp>
        <p:nvSpPr>
          <p:cNvPr id="139" name="TextBox 138"/>
          <p:cNvSpPr txBox="1"/>
          <p:nvPr/>
        </p:nvSpPr>
        <p:spPr>
          <a:xfrm>
            <a:off x="591468" y="922110"/>
            <a:ext cx="925318" cy="461665"/>
          </a:xfrm>
          <a:prstGeom prst="rect">
            <a:avLst/>
          </a:prstGeom>
          <a:noFill/>
        </p:spPr>
        <p:txBody>
          <a:bodyPr wrap="none" rtlCol="0">
            <a:spAutoFit/>
          </a:bodyPr>
          <a:lstStyle/>
          <a:p>
            <a:r>
              <a:rPr lang="en-GB" sz="1200" b="1" dirty="0"/>
              <a:t>Destination</a:t>
            </a:r>
          </a:p>
          <a:p>
            <a:r>
              <a:rPr lang="en-GB" sz="1200" dirty="0">
                <a:latin typeface="Tunga" panose="020B0502040204020203" pitchFamily="34" charset="0"/>
                <a:cs typeface="Tunga" panose="020B0502040204020203" pitchFamily="34" charset="0"/>
              </a:rPr>
              <a:t>Breda</a:t>
            </a:r>
          </a:p>
        </p:txBody>
      </p:sp>
      <p:sp>
        <p:nvSpPr>
          <p:cNvPr id="140" name="TextBox 139"/>
          <p:cNvSpPr txBox="1"/>
          <p:nvPr/>
        </p:nvSpPr>
        <p:spPr>
          <a:xfrm>
            <a:off x="609600" y="2052935"/>
            <a:ext cx="1132361" cy="461665"/>
          </a:xfrm>
          <a:prstGeom prst="rect">
            <a:avLst/>
          </a:prstGeom>
          <a:noFill/>
        </p:spPr>
        <p:txBody>
          <a:bodyPr wrap="none" rtlCol="0">
            <a:spAutoFit/>
          </a:bodyPr>
          <a:lstStyle/>
          <a:p>
            <a:r>
              <a:rPr lang="en-GB" sz="1200" b="1" dirty="0"/>
              <a:t>Container type</a:t>
            </a:r>
          </a:p>
          <a:p>
            <a:r>
              <a:rPr lang="en-GB" sz="1200" dirty="0">
                <a:latin typeface="Tunga" panose="020B0502040204020203" pitchFamily="34" charset="0"/>
                <a:cs typeface="Tunga" panose="020B0502040204020203" pitchFamily="34" charset="0"/>
              </a:rPr>
              <a:t>40 FT</a:t>
            </a:r>
          </a:p>
        </p:txBody>
      </p:sp>
      <p:sp>
        <p:nvSpPr>
          <p:cNvPr id="141" name="TextBox 140"/>
          <p:cNvSpPr txBox="1"/>
          <p:nvPr/>
        </p:nvSpPr>
        <p:spPr>
          <a:xfrm>
            <a:off x="600204" y="1295400"/>
            <a:ext cx="1223155" cy="461665"/>
          </a:xfrm>
          <a:prstGeom prst="rect">
            <a:avLst/>
          </a:prstGeom>
          <a:noFill/>
        </p:spPr>
        <p:txBody>
          <a:bodyPr wrap="none" rtlCol="0">
            <a:spAutoFit/>
          </a:bodyPr>
          <a:lstStyle/>
          <a:p>
            <a:r>
              <a:rPr lang="en-GB" sz="1200" b="1" dirty="0"/>
              <a:t>Pick up terminal</a:t>
            </a:r>
          </a:p>
          <a:p>
            <a:r>
              <a:rPr lang="en-GB" sz="1200" dirty="0"/>
              <a:t>APM2</a:t>
            </a:r>
          </a:p>
        </p:txBody>
      </p:sp>
      <p:pic>
        <p:nvPicPr>
          <p:cNvPr id="142" name="Picture 141" descr="want to create function that when a new point occurs this file will ..."/>
          <p:cNvPicPr>
            <a:picLocks noChangeAspect="1"/>
          </p:cNvPicPr>
          <p:nvPr/>
        </p:nvPicPr>
        <p:blipFill>
          <a:blip r:embed="rId7"/>
          <a:stretch>
            <a:fillRect/>
          </a:stretch>
        </p:blipFill>
        <p:spPr>
          <a:xfrm flipH="1">
            <a:off x="300832" y="1001112"/>
            <a:ext cx="160338" cy="280591"/>
          </a:xfrm>
          <a:prstGeom prst="rect">
            <a:avLst/>
          </a:prstGeom>
        </p:spPr>
      </p:pic>
      <p:pic>
        <p:nvPicPr>
          <p:cNvPr id="143" name="Picture 142" descr="want to create function that when a new point occurs this file will ..."/>
          <p:cNvPicPr>
            <a:picLocks noChangeAspect="1"/>
          </p:cNvPicPr>
          <p:nvPr/>
        </p:nvPicPr>
        <p:blipFill>
          <a:blip r:embed="rId7">
            <a:duotone>
              <a:schemeClr val="accent1">
                <a:shade val="45000"/>
                <a:satMod val="135000"/>
              </a:schemeClr>
              <a:prstClr val="white"/>
            </a:duotone>
          </a:blip>
          <a:stretch>
            <a:fillRect/>
          </a:stretch>
        </p:blipFill>
        <p:spPr>
          <a:xfrm flipH="1">
            <a:off x="293506" y="1396393"/>
            <a:ext cx="160338" cy="280591"/>
          </a:xfrm>
          <a:prstGeom prst="rect">
            <a:avLst/>
          </a:prstGeom>
        </p:spPr>
      </p:pic>
      <p:pic>
        <p:nvPicPr>
          <p:cNvPr id="144" name="Picture 2" descr="http://www.containerhomes-info.com/images/20-dry_gfx.jpg"/>
          <p:cNvPicPr>
            <a:picLocks noChangeAspect="1" noChangeArrowheads="1"/>
          </p:cNvPicPr>
          <p:nvPr/>
        </p:nvPicPr>
        <p:blipFill>
          <a:blip r:embed="rId24"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252333" y="2219666"/>
            <a:ext cx="321514" cy="233634"/>
          </a:xfrm>
          <a:prstGeom prst="rect">
            <a:avLst/>
          </a:prstGeom>
          <a:noFill/>
          <a:extLst>
            <a:ext uri="{909E8E84-426E-40DD-AFC4-6F175D3DCCD1}">
              <a14:hiddenFill xmlns:a14="http://schemas.microsoft.com/office/drawing/2010/main">
                <a:solidFill>
                  <a:srgbClr val="FFFFFF"/>
                </a:solidFill>
              </a14:hiddenFill>
            </a:ext>
          </a:extLst>
        </p:spPr>
      </p:pic>
      <p:pic>
        <p:nvPicPr>
          <p:cNvPr id="145" name="Picture 6" descr="http://thumb9.shutterstock.com/display_pic_with_logo/382021/377562832/stock-photo-container-ship-isolated-on-white-background-377562832.jpg"/>
          <p:cNvPicPr>
            <a:picLocks noChangeAspect="1" noChangeArrowheads="1"/>
          </p:cNvPicPr>
          <p:nvPr/>
        </p:nvPicPr>
        <p:blipFill>
          <a:blip r:embed="rId25"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flipH="1">
            <a:off x="228100" y="2602187"/>
            <a:ext cx="443367" cy="296563"/>
          </a:xfrm>
          <a:prstGeom prst="rect">
            <a:avLst/>
          </a:prstGeom>
          <a:noFill/>
          <a:extLst>
            <a:ext uri="{909E8E84-426E-40DD-AFC4-6F175D3DCCD1}">
              <a14:hiddenFill xmlns:a14="http://schemas.microsoft.com/office/drawing/2010/main">
                <a:solidFill>
                  <a:srgbClr val="FFFFFF"/>
                </a:solidFill>
              </a14:hiddenFill>
            </a:ext>
          </a:extLst>
        </p:spPr>
      </p:pic>
      <p:sp>
        <p:nvSpPr>
          <p:cNvPr id="150" name="TextBox 149"/>
          <p:cNvSpPr txBox="1"/>
          <p:nvPr/>
        </p:nvSpPr>
        <p:spPr>
          <a:xfrm>
            <a:off x="635837" y="2438400"/>
            <a:ext cx="620683" cy="461665"/>
          </a:xfrm>
          <a:prstGeom prst="rect">
            <a:avLst/>
          </a:prstGeom>
          <a:noFill/>
        </p:spPr>
        <p:txBody>
          <a:bodyPr wrap="none" rtlCol="0">
            <a:spAutoFit/>
          </a:bodyPr>
          <a:lstStyle/>
          <a:p>
            <a:r>
              <a:rPr lang="en-GB" sz="1200" b="1" dirty="0"/>
              <a:t>Carrier</a:t>
            </a:r>
          </a:p>
          <a:p>
            <a:r>
              <a:rPr lang="en-GB" sz="1200" dirty="0">
                <a:latin typeface="Tunga" panose="020B0502040204020203" pitchFamily="34" charset="0"/>
                <a:cs typeface="Tunga" panose="020B0502040204020203" pitchFamily="34" charset="0"/>
              </a:rPr>
              <a:t>Maersk</a:t>
            </a:r>
          </a:p>
        </p:txBody>
      </p:sp>
      <p:sp>
        <p:nvSpPr>
          <p:cNvPr id="151" name="TextBox 150"/>
          <p:cNvSpPr txBox="1"/>
          <p:nvPr/>
        </p:nvSpPr>
        <p:spPr>
          <a:xfrm>
            <a:off x="612651" y="2895600"/>
            <a:ext cx="1168205" cy="461665"/>
          </a:xfrm>
          <a:prstGeom prst="rect">
            <a:avLst/>
          </a:prstGeom>
          <a:noFill/>
        </p:spPr>
        <p:txBody>
          <a:bodyPr wrap="none" rtlCol="0">
            <a:spAutoFit/>
          </a:bodyPr>
          <a:lstStyle/>
          <a:p>
            <a:r>
              <a:rPr lang="en-GB" sz="1200" b="1" dirty="0">
                <a:sym typeface="Wingdings 3" panose="05040102010807070707" pitchFamily="18" charset="2"/>
              </a:rPr>
              <a:t> </a:t>
            </a:r>
            <a:r>
              <a:rPr lang="en-GB" sz="1200" b="1" dirty="0"/>
              <a:t>Release date</a:t>
            </a:r>
          </a:p>
          <a:p>
            <a:r>
              <a:rPr lang="en-GB" sz="1200" dirty="0">
                <a:latin typeface="Tunga" panose="020B0502040204020203" pitchFamily="34" charset="0"/>
                <a:cs typeface="Tunga" panose="020B0502040204020203" pitchFamily="34" charset="0"/>
              </a:rPr>
              <a:t>2016-09-04</a:t>
            </a:r>
          </a:p>
        </p:txBody>
      </p:sp>
      <p:sp>
        <p:nvSpPr>
          <p:cNvPr id="152" name="Rectangle 151"/>
          <p:cNvSpPr/>
          <p:nvPr/>
        </p:nvSpPr>
        <p:spPr>
          <a:xfrm flipV="1">
            <a:off x="119395" y="1981200"/>
            <a:ext cx="405024" cy="203403"/>
          </a:xfrm>
          <a:prstGeom prst="rect">
            <a:avLst/>
          </a:prstGeom>
          <a:solidFill>
            <a:schemeClr val="bg1">
              <a:lumMod val="8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a:p>
        </p:txBody>
      </p:sp>
      <p:sp>
        <p:nvSpPr>
          <p:cNvPr id="153" name="TextBox 152"/>
          <p:cNvSpPr txBox="1"/>
          <p:nvPr/>
        </p:nvSpPr>
        <p:spPr>
          <a:xfrm>
            <a:off x="605979" y="1676400"/>
            <a:ext cx="1232710" cy="461665"/>
          </a:xfrm>
          <a:prstGeom prst="rect">
            <a:avLst/>
          </a:prstGeom>
          <a:noFill/>
        </p:spPr>
        <p:txBody>
          <a:bodyPr wrap="none" rtlCol="0">
            <a:spAutoFit/>
          </a:bodyPr>
          <a:lstStyle/>
          <a:p>
            <a:r>
              <a:rPr lang="en-GB" sz="1200" b="1" dirty="0"/>
              <a:t>Return terminal</a:t>
            </a:r>
          </a:p>
          <a:p>
            <a:r>
              <a:rPr lang="en-GB" sz="1200" dirty="0"/>
              <a:t>Kramer-DCS</a:t>
            </a:r>
          </a:p>
        </p:txBody>
      </p:sp>
      <p:pic>
        <p:nvPicPr>
          <p:cNvPr id="154" name="Picture 153" descr="want to create function that when a new point occurs this file will ..."/>
          <p:cNvPicPr>
            <a:picLocks noChangeAspect="1"/>
          </p:cNvPicPr>
          <p:nvPr/>
        </p:nvPicPr>
        <p:blipFill>
          <a:blip r:embed="rId7">
            <a:duotone>
              <a:schemeClr val="bg2">
                <a:shade val="45000"/>
                <a:satMod val="135000"/>
              </a:schemeClr>
              <a:prstClr val="white"/>
            </a:duotone>
          </a:blip>
          <a:stretch>
            <a:fillRect/>
          </a:stretch>
        </p:blipFill>
        <p:spPr>
          <a:xfrm flipH="1">
            <a:off x="291355" y="1767246"/>
            <a:ext cx="160338" cy="280591"/>
          </a:xfrm>
          <a:prstGeom prst="rect">
            <a:avLst/>
          </a:prstGeom>
        </p:spPr>
      </p:pic>
      <p:sp>
        <p:nvSpPr>
          <p:cNvPr id="155" name="TextBox 154"/>
          <p:cNvSpPr txBox="1"/>
          <p:nvPr/>
        </p:nvSpPr>
        <p:spPr>
          <a:xfrm>
            <a:off x="607858" y="3308900"/>
            <a:ext cx="1112677" cy="461665"/>
          </a:xfrm>
          <a:prstGeom prst="rect">
            <a:avLst/>
          </a:prstGeom>
          <a:noFill/>
        </p:spPr>
        <p:txBody>
          <a:bodyPr wrap="none" rtlCol="0">
            <a:spAutoFit/>
          </a:bodyPr>
          <a:lstStyle/>
          <a:p>
            <a:r>
              <a:rPr lang="en-GB" sz="1200" b="1" dirty="0">
                <a:sym typeface="Wingdings 3" panose="05040102010807070707" pitchFamily="18" charset="2"/>
              </a:rPr>
              <a:t> </a:t>
            </a:r>
            <a:r>
              <a:rPr lang="en-GB" sz="1200" b="1" dirty="0"/>
              <a:t>Return date</a:t>
            </a:r>
          </a:p>
          <a:p>
            <a:r>
              <a:rPr lang="en-GB" sz="1200" dirty="0">
                <a:latin typeface="Tunga" panose="020B0502040204020203" pitchFamily="34" charset="0"/>
                <a:cs typeface="Tunga" panose="020B0502040204020203" pitchFamily="34" charset="0"/>
              </a:rPr>
              <a:t>2016-09-14</a:t>
            </a:r>
          </a:p>
        </p:txBody>
      </p:sp>
      <p:pic>
        <p:nvPicPr>
          <p:cNvPr id="156" name="Picture 381" descr="Afbeeldingsresultaat voor calendar icon"/>
          <p:cNvPicPr>
            <a:picLocks noChangeAspect="1" noChangeArrowheads="1"/>
          </p:cNvPicPr>
          <p:nvPr/>
        </p:nvPicPr>
        <p:blipFill>
          <a:blip r:embed="rId26"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321907" y="2957323"/>
            <a:ext cx="293004" cy="293004"/>
          </a:xfrm>
          <a:prstGeom prst="rect">
            <a:avLst/>
          </a:prstGeom>
          <a:noFill/>
          <a:extLst>
            <a:ext uri="{909E8E84-426E-40DD-AFC4-6F175D3DCCD1}">
              <a14:hiddenFill xmlns:a14="http://schemas.microsoft.com/office/drawing/2010/main">
                <a:solidFill>
                  <a:srgbClr val="FFFFFF"/>
                </a:solidFill>
              </a14:hiddenFill>
            </a:ext>
          </a:extLst>
        </p:spPr>
      </p:pic>
      <p:pic>
        <p:nvPicPr>
          <p:cNvPr id="157" name="Picture 381" descr="Afbeeldingsresultaat voor calendar icon"/>
          <p:cNvPicPr>
            <a:picLocks noChangeAspect="1" noChangeArrowheads="1"/>
          </p:cNvPicPr>
          <p:nvPr/>
        </p:nvPicPr>
        <p:blipFill>
          <a:blip r:embed="rId26" cstate="print">
            <a:clrChange>
              <a:clrFrom>
                <a:srgbClr val="FFFFFF"/>
              </a:clrFrom>
              <a:clrTo>
                <a:srgbClr val="FFFFFF">
                  <a:alpha val="0"/>
                </a:srgbClr>
              </a:clrTo>
            </a:clrChange>
            <a:duotone>
              <a:prstClr val="black"/>
              <a:schemeClr val="accent2">
                <a:tint val="45000"/>
                <a:satMod val="400000"/>
              </a:schemeClr>
            </a:duotone>
            <a:extLst>
              <a:ext uri="{28A0092B-C50C-407E-A947-70E740481C1C}">
                <a14:useLocalDpi xmlns:a14="http://schemas.microsoft.com/office/drawing/2010/main" val="0"/>
              </a:ext>
            </a:extLst>
          </a:blip>
          <a:srcRect/>
          <a:stretch>
            <a:fillRect/>
          </a:stretch>
        </p:blipFill>
        <p:spPr bwMode="auto">
          <a:xfrm>
            <a:off x="342833" y="3348591"/>
            <a:ext cx="293004" cy="293004"/>
          </a:xfrm>
          <a:prstGeom prst="rect">
            <a:avLst/>
          </a:prstGeom>
          <a:noFill/>
          <a:extLst>
            <a:ext uri="{909E8E84-426E-40DD-AFC4-6F175D3DCCD1}">
              <a14:hiddenFill xmlns:a14="http://schemas.microsoft.com/office/drawing/2010/main">
                <a:solidFill>
                  <a:srgbClr val="FFFFFF"/>
                </a:solidFill>
              </a14:hiddenFill>
            </a:ext>
          </a:extLst>
        </p:spPr>
      </p:pic>
      <p:pic>
        <p:nvPicPr>
          <p:cNvPr id="158" name="Picture 385" descr="https://cdn3.iconfinder.com/data/icons/meanicons-base/512/meanicons_50-512.png"/>
          <p:cNvPicPr>
            <a:picLocks noChangeAspect="1" noChangeArrowheads="1"/>
          </p:cNvPicPr>
          <p:nvPr/>
        </p:nvPicPr>
        <p:blipFill>
          <a:blip r:embed="rId27" cstate="print">
            <a:extLst>
              <a:ext uri="{28A0092B-C50C-407E-A947-70E740481C1C}">
                <a14:useLocalDpi xmlns:a14="http://schemas.microsoft.com/office/drawing/2010/main" val="0"/>
              </a:ext>
            </a:extLst>
          </a:blip>
          <a:srcRect/>
          <a:stretch>
            <a:fillRect/>
          </a:stretch>
        </p:blipFill>
        <p:spPr bwMode="auto">
          <a:xfrm>
            <a:off x="2094574" y="962195"/>
            <a:ext cx="217985" cy="210322"/>
          </a:xfrm>
          <a:prstGeom prst="rect">
            <a:avLst/>
          </a:prstGeom>
          <a:noFill/>
          <a:extLst>
            <a:ext uri="{909E8E84-426E-40DD-AFC4-6F175D3DCCD1}">
              <a14:hiddenFill xmlns:a14="http://schemas.microsoft.com/office/drawing/2010/main">
                <a:solidFill>
                  <a:srgbClr val="FFFFFF"/>
                </a:solidFill>
              </a14:hiddenFill>
            </a:ext>
          </a:extLst>
        </p:spPr>
      </p:pic>
      <p:sp>
        <p:nvSpPr>
          <p:cNvPr id="2" name="Slide Number Placeholder 1"/>
          <p:cNvSpPr>
            <a:spLocks noGrp="1"/>
          </p:cNvSpPr>
          <p:nvPr>
            <p:ph type="sldNum" sz="quarter" idx="12"/>
          </p:nvPr>
        </p:nvSpPr>
        <p:spPr/>
        <p:txBody>
          <a:bodyPr/>
          <a:lstStyle/>
          <a:p>
            <a:fld id="{B6F15528-21DE-4FAA-801E-634DDDAF4B2B}" type="slidenum">
              <a:rPr lang="en-US" smtClean="0"/>
              <a:pPr/>
              <a:t>28</a:t>
            </a:fld>
            <a:endParaRPr lang="en-US"/>
          </a:p>
        </p:txBody>
      </p:sp>
      <p:sp>
        <p:nvSpPr>
          <p:cNvPr id="96" name="TextBox 95"/>
          <p:cNvSpPr txBox="1"/>
          <p:nvPr/>
        </p:nvSpPr>
        <p:spPr>
          <a:xfrm>
            <a:off x="17379" y="58687"/>
            <a:ext cx="2601975" cy="338554"/>
          </a:xfrm>
          <a:prstGeom prst="rect">
            <a:avLst/>
          </a:prstGeom>
          <a:noFill/>
          <a:effectLst>
            <a:outerShdw blurRad="50800" dist="38100" dir="2700000" algn="tl" rotWithShape="0">
              <a:prstClr val="black">
                <a:alpha val="40000"/>
              </a:prstClr>
            </a:outerShdw>
          </a:effectLst>
        </p:spPr>
        <p:txBody>
          <a:bodyPr wrap="square" rtlCol="0">
            <a:spAutoFit/>
          </a:bodyPr>
          <a:lstStyle/>
          <a:p>
            <a:r>
              <a:rPr lang="nl-NL" sz="1600" dirty="0">
                <a:solidFill>
                  <a:schemeClr val="bg1"/>
                </a:solidFill>
                <a:latin typeface="Tunga" panose="020B0502040204020203" pitchFamily="34" charset="0"/>
                <a:cs typeface="Tunga" panose="020B0502040204020203" pitchFamily="34" charset="0"/>
              </a:rPr>
              <a:t>No container # - Import</a:t>
            </a:r>
          </a:p>
        </p:txBody>
      </p:sp>
    </p:spTree>
    <p:controls>
      <mc:AlternateContent xmlns:mc="http://schemas.openxmlformats.org/markup-compatibility/2006">
        <mc:Choice xmlns:v="urn:schemas-microsoft-com:vml" Requires="v">
          <p:control spid="22242" name="ScrollBar1" r:id="rId2" imgW="85680" imgH="2666880"/>
        </mc:Choice>
        <mc:Fallback>
          <p:control name="ScrollBar1" r:id="rId2" imgW="85680" imgH="2666880">
            <p:pic>
              <p:nvPicPr>
                <p:cNvPr id="38" name="ScrollBar1"/>
                <p:cNvPicPr>
                  <a:picLocks/>
                </p:cNvPicPr>
                <p:nvPr/>
              </p:nvPicPr>
              <p:blipFill>
                <a:blip r:embed="rId28"/>
                <a:stretch>
                  <a:fillRect/>
                </a:stretch>
              </p:blipFill>
              <p:spPr>
                <a:xfrm>
                  <a:off x="7010401" y="914400"/>
                  <a:ext cx="87293" cy="2664312"/>
                </a:xfrm>
                <a:prstGeom prst="rect">
                  <a:avLst/>
                </a:prstGeom>
              </p:spPr>
            </p:pic>
          </p:control>
        </mc:Fallback>
      </mc:AlternateContent>
      <mc:AlternateContent xmlns:mc="http://schemas.openxmlformats.org/markup-compatibility/2006">
        <mc:Choice xmlns:v="urn:schemas-microsoft-com:vml" Requires="v">
          <p:control spid="22243" name="ScrollBar2" r:id="rId3" imgW="4419720" imgH="123840"/>
        </mc:Choice>
        <mc:Fallback>
          <p:control name="ScrollBar2" r:id="rId3" imgW="4419720" imgH="123840">
            <p:pic>
              <p:nvPicPr>
                <p:cNvPr id="39" name="ScrollBar2"/>
                <p:cNvPicPr>
                  <a:picLocks/>
                </p:cNvPicPr>
                <p:nvPr/>
              </p:nvPicPr>
              <p:blipFill>
                <a:blip r:embed="rId29"/>
                <a:stretch>
                  <a:fillRect/>
                </a:stretch>
              </p:blipFill>
              <p:spPr>
                <a:xfrm>
                  <a:off x="2590800" y="3457834"/>
                  <a:ext cx="4419600" cy="120878"/>
                </a:xfrm>
                <a:prstGeom prst="rect">
                  <a:avLst/>
                </a:prstGeom>
              </p:spPr>
            </p:pic>
          </p:control>
        </mc:Fallback>
      </mc:AlternateContent>
    </p:controls>
    <p:extLst>
      <p:ext uri="{BB962C8B-B14F-4D97-AF65-F5344CB8AC3E}">
        <p14:creationId xmlns:p14="http://schemas.microsoft.com/office/powerpoint/2010/main" val="946733175"/>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 name="Rectangle 78">
            <a:hlinkClick r:id="rId5" action="ppaction://hlinksldjump"/>
          </p:cNvPr>
          <p:cNvSpPr/>
          <p:nvPr/>
        </p:nvSpPr>
        <p:spPr>
          <a:xfrm>
            <a:off x="7696200" y="4754618"/>
            <a:ext cx="2616434" cy="520435"/>
          </a:xfrm>
          <a:prstGeom prst="rect">
            <a:avLst/>
          </a:prstGeom>
          <a:solidFill>
            <a:schemeClr val="bg1">
              <a:lumMod val="75000"/>
            </a:schemeClr>
          </a:solidFill>
          <a:ln>
            <a:solidFill>
              <a:schemeClr val="bg1">
                <a:lumMod val="85000"/>
              </a:schemeClr>
            </a:solidFill>
          </a:ln>
          <a:effectLst>
            <a:outerShdw blurRad="50800" dist="38100" dir="18900000" algn="bl" rotWithShape="0">
              <a:prstClr val="black">
                <a:alpha val="40000"/>
              </a:prstClr>
            </a:outerShdw>
          </a:effectLst>
        </p:spPr>
        <p:style>
          <a:lnRef idx="2">
            <a:schemeClr val="accent2"/>
          </a:lnRef>
          <a:fillRef idx="1">
            <a:schemeClr val="lt1"/>
          </a:fillRef>
          <a:effectRef idx="0">
            <a:schemeClr val="accent2"/>
          </a:effectRef>
          <a:fontRef idx="minor">
            <a:schemeClr val="dk1"/>
          </a:fontRef>
        </p:style>
        <p:txBody>
          <a:bodyPr lIns="0" rIns="0" bIns="0" rtlCol="0" anchor="ctr"/>
          <a:lstStyle/>
          <a:p>
            <a:pPr marL="91440"/>
            <a:r>
              <a:rPr lang="nl-NL" sz="1000" b="1" dirty="0">
                <a:solidFill>
                  <a:schemeClr val="bg1"/>
                </a:solidFill>
                <a:latin typeface="Tunga" panose="020B0502040204020203" pitchFamily="34" charset="0"/>
                <a:cs typeface="Tunga" panose="020B0502040204020203" pitchFamily="34" charset="0"/>
              </a:rPr>
              <a:t>Oosterhout Container Terminal, Oosterhout</a:t>
            </a:r>
          </a:p>
          <a:p>
            <a:pPr marL="91440"/>
            <a:r>
              <a:rPr lang="nl-NL" sz="1000" dirty="0">
                <a:solidFill>
                  <a:schemeClr val="bg1"/>
                </a:solidFill>
                <a:latin typeface="Tunga" panose="020B0502040204020203" pitchFamily="34" charset="0"/>
                <a:cs typeface="Tunga" panose="020B0502040204020203" pitchFamily="34" charset="0"/>
                <a:sym typeface="Wingdings 3" panose="05040102010807070707" pitchFamily="18" charset="2"/>
              </a:rPr>
              <a:t> </a:t>
            </a:r>
            <a:r>
              <a:rPr lang="nl-NL" sz="1000" dirty="0" err="1">
                <a:solidFill>
                  <a:schemeClr val="bg1"/>
                </a:solidFill>
                <a:latin typeface="Tunga" panose="020B0502040204020203" pitchFamily="34" charset="0"/>
                <a:cs typeface="Tunga" panose="020B0502040204020203" pitchFamily="34" charset="0"/>
              </a:rPr>
              <a:t>Round</a:t>
            </a:r>
            <a:r>
              <a:rPr lang="nl-NL" sz="1000" dirty="0">
                <a:solidFill>
                  <a:schemeClr val="bg1"/>
                </a:solidFill>
                <a:latin typeface="Tunga" panose="020B0502040204020203" pitchFamily="34" charset="0"/>
                <a:cs typeface="Tunga" panose="020B0502040204020203" pitchFamily="34" charset="0"/>
              </a:rPr>
              <a:t> Trip</a:t>
            </a:r>
          </a:p>
        </p:txBody>
      </p:sp>
      <p:sp>
        <p:nvSpPr>
          <p:cNvPr id="72" name="Rectangle 71">
            <a:hlinkClick r:id="rId5" action="ppaction://hlinksldjump"/>
          </p:cNvPr>
          <p:cNvSpPr/>
          <p:nvPr/>
        </p:nvSpPr>
        <p:spPr>
          <a:xfrm>
            <a:off x="7731829" y="952377"/>
            <a:ext cx="2616434" cy="520435"/>
          </a:xfrm>
          <a:prstGeom prst="rect">
            <a:avLst/>
          </a:prstGeom>
          <a:solidFill>
            <a:srgbClr val="FFFFCC"/>
          </a:solidFill>
          <a:ln>
            <a:solidFill>
              <a:schemeClr val="bg1">
                <a:lumMod val="85000"/>
              </a:schemeClr>
            </a:solidFill>
          </a:ln>
          <a:effectLst>
            <a:outerShdw blurRad="50800" dist="38100" dir="18900000" algn="bl" rotWithShape="0">
              <a:prstClr val="black">
                <a:alpha val="40000"/>
              </a:prstClr>
            </a:outerShdw>
          </a:effectLst>
        </p:spPr>
        <p:style>
          <a:lnRef idx="2">
            <a:schemeClr val="accent2"/>
          </a:lnRef>
          <a:fillRef idx="1">
            <a:schemeClr val="lt1"/>
          </a:fillRef>
          <a:effectRef idx="0">
            <a:schemeClr val="accent2"/>
          </a:effectRef>
          <a:fontRef idx="minor">
            <a:schemeClr val="dk1"/>
          </a:fontRef>
        </p:style>
        <p:txBody>
          <a:bodyPr lIns="0" rIns="0" bIns="0" rtlCol="0" anchor="ctr"/>
          <a:lstStyle/>
          <a:p>
            <a:pPr marL="91440"/>
            <a:r>
              <a:rPr lang="nl-NL" sz="1000" b="1" dirty="0">
                <a:solidFill>
                  <a:schemeClr val="tx1"/>
                </a:solidFill>
                <a:latin typeface="Tunga" panose="020B0502040204020203" pitchFamily="34" charset="0"/>
                <a:cs typeface="Tunga" panose="020B0502040204020203" pitchFamily="34" charset="0"/>
              </a:rPr>
              <a:t>Delta Marine Terminals, Moerdijk</a:t>
            </a:r>
          </a:p>
          <a:p>
            <a:pPr marL="91440"/>
            <a:r>
              <a:rPr lang="nl-NL" sz="1000" dirty="0">
                <a:solidFill>
                  <a:schemeClr val="tx1"/>
                </a:solidFill>
                <a:latin typeface="Tunga" panose="020B0502040204020203" pitchFamily="34" charset="0"/>
                <a:cs typeface="Tunga" panose="020B0502040204020203" pitchFamily="34" charset="0"/>
                <a:sym typeface="Wingdings 3" panose="05040102010807070707" pitchFamily="18" charset="2"/>
              </a:rPr>
              <a:t> </a:t>
            </a:r>
            <a:r>
              <a:rPr lang="nl-NL" sz="1000" dirty="0">
                <a:solidFill>
                  <a:schemeClr val="tx1"/>
                </a:solidFill>
                <a:latin typeface="Tunga" panose="020B0502040204020203" pitchFamily="34" charset="0"/>
                <a:cs typeface="Tunga" panose="020B0502040204020203" pitchFamily="34" charset="0"/>
              </a:rPr>
              <a:t>Single Trip </a:t>
            </a:r>
            <a:r>
              <a:rPr lang="nl-NL" sz="1000" dirty="0">
                <a:solidFill>
                  <a:schemeClr val="tx1"/>
                </a:solidFill>
                <a:latin typeface="Tunga" panose="020B0502040204020203" pitchFamily="34" charset="0"/>
                <a:cs typeface="Tunga" panose="020B0502040204020203" pitchFamily="34" charset="0"/>
                <a:sym typeface="Wingdings 3" panose="05040102010807070707" pitchFamily="18" charset="2"/>
              </a:rPr>
              <a:t> </a:t>
            </a:r>
            <a:r>
              <a:rPr lang="nl-NL" sz="1000" dirty="0">
                <a:solidFill>
                  <a:schemeClr val="tx1"/>
                </a:solidFill>
                <a:latin typeface="Tunga" panose="020B0502040204020203" pitchFamily="34" charset="0"/>
                <a:cs typeface="Tunga" panose="020B0502040204020203" pitchFamily="34" charset="0"/>
              </a:rPr>
              <a:t>Depot </a:t>
            </a:r>
            <a:r>
              <a:rPr lang="nl-NL" sz="1000" dirty="0" err="1">
                <a:solidFill>
                  <a:schemeClr val="tx1"/>
                </a:solidFill>
                <a:latin typeface="Tunga" panose="020B0502040204020203" pitchFamily="34" charset="0"/>
                <a:cs typeface="Tunga" panose="020B0502040204020203" pitchFamily="34" charset="0"/>
              </a:rPr>
              <a:t>available</a:t>
            </a:r>
            <a:r>
              <a:rPr lang="nl-NL" sz="1000" dirty="0">
                <a:solidFill>
                  <a:schemeClr val="tx1"/>
                </a:solidFill>
                <a:latin typeface="Tunga" panose="020B0502040204020203" pitchFamily="34" charset="0"/>
                <a:cs typeface="Tunga" panose="020B0502040204020203" pitchFamily="34" charset="0"/>
              </a:rPr>
              <a:t> </a:t>
            </a:r>
            <a:r>
              <a:rPr lang="nl-NL" sz="1000" dirty="0" err="1">
                <a:solidFill>
                  <a:schemeClr val="tx1"/>
                </a:solidFill>
                <a:latin typeface="Tunga" panose="020B0502040204020203" pitchFamily="34" charset="0"/>
                <a:cs typeface="Tunga" panose="020B0502040204020203" pitchFamily="34" charset="0"/>
              </a:rPr>
              <a:t>for</a:t>
            </a:r>
            <a:r>
              <a:rPr lang="nl-NL" sz="1000" dirty="0">
                <a:solidFill>
                  <a:schemeClr val="tx1"/>
                </a:solidFill>
                <a:latin typeface="Tunga" panose="020B0502040204020203" pitchFamily="34" charset="0"/>
                <a:cs typeface="Tunga" panose="020B0502040204020203" pitchFamily="34" charset="0"/>
              </a:rPr>
              <a:t> carrier </a:t>
            </a:r>
          </a:p>
        </p:txBody>
      </p:sp>
      <p:sp>
        <p:nvSpPr>
          <p:cNvPr id="26" name="Title 1"/>
          <p:cNvSpPr>
            <a:spLocks noGrp="1"/>
          </p:cNvSpPr>
          <p:nvPr>
            <p:ph type="title"/>
          </p:nvPr>
        </p:nvSpPr>
        <p:spPr>
          <a:xfrm>
            <a:off x="8762999" y="6400800"/>
            <a:ext cx="2533073" cy="381000"/>
          </a:xfrm>
        </p:spPr>
        <p:txBody>
          <a:bodyPr>
            <a:normAutofit/>
          </a:bodyPr>
          <a:lstStyle/>
          <a:p>
            <a:r>
              <a:rPr lang="nl-NL" sz="800" dirty="0"/>
              <a:t>Menu option No container # import Moerdijk details option 4</a:t>
            </a:r>
          </a:p>
        </p:txBody>
      </p:sp>
      <p:pic>
        <p:nvPicPr>
          <p:cNvPr id="24" name="Picture 23"/>
          <p:cNvPicPr>
            <a:picLocks noChangeAspect="1"/>
          </p:cNvPicPr>
          <p:nvPr/>
        </p:nvPicPr>
        <p:blipFill>
          <a:blip r:embed="rId6"/>
          <a:stretch>
            <a:fillRect/>
          </a:stretch>
        </p:blipFill>
        <p:spPr>
          <a:xfrm>
            <a:off x="2590801" y="914400"/>
            <a:ext cx="4506893" cy="2664312"/>
          </a:xfrm>
          <a:prstGeom prst="rect">
            <a:avLst/>
          </a:prstGeom>
          <a:effectLst>
            <a:outerShdw blurRad="50800" dist="38100" dir="18900000" algn="bl" rotWithShape="0">
              <a:prstClr val="black">
                <a:alpha val="40000"/>
              </a:prstClr>
            </a:outerShdw>
          </a:effectLst>
        </p:spPr>
      </p:pic>
      <p:pic>
        <p:nvPicPr>
          <p:cNvPr id="42" name="Picture 41" descr="want to create function that when a new point occurs this file will ..."/>
          <p:cNvPicPr>
            <a:picLocks noChangeAspect="1"/>
          </p:cNvPicPr>
          <p:nvPr/>
        </p:nvPicPr>
        <p:blipFill>
          <a:blip r:embed="rId7"/>
          <a:stretch>
            <a:fillRect/>
          </a:stretch>
        </p:blipFill>
        <p:spPr>
          <a:xfrm flipH="1">
            <a:off x="4395498" y="2511255"/>
            <a:ext cx="160338" cy="280591"/>
          </a:xfrm>
          <a:prstGeom prst="rect">
            <a:avLst/>
          </a:prstGeom>
        </p:spPr>
      </p:pic>
      <p:sp>
        <p:nvSpPr>
          <p:cNvPr id="45" name="Rectangle 44"/>
          <p:cNvSpPr/>
          <p:nvPr/>
        </p:nvSpPr>
        <p:spPr>
          <a:xfrm>
            <a:off x="10325934" y="4754620"/>
            <a:ext cx="570543" cy="520435"/>
          </a:xfrm>
          <a:prstGeom prst="rect">
            <a:avLst/>
          </a:prstGeom>
          <a:solidFill>
            <a:schemeClr val="bg1"/>
          </a:solidFill>
          <a:ln>
            <a:solidFill>
              <a:schemeClr val="bg1">
                <a:lumMod val="85000"/>
              </a:schemeClr>
            </a:solidFill>
          </a:ln>
          <a:effectLst>
            <a:outerShdw blurRad="50800" dist="38100" dir="18900000" algn="bl" rotWithShape="0">
              <a:prstClr val="black">
                <a:alpha val="40000"/>
              </a:prstClr>
            </a:outerShdw>
          </a:effectLst>
        </p:spPr>
        <p:style>
          <a:lnRef idx="2">
            <a:schemeClr val="accent2"/>
          </a:lnRef>
          <a:fillRef idx="1">
            <a:schemeClr val="lt1"/>
          </a:fillRef>
          <a:effectRef idx="0">
            <a:schemeClr val="accent2"/>
          </a:effectRef>
          <a:fontRef idx="minor">
            <a:schemeClr val="dk1"/>
          </a:fontRef>
        </p:style>
        <p:txBody>
          <a:bodyPr lIns="0" rIns="0" bIns="0" rtlCol="0" anchor="ctr"/>
          <a:lstStyle/>
          <a:p>
            <a:pPr algn="ctr"/>
            <a:endParaRPr lang="nl-NL">
              <a:latin typeface="Tunga" panose="020B0502040204020203" pitchFamily="34" charset="0"/>
              <a:cs typeface="Tunga" panose="020B0502040204020203" pitchFamily="34" charset="0"/>
            </a:endParaRPr>
          </a:p>
        </p:txBody>
      </p:sp>
      <p:sp>
        <p:nvSpPr>
          <p:cNvPr id="46" name="Rectangle 45"/>
          <p:cNvSpPr/>
          <p:nvPr/>
        </p:nvSpPr>
        <p:spPr>
          <a:xfrm>
            <a:off x="10337479" y="4058989"/>
            <a:ext cx="570543" cy="520435"/>
          </a:xfrm>
          <a:prstGeom prst="rect">
            <a:avLst/>
          </a:prstGeom>
          <a:solidFill>
            <a:schemeClr val="bg1"/>
          </a:solidFill>
          <a:ln>
            <a:solidFill>
              <a:schemeClr val="bg1">
                <a:lumMod val="85000"/>
              </a:schemeClr>
            </a:solidFill>
          </a:ln>
          <a:effectLst>
            <a:outerShdw blurRad="50800" dist="38100" dir="18900000" algn="bl" rotWithShape="0">
              <a:prstClr val="black">
                <a:alpha val="40000"/>
              </a:prstClr>
            </a:outerShdw>
          </a:effectLst>
        </p:spPr>
        <p:style>
          <a:lnRef idx="2">
            <a:schemeClr val="accent2"/>
          </a:lnRef>
          <a:fillRef idx="1">
            <a:schemeClr val="lt1"/>
          </a:fillRef>
          <a:effectRef idx="0">
            <a:schemeClr val="accent2"/>
          </a:effectRef>
          <a:fontRef idx="minor">
            <a:schemeClr val="dk1"/>
          </a:fontRef>
        </p:style>
        <p:txBody>
          <a:bodyPr lIns="0" rIns="0" bIns="0" rtlCol="0" anchor="ctr"/>
          <a:lstStyle/>
          <a:p>
            <a:pPr algn="ctr"/>
            <a:endParaRPr lang="nl-NL">
              <a:latin typeface="Tunga" panose="020B0502040204020203" pitchFamily="34" charset="0"/>
              <a:cs typeface="Tunga" panose="020B0502040204020203" pitchFamily="34" charset="0"/>
            </a:endParaRPr>
          </a:p>
        </p:txBody>
      </p:sp>
      <p:sp>
        <p:nvSpPr>
          <p:cNvPr id="48" name="Rectangle 47"/>
          <p:cNvSpPr/>
          <p:nvPr/>
        </p:nvSpPr>
        <p:spPr>
          <a:xfrm>
            <a:off x="10325934" y="946513"/>
            <a:ext cx="570543" cy="520435"/>
          </a:xfrm>
          <a:prstGeom prst="rect">
            <a:avLst/>
          </a:prstGeom>
          <a:solidFill>
            <a:schemeClr val="bg1"/>
          </a:solidFill>
          <a:ln>
            <a:solidFill>
              <a:schemeClr val="bg1">
                <a:lumMod val="85000"/>
              </a:schemeClr>
            </a:solidFill>
          </a:ln>
          <a:effectLst>
            <a:outerShdw blurRad="50800" dist="38100" dir="18900000" algn="bl" rotWithShape="0">
              <a:prstClr val="black">
                <a:alpha val="40000"/>
              </a:prstClr>
            </a:outerShdw>
          </a:effectLst>
        </p:spPr>
        <p:style>
          <a:lnRef idx="2">
            <a:schemeClr val="accent2"/>
          </a:lnRef>
          <a:fillRef idx="1">
            <a:schemeClr val="lt1"/>
          </a:fillRef>
          <a:effectRef idx="0">
            <a:schemeClr val="accent2"/>
          </a:effectRef>
          <a:fontRef idx="minor">
            <a:schemeClr val="dk1"/>
          </a:fontRef>
        </p:style>
        <p:txBody>
          <a:bodyPr lIns="0" rIns="0" bIns="0" rtlCol="0" anchor="ctr"/>
          <a:lstStyle/>
          <a:p>
            <a:pPr algn="ctr"/>
            <a:endParaRPr lang="nl-NL">
              <a:latin typeface="Tunga" panose="020B0502040204020203" pitchFamily="34" charset="0"/>
              <a:cs typeface="Tunga" panose="020B0502040204020203" pitchFamily="34" charset="0"/>
            </a:endParaRPr>
          </a:p>
        </p:txBody>
      </p:sp>
      <p:pic>
        <p:nvPicPr>
          <p:cNvPr id="49" name="Picture 2"/>
          <p:cNvPicPr>
            <a:picLocks noChangeAspect="1" noChangeArrowheads="1"/>
          </p:cNvPicPr>
          <p:nvPr/>
        </p:nvPicPr>
        <p:blipFill>
          <a:blip r:embed="rId8">
            <a:duotone>
              <a:schemeClr val="bg2">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10381204" y="987654"/>
            <a:ext cx="438150" cy="438150"/>
          </a:xfrm>
          <a:prstGeom prst="rect">
            <a:avLst/>
          </a:prstGeom>
          <a:noFill/>
          <a:ln>
            <a:noFill/>
          </a:ln>
          <a:effectLst>
            <a:outerShdw blurRad="50800" dist="38100" dir="18900000" algn="bl" rotWithShape="0">
              <a:prstClr val="black">
                <a:alpha val="40000"/>
              </a:prstClr>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50" name="Picture 3"/>
          <p:cNvPicPr>
            <a:picLocks noChangeAspect="1" noChangeArrowheads="1"/>
          </p:cNvPicPr>
          <p:nvPr/>
        </p:nvPicPr>
        <p:blipFill>
          <a:blip r:embed="rId9">
            <a:duotone>
              <a:schemeClr val="bg2">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10437692" y="4114321"/>
            <a:ext cx="370114" cy="409769"/>
          </a:xfrm>
          <a:prstGeom prst="rect">
            <a:avLst/>
          </a:prstGeom>
          <a:noFill/>
          <a:ln>
            <a:noFill/>
          </a:ln>
          <a:effectLst>
            <a:outerShdw blurRad="50800" dist="38100" dir="18900000" algn="bl" rotWithShape="0">
              <a:prstClr val="black">
                <a:alpha val="40000"/>
              </a:prstClr>
            </a:outerShdw>
          </a:effectLst>
          <a:extLst/>
        </p:spPr>
      </p:pic>
      <p:pic>
        <p:nvPicPr>
          <p:cNvPr id="51" name="Picture 2"/>
          <p:cNvPicPr>
            <a:picLocks noChangeAspect="1" noChangeArrowheads="1"/>
          </p:cNvPicPr>
          <p:nvPr/>
        </p:nvPicPr>
        <p:blipFill>
          <a:blip r:embed="rId8">
            <a:duotone>
              <a:schemeClr val="bg2">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10367870" y="4795761"/>
            <a:ext cx="438150" cy="438150"/>
          </a:xfrm>
          <a:prstGeom prst="rect">
            <a:avLst/>
          </a:prstGeom>
          <a:noFill/>
          <a:ln>
            <a:noFill/>
          </a:ln>
          <a:effectLst>
            <a:outerShdw blurRad="50800" dist="38100" dir="18900000" algn="bl" rotWithShape="0">
              <a:prstClr val="black">
                <a:alpha val="40000"/>
              </a:prstClr>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52" name="Rectangle 51">
            <a:hlinkClick r:id="rId10" action="ppaction://hlinksldjump"/>
          </p:cNvPr>
          <p:cNvSpPr/>
          <p:nvPr/>
        </p:nvSpPr>
        <p:spPr>
          <a:xfrm>
            <a:off x="7731829" y="4058561"/>
            <a:ext cx="2616434" cy="520435"/>
          </a:xfrm>
          <a:prstGeom prst="rect">
            <a:avLst/>
          </a:prstGeom>
          <a:solidFill>
            <a:schemeClr val="bg1">
              <a:lumMod val="75000"/>
            </a:schemeClr>
          </a:solidFill>
          <a:ln>
            <a:solidFill>
              <a:schemeClr val="bg1">
                <a:lumMod val="85000"/>
              </a:schemeClr>
            </a:solidFill>
          </a:ln>
          <a:effectLst>
            <a:outerShdw blurRad="50800" dist="38100" dir="18900000" algn="bl" rotWithShape="0">
              <a:prstClr val="black">
                <a:alpha val="40000"/>
              </a:prstClr>
            </a:outerShdw>
          </a:effectLst>
        </p:spPr>
        <p:style>
          <a:lnRef idx="2">
            <a:schemeClr val="accent2"/>
          </a:lnRef>
          <a:fillRef idx="1">
            <a:schemeClr val="lt1"/>
          </a:fillRef>
          <a:effectRef idx="0">
            <a:schemeClr val="accent2"/>
          </a:effectRef>
          <a:fontRef idx="minor">
            <a:schemeClr val="dk1"/>
          </a:fontRef>
        </p:style>
        <p:txBody>
          <a:bodyPr lIns="0" rIns="0" bIns="0" rtlCol="0" anchor="ctr"/>
          <a:lstStyle/>
          <a:p>
            <a:pPr marL="91440"/>
            <a:r>
              <a:rPr lang="nl-NL" sz="1000" b="1" dirty="0">
                <a:solidFill>
                  <a:schemeClr val="bg1"/>
                </a:solidFill>
                <a:latin typeface="Tunga" panose="020B0502040204020203" pitchFamily="34" charset="0"/>
                <a:cs typeface="Tunga" panose="020B0502040204020203" pitchFamily="34" charset="0"/>
              </a:rPr>
              <a:t>Barge Terminal Tilburg, Tilburg</a:t>
            </a:r>
          </a:p>
          <a:p>
            <a:pPr marL="91440"/>
            <a:r>
              <a:rPr lang="nl-NL" sz="1000" dirty="0">
                <a:solidFill>
                  <a:schemeClr val="bg1"/>
                </a:solidFill>
                <a:latin typeface="Tunga" panose="020B0502040204020203" pitchFamily="34" charset="0"/>
                <a:cs typeface="Tunga" panose="020B0502040204020203" pitchFamily="34" charset="0"/>
                <a:sym typeface="Wingdings 3" panose="05040102010807070707" pitchFamily="18" charset="2"/>
              </a:rPr>
              <a:t> </a:t>
            </a:r>
            <a:r>
              <a:rPr lang="nl-NL" sz="1000" dirty="0" err="1">
                <a:solidFill>
                  <a:schemeClr val="bg1"/>
                </a:solidFill>
                <a:latin typeface="Tunga" panose="020B0502040204020203" pitchFamily="34" charset="0"/>
                <a:cs typeface="Tunga" panose="020B0502040204020203" pitchFamily="34" charset="0"/>
              </a:rPr>
              <a:t>Round</a:t>
            </a:r>
            <a:r>
              <a:rPr lang="nl-NL" sz="1000" dirty="0">
                <a:solidFill>
                  <a:schemeClr val="bg1"/>
                </a:solidFill>
                <a:latin typeface="Tunga" panose="020B0502040204020203" pitchFamily="34" charset="0"/>
                <a:cs typeface="Tunga" panose="020B0502040204020203" pitchFamily="34" charset="0"/>
              </a:rPr>
              <a:t> Trip</a:t>
            </a:r>
          </a:p>
        </p:txBody>
      </p:sp>
      <p:sp>
        <p:nvSpPr>
          <p:cNvPr id="54" name="Rectangle 53"/>
          <p:cNvSpPr/>
          <p:nvPr/>
        </p:nvSpPr>
        <p:spPr>
          <a:xfrm>
            <a:off x="10887924" y="946513"/>
            <a:ext cx="570543" cy="520435"/>
          </a:xfrm>
          <a:prstGeom prst="rect">
            <a:avLst/>
          </a:prstGeom>
          <a:solidFill>
            <a:srgbClr val="FF0000"/>
          </a:solidFill>
          <a:ln>
            <a:solidFill>
              <a:schemeClr val="bg1">
                <a:lumMod val="85000"/>
              </a:schemeClr>
            </a:solidFill>
          </a:ln>
          <a:effectLst>
            <a:outerShdw blurRad="50800" dist="38100" dir="18900000" algn="bl" rotWithShape="0">
              <a:prstClr val="black">
                <a:alpha val="40000"/>
              </a:prstClr>
            </a:outerShdw>
          </a:effectLst>
        </p:spPr>
        <p:style>
          <a:lnRef idx="2">
            <a:schemeClr val="accent2"/>
          </a:lnRef>
          <a:fillRef idx="1">
            <a:schemeClr val="lt1"/>
          </a:fillRef>
          <a:effectRef idx="0">
            <a:schemeClr val="accent2"/>
          </a:effectRef>
          <a:fontRef idx="minor">
            <a:schemeClr val="dk1"/>
          </a:fontRef>
        </p:style>
        <p:txBody>
          <a:bodyPr lIns="0" rIns="0" bIns="0" rtlCol="0" anchor="ctr"/>
          <a:lstStyle/>
          <a:p>
            <a:pPr algn="ctr"/>
            <a:r>
              <a:rPr lang="nl-NL" sz="1000" dirty="0">
                <a:solidFill>
                  <a:schemeClr val="tx1"/>
                </a:solidFill>
                <a:latin typeface="Tunga" panose="020B0502040204020203" pitchFamily="34" charset="0"/>
                <a:cs typeface="Tunga" panose="020B0502040204020203" pitchFamily="34" charset="0"/>
              </a:rPr>
              <a:t>€ 124.20</a:t>
            </a:r>
          </a:p>
        </p:txBody>
      </p:sp>
      <p:sp>
        <p:nvSpPr>
          <p:cNvPr id="55" name="Rectangle 54"/>
          <p:cNvSpPr/>
          <p:nvPr/>
        </p:nvSpPr>
        <p:spPr>
          <a:xfrm>
            <a:off x="10899469" y="4058987"/>
            <a:ext cx="570543" cy="520435"/>
          </a:xfrm>
          <a:prstGeom prst="rect">
            <a:avLst/>
          </a:prstGeom>
          <a:solidFill>
            <a:schemeClr val="bg1"/>
          </a:solidFill>
          <a:ln>
            <a:solidFill>
              <a:schemeClr val="bg1">
                <a:lumMod val="85000"/>
              </a:schemeClr>
            </a:solidFill>
          </a:ln>
          <a:effectLst>
            <a:outerShdw blurRad="50800" dist="38100" dir="18900000" algn="bl" rotWithShape="0">
              <a:prstClr val="black">
                <a:alpha val="40000"/>
              </a:prstClr>
            </a:outerShdw>
          </a:effectLst>
        </p:spPr>
        <p:style>
          <a:lnRef idx="2">
            <a:schemeClr val="accent2"/>
          </a:lnRef>
          <a:fillRef idx="1">
            <a:schemeClr val="lt1"/>
          </a:fillRef>
          <a:effectRef idx="0">
            <a:schemeClr val="accent2"/>
          </a:effectRef>
          <a:fontRef idx="minor">
            <a:schemeClr val="dk1"/>
          </a:fontRef>
        </p:style>
        <p:txBody>
          <a:bodyPr lIns="0" rIns="0" bIns="0" rtlCol="0" anchor="ctr"/>
          <a:lstStyle/>
          <a:p>
            <a:pPr algn="ctr"/>
            <a:r>
              <a:rPr lang="nl-NL" sz="1000" dirty="0">
                <a:solidFill>
                  <a:schemeClr val="bg1">
                    <a:lumMod val="50000"/>
                  </a:schemeClr>
                </a:solidFill>
                <a:latin typeface="Tunga" panose="020B0502040204020203" pitchFamily="34" charset="0"/>
                <a:cs typeface="Tunga" panose="020B0502040204020203" pitchFamily="34" charset="0"/>
              </a:rPr>
              <a:t>€ 145.98</a:t>
            </a:r>
          </a:p>
        </p:txBody>
      </p:sp>
      <p:sp>
        <p:nvSpPr>
          <p:cNvPr id="56" name="Rectangle 55"/>
          <p:cNvSpPr/>
          <p:nvPr/>
        </p:nvSpPr>
        <p:spPr>
          <a:xfrm>
            <a:off x="10896477" y="4754618"/>
            <a:ext cx="570543" cy="520435"/>
          </a:xfrm>
          <a:prstGeom prst="rect">
            <a:avLst/>
          </a:prstGeom>
          <a:solidFill>
            <a:schemeClr val="bg1"/>
          </a:solidFill>
          <a:ln>
            <a:solidFill>
              <a:schemeClr val="bg1">
                <a:lumMod val="85000"/>
              </a:schemeClr>
            </a:solidFill>
          </a:ln>
          <a:effectLst>
            <a:outerShdw blurRad="50800" dist="38100" dir="18900000" algn="bl" rotWithShape="0">
              <a:prstClr val="black">
                <a:alpha val="40000"/>
              </a:prstClr>
            </a:outerShdw>
          </a:effectLst>
        </p:spPr>
        <p:style>
          <a:lnRef idx="2">
            <a:schemeClr val="accent2"/>
          </a:lnRef>
          <a:fillRef idx="1">
            <a:schemeClr val="lt1"/>
          </a:fillRef>
          <a:effectRef idx="0">
            <a:schemeClr val="accent2"/>
          </a:effectRef>
          <a:fontRef idx="minor">
            <a:schemeClr val="dk1"/>
          </a:fontRef>
        </p:style>
        <p:txBody>
          <a:bodyPr lIns="0" rIns="0" bIns="0" rtlCol="0" anchor="ctr"/>
          <a:lstStyle/>
          <a:p>
            <a:pPr algn="ctr"/>
            <a:r>
              <a:rPr lang="nl-NL" sz="1000" dirty="0">
                <a:solidFill>
                  <a:schemeClr val="bg1">
                    <a:lumMod val="50000"/>
                  </a:schemeClr>
                </a:solidFill>
                <a:latin typeface="Tunga" panose="020B0502040204020203" pitchFamily="34" charset="0"/>
                <a:cs typeface="Tunga" panose="020B0502040204020203" pitchFamily="34" charset="0"/>
              </a:rPr>
              <a:t>€ 150.50</a:t>
            </a:r>
          </a:p>
        </p:txBody>
      </p:sp>
      <p:pic>
        <p:nvPicPr>
          <p:cNvPr id="60" name="Picture 59" descr="want to create function that when a new point occurs this file will ..."/>
          <p:cNvPicPr>
            <a:picLocks noChangeAspect="1"/>
          </p:cNvPicPr>
          <p:nvPr/>
        </p:nvPicPr>
        <p:blipFill>
          <a:blip r:embed="rId7">
            <a:duotone>
              <a:schemeClr val="accent1">
                <a:shade val="45000"/>
                <a:satMod val="135000"/>
              </a:schemeClr>
              <a:prstClr val="white"/>
            </a:duotone>
          </a:blip>
          <a:stretch>
            <a:fillRect/>
          </a:stretch>
        </p:blipFill>
        <p:spPr>
          <a:xfrm flipH="1">
            <a:off x="3505873" y="1792904"/>
            <a:ext cx="160338" cy="280591"/>
          </a:xfrm>
          <a:prstGeom prst="rect">
            <a:avLst/>
          </a:prstGeom>
        </p:spPr>
      </p:pic>
      <p:pic>
        <p:nvPicPr>
          <p:cNvPr id="73" name="Picture 72" descr="want to create function that when a new point occurs this file will ...">
            <a:hlinkClick r:id="rId5" action="ppaction://hlinksldjump"/>
          </p:cNvPr>
          <p:cNvPicPr>
            <a:picLocks noChangeAspect="1"/>
          </p:cNvPicPr>
          <p:nvPr/>
        </p:nvPicPr>
        <p:blipFill>
          <a:blip r:embed="rId7">
            <a:duotone>
              <a:schemeClr val="accent6">
                <a:shade val="45000"/>
                <a:satMod val="135000"/>
              </a:schemeClr>
              <a:prstClr val="white"/>
            </a:duotone>
          </a:blip>
          <a:stretch>
            <a:fillRect/>
          </a:stretch>
        </p:blipFill>
        <p:spPr>
          <a:xfrm flipH="1">
            <a:off x="4243076" y="2579842"/>
            <a:ext cx="96681" cy="169192"/>
          </a:xfrm>
          <a:prstGeom prst="rect">
            <a:avLst/>
          </a:prstGeom>
        </p:spPr>
      </p:pic>
      <p:pic>
        <p:nvPicPr>
          <p:cNvPr id="74" name="Picture 73" descr="want to create function that when a new point occurs this file will ...">
            <a:hlinkClick r:id="rId10" action="ppaction://hlinksldjump"/>
          </p:cNvPr>
          <p:cNvPicPr>
            <a:picLocks noChangeAspect="1"/>
          </p:cNvPicPr>
          <p:nvPr/>
        </p:nvPicPr>
        <p:blipFill>
          <a:blip r:embed="rId7">
            <a:duotone>
              <a:schemeClr val="accent3">
                <a:shade val="45000"/>
                <a:satMod val="135000"/>
              </a:schemeClr>
              <a:prstClr val="white"/>
            </a:duotone>
          </a:blip>
          <a:stretch>
            <a:fillRect/>
          </a:stretch>
        </p:blipFill>
        <p:spPr>
          <a:xfrm flipH="1">
            <a:off x="4451215" y="2882731"/>
            <a:ext cx="96681" cy="169192"/>
          </a:xfrm>
          <a:prstGeom prst="rect">
            <a:avLst/>
          </a:prstGeom>
        </p:spPr>
      </p:pic>
      <p:pic>
        <p:nvPicPr>
          <p:cNvPr id="75" name="Picture 74" descr="want to create function that when a new point occurs this file will ..."/>
          <p:cNvPicPr>
            <a:picLocks noChangeAspect="1"/>
          </p:cNvPicPr>
          <p:nvPr/>
        </p:nvPicPr>
        <p:blipFill>
          <a:blip r:embed="rId7">
            <a:duotone>
              <a:schemeClr val="accent4">
                <a:shade val="45000"/>
                <a:satMod val="135000"/>
              </a:schemeClr>
              <a:prstClr val="white"/>
            </a:duotone>
          </a:blip>
          <a:stretch>
            <a:fillRect/>
          </a:stretch>
        </p:blipFill>
        <p:spPr>
          <a:xfrm flipH="1">
            <a:off x="4597951" y="2579842"/>
            <a:ext cx="191810" cy="335668"/>
          </a:xfrm>
          <a:prstGeom prst="rect">
            <a:avLst/>
          </a:prstGeom>
        </p:spPr>
      </p:pic>
      <p:pic>
        <p:nvPicPr>
          <p:cNvPr id="76" name="Picture 75" descr="want to create function that when a new point occurs this file will ..."/>
          <p:cNvPicPr>
            <a:picLocks noChangeAspect="1"/>
          </p:cNvPicPr>
          <p:nvPr/>
        </p:nvPicPr>
        <p:blipFill>
          <a:blip r:embed="rId7">
            <a:duotone>
              <a:schemeClr val="accent4">
                <a:shade val="45000"/>
                <a:satMod val="135000"/>
              </a:schemeClr>
              <a:prstClr val="white"/>
            </a:duotone>
          </a:blip>
          <a:stretch>
            <a:fillRect/>
          </a:stretch>
        </p:blipFill>
        <p:spPr>
          <a:xfrm flipH="1">
            <a:off x="10091192" y="1122133"/>
            <a:ext cx="96681" cy="169192"/>
          </a:xfrm>
          <a:prstGeom prst="rect">
            <a:avLst/>
          </a:prstGeom>
        </p:spPr>
      </p:pic>
      <p:pic>
        <p:nvPicPr>
          <p:cNvPr id="77" name="Picture 76" descr="want to create function that when a new point occurs this file will ..."/>
          <p:cNvPicPr>
            <a:picLocks noChangeAspect="1"/>
          </p:cNvPicPr>
          <p:nvPr/>
        </p:nvPicPr>
        <p:blipFill>
          <a:blip r:embed="rId7">
            <a:duotone>
              <a:schemeClr val="accent3">
                <a:shade val="45000"/>
                <a:satMod val="135000"/>
              </a:schemeClr>
              <a:prstClr val="white"/>
            </a:duotone>
          </a:blip>
          <a:stretch>
            <a:fillRect/>
          </a:stretch>
        </p:blipFill>
        <p:spPr>
          <a:xfrm flipH="1">
            <a:off x="10106704" y="4170586"/>
            <a:ext cx="96681" cy="169192"/>
          </a:xfrm>
          <a:prstGeom prst="rect">
            <a:avLst/>
          </a:prstGeom>
        </p:spPr>
      </p:pic>
      <p:pic>
        <p:nvPicPr>
          <p:cNvPr id="78" name="Picture 77" descr="want to create function that when a new point occurs this file will ..."/>
          <p:cNvPicPr>
            <a:picLocks noChangeAspect="1"/>
          </p:cNvPicPr>
          <p:nvPr/>
        </p:nvPicPr>
        <p:blipFill>
          <a:blip r:embed="rId7">
            <a:duotone>
              <a:schemeClr val="accent6">
                <a:shade val="45000"/>
                <a:satMod val="135000"/>
              </a:schemeClr>
              <a:prstClr val="white"/>
            </a:duotone>
          </a:blip>
          <a:stretch>
            <a:fillRect/>
          </a:stretch>
        </p:blipFill>
        <p:spPr>
          <a:xfrm flipH="1">
            <a:off x="10110066" y="4930239"/>
            <a:ext cx="96681" cy="169192"/>
          </a:xfrm>
          <a:prstGeom prst="rect">
            <a:avLst/>
          </a:prstGeom>
        </p:spPr>
      </p:pic>
      <p:sp>
        <p:nvSpPr>
          <p:cNvPr id="61" name="Flowchart: Merge 60">
            <a:hlinkClick r:id="rId11" action="ppaction://hlinksldjump"/>
          </p:cNvPr>
          <p:cNvSpPr/>
          <p:nvPr/>
        </p:nvSpPr>
        <p:spPr>
          <a:xfrm rot="10800000">
            <a:off x="10204037" y="991058"/>
            <a:ext cx="76200" cy="76298"/>
          </a:xfrm>
          <a:prstGeom prst="flowChartMerge">
            <a:avLst/>
          </a:prstGeom>
          <a:solidFill>
            <a:schemeClr val="bg1">
              <a:lumMod val="50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a:p>
        </p:txBody>
      </p:sp>
      <p:sp>
        <p:nvSpPr>
          <p:cNvPr id="62" name="Flowchart: Merge 61"/>
          <p:cNvSpPr/>
          <p:nvPr/>
        </p:nvSpPr>
        <p:spPr>
          <a:xfrm>
            <a:off x="10204037" y="4113305"/>
            <a:ext cx="76200" cy="76298"/>
          </a:xfrm>
          <a:prstGeom prst="flowChartMerge">
            <a:avLst/>
          </a:prstGeom>
          <a:solidFill>
            <a:schemeClr val="bg1">
              <a:lumMod val="50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a:p>
        </p:txBody>
      </p:sp>
      <p:sp>
        <p:nvSpPr>
          <p:cNvPr id="64" name="Flowchart: Merge 63"/>
          <p:cNvSpPr/>
          <p:nvPr/>
        </p:nvSpPr>
        <p:spPr>
          <a:xfrm>
            <a:off x="10188505" y="4823298"/>
            <a:ext cx="76200" cy="76298"/>
          </a:xfrm>
          <a:prstGeom prst="flowChartMerge">
            <a:avLst/>
          </a:prstGeom>
          <a:solidFill>
            <a:schemeClr val="bg1">
              <a:lumMod val="50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a:p>
        </p:txBody>
      </p:sp>
      <p:sp>
        <p:nvSpPr>
          <p:cNvPr id="65" name="TextBox 64"/>
          <p:cNvSpPr txBox="1"/>
          <p:nvPr/>
        </p:nvSpPr>
        <p:spPr>
          <a:xfrm>
            <a:off x="2770046" y="906689"/>
            <a:ext cx="811441" cy="215444"/>
          </a:xfrm>
          <a:prstGeom prst="rect">
            <a:avLst/>
          </a:prstGeom>
          <a:noFill/>
        </p:spPr>
        <p:txBody>
          <a:bodyPr wrap="none" rtlCol="0">
            <a:spAutoFit/>
          </a:bodyPr>
          <a:lstStyle/>
          <a:p>
            <a:r>
              <a:rPr lang="nl-NL" sz="800" dirty="0">
                <a:solidFill>
                  <a:schemeClr val="bg1"/>
                </a:solidFill>
              </a:rPr>
              <a:t>Map │ </a:t>
            </a:r>
            <a:r>
              <a:rPr lang="en-GB" sz="800" dirty="0">
                <a:solidFill>
                  <a:schemeClr val="bg1"/>
                </a:solidFill>
              </a:rPr>
              <a:t>Satellite</a:t>
            </a:r>
          </a:p>
        </p:txBody>
      </p:sp>
      <p:pic>
        <p:nvPicPr>
          <p:cNvPr id="66" name="Picture 24" descr="https://upload.wikimedia.org/wikipedia/en/thumb/f/f3/Maersk_Oil_logo.svg/1135px-Maersk_Oil_logo.svg.png"/>
          <p:cNvPicPr>
            <a:picLocks noChangeAspect="1" noChangeArrowheads="1"/>
          </p:cNvPicPr>
          <p:nvPr/>
        </p:nvPicPr>
        <p:blipFill>
          <a:blip r:embed="rId12" cstate="print">
            <a:extLst>
              <a:ext uri="{28A0092B-C50C-407E-A947-70E740481C1C}">
                <a14:useLocalDpi xmlns:a14="http://schemas.microsoft.com/office/drawing/2010/main" val="0"/>
              </a:ext>
            </a:extLst>
          </a:blip>
          <a:srcRect/>
          <a:stretch>
            <a:fillRect/>
          </a:stretch>
        </p:blipFill>
        <p:spPr bwMode="auto">
          <a:xfrm>
            <a:off x="2960312" y="1362436"/>
            <a:ext cx="302691" cy="273089"/>
          </a:xfrm>
          <a:prstGeom prst="rect">
            <a:avLst/>
          </a:prstGeom>
          <a:noFill/>
          <a:extLst>
            <a:ext uri="{909E8E84-426E-40DD-AFC4-6F175D3DCCD1}">
              <a14:hiddenFill xmlns:a14="http://schemas.microsoft.com/office/drawing/2010/main">
                <a:solidFill>
                  <a:srgbClr val="FFFFFF"/>
                </a:solidFill>
              </a14:hiddenFill>
            </a:ext>
          </a:extLst>
        </p:spPr>
      </p:pic>
      <p:sp>
        <p:nvSpPr>
          <p:cNvPr id="83" name="Rectangle 82">
            <a:hlinkClick r:id="rId13" action="ppaction://hlinksldjump"/>
          </p:cNvPr>
          <p:cNvSpPr/>
          <p:nvPr/>
        </p:nvSpPr>
        <p:spPr>
          <a:xfrm>
            <a:off x="8995968" y="5404659"/>
            <a:ext cx="1040785" cy="23957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nSpc>
                <a:spcPct val="125000"/>
              </a:lnSpc>
            </a:pPr>
            <a:r>
              <a:rPr lang="nl-NL" sz="1200" b="1" u="sng" dirty="0">
                <a:solidFill>
                  <a:schemeClr val="tx1"/>
                </a:solidFill>
                <a:latin typeface="Tunga" panose="020B0502040204020203" pitchFamily="34" charset="0"/>
                <a:cs typeface="Tunga" panose="020B0502040204020203" pitchFamily="34" charset="0"/>
              </a:rPr>
              <a:t>more options</a:t>
            </a:r>
            <a:endParaRPr lang="nl-NL" sz="1600" u="sng" dirty="0">
              <a:solidFill>
                <a:schemeClr val="tx1"/>
              </a:solidFill>
              <a:latin typeface="Tunga" panose="020B0502040204020203" pitchFamily="34" charset="0"/>
              <a:cs typeface="Tunga" panose="020B0502040204020203" pitchFamily="34" charset="0"/>
            </a:endParaRPr>
          </a:p>
        </p:txBody>
      </p:sp>
      <p:sp>
        <p:nvSpPr>
          <p:cNvPr id="99" name="TextBox 98"/>
          <p:cNvSpPr txBox="1"/>
          <p:nvPr/>
        </p:nvSpPr>
        <p:spPr>
          <a:xfrm>
            <a:off x="10767627" y="583984"/>
            <a:ext cx="963725" cy="215444"/>
          </a:xfrm>
          <a:prstGeom prst="rect">
            <a:avLst/>
          </a:prstGeom>
          <a:noFill/>
        </p:spPr>
        <p:txBody>
          <a:bodyPr wrap="none" rtlCol="0">
            <a:spAutoFit/>
          </a:bodyPr>
          <a:lstStyle/>
          <a:p>
            <a:r>
              <a:rPr lang="nl-NL" sz="800" dirty="0" err="1">
                <a:solidFill>
                  <a:schemeClr val="tx2"/>
                </a:solidFill>
              </a:rPr>
              <a:t>Sort</a:t>
            </a:r>
            <a:r>
              <a:rPr lang="nl-NL" sz="800" dirty="0">
                <a:solidFill>
                  <a:schemeClr val="tx2"/>
                </a:solidFill>
              </a:rPr>
              <a:t> </a:t>
            </a:r>
            <a:r>
              <a:rPr lang="nl-NL" sz="800" dirty="0" err="1">
                <a:solidFill>
                  <a:schemeClr val="tx2"/>
                </a:solidFill>
              </a:rPr>
              <a:t>by</a:t>
            </a:r>
            <a:r>
              <a:rPr lang="nl-NL" sz="800" dirty="0">
                <a:solidFill>
                  <a:schemeClr val="tx2"/>
                </a:solidFill>
              </a:rPr>
              <a:t> </a:t>
            </a:r>
            <a:r>
              <a:rPr lang="nl-NL" sz="800" u="sng" dirty="0">
                <a:solidFill>
                  <a:schemeClr val="tx2"/>
                </a:solidFill>
              </a:rPr>
              <a:t>Price</a:t>
            </a:r>
            <a:r>
              <a:rPr lang="nl-NL" sz="800" dirty="0">
                <a:solidFill>
                  <a:schemeClr val="tx2"/>
                </a:solidFill>
              </a:rPr>
              <a:t> │ Co2</a:t>
            </a:r>
            <a:endParaRPr lang="en-GB" sz="800" dirty="0">
              <a:solidFill>
                <a:schemeClr val="tx2"/>
              </a:solidFill>
            </a:endParaRPr>
          </a:p>
        </p:txBody>
      </p:sp>
      <p:sp>
        <p:nvSpPr>
          <p:cNvPr id="100" name="TextBox 99"/>
          <p:cNvSpPr txBox="1"/>
          <p:nvPr/>
        </p:nvSpPr>
        <p:spPr>
          <a:xfrm>
            <a:off x="7977896" y="585502"/>
            <a:ext cx="987771" cy="215444"/>
          </a:xfrm>
          <a:prstGeom prst="rect">
            <a:avLst/>
          </a:prstGeom>
          <a:noFill/>
        </p:spPr>
        <p:txBody>
          <a:bodyPr wrap="none" rtlCol="0">
            <a:spAutoFit/>
          </a:bodyPr>
          <a:lstStyle/>
          <a:p>
            <a:r>
              <a:rPr lang="en-GB" sz="800" dirty="0"/>
              <a:t>Contracted options</a:t>
            </a:r>
          </a:p>
        </p:txBody>
      </p:sp>
      <p:graphicFrame>
        <p:nvGraphicFramePr>
          <p:cNvPr id="105" name="Table 104"/>
          <p:cNvGraphicFramePr>
            <a:graphicFrameLocks noGrp="1"/>
          </p:cNvGraphicFramePr>
          <p:nvPr>
            <p:extLst>
              <p:ext uri="{D42A27DB-BD31-4B8C-83A1-F6EECF244321}">
                <p14:modId xmlns:p14="http://schemas.microsoft.com/office/powerpoint/2010/main" val="2050558693"/>
              </p:ext>
            </p:extLst>
          </p:nvPr>
        </p:nvGraphicFramePr>
        <p:xfrm>
          <a:off x="7847629" y="1689078"/>
          <a:ext cx="3003445" cy="2194560"/>
        </p:xfrm>
        <a:graphic>
          <a:graphicData uri="http://schemas.openxmlformats.org/drawingml/2006/table">
            <a:tbl>
              <a:tblPr bandRow="1">
                <a:tableStyleId>{073A0DAA-6AF3-43AB-8588-CEC1D06C72B9}</a:tableStyleId>
              </a:tblPr>
              <a:tblGrid>
                <a:gridCol w="413886">
                  <a:extLst>
                    <a:ext uri="{9D8B030D-6E8A-4147-A177-3AD203B41FA5}">
                      <a16:colId xmlns:a16="http://schemas.microsoft.com/office/drawing/2014/main" val="4030763412"/>
                    </a:ext>
                  </a:extLst>
                </a:gridCol>
                <a:gridCol w="1527070">
                  <a:extLst>
                    <a:ext uri="{9D8B030D-6E8A-4147-A177-3AD203B41FA5}">
                      <a16:colId xmlns:a16="http://schemas.microsoft.com/office/drawing/2014/main" val="20000"/>
                    </a:ext>
                  </a:extLst>
                </a:gridCol>
                <a:gridCol w="1062489">
                  <a:extLst>
                    <a:ext uri="{9D8B030D-6E8A-4147-A177-3AD203B41FA5}">
                      <a16:colId xmlns:a16="http://schemas.microsoft.com/office/drawing/2014/main" val="20001"/>
                    </a:ext>
                  </a:extLst>
                </a:gridCol>
              </a:tblGrid>
              <a:tr h="0">
                <a:tc rowSpan="5">
                  <a:txBody>
                    <a:bodyPr/>
                    <a:lstStyle/>
                    <a:p>
                      <a:r>
                        <a:rPr lang="nl-NL" sz="1000" dirty="0">
                          <a:solidFill>
                            <a:schemeClr val="bg1"/>
                          </a:solidFill>
                          <a:latin typeface="Tunga" panose="020B0502040204020203" pitchFamily="34" charset="0"/>
                          <a:cs typeface="Tunga" panose="020B0502040204020203" pitchFamily="34" charset="0"/>
                        </a:rPr>
                        <a:t>DMT</a:t>
                      </a:r>
                    </a:p>
                  </a:txBody>
                  <a:tcPr>
                    <a:solidFill>
                      <a:schemeClr val="bg1">
                        <a:lumMod val="50000"/>
                      </a:schemeClr>
                    </a:solidFill>
                  </a:tcPr>
                </a:tc>
                <a:tc>
                  <a:txBody>
                    <a:bodyPr/>
                    <a:lstStyle/>
                    <a:p>
                      <a:r>
                        <a:rPr lang="nl-NL" sz="1000" dirty="0">
                          <a:solidFill>
                            <a:schemeClr val="bg1"/>
                          </a:solidFill>
                          <a:latin typeface="Tunga" panose="020B0502040204020203" pitchFamily="34" charset="0"/>
                          <a:cs typeface="Tunga" panose="020B0502040204020203" pitchFamily="34" charset="0"/>
                        </a:rPr>
                        <a:t>Free </a:t>
                      </a:r>
                      <a:r>
                        <a:rPr lang="nl-NL" sz="1000" dirty="0" err="1">
                          <a:solidFill>
                            <a:schemeClr val="bg1"/>
                          </a:solidFill>
                          <a:latin typeface="Tunga" panose="020B0502040204020203" pitchFamily="34" charset="0"/>
                          <a:cs typeface="Tunga" panose="020B0502040204020203" pitchFamily="34" charset="0"/>
                        </a:rPr>
                        <a:t>hours</a:t>
                      </a:r>
                      <a:r>
                        <a:rPr lang="nl-NL" sz="1000" dirty="0">
                          <a:solidFill>
                            <a:schemeClr val="bg1"/>
                          </a:solidFill>
                          <a:latin typeface="Tunga" panose="020B0502040204020203" pitchFamily="34" charset="0"/>
                          <a:cs typeface="Tunga" panose="020B0502040204020203" pitchFamily="34" charset="0"/>
                        </a:rPr>
                        <a:t> (</a:t>
                      </a:r>
                      <a:r>
                        <a:rPr lang="nl-NL" sz="1000" dirty="0" err="1">
                          <a:solidFill>
                            <a:schemeClr val="bg1"/>
                          </a:solidFill>
                          <a:latin typeface="Tunga" panose="020B0502040204020203" pitchFamily="34" charset="0"/>
                          <a:cs typeface="Tunga" panose="020B0502040204020203" pitchFamily="34" charset="0"/>
                        </a:rPr>
                        <a:t>un</a:t>
                      </a:r>
                      <a:r>
                        <a:rPr lang="nl-NL" sz="1000" dirty="0">
                          <a:solidFill>
                            <a:schemeClr val="bg1"/>
                          </a:solidFill>
                          <a:latin typeface="Tunga" panose="020B0502040204020203" pitchFamily="34" charset="0"/>
                          <a:cs typeface="Tunga" panose="020B0502040204020203" pitchFamily="34" charset="0"/>
                        </a:rPr>
                        <a:t>)</a:t>
                      </a:r>
                      <a:r>
                        <a:rPr lang="nl-NL" sz="1000" dirty="0" err="1">
                          <a:solidFill>
                            <a:schemeClr val="bg1"/>
                          </a:solidFill>
                          <a:latin typeface="Tunga" panose="020B0502040204020203" pitchFamily="34" charset="0"/>
                          <a:cs typeface="Tunga" panose="020B0502040204020203" pitchFamily="34" charset="0"/>
                        </a:rPr>
                        <a:t>loading</a:t>
                      </a:r>
                      <a:endParaRPr lang="nl-NL" sz="1000" dirty="0">
                        <a:solidFill>
                          <a:schemeClr val="bg1"/>
                        </a:solidFill>
                        <a:latin typeface="Tunga" panose="020B0502040204020203" pitchFamily="34" charset="0"/>
                        <a:cs typeface="Tunga" panose="020B0502040204020203" pitchFamily="34" charset="0"/>
                      </a:endParaRPr>
                    </a:p>
                  </a:txBody>
                  <a:tcPr>
                    <a:solidFill>
                      <a:schemeClr val="bg1">
                        <a:lumMod val="50000"/>
                      </a:schemeClr>
                    </a:solidFill>
                  </a:tcPr>
                </a:tc>
                <a:tc>
                  <a:txBody>
                    <a:bodyPr/>
                    <a:lstStyle/>
                    <a:p>
                      <a:r>
                        <a:rPr lang="nl-NL" sz="1000" dirty="0">
                          <a:solidFill>
                            <a:schemeClr val="bg1"/>
                          </a:solidFill>
                          <a:latin typeface="Tunga" panose="020B0502040204020203" pitchFamily="34" charset="0"/>
                          <a:cs typeface="Tunga" panose="020B0502040204020203" pitchFamily="34" charset="0"/>
                        </a:rPr>
                        <a:t>2 </a:t>
                      </a:r>
                    </a:p>
                  </a:txBody>
                  <a:tcPr>
                    <a:solidFill>
                      <a:schemeClr val="bg1">
                        <a:lumMod val="65000"/>
                      </a:schemeClr>
                    </a:solidFill>
                  </a:tcPr>
                </a:tc>
                <a:extLst>
                  <a:ext uri="{0D108BD9-81ED-4DB2-BD59-A6C34878D82A}">
                    <a16:rowId xmlns:a16="http://schemas.microsoft.com/office/drawing/2014/main" val="1539290802"/>
                  </a:ext>
                </a:extLst>
              </a:tr>
              <a:tr h="0">
                <a:tc vMerge="1">
                  <a:txBody>
                    <a:bodyPr/>
                    <a:lstStyle/>
                    <a:p>
                      <a:endParaRPr lang="nl-NL" sz="1000" dirty="0">
                        <a:solidFill>
                          <a:schemeClr val="bg1"/>
                        </a:solidFill>
                        <a:latin typeface="Tunga" panose="020B0502040204020203" pitchFamily="34" charset="0"/>
                        <a:cs typeface="Tunga" panose="020B0502040204020203" pitchFamily="34" charset="0"/>
                      </a:endParaRPr>
                    </a:p>
                  </a:txBody>
                  <a:tcPr>
                    <a:solidFill>
                      <a:schemeClr val="bg1">
                        <a:lumMod val="50000"/>
                      </a:schemeClr>
                    </a:solidFill>
                  </a:tcPr>
                </a:tc>
                <a:tc>
                  <a:txBody>
                    <a:bodyPr/>
                    <a:lstStyle/>
                    <a:p>
                      <a:r>
                        <a:rPr lang="nl-NL" sz="1000" dirty="0">
                          <a:solidFill>
                            <a:schemeClr val="bg1"/>
                          </a:solidFill>
                          <a:latin typeface="Tunga" panose="020B0502040204020203" pitchFamily="34" charset="0"/>
                          <a:cs typeface="Tunga" panose="020B0502040204020203" pitchFamily="34" charset="0"/>
                        </a:rPr>
                        <a:t>Extra fee per half </a:t>
                      </a:r>
                      <a:r>
                        <a:rPr lang="nl-NL" sz="1000" dirty="0" err="1">
                          <a:solidFill>
                            <a:schemeClr val="bg1"/>
                          </a:solidFill>
                          <a:latin typeface="Tunga" panose="020B0502040204020203" pitchFamily="34" charset="0"/>
                          <a:cs typeface="Tunga" panose="020B0502040204020203" pitchFamily="34" charset="0"/>
                        </a:rPr>
                        <a:t>hour</a:t>
                      </a:r>
                      <a:endParaRPr lang="nl-NL" sz="1000" dirty="0">
                        <a:solidFill>
                          <a:schemeClr val="bg1"/>
                        </a:solidFill>
                        <a:latin typeface="Tunga" panose="020B0502040204020203" pitchFamily="34" charset="0"/>
                        <a:cs typeface="Tunga" panose="020B0502040204020203" pitchFamily="34" charset="0"/>
                      </a:endParaRPr>
                    </a:p>
                  </a:txBody>
                  <a:tcPr>
                    <a:solidFill>
                      <a:schemeClr val="bg1">
                        <a:lumMod val="50000"/>
                      </a:schemeClr>
                    </a:solidFill>
                  </a:tcPr>
                </a:tc>
                <a:tc>
                  <a:txBody>
                    <a:bodyPr/>
                    <a:lstStyle/>
                    <a:p>
                      <a:r>
                        <a:rPr lang="nl-NL" sz="1000" dirty="0">
                          <a:solidFill>
                            <a:schemeClr val="bg1"/>
                          </a:solidFill>
                          <a:latin typeface="Tunga" panose="020B0502040204020203" pitchFamily="34" charset="0"/>
                          <a:cs typeface="Tunga" panose="020B0502040204020203" pitchFamily="34" charset="0"/>
                        </a:rPr>
                        <a:t>€ 25.00</a:t>
                      </a:r>
                    </a:p>
                  </a:txBody>
                  <a:tcPr>
                    <a:solidFill>
                      <a:schemeClr val="bg1">
                        <a:lumMod val="65000"/>
                      </a:schemeClr>
                    </a:solidFill>
                  </a:tcPr>
                </a:tc>
                <a:extLst>
                  <a:ext uri="{0D108BD9-81ED-4DB2-BD59-A6C34878D82A}">
                    <a16:rowId xmlns:a16="http://schemas.microsoft.com/office/drawing/2014/main" val="3983907128"/>
                  </a:ext>
                </a:extLst>
              </a:tr>
              <a:tr h="0">
                <a:tc vMerge="1">
                  <a:txBody>
                    <a:bodyPr/>
                    <a:lstStyle/>
                    <a:p>
                      <a:endParaRPr lang="nl-NL" sz="1000" dirty="0">
                        <a:solidFill>
                          <a:schemeClr val="bg1"/>
                        </a:solidFill>
                        <a:latin typeface="Tunga" panose="020B0502040204020203" pitchFamily="34" charset="0"/>
                        <a:cs typeface="Tunga" panose="020B0502040204020203" pitchFamily="34" charset="0"/>
                      </a:endParaRPr>
                    </a:p>
                  </a:txBody>
                  <a:tcPr>
                    <a:solidFill>
                      <a:schemeClr val="bg1">
                        <a:lumMod val="50000"/>
                      </a:schemeClr>
                    </a:solidFill>
                  </a:tcPr>
                </a:tc>
                <a:tc>
                  <a:txBody>
                    <a:bodyPr/>
                    <a:lstStyle/>
                    <a:p>
                      <a:r>
                        <a:rPr lang="nl-NL" sz="1000" dirty="0">
                          <a:solidFill>
                            <a:schemeClr val="bg1"/>
                          </a:solidFill>
                          <a:latin typeface="Tunga" panose="020B0502040204020203" pitchFamily="34" charset="0"/>
                          <a:cs typeface="Tunga" panose="020B0502040204020203" pitchFamily="34" charset="0"/>
                        </a:rPr>
                        <a:t>Depots</a:t>
                      </a:r>
                    </a:p>
                  </a:txBody>
                  <a:tcPr>
                    <a:solidFill>
                      <a:schemeClr val="bg1">
                        <a:lumMod val="50000"/>
                      </a:schemeClr>
                    </a:solidFill>
                  </a:tcPr>
                </a:tc>
                <a:tc>
                  <a:txBody>
                    <a:bodyPr/>
                    <a:lstStyle/>
                    <a:p>
                      <a:endParaRPr lang="nl-NL" sz="1000" dirty="0">
                        <a:solidFill>
                          <a:schemeClr val="bg1"/>
                        </a:solidFill>
                        <a:latin typeface="Tunga" panose="020B0502040204020203" pitchFamily="34" charset="0"/>
                        <a:cs typeface="Tunga" panose="020B0502040204020203" pitchFamily="34" charset="0"/>
                      </a:endParaRPr>
                    </a:p>
                  </a:txBody>
                  <a:tcPr>
                    <a:solidFill>
                      <a:schemeClr val="bg1">
                        <a:lumMod val="65000"/>
                      </a:schemeClr>
                    </a:solidFill>
                  </a:tcPr>
                </a:tc>
                <a:extLst>
                  <a:ext uri="{0D108BD9-81ED-4DB2-BD59-A6C34878D82A}">
                    <a16:rowId xmlns:a16="http://schemas.microsoft.com/office/drawing/2014/main" val="68612838"/>
                  </a:ext>
                </a:extLst>
              </a:tr>
              <a:tr h="0">
                <a:tc vMerge="1">
                  <a:txBody>
                    <a:bodyPr/>
                    <a:lstStyle/>
                    <a:p>
                      <a:endParaRPr lang="nl-NL"/>
                    </a:p>
                  </a:txBody>
                  <a:tcPr/>
                </a:tc>
                <a:tc>
                  <a:txBody>
                    <a:bodyPr/>
                    <a:lstStyle/>
                    <a:p>
                      <a:r>
                        <a:rPr lang="nl-NL" sz="1000" dirty="0" err="1">
                          <a:solidFill>
                            <a:schemeClr val="bg1"/>
                          </a:solidFill>
                          <a:latin typeface="Tunga" panose="020B0502040204020203" pitchFamily="34" charset="0"/>
                          <a:cs typeface="Tunga" panose="020B0502040204020203" pitchFamily="34" charset="0"/>
                        </a:rPr>
                        <a:t>Leadtime</a:t>
                      </a:r>
                      <a:endParaRPr lang="nl-NL" sz="1000" dirty="0">
                        <a:solidFill>
                          <a:schemeClr val="bg1"/>
                        </a:solidFill>
                        <a:latin typeface="Tunga" panose="020B0502040204020203" pitchFamily="34" charset="0"/>
                        <a:cs typeface="Tunga" panose="020B0502040204020203" pitchFamily="34" charset="0"/>
                      </a:endParaRPr>
                    </a:p>
                  </a:txBody>
                  <a:tcPr>
                    <a:solidFill>
                      <a:schemeClr val="bg1">
                        <a:lumMod val="50000"/>
                      </a:schemeClr>
                    </a:solidFill>
                  </a:tcPr>
                </a:tc>
                <a:tc>
                  <a:txBody>
                    <a:bodyPr/>
                    <a:lstStyle/>
                    <a:p>
                      <a:r>
                        <a:rPr lang="nl-NL" sz="1000" dirty="0">
                          <a:solidFill>
                            <a:schemeClr val="bg1"/>
                          </a:solidFill>
                          <a:latin typeface="Tunga" panose="020B0502040204020203" pitchFamily="34" charset="0"/>
                          <a:cs typeface="Tunga" panose="020B0502040204020203" pitchFamily="34" charset="0"/>
                        </a:rPr>
                        <a:t>48 </a:t>
                      </a:r>
                      <a:r>
                        <a:rPr lang="nl-NL" sz="1000" dirty="0" err="1">
                          <a:solidFill>
                            <a:schemeClr val="bg1"/>
                          </a:solidFill>
                          <a:latin typeface="Tunga" panose="020B0502040204020203" pitchFamily="34" charset="0"/>
                          <a:cs typeface="Tunga" panose="020B0502040204020203" pitchFamily="34" charset="0"/>
                        </a:rPr>
                        <a:t>hours</a:t>
                      </a:r>
                      <a:endParaRPr lang="nl-NL" sz="1000" dirty="0">
                        <a:solidFill>
                          <a:schemeClr val="bg1"/>
                        </a:solidFill>
                        <a:latin typeface="Tunga" panose="020B0502040204020203" pitchFamily="34" charset="0"/>
                        <a:cs typeface="Tunga" panose="020B0502040204020203" pitchFamily="34" charset="0"/>
                      </a:endParaRPr>
                    </a:p>
                  </a:txBody>
                  <a:tcPr>
                    <a:solidFill>
                      <a:schemeClr val="bg1">
                        <a:lumMod val="65000"/>
                      </a:schemeClr>
                    </a:solidFill>
                  </a:tcPr>
                </a:tc>
                <a:extLst>
                  <a:ext uri="{0D108BD9-81ED-4DB2-BD59-A6C34878D82A}">
                    <a16:rowId xmlns:a16="http://schemas.microsoft.com/office/drawing/2014/main" val="2447450883"/>
                  </a:ext>
                </a:extLst>
              </a:tr>
              <a:tr h="0">
                <a:tc vMerge="1">
                  <a:txBody>
                    <a:bodyPr/>
                    <a:lstStyle/>
                    <a:p>
                      <a:endParaRPr lang="nl-NL" sz="1000" dirty="0">
                        <a:solidFill>
                          <a:schemeClr val="bg1"/>
                        </a:solidFill>
                        <a:latin typeface="Tunga" panose="020B0502040204020203" pitchFamily="34" charset="0"/>
                        <a:cs typeface="Tunga" panose="020B0502040204020203" pitchFamily="34" charset="0"/>
                      </a:endParaRPr>
                    </a:p>
                  </a:txBody>
                  <a:tcPr>
                    <a:solidFill>
                      <a:schemeClr val="bg1">
                        <a:lumMod val="50000"/>
                      </a:schemeClr>
                    </a:solidFill>
                  </a:tcPr>
                </a:tc>
                <a:tc>
                  <a:txBody>
                    <a:bodyPr/>
                    <a:lstStyle/>
                    <a:p>
                      <a:r>
                        <a:rPr lang="nl-NL" sz="1000" dirty="0">
                          <a:solidFill>
                            <a:schemeClr val="bg1"/>
                          </a:solidFill>
                          <a:latin typeface="Tunga" panose="020B0502040204020203" pitchFamily="34" charset="0"/>
                          <a:cs typeface="Tunga" panose="020B0502040204020203" pitchFamily="34" charset="0"/>
                        </a:rPr>
                        <a:t>CO2</a:t>
                      </a:r>
                    </a:p>
                  </a:txBody>
                  <a:tcPr>
                    <a:solidFill>
                      <a:schemeClr val="bg1">
                        <a:lumMod val="50000"/>
                      </a:schemeClr>
                    </a:solidFill>
                  </a:tcPr>
                </a:tc>
                <a:tc>
                  <a:txBody>
                    <a:bodyPr/>
                    <a:lstStyle/>
                    <a:p>
                      <a:r>
                        <a:rPr lang="nl-NL" sz="1000" dirty="0">
                          <a:solidFill>
                            <a:schemeClr val="bg1"/>
                          </a:solidFill>
                          <a:latin typeface="Tunga" panose="020B0502040204020203" pitchFamily="34" charset="0"/>
                          <a:cs typeface="Tunga" panose="020B0502040204020203" pitchFamily="34" charset="0"/>
                        </a:rPr>
                        <a:t>82</a:t>
                      </a:r>
                    </a:p>
                  </a:txBody>
                  <a:tcPr>
                    <a:solidFill>
                      <a:schemeClr val="bg1">
                        <a:lumMod val="65000"/>
                      </a:schemeClr>
                    </a:solidFill>
                  </a:tcPr>
                </a:tc>
                <a:extLst>
                  <a:ext uri="{0D108BD9-81ED-4DB2-BD59-A6C34878D82A}">
                    <a16:rowId xmlns:a16="http://schemas.microsoft.com/office/drawing/2014/main" val="2201246625"/>
                  </a:ext>
                </a:extLst>
              </a:tr>
              <a:tr h="0">
                <a:tc rowSpan="4">
                  <a:txBody>
                    <a:bodyPr/>
                    <a:lstStyle/>
                    <a:p>
                      <a:endParaRPr lang="nl-NL" sz="1000" dirty="0">
                        <a:solidFill>
                          <a:schemeClr val="bg1"/>
                        </a:solidFill>
                        <a:latin typeface="Tunga" panose="020B0502040204020203" pitchFamily="34" charset="0"/>
                        <a:cs typeface="Tunga" panose="020B0502040204020203" pitchFamily="34" charset="0"/>
                      </a:endParaRPr>
                    </a:p>
                  </a:txBody>
                  <a:tcPr>
                    <a:solidFill>
                      <a:schemeClr val="bg1">
                        <a:lumMod val="50000"/>
                      </a:schemeClr>
                    </a:solidFill>
                  </a:tcPr>
                </a:tc>
                <a:tc>
                  <a:txBody>
                    <a:bodyPr/>
                    <a:lstStyle/>
                    <a:p>
                      <a:r>
                        <a:rPr lang="nl-NL" sz="1000" dirty="0">
                          <a:solidFill>
                            <a:schemeClr val="bg1"/>
                          </a:solidFill>
                          <a:latin typeface="Tunga" panose="020B0502040204020203" pitchFamily="34" charset="0"/>
                          <a:cs typeface="Tunga" panose="020B0502040204020203" pitchFamily="34" charset="0"/>
                        </a:rPr>
                        <a:t>Inland CY </a:t>
                      </a:r>
                      <a:r>
                        <a:rPr lang="nl-NL" sz="1000" dirty="0" err="1">
                          <a:solidFill>
                            <a:schemeClr val="bg1"/>
                          </a:solidFill>
                          <a:latin typeface="Tunga" panose="020B0502040204020203" pitchFamily="34" charset="0"/>
                          <a:cs typeface="Tunga" panose="020B0502040204020203" pitchFamily="34" charset="0"/>
                        </a:rPr>
                        <a:t>available</a:t>
                      </a:r>
                      <a:endParaRPr lang="nl-NL" sz="1000" dirty="0">
                        <a:solidFill>
                          <a:schemeClr val="bg1"/>
                        </a:solidFill>
                        <a:latin typeface="Tunga" panose="020B0502040204020203" pitchFamily="34" charset="0"/>
                        <a:cs typeface="Tunga" panose="020B0502040204020203" pitchFamily="34" charset="0"/>
                      </a:endParaRPr>
                    </a:p>
                  </a:txBody>
                  <a:tcPr>
                    <a:solidFill>
                      <a:schemeClr val="bg1">
                        <a:lumMod val="50000"/>
                      </a:schemeClr>
                    </a:solidFill>
                  </a:tcPr>
                </a:tc>
                <a:tc>
                  <a:txBody>
                    <a:bodyPr/>
                    <a:lstStyle/>
                    <a:p>
                      <a:r>
                        <a:rPr lang="nl-NL" sz="1000" b="1" dirty="0">
                          <a:solidFill>
                            <a:srgbClr val="92D050"/>
                          </a:solidFill>
                          <a:latin typeface="Tunga" panose="020B0502040204020203" pitchFamily="34" charset="0"/>
                          <a:cs typeface="Tunga" panose="020B0502040204020203" pitchFamily="34" charset="0"/>
                          <a:sym typeface="Wingdings" panose="05000000000000000000" pitchFamily="2" charset="2"/>
                        </a:rPr>
                        <a:t></a:t>
                      </a:r>
                      <a:endParaRPr lang="nl-NL" sz="1000" b="1" dirty="0">
                        <a:solidFill>
                          <a:srgbClr val="92D050"/>
                        </a:solidFill>
                        <a:latin typeface="Tunga" panose="020B0502040204020203" pitchFamily="34" charset="0"/>
                        <a:cs typeface="Tunga" panose="020B0502040204020203" pitchFamily="34" charset="0"/>
                      </a:endParaRPr>
                    </a:p>
                  </a:txBody>
                  <a:tcPr>
                    <a:solidFill>
                      <a:schemeClr val="bg1">
                        <a:lumMod val="65000"/>
                      </a:schemeClr>
                    </a:solidFill>
                  </a:tcPr>
                </a:tc>
                <a:extLst>
                  <a:ext uri="{0D108BD9-81ED-4DB2-BD59-A6C34878D82A}">
                    <a16:rowId xmlns:a16="http://schemas.microsoft.com/office/drawing/2014/main" val="10001"/>
                  </a:ext>
                </a:extLst>
              </a:tr>
              <a:tr h="0">
                <a:tc vMerge="1">
                  <a:txBody>
                    <a:bodyPr/>
                    <a:lstStyle/>
                    <a:p>
                      <a:endParaRPr lang="nl-NL" sz="1000" dirty="0">
                        <a:solidFill>
                          <a:schemeClr val="bg1"/>
                        </a:solidFill>
                        <a:latin typeface="Tunga" panose="020B0502040204020203" pitchFamily="34" charset="0"/>
                        <a:cs typeface="Tunga" panose="020B0502040204020203" pitchFamily="34" charset="0"/>
                      </a:endParaRPr>
                    </a:p>
                  </a:txBody>
                  <a:tcPr>
                    <a:solidFill>
                      <a:schemeClr val="bg1">
                        <a:lumMod val="50000"/>
                      </a:schemeClr>
                    </a:solidFill>
                  </a:tcPr>
                </a:tc>
                <a:tc>
                  <a:txBody>
                    <a:bodyPr/>
                    <a:lstStyle/>
                    <a:p>
                      <a:r>
                        <a:rPr lang="nl-NL" sz="1000" dirty="0">
                          <a:solidFill>
                            <a:schemeClr val="bg1"/>
                          </a:solidFill>
                          <a:latin typeface="Tunga" panose="020B0502040204020203" pitchFamily="34" charset="0"/>
                          <a:cs typeface="Tunga" panose="020B0502040204020203" pitchFamily="34" charset="0"/>
                        </a:rPr>
                        <a:t>Pick-up/drop-off</a:t>
                      </a:r>
                      <a:r>
                        <a:rPr lang="nl-NL" sz="1000" baseline="0" dirty="0">
                          <a:solidFill>
                            <a:schemeClr val="bg1"/>
                          </a:solidFill>
                          <a:latin typeface="Tunga" panose="020B0502040204020203" pitchFamily="34" charset="0"/>
                          <a:cs typeface="Tunga" panose="020B0502040204020203" pitchFamily="34" charset="0"/>
                        </a:rPr>
                        <a:t> fee</a:t>
                      </a:r>
                      <a:endParaRPr lang="nl-NL" sz="1000" dirty="0">
                        <a:solidFill>
                          <a:schemeClr val="bg1"/>
                        </a:solidFill>
                        <a:latin typeface="Tunga" panose="020B0502040204020203" pitchFamily="34" charset="0"/>
                        <a:cs typeface="Tunga" panose="020B0502040204020203" pitchFamily="34" charset="0"/>
                      </a:endParaRPr>
                    </a:p>
                  </a:txBody>
                  <a:tcPr>
                    <a:solidFill>
                      <a:schemeClr val="bg1">
                        <a:lumMod val="50000"/>
                      </a:schemeClr>
                    </a:solidFill>
                  </a:tcPr>
                </a:tc>
                <a:tc>
                  <a:txBody>
                    <a:bodyPr/>
                    <a:lstStyle/>
                    <a:p>
                      <a:r>
                        <a:rPr lang="nl-NL" sz="1000" dirty="0">
                          <a:solidFill>
                            <a:schemeClr val="bg1"/>
                          </a:solidFill>
                          <a:latin typeface="Tunga" panose="020B0502040204020203" pitchFamily="34" charset="0"/>
                          <a:cs typeface="Tunga" panose="020B0502040204020203" pitchFamily="34" charset="0"/>
                        </a:rPr>
                        <a:t>30</a:t>
                      </a:r>
                    </a:p>
                  </a:txBody>
                  <a:tcPr>
                    <a:solidFill>
                      <a:schemeClr val="bg1">
                        <a:lumMod val="65000"/>
                      </a:schemeClr>
                    </a:solidFill>
                  </a:tcPr>
                </a:tc>
                <a:extLst>
                  <a:ext uri="{0D108BD9-81ED-4DB2-BD59-A6C34878D82A}">
                    <a16:rowId xmlns:a16="http://schemas.microsoft.com/office/drawing/2014/main" val="10002"/>
                  </a:ext>
                </a:extLst>
              </a:tr>
              <a:tr h="0">
                <a:tc vMerge="1">
                  <a:txBody>
                    <a:bodyPr/>
                    <a:lstStyle/>
                    <a:p>
                      <a:endParaRPr lang="nl-NL" sz="1000" dirty="0">
                        <a:solidFill>
                          <a:schemeClr val="bg1"/>
                        </a:solidFill>
                        <a:latin typeface="Tunga" panose="020B0502040204020203" pitchFamily="34" charset="0"/>
                        <a:cs typeface="Tunga" panose="020B0502040204020203" pitchFamily="34" charset="0"/>
                      </a:endParaRPr>
                    </a:p>
                  </a:txBody>
                  <a:tcPr>
                    <a:solidFill>
                      <a:schemeClr val="bg1">
                        <a:lumMod val="50000"/>
                      </a:schemeClr>
                    </a:solidFill>
                  </a:tcPr>
                </a:tc>
                <a:tc>
                  <a:txBody>
                    <a:bodyPr/>
                    <a:lstStyle/>
                    <a:p>
                      <a:r>
                        <a:rPr lang="nl-NL" sz="1000" dirty="0" err="1">
                          <a:solidFill>
                            <a:schemeClr val="bg1"/>
                          </a:solidFill>
                          <a:latin typeface="Tunga" panose="020B0502040204020203" pitchFamily="34" charset="0"/>
                          <a:cs typeface="Tunga" panose="020B0502040204020203" pitchFamily="34" charset="0"/>
                        </a:rPr>
                        <a:t>Detention</a:t>
                      </a:r>
                      <a:r>
                        <a:rPr lang="nl-NL" sz="1000" dirty="0">
                          <a:solidFill>
                            <a:schemeClr val="bg1"/>
                          </a:solidFill>
                          <a:latin typeface="Tunga" panose="020B0502040204020203" pitchFamily="34" charset="0"/>
                          <a:cs typeface="Tunga" panose="020B0502040204020203" pitchFamily="34" charset="0"/>
                        </a:rPr>
                        <a:t> free </a:t>
                      </a:r>
                      <a:r>
                        <a:rPr lang="nl-NL" sz="1000" dirty="0" err="1">
                          <a:solidFill>
                            <a:schemeClr val="bg1"/>
                          </a:solidFill>
                          <a:latin typeface="Tunga" panose="020B0502040204020203" pitchFamily="34" charset="0"/>
                          <a:cs typeface="Tunga" panose="020B0502040204020203" pitchFamily="34" charset="0"/>
                        </a:rPr>
                        <a:t>days</a:t>
                      </a:r>
                      <a:endParaRPr lang="nl-NL" sz="1000" dirty="0">
                        <a:solidFill>
                          <a:schemeClr val="bg1"/>
                        </a:solidFill>
                        <a:latin typeface="Tunga" panose="020B0502040204020203" pitchFamily="34" charset="0"/>
                        <a:cs typeface="Tunga" panose="020B0502040204020203" pitchFamily="34" charset="0"/>
                      </a:endParaRPr>
                    </a:p>
                  </a:txBody>
                  <a:tcPr>
                    <a:solidFill>
                      <a:schemeClr val="bg1">
                        <a:lumMod val="50000"/>
                      </a:schemeClr>
                    </a:solidFill>
                  </a:tcPr>
                </a:tc>
                <a:tc>
                  <a:txBody>
                    <a:bodyPr/>
                    <a:lstStyle/>
                    <a:p>
                      <a:r>
                        <a:rPr lang="nl-NL" sz="1000" dirty="0">
                          <a:solidFill>
                            <a:schemeClr val="bg1"/>
                          </a:solidFill>
                          <a:latin typeface="Tunga" panose="020B0502040204020203" pitchFamily="34" charset="0"/>
                          <a:cs typeface="Tunga" panose="020B0502040204020203" pitchFamily="34" charset="0"/>
                        </a:rPr>
                        <a:t>10</a:t>
                      </a:r>
                    </a:p>
                  </a:txBody>
                  <a:tcPr>
                    <a:solidFill>
                      <a:schemeClr val="bg1">
                        <a:lumMod val="65000"/>
                      </a:schemeClr>
                    </a:solidFill>
                  </a:tcPr>
                </a:tc>
                <a:extLst>
                  <a:ext uri="{0D108BD9-81ED-4DB2-BD59-A6C34878D82A}">
                    <a16:rowId xmlns:a16="http://schemas.microsoft.com/office/drawing/2014/main" val="10004"/>
                  </a:ext>
                </a:extLst>
              </a:tr>
              <a:tr h="0">
                <a:tc vMerge="1">
                  <a:txBody>
                    <a:bodyPr/>
                    <a:lstStyle/>
                    <a:p>
                      <a:endParaRPr lang="nl-NL" sz="1000" dirty="0">
                        <a:solidFill>
                          <a:schemeClr val="bg1"/>
                        </a:solidFill>
                        <a:latin typeface="Tunga" panose="020B0502040204020203" pitchFamily="34" charset="0"/>
                        <a:cs typeface="Tunga" panose="020B0502040204020203" pitchFamily="34" charset="0"/>
                      </a:endParaRPr>
                    </a:p>
                  </a:txBody>
                  <a:tcPr>
                    <a:solidFill>
                      <a:schemeClr val="bg1">
                        <a:lumMod val="50000"/>
                      </a:schemeClr>
                    </a:solidFill>
                  </a:tcPr>
                </a:tc>
                <a:tc>
                  <a:txBody>
                    <a:bodyPr/>
                    <a:lstStyle/>
                    <a:p>
                      <a:r>
                        <a:rPr lang="nl-NL" sz="1000" dirty="0" err="1">
                          <a:solidFill>
                            <a:schemeClr val="bg1"/>
                          </a:solidFill>
                          <a:latin typeface="Tunga" panose="020B0502040204020203" pitchFamily="34" charset="0"/>
                          <a:cs typeface="Tunga" panose="020B0502040204020203" pitchFamily="34" charset="0"/>
                        </a:rPr>
                        <a:t>Demurrage</a:t>
                      </a:r>
                      <a:r>
                        <a:rPr lang="nl-NL" sz="1000" dirty="0">
                          <a:solidFill>
                            <a:schemeClr val="bg1"/>
                          </a:solidFill>
                          <a:latin typeface="Tunga" panose="020B0502040204020203" pitchFamily="34" charset="0"/>
                          <a:cs typeface="Tunga" panose="020B0502040204020203" pitchFamily="34" charset="0"/>
                        </a:rPr>
                        <a:t> free </a:t>
                      </a:r>
                      <a:r>
                        <a:rPr lang="nl-NL" sz="1000" dirty="0" err="1">
                          <a:solidFill>
                            <a:schemeClr val="bg1"/>
                          </a:solidFill>
                          <a:latin typeface="Tunga" panose="020B0502040204020203" pitchFamily="34" charset="0"/>
                          <a:cs typeface="Tunga" panose="020B0502040204020203" pitchFamily="34" charset="0"/>
                        </a:rPr>
                        <a:t>days</a:t>
                      </a:r>
                      <a:endParaRPr lang="nl-NL" sz="1000" dirty="0">
                        <a:solidFill>
                          <a:schemeClr val="bg1"/>
                        </a:solidFill>
                        <a:latin typeface="Tunga" panose="020B0502040204020203" pitchFamily="34" charset="0"/>
                        <a:cs typeface="Tunga" panose="020B0502040204020203" pitchFamily="34" charset="0"/>
                      </a:endParaRPr>
                    </a:p>
                  </a:txBody>
                  <a:tcPr>
                    <a:solidFill>
                      <a:schemeClr val="bg1">
                        <a:lumMod val="50000"/>
                      </a:schemeClr>
                    </a:solidFill>
                  </a:tcPr>
                </a:tc>
                <a:tc>
                  <a:txBody>
                    <a:bodyPr/>
                    <a:lstStyle/>
                    <a:p>
                      <a:r>
                        <a:rPr lang="nl-NL" sz="1000" dirty="0">
                          <a:solidFill>
                            <a:schemeClr val="bg1"/>
                          </a:solidFill>
                          <a:latin typeface="Tunga" panose="020B0502040204020203" pitchFamily="34" charset="0"/>
                          <a:cs typeface="Tunga" panose="020B0502040204020203" pitchFamily="34" charset="0"/>
                        </a:rPr>
                        <a:t>10</a:t>
                      </a:r>
                    </a:p>
                  </a:txBody>
                  <a:tcPr>
                    <a:solidFill>
                      <a:schemeClr val="bg1">
                        <a:lumMod val="65000"/>
                      </a:schemeClr>
                    </a:solidFill>
                  </a:tcPr>
                </a:tc>
                <a:extLst>
                  <a:ext uri="{0D108BD9-81ED-4DB2-BD59-A6C34878D82A}">
                    <a16:rowId xmlns:a16="http://schemas.microsoft.com/office/drawing/2014/main" val="10005"/>
                  </a:ext>
                </a:extLst>
              </a:tr>
            </a:tbl>
          </a:graphicData>
        </a:graphic>
      </p:graphicFrame>
      <p:pic>
        <p:nvPicPr>
          <p:cNvPr id="106" name="Picture 24" descr="https://upload.wikimedia.org/wikipedia/en/thumb/f/f3/Maersk_Oil_logo.svg/1135px-Maersk_Oil_logo.svg.png"/>
          <p:cNvPicPr>
            <a:picLocks noChangeAspect="1" noChangeArrowheads="1"/>
          </p:cNvPicPr>
          <p:nvPr/>
        </p:nvPicPr>
        <p:blipFill>
          <a:blip r:embed="rId12" cstate="print">
            <a:extLst>
              <a:ext uri="{28A0092B-C50C-407E-A947-70E740481C1C}">
                <a14:useLocalDpi xmlns:a14="http://schemas.microsoft.com/office/drawing/2010/main" val="0"/>
              </a:ext>
            </a:extLst>
          </a:blip>
          <a:srcRect/>
          <a:stretch>
            <a:fillRect/>
          </a:stretch>
        </p:blipFill>
        <p:spPr bwMode="auto">
          <a:xfrm>
            <a:off x="7952013" y="2967327"/>
            <a:ext cx="212715" cy="191912"/>
          </a:xfrm>
          <a:prstGeom prst="rect">
            <a:avLst/>
          </a:prstGeom>
          <a:noFill/>
          <a:extLst>
            <a:ext uri="{909E8E84-426E-40DD-AFC4-6F175D3DCCD1}">
              <a14:hiddenFill xmlns:a14="http://schemas.microsoft.com/office/drawing/2010/main">
                <a:solidFill>
                  <a:srgbClr val="FFFFFF"/>
                </a:solidFill>
              </a14:hiddenFill>
            </a:ext>
          </a:extLst>
        </p:spPr>
      </p:pic>
      <p:pic>
        <p:nvPicPr>
          <p:cNvPr id="107" name="Picture 106"/>
          <p:cNvPicPr>
            <a:picLocks noChangeAspect="1"/>
          </p:cNvPicPr>
          <p:nvPr/>
        </p:nvPicPr>
        <p:blipFill>
          <a:blip r:embed="rId14">
            <a:extLst>
              <a:ext uri="{28A0092B-C50C-407E-A947-70E740481C1C}">
                <a14:useLocalDpi xmlns:a14="http://schemas.microsoft.com/office/drawing/2010/main" val="0"/>
              </a:ext>
            </a:extLst>
          </a:blip>
          <a:stretch>
            <a:fillRect/>
          </a:stretch>
        </p:blipFill>
        <p:spPr>
          <a:xfrm>
            <a:off x="9834532" y="2220994"/>
            <a:ext cx="181186" cy="181186"/>
          </a:xfrm>
          <a:prstGeom prst="rect">
            <a:avLst/>
          </a:prstGeom>
        </p:spPr>
      </p:pic>
      <p:pic>
        <p:nvPicPr>
          <p:cNvPr id="108" name="Picture 107"/>
          <p:cNvPicPr>
            <a:picLocks noChangeAspect="1"/>
          </p:cNvPicPr>
          <p:nvPr/>
        </p:nvPicPr>
        <p:blipFill>
          <a:blip r:embed="rId15">
            <a:extLst>
              <a:ext uri="{28A0092B-C50C-407E-A947-70E740481C1C}">
                <a14:useLocalDpi xmlns:a14="http://schemas.microsoft.com/office/drawing/2010/main" val="0"/>
              </a:ext>
            </a:extLst>
          </a:blip>
          <a:stretch>
            <a:fillRect/>
          </a:stretch>
        </p:blipFill>
        <p:spPr>
          <a:xfrm>
            <a:off x="10079754" y="2212635"/>
            <a:ext cx="189545" cy="189545"/>
          </a:xfrm>
          <a:prstGeom prst="rect">
            <a:avLst/>
          </a:prstGeom>
        </p:spPr>
      </p:pic>
      <p:pic>
        <p:nvPicPr>
          <p:cNvPr id="109" name="Picture 108"/>
          <p:cNvPicPr>
            <a:picLocks noChangeAspect="1"/>
          </p:cNvPicPr>
          <p:nvPr/>
        </p:nvPicPr>
        <p:blipFill>
          <a:blip r:embed="rId16">
            <a:extLst>
              <a:ext uri="{28A0092B-C50C-407E-A947-70E740481C1C}">
                <a14:useLocalDpi xmlns:a14="http://schemas.microsoft.com/office/drawing/2010/main" val="0"/>
              </a:ext>
            </a:extLst>
          </a:blip>
          <a:stretch>
            <a:fillRect/>
          </a:stretch>
        </p:blipFill>
        <p:spPr>
          <a:xfrm>
            <a:off x="10306405" y="2206373"/>
            <a:ext cx="195807" cy="195807"/>
          </a:xfrm>
          <a:prstGeom prst="rect">
            <a:avLst/>
          </a:prstGeom>
        </p:spPr>
      </p:pic>
      <p:pic>
        <p:nvPicPr>
          <p:cNvPr id="110" name="Picture 109"/>
          <p:cNvPicPr>
            <a:picLocks noChangeAspect="1"/>
          </p:cNvPicPr>
          <p:nvPr/>
        </p:nvPicPr>
        <p:blipFill>
          <a:blip r:embed="rId17">
            <a:extLst>
              <a:ext uri="{28A0092B-C50C-407E-A947-70E740481C1C}">
                <a14:useLocalDpi xmlns:a14="http://schemas.microsoft.com/office/drawing/2010/main" val="0"/>
              </a:ext>
            </a:extLst>
          </a:blip>
          <a:stretch>
            <a:fillRect/>
          </a:stretch>
        </p:blipFill>
        <p:spPr>
          <a:xfrm>
            <a:off x="10564827" y="2206373"/>
            <a:ext cx="195807" cy="195807"/>
          </a:xfrm>
          <a:prstGeom prst="rect">
            <a:avLst/>
          </a:prstGeom>
        </p:spPr>
      </p:pic>
      <p:graphicFrame>
        <p:nvGraphicFramePr>
          <p:cNvPr id="84" name="Table 83"/>
          <p:cNvGraphicFramePr>
            <a:graphicFrameLocks noGrp="1"/>
          </p:cNvGraphicFramePr>
          <p:nvPr>
            <p:extLst>
              <p:ext uri="{D42A27DB-BD31-4B8C-83A1-F6EECF244321}">
                <p14:modId xmlns:p14="http://schemas.microsoft.com/office/powerpoint/2010/main" val="1857469617"/>
              </p:ext>
            </p:extLst>
          </p:nvPr>
        </p:nvGraphicFramePr>
        <p:xfrm>
          <a:off x="308065" y="4232980"/>
          <a:ext cx="3882935" cy="1463040"/>
        </p:xfrm>
        <a:graphic>
          <a:graphicData uri="http://schemas.openxmlformats.org/drawingml/2006/table">
            <a:tbl>
              <a:tblPr bandRow="1">
                <a:tableStyleId>{073A0DAA-6AF3-43AB-8588-CEC1D06C72B9}</a:tableStyleId>
              </a:tblPr>
              <a:tblGrid>
                <a:gridCol w="1324998">
                  <a:extLst>
                    <a:ext uri="{9D8B030D-6E8A-4147-A177-3AD203B41FA5}">
                      <a16:colId xmlns:a16="http://schemas.microsoft.com/office/drawing/2014/main" val="20000"/>
                    </a:ext>
                  </a:extLst>
                </a:gridCol>
                <a:gridCol w="1110137">
                  <a:extLst>
                    <a:ext uri="{9D8B030D-6E8A-4147-A177-3AD203B41FA5}">
                      <a16:colId xmlns:a16="http://schemas.microsoft.com/office/drawing/2014/main" val="20001"/>
                    </a:ext>
                  </a:extLst>
                </a:gridCol>
                <a:gridCol w="733649">
                  <a:extLst>
                    <a:ext uri="{9D8B030D-6E8A-4147-A177-3AD203B41FA5}">
                      <a16:colId xmlns:a16="http://schemas.microsoft.com/office/drawing/2014/main" val="2683200387"/>
                    </a:ext>
                  </a:extLst>
                </a:gridCol>
                <a:gridCol w="714151">
                  <a:extLst>
                    <a:ext uri="{9D8B030D-6E8A-4147-A177-3AD203B41FA5}">
                      <a16:colId xmlns:a16="http://schemas.microsoft.com/office/drawing/2014/main" val="3587434720"/>
                    </a:ext>
                  </a:extLst>
                </a:gridCol>
              </a:tblGrid>
              <a:tr h="0">
                <a:tc>
                  <a:txBody>
                    <a:bodyPr/>
                    <a:lstStyle/>
                    <a:p>
                      <a:r>
                        <a:rPr lang="en-GB" sz="1000" noProof="0" dirty="0">
                          <a:solidFill>
                            <a:schemeClr val="bg1"/>
                          </a:solidFill>
                          <a:latin typeface="Tunga" panose="020B0502040204020203" pitchFamily="34" charset="0"/>
                          <a:cs typeface="Tunga" panose="020B0502040204020203" pitchFamily="34" charset="0"/>
                        </a:rPr>
                        <a:t>Rotterdam (Departure)</a:t>
                      </a:r>
                    </a:p>
                  </a:txBody>
                  <a:tcPr>
                    <a:solidFill>
                      <a:schemeClr val="bg1">
                        <a:lumMod val="50000"/>
                      </a:schemeClr>
                    </a:solidFill>
                  </a:tcPr>
                </a:tc>
                <a:tc>
                  <a:txBody>
                    <a:bodyPr/>
                    <a:lstStyle/>
                    <a:p>
                      <a:r>
                        <a:rPr lang="en-GB" sz="1000" noProof="0" dirty="0" err="1">
                          <a:solidFill>
                            <a:schemeClr val="bg1"/>
                          </a:solidFill>
                          <a:latin typeface="Tunga" panose="020B0502040204020203" pitchFamily="34" charset="0"/>
                          <a:cs typeface="Tunga" panose="020B0502040204020203" pitchFamily="34" charset="0"/>
                        </a:rPr>
                        <a:t>Moerdijk</a:t>
                      </a:r>
                      <a:r>
                        <a:rPr lang="en-GB" sz="1000" noProof="0" dirty="0">
                          <a:solidFill>
                            <a:schemeClr val="bg1"/>
                          </a:solidFill>
                          <a:latin typeface="Tunga" panose="020B0502040204020203" pitchFamily="34" charset="0"/>
                          <a:cs typeface="Tunga" panose="020B0502040204020203" pitchFamily="34" charset="0"/>
                        </a:rPr>
                        <a:t> (Arrival)</a:t>
                      </a:r>
                    </a:p>
                  </a:txBody>
                  <a:tcPr>
                    <a:solidFill>
                      <a:schemeClr val="bg1">
                        <a:lumMod val="65000"/>
                      </a:schemeClr>
                    </a:solidFill>
                  </a:tcPr>
                </a:tc>
                <a:tc>
                  <a:txBody>
                    <a:bodyPr/>
                    <a:lstStyle/>
                    <a:p>
                      <a:r>
                        <a:rPr lang="en-GB" sz="1000" noProof="0" dirty="0">
                          <a:solidFill>
                            <a:schemeClr val="bg1"/>
                          </a:solidFill>
                          <a:latin typeface="Tunga" panose="020B0502040204020203" pitchFamily="34" charset="0"/>
                          <a:cs typeface="Tunga" panose="020B0502040204020203" pitchFamily="34" charset="0"/>
                        </a:rPr>
                        <a:t>Operator</a:t>
                      </a:r>
                    </a:p>
                  </a:txBody>
                  <a:tcPr>
                    <a:solidFill>
                      <a:schemeClr val="bg1">
                        <a:lumMod val="65000"/>
                      </a:schemeClr>
                    </a:solidFill>
                  </a:tcPr>
                </a:tc>
                <a:tc>
                  <a:txBody>
                    <a:bodyPr/>
                    <a:lstStyle/>
                    <a:p>
                      <a:r>
                        <a:rPr lang="en-GB" sz="1000" noProof="0" dirty="0">
                          <a:solidFill>
                            <a:schemeClr val="bg1"/>
                          </a:solidFill>
                          <a:latin typeface="Tunga" panose="020B0502040204020203" pitchFamily="34" charset="0"/>
                          <a:cs typeface="Tunga" panose="020B0502040204020203" pitchFamily="34" charset="0"/>
                        </a:rPr>
                        <a:t>Transit time</a:t>
                      </a:r>
                    </a:p>
                  </a:txBody>
                  <a:tcPr>
                    <a:solidFill>
                      <a:schemeClr val="bg1">
                        <a:lumMod val="65000"/>
                      </a:schemeClr>
                    </a:solidFill>
                  </a:tcPr>
                </a:tc>
                <a:extLst>
                  <a:ext uri="{0D108BD9-81ED-4DB2-BD59-A6C34878D82A}">
                    <a16:rowId xmlns:a16="http://schemas.microsoft.com/office/drawing/2014/main" val="2550279558"/>
                  </a:ext>
                </a:extLst>
              </a:tr>
              <a:tr h="0">
                <a:tc>
                  <a:txBody>
                    <a:bodyPr/>
                    <a:lstStyle/>
                    <a:p>
                      <a:r>
                        <a:rPr lang="en-GB" sz="1000" noProof="0" dirty="0">
                          <a:solidFill>
                            <a:schemeClr val="bg1"/>
                          </a:solidFill>
                          <a:latin typeface="Tunga" panose="020B0502040204020203" pitchFamily="34" charset="0"/>
                          <a:cs typeface="Tunga" panose="020B0502040204020203" pitchFamily="34" charset="0"/>
                        </a:rPr>
                        <a:t>SU Night</a:t>
                      </a:r>
                    </a:p>
                  </a:txBody>
                  <a:tcPr>
                    <a:solidFill>
                      <a:schemeClr val="bg1">
                        <a:lumMod val="50000"/>
                      </a:schemeClr>
                    </a:solidFill>
                  </a:tcPr>
                </a:tc>
                <a:tc>
                  <a:txBody>
                    <a:bodyPr/>
                    <a:lstStyle/>
                    <a:p>
                      <a:r>
                        <a:rPr lang="en-GB" sz="1000" noProof="0" dirty="0">
                          <a:solidFill>
                            <a:schemeClr val="bg1"/>
                          </a:solidFill>
                          <a:latin typeface="Tunga" panose="020B0502040204020203" pitchFamily="34" charset="0"/>
                          <a:cs typeface="Tunga" panose="020B0502040204020203" pitchFamily="34" charset="0"/>
                        </a:rPr>
                        <a:t>MO Morning</a:t>
                      </a:r>
                    </a:p>
                  </a:txBody>
                  <a:tcPr>
                    <a:solidFill>
                      <a:schemeClr val="bg1">
                        <a:lumMod val="65000"/>
                      </a:schemeClr>
                    </a:solidFill>
                  </a:tcPr>
                </a:tc>
                <a:tc>
                  <a:txBody>
                    <a:bodyPr/>
                    <a:lstStyle/>
                    <a:p>
                      <a:r>
                        <a:rPr lang="en-GB" sz="1000" noProof="0" dirty="0" err="1">
                          <a:solidFill>
                            <a:schemeClr val="bg1"/>
                          </a:solidFill>
                          <a:latin typeface="Tunga" panose="020B0502040204020203" pitchFamily="34" charset="0"/>
                          <a:cs typeface="Tunga" panose="020B0502040204020203" pitchFamily="34" charset="0"/>
                        </a:rPr>
                        <a:t>Danser</a:t>
                      </a:r>
                      <a:endParaRPr lang="en-GB" sz="1000" noProof="0" dirty="0">
                        <a:solidFill>
                          <a:schemeClr val="bg1"/>
                        </a:solidFill>
                        <a:latin typeface="Tunga" panose="020B0502040204020203" pitchFamily="34" charset="0"/>
                        <a:cs typeface="Tunga" panose="020B0502040204020203" pitchFamily="34" charset="0"/>
                      </a:endParaRPr>
                    </a:p>
                  </a:txBody>
                  <a:tcPr>
                    <a:solidFill>
                      <a:schemeClr val="bg1">
                        <a:lumMod val="65000"/>
                      </a:schemeClr>
                    </a:solidFill>
                  </a:tcPr>
                </a:tc>
                <a:tc>
                  <a:txBody>
                    <a:bodyPr/>
                    <a:lstStyle/>
                    <a:p>
                      <a:r>
                        <a:rPr lang="en-GB" sz="1000" noProof="0" dirty="0">
                          <a:solidFill>
                            <a:schemeClr val="bg1"/>
                          </a:solidFill>
                          <a:latin typeface="Tunga" panose="020B0502040204020203" pitchFamily="34" charset="0"/>
                          <a:cs typeface="Tunga" panose="020B0502040204020203" pitchFamily="34" charset="0"/>
                        </a:rPr>
                        <a:t>4 hours</a:t>
                      </a:r>
                    </a:p>
                  </a:txBody>
                  <a:tcPr>
                    <a:solidFill>
                      <a:schemeClr val="bg1">
                        <a:lumMod val="65000"/>
                      </a:schemeClr>
                    </a:solidFill>
                  </a:tcPr>
                </a:tc>
                <a:extLst>
                  <a:ext uri="{0D108BD9-81ED-4DB2-BD59-A6C34878D82A}">
                    <a16:rowId xmlns:a16="http://schemas.microsoft.com/office/drawing/2014/main" val="3983907128"/>
                  </a:ext>
                </a:extLst>
              </a:tr>
              <a:tr h="0">
                <a:tc>
                  <a:txBody>
                    <a:bodyPr/>
                    <a:lstStyle/>
                    <a:p>
                      <a:r>
                        <a:rPr lang="en-GB" sz="1000" noProof="0" dirty="0">
                          <a:solidFill>
                            <a:schemeClr val="bg1"/>
                          </a:solidFill>
                          <a:latin typeface="Tunga" panose="020B0502040204020203" pitchFamily="34" charset="0"/>
                          <a:cs typeface="Tunga" panose="020B0502040204020203" pitchFamily="34" charset="0"/>
                        </a:rPr>
                        <a:t>MO Morning</a:t>
                      </a:r>
                    </a:p>
                  </a:txBody>
                  <a:tcPr>
                    <a:solidFill>
                      <a:schemeClr val="bg1">
                        <a:lumMod val="50000"/>
                      </a:schemeClr>
                    </a:solidFill>
                  </a:tcPr>
                </a:tc>
                <a:tc>
                  <a:txBody>
                    <a:bodyPr/>
                    <a:lstStyle/>
                    <a:p>
                      <a:r>
                        <a:rPr lang="en-GB" sz="1000" noProof="0" dirty="0">
                          <a:solidFill>
                            <a:schemeClr val="bg1"/>
                          </a:solidFill>
                          <a:latin typeface="Tunga" panose="020B0502040204020203" pitchFamily="34" charset="0"/>
                          <a:cs typeface="Tunga" panose="020B0502040204020203" pitchFamily="34" charset="0"/>
                        </a:rPr>
                        <a:t>MO Afternoon</a:t>
                      </a:r>
                    </a:p>
                  </a:txBody>
                  <a:tcPr>
                    <a:solidFill>
                      <a:schemeClr val="bg1">
                        <a:lumMod val="65000"/>
                      </a:schemeClr>
                    </a:solidFill>
                  </a:tcPr>
                </a:tc>
                <a:tc>
                  <a:txBody>
                    <a:bodyPr/>
                    <a:lstStyle/>
                    <a:p>
                      <a:r>
                        <a:rPr lang="en-GB" sz="1000" noProof="0" dirty="0" err="1">
                          <a:solidFill>
                            <a:schemeClr val="bg1"/>
                          </a:solidFill>
                          <a:latin typeface="Tunga" panose="020B0502040204020203" pitchFamily="34" charset="0"/>
                          <a:cs typeface="Tunga" panose="020B0502040204020203" pitchFamily="34" charset="0"/>
                        </a:rPr>
                        <a:t>Danser</a:t>
                      </a:r>
                      <a:endParaRPr lang="en-GB" sz="1000" noProof="0" dirty="0">
                        <a:solidFill>
                          <a:schemeClr val="bg1"/>
                        </a:solidFill>
                        <a:latin typeface="Tunga" panose="020B0502040204020203" pitchFamily="34" charset="0"/>
                        <a:cs typeface="Tunga" panose="020B0502040204020203" pitchFamily="34" charset="0"/>
                      </a:endParaRPr>
                    </a:p>
                  </a:txBody>
                  <a:tcPr>
                    <a:solidFill>
                      <a:schemeClr val="bg1">
                        <a:lumMod val="65000"/>
                      </a:schemeClr>
                    </a:solidFill>
                  </a:tcPr>
                </a:tc>
                <a:tc>
                  <a:txBody>
                    <a:bodyPr/>
                    <a:lstStyle/>
                    <a:p>
                      <a:r>
                        <a:rPr lang="en-GB" sz="1000" noProof="0" dirty="0">
                          <a:solidFill>
                            <a:schemeClr val="bg1"/>
                          </a:solidFill>
                          <a:latin typeface="Tunga" panose="020B0502040204020203" pitchFamily="34" charset="0"/>
                          <a:cs typeface="Tunga" panose="020B0502040204020203" pitchFamily="34" charset="0"/>
                        </a:rPr>
                        <a:t>4 hours</a:t>
                      </a:r>
                    </a:p>
                  </a:txBody>
                  <a:tcPr>
                    <a:solidFill>
                      <a:schemeClr val="bg1">
                        <a:lumMod val="65000"/>
                      </a:schemeClr>
                    </a:solidFill>
                  </a:tcPr>
                </a:tc>
                <a:extLst>
                  <a:ext uri="{0D108BD9-81ED-4DB2-BD59-A6C34878D82A}">
                    <a16:rowId xmlns:a16="http://schemas.microsoft.com/office/drawing/2014/main" val="68612838"/>
                  </a:ext>
                </a:extLst>
              </a:tr>
              <a:tr h="0">
                <a:tc>
                  <a:txBody>
                    <a:bodyPr/>
                    <a:lstStyle/>
                    <a:p>
                      <a:r>
                        <a:rPr lang="en-GB" sz="1000" noProof="0" dirty="0">
                          <a:solidFill>
                            <a:schemeClr val="bg1"/>
                          </a:solidFill>
                          <a:latin typeface="Tunga" panose="020B0502040204020203" pitchFamily="34" charset="0"/>
                          <a:cs typeface="Tunga" panose="020B0502040204020203" pitchFamily="34" charset="0"/>
                        </a:rPr>
                        <a:t>TU Night</a:t>
                      </a:r>
                    </a:p>
                  </a:txBody>
                  <a:tcPr>
                    <a:solidFill>
                      <a:schemeClr val="bg1">
                        <a:lumMod val="50000"/>
                      </a:schemeClr>
                    </a:solidFill>
                  </a:tcPr>
                </a:tc>
                <a:tc>
                  <a:txBody>
                    <a:bodyPr/>
                    <a:lstStyle/>
                    <a:p>
                      <a:r>
                        <a:rPr lang="en-GB" sz="1000" noProof="0" dirty="0">
                          <a:solidFill>
                            <a:schemeClr val="bg1"/>
                          </a:solidFill>
                          <a:latin typeface="Tunga" panose="020B0502040204020203" pitchFamily="34" charset="0"/>
                          <a:cs typeface="Tunga" panose="020B0502040204020203" pitchFamily="34" charset="0"/>
                        </a:rPr>
                        <a:t>WE Morning</a:t>
                      </a:r>
                    </a:p>
                  </a:txBody>
                  <a:tcPr>
                    <a:solidFill>
                      <a:schemeClr val="bg1">
                        <a:lumMod val="65000"/>
                      </a:schemeClr>
                    </a:solidFill>
                  </a:tcPr>
                </a:tc>
                <a:tc>
                  <a:txBody>
                    <a:bodyPr/>
                    <a:lstStyle/>
                    <a:p>
                      <a:r>
                        <a:rPr lang="en-GB" sz="1000" noProof="0" dirty="0" err="1">
                          <a:solidFill>
                            <a:schemeClr val="bg1"/>
                          </a:solidFill>
                          <a:latin typeface="Tunga" panose="020B0502040204020203" pitchFamily="34" charset="0"/>
                          <a:cs typeface="Tunga" panose="020B0502040204020203" pitchFamily="34" charset="0"/>
                        </a:rPr>
                        <a:t>Danser</a:t>
                      </a:r>
                      <a:endParaRPr lang="en-GB" sz="1000" noProof="0" dirty="0">
                        <a:solidFill>
                          <a:schemeClr val="bg1"/>
                        </a:solidFill>
                        <a:latin typeface="Tunga" panose="020B0502040204020203" pitchFamily="34" charset="0"/>
                        <a:cs typeface="Tunga" panose="020B0502040204020203" pitchFamily="34" charset="0"/>
                      </a:endParaRPr>
                    </a:p>
                  </a:txBody>
                  <a:tcPr>
                    <a:solidFill>
                      <a:schemeClr val="bg1">
                        <a:lumMod val="65000"/>
                      </a:schemeClr>
                    </a:solidFill>
                  </a:tcPr>
                </a:tc>
                <a:tc>
                  <a:txBody>
                    <a:bodyPr/>
                    <a:lstStyle/>
                    <a:p>
                      <a:r>
                        <a:rPr lang="en-GB" sz="1000" noProof="0" dirty="0">
                          <a:solidFill>
                            <a:schemeClr val="bg1"/>
                          </a:solidFill>
                          <a:latin typeface="Tunga" panose="020B0502040204020203" pitchFamily="34" charset="0"/>
                          <a:cs typeface="Tunga" panose="020B0502040204020203" pitchFamily="34" charset="0"/>
                        </a:rPr>
                        <a:t>4 hours</a:t>
                      </a:r>
                    </a:p>
                  </a:txBody>
                  <a:tcPr>
                    <a:solidFill>
                      <a:schemeClr val="bg1">
                        <a:lumMod val="65000"/>
                      </a:schemeClr>
                    </a:solidFill>
                  </a:tcPr>
                </a:tc>
                <a:extLst>
                  <a:ext uri="{0D108BD9-81ED-4DB2-BD59-A6C34878D82A}">
                    <a16:rowId xmlns:a16="http://schemas.microsoft.com/office/drawing/2014/main" val="2201246625"/>
                  </a:ext>
                </a:extLst>
              </a:tr>
              <a:tr h="0">
                <a:tc>
                  <a:txBody>
                    <a:bodyPr/>
                    <a:lstStyle/>
                    <a:p>
                      <a:r>
                        <a:rPr lang="en-GB" sz="1000" noProof="0" dirty="0">
                          <a:solidFill>
                            <a:schemeClr val="bg1"/>
                          </a:solidFill>
                          <a:latin typeface="Tunga" panose="020B0502040204020203" pitchFamily="34" charset="0"/>
                          <a:cs typeface="Tunga" panose="020B0502040204020203" pitchFamily="34" charset="0"/>
                        </a:rPr>
                        <a:t>WE Afternoon</a:t>
                      </a:r>
                    </a:p>
                  </a:txBody>
                  <a:tcPr>
                    <a:solidFill>
                      <a:srgbClr val="FF0000"/>
                    </a:solidFill>
                  </a:tcPr>
                </a:tc>
                <a:tc>
                  <a:txBody>
                    <a:bodyPr/>
                    <a:lstStyle/>
                    <a:p>
                      <a:r>
                        <a:rPr lang="en-GB" sz="1000" b="0" noProof="0" dirty="0">
                          <a:solidFill>
                            <a:schemeClr val="bg1"/>
                          </a:solidFill>
                          <a:latin typeface="Tunga" panose="020B0502040204020203" pitchFamily="34" charset="0"/>
                          <a:cs typeface="Tunga" panose="020B0502040204020203" pitchFamily="34" charset="0"/>
                        </a:rPr>
                        <a:t>TH Morning</a:t>
                      </a:r>
                    </a:p>
                  </a:txBody>
                  <a:tcPr>
                    <a:solidFill>
                      <a:srgbClr val="FF0000"/>
                    </a:solidFill>
                  </a:tcPr>
                </a:tc>
                <a:tc>
                  <a:txBody>
                    <a:bodyPr/>
                    <a:lstStyle/>
                    <a:p>
                      <a:r>
                        <a:rPr lang="en-GB" sz="1000" b="0" noProof="0" dirty="0" err="1">
                          <a:solidFill>
                            <a:schemeClr val="tx1"/>
                          </a:solidFill>
                          <a:latin typeface="Tunga" panose="020B0502040204020203" pitchFamily="34" charset="0"/>
                          <a:cs typeface="Tunga" panose="020B0502040204020203" pitchFamily="34" charset="0"/>
                        </a:rPr>
                        <a:t>Danser</a:t>
                      </a:r>
                      <a:endParaRPr lang="en-GB" sz="1000" b="0" noProof="0" dirty="0">
                        <a:solidFill>
                          <a:schemeClr val="tx1"/>
                        </a:solidFill>
                        <a:latin typeface="Tunga" panose="020B0502040204020203" pitchFamily="34" charset="0"/>
                        <a:cs typeface="Tunga" panose="020B0502040204020203" pitchFamily="34" charset="0"/>
                      </a:endParaRPr>
                    </a:p>
                  </a:txBody>
                  <a:tcPr>
                    <a:solidFill>
                      <a:srgbClr val="FFFFCC"/>
                    </a:solidFill>
                  </a:tcPr>
                </a:tc>
                <a:tc>
                  <a:txBody>
                    <a:bodyPr/>
                    <a:lstStyle/>
                    <a:p>
                      <a:r>
                        <a:rPr lang="en-GB" sz="1000" noProof="0" dirty="0">
                          <a:solidFill>
                            <a:schemeClr val="tx1"/>
                          </a:solidFill>
                          <a:latin typeface="Tunga" panose="020B0502040204020203" pitchFamily="34" charset="0"/>
                          <a:cs typeface="Tunga" panose="020B0502040204020203" pitchFamily="34" charset="0"/>
                        </a:rPr>
                        <a:t>4 hours</a:t>
                      </a:r>
                      <a:endParaRPr lang="en-GB" sz="1000" b="0" noProof="0" dirty="0">
                        <a:solidFill>
                          <a:schemeClr val="tx1"/>
                        </a:solidFill>
                        <a:latin typeface="Tunga" panose="020B0502040204020203" pitchFamily="34" charset="0"/>
                        <a:cs typeface="Tunga" panose="020B0502040204020203" pitchFamily="34" charset="0"/>
                      </a:endParaRPr>
                    </a:p>
                  </a:txBody>
                  <a:tcPr>
                    <a:solidFill>
                      <a:srgbClr val="FFFFCC"/>
                    </a:solidFill>
                  </a:tcPr>
                </a:tc>
                <a:extLst>
                  <a:ext uri="{0D108BD9-81ED-4DB2-BD59-A6C34878D82A}">
                    <a16:rowId xmlns:a16="http://schemas.microsoft.com/office/drawing/2014/main" val="10001"/>
                  </a:ext>
                </a:extLst>
              </a:tr>
              <a:tr h="0">
                <a:tc>
                  <a:txBody>
                    <a:bodyPr/>
                    <a:lstStyle/>
                    <a:p>
                      <a:r>
                        <a:rPr lang="en-GB" sz="1000" noProof="0" dirty="0">
                          <a:solidFill>
                            <a:schemeClr val="bg1"/>
                          </a:solidFill>
                          <a:latin typeface="Tunga" panose="020B0502040204020203" pitchFamily="34" charset="0"/>
                          <a:cs typeface="Tunga" panose="020B0502040204020203" pitchFamily="34" charset="0"/>
                        </a:rPr>
                        <a:t>TH Night</a:t>
                      </a:r>
                    </a:p>
                  </a:txBody>
                  <a:tcPr>
                    <a:solidFill>
                      <a:srgbClr val="FF0000"/>
                    </a:solidFill>
                  </a:tcPr>
                </a:tc>
                <a:tc>
                  <a:txBody>
                    <a:bodyPr/>
                    <a:lstStyle/>
                    <a:p>
                      <a:r>
                        <a:rPr lang="en-GB" sz="1000" noProof="0" dirty="0">
                          <a:solidFill>
                            <a:schemeClr val="bg1"/>
                          </a:solidFill>
                          <a:latin typeface="Tunga" panose="020B0502040204020203" pitchFamily="34" charset="0"/>
                          <a:cs typeface="Tunga" panose="020B0502040204020203" pitchFamily="34" charset="0"/>
                        </a:rPr>
                        <a:t>FR Morning</a:t>
                      </a:r>
                    </a:p>
                  </a:txBody>
                  <a:tcPr>
                    <a:solidFill>
                      <a:srgbClr val="FF0000"/>
                    </a:solidFill>
                  </a:tcPr>
                </a:tc>
                <a:tc>
                  <a:txBody>
                    <a:bodyPr/>
                    <a:lstStyle/>
                    <a:p>
                      <a:r>
                        <a:rPr lang="en-GB" sz="1000" noProof="0" dirty="0" err="1">
                          <a:solidFill>
                            <a:schemeClr val="bg1"/>
                          </a:solidFill>
                          <a:latin typeface="Tunga" panose="020B0502040204020203" pitchFamily="34" charset="0"/>
                          <a:cs typeface="Tunga" panose="020B0502040204020203" pitchFamily="34" charset="0"/>
                        </a:rPr>
                        <a:t>Danser</a:t>
                      </a:r>
                      <a:endParaRPr lang="en-GB" sz="1000" noProof="0" dirty="0">
                        <a:solidFill>
                          <a:schemeClr val="bg1"/>
                        </a:solidFill>
                        <a:latin typeface="Tunga" panose="020B0502040204020203" pitchFamily="34" charset="0"/>
                        <a:cs typeface="Tunga" panose="020B0502040204020203" pitchFamily="34" charset="0"/>
                      </a:endParaRPr>
                    </a:p>
                  </a:txBody>
                  <a:tcPr>
                    <a:solidFill>
                      <a:schemeClr val="bg1">
                        <a:lumMod val="65000"/>
                      </a:schemeClr>
                    </a:solidFill>
                  </a:tcPr>
                </a:tc>
                <a:tc>
                  <a:txBody>
                    <a:bodyPr/>
                    <a:lstStyle/>
                    <a:p>
                      <a:r>
                        <a:rPr lang="en-GB" sz="1000" noProof="0" dirty="0">
                          <a:solidFill>
                            <a:schemeClr val="bg1"/>
                          </a:solidFill>
                          <a:latin typeface="Tunga" panose="020B0502040204020203" pitchFamily="34" charset="0"/>
                          <a:cs typeface="Tunga" panose="020B0502040204020203" pitchFamily="34" charset="0"/>
                        </a:rPr>
                        <a:t>4 hours</a:t>
                      </a:r>
                    </a:p>
                  </a:txBody>
                  <a:tcPr>
                    <a:solidFill>
                      <a:schemeClr val="bg1">
                        <a:lumMod val="65000"/>
                      </a:schemeClr>
                    </a:solidFill>
                  </a:tcPr>
                </a:tc>
                <a:extLst>
                  <a:ext uri="{0D108BD9-81ED-4DB2-BD59-A6C34878D82A}">
                    <a16:rowId xmlns:a16="http://schemas.microsoft.com/office/drawing/2014/main" val="10002"/>
                  </a:ext>
                </a:extLst>
              </a:tr>
            </a:tbl>
          </a:graphicData>
        </a:graphic>
      </p:graphicFrame>
      <p:sp>
        <p:nvSpPr>
          <p:cNvPr id="85" name="Rectangle 84">
            <a:hlinkClick r:id="rId18" action="ppaction://hlinksldjump"/>
          </p:cNvPr>
          <p:cNvSpPr/>
          <p:nvPr/>
        </p:nvSpPr>
        <p:spPr>
          <a:xfrm>
            <a:off x="350586" y="4495800"/>
            <a:ext cx="3230814" cy="24337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86" name="Rectangle 85">
            <a:hlinkClick r:id="rId19" action="ppaction://hlinksldjump"/>
          </p:cNvPr>
          <p:cNvSpPr/>
          <p:nvPr/>
        </p:nvSpPr>
        <p:spPr>
          <a:xfrm>
            <a:off x="350586" y="4752271"/>
            <a:ext cx="3230814" cy="22506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87" name="Rectangle 86">
            <a:hlinkClick r:id="rId20" action="ppaction://hlinksldjump"/>
          </p:cNvPr>
          <p:cNvSpPr/>
          <p:nvPr/>
        </p:nvSpPr>
        <p:spPr>
          <a:xfrm>
            <a:off x="350586" y="4993329"/>
            <a:ext cx="3230814" cy="21828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88" name="Rectangle 87">
            <a:hlinkClick r:id="rId21" action="ppaction://hlinksldjump" tooltip="Demurrage Deepsea terminal applicable"/>
          </p:cNvPr>
          <p:cNvSpPr/>
          <p:nvPr/>
        </p:nvSpPr>
        <p:spPr>
          <a:xfrm>
            <a:off x="412918" y="5267161"/>
            <a:ext cx="3230814" cy="20103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89" name="Rectangle 88">
            <a:hlinkClick r:id="rId22" action="ppaction://hlinksldjump" tooltip="Demurrage Deepsea terminal applicable"/>
          </p:cNvPr>
          <p:cNvSpPr/>
          <p:nvPr/>
        </p:nvSpPr>
        <p:spPr>
          <a:xfrm>
            <a:off x="350586" y="5494446"/>
            <a:ext cx="3230814" cy="20273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90" name="Rectangle 89">
            <a:hlinkClick r:id="rId22" action="ppaction://hlinksldjump" tooltip="ROTDMT04"/>
          </p:cNvPr>
          <p:cNvSpPr/>
          <p:nvPr/>
        </p:nvSpPr>
        <p:spPr>
          <a:xfrm>
            <a:off x="2736273" y="5238750"/>
            <a:ext cx="798141" cy="20121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91" name="Rectangle 90">
            <a:hlinkClick r:id="rId22" action="ppaction://hlinksldjump" tooltip="ROTDMT05"/>
          </p:cNvPr>
          <p:cNvSpPr/>
          <p:nvPr/>
        </p:nvSpPr>
        <p:spPr>
          <a:xfrm>
            <a:off x="2756251" y="5475366"/>
            <a:ext cx="798141" cy="20121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92" name="TextBox 91"/>
          <p:cNvSpPr txBox="1"/>
          <p:nvPr/>
        </p:nvSpPr>
        <p:spPr>
          <a:xfrm>
            <a:off x="239061" y="4013945"/>
            <a:ext cx="537327" cy="215444"/>
          </a:xfrm>
          <a:prstGeom prst="rect">
            <a:avLst/>
          </a:prstGeom>
          <a:noFill/>
        </p:spPr>
        <p:txBody>
          <a:bodyPr wrap="none" rtlCol="0">
            <a:spAutoFit/>
          </a:bodyPr>
          <a:lstStyle/>
          <a:p>
            <a:r>
              <a:rPr lang="en-GB" sz="800" dirty="0"/>
              <a:t>Inbound</a:t>
            </a:r>
          </a:p>
        </p:txBody>
      </p:sp>
      <p:sp>
        <p:nvSpPr>
          <p:cNvPr id="162" name="Flowchart: Decision 161"/>
          <p:cNvSpPr/>
          <p:nvPr/>
        </p:nvSpPr>
        <p:spPr>
          <a:xfrm>
            <a:off x="446368" y="6043898"/>
            <a:ext cx="228600" cy="276133"/>
          </a:xfrm>
          <a:prstGeom prst="flowChartDecision">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a:p>
        </p:txBody>
      </p:sp>
      <p:cxnSp>
        <p:nvCxnSpPr>
          <p:cNvPr id="163" name="Straight Arrow Connector 162"/>
          <p:cNvCxnSpPr>
            <a:stCxn id="162" idx="3"/>
            <a:endCxn id="165" idx="1"/>
          </p:cNvCxnSpPr>
          <p:nvPr/>
        </p:nvCxnSpPr>
        <p:spPr>
          <a:xfrm>
            <a:off x="674968" y="6181965"/>
            <a:ext cx="7044509" cy="18676"/>
          </a:xfrm>
          <a:prstGeom prst="straightConnector1">
            <a:avLst/>
          </a:prstGeom>
          <a:ln w="38100">
            <a:tailEnd type="triangle"/>
          </a:ln>
        </p:spPr>
        <p:style>
          <a:lnRef idx="1">
            <a:schemeClr val="accent1"/>
          </a:lnRef>
          <a:fillRef idx="0">
            <a:schemeClr val="accent1"/>
          </a:fillRef>
          <a:effectRef idx="0">
            <a:schemeClr val="accent1"/>
          </a:effectRef>
          <a:fontRef idx="minor">
            <a:schemeClr val="tx1"/>
          </a:fontRef>
        </p:style>
      </p:cxnSp>
      <p:pic>
        <p:nvPicPr>
          <p:cNvPr id="164" name="Picture 2"/>
          <p:cNvPicPr>
            <a:picLocks noChangeAspect="1" noChangeArrowheads="1"/>
          </p:cNvPicPr>
          <p:nvPr/>
        </p:nvPicPr>
        <p:blipFill>
          <a:blip r:embed="rId8">
            <a:duotone>
              <a:schemeClr val="bg2">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3361206" y="5889717"/>
            <a:ext cx="207430" cy="207430"/>
          </a:xfrm>
          <a:prstGeom prst="rect">
            <a:avLst/>
          </a:prstGeom>
          <a:noFill/>
          <a:ln>
            <a:noFill/>
          </a:ln>
          <a:effectLst>
            <a:outerShdw blurRad="50800" dist="38100" dir="18900000" algn="bl" rotWithShape="0">
              <a:prstClr val="black">
                <a:alpha val="40000"/>
              </a:prstClr>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165" name="Flowchart: Decision 164"/>
          <p:cNvSpPr/>
          <p:nvPr/>
        </p:nvSpPr>
        <p:spPr>
          <a:xfrm>
            <a:off x="7719477" y="6062574"/>
            <a:ext cx="228600" cy="276133"/>
          </a:xfrm>
          <a:prstGeom prst="flowChartDecision">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a:p>
        </p:txBody>
      </p:sp>
      <p:sp>
        <p:nvSpPr>
          <p:cNvPr id="166" name="TextBox 165"/>
          <p:cNvSpPr txBox="1"/>
          <p:nvPr/>
        </p:nvSpPr>
        <p:spPr>
          <a:xfrm>
            <a:off x="3424958" y="6261556"/>
            <a:ext cx="385042" cy="215444"/>
          </a:xfrm>
          <a:prstGeom prst="rect">
            <a:avLst/>
          </a:prstGeom>
          <a:noFill/>
        </p:spPr>
        <p:txBody>
          <a:bodyPr wrap="none" rtlCol="0">
            <a:spAutoFit/>
          </a:bodyPr>
          <a:lstStyle/>
          <a:p>
            <a:r>
              <a:rPr lang="en-GB" sz="800" dirty="0"/>
              <a:t>DMT</a:t>
            </a:r>
          </a:p>
        </p:txBody>
      </p:sp>
      <p:sp>
        <p:nvSpPr>
          <p:cNvPr id="167" name="TextBox 166"/>
          <p:cNvSpPr txBox="1"/>
          <p:nvPr/>
        </p:nvSpPr>
        <p:spPr>
          <a:xfrm>
            <a:off x="304800" y="5860434"/>
            <a:ext cx="508473" cy="215444"/>
          </a:xfrm>
          <a:prstGeom prst="rect">
            <a:avLst/>
          </a:prstGeom>
          <a:noFill/>
        </p:spPr>
        <p:txBody>
          <a:bodyPr wrap="none" rtlCol="0">
            <a:spAutoFit/>
          </a:bodyPr>
          <a:lstStyle/>
          <a:p>
            <a:r>
              <a:rPr lang="en-GB" sz="800" dirty="0"/>
              <a:t>Release</a:t>
            </a:r>
          </a:p>
        </p:txBody>
      </p:sp>
      <p:sp>
        <p:nvSpPr>
          <p:cNvPr id="168" name="Flowchart: Decision 167"/>
          <p:cNvSpPr/>
          <p:nvPr/>
        </p:nvSpPr>
        <p:spPr>
          <a:xfrm>
            <a:off x="3218394" y="6097147"/>
            <a:ext cx="116672" cy="188312"/>
          </a:xfrm>
          <a:prstGeom prst="flowChartDecision">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a:p>
        </p:txBody>
      </p:sp>
      <p:sp>
        <p:nvSpPr>
          <p:cNvPr id="169" name="Flowchart: Decision 168"/>
          <p:cNvSpPr/>
          <p:nvPr/>
        </p:nvSpPr>
        <p:spPr>
          <a:xfrm>
            <a:off x="3545537" y="6106484"/>
            <a:ext cx="116672" cy="188312"/>
          </a:xfrm>
          <a:prstGeom prst="flowChartDecision">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a:p>
        </p:txBody>
      </p:sp>
      <p:sp>
        <p:nvSpPr>
          <p:cNvPr id="170" name="Rectangle 169"/>
          <p:cNvSpPr/>
          <p:nvPr/>
        </p:nvSpPr>
        <p:spPr>
          <a:xfrm>
            <a:off x="314810" y="6607926"/>
            <a:ext cx="800133" cy="1728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l-NL" sz="1000" dirty="0"/>
              <a:t>4-9</a:t>
            </a:r>
          </a:p>
        </p:txBody>
      </p:sp>
      <p:sp>
        <p:nvSpPr>
          <p:cNvPr id="171" name="Rectangle 170"/>
          <p:cNvSpPr/>
          <p:nvPr/>
        </p:nvSpPr>
        <p:spPr>
          <a:xfrm>
            <a:off x="1109731" y="6607926"/>
            <a:ext cx="800133" cy="1728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l-NL" sz="1000" dirty="0"/>
              <a:t>5-9</a:t>
            </a:r>
          </a:p>
        </p:txBody>
      </p:sp>
      <p:sp>
        <p:nvSpPr>
          <p:cNvPr id="172" name="Rectangle 171"/>
          <p:cNvSpPr/>
          <p:nvPr/>
        </p:nvSpPr>
        <p:spPr>
          <a:xfrm>
            <a:off x="1902894" y="6607926"/>
            <a:ext cx="800133" cy="1728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l-NL" sz="1000" dirty="0"/>
              <a:t>6-9</a:t>
            </a:r>
          </a:p>
        </p:txBody>
      </p:sp>
      <p:sp>
        <p:nvSpPr>
          <p:cNvPr id="173" name="Rectangle 172"/>
          <p:cNvSpPr/>
          <p:nvPr/>
        </p:nvSpPr>
        <p:spPr>
          <a:xfrm>
            <a:off x="2704785" y="6607926"/>
            <a:ext cx="800133" cy="1728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l-NL" sz="1000" dirty="0"/>
              <a:t>7-9</a:t>
            </a:r>
          </a:p>
        </p:txBody>
      </p:sp>
      <p:sp>
        <p:nvSpPr>
          <p:cNvPr id="174" name="Rectangle 173"/>
          <p:cNvSpPr/>
          <p:nvPr/>
        </p:nvSpPr>
        <p:spPr>
          <a:xfrm>
            <a:off x="3497948" y="6607926"/>
            <a:ext cx="800133" cy="1728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l-NL" sz="1000" dirty="0"/>
              <a:t>8-9</a:t>
            </a:r>
          </a:p>
        </p:txBody>
      </p:sp>
      <p:sp>
        <p:nvSpPr>
          <p:cNvPr id="175" name="Rectangle 174"/>
          <p:cNvSpPr/>
          <p:nvPr/>
        </p:nvSpPr>
        <p:spPr>
          <a:xfrm>
            <a:off x="4298081" y="6607926"/>
            <a:ext cx="800133" cy="1728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l-NL" sz="1000" dirty="0"/>
              <a:t>9-9</a:t>
            </a:r>
          </a:p>
        </p:txBody>
      </p:sp>
      <p:sp>
        <p:nvSpPr>
          <p:cNvPr id="176" name="Rectangle 175"/>
          <p:cNvSpPr/>
          <p:nvPr/>
        </p:nvSpPr>
        <p:spPr>
          <a:xfrm>
            <a:off x="5091244" y="6607926"/>
            <a:ext cx="800133" cy="1728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l-NL" sz="1000" dirty="0"/>
              <a:t>10-9</a:t>
            </a:r>
          </a:p>
        </p:txBody>
      </p:sp>
      <p:sp>
        <p:nvSpPr>
          <p:cNvPr id="177" name="Rectangle 176"/>
          <p:cNvSpPr/>
          <p:nvPr/>
        </p:nvSpPr>
        <p:spPr>
          <a:xfrm>
            <a:off x="5891377" y="6607926"/>
            <a:ext cx="800133" cy="1728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l-NL" sz="1000" dirty="0"/>
              <a:t>11-9</a:t>
            </a:r>
          </a:p>
        </p:txBody>
      </p:sp>
      <p:sp>
        <p:nvSpPr>
          <p:cNvPr id="178" name="Rectangle 177"/>
          <p:cNvSpPr/>
          <p:nvPr/>
        </p:nvSpPr>
        <p:spPr>
          <a:xfrm>
            <a:off x="6697627" y="6607926"/>
            <a:ext cx="800133" cy="1728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l-NL" sz="1000" dirty="0"/>
              <a:t>12-9</a:t>
            </a:r>
          </a:p>
        </p:txBody>
      </p:sp>
      <p:sp>
        <p:nvSpPr>
          <p:cNvPr id="179" name="Rectangle 178"/>
          <p:cNvSpPr/>
          <p:nvPr/>
        </p:nvSpPr>
        <p:spPr>
          <a:xfrm>
            <a:off x="7497760" y="6607926"/>
            <a:ext cx="800133" cy="1728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l-NL" sz="1000" dirty="0"/>
              <a:t>13-9</a:t>
            </a:r>
          </a:p>
        </p:txBody>
      </p:sp>
      <p:cxnSp>
        <p:nvCxnSpPr>
          <p:cNvPr id="3" name="Straight Connector 2"/>
          <p:cNvCxnSpPr>
            <a:stCxn id="162" idx="3"/>
            <a:endCxn id="168" idx="1"/>
          </p:cNvCxnSpPr>
          <p:nvPr/>
        </p:nvCxnSpPr>
        <p:spPr>
          <a:xfrm>
            <a:off x="674968" y="6181965"/>
            <a:ext cx="2543426" cy="9338"/>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sp>
        <p:nvSpPr>
          <p:cNvPr id="180" name="TextBox 179"/>
          <p:cNvSpPr txBox="1"/>
          <p:nvPr/>
        </p:nvSpPr>
        <p:spPr>
          <a:xfrm>
            <a:off x="7276573" y="5809973"/>
            <a:ext cx="1114408" cy="215444"/>
          </a:xfrm>
          <a:prstGeom prst="rect">
            <a:avLst/>
          </a:prstGeom>
          <a:noFill/>
        </p:spPr>
        <p:txBody>
          <a:bodyPr wrap="none" rtlCol="0">
            <a:spAutoFit/>
          </a:bodyPr>
          <a:lstStyle/>
          <a:p>
            <a:r>
              <a:rPr lang="en-GB" sz="800" dirty="0"/>
              <a:t>Demurrage/Detention</a:t>
            </a:r>
          </a:p>
        </p:txBody>
      </p:sp>
      <p:sp>
        <p:nvSpPr>
          <p:cNvPr id="182" name="Action Button: Back or Previous 181">
            <a:hlinkClick r:id="" action="ppaction://hlinkshowjump?jump=lastslideviewed" highlightClick="1"/>
          </p:cNvPr>
          <p:cNvSpPr/>
          <p:nvPr/>
        </p:nvSpPr>
        <p:spPr>
          <a:xfrm>
            <a:off x="0" y="6629400"/>
            <a:ext cx="228600" cy="228600"/>
          </a:xfrm>
          <a:prstGeom prst="actionButtonBackPrevious">
            <a:avLst/>
          </a:prstGeom>
          <a:solidFill>
            <a:schemeClr val="bg1">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a:p>
        </p:txBody>
      </p:sp>
      <p:sp>
        <p:nvSpPr>
          <p:cNvPr id="93" name="Rectangle 92"/>
          <p:cNvSpPr/>
          <p:nvPr/>
        </p:nvSpPr>
        <p:spPr>
          <a:xfrm>
            <a:off x="11456818" y="946710"/>
            <a:ext cx="570543" cy="520435"/>
          </a:xfrm>
          <a:prstGeom prst="rect">
            <a:avLst/>
          </a:prstGeom>
          <a:solidFill>
            <a:schemeClr val="bg1"/>
          </a:solidFill>
          <a:ln>
            <a:solidFill>
              <a:schemeClr val="bg1">
                <a:lumMod val="85000"/>
              </a:schemeClr>
            </a:solidFill>
          </a:ln>
          <a:effectLst>
            <a:outerShdw blurRad="50800" dist="38100" dir="18900000" algn="bl" rotWithShape="0">
              <a:prstClr val="black">
                <a:alpha val="40000"/>
              </a:prstClr>
            </a:outerShdw>
          </a:effectLst>
        </p:spPr>
        <p:style>
          <a:lnRef idx="2">
            <a:schemeClr val="accent2"/>
          </a:lnRef>
          <a:fillRef idx="1">
            <a:schemeClr val="lt1"/>
          </a:fillRef>
          <a:effectRef idx="0">
            <a:schemeClr val="accent2"/>
          </a:effectRef>
          <a:fontRef idx="minor">
            <a:schemeClr val="dk1"/>
          </a:fontRef>
        </p:style>
        <p:txBody>
          <a:bodyPr lIns="0" rIns="0" bIns="0" rtlCol="0" anchor="ctr"/>
          <a:lstStyle/>
          <a:p>
            <a:r>
              <a:rPr lang="nl-NL" sz="1000" dirty="0">
                <a:solidFill>
                  <a:schemeClr val="bg1">
                    <a:lumMod val="50000"/>
                  </a:schemeClr>
                </a:solidFill>
                <a:latin typeface="Tunga" panose="020B0502040204020203" pitchFamily="34" charset="0"/>
                <a:cs typeface="Tunga" panose="020B0502040204020203" pitchFamily="34" charset="0"/>
              </a:rPr>
              <a:t>  128kg</a:t>
            </a:r>
          </a:p>
        </p:txBody>
      </p:sp>
      <p:sp>
        <p:nvSpPr>
          <p:cNvPr id="94" name="Rectangle 93"/>
          <p:cNvSpPr/>
          <p:nvPr/>
        </p:nvSpPr>
        <p:spPr>
          <a:xfrm>
            <a:off x="11485493" y="4044638"/>
            <a:ext cx="570543" cy="520435"/>
          </a:xfrm>
          <a:prstGeom prst="rect">
            <a:avLst/>
          </a:prstGeom>
          <a:solidFill>
            <a:schemeClr val="bg1"/>
          </a:solidFill>
          <a:ln>
            <a:solidFill>
              <a:schemeClr val="bg1">
                <a:lumMod val="85000"/>
              </a:schemeClr>
            </a:solidFill>
          </a:ln>
          <a:effectLst>
            <a:outerShdw blurRad="50800" dist="38100" dir="18900000" algn="bl" rotWithShape="0">
              <a:prstClr val="black">
                <a:alpha val="40000"/>
              </a:prstClr>
            </a:outerShdw>
          </a:effectLst>
        </p:spPr>
        <p:style>
          <a:lnRef idx="2">
            <a:schemeClr val="accent2"/>
          </a:lnRef>
          <a:fillRef idx="1">
            <a:schemeClr val="lt1"/>
          </a:fillRef>
          <a:effectRef idx="0">
            <a:schemeClr val="accent2"/>
          </a:effectRef>
          <a:fontRef idx="minor">
            <a:schemeClr val="dk1"/>
          </a:fontRef>
        </p:style>
        <p:txBody>
          <a:bodyPr lIns="0" rIns="0" bIns="0" rtlCol="0" anchor="ctr"/>
          <a:lstStyle/>
          <a:p>
            <a:r>
              <a:rPr lang="nl-NL" sz="1000" dirty="0">
                <a:solidFill>
                  <a:schemeClr val="bg1">
                    <a:lumMod val="50000"/>
                  </a:schemeClr>
                </a:solidFill>
                <a:latin typeface="Tunga" panose="020B0502040204020203" pitchFamily="34" charset="0"/>
                <a:cs typeface="Tunga" panose="020B0502040204020203" pitchFamily="34" charset="0"/>
              </a:rPr>
              <a:t>  120kg</a:t>
            </a:r>
          </a:p>
        </p:txBody>
      </p:sp>
      <p:sp>
        <p:nvSpPr>
          <p:cNvPr id="95" name="Rectangle 94"/>
          <p:cNvSpPr/>
          <p:nvPr/>
        </p:nvSpPr>
        <p:spPr>
          <a:xfrm>
            <a:off x="11480320" y="4752271"/>
            <a:ext cx="570543" cy="520435"/>
          </a:xfrm>
          <a:prstGeom prst="rect">
            <a:avLst/>
          </a:prstGeom>
          <a:solidFill>
            <a:schemeClr val="bg1"/>
          </a:solidFill>
          <a:ln>
            <a:solidFill>
              <a:schemeClr val="bg1">
                <a:lumMod val="85000"/>
              </a:schemeClr>
            </a:solidFill>
          </a:ln>
          <a:effectLst>
            <a:outerShdw blurRad="50800" dist="38100" dir="18900000" algn="bl" rotWithShape="0">
              <a:prstClr val="black">
                <a:alpha val="40000"/>
              </a:prstClr>
            </a:outerShdw>
          </a:effectLst>
        </p:spPr>
        <p:style>
          <a:lnRef idx="2">
            <a:schemeClr val="accent2"/>
          </a:lnRef>
          <a:fillRef idx="1">
            <a:schemeClr val="lt1"/>
          </a:fillRef>
          <a:effectRef idx="0">
            <a:schemeClr val="accent2"/>
          </a:effectRef>
          <a:fontRef idx="minor">
            <a:schemeClr val="dk1"/>
          </a:fontRef>
        </p:style>
        <p:txBody>
          <a:bodyPr lIns="0" rIns="0" bIns="0" rtlCol="0" anchor="ctr"/>
          <a:lstStyle/>
          <a:p>
            <a:pPr algn="ctr"/>
            <a:r>
              <a:rPr lang="nl-NL" sz="1000" dirty="0">
                <a:solidFill>
                  <a:schemeClr val="bg1">
                    <a:lumMod val="50000"/>
                  </a:schemeClr>
                </a:solidFill>
                <a:latin typeface="Tunga" panose="020B0502040204020203" pitchFamily="34" charset="0"/>
                <a:cs typeface="Tunga" panose="020B0502040204020203" pitchFamily="34" charset="0"/>
              </a:rPr>
              <a:t> 136kg</a:t>
            </a:r>
          </a:p>
        </p:txBody>
      </p:sp>
      <p:sp>
        <p:nvSpPr>
          <p:cNvPr id="97" name="Rectangle 96"/>
          <p:cNvSpPr/>
          <p:nvPr/>
        </p:nvSpPr>
        <p:spPr>
          <a:xfrm>
            <a:off x="3718824" y="5890972"/>
            <a:ext cx="540888" cy="144371"/>
          </a:xfrm>
          <a:prstGeom prst="rect">
            <a:avLst/>
          </a:prstGeom>
          <a:solidFill>
            <a:srgbClr val="00B050"/>
          </a:solidFill>
          <a:ln w="63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l-NL" sz="800" dirty="0"/>
              <a:t>24 TEU</a:t>
            </a:r>
          </a:p>
        </p:txBody>
      </p:sp>
      <p:sp>
        <p:nvSpPr>
          <p:cNvPr id="98" name="Rectangle 97"/>
          <p:cNvSpPr/>
          <p:nvPr/>
        </p:nvSpPr>
        <p:spPr>
          <a:xfrm>
            <a:off x="4259712" y="5890990"/>
            <a:ext cx="540888" cy="144353"/>
          </a:xfrm>
          <a:prstGeom prst="rect">
            <a:avLst/>
          </a:prstGeom>
          <a:solidFill>
            <a:srgbClr val="00B050"/>
          </a:solidFill>
          <a:ln w="63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l-NL" sz="800" dirty="0"/>
              <a:t>On time</a:t>
            </a:r>
          </a:p>
        </p:txBody>
      </p:sp>
      <p:sp>
        <p:nvSpPr>
          <p:cNvPr id="101" name="TextBox 100"/>
          <p:cNvSpPr txBox="1"/>
          <p:nvPr/>
        </p:nvSpPr>
        <p:spPr>
          <a:xfrm>
            <a:off x="5307117" y="6172200"/>
            <a:ext cx="941283" cy="215444"/>
          </a:xfrm>
          <a:prstGeom prst="rect">
            <a:avLst/>
          </a:prstGeom>
          <a:noFill/>
        </p:spPr>
        <p:txBody>
          <a:bodyPr wrap="none" rtlCol="0">
            <a:spAutoFit/>
          </a:bodyPr>
          <a:lstStyle/>
          <a:p>
            <a:r>
              <a:rPr lang="en-GB" sz="800" i="1" dirty="0"/>
              <a:t>Last mile planning</a:t>
            </a:r>
          </a:p>
        </p:txBody>
      </p:sp>
      <p:sp>
        <p:nvSpPr>
          <p:cNvPr id="96" name="Rectangle 95">
            <a:hlinkClick r:id="rId23" action="ppaction://hlinksldjump"/>
          </p:cNvPr>
          <p:cNvSpPr/>
          <p:nvPr/>
        </p:nvSpPr>
        <p:spPr>
          <a:xfrm>
            <a:off x="110198" y="914400"/>
            <a:ext cx="2310095" cy="2856165"/>
          </a:xfrm>
          <a:prstGeom prst="rect">
            <a:avLst/>
          </a:prstGeom>
          <a:solidFill>
            <a:schemeClr val="bg1">
              <a:lumMod val="85000"/>
            </a:schemeClr>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a:p>
        </p:txBody>
      </p:sp>
      <p:sp>
        <p:nvSpPr>
          <p:cNvPr id="102" name="TextBox 101"/>
          <p:cNvSpPr txBox="1"/>
          <p:nvPr/>
        </p:nvSpPr>
        <p:spPr>
          <a:xfrm>
            <a:off x="591468" y="922110"/>
            <a:ext cx="925318" cy="461665"/>
          </a:xfrm>
          <a:prstGeom prst="rect">
            <a:avLst/>
          </a:prstGeom>
          <a:noFill/>
        </p:spPr>
        <p:txBody>
          <a:bodyPr wrap="none" rtlCol="0">
            <a:spAutoFit/>
          </a:bodyPr>
          <a:lstStyle/>
          <a:p>
            <a:r>
              <a:rPr lang="en-GB" sz="1200" b="1" dirty="0"/>
              <a:t>Destination</a:t>
            </a:r>
          </a:p>
          <a:p>
            <a:r>
              <a:rPr lang="en-GB" sz="1200" dirty="0">
                <a:latin typeface="Tunga" panose="020B0502040204020203" pitchFamily="34" charset="0"/>
                <a:cs typeface="Tunga" panose="020B0502040204020203" pitchFamily="34" charset="0"/>
              </a:rPr>
              <a:t>Breda</a:t>
            </a:r>
          </a:p>
        </p:txBody>
      </p:sp>
      <p:sp>
        <p:nvSpPr>
          <p:cNvPr id="103" name="TextBox 102"/>
          <p:cNvSpPr txBox="1"/>
          <p:nvPr/>
        </p:nvSpPr>
        <p:spPr>
          <a:xfrm>
            <a:off x="609600" y="2052935"/>
            <a:ext cx="1132361" cy="461665"/>
          </a:xfrm>
          <a:prstGeom prst="rect">
            <a:avLst/>
          </a:prstGeom>
          <a:noFill/>
        </p:spPr>
        <p:txBody>
          <a:bodyPr wrap="none" rtlCol="0">
            <a:spAutoFit/>
          </a:bodyPr>
          <a:lstStyle/>
          <a:p>
            <a:r>
              <a:rPr lang="en-GB" sz="1200" b="1" dirty="0"/>
              <a:t>Container type</a:t>
            </a:r>
          </a:p>
          <a:p>
            <a:r>
              <a:rPr lang="en-GB" sz="1200" dirty="0">
                <a:latin typeface="Tunga" panose="020B0502040204020203" pitchFamily="34" charset="0"/>
                <a:cs typeface="Tunga" panose="020B0502040204020203" pitchFamily="34" charset="0"/>
              </a:rPr>
              <a:t>40 FT</a:t>
            </a:r>
          </a:p>
        </p:txBody>
      </p:sp>
      <p:sp>
        <p:nvSpPr>
          <p:cNvPr id="104" name="TextBox 103"/>
          <p:cNvSpPr txBox="1"/>
          <p:nvPr/>
        </p:nvSpPr>
        <p:spPr>
          <a:xfrm>
            <a:off x="600204" y="1295400"/>
            <a:ext cx="1223155" cy="461665"/>
          </a:xfrm>
          <a:prstGeom prst="rect">
            <a:avLst/>
          </a:prstGeom>
          <a:noFill/>
        </p:spPr>
        <p:txBody>
          <a:bodyPr wrap="none" rtlCol="0">
            <a:spAutoFit/>
          </a:bodyPr>
          <a:lstStyle/>
          <a:p>
            <a:r>
              <a:rPr lang="en-GB" sz="1200" b="1" dirty="0"/>
              <a:t>Pick up terminal</a:t>
            </a:r>
          </a:p>
          <a:p>
            <a:r>
              <a:rPr lang="en-GB" sz="1200" dirty="0"/>
              <a:t>APM2</a:t>
            </a:r>
          </a:p>
        </p:txBody>
      </p:sp>
      <p:pic>
        <p:nvPicPr>
          <p:cNvPr id="126" name="Picture 125" descr="want to create function that when a new point occurs this file will ..."/>
          <p:cNvPicPr>
            <a:picLocks noChangeAspect="1"/>
          </p:cNvPicPr>
          <p:nvPr/>
        </p:nvPicPr>
        <p:blipFill>
          <a:blip r:embed="rId7"/>
          <a:stretch>
            <a:fillRect/>
          </a:stretch>
        </p:blipFill>
        <p:spPr>
          <a:xfrm flipH="1">
            <a:off x="300832" y="1001112"/>
            <a:ext cx="160338" cy="280591"/>
          </a:xfrm>
          <a:prstGeom prst="rect">
            <a:avLst/>
          </a:prstGeom>
        </p:spPr>
      </p:pic>
      <p:pic>
        <p:nvPicPr>
          <p:cNvPr id="127" name="Picture 126" descr="want to create function that when a new point occurs this file will ..."/>
          <p:cNvPicPr>
            <a:picLocks noChangeAspect="1"/>
          </p:cNvPicPr>
          <p:nvPr/>
        </p:nvPicPr>
        <p:blipFill>
          <a:blip r:embed="rId7">
            <a:duotone>
              <a:schemeClr val="accent1">
                <a:shade val="45000"/>
                <a:satMod val="135000"/>
              </a:schemeClr>
              <a:prstClr val="white"/>
            </a:duotone>
          </a:blip>
          <a:stretch>
            <a:fillRect/>
          </a:stretch>
        </p:blipFill>
        <p:spPr>
          <a:xfrm flipH="1">
            <a:off x="293506" y="1396393"/>
            <a:ext cx="160338" cy="280591"/>
          </a:xfrm>
          <a:prstGeom prst="rect">
            <a:avLst/>
          </a:prstGeom>
        </p:spPr>
      </p:pic>
      <p:pic>
        <p:nvPicPr>
          <p:cNvPr id="128" name="Picture 2" descr="http://www.containerhomes-info.com/images/20-dry_gfx.jpg"/>
          <p:cNvPicPr>
            <a:picLocks noChangeAspect="1" noChangeArrowheads="1"/>
          </p:cNvPicPr>
          <p:nvPr/>
        </p:nvPicPr>
        <p:blipFill>
          <a:blip r:embed="rId24"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252333" y="2219666"/>
            <a:ext cx="321514" cy="233634"/>
          </a:xfrm>
          <a:prstGeom prst="rect">
            <a:avLst/>
          </a:prstGeom>
          <a:noFill/>
          <a:extLst>
            <a:ext uri="{909E8E84-426E-40DD-AFC4-6F175D3DCCD1}">
              <a14:hiddenFill xmlns:a14="http://schemas.microsoft.com/office/drawing/2010/main">
                <a:solidFill>
                  <a:srgbClr val="FFFFFF"/>
                </a:solidFill>
              </a14:hiddenFill>
            </a:ext>
          </a:extLst>
        </p:spPr>
      </p:pic>
      <p:pic>
        <p:nvPicPr>
          <p:cNvPr id="129" name="Picture 6" descr="http://thumb9.shutterstock.com/display_pic_with_logo/382021/377562832/stock-photo-container-ship-isolated-on-white-background-377562832.jpg"/>
          <p:cNvPicPr>
            <a:picLocks noChangeAspect="1" noChangeArrowheads="1"/>
          </p:cNvPicPr>
          <p:nvPr/>
        </p:nvPicPr>
        <p:blipFill>
          <a:blip r:embed="rId25"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flipH="1">
            <a:off x="228100" y="2602187"/>
            <a:ext cx="443367" cy="296563"/>
          </a:xfrm>
          <a:prstGeom prst="rect">
            <a:avLst/>
          </a:prstGeom>
          <a:noFill/>
          <a:extLst>
            <a:ext uri="{909E8E84-426E-40DD-AFC4-6F175D3DCCD1}">
              <a14:hiddenFill xmlns:a14="http://schemas.microsoft.com/office/drawing/2010/main">
                <a:solidFill>
                  <a:srgbClr val="FFFFFF"/>
                </a:solidFill>
              </a14:hiddenFill>
            </a:ext>
          </a:extLst>
        </p:spPr>
      </p:pic>
      <p:sp>
        <p:nvSpPr>
          <p:cNvPr id="130" name="TextBox 129"/>
          <p:cNvSpPr txBox="1"/>
          <p:nvPr/>
        </p:nvSpPr>
        <p:spPr>
          <a:xfrm>
            <a:off x="635837" y="2438400"/>
            <a:ext cx="620683" cy="461665"/>
          </a:xfrm>
          <a:prstGeom prst="rect">
            <a:avLst/>
          </a:prstGeom>
          <a:noFill/>
        </p:spPr>
        <p:txBody>
          <a:bodyPr wrap="none" rtlCol="0">
            <a:spAutoFit/>
          </a:bodyPr>
          <a:lstStyle/>
          <a:p>
            <a:r>
              <a:rPr lang="en-GB" sz="1200" b="1" dirty="0"/>
              <a:t>Carrier</a:t>
            </a:r>
          </a:p>
          <a:p>
            <a:r>
              <a:rPr lang="en-GB" sz="1200" dirty="0">
                <a:latin typeface="Tunga" panose="020B0502040204020203" pitchFamily="34" charset="0"/>
                <a:cs typeface="Tunga" panose="020B0502040204020203" pitchFamily="34" charset="0"/>
              </a:rPr>
              <a:t>Maersk</a:t>
            </a:r>
          </a:p>
        </p:txBody>
      </p:sp>
      <p:sp>
        <p:nvSpPr>
          <p:cNvPr id="131" name="TextBox 130"/>
          <p:cNvSpPr txBox="1"/>
          <p:nvPr/>
        </p:nvSpPr>
        <p:spPr>
          <a:xfrm>
            <a:off x="612651" y="2895600"/>
            <a:ext cx="1168205" cy="461665"/>
          </a:xfrm>
          <a:prstGeom prst="rect">
            <a:avLst/>
          </a:prstGeom>
          <a:noFill/>
        </p:spPr>
        <p:txBody>
          <a:bodyPr wrap="none" rtlCol="0">
            <a:spAutoFit/>
          </a:bodyPr>
          <a:lstStyle/>
          <a:p>
            <a:r>
              <a:rPr lang="en-GB" sz="1200" b="1" dirty="0">
                <a:sym typeface="Wingdings 3" panose="05040102010807070707" pitchFamily="18" charset="2"/>
              </a:rPr>
              <a:t> </a:t>
            </a:r>
            <a:r>
              <a:rPr lang="en-GB" sz="1200" b="1" dirty="0"/>
              <a:t>Release date</a:t>
            </a:r>
          </a:p>
          <a:p>
            <a:r>
              <a:rPr lang="en-GB" sz="1200" dirty="0">
                <a:latin typeface="Tunga" panose="020B0502040204020203" pitchFamily="34" charset="0"/>
                <a:cs typeface="Tunga" panose="020B0502040204020203" pitchFamily="34" charset="0"/>
              </a:rPr>
              <a:t>2016-09-04</a:t>
            </a:r>
          </a:p>
        </p:txBody>
      </p:sp>
      <p:sp>
        <p:nvSpPr>
          <p:cNvPr id="132" name="Rectangle 131"/>
          <p:cNvSpPr/>
          <p:nvPr/>
        </p:nvSpPr>
        <p:spPr>
          <a:xfrm flipV="1">
            <a:off x="119395" y="1981200"/>
            <a:ext cx="405024" cy="203403"/>
          </a:xfrm>
          <a:prstGeom prst="rect">
            <a:avLst/>
          </a:prstGeom>
          <a:solidFill>
            <a:schemeClr val="bg1">
              <a:lumMod val="8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a:p>
        </p:txBody>
      </p:sp>
      <p:sp>
        <p:nvSpPr>
          <p:cNvPr id="133" name="TextBox 132"/>
          <p:cNvSpPr txBox="1"/>
          <p:nvPr/>
        </p:nvSpPr>
        <p:spPr>
          <a:xfrm>
            <a:off x="605979" y="1676400"/>
            <a:ext cx="1232710" cy="461665"/>
          </a:xfrm>
          <a:prstGeom prst="rect">
            <a:avLst/>
          </a:prstGeom>
          <a:noFill/>
        </p:spPr>
        <p:txBody>
          <a:bodyPr wrap="none" rtlCol="0">
            <a:spAutoFit/>
          </a:bodyPr>
          <a:lstStyle/>
          <a:p>
            <a:r>
              <a:rPr lang="en-GB" sz="1200" b="1" dirty="0"/>
              <a:t>Return terminal</a:t>
            </a:r>
          </a:p>
          <a:p>
            <a:r>
              <a:rPr lang="en-GB" sz="1200" dirty="0"/>
              <a:t>Kramer-DCS</a:t>
            </a:r>
          </a:p>
        </p:txBody>
      </p:sp>
      <p:pic>
        <p:nvPicPr>
          <p:cNvPr id="134" name="Picture 133" descr="want to create function that when a new point occurs this file will ..."/>
          <p:cNvPicPr>
            <a:picLocks noChangeAspect="1"/>
          </p:cNvPicPr>
          <p:nvPr/>
        </p:nvPicPr>
        <p:blipFill>
          <a:blip r:embed="rId7">
            <a:duotone>
              <a:schemeClr val="bg2">
                <a:shade val="45000"/>
                <a:satMod val="135000"/>
              </a:schemeClr>
              <a:prstClr val="white"/>
            </a:duotone>
          </a:blip>
          <a:stretch>
            <a:fillRect/>
          </a:stretch>
        </p:blipFill>
        <p:spPr>
          <a:xfrm flipH="1">
            <a:off x="291355" y="1767246"/>
            <a:ext cx="160338" cy="280591"/>
          </a:xfrm>
          <a:prstGeom prst="rect">
            <a:avLst/>
          </a:prstGeom>
        </p:spPr>
      </p:pic>
      <p:sp>
        <p:nvSpPr>
          <p:cNvPr id="135" name="TextBox 134"/>
          <p:cNvSpPr txBox="1"/>
          <p:nvPr/>
        </p:nvSpPr>
        <p:spPr>
          <a:xfrm>
            <a:off x="607858" y="3308900"/>
            <a:ext cx="1112677" cy="461665"/>
          </a:xfrm>
          <a:prstGeom prst="rect">
            <a:avLst/>
          </a:prstGeom>
          <a:noFill/>
        </p:spPr>
        <p:txBody>
          <a:bodyPr wrap="none" rtlCol="0">
            <a:spAutoFit/>
          </a:bodyPr>
          <a:lstStyle/>
          <a:p>
            <a:r>
              <a:rPr lang="en-GB" sz="1200" b="1" dirty="0">
                <a:sym typeface="Wingdings 3" panose="05040102010807070707" pitchFamily="18" charset="2"/>
              </a:rPr>
              <a:t> </a:t>
            </a:r>
            <a:r>
              <a:rPr lang="en-GB" sz="1200" b="1" dirty="0"/>
              <a:t>Return date</a:t>
            </a:r>
          </a:p>
          <a:p>
            <a:r>
              <a:rPr lang="en-GB" sz="1200" dirty="0">
                <a:latin typeface="Tunga" panose="020B0502040204020203" pitchFamily="34" charset="0"/>
                <a:cs typeface="Tunga" panose="020B0502040204020203" pitchFamily="34" charset="0"/>
              </a:rPr>
              <a:t>2016-09-14</a:t>
            </a:r>
          </a:p>
        </p:txBody>
      </p:sp>
      <p:pic>
        <p:nvPicPr>
          <p:cNvPr id="136" name="Picture 381" descr="Afbeeldingsresultaat voor calendar icon"/>
          <p:cNvPicPr>
            <a:picLocks noChangeAspect="1" noChangeArrowheads="1"/>
          </p:cNvPicPr>
          <p:nvPr/>
        </p:nvPicPr>
        <p:blipFill>
          <a:blip r:embed="rId26"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321907" y="2957323"/>
            <a:ext cx="293004" cy="293004"/>
          </a:xfrm>
          <a:prstGeom prst="rect">
            <a:avLst/>
          </a:prstGeom>
          <a:noFill/>
          <a:extLst>
            <a:ext uri="{909E8E84-426E-40DD-AFC4-6F175D3DCCD1}">
              <a14:hiddenFill xmlns:a14="http://schemas.microsoft.com/office/drawing/2010/main">
                <a:solidFill>
                  <a:srgbClr val="FFFFFF"/>
                </a:solidFill>
              </a14:hiddenFill>
            </a:ext>
          </a:extLst>
        </p:spPr>
      </p:pic>
      <p:pic>
        <p:nvPicPr>
          <p:cNvPr id="137" name="Picture 381" descr="Afbeeldingsresultaat voor calendar icon"/>
          <p:cNvPicPr>
            <a:picLocks noChangeAspect="1" noChangeArrowheads="1"/>
          </p:cNvPicPr>
          <p:nvPr/>
        </p:nvPicPr>
        <p:blipFill>
          <a:blip r:embed="rId26" cstate="print">
            <a:clrChange>
              <a:clrFrom>
                <a:srgbClr val="FFFFFF"/>
              </a:clrFrom>
              <a:clrTo>
                <a:srgbClr val="FFFFFF">
                  <a:alpha val="0"/>
                </a:srgbClr>
              </a:clrTo>
            </a:clrChange>
            <a:duotone>
              <a:prstClr val="black"/>
              <a:schemeClr val="accent2">
                <a:tint val="45000"/>
                <a:satMod val="400000"/>
              </a:schemeClr>
            </a:duotone>
            <a:extLst>
              <a:ext uri="{28A0092B-C50C-407E-A947-70E740481C1C}">
                <a14:useLocalDpi xmlns:a14="http://schemas.microsoft.com/office/drawing/2010/main" val="0"/>
              </a:ext>
            </a:extLst>
          </a:blip>
          <a:srcRect/>
          <a:stretch>
            <a:fillRect/>
          </a:stretch>
        </p:blipFill>
        <p:spPr bwMode="auto">
          <a:xfrm>
            <a:off x="342833" y="3348591"/>
            <a:ext cx="293004" cy="293004"/>
          </a:xfrm>
          <a:prstGeom prst="rect">
            <a:avLst/>
          </a:prstGeom>
          <a:noFill/>
          <a:extLst>
            <a:ext uri="{909E8E84-426E-40DD-AFC4-6F175D3DCCD1}">
              <a14:hiddenFill xmlns:a14="http://schemas.microsoft.com/office/drawing/2010/main">
                <a:solidFill>
                  <a:srgbClr val="FFFFFF"/>
                </a:solidFill>
              </a14:hiddenFill>
            </a:ext>
          </a:extLst>
        </p:spPr>
      </p:pic>
      <p:pic>
        <p:nvPicPr>
          <p:cNvPr id="138" name="Picture 385" descr="https://cdn3.iconfinder.com/data/icons/meanicons-base/512/meanicons_50-512.png"/>
          <p:cNvPicPr>
            <a:picLocks noChangeAspect="1" noChangeArrowheads="1"/>
          </p:cNvPicPr>
          <p:nvPr/>
        </p:nvPicPr>
        <p:blipFill>
          <a:blip r:embed="rId27" cstate="print">
            <a:extLst>
              <a:ext uri="{28A0092B-C50C-407E-A947-70E740481C1C}">
                <a14:useLocalDpi xmlns:a14="http://schemas.microsoft.com/office/drawing/2010/main" val="0"/>
              </a:ext>
            </a:extLst>
          </a:blip>
          <a:srcRect/>
          <a:stretch>
            <a:fillRect/>
          </a:stretch>
        </p:blipFill>
        <p:spPr bwMode="auto">
          <a:xfrm>
            <a:off x="2094574" y="962195"/>
            <a:ext cx="217985" cy="210322"/>
          </a:xfrm>
          <a:prstGeom prst="rect">
            <a:avLst/>
          </a:prstGeom>
          <a:noFill/>
          <a:extLst>
            <a:ext uri="{909E8E84-426E-40DD-AFC4-6F175D3DCCD1}">
              <a14:hiddenFill xmlns:a14="http://schemas.microsoft.com/office/drawing/2010/main">
                <a:solidFill>
                  <a:srgbClr val="FFFFFF"/>
                </a:solidFill>
              </a14:hiddenFill>
            </a:ext>
          </a:extLst>
        </p:spPr>
      </p:pic>
      <p:sp>
        <p:nvSpPr>
          <p:cNvPr id="2" name="Slide Number Placeholder 1"/>
          <p:cNvSpPr>
            <a:spLocks noGrp="1"/>
          </p:cNvSpPr>
          <p:nvPr>
            <p:ph type="sldNum" sz="quarter" idx="12"/>
          </p:nvPr>
        </p:nvSpPr>
        <p:spPr/>
        <p:txBody>
          <a:bodyPr/>
          <a:lstStyle/>
          <a:p>
            <a:fld id="{B6F15528-21DE-4FAA-801E-634DDDAF4B2B}" type="slidenum">
              <a:rPr lang="en-US" smtClean="0"/>
              <a:pPr/>
              <a:t>29</a:t>
            </a:fld>
            <a:endParaRPr lang="en-US"/>
          </a:p>
        </p:txBody>
      </p:sp>
      <p:sp>
        <p:nvSpPr>
          <p:cNvPr id="111" name="TextBox 110"/>
          <p:cNvSpPr txBox="1"/>
          <p:nvPr/>
        </p:nvSpPr>
        <p:spPr>
          <a:xfrm>
            <a:off x="17379" y="58687"/>
            <a:ext cx="2601975" cy="338554"/>
          </a:xfrm>
          <a:prstGeom prst="rect">
            <a:avLst/>
          </a:prstGeom>
          <a:noFill/>
          <a:effectLst>
            <a:outerShdw blurRad="50800" dist="38100" dir="2700000" algn="tl" rotWithShape="0">
              <a:prstClr val="black">
                <a:alpha val="40000"/>
              </a:prstClr>
            </a:outerShdw>
          </a:effectLst>
        </p:spPr>
        <p:txBody>
          <a:bodyPr wrap="square" rtlCol="0">
            <a:spAutoFit/>
          </a:bodyPr>
          <a:lstStyle/>
          <a:p>
            <a:r>
              <a:rPr lang="nl-NL" sz="1600" dirty="0">
                <a:solidFill>
                  <a:schemeClr val="bg1"/>
                </a:solidFill>
                <a:latin typeface="Tunga" panose="020B0502040204020203" pitchFamily="34" charset="0"/>
                <a:cs typeface="Tunga" panose="020B0502040204020203" pitchFamily="34" charset="0"/>
              </a:rPr>
              <a:t>No container # - Import</a:t>
            </a:r>
          </a:p>
        </p:txBody>
      </p:sp>
    </p:spTree>
    <p:controls>
      <mc:AlternateContent xmlns:mc="http://schemas.openxmlformats.org/markup-compatibility/2006">
        <mc:Choice xmlns:v="urn:schemas-microsoft-com:vml" Requires="v">
          <p:control spid="23258" name="ScrollBar1" r:id="rId2" imgW="85680" imgH="2666880"/>
        </mc:Choice>
        <mc:Fallback>
          <p:control name="ScrollBar1" r:id="rId2" imgW="85680" imgH="2666880">
            <p:pic>
              <p:nvPicPr>
                <p:cNvPr id="38" name="ScrollBar1"/>
                <p:cNvPicPr>
                  <a:picLocks/>
                </p:cNvPicPr>
                <p:nvPr/>
              </p:nvPicPr>
              <p:blipFill>
                <a:blip r:embed="rId28"/>
                <a:stretch>
                  <a:fillRect/>
                </a:stretch>
              </p:blipFill>
              <p:spPr>
                <a:xfrm>
                  <a:off x="7010401" y="914400"/>
                  <a:ext cx="87293" cy="2664312"/>
                </a:xfrm>
                <a:prstGeom prst="rect">
                  <a:avLst/>
                </a:prstGeom>
              </p:spPr>
            </p:pic>
          </p:control>
        </mc:Fallback>
      </mc:AlternateContent>
      <mc:AlternateContent xmlns:mc="http://schemas.openxmlformats.org/markup-compatibility/2006">
        <mc:Choice xmlns:v="urn:schemas-microsoft-com:vml" Requires="v">
          <p:control spid="23259" name="ScrollBar2" r:id="rId3" imgW="4419720" imgH="123840"/>
        </mc:Choice>
        <mc:Fallback>
          <p:control name="ScrollBar2" r:id="rId3" imgW="4419720" imgH="123840">
            <p:pic>
              <p:nvPicPr>
                <p:cNvPr id="39" name="ScrollBar2"/>
                <p:cNvPicPr>
                  <a:picLocks/>
                </p:cNvPicPr>
                <p:nvPr/>
              </p:nvPicPr>
              <p:blipFill>
                <a:blip r:embed="rId29"/>
                <a:stretch>
                  <a:fillRect/>
                </a:stretch>
              </p:blipFill>
              <p:spPr>
                <a:xfrm>
                  <a:off x="2590800" y="3457834"/>
                  <a:ext cx="4419600" cy="120878"/>
                </a:xfrm>
                <a:prstGeom prst="rect">
                  <a:avLst/>
                </a:prstGeom>
              </p:spPr>
            </p:pic>
          </p:control>
        </mc:Fallback>
      </mc:AlternateContent>
    </p:controls>
    <p:extLst>
      <p:ext uri="{BB962C8B-B14F-4D97-AF65-F5344CB8AC3E}">
        <p14:creationId xmlns:p14="http://schemas.microsoft.com/office/powerpoint/2010/main" val="3114191449"/>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 name="Rectangle 78">
            <a:hlinkClick r:id="rId5" action="ppaction://hlinksldjump"/>
          </p:cNvPr>
          <p:cNvSpPr/>
          <p:nvPr/>
        </p:nvSpPr>
        <p:spPr>
          <a:xfrm>
            <a:off x="7696200" y="4754618"/>
            <a:ext cx="2616434" cy="520435"/>
          </a:xfrm>
          <a:prstGeom prst="rect">
            <a:avLst/>
          </a:prstGeom>
          <a:solidFill>
            <a:schemeClr val="bg1">
              <a:lumMod val="75000"/>
            </a:schemeClr>
          </a:solidFill>
          <a:ln>
            <a:solidFill>
              <a:schemeClr val="bg1">
                <a:lumMod val="85000"/>
              </a:schemeClr>
            </a:solidFill>
          </a:ln>
          <a:effectLst>
            <a:outerShdw blurRad="50800" dist="38100" dir="18900000" algn="bl" rotWithShape="0">
              <a:prstClr val="black">
                <a:alpha val="40000"/>
              </a:prstClr>
            </a:outerShdw>
          </a:effectLst>
        </p:spPr>
        <p:style>
          <a:lnRef idx="2">
            <a:schemeClr val="accent2"/>
          </a:lnRef>
          <a:fillRef idx="1">
            <a:schemeClr val="lt1"/>
          </a:fillRef>
          <a:effectRef idx="0">
            <a:schemeClr val="accent2"/>
          </a:effectRef>
          <a:fontRef idx="minor">
            <a:schemeClr val="dk1"/>
          </a:fontRef>
        </p:style>
        <p:txBody>
          <a:bodyPr lIns="0" rIns="0" bIns="0" rtlCol="0" anchor="ctr"/>
          <a:lstStyle/>
          <a:p>
            <a:pPr marL="91440"/>
            <a:r>
              <a:rPr lang="nl-NL" sz="1000" b="1" dirty="0">
                <a:solidFill>
                  <a:schemeClr val="bg1"/>
                </a:solidFill>
                <a:latin typeface="Tunga" panose="020B0502040204020203" pitchFamily="34" charset="0"/>
                <a:cs typeface="Tunga" panose="020B0502040204020203" pitchFamily="34" charset="0"/>
              </a:rPr>
              <a:t>Oosterhout Container Terminal, Oosterhout</a:t>
            </a:r>
          </a:p>
          <a:p>
            <a:pPr marL="91440"/>
            <a:r>
              <a:rPr lang="nl-NL" sz="1000" dirty="0">
                <a:solidFill>
                  <a:schemeClr val="bg1"/>
                </a:solidFill>
                <a:latin typeface="Tunga" panose="020B0502040204020203" pitchFamily="34" charset="0"/>
                <a:cs typeface="Tunga" panose="020B0502040204020203" pitchFamily="34" charset="0"/>
                <a:sym typeface="Wingdings 3" panose="05040102010807070707" pitchFamily="18" charset="2"/>
              </a:rPr>
              <a:t> </a:t>
            </a:r>
            <a:r>
              <a:rPr lang="nl-NL" sz="1000" dirty="0" err="1">
                <a:solidFill>
                  <a:schemeClr val="bg1"/>
                </a:solidFill>
                <a:latin typeface="Tunga" panose="020B0502040204020203" pitchFamily="34" charset="0"/>
                <a:cs typeface="Tunga" panose="020B0502040204020203" pitchFamily="34" charset="0"/>
              </a:rPr>
              <a:t>Round</a:t>
            </a:r>
            <a:r>
              <a:rPr lang="nl-NL" sz="1000" dirty="0">
                <a:solidFill>
                  <a:schemeClr val="bg1"/>
                </a:solidFill>
                <a:latin typeface="Tunga" panose="020B0502040204020203" pitchFamily="34" charset="0"/>
                <a:cs typeface="Tunga" panose="020B0502040204020203" pitchFamily="34" charset="0"/>
              </a:rPr>
              <a:t> Trip</a:t>
            </a:r>
          </a:p>
        </p:txBody>
      </p:sp>
      <p:sp>
        <p:nvSpPr>
          <p:cNvPr id="72" name="Rectangle 71">
            <a:hlinkClick r:id="rId5" action="ppaction://hlinksldjump"/>
          </p:cNvPr>
          <p:cNvSpPr/>
          <p:nvPr/>
        </p:nvSpPr>
        <p:spPr>
          <a:xfrm>
            <a:off x="7731829" y="952377"/>
            <a:ext cx="2616434" cy="520435"/>
          </a:xfrm>
          <a:prstGeom prst="rect">
            <a:avLst/>
          </a:prstGeom>
          <a:solidFill>
            <a:srgbClr val="FFFFCC"/>
          </a:solidFill>
          <a:ln>
            <a:solidFill>
              <a:schemeClr val="bg1">
                <a:lumMod val="85000"/>
              </a:schemeClr>
            </a:solidFill>
          </a:ln>
          <a:effectLst>
            <a:outerShdw blurRad="50800" dist="38100" dir="18900000" algn="bl" rotWithShape="0">
              <a:prstClr val="black">
                <a:alpha val="40000"/>
              </a:prstClr>
            </a:outerShdw>
          </a:effectLst>
        </p:spPr>
        <p:style>
          <a:lnRef idx="2">
            <a:schemeClr val="accent2"/>
          </a:lnRef>
          <a:fillRef idx="1">
            <a:schemeClr val="lt1"/>
          </a:fillRef>
          <a:effectRef idx="0">
            <a:schemeClr val="accent2"/>
          </a:effectRef>
          <a:fontRef idx="minor">
            <a:schemeClr val="dk1"/>
          </a:fontRef>
        </p:style>
        <p:txBody>
          <a:bodyPr lIns="0" rIns="0" bIns="0" rtlCol="0" anchor="ctr"/>
          <a:lstStyle/>
          <a:p>
            <a:pPr marL="91440"/>
            <a:r>
              <a:rPr lang="nl-NL" sz="1000" b="1" dirty="0">
                <a:solidFill>
                  <a:schemeClr val="tx1"/>
                </a:solidFill>
                <a:latin typeface="Tunga" panose="020B0502040204020203" pitchFamily="34" charset="0"/>
                <a:cs typeface="Tunga" panose="020B0502040204020203" pitchFamily="34" charset="0"/>
              </a:rPr>
              <a:t>Delta Marine Terminals, Moerdijk</a:t>
            </a:r>
          </a:p>
          <a:p>
            <a:pPr marL="91440"/>
            <a:r>
              <a:rPr lang="nl-NL" sz="1000" dirty="0">
                <a:solidFill>
                  <a:schemeClr val="tx1"/>
                </a:solidFill>
                <a:latin typeface="Tunga" panose="020B0502040204020203" pitchFamily="34" charset="0"/>
                <a:cs typeface="Tunga" panose="020B0502040204020203" pitchFamily="34" charset="0"/>
                <a:sym typeface="Wingdings 3" panose="05040102010807070707" pitchFamily="18" charset="2"/>
              </a:rPr>
              <a:t> </a:t>
            </a:r>
            <a:r>
              <a:rPr lang="nl-NL" sz="1000" dirty="0">
                <a:solidFill>
                  <a:schemeClr val="tx1"/>
                </a:solidFill>
                <a:latin typeface="Tunga" panose="020B0502040204020203" pitchFamily="34" charset="0"/>
                <a:cs typeface="Tunga" panose="020B0502040204020203" pitchFamily="34" charset="0"/>
              </a:rPr>
              <a:t>Single Trip </a:t>
            </a:r>
            <a:r>
              <a:rPr lang="nl-NL" sz="1000" dirty="0">
                <a:solidFill>
                  <a:schemeClr val="tx1"/>
                </a:solidFill>
                <a:latin typeface="Tunga" panose="020B0502040204020203" pitchFamily="34" charset="0"/>
                <a:cs typeface="Tunga" panose="020B0502040204020203" pitchFamily="34" charset="0"/>
                <a:sym typeface="Wingdings 3" panose="05040102010807070707" pitchFamily="18" charset="2"/>
              </a:rPr>
              <a:t> </a:t>
            </a:r>
            <a:r>
              <a:rPr lang="nl-NL" sz="1000" dirty="0">
                <a:solidFill>
                  <a:schemeClr val="tx1"/>
                </a:solidFill>
                <a:latin typeface="Tunga" panose="020B0502040204020203" pitchFamily="34" charset="0"/>
                <a:cs typeface="Tunga" panose="020B0502040204020203" pitchFamily="34" charset="0"/>
              </a:rPr>
              <a:t>Depot </a:t>
            </a:r>
            <a:r>
              <a:rPr lang="nl-NL" sz="1000" dirty="0" err="1">
                <a:solidFill>
                  <a:schemeClr val="tx1"/>
                </a:solidFill>
                <a:latin typeface="Tunga" panose="020B0502040204020203" pitchFamily="34" charset="0"/>
                <a:cs typeface="Tunga" panose="020B0502040204020203" pitchFamily="34" charset="0"/>
              </a:rPr>
              <a:t>available</a:t>
            </a:r>
            <a:r>
              <a:rPr lang="nl-NL" sz="1000" dirty="0">
                <a:solidFill>
                  <a:schemeClr val="tx1"/>
                </a:solidFill>
                <a:latin typeface="Tunga" panose="020B0502040204020203" pitchFamily="34" charset="0"/>
                <a:cs typeface="Tunga" panose="020B0502040204020203" pitchFamily="34" charset="0"/>
              </a:rPr>
              <a:t> </a:t>
            </a:r>
            <a:r>
              <a:rPr lang="nl-NL" sz="1000" dirty="0" err="1">
                <a:solidFill>
                  <a:schemeClr val="tx1"/>
                </a:solidFill>
                <a:latin typeface="Tunga" panose="020B0502040204020203" pitchFamily="34" charset="0"/>
                <a:cs typeface="Tunga" panose="020B0502040204020203" pitchFamily="34" charset="0"/>
              </a:rPr>
              <a:t>for</a:t>
            </a:r>
            <a:r>
              <a:rPr lang="nl-NL" sz="1000" dirty="0">
                <a:solidFill>
                  <a:schemeClr val="tx1"/>
                </a:solidFill>
                <a:latin typeface="Tunga" panose="020B0502040204020203" pitchFamily="34" charset="0"/>
                <a:cs typeface="Tunga" panose="020B0502040204020203" pitchFamily="34" charset="0"/>
              </a:rPr>
              <a:t> carrier </a:t>
            </a:r>
          </a:p>
        </p:txBody>
      </p:sp>
      <p:sp>
        <p:nvSpPr>
          <p:cNvPr id="26" name="Title 1"/>
          <p:cNvSpPr>
            <a:spLocks noGrp="1"/>
          </p:cNvSpPr>
          <p:nvPr>
            <p:ph type="title"/>
          </p:nvPr>
        </p:nvSpPr>
        <p:spPr>
          <a:xfrm>
            <a:off x="8762999" y="6400800"/>
            <a:ext cx="2533073" cy="381000"/>
          </a:xfrm>
        </p:spPr>
        <p:txBody>
          <a:bodyPr>
            <a:normAutofit/>
          </a:bodyPr>
          <a:lstStyle/>
          <a:p>
            <a:r>
              <a:rPr lang="nl-NL" sz="800" dirty="0"/>
              <a:t>Menu option No container # import Moerdijk details option 5</a:t>
            </a:r>
          </a:p>
        </p:txBody>
      </p:sp>
      <p:pic>
        <p:nvPicPr>
          <p:cNvPr id="24" name="Picture 23"/>
          <p:cNvPicPr>
            <a:picLocks noChangeAspect="1"/>
          </p:cNvPicPr>
          <p:nvPr/>
        </p:nvPicPr>
        <p:blipFill>
          <a:blip r:embed="rId6"/>
          <a:stretch>
            <a:fillRect/>
          </a:stretch>
        </p:blipFill>
        <p:spPr>
          <a:xfrm>
            <a:off x="2590801" y="914400"/>
            <a:ext cx="4506893" cy="2664312"/>
          </a:xfrm>
          <a:prstGeom prst="rect">
            <a:avLst/>
          </a:prstGeom>
          <a:effectLst>
            <a:outerShdw blurRad="50800" dist="38100" dir="18900000" algn="bl" rotWithShape="0">
              <a:prstClr val="black">
                <a:alpha val="40000"/>
              </a:prstClr>
            </a:outerShdw>
          </a:effectLst>
        </p:spPr>
      </p:pic>
      <p:pic>
        <p:nvPicPr>
          <p:cNvPr id="42" name="Picture 41" descr="want to create function that when a new point occurs this file will ..."/>
          <p:cNvPicPr>
            <a:picLocks noChangeAspect="1"/>
          </p:cNvPicPr>
          <p:nvPr/>
        </p:nvPicPr>
        <p:blipFill>
          <a:blip r:embed="rId7"/>
          <a:stretch>
            <a:fillRect/>
          </a:stretch>
        </p:blipFill>
        <p:spPr>
          <a:xfrm flipH="1">
            <a:off x="4395498" y="2511255"/>
            <a:ext cx="160338" cy="280591"/>
          </a:xfrm>
          <a:prstGeom prst="rect">
            <a:avLst/>
          </a:prstGeom>
        </p:spPr>
      </p:pic>
      <p:sp>
        <p:nvSpPr>
          <p:cNvPr id="45" name="Rectangle 44"/>
          <p:cNvSpPr/>
          <p:nvPr/>
        </p:nvSpPr>
        <p:spPr>
          <a:xfrm>
            <a:off x="10325934" y="4754620"/>
            <a:ext cx="570543" cy="520435"/>
          </a:xfrm>
          <a:prstGeom prst="rect">
            <a:avLst/>
          </a:prstGeom>
          <a:solidFill>
            <a:schemeClr val="bg1"/>
          </a:solidFill>
          <a:ln>
            <a:solidFill>
              <a:schemeClr val="bg1">
                <a:lumMod val="85000"/>
              </a:schemeClr>
            </a:solidFill>
          </a:ln>
          <a:effectLst>
            <a:outerShdw blurRad="50800" dist="38100" dir="18900000" algn="bl" rotWithShape="0">
              <a:prstClr val="black">
                <a:alpha val="40000"/>
              </a:prstClr>
            </a:outerShdw>
          </a:effectLst>
        </p:spPr>
        <p:style>
          <a:lnRef idx="2">
            <a:schemeClr val="accent2"/>
          </a:lnRef>
          <a:fillRef idx="1">
            <a:schemeClr val="lt1"/>
          </a:fillRef>
          <a:effectRef idx="0">
            <a:schemeClr val="accent2"/>
          </a:effectRef>
          <a:fontRef idx="minor">
            <a:schemeClr val="dk1"/>
          </a:fontRef>
        </p:style>
        <p:txBody>
          <a:bodyPr lIns="0" rIns="0" bIns="0" rtlCol="0" anchor="ctr"/>
          <a:lstStyle/>
          <a:p>
            <a:pPr algn="ctr"/>
            <a:endParaRPr lang="nl-NL">
              <a:latin typeface="Tunga" panose="020B0502040204020203" pitchFamily="34" charset="0"/>
              <a:cs typeface="Tunga" panose="020B0502040204020203" pitchFamily="34" charset="0"/>
            </a:endParaRPr>
          </a:p>
        </p:txBody>
      </p:sp>
      <p:sp>
        <p:nvSpPr>
          <p:cNvPr id="46" name="Rectangle 45"/>
          <p:cNvSpPr/>
          <p:nvPr/>
        </p:nvSpPr>
        <p:spPr>
          <a:xfrm>
            <a:off x="10337479" y="4058989"/>
            <a:ext cx="570543" cy="520435"/>
          </a:xfrm>
          <a:prstGeom prst="rect">
            <a:avLst/>
          </a:prstGeom>
          <a:solidFill>
            <a:schemeClr val="bg1"/>
          </a:solidFill>
          <a:ln>
            <a:solidFill>
              <a:schemeClr val="bg1">
                <a:lumMod val="85000"/>
              </a:schemeClr>
            </a:solidFill>
          </a:ln>
          <a:effectLst>
            <a:outerShdw blurRad="50800" dist="38100" dir="18900000" algn="bl" rotWithShape="0">
              <a:prstClr val="black">
                <a:alpha val="40000"/>
              </a:prstClr>
            </a:outerShdw>
          </a:effectLst>
        </p:spPr>
        <p:style>
          <a:lnRef idx="2">
            <a:schemeClr val="accent2"/>
          </a:lnRef>
          <a:fillRef idx="1">
            <a:schemeClr val="lt1"/>
          </a:fillRef>
          <a:effectRef idx="0">
            <a:schemeClr val="accent2"/>
          </a:effectRef>
          <a:fontRef idx="minor">
            <a:schemeClr val="dk1"/>
          </a:fontRef>
        </p:style>
        <p:txBody>
          <a:bodyPr lIns="0" rIns="0" bIns="0" rtlCol="0" anchor="ctr"/>
          <a:lstStyle/>
          <a:p>
            <a:pPr algn="ctr"/>
            <a:endParaRPr lang="nl-NL">
              <a:latin typeface="Tunga" panose="020B0502040204020203" pitchFamily="34" charset="0"/>
              <a:cs typeface="Tunga" panose="020B0502040204020203" pitchFamily="34" charset="0"/>
            </a:endParaRPr>
          </a:p>
        </p:txBody>
      </p:sp>
      <p:sp>
        <p:nvSpPr>
          <p:cNvPr id="48" name="Rectangle 47"/>
          <p:cNvSpPr/>
          <p:nvPr/>
        </p:nvSpPr>
        <p:spPr>
          <a:xfrm>
            <a:off x="10325934" y="946513"/>
            <a:ext cx="570543" cy="520435"/>
          </a:xfrm>
          <a:prstGeom prst="rect">
            <a:avLst/>
          </a:prstGeom>
          <a:solidFill>
            <a:schemeClr val="bg1"/>
          </a:solidFill>
          <a:ln>
            <a:solidFill>
              <a:schemeClr val="bg1">
                <a:lumMod val="85000"/>
              </a:schemeClr>
            </a:solidFill>
          </a:ln>
          <a:effectLst>
            <a:outerShdw blurRad="50800" dist="38100" dir="18900000" algn="bl" rotWithShape="0">
              <a:prstClr val="black">
                <a:alpha val="40000"/>
              </a:prstClr>
            </a:outerShdw>
          </a:effectLst>
        </p:spPr>
        <p:style>
          <a:lnRef idx="2">
            <a:schemeClr val="accent2"/>
          </a:lnRef>
          <a:fillRef idx="1">
            <a:schemeClr val="lt1"/>
          </a:fillRef>
          <a:effectRef idx="0">
            <a:schemeClr val="accent2"/>
          </a:effectRef>
          <a:fontRef idx="minor">
            <a:schemeClr val="dk1"/>
          </a:fontRef>
        </p:style>
        <p:txBody>
          <a:bodyPr lIns="0" rIns="0" bIns="0" rtlCol="0" anchor="ctr"/>
          <a:lstStyle/>
          <a:p>
            <a:pPr algn="ctr"/>
            <a:endParaRPr lang="nl-NL">
              <a:latin typeface="Tunga" panose="020B0502040204020203" pitchFamily="34" charset="0"/>
              <a:cs typeface="Tunga" panose="020B0502040204020203" pitchFamily="34" charset="0"/>
            </a:endParaRPr>
          </a:p>
        </p:txBody>
      </p:sp>
      <p:pic>
        <p:nvPicPr>
          <p:cNvPr id="49" name="Picture 2"/>
          <p:cNvPicPr>
            <a:picLocks noChangeAspect="1" noChangeArrowheads="1"/>
          </p:cNvPicPr>
          <p:nvPr/>
        </p:nvPicPr>
        <p:blipFill>
          <a:blip r:embed="rId8">
            <a:duotone>
              <a:schemeClr val="bg2">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10381204" y="987654"/>
            <a:ext cx="438150" cy="438150"/>
          </a:xfrm>
          <a:prstGeom prst="rect">
            <a:avLst/>
          </a:prstGeom>
          <a:noFill/>
          <a:ln>
            <a:noFill/>
          </a:ln>
          <a:effectLst>
            <a:outerShdw blurRad="50800" dist="38100" dir="18900000" algn="bl" rotWithShape="0">
              <a:prstClr val="black">
                <a:alpha val="40000"/>
              </a:prstClr>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50" name="Picture 3"/>
          <p:cNvPicPr>
            <a:picLocks noChangeAspect="1" noChangeArrowheads="1"/>
          </p:cNvPicPr>
          <p:nvPr/>
        </p:nvPicPr>
        <p:blipFill>
          <a:blip r:embed="rId9">
            <a:duotone>
              <a:schemeClr val="bg2">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10437692" y="4114321"/>
            <a:ext cx="370114" cy="409769"/>
          </a:xfrm>
          <a:prstGeom prst="rect">
            <a:avLst/>
          </a:prstGeom>
          <a:noFill/>
          <a:ln>
            <a:noFill/>
          </a:ln>
          <a:effectLst>
            <a:outerShdw blurRad="50800" dist="38100" dir="18900000" algn="bl" rotWithShape="0">
              <a:prstClr val="black">
                <a:alpha val="40000"/>
              </a:prstClr>
            </a:outerShdw>
          </a:effectLst>
          <a:extLst/>
        </p:spPr>
      </p:pic>
      <p:pic>
        <p:nvPicPr>
          <p:cNvPr id="51" name="Picture 2"/>
          <p:cNvPicPr>
            <a:picLocks noChangeAspect="1" noChangeArrowheads="1"/>
          </p:cNvPicPr>
          <p:nvPr/>
        </p:nvPicPr>
        <p:blipFill>
          <a:blip r:embed="rId8">
            <a:duotone>
              <a:schemeClr val="bg2">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10367870" y="4795761"/>
            <a:ext cx="438150" cy="438150"/>
          </a:xfrm>
          <a:prstGeom prst="rect">
            <a:avLst/>
          </a:prstGeom>
          <a:noFill/>
          <a:ln>
            <a:noFill/>
          </a:ln>
          <a:effectLst>
            <a:outerShdw blurRad="50800" dist="38100" dir="18900000" algn="bl" rotWithShape="0">
              <a:prstClr val="black">
                <a:alpha val="40000"/>
              </a:prstClr>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52" name="Rectangle 51">
            <a:hlinkClick r:id="rId10" action="ppaction://hlinksldjump"/>
          </p:cNvPr>
          <p:cNvSpPr/>
          <p:nvPr/>
        </p:nvSpPr>
        <p:spPr>
          <a:xfrm>
            <a:off x="7731829" y="4058561"/>
            <a:ext cx="2616434" cy="520435"/>
          </a:xfrm>
          <a:prstGeom prst="rect">
            <a:avLst/>
          </a:prstGeom>
          <a:solidFill>
            <a:schemeClr val="bg1">
              <a:lumMod val="75000"/>
            </a:schemeClr>
          </a:solidFill>
          <a:ln>
            <a:solidFill>
              <a:schemeClr val="bg1">
                <a:lumMod val="85000"/>
              </a:schemeClr>
            </a:solidFill>
          </a:ln>
          <a:effectLst>
            <a:outerShdw blurRad="50800" dist="38100" dir="18900000" algn="bl" rotWithShape="0">
              <a:prstClr val="black">
                <a:alpha val="40000"/>
              </a:prstClr>
            </a:outerShdw>
          </a:effectLst>
        </p:spPr>
        <p:style>
          <a:lnRef idx="2">
            <a:schemeClr val="accent2"/>
          </a:lnRef>
          <a:fillRef idx="1">
            <a:schemeClr val="lt1"/>
          </a:fillRef>
          <a:effectRef idx="0">
            <a:schemeClr val="accent2"/>
          </a:effectRef>
          <a:fontRef idx="minor">
            <a:schemeClr val="dk1"/>
          </a:fontRef>
        </p:style>
        <p:txBody>
          <a:bodyPr lIns="0" rIns="0" bIns="0" rtlCol="0" anchor="ctr"/>
          <a:lstStyle/>
          <a:p>
            <a:pPr marL="91440"/>
            <a:r>
              <a:rPr lang="nl-NL" sz="1000" b="1" dirty="0">
                <a:solidFill>
                  <a:schemeClr val="bg1"/>
                </a:solidFill>
                <a:latin typeface="Tunga" panose="020B0502040204020203" pitchFamily="34" charset="0"/>
                <a:cs typeface="Tunga" panose="020B0502040204020203" pitchFamily="34" charset="0"/>
              </a:rPr>
              <a:t>Barge Terminal Tilburg, Tilburg</a:t>
            </a:r>
          </a:p>
          <a:p>
            <a:pPr marL="91440"/>
            <a:r>
              <a:rPr lang="nl-NL" sz="1000" dirty="0">
                <a:solidFill>
                  <a:schemeClr val="bg1"/>
                </a:solidFill>
                <a:latin typeface="Tunga" panose="020B0502040204020203" pitchFamily="34" charset="0"/>
                <a:cs typeface="Tunga" panose="020B0502040204020203" pitchFamily="34" charset="0"/>
                <a:sym typeface="Wingdings 3" panose="05040102010807070707" pitchFamily="18" charset="2"/>
              </a:rPr>
              <a:t> </a:t>
            </a:r>
            <a:r>
              <a:rPr lang="nl-NL" sz="1000" dirty="0" err="1">
                <a:solidFill>
                  <a:schemeClr val="bg1"/>
                </a:solidFill>
                <a:latin typeface="Tunga" panose="020B0502040204020203" pitchFamily="34" charset="0"/>
                <a:cs typeface="Tunga" panose="020B0502040204020203" pitchFamily="34" charset="0"/>
              </a:rPr>
              <a:t>Round</a:t>
            </a:r>
            <a:r>
              <a:rPr lang="nl-NL" sz="1000" dirty="0">
                <a:solidFill>
                  <a:schemeClr val="bg1"/>
                </a:solidFill>
                <a:latin typeface="Tunga" panose="020B0502040204020203" pitchFamily="34" charset="0"/>
                <a:cs typeface="Tunga" panose="020B0502040204020203" pitchFamily="34" charset="0"/>
              </a:rPr>
              <a:t> Trip</a:t>
            </a:r>
          </a:p>
        </p:txBody>
      </p:sp>
      <p:sp>
        <p:nvSpPr>
          <p:cNvPr id="54" name="Rectangle 53"/>
          <p:cNvSpPr/>
          <p:nvPr/>
        </p:nvSpPr>
        <p:spPr>
          <a:xfrm>
            <a:off x="10887924" y="946513"/>
            <a:ext cx="570543" cy="520435"/>
          </a:xfrm>
          <a:prstGeom prst="rect">
            <a:avLst/>
          </a:prstGeom>
          <a:solidFill>
            <a:srgbClr val="FF0000"/>
          </a:solidFill>
          <a:ln>
            <a:solidFill>
              <a:schemeClr val="bg1">
                <a:lumMod val="85000"/>
              </a:schemeClr>
            </a:solidFill>
          </a:ln>
          <a:effectLst>
            <a:outerShdw blurRad="50800" dist="38100" dir="18900000" algn="bl" rotWithShape="0">
              <a:prstClr val="black">
                <a:alpha val="40000"/>
              </a:prstClr>
            </a:outerShdw>
          </a:effectLst>
        </p:spPr>
        <p:style>
          <a:lnRef idx="2">
            <a:schemeClr val="accent2"/>
          </a:lnRef>
          <a:fillRef idx="1">
            <a:schemeClr val="lt1"/>
          </a:fillRef>
          <a:effectRef idx="0">
            <a:schemeClr val="accent2"/>
          </a:effectRef>
          <a:fontRef idx="minor">
            <a:schemeClr val="dk1"/>
          </a:fontRef>
        </p:style>
        <p:txBody>
          <a:bodyPr lIns="0" rIns="0" bIns="0" rtlCol="0" anchor="ctr"/>
          <a:lstStyle/>
          <a:p>
            <a:pPr algn="ctr"/>
            <a:r>
              <a:rPr lang="nl-NL" sz="1000" dirty="0">
                <a:solidFill>
                  <a:schemeClr val="tx1"/>
                </a:solidFill>
                <a:latin typeface="Tunga" panose="020B0502040204020203" pitchFamily="34" charset="0"/>
                <a:cs typeface="Tunga" panose="020B0502040204020203" pitchFamily="34" charset="0"/>
              </a:rPr>
              <a:t>€ 124.20</a:t>
            </a:r>
          </a:p>
        </p:txBody>
      </p:sp>
      <p:sp>
        <p:nvSpPr>
          <p:cNvPr id="55" name="Rectangle 54"/>
          <p:cNvSpPr/>
          <p:nvPr/>
        </p:nvSpPr>
        <p:spPr>
          <a:xfrm>
            <a:off x="10899469" y="4058987"/>
            <a:ext cx="570543" cy="520435"/>
          </a:xfrm>
          <a:prstGeom prst="rect">
            <a:avLst/>
          </a:prstGeom>
          <a:solidFill>
            <a:schemeClr val="bg1"/>
          </a:solidFill>
          <a:ln>
            <a:solidFill>
              <a:schemeClr val="bg1">
                <a:lumMod val="85000"/>
              </a:schemeClr>
            </a:solidFill>
          </a:ln>
          <a:effectLst>
            <a:outerShdw blurRad="50800" dist="38100" dir="18900000" algn="bl" rotWithShape="0">
              <a:prstClr val="black">
                <a:alpha val="40000"/>
              </a:prstClr>
            </a:outerShdw>
          </a:effectLst>
        </p:spPr>
        <p:style>
          <a:lnRef idx="2">
            <a:schemeClr val="accent2"/>
          </a:lnRef>
          <a:fillRef idx="1">
            <a:schemeClr val="lt1"/>
          </a:fillRef>
          <a:effectRef idx="0">
            <a:schemeClr val="accent2"/>
          </a:effectRef>
          <a:fontRef idx="minor">
            <a:schemeClr val="dk1"/>
          </a:fontRef>
        </p:style>
        <p:txBody>
          <a:bodyPr lIns="0" rIns="0" bIns="0" rtlCol="0" anchor="ctr"/>
          <a:lstStyle/>
          <a:p>
            <a:pPr algn="ctr"/>
            <a:r>
              <a:rPr lang="nl-NL" sz="1000" dirty="0">
                <a:solidFill>
                  <a:schemeClr val="bg1">
                    <a:lumMod val="50000"/>
                  </a:schemeClr>
                </a:solidFill>
                <a:latin typeface="Tunga" panose="020B0502040204020203" pitchFamily="34" charset="0"/>
                <a:cs typeface="Tunga" panose="020B0502040204020203" pitchFamily="34" charset="0"/>
              </a:rPr>
              <a:t>€ 145.98</a:t>
            </a:r>
          </a:p>
        </p:txBody>
      </p:sp>
      <p:sp>
        <p:nvSpPr>
          <p:cNvPr id="56" name="Rectangle 55"/>
          <p:cNvSpPr/>
          <p:nvPr/>
        </p:nvSpPr>
        <p:spPr>
          <a:xfrm>
            <a:off x="10896477" y="4754618"/>
            <a:ext cx="570543" cy="520435"/>
          </a:xfrm>
          <a:prstGeom prst="rect">
            <a:avLst/>
          </a:prstGeom>
          <a:solidFill>
            <a:schemeClr val="bg1"/>
          </a:solidFill>
          <a:ln>
            <a:solidFill>
              <a:schemeClr val="bg1">
                <a:lumMod val="85000"/>
              </a:schemeClr>
            </a:solidFill>
          </a:ln>
          <a:effectLst>
            <a:outerShdw blurRad="50800" dist="38100" dir="18900000" algn="bl" rotWithShape="0">
              <a:prstClr val="black">
                <a:alpha val="40000"/>
              </a:prstClr>
            </a:outerShdw>
          </a:effectLst>
        </p:spPr>
        <p:style>
          <a:lnRef idx="2">
            <a:schemeClr val="accent2"/>
          </a:lnRef>
          <a:fillRef idx="1">
            <a:schemeClr val="lt1"/>
          </a:fillRef>
          <a:effectRef idx="0">
            <a:schemeClr val="accent2"/>
          </a:effectRef>
          <a:fontRef idx="minor">
            <a:schemeClr val="dk1"/>
          </a:fontRef>
        </p:style>
        <p:txBody>
          <a:bodyPr lIns="0" rIns="0" bIns="0" rtlCol="0" anchor="ctr"/>
          <a:lstStyle/>
          <a:p>
            <a:pPr algn="ctr"/>
            <a:r>
              <a:rPr lang="nl-NL" sz="1000" dirty="0">
                <a:solidFill>
                  <a:schemeClr val="bg1">
                    <a:lumMod val="50000"/>
                  </a:schemeClr>
                </a:solidFill>
                <a:latin typeface="Tunga" panose="020B0502040204020203" pitchFamily="34" charset="0"/>
                <a:cs typeface="Tunga" panose="020B0502040204020203" pitchFamily="34" charset="0"/>
              </a:rPr>
              <a:t>€ 150.50</a:t>
            </a:r>
          </a:p>
        </p:txBody>
      </p:sp>
      <p:pic>
        <p:nvPicPr>
          <p:cNvPr id="60" name="Picture 59" descr="want to create function that when a new point occurs this file will ..."/>
          <p:cNvPicPr>
            <a:picLocks noChangeAspect="1"/>
          </p:cNvPicPr>
          <p:nvPr/>
        </p:nvPicPr>
        <p:blipFill>
          <a:blip r:embed="rId7">
            <a:duotone>
              <a:schemeClr val="accent1">
                <a:shade val="45000"/>
                <a:satMod val="135000"/>
              </a:schemeClr>
              <a:prstClr val="white"/>
            </a:duotone>
          </a:blip>
          <a:stretch>
            <a:fillRect/>
          </a:stretch>
        </p:blipFill>
        <p:spPr>
          <a:xfrm flipH="1">
            <a:off x="3505873" y="1792904"/>
            <a:ext cx="160338" cy="280591"/>
          </a:xfrm>
          <a:prstGeom prst="rect">
            <a:avLst/>
          </a:prstGeom>
        </p:spPr>
      </p:pic>
      <p:pic>
        <p:nvPicPr>
          <p:cNvPr id="73" name="Picture 72" descr="want to create function that when a new point occurs this file will ...">
            <a:hlinkClick r:id="rId5" action="ppaction://hlinksldjump"/>
          </p:cNvPr>
          <p:cNvPicPr>
            <a:picLocks noChangeAspect="1"/>
          </p:cNvPicPr>
          <p:nvPr/>
        </p:nvPicPr>
        <p:blipFill>
          <a:blip r:embed="rId7">
            <a:duotone>
              <a:schemeClr val="accent6">
                <a:shade val="45000"/>
                <a:satMod val="135000"/>
              </a:schemeClr>
              <a:prstClr val="white"/>
            </a:duotone>
          </a:blip>
          <a:stretch>
            <a:fillRect/>
          </a:stretch>
        </p:blipFill>
        <p:spPr>
          <a:xfrm flipH="1">
            <a:off x="4243076" y="2579842"/>
            <a:ext cx="96681" cy="169192"/>
          </a:xfrm>
          <a:prstGeom prst="rect">
            <a:avLst/>
          </a:prstGeom>
        </p:spPr>
      </p:pic>
      <p:pic>
        <p:nvPicPr>
          <p:cNvPr id="74" name="Picture 73" descr="want to create function that when a new point occurs this file will ...">
            <a:hlinkClick r:id="rId10" action="ppaction://hlinksldjump"/>
          </p:cNvPr>
          <p:cNvPicPr>
            <a:picLocks noChangeAspect="1"/>
          </p:cNvPicPr>
          <p:nvPr/>
        </p:nvPicPr>
        <p:blipFill>
          <a:blip r:embed="rId7">
            <a:duotone>
              <a:schemeClr val="accent3">
                <a:shade val="45000"/>
                <a:satMod val="135000"/>
              </a:schemeClr>
              <a:prstClr val="white"/>
            </a:duotone>
          </a:blip>
          <a:stretch>
            <a:fillRect/>
          </a:stretch>
        </p:blipFill>
        <p:spPr>
          <a:xfrm flipH="1">
            <a:off x="4451215" y="2882731"/>
            <a:ext cx="96681" cy="169192"/>
          </a:xfrm>
          <a:prstGeom prst="rect">
            <a:avLst/>
          </a:prstGeom>
        </p:spPr>
      </p:pic>
      <p:pic>
        <p:nvPicPr>
          <p:cNvPr id="75" name="Picture 74" descr="want to create function that when a new point occurs this file will ..."/>
          <p:cNvPicPr>
            <a:picLocks noChangeAspect="1"/>
          </p:cNvPicPr>
          <p:nvPr/>
        </p:nvPicPr>
        <p:blipFill>
          <a:blip r:embed="rId7">
            <a:duotone>
              <a:schemeClr val="accent4">
                <a:shade val="45000"/>
                <a:satMod val="135000"/>
              </a:schemeClr>
              <a:prstClr val="white"/>
            </a:duotone>
          </a:blip>
          <a:stretch>
            <a:fillRect/>
          </a:stretch>
        </p:blipFill>
        <p:spPr>
          <a:xfrm flipH="1">
            <a:off x="4597951" y="2579842"/>
            <a:ext cx="191810" cy="335668"/>
          </a:xfrm>
          <a:prstGeom prst="rect">
            <a:avLst/>
          </a:prstGeom>
        </p:spPr>
      </p:pic>
      <p:pic>
        <p:nvPicPr>
          <p:cNvPr id="76" name="Picture 75" descr="want to create function that when a new point occurs this file will ..."/>
          <p:cNvPicPr>
            <a:picLocks noChangeAspect="1"/>
          </p:cNvPicPr>
          <p:nvPr/>
        </p:nvPicPr>
        <p:blipFill>
          <a:blip r:embed="rId7">
            <a:duotone>
              <a:schemeClr val="accent4">
                <a:shade val="45000"/>
                <a:satMod val="135000"/>
              </a:schemeClr>
              <a:prstClr val="white"/>
            </a:duotone>
          </a:blip>
          <a:stretch>
            <a:fillRect/>
          </a:stretch>
        </p:blipFill>
        <p:spPr>
          <a:xfrm flipH="1">
            <a:off x="10091192" y="1122133"/>
            <a:ext cx="96681" cy="169192"/>
          </a:xfrm>
          <a:prstGeom prst="rect">
            <a:avLst/>
          </a:prstGeom>
        </p:spPr>
      </p:pic>
      <p:pic>
        <p:nvPicPr>
          <p:cNvPr id="77" name="Picture 76" descr="want to create function that when a new point occurs this file will ..."/>
          <p:cNvPicPr>
            <a:picLocks noChangeAspect="1"/>
          </p:cNvPicPr>
          <p:nvPr/>
        </p:nvPicPr>
        <p:blipFill>
          <a:blip r:embed="rId7">
            <a:duotone>
              <a:schemeClr val="accent3">
                <a:shade val="45000"/>
                <a:satMod val="135000"/>
              </a:schemeClr>
              <a:prstClr val="white"/>
            </a:duotone>
          </a:blip>
          <a:stretch>
            <a:fillRect/>
          </a:stretch>
        </p:blipFill>
        <p:spPr>
          <a:xfrm flipH="1">
            <a:off x="10106704" y="4170586"/>
            <a:ext cx="96681" cy="169192"/>
          </a:xfrm>
          <a:prstGeom prst="rect">
            <a:avLst/>
          </a:prstGeom>
        </p:spPr>
      </p:pic>
      <p:pic>
        <p:nvPicPr>
          <p:cNvPr id="78" name="Picture 77" descr="want to create function that when a new point occurs this file will ..."/>
          <p:cNvPicPr>
            <a:picLocks noChangeAspect="1"/>
          </p:cNvPicPr>
          <p:nvPr/>
        </p:nvPicPr>
        <p:blipFill>
          <a:blip r:embed="rId7">
            <a:duotone>
              <a:schemeClr val="accent6">
                <a:shade val="45000"/>
                <a:satMod val="135000"/>
              </a:schemeClr>
              <a:prstClr val="white"/>
            </a:duotone>
          </a:blip>
          <a:stretch>
            <a:fillRect/>
          </a:stretch>
        </p:blipFill>
        <p:spPr>
          <a:xfrm flipH="1">
            <a:off x="10110066" y="4930239"/>
            <a:ext cx="96681" cy="169192"/>
          </a:xfrm>
          <a:prstGeom prst="rect">
            <a:avLst/>
          </a:prstGeom>
        </p:spPr>
      </p:pic>
      <p:sp>
        <p:nvSpPr>
          <p:cNvPr id="61" name="Flowchart: Merge 60">
            <a:hlinkClick r:id="rId11" action="ppaction://hlinksldjump"/>
          </p:cNvPr>
          <p:cNvSpPr/>
          <p:nvPr/>
        </p:nvSpPr>
        <p:spPr>
          <a:xfrm rot="10800000">
            <a:off x="10204037" y="991058"/>
            <a:ext cx="76200" cy="76298"/>
          </a:xfrm>
          <a:prstGeom prst="flowChartMerge">
            <a:avLst/>
          </a:prstGeom>
          <a:solidFill>
            <a:schemeClr val="bg1">
              <a:lumMod val="50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a:p>
        </p:txBody>
      </p:sp>
      <p:sp>
        <p:nvSpPr>
          <p:cNvPr id="62" name="Flowchart: Merge 61"/>
          <p:cNvSpPr/>
          <p:nvPr/>
        </p:nvSpPr>
        <p:spPr>
          <a:xfrm>
            <a:off x="10204037" y="4113305"/>
            <a:ext cx="76200" cy="76298"/>
          </a:xfrm>
          <a:prstGeom prst="flowChartMerge">
            <a:avLst/>
          </a:prstGeom>
          <a:solidFill>
            <a:schemeClr val="bg1">
              <a:lumMod val="50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a:p>
        </p:txBody>
      </p:sp>
      <p:sp>
        <p:nvSpPr>
          <p:cNvPr id="64" name="Flowchart: Merge 63"/>
          <p:cNvSpPr/>
          <p:nvPr/>
        </p:nvSpPr>
        <p:spPr>
          <a:xfrm>
            <a:off x="10188505" y="4823298"/>
            <a:ext cx="76200" cy="76298"/>
          </a:xfrm>
          <a:prstGeom prst="flowChartMerge">
            <a:avLst/>
          </a:prstGeom>
          <a:solidFill>
            <a:schemeClr val="bg1">
              <a:lumMod val="50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a:p>
        </p:txBody>
      </p:sp>
      <p:sp>
        <p:nvSpPr>
          <p:cNvPr id="65" name="TextBox 64"/>
          <p:cNvSpPr txBox="1"/>
          <p:nvPr/>
        </p:nvSpPr>
        <p:spPr>
          <a:xfrm>
            <a:off x="2770046" y="906689"/>
            <a:ext cx="811441" cy="215444"/>
          </a:xfrm>
          <a:prstGeom prst="rect">
            <a:avLst/>
          </a:prstGeom>
          <a:noFill/>
        </p:spPr>
        <p:txBody>
          <a:bodyPr wrap="none" rtlCol="0">
            <a:spAutoFit/>
          </a:bodyPr>
          <a:lstStyle/>
          <a:p>
            <a:r>
              <a:rPr lang="nl-NL" sz="800" dirty="0">
                <a:solidFill>
                  <a:schemeClr val="bg1"/>
                </a:solidFill>
              </a:rPr>
              <a:t>Map │ </a:t>
            </a:r>
            <a:r>
              <a:rPr lang="en-GB" sz="800" dirty="0">
                <a:solidFill>
                  <a:schemeClr val="bg1"/>
                </a:solidFill>
              </a:rPr>
              <a:t>Satellite</a:t>
            </a:r>
          </a:p>
        </p:txBody>
      </p:sp>
      <p:pic>
        <p:nvPicPr>
          <p:cNvPr id="66" name="Picture 24" descr="https://upload.wikimedia.org/wikipedia/en/thumb/f/f3/Maersk_Oil_logo.svg/1135px-Maersk_Oil_logo.svg.png"/>
          <p:cNvPicPr>
            <a:picLocks noChangeAspect="1" noChangeArrowheads="1"/>
          </p:cNvPicPr>
          <p:nvPr/>
        </p:nvPicPr>
        <p:blipFill>
          <a:blip r:embed="rId12" cstate="print">
            <a:extLst>
              <a:ext uri="{28A0092B-C50C-407E-A947-70E740481C1C}">
                <a14:useLocalDpi xmlns:a14="http://schemas.microsoft.com/office/drawing/2010/main" val="0"/>
              </a:ext>
            </a:extLst>
          </a:blip>
          <a:srcRect/>
          <a:stretch>
            <a:fillRect/>
          </a:stretch>
        </p:blipFill>
        <p:spPr bwMode="auto">
          <a:xfrm>
            <a:off x="2960312" y="1362436"/>
            <a:ext cx="302691" cy="273089"/>
          </a:xfrm>
          <a:prstGeom prst="rect">
            <a:avLst/>
          </a:prstGeom>
          <a:noFill/>
          <a:extLst>
            <a:ext uri="{909E8E84-426E-40DD-AFC4-6F175D3DCCD1}">
              <a14:hiddenFill xmlns:a14="http://schemas.microsoft.com/office/drawing/2010/main">
                <a:solidFill>
                  <a:srgbClr val="FFFFFF"/>
                </a:solidFill>
              </a14:hiddenFill>
            </a:ext>
          </a:extLst>
        </p:spPr>
      </p:pic>
      <p:sp>
        <p:nvSpPr>
          <p:cNvPr id="83" name="Rectangle 82">
            <a:hlinkClick r:id="rId13" action="ppaction://hlinksldjump"/>
          </p:cNvPr>
          <p:cNvSpPr/>
          <p:nvPr/>
        </p:nvSpPr>
        <p:spPr>
          <a:xfrm>
            <a:off x="8995968" y="5404659"/>
            <a:ext cx="1040785" cy="23957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nSpc>
                <a:spcPct val="125000"/>
              </a:lnSpc>
            </a:pPr>
            <a:r>
              <a:rPr lang="nl-NL" sz="1200" b="1" u="sng" dirty="0">
                <a:solidFill>
                  <a:schemeClr val="tx1"/>
                </a:solidFill>
                <a:latin typeface="Tunga" panose="020B0502040204020203" pitchFamily="34" charset="0"/>
                <a:cs typeface="Tunga" panose="020B0502040204020203" pitchFamily="34" charset="0"/>
              </a:rPr>
              <a:t>more options</a:t>
            </a:r>
            <a:endParaRPr lang="nl-NL" sz="1600" u="sng" dirty="0">
              <a:solidFill>
                <a:schemeClr val="tx1"/>
              </a:solidFill>
              <a:latin typeface="Tunga" panose="020B0502040204020203" pitchFamily="34" charset="0"/>
              <a:cs typeface="Tunga" panose="020B0502040204020203" pitchFamily="34" charset="0"/>
            </a:endParaRPr>
          </a:p>
        </p:txBody>
      </p:sp>
      <p:sp>
        <p:nvSpPr>
          <p:cNvPr id="100" name="TextBox 99"/>
          <p:cNvSpPr txBox="1"/>
          <p:nvPr/>
        </p:nvSpPr>
        <p:spPr>
          <a:xfrm>
            <a:off x="10767627" y="583984"/>
            <a:ext cx="963725" cy="215444"/>
          </a:xfrm>
          <a:prstGeom prst="rect">
            <a:avLst/>
          </a:prstGeom>
          <a:noFill/>
        </p:spPr>
        <p:txBody>
          <a:bodyPr wrap="none" rtlCol="0">
            <a:spAutoFit/>
          </a:bodyPr>
          <a:lstStyle/>
          <a:p>
            <a:r>
              <a:rPr lang="nl-NL" sz="800" dirty="0" err="1">
                <a:solidFill>
                  <a:schemeClr val="tx2"/>
                </a:solidFill>
              </a:rPr>
              <a:t>Sort</a:t>
            </a:r>
            <a:r>
              <a:rPr lang="nl-NL" sz="800" dirty="0">
                <a:solidFill>
                  <a:schemeClr val="tx2"/>
                </a:solidFill>
              </a:rPr>
              <a:t> </a:t>
            </a:r>
            <a:r>
              <a:rPr lang="nl-NL" sz="800" dirty="0" err="1">
                <a:solidFill>
                  <a:schemeClr val="tx2"/>
                </a:solidFill>
              </a:rPr>
              <a:t>by</a:t>
            </a:r>
            <a:r>
              <a:rPr lang="nl-NL" sz="800" dirty="0">
                <a:solidFill>
                  <a:schemeClr val="tx2"/>
                </a:solidFill>
              </a:rPr>
              <a:t> </a:t>
            </a:r>
            <a:r>
              <a:rPr lang="nl-NL" sz="800" u="sng" dirty="0">
                <a:solidFill>
                  <a:schemeClr val="tx2"/>
                </a:solidFill>
              </a:rPr>
              <a:t>Price</a:t>
            </a:r>
            <a:r>
              <a:rPr lang="nl-NL" sz="800" dirty="0">
                <a:solidFill>
                  <a:schemeClr val="tx2"/>
                </a:solidFill>
              </a:rPr>
              <a:t> │ Co2</a:t>
            </a:r>
            <a:endParaRPr lang="en-GB" sz="800" dirty="0">
              <a:solidFill>
                <a:schemeClr val="tx2"/>
              </a:solidFill>
            </a:endParaRPr>
          </a:p>
        </p:txBody>
      </p:sp>
      <p:sp>
        <p:nvSpPr>
          <p:cNvPr id="101" name="TextBox 100"/>
          <p:cNvSpPr txBox="1"/>
          <p:nvPr/>
        </p:nvSpPr>
        <p:spPr>
          <a:xfrm>
            <a:off x="7977896" y="585502"/>
            <a:ext cx="987771" cy="215444"/>
          </a:xfrm>
          <a:prstGeom prst="rect">
            <a:avLst/>
          </a:prstGeom>
          <a:noFill/>
        </p:spPr>
        <p:txBody>
          <a:bodyPr wrap="none" rtlCol="0">
            <a:spAutoFit/>
          </a:bodyPr>
          <a:lstStyle/>
          <a:p>
            <a:r>
              <a:rPr lang="en-GB" sz="800" dirty="0"/>
              <a:t>Contracted options</a:t>
            </a:r>
          </a:p>
        </p:txBody>
      </p:sp>
      <p:graphicFrame>
        <p:nvGraphicFramePr>
          <p:cNvPr id="108" name="Table 107"/>
          <p:cNvGraphicFramePr>
            <a:graphicFrameLocks noGrp="1"/>
          </p:cNvGraphicFramePr>
          <p:nvPr>
            <p:extLst>
              <p:ext uri="{D42A27DB-BD31-4B8C-83A1-F6EECF244321}">
                <p14:modId xmlns:p14="http://schemas.microsoft.com/office/powerpoint/2010/main" val="587095001"/>
              </p:ext>
            </p:extLst>
          </p:nvPr>
        </p:nvGraphicFramePr>
        <p:xfrm>
          <a:off x="7847629" y="1689078"/>
          <a:ext cx="3003445" cy="2194560"/>
        </p:xfrm>
        <a:graphic>
          <a:graphicData uri="http://schemas.openxmlformats.org/drawingml/2006/table">
            <a:tbl>
              <a:tblPr bandRow="1">
                <a:tableStyleId>{073A0DAA-6AF3-43AB-8588-CEC1D06C72B9}</a:tableStyleId>
              </a:tblPr>
              <a:tblGrid>
                <a:gridCol w="413886">
                  <a:extLst>
                    <a:ext uri="{9D8B030D-6E8A-4147-A177-3AD203B41FA5}">
                      <a16:colId xmlns:a16="http://schemas.microsoft.com/office/drawing/2014/main" val="4030763412"/>
                    </a:ext>
                  </a:extLst>
                </a:gridCol>
                <a:gridCol w="1527070">
                  <a:extLst>
                    <a:ext uri="{9D8B030D-6E8A-4147-A177-3AD203B41FA5}">
                      <a16:colId xmlns:a16="http://schemas.microsoft.com/office/drawing/2014/main" val="20000"/>
                    </a:ext>
                  </a:extLst>
                </a:gridCol>
                <a:gridCol w="1062489">
                  <a:extLst>
                    <a:ext uri="{9D8B030D-6E8A-4147-A177-3AD203B41FA5}">
                      <a16:colId xmlns:a16="http://schemas.microsoft.com/office/drawing/2014/main" val="20001"/>
                    </a:ext>
                  </a:extLst>
                </a:gridCol>
              </a:tblGrid>
              <a:tr h="0">
                <a:tc rowSpan="5">
                  <a:txBody>
                    <a:bodyPr/>
                    <a:lstStyle/>
                    <a:p>
                      <a:r>
                        <a:rPr lang="nl-NL" sz="1000" dirty="0">
                          <a:solidFill>
                            <a:schemeClr val="bg1"/>
                          </a:solidFill>
                          <a:latin typeface="Tunga" panose="020B0502040204020203" pitchFamily="34" charset="0"/>
                          <a:cs typeface="Tunga" panose="020B0502040204020203" pitchFamily="34" charset="0"/>
                        </a:rPr>
                        <a:t>DMT</a:t>
                      </a:r>
                    </a:p>
                  </a:txBody>
                  <a:tcPr>
                    <a:solidFill>
                      <a:schemeClr val="bg1">
                        <a:lumMod val="50000"/>
                      </a:schemeClr>
                    </a:solidFill>
                  </a:tcPr>
                </a:tc>
                <a:tc>
                  <a:txBody>
                    <a:bodyPr/>
                    <a:lstStyle/>
                    <a:p>
                      <a:r>
                        <a:rPr lang="nl-NL" sz="1000" dirty="0">
                          <a:solidFill>
                            <a:schemeClr val="bg1"/>
                          </a:solidFill>
                          <a:latin typeface="Tunga" panose="020B0502040204020203" pitchFamily="34" charset="0"/>
                          <a:cs typeface="Tunga" panose="020B0502040204020203" pitchFamily="34" charset="0"/>
                        </a:rPr>
                        <a:t>Free </a:t>
                      </a:r>
                      <a:r>
                        <a:rPr lang="nl-NL" sz="1000" dirty="0" err="1">
                          <a:solidFill>
                            <a:schemeClr val="bg1"/>
                          </a:solidFill>
                          <a:latin typeface="Tunga" panose="020B0502040204020203" pitchFamily="34" charset="0"/>
                          <a:cs typeface="Tunga" panose="020B0502040204020203" pitchFamily="34" charset="0"/>
                        </a:rPr>
                        <a:t>hours</a:t>
                      </a:r>
                      <a:r>
                        <a:rPr lang="nl-NL" sz="1000" dirty="0">
                          <a:solidFill>
                            <a:schemeClr val="bg1"/>
                          </a:solidFill>
                          <a:latin typeface="Tunga" panose="020B0502040204020203" pitchFamily="34" charset="0"/>
                          <a:cs typeface="Tunga" panose="020B0502040204020203" pitchFamily="34" charset="0"/>
                        </a:rPr>
                        <a:t> (</a:t>
                      </a:r>
                      <a:r>
                        <a:rPr lang="nl-NL" sz="1000" dirty="0" err="1">
                          <a:solidFill>
                            <a:schemeClr val="bg1"/>
                          </a:solidFill>
                          <a:latin typeface="Tunga" panose="020B0502040204020203" pitchFamily="34" charset="0"/>
                          <a:cs typeface="Tunga" panose="020B0502040204020203" pitchFamily="34" charset="0"/>
                        </a:rPr>
                        <a:t>un</a:t>
                      </a:r>
                      <a:r>
                        <a:rPr lang="nl-NL" sz="1000" dirty="0">
                          <a:solidFill>
                            <a:schemeClr val="bg1"/>
                          </a:solidFill>
                          <a:latin typeface="Tunga" panose="020B0502040204020203" pitchFamily="34" charset="0"/>
                          <a:cs typeface="Tunga" panose="020B0502040204020203" pitchFamily="34" charset="0"/>
                        </a:rPr>
                        <a:t>)</a:t>
                      </a:r>
                      <a:r>
                        <a:rPr lang="nl-NL" sz="1000" dirty="0" err="1">
                          <a:solidFill>
                            <a:schemeClr val="bg1"/>
                          </a:solidFill>
                          <a:latin typeface="Tunga" panose="020B0502040204020203" pitchFamily="34" charset="0"/>
                          <a:cs typeface="Tunga" panose="020B0502040204020203" pitchFamily="34" charset="0"/>
                        </a:rPr>
                        <a:t>loading</a:t>
                      </a:r>
                      <a:endParaRPr lang="nl-NL" sz="1000" dirty="0">
                        <a:solidFill>
                          <a:schemeClr val="bg1"/>
                        </a:solidFill>
                        <a:latin typeface="Tunga" panose="020B0502040204020203" pitchFamily="34" charset="0"/>
                        <a:cs typeface="Tunga" panose="020B0502040204020203" pitchFamily="34" charset="0"/>
                      </a:endParaRPr>
                    </a:p>
                  </a:txBody>
                  <a:tcPr>
                    <a:solidFill>
                      <a:schemeClr val="bg1">
                        <a:lumMod val="50000"/>
                      </a:schemeClr>
                    </a:solidFill>
                  </a:tcPr>
                </a:tc>
                <a:tc>
                  <a:txBody>
                    <a:bodyPr/>
                    <a:lstStyle/>
                    <a:p>
                      <a:r>
                        <a:rPr lang="nl-NL" sz="1000" dirty="0">
                          <a:solidFill>
                            <a:schemeClr val="bg1"/>
                          </a:solidFill>
                          <a:latin typeface="Tunga" panose="020B0502040204020203" pitchFamily="34" charset="0"/>
                          <a:cs typeface="Tunga" panose="020B0502040204020203" pitchFamily="34" charset="0"/>
                        </a:rPr>
                        <a:t>2 </a:t>
                      </a:r>
                    </a:p>
                  </a:txBody>
                  <a:tcPr>
                    <a:solidFill>
                      <a:schemeClr val="bg1">
                        <a:lumMod val="65000"/>
                      </a:schemeClr>
                    </a:solidFill>
                  </a:tcPr>
                </a:tc>
                <a:extLst>
                  <a:ext uri="{0D108BD9-81ED-4DB2-BD59-A6C34878D82A}">
                    <a16:rowId xmlns:a16="http://schemas.microsoft.com/office/drawing/2014/main" val="1539290802"/>
                  </a:ext>
                </a:extLst>
              </a:tr>
              <a:tr h="0">
                <a:tc vMerge="1">
                  <a:txBody>
                    <a:bodyPr/>
                    <a:lstStyle/>
                    <a:p>
                      <a:endParaRPr lang="nl-NL" sz="1000" dirty="0">
                        <a:solidFill>
                          <a:schemeClr val="bg1"/>
                        </a:solidFill>
                        <a:latin typeface="Tunga" panose="020B0502040204020203" pitchFamily="34" charset="0"/>
                        <a:cs typeface="Tunga" panose="020B0502040204020203" pitchFamily="34" charset="0"/>
                      </a:endParaRPr>
                    </a:p>
                  </a:txBody>
                  <a:tcPr>
                    <a:solidFill>
                      <a:schemeClr val="bg1">
                        <a:lumMod val="50000"/>
                      </a:schemeClr>
                    </a:solidFill>
                  </a:tcPr>
                </a:tc>
                <a:tc>
                  <a:txBody>
                    <a:bodyPr/>
                    <a:lstStyle/>
                    <a:p>
                      <a:r>
                        <a:rPr lang="nl-NL" sz="1000" dirty="0">
                          <a:solidFill>
                            <a:schemeClr val="bg1"/>
                          </a:solidFill>
                          <a:latin typeface="Tunga" panose="020B0502040204020203" pitchFamily="34" charset="0"/>
                          <a:cs typeface="Tunga" panose="020B0502040204020203" pitchFamily="34" charset="0"/>
                        </a:rPr>
                        <a:t>Extra fee per half </a:t>
                      </a:r>
                      <a:r>
                        <a:rPr lang="nl-NL" sz="1000" dirty="0" err="1">
                          <a:solidFill>
                            <a:schemeClr val="bg1"/>
                          </a:solidFill>
                          <a:latin typeface="Tunga" panose="020B0502040204020203" pitchFamily="34" charset="0"/>
                          <a:cs typeface="Tunga" panose="020B0502040204020203" pitchFamily="34" charset="0"/>
                        </a:rPr>
                        <a:t>hour</a:t>
                      </a:r>
                      <a:endParaRPr lang="nl-NL" sz="1000" dirty="0">
                        <a:solidFill>
                          <a:schemeClr val="bg1"/>
                        </a:solidFill>
                        <a:latin typeface="Tunga" panose="020B0502040204020203" pitchFamily="34" charset="0"/>
                        <a:cs typeface="Tunga" panose="020B0502040204020203" pitchFamily="34" charset="0"/>
                      </a:endParaRPr>
                    </a:p>
                  </a:txBody>
                  <a:tcPr>
                    <a:solidFill>
                      <a:schemeClr val="bg1">
                        <a:lumMod val="50000"/>
                      </a:schemeClr>
                    </a:solidFill>
                  </a:tcPr>
                </a:tc>
                <a:tc>
                  <a:txBody>
                    <a:bodyPr/>
                    <a:lstStyle/>
                    <a:p>
                      <a:r>
                        <a:rPr lang="nl-NL" sz="1000" dirty="0">
                          <a:solidFill>
                            <a:schemeClr val="bg1"/>
                          </a:solidFill>
                          <a:latin typeface="Tunga" panose="020B0502040204020203" pitchFamily="34" charset="0"/>
                          <a:cs typeface="Tunga" panose="020B0502040204020203" pitchFamily="34" charset="0"/>
                        </a:rPr>
                        <a:t>€ 25.00</a:t>
                      </a:r>
                    </a:p>
                  </a:txBody>
                  <a:tcPr>
                    <a:solidFill>
                      <a:schemeClr val="bg1">
                        <a:lumMod val="65000"/>
                      </a:schemeClr>
                    </a:solidFill>
                  </a:tcPr>
                </a:tc>
                <a:extLst>
                  <a:ext uri="{0D108BD9-81ED-4DB2-BD59-A6C34878D82A}">
                    <a16:rowId xmlns:a16="http://schemas.microsoft.com/office/drawing/2014/main" val="3983907128"/>
                  </a:ext>
                </a:extLst>
              </a:tr>
              <a:tr h="0">
                <a:tc vMerge="1">
                  <a:txBody>
                    <a:bodyPr/>
                    <a:lstStyle/>
                    <a:p>
                      <a:endParaRPr lang="nl-NL" sz="1000" dirty="0">
                        <a:solidFill>
                          <a:schemeClr val="bg1"/>
                        </a:solidFill>
                        <a:latin typeface="Tunga" panose="020B0502040204020203" pitchFamily="34" charset="0"/>
                        <a:cs typeface="Tunga" panose="020B0502040204020203" pitchFamily="34" charset="0"/>
                      </a:endParaRPr>
                    </a:p>
                  </a:txBody>
                  <a:tcPr>
                    <a:solidFill>
                      <a:schemeClr val="bg1">
                        <a:lumMod val="50000"/>
                      </a:schemeClr>
                    </a:solidFill>
                  </a:tcPr>
                </a:tc>
                <a:tc>
                  <a:txBody>
                    <a:bodyPr/>
                    <a:lstStyle/>
                    <a:p>
                      <a:r>
                        <a:rPr lang="nl-NL" sz="1000" dirty="0">
                          <a:solidFill>
                            <a:schemeClr val="bg1"/>
                          </a:solidFill>
                          <a:latin typeface="Tunga" panose="020B0502040204020203" pitchFamily="34" charset="0"/>
                          <a:cs typeface="Tunga" panose="020B0502040204020203" pitchFamily="34" charset="0"/>
                        </a:rPr>
                        <a:t>Depots</a:t>
                      </a:r>
                    </a:p>
                  </a:txBody>
                  <a:tcPr>
                    <a:solidFill>
                      <a:schemeClr val="bg1">
                        <a:lumMod val="50000"/>
                      </a:schemeClr>
                    </a:solidFill>
                  </a:tcPr>
                </a:tc>
                <a:tc>
                  <a:txBody>
                    <a:bodyPr/>
                    <a:lstStyle/>
                    <a:p>
                      <a:endParaRPr lang="nl-NL" sz="1000" dirty="0">
                        <a:solidFill>
                          <a:schemeClr val="bg1"/>
                        </a:solidFill>
                        <a:latin typeface="Tunga" panose="020B0502040204020203" pitchFamily="34" charset="0"/>
                        <a:cs typeface="Tunga" panose="020B0502040204020203" pitchFamily="34" charset="0"/>
                      </a:endParaRPr>
                    </a:p>
                  </a:txBody>
                  <a:tcPr>
                    <a:solidFill>
                      <a:schemeClr val="bg1">
                        <a:lumMod val="65000"/>
                      </a:schemeClr>
                    </a:solidFill>
                  </a:tcPr>
                </a:tc>
                <a:extLst>
                  <a:ext uri="{0D108BD9-81ED-4DB2-BD59-A6C34878D82A}">
                    <a16:rowId xmlns:a16="http://schemas.microsoft.com/office/drawing/2014/main" val="68612838"/>
                  </a:ext>
                </a:extLst>
              </a:tr>
              <a:tr h="0">
                <a:tc vMerge="1">
                  <a:txBody>
                    <a:bodyPr/>
                    <a:lstStyle/>
                    <a:p>
                      <a:endParaRPr lang="nl-NL"/>
                    </a:p>
                  </a:txBody>
                  <a:tcPr/>
                </a:tc>
                <a:tc>
                  <a:txBody>
                    <a:bodyPr/>
                    <a:lstStyle/>
                    <a:p>
                      <a:r>
                        <a:rPr lang="nl-NL" sz="1000" dirty="0" err="1">
                          <a:solidFill>
                            <a:schemeClr val="bg1"/>
                          </a:solidFill>
                          <a:latin typeface="Tunga" panose="020B0502040204020203" pitchFamily="34" charset="0"/>
                          <a:cs typeface="Tunga" panose="020B0502040204020203" pitchFamily="34" charset="0"/>
                        </a:rPr>
                        <a:t>Leadtime</a:t>
                      </a:r>
                      <a:endParaRPr lang="nl-NL" sz="1000" dirty="0">
                        <a:solidFill>
                          <a:schemeClr val="bg1"/>
                        </a:solidFill>
                        <a:latin typeface="Tunga" panose="020B0502040204020203" pitchFamily="34" charset="0"/>
                        <a:cs typeface="Tunga" panose="020B0502040204020203" pitchFamily="34" charset="0"/>
                      </a:endParaRPr>
                    </a:p>
                  </a:txBody>
                  <a:tcPr>
                    <a:solidFill>
                      <a:schemeClr val="bg1">
                        <a:lumMod val="50000"/>
                      </a:schemeClr>
                    </a:solidFill>
                  </a:tcPr>
                </a:tc>
                <a:tc>
                  <a:txBody>
                    <a:bodyPr/>
                    <a:lstStyle/>
                    <a:p>
                      <a:r>
                        <a:rPr lang="nl-NL" sz="1000" dirty="0">
                          <a:solidFill>
                            <a:schemeClr val="bg1"/>
                          </a:solidFill>
                          <a:latin typeface="Tunga" panose="020B0502040204020203" pitchFamily="34" charset="0"/>
                          <a:cs typeface="Tunga" panose="020B0502040204020203" pitchFamily="34" charset="0"/>
                        </a:rPr>
                        <a:t>48 </a:t>
                      </a:r>
                      <a:r>
                        <a:rPr lang="nl-NL" sz="1000" dirty="0" err="1">
                          <a:solidFill>
                            <a:schemeClr val="bg1"/>
                          </a:solidFill>
                          <a:latin typeface="Tunga" panose="020B0502040204020203" pitchFamily="34" charset="0"/>
                          <a:cs typeface="Tunga" panose="020B0502040204020203" pitchFamily="34" charset="0"/>
                        </a:rPr>
                        <a:t>hours</a:t>
                      </a:r>
                      <a:endParaRPr lang="nl-NL" sz="1000" dirty="0">
                        <a:solidFill>
                          <a:schemeClr val="bg1"/>
                        </a:solidFill>
                        <a:latin typeface="Tunga" panose="020B0502040204020203" pitchFamily="34" charset="0"/>
                        <a:cs typeface="Tunga" panose="020B0502040204020203" pitchFamily="34" charset="0"/>
                      </a:endParaRPr>
                    </a:p>
                  </a:txBody>
                  <a:tcPr>
                    <a:solidFill>
                      <a:schemeClr val="bg1">
                        <a:lumMod val="65000"/>
                      </a:schemeClr>
                    </a:solidFill>
                  </a:tcPr>
                </a:tc>
                <a:extLst>
                  <a:ext uri="{0D108BD9-81ED-4DB2-BD59-A6C34878D82A}">
                    <a16:rowId xmlns:a16="http://schemas.microsoft.com/office/drawing/2014/main" val="2447450883"/>
                  </a:ext>
                </a:extLst>
              </a:tr>
              <a:tr h="0">
                <a:tc vMerge="1">
                  <a:txBody>
                    <a:bodyPr/>
                    <a:lstStyle/>
                    <a:p>
                      <a:endParaRPr lang="nl-NL" sz="1000" dirty="0">
                        <a:solidFill>
                          <a:schemeClr val="bg1"/>
                        </a:solidFill>
                        <a:latin typeface="Tunga" panose="020B0502040204020203" pitchFamily="34" charset="0"/>
                        <a:cs typeface="Tunga" panose="020B0502040204020203" pitchFamily="34" charset="0"/>
                      </a:endParaRPr>
                    </a:p>
                  </a:txBody>
                  <a:tcPr>
                    <a:solidFill>
                      <a:schemeClr val="bg1">
                        <a:lumMod val="50000"/>
                      </a:schemeClr>
                    </a:solidFill>
                  </a:tcPr>
                </a:tc>
                <a:tc>
                  <a:txBody>
                    <a:bodyPr/>
                    <a:lstStyle/>
                    <a:p>
                      <a:r>
                        <a:rPr lang="nl-NL" sz="1000" dirty="0">
                          <a:solidFill>
                            <a:schemeClr val="bg1"/>
                          </a:solidFill>
                          <a:latin typeface="Tunga" panose="020B0502040204020203" pitchFamily="34" charset="0"/>
                          <a:cs typeface="Tunga" panose="020B0502040204020203" pitchFamily="34" charset="0"/>
                        </a:rPr>
                        <a:t>CO2</a:t>
                      </a:r>
                    </a:p>
                  </a:txBody>
                  <a:tcPr>
                    <a:solidFill>
                      <a:schemeClr val="bg1">
                        <a:lumMod val="50000"/>
                      </a:schemeClr>
                    </a:solidFill>
                  </a:tcPr>
                </a:tc>
                <a:tc>
                  <a:txBody>
                    <a:bodyPr/>
                    <a:lstStyle/>
                    <a:p>
                      <a:r>
                        <a:rPr lang="nl-NL" sz="1000" dirty="0">
                          <a:solidFill>
                            <a:schemeClr val="bg1"/>
                          </a:solidFill>
                          <a:latin typeface="Tunga" panose="020B0502040204020203" pitchFamily="34" charset="0"/>
                          <a:cs typeface="Tunga" panose="020B0502040204020203" pitchFamily="34" charset="0"/>
                        </a:rPr>
                        <a:t>82</a:t>
                      </a:r>
                    </a:p>
                  </a:txBody>
                  <a:tcPr>
                    <a:solidFill>
                      <a:schemeClr val="bg1">
                        <a:lumMod val="65000"/>
                      </a:schemeClr>
                    </a:solidFill>
                  </a:tcPr>
                </a:tc>
                <a:extLst>
                  <a:ext uri="{0D108BD9-81ED-4DB2-BD59-A6C34878D82A}">
                    <a16:rowId xmlns:a16="http://schemas.microsoft.com/office/drawing/2014/main" val="2201246625"/>
                  </a:ext>
                </a:extLst>
              </a:tr>
              <a:tr h="0">
                <a:tc rowSpan="4">
                  <a:txBody>
                    <a:bodyPr/>
                    <a:lstStyle/>
                    <a:p>
                      <a:endParaRPr lang="nl-NL" sz="1000" dirty="0">
                        <a:solidFill>
                          <a:schemeClr val="bg1"/>
                        </a:solidFill>
                        <a:latin typeface="Tunga" panose="020B0502040204020203" pitchFamily="34" charset="0"/>
                        <a:cs typeface="Tunga" panose="020B0502040204020203" pitchFamily="34" charset="0"/>
                      </a:endParaRPr>
                    </a:p>
                  </a:txBody>
                  <a:tcPr>
                    <a:solidFill>
                      <a:schemeClr val="bg1">
                        <a:lumMod val="50000"/>
                      </a:schemeClr>
                    </a:solidFill>
                  </a:tcPr>
                </a:tc>
                <a:tc>
                  <a:txBody>
                    <a:bodyPr/>
                    <a:lstStyle/>
                    <a:p>
                      <a:r>
                        <a:rPr lang="nl-NL" sz="1000" dirty="0">
                          <a:solidFill>
                            <a:schemeClr val="bg1"/>
                          </a:solidFill>
                          <a:latin typeface="Tunga" panose="020B0502040204020203" pitchFamily="34" charset="0"/>
                          <a:cs typeface="Tunga" panose="020B0502040204020203" pitchFamily="34" charset="0"/>
                        </a:rPr>
                        <a:t>Inland CY </a:t>
                      </a:r>
                      <a:r>
                        <a:rPr lang="nl-NL" sz="1000" dirty="0" err="1">
                          <a:solidFill>
                            <a:schemeClr val="bg1"/>
                          </a:solidFill>
                          <a:latin typeface="Tunga" panose="020B0502040204020203" pitchFamily="34" charset="0"/>
                          <a:cs typeface="Tunga" panose="020B0502040204020203" pitchFamily="34" charset="0"/>
                        </a:rPr>
                        <a:t>available</a:t>
                      </a:r>
                      <a:endParaRPr lang="nl-NL" sz="1000" dirty="0">
                        <a:solidFill>
                          <a:schemeClr val="bg1"/>
                        </a:solidFill>
                        <a:latin typeface="Tunga" panose="020B0502040204020203" pitchFamily="34" charset="0"/>
                        <a:cs typeface="Tunga" panose="020B0502040204020203" pitchFamily="34" charset="0"/>
                      </a:endParaRPr>
                    </a:p>
                  </a:txBody>
                  <a:tcPr>
                    <a:solidFill>
                      <a:schemeClr val="bg1">
                        <a:lumMod val="50000"/>
                      </a:schemeClr>
                    </a:solidFill>
                  </a:tcPr>
                </a:tc>
                <a:tc>
                  <a:txBody>
                    <a:bodyPr/>
                    <a:lstStyle/>
                    <a:p>
                      <a:r>
                        <a:rPr lang="nl-NL" sz="1000" b="1" dirty="0">
                          <a:solidFill>
                            <a:srgbClr val="92D050"/>
                          </a:solidFill>
                          <a:latin typeface="Tunga" panose="020B0502040204020203" pitchFamily="34" charset="0"/>
                          <a:cs typeface="Tunga" panose="020B0502040204020203" pitchFamily="34" charset="0"/>
                          <a:sym typeface="Wingdings" panose="05000000000000000000" pitchFamily="2" charset="2"/>
                        </a:rPr>
                        <a:t></a:t>
                      </a:r>
                      <a:endParaRPr lang="nl-NL" sz="1000" b="1" dirty="0">
                        <a:solidFill>
                          <a:srgbClr val="92D050"/>
                        </a:solidFill>
                        <a:latin typeface="Tunga" panose="020B0502040204020203" pitchFamily="34" charset="0"/>
                        <a:cs typeface="Tunga" panose="020B0502040204020203" pitchFamily="34" charset="0"/>
                      </a:endParaRPr>
                    </a:p>
                  </a:txBody>
                  <a:tcPr>
                    <a:solidFill>
                      <a:schemeClr val="bg1">
                        <a:lumMod val="65000"/>
                      </a:schemeClr>
                    </a:solidFill>
                  </a:tcPr>
                </a:tc>
                <a:extLst>
                  <a:ext uri="{0D108BD9-81ED-4DB2-BD59-A6C34878D82A}">
                    <a16:rowId xmlns:a16="http://schemas.microsoft.com/office/drawing/2014/main" val="10001"/>
                  </a:ext>
                </a:extLst>
              </a:tr>
              <a:tr h="0">
                <a:tc vMerge="1">
                  <a:txBody>
                    <a:bodyPr/>
                    <a:lstStyle/>
                    <a:p>
                      <a:endParaRPr lang="nl-NL" sz="1000" dirty="0">
                        <a:solidFill>
                          <a:schemeClr val="bg1"/>
                        </a:solidFill>
                        <a:latin typeface="Tunga" panose="020B0502040204020203" pitchFamily="34" charset="0"/>
                        <a:cs typeface="Tunga" panose="020B0502040204020203" pitchFamily="34" charset="0"/>
                      </a:endParaRPr>
                    </a:p>
                  </a:txBody>
                  <a:tcPr>
                    <a:solidFill>
                      <a:schemeClr val="bg1">
                        <a:lumMod val="50000"/>
                      </a:schemeClr>
                    </a:solidFill>
                  </a:tcPr>
                </a:tc>
                <a:tc>
                  <a:txBody>
                    <a:bodyPr/>
                    <a:lstStyle/>
                    <a:p>
                      <a:r>
                        <a:rPr lang="nl-NL" sz="1000" dirty="0">
                          <a:solidFill>
                            <a:schemeClr val="bg1"/>
                          </a:solidFill>
                          <a:latin typeface="Tunga" panose="020B0502040204020203" pitchFamily="34" charset="0"/>
                          <a:cs typeface="Tunga" panose="020B0502040204020203" pitchFamily="34" charset="0"/>
                        </a:rPr>
                        <a:t>Pick-up/drop-off</a:t>
                      </a:r>
                      <a:r>
                        <a:rPr lang="nl-NL" sz="1000" baseline="0" dirty="0">
                          <a:solidFill>
                            <a:schemeClr val="bg1"/>
                          </a:solidFill>
                          <a:latin typeface="Tunga" panose="020B0502040204020203" pitchFamily="34" charset="0"/>
                          <a:cs typeface="Tunga" panose="020B0502040204020203" pitchFamily="34" charset="0"/>
                        </a:rPr>
                        <a:t> fee</a:t>
                      </a:r>
                      <a:endParaRPr lang="nl-NL" sz="1000" dirty="0">
                        <a:solidFill>
                          <a:schemeClr val="bg1"/>
                        </a:solidFill>
                        <a:latin typeface="Tunga" panose="020B0502040204020203" pitchFamily="34" charset="0"/>
                        <a:cs typeface="Tunga" panose="020B0502040204020203" pitchFamily="34" charset="0"/>
                      </a:endParaRPr>
                    </a:p>
                  </a:txBody>
                  <a:tcPr>
                    <a:solidFill>
                      <a:schemeClr val="bg1">
                        <a:lumMod val="50000"/>
                      </a:schemeClr>
                    </a:solidFill>
                  </a:tcPr>
                </a:tc>
                <a:tc>
                  <a:txBody>
                    <a:bodyPr/>
                    <a:lstStyle/>
                    <a:p>
                      <a:r>
                        <a:rPr lang="nl-NL" sz="1000" dirty="0">
                          <a:solidFill>
                            <a:schemeClr val="bg1"/>
                          </a:solidFill>
                          <a:latin typeface="Tunga" panose="020B0502040204020203" pitchFamily="34" charset="0"/>
                          <a:cs typeface="Tunga" panose="020B0502040204020203" pitchFamily="34" charset="0"/>
                        </a:rPr>
                        <a:t>30</a:t>
                      </a:r>
                    </a:p>
                  </a:txBody>
                  <a:tcPr>
                    <a:solidFill>
                      <a:schemeClr val="bg1">
                        <a:lumMod val="65000"/>
                      </a:schemeClr>
                    </a:solidFill>
                  </a:tcPr>
                </a:tc>
                <a:extLst>
                  <a:ext uri="{0D108BD9-81ED-4DB2-BD59-A6C34878D82A}">
                    <a16:rowId xmlns:a16="http://schemas.microsoft.com/office/drawing/2014/main" val="10002"/>
                  </a:ext>
                </a:extLst>
              </a:tr>
              <a:tr h="0">
                <a:tc vMerge="1">
                  <a:txBody>
                    <a:bodyPr/>
                    <a:lstStyle/>
                    <a:p>
                      <a:endParaRPr lang="nl-NL" sz="1000" dirty="0">
                        <a:solidFill>
                          <a:schemeClr val="bg1"/>
                        </a:solidFill>
                        <a:latin typeface="Tunga" panose="020B0502040204020203" pitchFamily="34" charset="0"/>
                        <a:cs typeface="Tunga" panose="020B0502040204020203" pitchFamily="34" charset="0"/>
                      </a:endParaRPr>
                    </a:p>
                  </a:txBody>
                  <a:tcPr>
                    <a:solidFill>
                      <a:schemeClr val="bg1">
                        <a:lumMod val="50000"/>
                      </a:schemeClr>
                    </a:solidFill>
                  </a:tcPr>
                </a:tc>
                <a:tc>
                  <a:txBody>
                    <a:bodyPr/>
                    <a:lstStyle/>
                    <a:p>
                      <a:r>
                        <a:rPr lang="nl-NL" sz="1000" dirty="0" err="1">
                          <a:solidFill>
                            <a:schemeClr val="bg1"/>
                          </a:solidFill>
                          <a:latin typeface="Tunga" panose="020B0502040204020203" pitchFamily="34" charset="0"/>
                          <a:cs typeface="Tunga" panose="020B0502040204020203" pitchFamily="34" charset="0"/>
                        </a:rPr>
                        <a:t>Detention</a:t>
                      </a:r>
                      <a:r>
                        <a:rPr lang="nl-NL" sz="1000" dirty="0">
                          <a:solidFill>
                            <a:schemeClr val="bg1"/>
                          </a:solidFill>
                          <a:latin typeface="Tunga" panose="020B0502040204020203" pitchFamily="34" charset="0"/>
                          <a:cs typeface="Tunga" panose="020B0502040204020203" pitchFamily="34" charset="0"/>
                        </a:rPr>
                        <a:t> free </a:t>
                      </a:r>
                      <a:r>
                        <a:rPr lang="nl-NL" sz="1000" dirty="0" err="1">
                          <a:solidFill>
                            <a:schemeClr val="bg1"/>
                          </a:solidFill>
                          <a:latin typeface="Tunga" panose="020B0502040204020203" pitchFamily="34" charset="0"/>
                          <a:cs typeface="Tunga" panose="020B0502040204020203" pitchFamily="34" charset="0"/>
                        </a:rPr>
                        <a:t>days</a:t>
                      </a:r>
                      <a:endParaRPr lang="nl-NL" sz="1000" dirty="0">
                        <a:solidFill>
                          <a:schemeClr val="bg1"/>
                        </a:solidFill>
                        <a:latin typeface="Tunga" panose="020B0502040204020203" pitchFamily="34" charset="0"/>
                        <a:cs typeface="Tunga" panose="020B0502040204020203" pitchFamily="34" charset="0"/>
                      </a:endParaRPr>
                    </a:p>
                  </a:txBody>
                  <a:tcPr>
                    <a:solidFill>
                      <a:schemeClr val="bg1">
                        <a:lumMod val="50000"/>
                      </a:schemeClr>
                    </a:solidFill>
                  </a:tcPr>
                </a:tc>
                <a:tc>
                  <a:txBody>
                    <a:bodyPr/>
                    <a:lstStyle/>
                    <a:p>
                      <a:r>
                        <a:rPr lang="nl-NL" sz="1000" dirty="0">
                          <a:solidFill>
                            <a:schemeClr val="bg1"/>
                          </a:solidFill>
                          <a:latin typeface="Tunga" panose="020B0502040204020203" pitchFamily="34" charset="0"/>
                          <a:cs typeface="Tunga" panose="020B0502040204020203" pitchFamily="34" charset="0"/>
                        </a:rPr>
                        <a:t>10</a:t>
                      </a:r>
                    </a:p>
                  </a:txBody>
                  <a:tcPr>
                    <a:solidFill>
                      <a:schemeClr val="bg1">
                        <a:lumMod val="65000"/>
                      </a:schemeClr>
                    </a:solidFill>
                  </a:tcPr>
                </a:tc>
                <a:extLst>
                  <a:ext uri="{0D108BD9-81ED-4DB2-BD59-A6C34878D82A}">
                    <a16:rowId xmlns:a16="http://schemas.microsoft.com/office/drawing/2014/main" val="10004"/>
                  </a:ext>
                </a:extLst>
              </a:tr>
              <a:tr h="0">
                <a:tc vMerge="1">
                  <a:txBody>
                    <a:bodyPr/>
                    <a:lstStyle/>
                    <a:p>
                      <a:endParaRPr lang="nl-NL" sz="1000" dirty="0">
                        <a:solidFill>
                          <a:schemeClr val="bg1"/>
                        </a:solidFill>
                        <a:latin typeface="Tunga" panose="020B0502040204020203" pitchFamily="34" charset="0"/>
                        <a:cs typeface="Tunga" panose="020B0502040204020203" pitchFamily="34" charset="0"/>
                      </a:endParaRPr>
                    </a:p>
                  </a:txBody>
                  <a:tcPr>
                    <a:solidFill>
                      <a:schemeClr val="bg1">
                        <a:lumMod val="50000"/>
                      </a:schemeClr>
                    </a:solidFill>
                  </a:tcPr>
                </a:tc>
                <a:tc>
                  <a:txBody>
                    <a:bodyPr/>
                    <a:lstStyle/>
                    <a:p>
                      <a:r>
                        <a:rPr lang="nl-NL" sz="1000" dirty="0" err="1">
                          <a:solidFill>
                            <a:schemeClr val="bg1"/>
                          </a:solidFill>
                          <a:latin typeface="Tunga" panose="020B0502040204020203" pitchFamily="34" charset="0"/>
                          <a:cs typeface="Tunga" panose="020B0502040204020203" pitchFamily="34" charset="0"/>
                        </a:rPr>
                        <a:t>Demurrage</a:t>
                      </a:r>
                      <a:r>
                        <a:rPr lang="nl-NL" sz="1000" dirty="0">
                          <a:solidFill>
                            <a:schemeClr val="bg1"/>
                          </a:solidFill>
                          <a:latin typeface="Tunga" panose="020B0502040204020203" pitchFamily="34" charset="0"/>
                          <a:cs typeface="Tunga" panose="020B0502040204020203" pitchFamily="34" charset="0"/>
                        </a:rPr>
                        <a:t> free </a:t>
                      </a:r>
                      <a:r>
                        <a:rPr lang="nl-NL" sz="1000" dirty="0" err="1">
                          <a:solidFill>
                            <a:schemeClr val="bg1"/>
                          </a:solidFill>
                          <a:latin typeface="Tunga" panose="020B0502040204020203" pitchFamily="34" charset="0"/>
                          <a:cs typeface="Tunga" panose="020B0502040204020203" pitchFamily="34" charset="0"/>
                        </a:rPr>
                        <a:t>days</a:t>
                      </a:r>
                      <a:endParaRPr lang="nl-NL" sz="1000" dirty="0">
                        <a:solidFill>
                          <a:schemeClr val="bg1"/>
                        </a:solidFill>
                        <a:latin typeface="Tunga" panose="020B0502040204020203" pitchFamily="34" charset="0"/>
                        <a:cs typeface="Tunga" panose="020B0502040204020203" pitchFamily="34" charset="0"/>
                      </a:endParaRPr>
                    </a:p>
                  </a:txBody>
                  <a:tcPr>
                    <a:solidFill>
                      <a:schemeClr val="bg1">
                        <a:lumMod val="50000"/>
                      </a:schemeClr>
                    </a:solidFill>
                  </a:tcPr>
                </a:tc>
                <a:tc>
                  <a:txBody>
                    <a:bodyPr/>
                    <a:lstStyle/>
                    <a:p>
                      <a:r>
                        <a:rPr lang="nl-NL" sz="1000" dirty="0">
                          <a:solidFill>
                            <a:schemeClr val="bg1"/>
                          </a:solidFill>
                          <a:latin typeface="Tunga" panose="020B0502040204020203" pitchFamily="34" charset="0"/>
                          <a:cs typeface="Tunga" panose="020B0502040204020203" pitchFamily="34" charset="0"/>
                        </a:rPr>
                        <a:t>10</a:t>
                      </a:r>
                    </a:p>
                  </a:txBody>
                  <a:tcPr>
                    <a:solidFill>
                      <a:schemeClr val="bg1">
                        <a:lumMod val="65000"/>
                      </a:schemeClr>
                    </a:solidFill>
                  </a:tcPr>
                </a:tc>
                <a:extLst>
                  <a:ext uri="{0D108BD9-81ED-4DB2-BD59-A6C34878D82A}">
                    <a16:rowId xmlns:a16="http://schemas.microsoft.com/office/drawing/2014/main" val="10005"/>
                  </a:ext>
                </a:extLst>
              </a:tr>
            </a:tbl>
          </a:graphicData>
        </a:graphic>
      </p:graphicFrame>
      <p:pic>
        <p:nvPicPr>
          <p:cNvPr id="109" name="Picture 24" descr="https://upload.wikimedia.org/wikipedia/en/thumb/f/f3/Maersk_Oil_logo.svg/1135px-Maersk_Oil_logo.svg.png"/>
          <p:cNvPicPr>
            <a:picLocks noChangeAspect="1" noChangeArrowheads="1"/>
          </p:cNvPicPr>
          <p:nvPr/>
        </p:nvPicPr>
        <p:blipFill>
          <a:blip r:embed="rId12" cstate="print">
            <a:extLst>
              <a:ext uri="{28A0092B-C50C-407E-A947-70E740481C1C}">
                <a14:useLocalDpi xmlns:a14="http://schemas.microsoft.com/office/drawing/2010/main" val="0"/>
              </a:ext>
            </a:extLst>
          </a:blip>
          <a:srcRect/>
          <a:stretch>
            <a:fillRect/>
          </a:stretch>
        </p:blipFill>
        <p:spPr bwMode="auto">
          <a:xfrm>
            <a:off x="7952013" y="2967327"/>
            <a:ext cx="212715" cy="191912"/>
          </a:xfrm>
          <a:prstGeom prst="rect">
            <a:avLst/>
          </a:prstGeom>
          <a:noFill/>
          <a:extLst>
            <a:ext uri="{909E8E84-426E-40DD-AFC4-6F175D3DCCD1}">
              <a14:hiddenFill xmlns:a14="http://schemas.microsoft.com/office/drawing/2010/main">
                <a:solidFill>
                  <a:srgbClr val="FFFFFF"/>
                </a:solidFill>
              </a14:hiddenFill>
            </a:ext>
          </a:extLst>
        </p:spPr>
      </p:pic>
      <p:pic>
        <p:nvPicPr>
          <p:cNvPr id="110" name="Picture 109"/>
          <p:cNvPicPr>
            <a:picLocks noChangeAspect="1"/>
          </p:cNvPicPr>
          <p:nvPr/>
        </p:nvPicPr>
        <p:blipFill>
          <a:blip r:embed="rId14">
            <a:extLst>
              <a:ext uri="{28A0092B-C50C-407E-A947-70E740481C1C}">
                <a14:useLocalDpi xmlns:a14="http://schemas.microsoft.com/office/drawing/2010/main" val="0"/>
              </a:ext>
            </a:extLst>
          </a:blip>
          <a:stretch>
            <a:fillRect/>
          </a:stretch>
        </p:blipFill>
        <p:spPr>
          <a:xfrm>
            <a:off x="9834532" y="2220994"/>
            <a:ext cx="181186" cy="181186"/>
          </a:xfrm>
          <a:prstGeom prst="rect">
            <a:avLst/>
          </a:prstGeom>
        </p:spPr>
      </p:pic>
      <p:pic>
        <p:nvPicPr>
          <p:cNvPr id="111" name="Picture 110"/>
          <p:cNvPicPr>
            <a:picLocks noChangeAspect="1"/>
          </p:cNvPicPr>
          <p:nvPr/>
        </p:nvPicPr>
        <p:blipFill>
          <a:blip r:embed="rId15">
            <a:extLst>
              <a:ext uri="{28A0092B-C50C-407E-A947-70E740481C1C}">
                <a14:useLocalDpi xmlns:a14="http://schemas.microsoft.com/office/drawing/2010/main" val="0"/>
              </a:ext>
            </a:extLst>
          </a:blip>
          <a:stretch>
            <a:fillRect/>
          </a:stretch>
        </p:blipFill>
        <p:spPr>
          <a:xfrm>
            <a:off x="10079754" y="2212635"/>
            <a:ext cx="189545" cy="189545"/>
          </a:xfrm>
          <a:prstGeom prst="rect">
            <a:avLst/>
          </a:prstGeom>
        </p:spPr>
      </p:pic>
      <p:pic>
        <p:nvPicPr>
          <p:cNvPr id="112" name="Picture 111"/>
          <p:cNvPicPr>
            <a:picLocks noChangeAspect="1"/>
          </p:cNvPicPr>
          <p:nvPr/>
        </p:nvPicPr>
        <p:blipFill>
          <a:blip r:embed="rId16">
            <a:extLst>
              <a:ext uri="{28A0092B-C50C-407E-A947-70E740481C1C}">
                <a14:useLocalDpi xmlns:a14="http://schemas.microsoft.com/office/drawing/2010/main" val="0"/>
              </a:ext>
            </a:extLst>
          </a:blip>
          <a:stretch>
            <a:fillRect/>
          </a:stretch>
        </p:blipFill>
        <p:spPr>
          <a:xfrm>
            <a:off x="10306405" y="2206373"/>
            <a:ext cx="195807" cy="195807"/>
          </a:xfrm>
          <a:prstGeom prst="rect">
            <a:avLst/>
          </a:prstGeom>
        </p:spPr>
      </p:pic>
      <p:pic>
        <p:nvPicPr>
          <p:cNvPr id="113" name="Picture 112"/>
          <p:cNvPicPr>
            <a:picLocks noChangeAspect="1"/>
          </p:cNvPicPr>
          <p:nvPr/>
        </p:nvPicPr>
        <p:blipFill>
          <a:blip r:embed="rId17">
            <a:extLst>
              <a:ext uri="{28A0092B-C50C-407E-A947-70E740481C1C}">
                <a14:useLocalDpi xmlns:a14="http://schemas.microsoft.com/office/drawing/2010/main" val="0"/>
              </a:ext>
            </a:extLst>
          </a:blip>
          <a:stretch>
            <a:fillRect/>
          </a:stretch>
        </p:blipFill>
        <p:spPr>
          <a:xfrm>
            <a:off x="10564827" y="2206373"/>
            <a:ext cx="195807" cy="195807"/>
          </a:xfrm>
          <a:prstGeom prst="rect">
            <a:avLst/>
          </a:prstGeom>
        </p:spPr>
      </p:pic>
      <p:graphicFrame>
        <p:nvGraphicFramePr>
          <p:cNvPr id="85" name="Table 84"/>
          <p:cNvGraphicFramePr>
            <a:graphicFrameLocks noGrp="1"/>
          </p:cNvGraphicFramePr>
          <p:nvPr>
            <p:extLst>
              <p:ext uri="{D42A27DB-BD31-4B8C-83A1-F6EECF244321}">
                <p14:modId xmlns:p14="http://schemas.microsoft.com/office/powerpoint/2010/main" val="3030002093"/>
              </p:ext>
            </p:extLst>
          </p:nvPr>
        </p:nvGraphicFramePr>
        <p:xfrm>
          <a:off x="308065" y="4232980"/>
          <a:ext cx="3882935" cy="1463040"/>
        </p:xfrm>
        <a:graphic>
          <a:graphicData uri="http://schemas.openxmlformats.org/drawingml/2006/table">
            <a:tbl>
              <a:tblPr bandRow="1">
                <a:tableStyleId>{073A0DAA-6AF3-43AB-8588-CEC1D06C72B9}</a:tableStyleId>
              </a:tblPr>
              <a:tblGrid>
                <a:gridCol w="1324998">
                  <a:extLst>
                    <a:ext uri="{9D8B030D-6E8A-4147-A177-3AD203B41FA5}">
                      <a16:colId xmlns:a16="http://schemas.microsoft.com/office/drawing/2014/main" val="20000"/>
                    </a:ext>
                  </a:extLst>
                </a:gridCol>
                <a:gridCol w="1110137">
                  <a:extLst>
                    <a:ext uri="{9D8B030D-6E8A-4147-A177-3AD203B41FA5}">
                      <a16:colId xmlns:a16="http://schemas.microsoft.com/office/drawing/2014/main" val="20001"/>
                    </a:ext>
                  </a:extLst>
                </a:gridCol>
                <a:gridCol w="733649">
                  <a:extLst>
                    <a:ext uri="{9D8B030D-6E8A-4147-A177-3AD203B41FA5}">
                      <a16:colId xmlns:a16="http://schemas.microsoft.com/office/drawing/2014/main" val="2683200387"/>
                    </a:ext>
                  </a:extLst>
                </a:gridCol>
                <a:gridCol w="714151">
                  <a:extLst>
                    <a:ext uri="{9D8B030D-6E8A-4147-A177-3AD203B41FA5}">
                      <a16:colId xmlns:a16="http://schemas.microsoft.com/office/drawing/2014/main" val="3587434720"/>
                    </a:ext>
                  </a:extLst>
                </a:gridCol>
              </a:tblGrid>
              <a:tr h="0">
                <a:tc>
                  <a:txBody>
                    <a:bodyPr/>
                    <a:lstStyle/>
                    <a:p>
                      <a:r>
                        <a:rPr lang="en-GB" sz="1000" noProof="0" dirty="0">
                          <a:solidFill>
                            <a:schemeClr val="bg1"/>
                          </a:solidFill>
                          <a:latin typeface="Tunga" panose="020B0502040204020203" pitchFamily="34" charset="0"/>
                          <a:cs typeface="Tunga" panose="020B0502040204020203" pitchFamily="34" charset="0"/>
                        </a:rPr>
                        <a:t>Rotterdam (Departure)</a:t>
                      </a:r>
                    </a:p>
                  </a:txBody>
                  <a:tcPr>
                    <a:solidFill>
                      <a:schemeClr val="bg1">
                        <a:lumMod val="50000"/>
                      </a:schemeClr>
                    </a:solidFill>
                  </a:tcPr>
                </a:tc>
                <a:tc>
                  <a:txBody>
                    <a:bodyPr/>
                    <a:lstStyle/>
                    <a:p>
                      <a:r>
                        <a:rPr lang="en-GB" sz="1000" noProof="0" dirty="0" err="1">
                          <a:solidFill>
                            <a:schemeClr val="bg1"/>
                          </a:solidFill>
                          <a:latin typeface="Tunga" panose="020B0502040204020203" pitchFamily="34" charset="0"/>
                          <a:cs typeface="Tunga" panose="020B0502040204020203" pitchFamily="34" charset="0"/>
                        </a:rPr>
                        <a:t>Moerdijk</a:t>
                      </a:r>
                      <a:r>
                        <a:rPr lang="en-GB" sz="1000" noProof="0" dirty="0">
                          <a:solidFill>
                            <a:schemeClr val="bg1"/>
                          </a:solidFill>
                          <a:latin typeface="Tunga" panose="020B0502040204020203" pitchFamily="34" charset="0"/>
                          <a:cs typeface="Tunga" panose="020B0502040204020203" pitchFamily="34" charset="0"/>
                        </a:rPr>
                        <a:t> (Arrival)</a:t>
                      </a:r>
                    </a:p>
                  </a:txBody>
                  <a:tcPr>
                    <a:solidFill>
                      <a:schemeClr val="bg1">
                        <a:lumMod val="65000"/>
                      </a:schemeClr>
                    </a:solidFill>
                  </a:tcPr>
                </a:tc>
                <a:tc>
                  <a:txBody>
                    <a:bodyPr/>
                    <a:lstStyle/>
                    <a:p>
                      <a:r>
                        <a:rPr lang="en-GB" sz="1000" noProof="0" dirty="0">
                          <a:solidFill>
                            <a:schemeClr val="bg1"/>
                          </a:solidFill>
                          <a:latin typeface="Tunga" panose="020B0502040204020203" pitchFamily="34" charset="0"/>
                          <a:cs typeface="Tunga" panose="020B0502040204020203" pitchFamily="34" charset="0"/>
                        </a:rPr>
                        <a:t>Operator</a:t>
                      </a:r>
                    </a:p>
                  </a:txBody>
                  <a:tcPr>
                    <a:solidFill>
                      <a:schemeClr val="bg1">
                        <a:lumMod val="65000"/>
                      </a:schemeClr>
                    </a:solidFill>
                  </a:tcPr>
                </a:tc>
                <a:tc>
                  <a:txBody>
                    <a:bodyPr/>
                    <a:lstStyle/>
                    <a:p>
                      <a:r>
                        <a:rPr lang="en-GB" sz="1000" noProof="0" dirty="0">
                          <a:solidFill>
                            <a:schemeClr val="bg1"/>
                          </a:solidFill>
                          <a:latin typeface="Tunga" panose="020B0502040204020203" pitchFamily="34" charset="0"/>
                          <a:cs typeface="Tunga" panose="020B0502040204020203" pitchFamily="34" charset="0"/>
                        </a:rPr>
                        <a:t>Transit time</a:t>
                      </a:r>
                    </a:p>
                  </a:txBody>
                  <a:tcPr>
                    <a:solidFill>
                      <a:schemeClr val="bg1">
                        <a:lumMod val="65000"/>
                      </a:schemeClr>
                    </a:solidFill>
                  </a:tcPr>
                </a:tc>
                <a:extLst>
                  <a:ext uri="{0D108BD9-81ED-4DB2-BD59-A6C34878D82A}">
                    <a16:rowId xmlns:a16="http://schemas.microsoft.com/office/drawing/2014/main" val="2550279558"/>
                  </a:ext>
                </a:extLst>
              </a:tr>
              <a:tr h="0">
                <a:tc>
                  <a:txBody>
                    <a:bodyPr/>
                    <a:lstStyle/>
                    <a:p>
                      <a:r>
                        <a:rPr lang="en-GB" sz="1000" noProof="0" dirty="0">
                          <a:solidFill>
                            <a:schemeClr val="bg1"/>
                          </a:solidFill>
                          <a:latin typeface="Tunga" panose="020B0502040204020203" pitchFamily="34" charset="0"/>
                          <a:cs typeface="Tunga" panose="020B0502040204020203" pitchFamily="34" charset="0"/>
                        </a:rPr>
                        <a:t>SU Night</a:t>
                      </a:r>
                    </a:p>
                  </a:txBody>
                  <a:tcPr>
                    <a:solidFill>
                      <a:schemeClr val="bg1">
                        <a:lumMod val="50000"/>
                      </a:schemeClr>
                    </a:solidFill>
                  </a:tcPr>
                </a:tc>
                <a:tc>
                  <a:txBody>
                    <a:bodyPr/>
                    <a:lstStyle/>
                    <a:p>
                      <a:r>
                        <a:rPr lang="en-GB" sz="1000" noProof="0" dirty="0">
                          <a:solidFill>
                            <a:schemeClr val="bg1"/>
                          </a:solidFill>
                          <a:latin typeface="Tunga" panose="020B0502040204020203" pitchFamily="34" charset="0"/>
                          <a:cs typeface="Tunga" panose="020B0502040204020203" pitchFamily="34" charset="0"/>
                        </a:rPr>
                        <a:t>MO Morning</a:t>
                      </a:r>
                    </a:p>
                  </a:txBody>
                  <a:tcPr>
                    <a:solidFill>
                      <a:schemeClr val="bg1">
                        <a:lumMod val="65000"/>
                      </a:schemeClr>
                    </a:solidFill>
                  </a:tcPr>
                </a:tc>
                <a:tc>
                  <a:txBody>
                    <a:bodyPr/>
                    <a:lstStyle/>
                    <a:p>
                      <a:r>
                        <a:rPr lang="en-GB" sz="1000" noProof="0" dirty="0" err="1">
                          <a:solidFill>
                            <a:schemeClr val="bg1"/>
                          </a:solidFill>
                          <a:latin typeface="Tunga" panose="020B0502040204020203" pitchFamily="34" charset="0"/>
                          <a:cs typeface="Tunga" panose="020B0502040204020203" pitchFamily="34" charset="0"/>
                        </a:rPr>
                        <a:t>Danser</a:t>
                      </a:r>
                      <a:endParaRPr lang="en-GB" sz="1000" noProof="0" dirty="0">
                        <a:solidFill>
                          <a:schemeClr val="bg1"/>
                        </a:solidFill>
                        <a:latin typeface="Tunga" panose="020B0502040204020203" pitchFamily="34" charset="0"/>
                        <a:cs typeface="Tunga" panose="020B0502040204020203" pitchFamily="34" charset="0"/>
                      </a:endParaRPr>
                    </a:p>
                  </a:txBody>
                  <a:tcPr>
                    <a:solidFill>
                      <a:schemeClr val="bg1">
                        <a:lumMod val="65000"/>
                      </a:schemeClr>
                    </a:solidFill>
                  </a:tcPr>
                </a:tc>
                <a:tc>
                  <a:txBody>
                    <a:bodyPr/>
                    <a:lstStyle/>
                    <a:p>
                      <a:r>
                        <a:rPr lang="en-GB" sz="1000" noProof="0" dirty="0">
                          <a:solidFill>
                            <a:schemeClr val="bg1"/>
                          </a:solidFill>
                          <a:latin typeface="Tunga" panose="020B0502040204020203" pitchFamily="34" charset="0"/>
                          <a:cs typeface="Tunga" panose="020B0502040204020203" pitchFamily="34" charset="0"/>
                        </a:rPr>
                        <a:t>4 hours</a:t>
                      </a:r>
                    </a:p>
                  </a:txBody>
                  <a:tcPr>
                    <a:solidFill>
                      <a:schemeClr val="bg1">
                        <a:lumMod val="65000"/>
                      </a:schemeClr>
                    </a:solidFill>
                  </a:tcPr>
                </a:tc>
                <a:extLst>
                  <a:ext uri="{0D108BD9-81ED-4DB2-BD59-A6C34878D82A}">
                    <a16:rowId xmlns:a16="http://schemas.microsoft.com/office/drawing/2014/main" val="3983907128"/>
                  </a:ext>
                </a:extLst>
              </a:tr>
              <a:tr h="0">
                <a:tc>
                  <a:txBody>
                    <a:bodyPr/>
                    <a:lstStyle/>
                    <a:p>
                      <a:r>
                        <a:rPr lang="en-GB" sz="1000" noProof="0" dirty="0">
                          <a:solidFill>
                            <a:schemeClr val="bg1"/>
                          </a:solidFill>
                          <a:latin typeface="Tunga" panose="020B0502040204020203" pitchFamily="34" charset="0"/>
                          <a:cs typeface="Tunga" panose="020B0502040204020203" pitchFamily="34" charset="0"/>
                        </a:rPr>
                        <a:t>MO Morning</a:t>
                      </a:r>
                    </a:p>
                  </a:txBody>
                  <a:tcPr>
                    <a:solidFill>
                      <a:schemeClr val="bg1">
                        <a:lumMod val="50000"/>
                      </a:schemeClr>
                    </a:solidFill>
                  </a:tcPr>
                </a:tc>
                <a:tc>
                  <a:txBody>
                    <a:bodyPr/>
                    <a:lstStyle/>
                    <a:p>
                      <a:r>
                        <a:rPr lang="en-GB" sz="1000" noProof="0" dirty="0">
                          <a:solidFill>
                            <a:schemeClr val="bg1"/>
                          </a:solidFill>
                          <a:latin typeface="Tunga" panose="020B0502040204020203" pitchFamily="34" charset="0"/>
                          <a:cs typeface="Tunga" panose="020B0502040204020203" pitchFamily="34" charset="0"/>
                        </a:rPr>
                        <a:t>MO Afternoon</a:t>
                      </a:r>
                    </a:p>
                  </a:txBody>
                  <a:tcPr>
                    <a:solidFill>
                      <a:schemeClr val="bg1">
                        <a:lumMod val="65000"/>
                      </a:schemeClr>
                    </a:solidFill>
                  </a:tcPr>
                </a:tc>
                <a:tc>
                  <a:txBody>
                    <a:bodyPr/>
                    <a:lstStyle/>
                    <a:p>
                      <a:r>
                        <a:rPr lang="en-GB" sz="1000" noProof="0" dirty="0" err="1">
                          <a:solidFill>
                            <a:schemeClr val="bg1"/>
                          </a:solidFill>
                          <a:latin typeface="Tunga" panose="020B0502040204020203" pitchFamily="34" charset="0"/>
                          <a:cs typeface="Tunga" panose="020B0502040204020203" pitchFamily="34" charset="0"/>
                        </a:rPr>
                        <a:t>Danser</a:t>
                      </a:r>
                      <a:endParaRPr lang="en-GB" sz="1000" noProof="0" dirty="0">
                        <a:solidFill>
                          <a:schemeClr val="bg1"/>
                        </a:solidFill>
                        <a:latin typeface="Tunga" panose="020B0502040204020203" pitchFamily="34" charset="0"/>
                        <a:cs typeface="Tunga" panose="020B0502040204020203" pitchFamily="34" charset="0"/>
                      </a:endParaRPr>
                    </a:p>
                  </a:txBody>
                  <a:tcPr>
                    <a:solidFill>
                      <a:schemeClr val="bg1">
                        <a:lumMod val="65000"/>
                      </a:schemeClr>
                    </a:solidFill>
                  </a:tcPr>
                </a:tc>
                <a:tc>
                  <a:txBody>
                    <a:bodyPr/>
                    <a:lstStyle/>
                    <a:p>
                      <a:r>
                        <a:rPr lang="en-GB" sz="1000" noProof="0" dirty="0">
                          <a:solidFill>
                            <a:schemeClr val="bg1"/>
                          </a:solidFill>
                          <a:latin typeface="Tunga" panose="020B0502040204020203" pitchFamily="34" charset="0"/>
                          <a:cs typeface="Tunga" panose="020B0502040204020203" pitchFamily="34" charset="0"/>
                        </a:rPr>
                        <a:t>4 hours</a:t>
                      </a:r>
                    </a:p>
                  </a:txBody>
                  <a:tcPr>
                    <a:solidFill>
                      <a:schemeClr val="bg1">
                        <a:lumMod val="65000"/>
                      </a:schemeClr>
                    </a:solidFill>
                  </a:tcPr>
                </a:tc>
                <a:extLst>
                  <a:ext uri="{0D108BD9-81ED-4DB2-BD59-A6C34878D82A}">
                    <a16:rowId xmlns:a16="http://schemas.microsoft.com/office/drawing/2014/main" val="68612838"/>
                  </a:ext>
                </a:extLst>
              </a:tr>
              <a:tr h="0">
                <a:tc>
                  <a:txBody>
                    <a:bodyPr/>
                    <a:lstStyle/>
                    <a:p>
                      <a:r>
                        <a:rPr lang="en-GB" sz="1000" noProof="0" dirty="0">
                          <a:solidFill>
                            <a:schemeClr val="bg1"/>
                          </a:solidFill>
                          <a:latin typeface="Tunga" panose="020B0502040204020203" pitchFamily="34" charset="0"/>
                          <a:cs typeface="Tunga" panose="020B0502040204020203" pitchFamily="34" charset="0"/>
                        </a:rPr>
                        <a:t>TU Night</a:t>
                      </a:r>
                    </a:p>
                  </a:txBody>
                  <a:tcPr>
                    <a:solidFill>
                      <a:schemeClr val="bg1">
                        <a:lumMod val="50000"/>
                      </a:schemeClr>
                    </a:solidFill>
                  </a:tcPr>
                </a:tc>
                <a:tc>
                  <a:txBody>
                    <a:bodyPr/>
                    <a:lstStyle/>
                    <a:p>
                      <a:r>
                        <a:rPr lang="en-GB" sz="1000" noProof="0" dirty="0">
                          <a:solidFill>
                            <a:schemeClr val="bg1"/>
                          </a:solidFill>
                          <a:latin typeface="Tunga" panose="020B0502040204020203" pitchFamily="34" charset="0"/>
                          <a:cs typeface="Tunga" panose="020B0502040204020203" pitchFamily="34" charset="0"/>
                        </a:rPr>
                        <a:t>WE Morning</a:t>
                      </a:r>
                    </a:p>
                  </a:txBody>
                  <a:tcPr>
                    <a:solidFill>
                      <a:schemeClr val="bg1">
                        <a:lumMod val="65000"/>
                      </a:schemeClr>
                    </a:solidFill>
                  </a:tcPr>
                </a:tc>
                <a:tc>
                  <a:txBody>
                    <a:bodyPr/>
                    <a:lstStyle/>
                    <a:p>
                      <a:r>
                        <a:rPr lang="en-GB" sz="1000" noProof="0" dirty="0" err="1">
                          <a:solidFill>
                            <a:schemeClr val="bg1"/>
                          </a:solidFill>
                          <a:latin typeface="Tunga" panose="020B0502040204020203" pitchFamily="34" charset="0"/>
                          <a:cs typeface="Tunga" panose="020B0502040204020203" pitchFamily="34" charset="0"/>
                        </a:rPr>
                        <a:t>Danser</a:t>
                      </a:r>
                      <a:endParaRPr lang="en-GB" sz="1000" noProof="0" dirty="0">
                        <a:solidFill>
                          <a:schemeClr val="bg1"/>
                        </a:solidFill>
                        <a:latin typeface="Tunga" panose="020B0502040204020203" pitchFamily="34" charset="0"/>
                        <a:cs typeface="Tunga" panose="020B0502040204020203" pitchFamily="34" charset="0"/>
                      </a:endParaRPr>
                    </a:p>
                  </a:txBody>
                  <a:tcPr>
                    <a:solidFill>
                      <a:schemeClr val="bg1">
                        <a:lumMod val="65000"/>
                      </a:schemeClr>
                    </a:solidFill>
                  </a:tcPr>
                </a:tc>
                <a:tc>
                  <a:txBody>
                    <a:bodyPr/>
                    <a:lstStyle/>
                    <a:p>
                      <a:r>
                        <a:rPr lang="en-GB" sz="1000" noProof="0" dirty="0">
                          <a:solidFill>
                            <a:schemeClr val="bg1"/>
                          </a:solidFill>
                          <a:latin typeface="Tunga" panose="020B0502040204020203" pitchFamily="34" charset="0"/>
                          <a:cs typeface="Tunga" panose="020B0502040204020203" pitchFamily="34" charset="0"/>
                        </a:rPr>
                        <a:t>4 hours</a:t>
                      </a:r>
                    </a:p>
                  </a:txBody>
                  <a:tcPr>
                    <a:solidFill>
                      <a:schemeClr val="bg1">
                        <a:lumMod val="65000"/>
                      </a:schemeClr>
                    </a:solidFill>
                  </a:tcPr>
                </a:tc>
                <a:extLst>
                  <a:ext uri="{0D108BD9-81ED-4DB2-BD59-A6C34878D82A}">
                    <a16:rowId xmlns:a16="http://schemas.microsoft.com/office/drawing/2014/main" val="2201246625"/>
                  </a:ext>
                </a:extLst>
              </a:tr>
              <a:tr h="0">
                <a:tc>
                  <a:txBody>
                    <a:bodyPr/>
                    <a:lstStyle/>
                    <a:p>
                      <a:r>
                        <a:rPr lang="en-GB" sz="1000" noProof="0" dirty="0">
                          <a:solidFill>
                            <a:schemeClr val="bg1"/>
                          </a:solidFill>
                          <a:latin typeface="Tunga" panose="020B0502040204020203" pitchFamily="34" charset="0"/>
                          <a:cs typeface="Tunga" panose="020B0502040204020203" pitchFamily="34" charset="0"/>
                        </a:rPr>
                        <a:t>WE Afternoon</a:t>
                      </a:r>
                    </a:p>
                  </a:txBody>
                  <a:tcPr>
                    <a:solidFill>
                      <a:srgbClr val="FF0000"/>
                    </a:solidFill>
                  </a:tcPr>
                </a:tc>
                <a:tc>
                  <a:txBody>
                    <a:bodyPr/>
                    <a:lstStyle/>
                    <a:p>
                      <a:r>
                        <a:rPr lang="en-GB" sz="1000" b="0" noProof="0" dirty="0">
                          <a:solidFill>
                            <a:schemeClr val="bg1"/>
                          </a:solidFill>
                          <a:latin typeface="Tunga" panose="020B0502040204020203" pitchFamily="34" charset="0"/>
                          <a:cs typeface="Tunga" panose="020B0502040204020203" pitchFamily="34" charset="0"/>
                        </a:rPr>
                        <a:t>TH Morning</a:t>
                      </a:r>
                    </a:p>
                  </a:txBody>
                  <a:tcPr>
                    <a:solidFill>
                      <a:srgbClr val="FF0000"/>
                    </a:solidFill>
                  </a:tcPr>
                </a:tc>
                <a:tc>
                  <a:txBody>
                    <a:bodyPr/>
                    <a:lstStyle/>
                    <a:p>
                      <a:r>
                        <a:rPr lang="en-GB" sz="1000" b="0" noProof="0" dirty="0" err="1">
                          <a:solidFill>
                            <a:schemeClr val="bg1"/>
                          </a:solidFill>
                          <a:latin typeface="Tunga" panose="020B0502040204020203" pitchFamily="34" charset="0"/>
                          <a:cs typeface="Tunga" panose="020B0502040204020203" pitchFamily="34" charset="0"/>
                        </a:rPr>
                        <a:t>Danser</a:t>
                      </a:r>
                      <a:endParaRPr lang="en-GB" sz="1000" b="0" noProof="0" dirty="0">
                        <a:solidFill>
                          <a:schemeClr val="bg1"/>
                        </a:solidFill>
                        <a:latin typeface="Tunga" panose="020B0502040204020203" pitchFamily="34" charset="0"/>
                        <a:cs typeface="Tunga" panose="020B0502040204020203" pitchFamily="34" charset="0"/>
                      </a:endParaRPr>
                    </a:p>
                  </a:txBody>
                  <a:tcPr>
                    <a:solidFill>
                      <a:schemeClr val="bg1">
                        <a:lumMod val="65000"/>
                      </a:schemeClr>
                    </a:solidFill>
                  </a:tcPr>
                </a:tc>
                <a:tc>
                  <a:txBody>
                    <a:bodyPr/>
                    <a:lstStyle/>
                    <a:p>
                      <a:r>
                        <a:rPr lang="en-GB" sz="1000" noProof="0" dirty="0">
                          <a:solidFill>
                            <a:schemeClr val="bg1"/>
                          </a:solidFill>
                          <a:latin typeface="Tunga" panose="020B0502040204020203" pitchFamily="34" charset="0"/>
                          <a:cs typeface="Tunga" panose="020B0502040204020203" pitchFamily="34" charset="0"/>
                        </a:rPr>
                        <a:t>4 hours</a:t>
                      </a:r>
                      <a:endParaRPr lang="en-GB" sz="1000" b="0" noProof="0" dirty="0">
                        <a:solidFill>
                          <a:schemeClr val="bg1"/>
                        </a:solidFill>
                        <a:latin typeface="Tunga" panose="020B0502040204020203" pitchFamily="34" charset="0"/>
                        <a:cs typeface="Tunga" panose="020B0502040204020203" pitchFamily="34" charset="0"/>
                      </a:endParaRPr>
                    </a:p>
                  </a:txBody>
                  <a:tcPr>
                    <a:solidFill>
                      <a:schemeClr val="bg1">
                        <a:lumMod val="65000"/>
                      </a:schemeClr>
                    </a:solidFill>
                  </a:tcPr>
                </a:tc>
                <a:extLst>
                  <a:ext uri="{0D108BD9-81ED-4DB2-BD59-A6C34878D82A}">
                    <a16:rowId xmlns:a16="http://schemas.microsoft.com/office/drawing/2014/main" val="10001"/>
                  </a:ext>
                </a:extLst>
              </a:tr>
              <a:tr h="0">
                <a:tc>
                  <a:txBody>
                    <a:bodyPr/>
                    <a:lstStyle/>
                    <a:p>
                      <a:r>
                        <a:rPr lang="en-GB" sz="1000" noProof="0" dirty="0">
                          <a:solidFill>
                            <a:schemeClr val="bg1"/>
                          </a:solidFill>
                          <a:latin typeface="Tunga" panose="020B0502040204020203" pitchFamily="34" charset="0"/>
                          <a:cs typeface="Tunga" panose="020B0502040204020203" pitchFamily="34" charset="0"/>
                        </a:rPr>
                        <a:t>TH Night</a:t>
                      </a:r>
                    </a:p>
                  </a:txBody>
                  <a:tcPr>
                    <a:solidFill>
                      <a:srgbClr val="FF0000"/>
                    </a:solidFill>
                  </a:tcPr>
                </a:tc>
                <a:tc>
                  <a:txBody>
                    <a:bodyPr/>
                    <a:lstStyle/>
                    <a:p>
                      <a:r>
                        <a:rPr lang="en-GB" sz="1000" noProof="0" dirty="0">
                          <a:solidFill>
                            <a:schemeClr val="bg1"/>
                          </a:solidFill>
                          <a:latin typeface="Tunga" panose="020B0502040204020203" pitchFamily="34" charset="0"/>
                          <a:cs typeface="Tunga" panose="020B0502040204020203" pitchFamily="34" charset="0"/>
                        </a:rPr>
                        <a:t>FR Morning</a:t>
                      </a:r>
                    </a:p>
                  </a:txBody>
                  <a:tcPr>
                    <a:solidFill>
                      <a:srgbClr val="FF0000"/>
                    </a:solidFill>
                  </a:tcPr>
                </a:tc>
                <a:tc>
                  <a:txBody>
                    <a:bodyPr/>
                    <a:lstStyle/>
                    <a:p>
                      <a:r>
                        <a:rPr lang="en-GB" sz="1000" noProof="0" dirty="0" err="1">
                          <a:solidFill>
                            <a:schemeClr val="tx1"/>
                          </a:solidFill>
                          <a:latin typeface="Tunga" panose="020B0502040204020203" pitchFamily="34" charset="0"/>
                          <a:cs typeface="Tunga" panose="020B0502040204020203" pitchFamily="34" charset="0"/>
                        </a:rPr>
                        <a:t>Danser</a:t>
                      </a:r>
                      <a:endParaRPr lang="en-GB" sz="1000" noProof="0" dirty="0">
                        <a:solidFill>
                          <a:schemeClr val="tx1"/>
                        </a:solidFill>
                        <a:latin typeface="Tunga" panose="020B0502040204020203" pitchFamily="34" charset="0"/>
                        <a:cs typeface="Tunga" panose="020B0502040204020203" pitchFamily="34" charset="0"/>
                      </a:endParaRPr>
                    </a:p>
                  </a:txBody>
                  <a:tcPr>
                    <a:solidFill>
                      <a:srgbClr val="FFFFCC"/>
                    </a:solidFill>
                  </a:tcPr>
                </a:tc>
                <a:tc>
                  <a:txBody>
                    <a:bodyPr/>
                    <a:lstStyle/>
                    <a:p>
                      <a:r>
                        <a:rPr lang="en-GB" sz="1000" noProof="0" dirty="0">
                          <a:solidFill>
                            <a:schemeClr val="tx1"/>
                          </a:solidFill>
                          <a:latin typeface="Tunga" panose="020B0502040204020203" pitchFamily="34" charset="0"/>
                          <a:cs typeface="Tunga" panose="020B0502040204020203" pitchFamily="34" charset="0"/>
                        </a:rPr>
                        <a:t>4 hours</a:t>
                      </a:r>
                    </a:p>
                  </a:txBody>
                  <a:tcPr>
                    <a:solidFill>
                      <a:srgbClr val="FFFFCC"/>
                    </a:solidFill>
                  </a:tcPr>
                </a:tc>
                <a:extLst>
                  <a:ext uri="{0D108BD9-81ED-4DB2-BD59-A6C34878D82A}">
                    <a16:rowId xmlns:a16="http://schemas.microsoft.com/office/drawing/2014/main" val="10002"/>
                  </a:ext>
                </a:extLst>
              </a:tr>
            </a:tbl>
          </a:graphicData>
        </a:graphic>
      </p:graphicFrame>
      <p:sp>
        <p:nvSpPr>
          <p:cNvPr id="86" name="Rectangle 85">
            <a:hlinkClick r:id="rId18" action="ppaction://hlinksldjump"/>
          </p:cNvPr>
          <p:cNvSpPr/>
          <p:nvPr/>
        </p:nvSpPr>
        <p:spPr>
          <a:xfrm>
            <a:off x="350586" y="4495800"/>
            <a:ext cx="3230814" cy="24337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87" name="Rectangle 86">
            <a:hlinkClick r:id="rId19" action="ppaction://hlinksldjump"/>
          </p:cNvPr>
          <p:cNvSpPr/>
          <p:nvPr/>
        </p:nvSpPr>
        <p:spPr>
          <a:xfrm>
            <a:off x="350586" y="4752271"/>
            <a:ext cx="3230814" cy="22506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88" name="Rectangle 87">
            <a:hlinkClick r:id="rId20" action="ppaction://hlinksldjump"/>
          </p:cNvPr>
          <p:cNvSpPr/>
          <p:nvPr/>
        </p:nvSpPr>
        <p:spPr>
          <a:xfrm>
            <a:off x="350586" y="4993329"/>
            <a:ext cx="3230814" cy="21828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89" name="Rectangle 88">
            <a:hlinkClick r:id="rId21" action="ppaction://hlinksldjump" tooltip="Demurrage Deepsea terminal applicable"/>
          </p:cNvPr>
          <p:cNvSpPr/>
          <p:nvPr/>
        </p:nvSpPr>
        <p:spPr>
          <a:xfrm>
            <a:off x="412918" y="5267161"/>
            <a:ext cx="3230814" cy="20103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90" name="Rectangle 89">
            <a:hlinkClick r:id="rId22" action="ppaction://hlinksldjump" tooltip="Demurrage Deepsea terminal applicable"/>
          </p:cNvPr>
          <p:cNvSpPr/>
          <p:nvPr/>
        </p:nvSpPr>
        <p:spPr>
          <a:xfrm>
            <a:off x="350586" y="5494446"/>
            <a:ext cx="3230814" cy="20273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91" name="Rectangle 90">
            <a:hlinkClick r:id="rId22" action="ppaction://hlinksldjump" tooltip="ROTDMT04"/>
          </p:cNvPr>
          <p:cNvSpPr/>
          <p:nvPr/>
        </p:nvSpPr>
        <p:spPr>
          <a:xfrm>
            <a:off x="2736273" y="5238750"/>
            <a:ext cx="798141" cy="20121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92" name="Rectangle 91">
            <a:hlinkClick r:id="rId22" action="ppaction://hlinksldjump" tooltip="ROTDMT05"/>
          </p:cNvPr>
          <p:cNvSpPr/>
          <p:nvPr/>
        </p:nvSpPr>
        <p:spPr>
          <a:xfrm>
            <a:off x="2756251" y="5475366"/>
            <a:ext cx="798141" cy="20121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93" name="TextBox 92"/>
          <p:cNvSpPr txBox="1"/>
          <p:nvPr/>
        </p:nvSpPr>
        <p:spPr>
          <a:xfrm>
            <a:off x="239061" y="4013945"/>
            <a:ext cx="537327" cy="215444"/>
          </a:xfrm>
          <a:prstGeom prst="rect">
            <a:avLst/>
          </a:prstGeom>
          <a:noFill/>
        </p:spPr>
        <p:txBody>
          <a:bodyPr wrap="none" rtlCol="0">
            <a:spAutoFit/>
          </a:bodyPr>
          <a:lstStyle/>
          <a:p>
            <a:r>
              <a:rPr lang="en-GB" sz="800" dirty="0"/>
              <a:t>Inbound</a:t>
            </a:r>
          </a:p>
        </p:txBody>
      </p:sp>
      <p:sp>
        <p:nvSpPr>
          <p:cNvPr id="146" name="Flowchart: Decision 145"/>
          <p:cNvSpPr/>
          <p:nvPr/>
        </p:nvSpPr>
        <p:spPr>
          <a:xfrm>
            <a:off x="446368" y="6043898"/>
            <a:ext cx="228600" cy="276133"/>
          </a:xfrm>
          <a:prstGeom prst="flowChartDecision">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a:p>
        </p:txBody>
      </p:sp>
      <p:cxnSp>
        <p:nvCxnSpPr>
          <p:cNvPr id="147" name="Straight Arrow Connector 146"/>
          <p:cNvCxnSpPr>
            <a:stCxn id="146" idx="3"/>
            <a:endCxn id="149" idx="1"/>
          </p:cNvCxnSpPr>
          <p:nvPr/>
        </p:nvCxnSpPr>
        <p:spPr>
          <a:xfrm>
            <a:off x="674968" y="6181965"/>
            <a:ext cx="7044509" cy="18676"/>
          </a:xfrm>
          <a:prstGeom prst="straightConnector1">
            <a:avLst/>
          </a:prstGeom>
          <a:ln w="38100">
            <a:tailEnd type="triangle"/>
          </a:ln>
        </p:spPr>
        <p:style>
          <a:lnRef idx="1">
            <a:schemeClr val="accent1"/>
          </a:lnRef>
          <a:fillRef idx="0">
            <a:schemeClr val="accent1"/>
          </a:fillRef>
          <a:effectRef idx="0">
            <a:schemeClr val="accent1"/>
          </a:effectRef>
          <a:fontRef idx="minor">
            <a:schemeClr val="tx1"/>
          </a:fontRef>
        </p:style>
      </p:cxnSp>
      <p:pic>
        <p:nvPicPr>
          <p:cNvPr id="148" name="Picture 2"/>
          <p:cNvPicPr>
            <a:picLocks noChangeAspect="1" noChangeArrowheads="1"/>
          </p:cNvPicPr>
          <p:nvPr/>
        </p:nvPicPr>
        <p:blipFill>
          <a:blip r:embed="rId8">
            <a:duotone>
              <a:schemeClr val="bg2">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4199406" y="5889717"/>
            <a:ext cx="207430" cy="207430"/>
          </a:xfrm>
          <a:prstGeom prst="rect">
            <a:avLst/>
          </a:prstGeom>
          <a:noFill/>
          <a:ln>
            <a:noFill/>
          </a:ln>
          <a:effectLst>
            <a:outerShdw blurRad="50800" dist="38100" dir="18900000" algn="bl" rotWithShape="0">
              <a:prstClr val="black">
                <a:alpha val="40000"/>
              </a:prstClr>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149" name="Flowchart: Decision 148"/>
          <p:cNvSpPr/>
          <p:nvPr/>
        </p:nvSpPr>
        <p:spPr>
          <a:xfrm>
            <a:off x="7719477" y="6062574"/>
            <a:ext cx="228600" cy="276133"/>
          </a:xfrm>
          <a:prstGeom prst="flowChartDecision">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a:p>
        </p:txBody>
      </p:sp>
      <p:sp>
        <p:nvSpPr>
          <p:cNvPr id="150" name="TextBox 149"/>
          <p:cNvSpPr txBox="1"/>
          <p:nvPr/>
        </p:nvSpPr>
        <p:spPr>
          <a:xfrm>
            <a:off x="4263158" y="6261556"/>
            <a:ext cx="385042" cy="215444"/>
          </a:xfrm>
          <a:prstGeom prst="rect">
            <a:avLst/>
          </a:prstGeom>
          <a:noFill/>
        </p:spPr>
        <p:txBody>
          <a:bodyPr wrap="none" rtlCol="0">
            <a:spAutoFit/>
          </a:bodyPr>
          <a:lstStyle/>
          <a:p>
            <a:r>
              <a:rPr lang="en-GB" sz="800" dirty="0"/>
              <a:t>DMT</a:t>
            </a:r>
          </a:p>
        </p:txBody>
      </p:sp>
      <p:sp>
        <p:nvSpPr>
          <p:cNvPr id="151" name="TextBox 150"/>
          <p:cNvSpPr txBox="1"/>
          <p:nvPr/>
        </p:nvSpPr>
        <p:spPr>
          <a:xfrm>
            <a:off x="304800" y="5860434"/>
            <a:ext cx="508473" cy="215444"/>
          </a:xfrm>
          <a:prstGeom prst="rect">
            <a:avLst/>
          </a:prstGeom>
          <a:noFill/>
        </p:spPr>
        <p:txBody>
          <a:bodyPr wrap="none" rtlCol="0">
            <a:spAutoFit/>
          </a:bodyPr>
          <a:lstStyle/>
          <a:p>
            <a:r>
              <a:rPr lang="en-GB" sz="800" dirty="0"/>
              <a:t>Release</a:t>
            </a:r>
          </a:p>
        </p:txBody>
      </p:sp>
      <p:sp>
        <p:nvSpPr>
          <p:cNvPr id="152" name="Flowchart: Decision 151"/>
          <p:cNvSpPr/>
          <p:nvPr/>
        </p:nvSpPr>
        <p:spPr>
          <a:xfrm>
            <a:off x="4056594" y="6097147"/>
            <a:ext cx="116672" cy="188312"/>
          </a:xfrm>
          <a:prstGeom prst="flowChartDecision">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a:p>
        </p:txBody>
      </p:sp>
      <p:sp>
        <p:nvSpPr>
          <p:cNvPr id="153" name="Flowchart: Decision 152"/>
          <p:cNvSpPr/>
          <p:nvPr/>
        </p:nvSpPr>
        <p:spPr>
          <a:xfrm>
            <a:off x="4383737" y="6106484"/>
            <a:ext cx="116672" cy="188312"/>
          </a:xfrm>
          <a:prstGeom prst="flowChartDecision">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a:p>
        </p:txBody>
      </p:sp>
      <p:sp>
        <p:nvSpPr>
          <p:cNvPr id="154" name="Rectangle 153"/>
          <p:cNvSpPr/>
          <p:nvPr/>
        </p:nvSpPr>
        <p:spPr>
          <a:xfrm>
            <a:off x="314810" y="6607926"/>
            <a:ext cx="800133" cy="1728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l-NL" sz="1000" dirty="0"/>
              <a:t>4-9</a:t>
            </a:r>
          </a:p>
        </p:txBody>
      </p:sp>
      <p:sp>
        <p:nvSpPr>
          <p:cNvPr id="155" name="Rectangle 154"/>
          <p:cNvSpPr/>
          <p:nvPr/>
        </p:nvSpPr>
        <p:spPr>
          <a:xfrm>
            <a:off x="1109731" y="6607926"/>
            <a:ext cx="800133" cy="1728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l-NL" sz="1000" dirty="0"/>
              <a:t>5-9</a:t>
            </a:r>
          </a:p>
        </p:txBody>
      </p:sp>
      <p:sp>
        <p:nvSpPr>
          <p:cNvPr id="156" name="Rectangle 155"/>
          <p:cNvSpPr/>
          <p:nvPr/>
        </p:nvSpPr>
        <p:spPr>
          <a:xfrm>
            <a:off x="1902894" y="6607926"/>
            <a:ext cx="800133" cy="1728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l-NL" sz="1000" dirty="0"/>
              <a:t>6-9</a:t>
            </a:r>
          </a:p>
        </p:txBody>
      </p:sp>
      <p:sp>
        <p:nvSpPr>
          <p:cNvPr id="157" name="Rectangle 156"/>
          <p:cNvSpPr/>
          <p:nvPr/>
        </p:nvSpPr>
        <p:spPr>
          <a:xfrm>
            <a:off x="2704785" y="6607926"/>
            <a:ext cx="800133" cy="1728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l-NL" sz="1000" dirty="0"/>
              <a:t>7-9</a:t>
            </a:r>
          </a:p>
        </p:txBody>
      </p:sp>
      <p:sp>
        <p:nvSpPr>
          <p:cNvPr id="158" name="Rectangle 157"/>
          <p:cNvSpPr/>
          <p:nvPr/>
        </p:nvSpPr>
        <p:spPr>
          <a:xfrm>
            <a:off x="3497948" y="6607926"/>
            <a:ext cx="800133" cy="1728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l-NL" sz="1000" dirty="0"/>
              <a:t>8-9</a:t>
            </a:r>
          </a:p>
        </p:txBody>
      </p:sp>
      <p:sp>
        <p:nvSpPr>
          <p:cNvPr id="159" name="Rectangle 158"/>
          <p:cNvSpPr/>
          <p:nvPr/>
        </p:nvSpPr>
        <p:spPr>
          <a:xfrm>
            <a:off x="4298081" y="6607926"/>
            <a:ext cx="800133" cy="1728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l-NL" sz="1000" dirty="0"/>
              <a:t>9-9</a:t>
            </a:r>
          </a:p>
        </p:txBody>
      </p:sp>
      <p:sp>
        <p:nvSpPr>
          <p:cNvPr id="160" name="Rectangle 159"/>
          <p:cNvSpPr/>
          <p:nvPr/>
        </p:nvSpPr>
        <p:spPr>
          <a:xfrm>
            <a:off x="5091244" y="6607926"/>
            <a:ext cx="800133" cy="1728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l-NL" sz="1000" dirty="0"/>
              <a:t>10-9</a:t>
            </a:r>
          </a:p>
        </p:txBody>
      </p:sp>
      <p:sp>
        <p:nvSpPr>
          <p:cNvPr id="161" name="Rectangle 160"/>
          <p:cNvSpPr/>
          <p:nvPr/>
        </p:nvSpPr>
        <p:spPr>
          <a:xfrm>
            <a:off x="5891377" y="6607926"/>
            <a:ext cx="800133" cy="1728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l-NL" sz="1000" dirty="0"/>
              <a:t>11-9</a:t>
            </a:r>
          </a:p>
        </p:txBody>
      </p:sp>
      <p:sp>
        <p:nvSpPr>
          <p:cNvPr id="162" name="Rectangle 161"/>
          <p:cNvSpPr/>
          <p:nvPr/>
        </p:nvSpPr>
        <p:spPr>
          <a:xfrm>
            <a:off x="6697627" y="6607926"/>
            <a:ext cx="800133" cy="1728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l-NL" sz="1000" dirty="0"/>
              <a:t>12-9</a:t>
            </a:r>
          </a:p>
        </p:txBody>
      </p:sp>
      <p:sp>
        <p:nvSpPr>
          <p:cNvPr id="163" name="Rectangle 162"/>
          <p:cNvSpPr/>
          <p:nvPr/>
        </p:nvSpPr>
        <p:spPr>
          <a:xfrm>
            <a:off x="7497760" y="6607926"/>
            <a:ext cx="800133" cy="1728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l-NL" sz="1000" dirty="0"/>
              <a:t>13-9</a:t>
            </a:r>
          </a:p>
        </p:txBody>
      </p:sp>
      <p:cxnSp>
        <p:nvCxnSpPr>
          <p:cNvPr id="164" name="Straight Connector 163"/>
          <p:cNvCxnSpPr>
            <a:stCxn id="146" idx="3"/>
            <a:endCxn id="152" idx="1"/>
          </p:cNvCxnSpPr>
          <p:nvPr/>
        </p:nvCxnSpPr>
        <p:spPr>
          <a:xfrm>
            <a:off x="674968" y="6181965"/>
            <a:ext cx="3381626" cy="9338"/>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sp>
        <p:nvSpPr>
          <p:cNvPr id="165" name="TextBox 164"/>
          <p:cNvSpPr txBox="1"/>
          <p:nvPr/>
        </p:nvSpPr>
        <p:spPr>
          <a:xfrm>
            <a:off x="7276573" y="5809973"/>
            <a:ext cx="1114408" cy="215444"/>
          </a:xfrm>
          <a:prstGeom prst="rect">
            <a:avLst/>
          </a:prstGeom>
          <a:noFill/>
        </p:spPr>
        <p:txBody>
          <a:bodyPr wrap="none" rtlCol="0">
            <a:spAutoFit/>
          </a:bodyPr>
          <a:lstStyle/>
          <a:p>
            <a:r>
              <a:rPr lang="en-GB" sz="800" dirty="0"/>
              <a:t>Demurrage/Detention</a:t>
            </a:r>
          </a:p>
        </p:txBody>
      </p:sp>
      <p:sp>
        <p:nvSpPr>
          <p:cNvPr id="94" name="Rectangle 93"/>
          <p:cNvSpPr/>
          <p:nvPr/>
        </p:nvSpPr>
        <p:spPr>
          <a:xfrm>
            <a:off x="11456818" y="946710"/>
            <a:ext cx="570543" cy="520435"/>
          </a:xfrm>
          <a:prstGeom prst="rect">
            <a:avLst/>
          </a:prstGeom>
          <a:solidFill>
            <a:schemeClr val="bg1"/>
          </a:solidFill>
          <a:ln>
            <a:solidFill>
              <a:schemeClr val="bg1">
                <a:lumMod val="85000"/>
              </a:schemeClr>
            </a:solidFill>
          </a:ln>
          <a:effectLst>
            <a:outerShdw blurRad="50800" dist="38100" dir="18900000" algn="bl" rotWithShape="0">
              <a:prstClr val="black">
                <a:alpha val="40000"/>
              </a:prstClr>
            </a:outerShdw>
          </a:effectLst>
        </p:spPr>
        <p:style>
          <a:lnRef idx="2">
            <a:schemeClr val="accent2"/>
          </a:lnRef>
          <a:fillRef idx="1">
            <a:schemeClr val="lt1"/>
          </a:fillRef>
          <a:effectRef idx="0">
            <a:schemeClr val="accent2"/>
          </a:effectRef>
          <a:fontRef idx="minor">
            <a:schemeClr val="dk1"/>
          </a:fontRef>
        </p:style>
        <p:txBody>
          <a:bodyPr lIns="0" rIns="0" bIns="0" rtlCol="0" anchor="ctr"/>
          <a:lstStyle/>
          <a:p>
            <a:r>
              <a:rPr lang="nl-NL" sz="1000" dirty="0">
                <a:solidFill>
                  <a:schemeClr val="bg1">
                    <a:lumMod val="50000"/>
                  </a:schemeClr>
                </a:solidFill>
                <a:latin typeface="Tunga" panose="020B0502040204020203" pitchFamily="34" charset="0"/>
                <a:cs typeface="Tunga" panose="020B0502040204020203" pitchFamily="34" charset="0"/>
              </a:rPr>
              <a:t>  128kg</a:t>
            </a:r>
          </a:p>
        </p:txBody>
      </p:sp>
      <p:sp>
        <p:nvSpPr>
          <p:cNvPr id="95" name="Rectangle 94"/>
          <p:cNvSpPr/>
          <p:nvPr/>
        </p:nvSpPr>
        <p:spPr>
          <a:xfrm>
            <a:off x="11485493" y="4044638"/>
            <a:ext cx="570543" cy="520435"/>
          </a:xfrm>
          <a:prstGeom prst="rect">
            <a:avLst/>
          </a:prstGeom>
          <a:solidFill>
            <a:schemeClr val="bg1"/>
          </a:solidFill>
          <a:ln>
            <a:solidFill>
              <a:schemeClr val="bg1">
                <a:lumMod val="85000"/>
              </a:schemeClr>
            </a:solidFill>
          </a:ln>
          <a:effectLst>
            <a:outerShdw blurRad="50800" dist="38100" dir="18900000" algn="bl" rotWithShape="0">
              <a:prstClr val="black">
                <a:alpha val="40000"/>
              </a:prstClr>
            </a:outerShdw>
          </a:effectLst>
        </p:spPr>
        <p:style>
          <a:lnRef idx="2">
            <a:schemeClr val="accent2"/>
          </a:lnRef>
          <a:fillRef idx="1">
            <a:schemeClr val="lt1"/>
          </a:fillRef>
          <a:effectRef idx="0">
            <a:schemeClr val="accent2"/>
          </a:effectRef>
          <a:fontRef idx="minor">
            <a:schemeClr val="dk1"/>
          </a:fontRef>
        </p:style>
        <p:txBody>
          <a:bodyPr lIns="0" rIns="0" bIns="0" rtlCol="0" anchor="ctr"/>
          <a:lstStyle/>
          <a:p>
            <a:r>
              <a:rPr lang="nl-NL" sz="1000" dirty="0">
                <a:solidFill>
                  <a:schemeClr val="bg1">
                    <a:lumMod val="50000"/>
                  </a:schemeClr>
                </a:solidFill>
                <a:latin typeface="Tunga" panose="020B0502040204020203" pitchFamily="34" charset="0"/>
                <a:cs typeface="Tunga" panose="020B0502040204020203" pitchFamily="34" charset="0"/>
              </a:rPr>
              <a:t>  120kg</a:t>
            </a:r>
          </a:p>
        </p:txBody>
      </p:sp>
      <p:sp>
        <p:nvSpPr>
          <p:cNvPr id="96" name="Rectangle 95"/>
          <p:cNvSpPr/>
          <p:nvPr/>
        </p:nvSpPr>
        <p:spPr>
          <a:xfrm>
            <a:off x="11480320" y="4752271"/>
            <a:ext cx="570543" cy="520435"/>
          </a:xfrm>
          <a:prstGeom prst="rect">
            <a:avLst/>
          </a:prstGeom>
          <a:solidFill>
            <a:schemeClr val="bg1"/>
          </a:solidFill>
          <a:ln>
            <a:solidFill>
              <a:schemeClr val="bg1">
                <a:lumMod val="85000"/>
              </a:schemeClr>
            </a:solidFill>
          </a:ln>
          <a:effectLst>
            <a:outerShdw blurRad="50800" dist="38100" dir="18900000" algn="bl" rotWithShape="0">
              <a:prstClr val="black">
                <a:alpha val="40000"/>
              </a:prstClr>
            </a:outerShdw>
          </a:effectLst>
        </p:spPr>
        <p:style>
          <a:lnRef idx="2">
            <a:schemeClr val="accent2"/>
          </a:lnRef>
          <a:fillRef idx="1">
            <a:schemeClr val="lt1"/>
          </a:fillRef>
          <a:effectRef idx="0">
            <a:schemeClr val="accent2"/>
          </a:effectRef>
          <a:fontRef idx="minor">
            <a:schemeClr val="dk1"/>
          </a:fontRef>
        </p:style>
        <p:txBody>
          <a:bodyPr lIns="0" rIns="0" bIns="0" rtlCol="0" anchor="ctr"/>
          <a:lstStyle/>
          <a:p>
            <a:pPr algn="ctr"/>
            <a:r>
              <a:rPr lang="nl-NL" sz="1000" dirty="0">
                <a:solidFill>
                  <a:schemeClr val="bg1">
                    <a:lumMod val="50000"/>
                  </a:schemeClr>
                </a:solidFill>
                <a:latin typeface="Tunga" panose="020B0502040204020203" pitchFamily="34" charset="0"/>
                <a:cs typeface="Tunga" panose="020B0502040204020203" pitchFamily="34" charset="0"/>
              </a:rPr>
              <a:t> 136kg</a:t>
            </a:r>
          </a:p>
        </p:txBody>
      </p:sp>
      <p:sp>
        <p:nvSpPr>
          <p:cNvPr id="98" name="Rectangle 97"/>
          <p:cNvSpPr/>
          <p:nvPr/>
        </p:nvSpPr>
        <p:spPr>
          <a:xfrm>
            <a:off x="4633224" y="5889717"/>
            <a:ext cx="540888" cy="146270"/>
          </a:xfrm>
          <a:prstGeom prst="rect">
            <a:avLst/>
          </a:prstGeom>
          <a:solidFill>
            <a:srgbClr val="00B050"/>
          </a:solidFill>
          <a:ln w="63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l-NL" sz="800" dirty="0"/>
              <a:t>40 TEU</a:t>
            </a:r>
          </a:p>
        </p:txBody>
      </p:sp>
      <p:sp>
        <p:nvSpPr>
          <p:cNvPr id="99" name="Rectangle 98"/>
          <p:cNvSpPr/>
          <p:nvPr/>
        </p:nvSpPr>
        <p:spPr>
          <a:xfrm>
            <a:off x="5174112" y="5889717"/>
            <a:ext cx="540888" cy="145625"/>
          </a:xfrm>
          <a:prstGeom prst="rect">
            <a:avLst/>
          </a:prstGeom>
          <a:solidFill>
            <a:srgbClr val="00B050"/>
          </a:solidFill>
          <a:ln w="63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l-NL" sz="800" dirty="0"/>
              <a:t>On time</a:t>
            </a:r>
          </a:p>
        </p:txBody>
      </p:sp>
      <p:sp>
        <p:nvSpPr>
          <p:cNvPr id="102" name="TextBox 101"/>
          <p:cNvSpPr txBox="1"/>
          <p:nvPr/>
        </p:nvSpPr>
        <p:spPr>
          <a:xfrm>
            <a:off x="5764317" y="6172200"/>
            <a:ext cx="941283" cy="215444"/>
          </a:xfrm>
          <a:prstGeom prst="rect">
            <a:avLst/>
          </a:prstGeom>
          <a:noFill/>
        </p:spPr>
        <p:txBody>
          <a:bodyPr wrap="none" rtlCol="0">
            <a:spAutoFit/>
          </a:bodyPr>
          <a:lstStyle/>
          <a:p>
            <a:r>
              <a:rPr lang="en-GB" sz="800" i="1" dirty="0"/>
              <a:t>Last mile planning</a:t>
            </a:r>
          </a:p>
        </p:txBody>
      </p:sp>
      <p:sp>
        <p:nvSpPr>
          <p:cNvPr id="139" name="Rectangle 138">
            <a:hlinkClick r:id="rId23" action="ppaction://hlinksldjump"/>
          </p:cNvPr>
          <p:cNvSpPr/>
          <p:nvPr/>
        </p:nvSpPr>
        <p:spPr>
          <a:xfrm>
            <a:off x="110198" y="914400"/>
            <a:ext cx="2310095" cy="2856165"/>
          </a:xfrm>
          <a:prstGeom prst="rect">
            <a:avLst/>
          </a:prstGeom>
          <a:solidFill>
            <a:schemeClr val="bg1">
              <a:lumMod val="85000"/>
            </a:schemeClr>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a:p>
        </p:txBody>
      </p:sp>
      <p:sp>
        <p:nvSpPr>
          <p:cNvPr id="140" name="TextBox 139"/>
          <p:cNvSpPr txBox="1"/>
          <p:nvPr/>
        </p:nvSpPr>
        <p:spPr>
          <a:xfrm>
            <a:off x="591468" y="922110"/>
            <a:ext cx="925318" cy="461665"/>
          </a:xfrm>
          <a:prstGeom prst="rect">
            <a:avLst/>
          </a:prstGeom>
          <a:noFill/>
        </p:spPr>
        <p:txBody>
          <a:bodyPr wrap="none" rtlCol="0">
            <a:spAutoFit/>
          </a:bodyPr>
          <a:lstStyle/>
          <a:p>
            <a:r>
              <a:rPr lang="en-GB" sz="1200" b="1" dirty="0"/>
              <a:t>Destination</a:t>
            </a:r>
          </a:p>
          <a:p>
            <a:r>
              <a:rPr lang="en-GB" sz="1200" dirty="0">
                <a:latin typeface="Tunga" panose="020B0502040204020203" pitchFamily="34" charset="0"/>
                <a:cs typeface="Tunga" panose="020B0502040204020203" pitchFamily="34" charset="0"/>
              </a:rPr>
              <a:t>Breda</a:t>
            </a:r>
          </a:p>
        </p:txBody>
      </p:sp>
      <p:sp>
        <p:nvSpPr>
          <p:cNvPr id="141" name="TextBox 140"/>
          <p:cNvSpPr txBox="1"/>
          <p:nvPr/>
        </p:nvSpPr>
        <p:spPr>
          <a:xfrm>
            <a:off x="609600" y="2052935"/>
            <a:ext cx="1132361" cy="461665"/>
          </a:xfrm>
          <a:prstGeom prst="rect">
            <a:avLst/>
          </a:prstGeom>
          <a:noFill/>
        </p:spPr>
        <p:txBody>
          <a:bodyPr wrap="none" rtlCol="0">
            <a:spAutoFit/>
          </a:bodyPr>
          <a:lstStyle/>
          <a:p>
            <a:r>
              <a:rPr lang="en-GB" sz="1200" b="1" dirty="0"/>
              <a:t>Container type</a:t>
            </a:r>
          </a:p>
          <a:p>
            <a:r>
              <a:rPr lang="en-GB" sz="1200" dirty="0">
                <a:latin typeface="Tunga" panose="020B0502040204020203" pitchFamily="34" charset="0"/>
                <a:cs typeface="Tunga" panose="020B0502040204020203" pitchFamily="34" charset="0"/>
              </a:rPr>
              <a:t>40 FT</a:t>
            </a:r>
          </a:p>
        </p:txBody>
      </p:sp>
      <p:sp>
        <p:nvSpPr>
          <p:cNvPr id="142" name="TextBox 141"/>
          <p:cNvSpPr txBox="1"/>
          <p:nvPr/>
        </p:nvSpPr>
        <p:spPr>
          <a:xfrm>
            <a:off x="600204" y="1295400"/>
            <a:ext cx="1223155" cy="461665"/>
          </a:xfrm>
          <a:prstGeom prst="rect">
            <a:avLst/>
          </a:prstGeom>
          <a:noFill/>
        </p:spPr>
        <p:txBody>
          <a:bodyPr wrap="none" rtlCol="0">
            <a:spAutoFit/>
          </a:bodyPr>
          <a:lstStyle/>
          <a:p>
            <a:r>
              <a:rPr lang="en-GB" sz="1200" b="1" dirty="0"/>
              <a:t>Pick up terminal</a:t>
            </a:r>
          </a:p>
          <a:p>
            <a:r>
              <a:rPr lang="en-GB" sz="1200" dirty="0"/>
              <a:t>APM2</a:t>
            </a:r>
          </a:p>
        </p:txBody>
      </p:sp>
      <p:pic>
        <p:nvPicPr>
          <p:cNvPr id="143" name="Picture 142" descr="want to create function that when a new point occurs this file will ..."/>
          <p:cNvPicPr>
            <a:picLocks noChangeAspect="1"/>
          </p:cNvPicPr>
          <p:nvPr/>
        </p:nvPicPr>
        <p:blipFill>
          <a:blip r:embed="rId7"/>
          <a:stretch>
            <a:fillRect/>
          </a:stretch>
        </p:blipFill>
        <p:spPr>
          <a:xfrm flipH="1">
            <a:off x="300832" y="1001112"/>
            <a:ext cx="160338" cy="280591"/>
          </a:xfrm>
          <a:prstGeom prst="rect">
            <a:avLst/>
          </a:prstGeom>
        </p:spPr>
      </p:pic>
      <p:pic>
        <p:nvPicPr>
          <p:cNvPr id="144" name="Picture 143" descr="want to create function that when a new point occurs this file will ..."/>
          <p:cNvPicPr>
            <a:picLocks noChangeAspect="1"/>
          </p:cNvPicPr>
          <p:nvPr/>
        </p:nvPicPr>
        <p:blipFill>
          <a:blip r:embed="rId7">
            <a:duotone>
              <a:schemeClr val="accent1">
                <a:shade val="45000"/>
                <a:satMod val="135000"/>
              </a:schemeClr>
              <a:prstClr val="white"/>
            </a:duotone>
          </a:blip>
          <a:stretch>
            <a:fillRect/>
          </a:stretch>
        </p:blipFill>
        <p:spPr>
          <a:xfrm flipH="1">
            <a:off x="293506" y="1396393"/>
            <a:ext cx="160338" cy="280591"/>
          </a:xfrm>
          <a:prstGeom prst="rect">
            <a:avLst/>
          </a:prstGeom>
        </p:spPr>
      </p:pic>
      <p:pic>
        <p:nvPicPr>
          <p:cNvPr id="145" name="Picture 2" descr="http://www.containerhomes-info.com/images/20-dry_gfx.jpg"/>
          <p:cNvPicPr>
            <a:picLocks noChangeAspect="1" noChangeArrowheads="1"/>
          </p:cNvPicPr>
          <p:nvPr/>
        </p:nvPicPr>
        <p:blipFill>
          <a:blip r:embed="rId24"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252333" y="2219666"/>
            <a:ext cx="321514" cy="233634"/>
          </a:xfrm>
          <a:prstGeom prst="rect">
            <a:avLst/>
          </a:prstGeom>
          <a:noFill/>
          <a:extLst>
            <a:ext uri="{909E8E84-426E-40DD-AFC4-6F175D3DCCD1}">
              <a14:hiddenFill xmlns:a14="http://schemas.microsoft.com/office/drawing/2010/main">
                <a:solidFill>
                  <a:srgbClr val="FFFFFF"/>
                </a:solidFill>
              </a14:hiddenFill>
            </a:ext>
          </a:extLst>
        </p:spPr>
      </p:pic>
      <p:pic>
        <p:nvPicPr>
          <p:cNvPr id="166" name="Picture 6" descr="http://thumb9.shutterstock.com/display_pic_with_logo/382021/377562832/stock-photo-container-ship-isolated-on-white-background-377562832.jpg"/>
          <p:cNvPicPr>
            <a:picLocks noChangeAspect="1" noChangeArrowheads="1"/>
          </p:cNvPicPr>
          <p:nvPr/>
        </p:nvPicPr>
        <p:blipFill>
          <a:blip r:embed="rId25"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flipH="1">
            <a:off x="228100" y="2602187"/>
            <a:ext cx="443367" cy="296563"/>
          </a:xfrm>
          <a:prstGeom prst="rect">
            <a:avLst/>
          </a:prstGeom>
          <a:noFill/>
          <a:extLst>
            <a:ext uri="{909E8E84-426E-40DD-AFC4-6F175D3DCCD1}">
              <a14:hiddenFill xmlns:a14="http://schemas.microsoft.com/office/drawing/2010/main">
                <a:solidFill>
                  <a:srgbClr val="FFFFFF"/>
                </a:solidFill>
              </a14:hiddenFill>
            </a:ext>
          </a:extLst>
        </p:spPr>
      </p:pic>
      <p:sp>
        <p:nvSpPr>
          <p:cNvPr id="167" name="TextBox 166"/>
          <p:cNvSpPr txBox="1"/>
          <p:nvPr/>
        </p:nvSpPr>
        <p:spPr>
          <a:xfrm>
            <a:off x="635837" y="2438400"/>
            <a:ext cx="620683" cy="461665"/>
          </a:xfrm>
          <a:prstGeom prst="rect">
            <a:avLst/>
          </a:prstGeom>
          <a:noFill/>
        </p:spPr>
        <p:txBody>
          <a:bodyPr wrap="none" rtlCol="0">
            <a:spAutoFit/>
          </a:bodyPr>
          <a:lstStyle/>
          <a:p>
            <a:r>
              <a:rPr lang="en-GB" sz="1200" b="1" dirty="0"/>
              <a:t>Carrier</a:t>
            </a:r>
          </a:p>
          <a:p>
            <a:r>
              <a:rPr lang="en-GB" sz="1200" dirty="0">
                <a:latin typeface="Tunga" panose="020B0502040204020203" pitchFamily="34" charset="0"/>
                <a:cs typeface="Tunga" panose="020B0502040204020203" pitchFamily="34" charset="0"/>
              </a:rPr>
              <a:t>Maersk</a:t>
            </a:r>
          </a:p>
        </p:txBody>
      </p:sp>
      <p:sp>
        <p:nvSpPr>
          <p:cNvPr id="168" name="TextBox 167"/>
          <p:cNvSpPr txBox="1"/>
          <p:nvPr/>
        </p:nvSpPr>
        <p:spPr>
          <a:xfrm>
            <a:off x="612651" y="2895600"/>
            <a:ext cx="1168205" cy="461665"/>
          </a:xfrm>
          <a:prstGeom prst="rect">
            <a:avLst/>
          </a:prstGeom>
          <a:noFill/>
        </p:spPr>
        <p:txBody>
          <a:bodyPr wrap="none" rtlCol="0">
            <a:spAutoFit/>
          </a:bodyPr>
          <a:lstStyle/>
          <a:p>
            <a:r>
              <a:rPr lang="en-GB" sz="1200" b="1" dirty="0">
                <a:sym typeface="Wingdings 3" panose="05040102010807070707" pitchFamily="18" charset="2"/>
              </a:rPr>
              <a:t> </a:t>
            </a:r>
            <a:r>
              <a:rPr lang="en-GB" sz="1200" b="1" dirty="0"/>
              <a:t>Release date</a:t>
            </a:r>
          </a:p>
          <a:p>
            <a:r>
              <a:rPr lang="en-GB" sz="1200" dirty="0">
                <a:latin typeface="Tunga" panose="020B0502040204020203" pitchFamily="34" charset="0"/>
                <a:cs typeface="Tunga" panose="020B0502040204020203" pitchFamily="34" charset="0"/>
              </a:rPr>
              <a:t>2016-09-04</a:t>
            </a:r>
          </a:p>
        </p:txBody>
      </p:sp>
      <p:sp>
        <p:nvSpPr>
          <p:cNvPr id="169" name="Rectangle 168"/>
          <p:cNvSpPr/>
          <p:nvPr/>
        </p:nvSpPr>
        <p:spPr>
          <a:xfrm flipV="1">
            <a:off x="119395" y="1981200"/>
            <a:ext cx="405024" cy="203403"/>
          </a:xfrm>
          <a:prstGeom prst="rect">
            <a:avLst/>
          </a:prstGeom>
          <a:solidFill>
            <a:schemeClr val="bg1">
              <a:lumMod val="8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a:p>
        </p:txBody>
      </p:sp>
      <p:sp>
        <p:nvSpPr>
          <p:cNvPr id="170" name="TextBox 169"/>
          <p:cNvSpPr txBox="1"/>
          <p:nvPr/>
        </p:nvSpPr>
        <p:spPr>
          <a:xfrm>
            <a:off x="605979" y="1676400"/>
            <a:ext cx="1232710" cy="461665"/>
          </a:xfrm>
          <a:prstGeom prst="rect">
            <a:avLst/>
          </a:prstGeom>
          <a:noFill/>
        </p:spPr>
        <p:txBody>
          <a:bodyPr wrap="none" rtlCol="0">
            <a:spAutoFit/>
          </a:bodyPr>
          <a:lstStyle/>
          <a:p>
            <a:r>
              <a:rPr lang="en-GB" sz="1200" b="1" dirty="0"/>
              <a:t>Return terminal</a:t>
            </a:r>
          </a:p>
          <a:p>
            <a:r>
              <a:rPr lang="en-GB" sz="1200" dirty="0"/>
              <a:t>Kramer-DCS</a:t>
            </a:r>
          </a:p>
        </p:txBody>
      </p:sp>
      <p:pic>
        <p:nvPicPr>
          <p:cNvPr id="171" name="Picture 170" descr="want to create function that when a new point occurs this file will ..."/>
          <p:cNvPicPr>
            <a:picLocks noChangeAspect="1"/>
          </p:cNvPicPr>
          <p:nvPr/>
        </p:nvPicPr>
        <p:blipFill>
          <a:blip r:embed="rId7">
            <a:duotone>
              <a:schemeClr val="bg2">
                <a:shade val="45000"/>
                <a:satMod val="135000"/>
              </a:schemeClr>
              <a:prstClr val="white"/>
            </a:duotone>
          </a:blip>
          <a:stretch>
            <a:fillRect/>
          </a:stretch>
        </p:blipFill>
        <p:spPr>
          <a:xfrm flipH="1">
            <a:off x="291355" y="1767246"/>
            <a:ext cx="160338" cy="280591"/>
          </a:xfrm>
          <a:prstGeom prst="rect">
            <a:avLst/>
          </a:prstGeom>
        </p:spPr>
      </p:pic>
      <p:sp>
        <p:nvSpPr>
          <p:cNvPr id="172" name="TextBox 171"/>
          <p:cNvSpPr txBox="1"/>
          <p:nvPr/>
        </p:nvSpPr>
        <p:spPr>
          <a:xfrm>
            <a:off x="607858" y="3308900"/>
            <a:ext cx="1112677" cy="461665"/>
          </a:xfrm>
          <a:prstGeom prst="rect">
            <a:avLst/>
          </a:prstGeom>
          <a:noFill/>
        </p:spPr>
        <p:txBody>
          <a:bodyPr wrap="none" rtlCol="0">
            <a:spAutoFit/>
          </a:bodyPr>
          <a:lstStyle/>
          <a:p>
            <a:r>
              <a:rPr lang="en-GB" sz="1200" b="1" dirty="0">
                <a:sym typeface="Wingdings 3" panose="05040102010807070707" pitchFamily="18" charset="2"/>
              </a:rPr>
              <a:t> </a:t>
            </a:r>
            <a:r>
              <a:rPr lang="en-GB" sz="1200" b="1" dirty="0"/>
              <a:t>Return date</a:t>
            </a:r>
          </a:p>
          <a:p>
            <a:r>
              <a:rPr lang="en-GB" sz="1200" dirty="0">
                <a:latin typeface="Tunga" panose="020B0502040204020203" pitchFamily="34" charset="0"/>
                <a:cs typeface="Tunga" panose="020B0502040204020203" pitchFamily="34" charset="0"/>
              </a:rPr>
              <a:t>2016-09-14</a:t>
            </a:r>
          </a:p>
        </p:txBody>
      </p:sp>
      <p:pic>
        <p:nvPicPr>
          <p:cNvPr id="173" name="Picture 381" descr="Afbeeldingsresultaat voor calendar icon"/>
          <p:cNvPicPr>
            <a:picLocks noChangeAspect="1" noChangeArrowheads="1"/>
          </p:cNvPicPr>
          <p:nvPr/>
        </p:nvPicPr>
        <p:blipFill>
          <a:blip r:embed="rId26"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321907" y="2957323"/>
            <a:ext cx="293004" cy="293004"/>
          </a:xfrm>
          <a:prstGeom prst="rect">
            <a:avLst/>
          </a:prstGeom>
          <a:noFill/>
          <a:extLst>
            <a:ext uri="{909E8E84-426E-40DD-AFC4-6F175D3DCCD1}">
              <a14:hiddenFill xmlns:a14="http://schemas.microsoft.com/office/drawing/2010/main">
                <a:solidFill>
                  <a:srgbClr val="FFFFFF"/>
                </a:solidFill>
              </a14:hiddenFill>
            </a:ext>
          </a:extLst>
        </p:spPr>
      </p:pic>
      <p:pic>
        <p:nvPicPr>
          <p:cNvPr id="174" name="Picture 381" descr="Afbeeldingsresultaat voor calendar icon"/>
          <p:cNvPicPr>
            <a:picLocks noChangeAspect="1" noChangeArrowheads="1"/>
          </p:cNvPicPr>
          <p:nvPr/>
        </p:nvPicPr>
        <p:blipFill>
          <a:blip r:embed="rId26" cstate="print">
            <a:clrChange>
              <a:clrFrom>
                <a:srgbClr val="FFFFFF"/>
              </a:clrFrom>
              <a:clrTo>
                <a:srgbClr val="FFFFFF">
                  <a:alpha val="0"/>
                </a:srgbClr>
              </a:clrTo>
            </a:clrChange>
            <a:duotone>
              <a:prstClr val="black"/>
              <a:schemeClr val="accent2">
                <a:tint val="45000"/>
                <a:satMod val="400000"/>
              </a:schemeClr>
            </a:duotone>
            <a:extLst>
              <a:ext uri="{28A0092B-C50C-407E-A947-70E740481C1C}">
                <a14:useLocalDpi xmlns:a14="http://schemas.microsoft.com/office/drawing/2010/main" val="0"/>
              </a:ext>
            </a:extLst>
          </a:blip>
          <a:srcRect/>
          <a:stretch>
            <a:fillRect/>
          </a:stretch>
        </p:blipFill>
        <p:spPr bwMode="auto">
          <a:xfrm>
            <a:off x="342833" y="3348591"/>
            <a:ext cx="293004" cy="293004"/>
          </a:xfrm>
          <a:prstGeom prst="rect">
            <a:avLst/>
          </a:prstGeom>
          <a:noFill/>
          <a:extLst>
            <a:ext uri="{909E8E84-426E-40DD-AFC4-6F175D3DCCD1}">
              <a14:hiddenFill xmlns:a14="http://schemas.microsoft.com/office/drawing/2010/main">
                <a:solidFill>
                  <a:srgbClr val="FFFFFF"/>
                </a:solidFill>
              </a14:hiddenFill>
            </a:ext>
          </a:extLst>
        </p:spPr>
      </p:pic>
      <p:pic>
        <p:nvPicPr>
          <p:cNvPr id="175" name="Picture 385" descr="https://cdn3.iconfinder.com/data/icons/meanicons-base/512/meanicons_50-512.png"/>
          <p:cNvPicPr>
            <a:picLocks noChangeAspect="1" noChangeArrowheads="1"/>
          </p:cNvPicPr>
          <p:nvPr/>
        </p:nvPicPr>
        <p:blipFill>
          <a:blip r:embed="rId27" cstate="print">
            <a:extLst>
              <a:ext uri="{28A0092B-C50C-407E-A947-70E740481C1C}">
                <a14:useLocalDpi xmlns:a14="http://schemas.microsoft.com/office/drawing/2010/main" val="0"/>
              </a:ext>
            </a:extLst>
          </a:blip>
          <a:srcRect/>
          <a:stretch>
            <a:fillRect/>
          </a:stretch>
        </p:blipFill>
        <p:spPr bwMode="auto">
          <a:xfrm>
            <a:off x="2094574" y="962195"/>
            <a:ext cx="217985" cy="210322"/>
          </a:xfrm>
          <a:prstGeom prst="rect">
            <a:avLst/>
          </a:prstGeom>
          <a:noFill/>
          <a:extLst>
            <a:ext uri="{909E8E84-426E-40DD-AFC4-6F175D3DCCD1}">
              <a14:hiddenFill xmlns:a14="http://schemas.microsoft.com/office/drawing/2010/main">
                <a:solidFill>
                  <a:srgbClr val="FFFFFF"/>
                </a:solidFill>
              </a14:hiddenFill>
            </a:ext>
          </a:extLst>
        </p:spPr>
      </p:pic>
      <p:sp>
        <p:nvSpPr>
          <p:cNvPr id="2" name="Slide Number Placeholder 1"/>
          <p:cNvSpPr>
            <a:spLocks noGrp="1"/>
          </p:cNvSpPr>
          <p:nvPr>
            <p:ph type="sldNum" sz="quarter" idx="12"/>
          </p:nvPr>
        </p:nvSpPr>
        <p:spPr/>
        <p:txBody>
          <a:bodyPr/>
          <a:lstStyle/>
          <a:p>
            <a:fld id="{B6F15528-21DE-4FAA-801E-634DDDAF4B2B}" type="slidenum">
              <a:rPr lang="en-US" smtClean="0"/>
              <a:pPr/>
              <a:t>30</a:t>
            </a:fld>
            <a:endParaRPr lang="en-US"/>
          </a:p>
        </p:txBody>
      </p:sp>
      <p:sp>
        <p:nvSpPr>
          <p:cNvPr id="97" name="TextBox 96"/>
          <p:cNvSpPr txBox="1"/>
          <p:nvPr/>
        </p:nvSpPr>
        <p:spPr>
          <a:xfrm>
            <a:off x="17379" y="58687"/>
            <a:ext cx="2601975" cy="338554"/>
          </a:xfrm>
          <a:prstGeom prst="rect">
            <a:avLst/>
          </a:prstGeom>
          <a:noFill/>
          <a:effectLst>
            <a:outerShdw blurRad="50800" dist="38100" dir="2700000" algn="tl" rotWithShape="0">
              <a:prstClr val="black">
                <a:alpha val="40000"/>
              </a:prstClr>
            </a:outerShdw>
          </a:effectLst>
        </p:spPr>
        <p:txBody>
          <a:bodyPr wrap="square" rtlCol="0">
            <a:spAutoFit/>
          </a:bodyPr>
          <a:lstStyle/>
          <a:p>
            <a:r>
              <a:rPr lang="nl-NL" sz="1600" dirty="0">
                <a:solidFill>
                  <a:schemeClr val="bg1"/>
                </a:solidFill>
                <a:latin typeface="Tunga" panose="020B0502040204020203" pitchFamily="34" charset="0"/>
                <a:cs typeface="Tunga" panose="020B0502040204020203" pitchFamily="34" charset="0"/>
              </a:rPr>
              <a:t>No container # - Import</a:t>
            </a:r>
          </a:p>
        </p:txBody>
      </p:sp>
    </p:spTree>
    <p:controls>
      <mc:AlternateContent xmlns:mc="http://schemas.openxmlformats.org/markup-compatibility/2006">
        <mc:Choice xmlns:v="urn:schemas-microsoft-com:vml" Requires="v">
          <p:control spid="24302" name="ScrollBar1" r:id="rId2" imgW="85680" imgH="2666880"/>
        </mc:Choice>
        <mc:Fallback>
          <p:control name="ScrollBar1" r:id="rId2" imgW="85680" imgH="2666880">
            <p:pic>
              <p:nvPicPr>
                <p:cNvPr id="38" name="ScrollBar1"/>
                <p:cNvPicPr>
                  <a:picLocks/>
                </p:cNvPicPr>
                <p:nvPr/>
              </p:nvPicPr>
              <p:blipFill>
                <a:blip r:embed="rId28"/>
                <a:stretch>
                  <a:fillRect/>
                </a:stretch>
              </p:blipFill>
              <p:spPr>
                <a:xfrm>
                  <a:off x="7010401" y="914400"/>
                  <a:ext cx="87293" cy="2664312"/>
                </a:xfrm>
                <a:prstGeom prst="rect">
                  <a:avLst/>
                </a:prstGeom>
              </p:spPr>
            </p:pic>
          </p:control>
        </mc:Fallback>
      </mc:AlternateContent>
      <mc:AlternateContent xmlns:mc="http://schemas.openxmlformats.org/markup-compatibility/2006">
        <mc:Choice xmlns:v="urn:schemas-microsoft-com:vml" Requires="v">
          <p:control spid="24303" name="ScrollBar2" r:id="rId3" imgW="4419720" imgH="123840"/>
        </mc:Choice>
        <mc:Fallback>
          <p:control name="ScrollBar2" r:id="rId3" imgW="4419720" imgH="123840">
            <p:pic>
              <p:nvPicPr>
                <p:cNvPr id="39" name="ScrollBar2"/>
                <p:cNvPicPr>
                  <a:picLocks/>
                </p:cNvPicPr>
                <p:nvPr/>
              </p:nvPicPr>
              <p:blipFill>
                <a:blip r:embed="rId29"/>
                <a:stretch>
                  <a:fillRect/>
                </a:stretch>
              </p:blipFill>
              <p:spPr>
                <a:xfrm>
                  <a:off x="2590800" y="3457834"/>
                  <a:ext cx="4419600" cy="120878"/>
                </a:xfrm>
                <a:prstGeom prst="rect">
                  <a:avLst/>
                </a:prstGeom>
              </p:spPr>
            </p:pic>
          </p:control>
        </mc:Fallback>
      </mc:AlternateContent>
    </p:controls>
    <p:extLst>
      <p:ext uri="{BB962C8B-B14F-4D97-AF65-F5344CB8AC3E}">
        <p14:creationId xmlns:p14="http://schemas.microsoft.com/office/powerpoint/2010/main" val="1206396049"/>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 name="Rectangle 71">
            <a:hlinkClick r:id="rId6" action="ppaction://hlinksldjump"/>
          </p:cNvPr>
          <p:cNvSpPr/>
          <p:nvPr/>
        </p:nvSpPr>
        <p:spPr>
          <a:xfrm>
            <a:off x="7696200" y="4889762"/>
            <a:ext cx="2616434" cy="520435"/>
          </a:xfrm>
          <a:prstGeom prst="rect">
            <a:avLst/>
          </a:prstGeom>
          <a:solidFill>
            <a:schemeClr val="bg1">
              <a:lumMod val="75000"/>
            </a:schemeClr>
          </a:solidFill>
          <a:ln>
            <a:solidFill>
              <a:schemeClr val="bg1">
                <a:lumMod val="85000"/>
              </a:schemeClr>
            </a:solidFill>
          </a:ln>
          <a:effectLst>
            <a:outerShdw blurRad="50800" dist="38100" dir="18900000" algn="bl" rotWithShape="0">
              <a:prstClr val="black">
                <a:alpha val="40000"/>
              </a:prstClr>
            </a:outerShdw>
          </a:effectLst>
        </p:spPr>
        <p:style>
          <a:lnRef idx="2">
            <a:schemeClr val="accent2"/>
          </a:lnRef>
          <a:fillRef idx="1">
            <a:schemeClr val="lt1"/>
          </a:fillRef>
          <a:effectRef idx="0">
            <a:schemeClr val="accent2"/>
          </a:effectRef>
          <a:fontRef idx="minor">
            <a:schemeClr val="dk1"/>
          </a:fontRef>
        </p:style>
        <p:txBody>
          <a:bodyPr lIns="0" rIns="0" bIns="0" rtlCol="0" anchor="ctr"/>
          <a:lstStyle/>
          <a:p>
            <a:pPr marL="91440"/>
            <a:r>
              <a:rPr lang="nl-NL" sz="1000" b="1" dirty="0">
                <a:solidFill>
                  <a:schemeClr val="bg1"/>
                </a:solidFill>
                <a:latin typeface="Tunga" panose="020B0502040204020203" pitchFamily="34" charset="0"/>
                <a:cs typeface="Tunga" panose="020B0502040204020203" pitchFamily="34" charset="0"/>
              </a:rPr>
              <a:t>Oosterhout Container Terminal, Oosterhout</a:t>
            </a:r>
          </a:p>
          <a:p>
            <a:pPr marL="91440"/>
            <a:r>
              <a:rPr lang="nl-NL" sz="1000" dirty="0">
                <a:solidFill>
                  <a:schemeClr val="bg1"/>
                </a:solidFill>
                <a:latin typeface="Tunga" panose="020B0502040204020203" pitchFamily="34" charset="0"/>
                <a:cs typeface="Tunga" panose="020B0502040204020203" pitchFamily="34" charset="0"/>
                <a:sym typeface="Wingdings 3" panose="05040102010807070707" pitchFamily="18" charset="2"/>
              </a:rPr>
              <a:t> </a:t>
            </a:r>
            <a:r>
              <a:rPr lang="nl-NL" sz="1000" dirty="0" err="1">
                <a:solidFill>
                  <a:schemeClr val="bg1"/>
                </a:solidFill>
                <a:latin typeface="Tunga" panose="020B0502040204020203" pitchFamily="34" charset="0"/>
                <a:cs typeface="Tunga" panose="020B0502040204020203" pitchFamily="34" charset="0"/>
              </a:rPr>
              <a:t>Round</a:t>
            </a:r>
            <a:r>
              <a:rPr lang="nl-NL" sz="1000" dirty="0">
                <a:solidFill>
                  <a:schemeClr val="bg1"/>
                </a:solidFill>
                <a:latin typeface="Tunga" panose="020B0502040204020203" pitchFamily="34" charset="0"/>
                <a:cs typeface="Tunga" panose="020B0502040204020203" pitchFamily="34" charset="0"/>
              </a:rPr>
              <a:t> Trip</a:t>
            </a:r>
          </a:p>
        </p:txBody>
      </p:sp>
      <p:sp>
        <p:nvSpPr>
          <p:cNvPr id="66" name="Rectangle 65">
            <a:hlinkClick r:id="rId7" action="ppaction://hlinksldjump"/>
          </p:cNvPr>
          <p:cNvSpPr/>
          <p:nvPr/>
        </p:nvSpPr>
        <p:spPr>
          <a:xfrm>
            <a:off x="7704649" y="956150"/>
            <a:ext cx="2616434" cy="520435"/>
          </a:xfrm>
          <a:prstGeom prst="rect">
            <a:avLst/>
          </a:prstGeom>
          <a:solidFill>
            <a:schemeClr val="bg1">
              <a:lumMod val="75000"/>
            </a:schemeClr>
          </a:solidFill>
          <a:ln>
            <a:solidFill>
              <a:schemeClr val="bg1">
                <a:lumMod val="85000"/>
              </a:schemeClr>
            </a:solidFill>
          </a:ln>
          <a:effectLst>
            <a:outerShdw blurRad="50800" dist="38100" dir="18900000" algn="bl" rotWithShape="0">
              <a:prstClr val="black">
                <a:alpha val="40000"/>
              </a:prstClr>
            </a:outerShdw>
          </a:effectLst>
        </p:spPr>
        <p:style>
          <a:lnRef idx="2">
            <a:schemeClr val="accent2"/>
          </a:lnRef>
          <a:fillRef idx="1">
            <a:schemeClr val="lt1"/>
          </a:fillRef>
          <a:effectRef idx="0">
            <a:schemeClr val="accent2"/>
          </a:effectRef>
          <a:fontRef idx="minor">
            <a:schemeClr val="dk1"/>
          </a:fontRef>
        </p:style>
        <p:txBody>
          <a:bodyPr lIns="0" rIns="0" bIns="0" rtlCol="0" anchor="ctr"/>
          <a:lstStyle/>
          <a:p>
            <a:pPr marL="91440"/>
            <a:r>
              <a:rPr lang="nl-NL" sz="1000" b="1" dirty="0">
                <a:solidFill>
                  <a:schemeClr val="bg1"/>
                </a:solidFill>
                <a:latin typeface="Tunga" panose="020B0502040204020203" pitchFamily="34" charset="0"/>
                <a:cs typeface="Tunga" panose="020B0502040204020203" pitchFamily="34" charset="0"/>
              </a:rPr>
              <a:t>Delta Marine Terminals, Moerdijk</a:t>
            </a:r>
          </a:p>
          <a:p>
            <a:pPr marL="91440"/>
            <a:r>
              <a:rPr lang="nl-NL" sz="1000" dirty="0">
                <a:solidFill>
                  <a:schemeClr val="bg1"/>
                </a:solidFill>
                <a:latin typeface="Tunga" panose="020B0502040204020203" pitchFamily="34" charset="0"/>
                <a:cs typeface="Tunga" panose="020B0502040204020203" pitchFamily="34" charset="0"/>
                <a:sym typeface="Wingdings 3" panose="05040102010807070707" pitchFamily="18" charset="2"/>
              </a:rPr>
              <a:t> </a:t>
            </a:r>
            <a:r>
              <a:rPr lang="nl-NL" sz="1000" dirty="0">
                <a:solidFill>
                  <a:schemeClr val="bg1"/>
                </a:solidFill>
                <a:latin typeface="Tunga" panose="020B0502040204020203" pitchFamily="34" charset="0"/>
                <a:cs typeface="Tunga" panose="020B0502040204020203" pitchFamily="34" charset="0"/>
              </a:rPr>
              <a:t>Single Trip </a:t>
            </a:r>
            <a:r>
              <a:rPr lang="nl-NL" sz="1000" dirty="0">
                <a:solidFill>
                  <a:schemeClr val="bg1"/>
                </a:solidFill>
                <a:latin typeface="Tunga" panose="020B0502040204020203" pitchFamily="34" charset="0"/>
                <a:cs typeface="Tunga" panose="020B0502040204020203" pitchFamily="34" charset="0"/>
                <a:sym typeface="Wingdings 3" panose="05040102010807070707" pitchFamily="18" charset="2"/>
              </a:rPr>
              <a:t> </a:t>
            </a:r>
            <a:r>
              <a:rPr lang="nl-NL" sz="1000" dirty="0">
                <a:solidFill>
                  <a:schemeClr val="bg1"/>
                </a:solidFill>
                <a:latin typeface="Tunga" panose="020B0502040204020203" pitchFamily="34" charset="0"/>
                <a:cs typeface="Tunga" panose="020B0502040204020203" pitchFamily="34" charset="0"/>
              </a:rPr>
              <a:t>Depot </a:t>
            </a:r>
            <a:r>
              <a:rPr lang="nl-NL" sz="1000" dirty="0" err="1">
                <a:solidFill>
                  <a:schemeClr val="bg1"/>
                </a:solidFill>
                <a:latin typeface="Tunga" panose="020B0502040204020203" pitchFamily="34" charset="0"/>
                <a:cs typeface="Tunga" panose="020B0502040204020203" pitchFamily="34" charset="0"/>
              </a:rPr>
              <a:t>available</a:t>
            </a:r>
            <a:endParaRPr lang="nl-NL" sz="1000" dirty="0">
              <a:solidFill>
                <a:schemeClr val="bg1"/>
              </a:solidFill>
              <a:latin typeface="Tunga" panose="020B0502040204020203" pitchFamily="34" charset="0"/>
              <a:cs typeface="Tunga" panose="020B0502040204020203" pitchFamily="34" charset="0"/>
            </a:endParaRPr>
          </a:p>
        </p:txBody>
      </p:sp>
      <p:sp>
        <p:nvSpPr>
          <p:cNvPr id="26" name="Title 1"/>
          <p:cNvSpPr>
            <a:spLocks noGrp="1"/>
          </p:cNvSpPr>
          <p:nvPr>
            <p:ph type="title"/>
          </p:nvPr>
        </p:nvSpPr>
        <p:spPr>
          <a:xfrm>
            <a:off x="8762999" y="6400800"/>
            <a:ext cx="2533073" cy="381000"/>
          </a:xfrm>
        </p:spPr>
        <p:txBody>
          <a:bodyPr>
            <a:normAutofit/>
          </a:bodyPr>
          <a:lstStyle/>
          <a:p>
            <a:r>
              <a:rPr lang="nl-NL" sz="800" dirty="0"/>
              <a:t>Menu option No container # import Tilburg details 1</a:t>
            </a:r>
          </a:p>
        </p:txBody>
      </p:sp>
      <p:pic>
        <p:nvPicPr>
          <p:cNvPr id="24" name="Picture 23"/>
          <p:cNvPicPr>
            <a:picLocks noChangeAspect="1"/>
          </p:cNvPicPr>
          <p:nvPr/>
        </p:nvPicPr>
        <p:blipFill>
          <a:blip r:embed="rId8"/>
          <a:stretch>
            <a:fillRect/>
          </a:stretch>
        </p:blipFill>
        <p:spPr>
          <a:xfrm>
            <a:off x="2590801" y="914400"/>
            <a:ext cx="4506893" cy="2664312"/>
          </a:xfrm>
          <a:prstGeom prst="rect">
            <a:avLst/>
          </a:prstGeom>
          <a:effectLst>
            <a:outerShdw blurRad="50800" dist="38100" dir="18900000" algn="bl" rotWithShape="0">
              <a:prstClr val="black">
                <a:alpha val="40000"/>
              </a:prstClr>
            </a:outerShdw>
          </a:effectLst>
        </p:spPr>
      </p:pic>
      <p:pic>
        <p:nvPicPr>
          <p:cNvPr id="42" name="Picture 41" descr="want to create function that when a new point occurs this file will ..."/>
          <p:cNvPicPr>
            <a:picLocks noChangeAspect="1"/>
          </p:cNvPicPr>
          <p:nvPr/>
        </p:nvPicPr>
        <p:blipFill>
          <a:blip r:embed="rId9"/>
          <a:stretch>
            <a:fillRect/>
          </a:stretch>
        </p:blipFill>
        <p:spPr>
          <a:xfrm flipH="1">
            <a:off x="4395498" y="2511255"/>
            <a:ext cx="160338" cy="280591"/>
          </a:xfrm>
          <a:prstGeom prst="rect">
            <a:avLst/>
          </a:prstGeom>
        </p:spPr>
      </p:pic>
      <p:sp>
        <p:nvSpPr>
          <p:cNvPr id="45" name="Rectangle 44"/>
          <p:cNvSpPr/>
          <p:nvPr/>
        </p:nvSpPr>
        <p:spPr>
          <a:xfrm>
            <a:off x="10345928" y="4889765"/>
            <a:ext cx="570543" cy="520435"/>
          </a:xfrm>
          <a:prstGeom prst="rect">
            <a:avLst/>
          </a:prstGeom>
          <a:solidFill>
            <a:schemeClr val="bg1"/>
          </a:solidFill>
          <a:ln>
            <a:solidFill>
              <a:schemeClr val="bg1">
                <a:lumMod val="85000"/>
              </a:schemeClr>
            </a:solidFill>
          </a:ln>
          <a:effectLst>
            <a:outerShdw blurRad="50800" dist="38100" dir="18900000" algn="bl" rotWithShape="0">
              <a:prstClr val="black">
                <a:alpha val="40000"/>
              </a:prstClr>
            </a:outerShdw>
          </a:effectLst>
        </p:spPr>
        <p:style>
          <a:lnRef idx="2">
            <a:schemeClr val="accent2"/>
          </a:lnRef>
          <a:fillRef idx="1">
            <a:schemeClr val="lt1"/>
          </a:fillRef>
          <a:effectRef idx="0">
            <a:schemeClr val="accent2"/>
          </a:effectRef>
          <a:fontRef idx="minor">
            <a:schemeClr val="dk1"/>
          </a:fontRef>
        </p:style>
        <p:txBody>
          <a:bodyPr lIns="0" rIns="0" bIns="0" rtlCol="0" anchor="ctr"/>
          <a:lstStyle/>
          <a:p>
            <a:pPr algn="ctr"/>
            <a:endParaRPr lang="nl-NL">
              <a:latin typeface="Tunga" panose="020B0502040204020203" pitchFamily="34" charset="0"/>
              <a:cs typeface="Tunga" panose="020B0502040204020203" pitchFamily="34" charset="0"/>
            </a:endParaRPr>
          </a:p>
        </p:txBody>
      </p:sp>
      <p:sp>
        <p:nvSpPr>
          <p:cNvPr id="46" name="Rectangle 45"/>
          <p:cNvSpPr/>
          <p:nvPr/>
        </p:nvSpPr>
        <p:spPr>
          <a:xfrm>
            <a:off x="10345928" y="1600202"/>
            <a:ext cx="570543" cy="520435"/>
          </a:xfrm>
          <a:prstGeom prst="rect">
            <a:avLst/>
          </a:prstGeom>
          <a:solidFill>
            <a:schemeClr val="bg1"/>
          </a:solidFill>
          <a:ln>
            <a:solidFill>
              <a:schemeClr val="bg1">
                <a:lumMod val="85000"/>
              </a:schemeClr>
            </a:solidFill>
          </a:ln>
          <a:effectLst>
            <a:outerShdw blurRad="50800" dist="38100" dir="18900000" algn="bl" rotWithShape="0">
              <a:prstClr val="black">
                <a:alpha val="40000"/>
              </a:prstClr>
            </a:outerShdw>
          </a:effectLst>
        </p:spPr>
        <p:style>
          <a:lnRef idx="2">
            <a:schemeClr val="accent2"/>
          </a:lnRef>
          <a:fillRef idx="1">
            <a:schemeClr val="lt1"/>
          </a:fillRef>
          <a:effectRef idx="0">
            <a:schemeClr val="accent2"/>
          </a:effectRef>
          <a:fontRef idx="minor">
            <a:schemeClr val="dk1"/>
          </a:fontRef>
        </p:style>
        <p:txBody>
          <a:bodyPr lIns="0" rIns="0" bIns="0" rtlCol="0" anchor="ctr"/>
          <a:lstStyle/>
          <a:p>
            <a:pPr algn="ctr"/>
            <a:endParaRPr lang="nl-NL">
              <a:latin typeface="Tunga" panose="020B0502040204020203" pitchFamily="34" charset="0"/>
              <a:cs typeface="Tunga" panose="020B0502040204020203" pitchFamily="34" charset="0"/>
            </a:endParaRPr>
          </a:p>
        </p:txBody>
      </p:sp>
      <p:sp>
        <p:nvSpPr>
          <p:cNvPr id="47" name="Rectangle 46">
            <a:hlinkClick r:id="rId10" action="ppaction://hlinksldjump"/>
          </p:cNvPr>
          <p:cNvSpPr/>
          <p:nvPr/>
        </p:nvSpPr>
        <p:spPr>
          <a:xfrm>
            <a:off x="7717948" y="946513"/>
            <a:ext cx="2616434" cy="520435"/>
          </a:xfrm>
          <a:prstGeom prst="rect">
            <a:avLst/>
          </a:prstGeom>
          <a:solidFill>
            <a:schemeClr val="bg1">
              <a:lumMod val="75000"/>
            </a:schemeClr>
          </a:solidFill>
          <a:ln>
            <a:solidFill>
              <a:schemeClr val="bg1">
                <a:lumMod val="85000"/>
              </a:schemeClr>
            </a:solidFill>
          </a:ln>
          <a:effectLst>
            <a:outerShdw blurRad="50800" dist="38100" dir="18900000" algn="bl" rotWithShape="0">
              <a:prstClr val="black">
                <a:alpha val="40000"/>
              </a:prstClr>
            </a:outerShdw>
          </a:effectLst>
        </p:spPr>
        <p:style>
          <a:lnRef idx="2">
            <a:schemeClr val="accent2"/>
          </a:lnRef>
          <a:fillRef idx="1">
            <a:schemeClr val="lt1"/>
          </a:fillRef>
          <a:effectRef idx="0">
            <a:schemeClr val="accent2"/>
          </a:effectRef>
          <a:fontRef idx="minor">
            <a:schemeClr val="dk1"/>
          </a:fontRef>
        </p:style>
        <p:txBody>
          <a:bodyPr lIns="0" rIns="0" bIns="0" rtlCol="0" anchor="ctr"/>
          <a:lstStyle/>
          <a:p>
            <a:pPr marL="91440"/>
            <a:r>
              <a:rPr lang="nl-NL" sz="1000" b="1" dirty="0">
                <a:solidFill>
                  <a:schemeClr val="bg1"/>
                </a:solidFill>
                <a:latin typeface="Tunga" panose="020B0502040204020203" pitchFamily="34" charset="0"/>
                <a:cs typeface="Tunga" panose="020B0502040204020203" pitchFamily="34" charset="0"/>
              </a:rPr>
              <a:t>Delta Marine Terminals, Moerdijk</a:t>
            </a:r>
          </a:p>
          <a:p>
            <a:pPr marL="91440"/>
            <a:r>
              <a:rPr lang="nl-NL" sz="1000" dirty="0">
                <a:solidFill>
                  <a:schemeClr val="bg1"/>
                </a:solidFill>
                <a:latin typeface="Tunga" panose="020B0502040204020203" pitchFamily="34" charset="0"/>
                <a:cs typeface="Tunga" panose="020B0502040204020203" pitchFamily="34" charset="0"/>
                <a:sym typeface="Wingdings 3" panose="05040102010807070707" pitchFamily="18" charset="2"/>
              </a:rPr>
              <a:t> </a:t>
            </a:r>
            <a:r>
              <a:rPr lang="nl-NL" sz="1000" dirty="0">
                <a:solidFill>
                  <a:schemeClr val="bg1"/>
                </a:solidFill>
                <a:latin typeface="Tunga" panose="020B0502040204020203" pitchFamily="34" charset="0"/>
                <a:cs typeface="Tunga" panose="020B0502040204020203" pitchFamily="34" charset="0"/>
              </a:rPr>
              <a:t>Single Trip </a:t>
            </a:r>
            <a:r>
              <a:rPr lang="nl-NL" sz="1000" dirty="0">
                <a:solidFill>
                  <a:schemeClr val="bg1"/>
                </a:solidFill>
                <a:latin typeface="Tunga" panose="020B0502040204020203" pitchFamily="34" charset="0"/>
                <a:cs typeface="Tunga" panose="020B0502040204020203" pitchFamily="34" charset="0"/>
                <a:sym typeface="Wingdings 3" panose="05040102010807070707" pitchFamily="18" charset="2"/>
              </a:rPr>
              <a:t> </a:t>
            </a:r>
            <a:r>
              <a:rPr lang="nl-NL" sz="1000" dirty="0">
                <a:solidFill>
                  <a:schemeClr val="bg1"/>
                </a:solidFill>
                <a:latin typeface="Tunga" panose="020B0502040204020203" pitchFamily="34" charset="0"/>
                <a:cs typeface="Tunga" panose="020B0502040204020203" pitchFamily="34" charset="0"/>
              </a:rPr>
              <a:t>Depot </a:t>
            </a:r>
            <a:r>
              <a:rPr lang="nl-NL" sz="1000" dirty="0" err="1">
                <a:solidFill>
                  <a:schemeClr val="bg1"/>
                </a:solidFill>
                <a:latin typeface="Tunga" panose="020B0502040204020203" pitchFamily="34" charset="0"/>
                <a:cs typeface="Tunga" panose="020B0502040204020203" pitchFamily="34" charset="0"/>
              </a:rPr>
              <a:t>available</a:t>
            </a:r>
            <a:r>
              <a:rPr lang="nl-NL" sz="1000" dirty="0">
                <a:solidFill>
                  <a:schemeClr val="bg1"/>
                </a:solidFill>
                <a:latin typeface="Tunga" panose="020B0502040204020203" pitchFamily="34" charset="0"/>
                <a:cs typeface="Tunga" panose="020B0502040204020203" pitchFamily="34" charset="0"/>
              </a:rPr>
              <a:t> </a:t>
            </a:r>
            <a:r>
              <a:rPr lang="nl-NL" sz="1000" dirty="0" err="1">
                <a:solidFill>
                  <a:schemeClr val="bg1"/>
                </a:solidFill>
                <a:latin typeface="Tunga" panose="020B0502040204020203" pitchFamily="34" charset="0"/>
                <a:cs typeface="Tunga" panose="020B0502040204020203" pitchFamily="34" charset="0"/>
              </a:rPr>
              <a:t>for</a:t>
            </a:r>
            <a:r>
              <a:rPr lang="nl-NL" sz="1000" dirty="0">
                <a:solidFill>
                  <a:schemeClr val="bg1"/>
                </a:solidFill>
                <a:latin typeface="Tunga" panose="020B0502040204020203" pitchFamily="34" charset="0"/>
                <a:cs typeface="Tunga" panose="020B0502040204020203" pitchFamily="34" charset="0"/>
              </a:rPr>
              <a:t> carrier </a:t>
            </a:r>
          </a:p>
        </p:txBody>
      </p:sp>
      <p:sp>
        <p:nvSpPr>
          <p:cNvPr id="48" name="Rectangle 47"/>
          <p:cNvSpPr/>
          <p:nvPr/>
        </p:nvSpPr>
        <p:spPr>
          <a:xfrm>
            <a:off x="10334383" y="946513"/>
            <a:ext cx="570543" cy="520435"/>
          </a:xfrm>
          <a:prstGeom prst="rect">
            <a:avLst/>
          </a:prstGeom>
          <a:solidFill>
            <a:schemeClr val="bg1"/>
          </a:solidFill>
          <a:ln>
            <a:solidFill>
              <a:schemeClr val="bg1">
                <a:lumMod val="85000"/>
              </a:schemeClr>
            </a:solidFill>
          </a:ln>
          <a:effectLst>
            <a:outerShdw blurRad="50800" dist="38100" dir="18900000" algn="bl" rotWithShape="0">
              <a:prstClr val="black">
                <a:alpha val="40000"/>
              </a:prstClr>
            </a:outerShdw>
          </a:effectLst>
        </p:spPr>
        <p:style>
          <a:lnRef idx="2">
            <a:schemeClr val="accent2"/>
          </a:lnRef>
          <a:fillRef idx="1">
            <a:schemeClr val="lt1"/>
          </a:fillRef>
          <a:effectRef idx="0">
            <a:schemeClr val="accent2"/>
          </a:effectRef>
          <a:fontRef idx="minor">
            <a:schemeClr val="dk1"/>
          </a:fontRef>
        </p:style>
        <p:txBody>
          <a:bodyPr lIns="0" rIns="0" bIns="0" rtlCol="0" anchor="ctr"/>
          <a:lstStyle/>
          <a:p>
            <a:pPr algn="ctr"/>
            <a:endParaRPr lang="nl-NL">
              <a:latin typeface="Tunga" panose="020B0502040204020203" pitchFamily="34" charset="0"/>
              <a:cs typeface="Tunga" panose="020B0502040204020203" pitchFamily="34" charset="0"/>
            </a:endParaRPr>
          </a:p>
        </p:txBody>
      </p:sp>
      <p:pic>
        <p:nvPicPr>
          <p:cNvPr id="49" name="Picture 2"/>
          <p:cNvPicPr>
            <a:picLocks noChangeAspect="1" noChangeArrowheads="1"/>
          </p:cNvPicPr>
          <p:nvPr/>
        </p:nvPicPr>
        <p:blipFill>
          <a:blip r:embed="rId11">
            <a:duotone>
              <a:schemeClr val="bg2">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10389653" y="987654"/>
            <a:ext cx="438150" cy="438150"/>
          </a:xfrm>
          <a:prstGeom prst="rect">
            <a:avLst/>
          </a:prstGeom>
          <a:noFill/>
          <a:ln>
            <a:noFill/>
          </a:ln>
          <a:effectLst>
            <a:outerShdw blurRad="50800" dist="38100" dir="18900000" algn="bl" rotWithShape="0">
              <a:prstClr val="black">
                <a:alpha val="40000"/>
              </a:prstClr>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50" name="Picture 3"/>
          <p:cNvPicPr>
            <a:picLocks noChangeAspect="1" noChangeArrowheads="1"/>
          </p:cNvPicPr>
          <p:nvPr/>
        </p:nvPicPr>
        <p:blipFill>
          <a:blip r:embed="rId12">
            <a:duotone>
              <a:schemeClr val="bg2">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10446141" y="1655534"/>
            <a:ext cx="370114" cy="409769"/>
          </a:xfrm>
          <a:prstGeom prst="rect">
            <a:avLst/>
          </a:prstGeom>
          <a:noFill/>
          <a:ln>
            <a:noFill/>
          </a:ln>
          <a:effectLst>
            <a:outerShdw blurRad="50800" dist="38100" dir="18900000" algn="bl" rotWithShape="0">
              <a:prstClr val="black">
                <a:alpha val="40000"/>
              </a:prstClr>
            </a:outerShdw>
          </a:effectLst>
          <a:extLst/>
        </p:spPr>
      </p:pic>
      <p:pic>
        <p:nvPicPr>
          <p:cNvPr id="51" name="Picture 2"/>
          <p:cNvPicPr>
            <a:picLocks noChangeAspect="1" noChangeArrowheads="1"/>
          </p:cNvPicPr>
          <p:nvPr/>
        </p:nvPicPr>
        <p:blipFill>
          <a:blip r:embed="rId11">
            <a:duotone>
              <a:schemeClr val="bg2">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10387864" y="4930906"/>
            <a:ext cx="438150" cy="438150"/>
          </a:xfrm>
          <a:prstGeom prst="rect">
            <a:avLst/>
          </a:prstGeom>
          <a:noFill/>
          <a:ln>
            <a:noFill/>
          </a:ln>
          <a:effectLst>
            <a:outerShdw blurRad="50800" dist="38100" dir="18900000" algn="bl" rotWithShape="0">
              <a:prstClr val="black">
                <a:alpha val="40000"/>
              </a:prstClr>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52" name="Rectangle 51"/>
          <p:cNvSpPr/>
          <p:nvPr/>
        </p:nvSpPr>
        <p:spPr>
          <a:xfrm>
            <a:off x="7729493" y="1600202"/>
            <a:ext cx="2616434" cy="520435"/>
          </a:xfrm>
          <a:prstGeom prst="rect">
            <a:avLst/>
          </a:prstGeom>
          <a:solidFill>
            <a:srgbClr val="FFFFCC"/>
          </a:solidFill>
          <a:ln>
            <a:solidFill>
              <a:schemeClr val="bg1">
                <a:lumMod val="85000"/>
              </a:schemeClr>
            </a:solidFill>
          </a:ln>
          <a:effectLst>
            <a:outerShdw blurRad="50800" dist="38100" dir="18900000" algn="bl" rotWithShape="0">
              <a:prstClr val="black">
                <a:alpha val="40000"/>
              </a:prstClr>
            </a:outerShdw>
          </a:effectLst>
        </p:spPr>
        <p:style>
          <a:lnRef idx="2">
            <a:schemeClr val="accent2"/>
          </a:lnRef>
          <a:fillRef idx="1">
            <a:schemeClr val="lt1"/>
          </a:fillRef>
          <a:effectRef idx="0">
            <a:schemeClr val="accent2"/>
          </a:effectRef>
          <a:fontRef idx="minor">
            <a:schemeClr val="dk1"/>
          </a:fontRef>
        </p:style>
        <p:txBody>
          <a:bodyPr lIns="0" rIns="0" bIns="0" rtlCol="0" anchor="ctr"/>
          <a:lstStyle/>
          <a:p>
            <a:pPr marL="91440"/>
            <a:r>
              <a:rPr lang="nl-NL" sz="1000" b="1" dirty="0">
                <a:solidFill>
                  <a:schemeClr val="tx1"/>
                </a:solidFill>
                <a:latin typeface="Tunga" panose="020B0502040204020203" pitchFamily="34" charset="0"/>
                <a:cs typeface="Tunga" panose="020B0502040204020203" pitchFamily="34" charset="0"/>
              </a:rPr>
              <a:t>Barge Terminal Tilburg, Tilburg</a:t>
            </a:r>
          </a:p>
          <a:p>
            <a:pPr marL="91440"/>
            <a:r>
              <a:rPr lang="nl-NL" sz="1000" dirty="0">
                <a:solidFill>
                  <a:schemeClr val="tx1"/>
                </a:solidFill>
                <a:latin typeface="Tunga" panose="020B0502040204020203" pitchFamily="34" charset="0"/>
                <a:cs typeface="Tunga" panose="020B0502040204020203" pitchFamily="34" charset="0"/>
                <a:sym typeface="Wingdings 3" panose="05040102010807070707" pitchFamily="18" charset="2"/>
              </a:rPr>
              <a:t> </a:t>
            </a:r>
            <a:r>
              <a:rPr lang="nl-NL" sz="1000" dirty="0" err="1">
                <a:solidFill>
                  <a:schemeClr val="tx1"/>
                </a:solidFill>
                <a:latin typeface="Tunga" panose="020B0502040204020203" pitchFamily="34" charset="0"/>
                <a:cs typeface="Tunga" panose="020B0502040204020203" pitchFamily="34" charset="0"/>
              </a:rPr>
              <a:t>Round</a:t>
            </a:r>
            <a:r>
              <a:rPr lang="nl-NL" sz="1000" dirty="0">
                <a:solidFill>
                  <a:schemeClr val="tx1"/>
                </a:solidFill>
                <a:latin typeface="Tunga" panose="020B0502040204020203" pitchFamily="34" charset="0"/>
                <a:cs typeface="Tunga" panose="020B0502040204020203" pitchFamily="34" charset="0"/>
              </a:rPr>
              <a:t> Trip</a:t>
            </a:r>
          </a:p>
        </p:txBody>
      </p:sp>
      <p:sp>
        <p:nvSpPr>
          <p:cNvPr id="54" name="Rectangle 53"/>
          <p:cNvSpPr/>
          <p:nvPr/>
        </p:nvSpPr>
        <p:spPr>
          <a:xfrm>
            <a:off x="10896373" y="946513"/>
            <a:ext cx="570543" cy="520435"/>
          </a:xfrm>
          <a:prstGeom prst="rect">
            <a:avLst/>
          </a:prstGeom>
          <a:solidFill>
            <a:schemeClr val="bg1"/>
          </a:solidFill>
          <a:ln>
            <a:solidFill>
              <a:schemeClr val="bg1">
                <a:lumMod val="85000"/>
              </a:schemeClr>
            </a:solidFill>
          </a:ln>
          <a:effectLst>
            <a:outerShdw blurRad="50800" dist="38100" dir="18900000" algn="bl" rotWithShape="0">
              <a:prstClr val="black">
                <a:alpha val="40000"/>
              </a:prstClr>
            </a:outerShdw>
          </a:effectLst>
        </p:spPr>
        <p:style>
          <a:lnRef idx="2">
            <a:schemeClr val="accent2"/>
          </a:lnRef>
          <a:fillRef idx="1">
            <a:schemeClr val="lt1"/>
          </a:fillRef>
          <a:effectRef idx="0">
            <a:schemeClr val="accent2"/>
          </a:effectRef>
          <a:fontRef idx="minor">
            <a:schemeClr val="dk1"/>
          </a:fontRef>
        </p:style>
        <p:txBody>
          <a:bodyPr lIns="0" rIns="0" bIns="0" rtlCol="0" anchor="ctr"/>
          <a:lstStyle/>
          <a:p>
            <a:pPr algn="ctr"/>
            <a:r>
              <a:rPr lang="nl-NL" sz="1000" dirty="0">
                <a:solidFill>
                  <a:schemeClr val="bg1">
                    <a:lumMod val="50000"/>
                  </a:schemeClr>
                </a:solidFill>
                <a:latin typeface="Tunga" panose="020B0502040204020203" pitchFamily="34" charset="0"/>
                <a:cs typeface="Tunga" panose="020B0502040204020203" pitchFamily="34" charset="0"/>
              </a:rPr>
              <a:t>€ 124.20</a:t>
            </a:r>
          </a:p>
        </p:txBody>
      </p:sp>
      <p:sp>
        <p:nvSpPr>
          <p:cNvPr id="55" name="Rectangle 54"/>
          <p:cNvSpPr/>
          <p:nvPr/>
        </p:nvSpPr>
        <p:spPr>
          <a:xfrm>
            <a:off x="10907918" y="1600200"/>
            <a:ext cx="570543" cy="520435"/>
          </a:xfrm>
          <a:prstGeom prst="rect">
            <a:avLst/>
          </a:prstGeom>
          <a:solidFill>
            <a:schemeClr val="bg1"/>
          </a:solidFill>
          <a:ln>
            <a:solidFill>
              <a:schemeClr val="bg1">
                <a:lumMod val="85000"/>
              </a:schemeClr>
            </a:solidFill>
          </a:ln>
          <a:effectLst>
            <a:outerShdw blurRad="50800" dist="38100" dir="18900000" algn="bl" rotWithShape="0">
              <a:prstClr val="black">
                <a:alpha val="40000"/>
              </a:prstClr>
            </a:outerShdw>
          </a:effectLst>
        </p:spPr>
        <p:style>
          <a:lnRef idx="2">
            <a:schemeClr val="accent2"/>
          </a:lnRef>
          <a:fillRef idx="1">
            <a:schemeClr val="lt1"/>
          </a:fillRef>
          <a:effectRef idx="0">
            <a:schemeClr val="accent2"/>
          </a:effectRef>
          <a:fontRef idx="minor">
            <a:schemeClr val="dk1"/>
          </a:fontRef>
        </p:style>
        <p:txBody>
          <a:bodyPr lIns="0" rIns="0" bIns="0" rtlCol="0" anchor="ctr"/>
          <a:lstStyle/>
          <a:p>
            <a:pPr algn="ctr"/>
            <a:r>
              <a:rPr lang="nl-NL" sz="1000" dirty="0">
                <a:solidFill>
                  <a:schemeClr val="bg1">
                    <a:lumMod val="50000"/>
                  </a:schemeClr>
                </a:solidFill>
                <a:latin typeface="Tunga" panose="020B0502040204020203" pitchFamily="34" charset="0"/>
                <a:cs typeface="Tunga" panose="020B0502040204020203" pitchFamily="34" charset="0"/>
              </a:rPr>
              <a:t>€ 145.98</a:t>
            </a:r>
          </a:p>
        </p:txBody>
      </p:sp>
      <p:sp>
        <p:nvSpPr>
          <p:cNvPr id="56" name="Rectangle 55"/>
          <p:cNvSpPr/>
          <p:nvPr/>
        </p:nvSpPr>
        <p:spPr>
          <a:xfrm>
            <a:off x="10916471" y="4889763"/>
            <a:ext cx="570543" cy="520435"/>
          </a:xfrm>
          <a:prstGeom prst="rect">
            <a:avLst/>
          </a:prstGeom>
          <a:solidFill>
            <a:schemeClr val="bg1"/>
          </a:solidFill>
          <a:ln>
            <a:solidFill>
              <a:schemeClr val="bg1">
                <a:lumMod val="85000"/>
              </a:schemeClr>
            </a:solidFill>
          </a:ln>
          <a:effectLst>
            <a:outerShdw blurRad="50800" dist="38100" dir="18900000" algn="bl" rotWithShape="0">
              <a:prstClr val="black">
                <a:alpha val="40000"/>
              </a:prstClr>
            </a:outerShdw>
          </a:effectLst>
        </p:spPr>
        <p:style>
          <a:lnRef idx="2">
            <a:schemeClr val="accent2"/>
          </a:lnRef>
          <a:fillRef idx="1">
            <a:schemeClr val="lt1"/>
          </a:fillRef>
          <a:effectRef idx="0">
            <a:schemeClr val="accent2"/>
          </a:effectRef>
          <a:fontRef idx="minor">
            <a:schemeClr val="dk1"/>
          </a:fontRef>
        </p:style>
        <p:txBody>
          <a:bodyPr lIns="0" rIns="0" bIns="0" rtlCol="0" anchor="ctr"/>
          <a:lstStyle/>
          <a:p>
            <a:pPr algn="ctr"/>
            <a:r>
              <a:rPr lang="nl-NL" sz="1000" dirty="0">
                <a:solidFill>
                  <a:schemeClr val="bg1">
                    <a:lumMod val="50000"/>
                  </a:schemeClr>
                </a:solidFill>
                <a:latin typeface="Tunga" panose="020B0502040204020203" pitchFamily="34" charset="0"/>
                <a:cs typeface="Tunga" panose="020B0502040204020203" pitchFamily="34" charset="0"/>
              </a:rPr>
              <a:t>€ 150.50</a:t>
            </a:r>
          </a:p>
        </p:txBody>
      </p:sp>
      <p:pic>
        <p:nvPicPr>
          <p:cNvPr id="60" name="Picture 59" descr="want to create function that when a new point occurs this file will ..."/>
          <p:cNvPicPr>
            <a:picLocks noChangeAspect="1"/>
          </p:cNvPicPr>
          <p:nvPr/>
        </p:nvPicPr>
        <p:blipFill>
          <a:blip r:embed="rId9">
            <a:duotone>
              <a:schemeClr val="accent1">
                <a:shade val="45000"/>
                <a:satMod val="135000"/>
              </a:schemeClr>
              <a:prstClr val="white"/>
            </a:duotone>
          </a:blip>
          <a:stretch>
            <a:fillRect/>
          </a:stretch>
        </p:blipFill>
        <p:spPr>
          <a:xfrm flipH="1">
            <a:off x="3505873" y="1792904"/>
            <a:ext cx="160338" cy="280591"/>
          </a:xfrm>
          <a:prstGeom prst="rect">
            <a:avLst/>
          </a:prstGeom>
        </p:spPr>
      </p:pic>
      <p:sp>
        <p:nvSpPr>
          <p:cNvPr id="67" name="Rectangle 66"/>
          <p:cNvSpPr/>
          <p:nvPr/>
        </p:nvSpPr>
        <p:spPr>
          <a:xfrm>
            <a:off x="7725559" y="2288165"/>
            <a:ext cx="3190912" cy="2466875"/>
          </a:xfrm>
          <a:prstGeom prst="rect">
            <a:avLst/>
          </a:prstGeom>
          <a:noFill/>
          <a:ln>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nl-NL">
              <a:latin typeface="Tunga" panose="020B0502040204020203" pitchFamily="34" charset="0"/>
              <a:cs typeface="Tunga" panose="020B0502040204020203" pitchFamily="34" charset="0"/>
            </a:endParaRPr>
          </a:p>
        </p:txBody>
      </p:sp>
      <p:pic>
        <p:nvPicPr>
          <p:cNvPr id="73" name="Picture 72" descr="want to create function that when a new point occurs this file will ...">
            <a:hlinkClick r:id="rId6" action="ppaction://hlinksldjump"/>
          </p:cNvPr>
          <p:cNvPicPr>
            <a:picLocks noChangeAspect="1"/>
          </p:cNvPicPr>
          <p:nvPr/>
        </p:nvPicPr>
        <p:blipFill>
          <a:blip r:embed="rId9">
            <a:duotone>
              <a:schemeClr val="accent6">
                <a:shade val="45000"/>
                <a:satMod val="135000"/>
              </a:schemeClr>
              <a:prstClr val="white"/>
            </a:duotone>
          </a:blip>
          <a:stretch>
            <a:fillRect/>
          </a:stretch>
        </p:blipFill>
        <p:spPr>
          <a:xfrm flipH="1">
            <a:off x="4243076" y="2579842"/>
            <a:ext cx="96681" cy="169192"/>
          </a:xfrm>
          <a:prstGeom prst="rect">
            <a:avLst/>
          </a:prstGeom>
        </p:spPr>
      </p:pic>
      <p:pic>
        <p:nvPicPr>
          <p:cNvPr id="74" name="Picture 73" descr="want to create function that when a new point occurs this file will ..."/>
          <p:cNvPicPr>
            <a:picLocks noChangeAspect="1"/>
          </p:cNvPicPr>
          <p:nvPr/>
        </p:nvPicPr>
        <p:blipFill>
          <a:blip r:embed="rId9">
            <a:duotone>
              <a:schemeClr val="accent3">
                <a:shade val="45000"/>
                <a:satMod val="135000"/>
              </a:schemeClr>
              <a:prstClr val="white"/>
            </a:duotone>
          </a:blip>
          <a:stretch>
            <a:fillRect/>
          </a:stretch>
        </p:blipFill>
        <p:spPr>
          <a:xfrm flipH="1">
            <a:off x="4451214" y="2882731"/>
            <a:ext cx="191314" cy="334800"/>
          </a:xfrm>
          <a:prstGeom prst="rect">
            <a:avLst/>
          </a:prstGeom>
        </p:spPr>
      </p:pic>
      <p:pic>
        <p:nvPicPr>
          <p:cNvPr id="75" name="Picture 74" descr="want to create function that when a new point occurs this file will ...">
            <a:hlinkClick r:id="rId7" action="ppaction://hlinksldjump"/>
          </p:cNvPr>
          <p:cNvPicPr>
            <a:picLocks noChangeAspect="1"/>
          </p:cNvPicPr>
          <p:nvPr/>
        </p:nvPicPr>
        <p:blipFill>
          <a:blip r:embed="rId9">
            <a:duotone>
              <a:schemeClr val="accent4">
                <a:shade val="45000"/>
                <a:satMod val="135000"/>
              </a:schemeClr>
              <a:prstClr val="white"/>
            </a:duotone>
          </a:blip>
          <a:stretch>
            <a:fillRect/>
          </a:stretch>
        </p:blipFill>
        <p:spPr>
          <a:xfrm flipH="1">
            <a:off x="4597951" y="2579842"/>
            <a:ext cx="96686" cy="169200"/>
          </a:xfrm>
          <a:prstGeom prst="rect">
            <a:avLst/>
          </a:prstGeom>
        </p:spPr>
      </p:pic>
      <p:pic>
        <p:nvPicPr>
          <p:cNvPr id="76" name="Picture 75" descr="want to create function that when a new point occurs this file will ..."/>
          <p:cNvPicPr>
            <a:picLocks noChangeAspect="1"/>
          </p:cNvPicPr>
          <p:nvPr/>
        </p:nvPicPr>
        <p:blipFill>
          <a:blip r:embed="rId9">
            <a:duotone>
              <a:schemeClr val="accent4">
                <a:shade val="45000"/>
                <a:satMod val="135000"/>
              </a:schemeClr>
              <a:prstClr val="white"/>
            </a:duotone>
          </a:blip>
          <a:stretch>
            <a:fillRect/>
          </a:stretch>
        </p:blipFill>
        <p:spPr>
          <a:xfrm flipH="1">
            <a:off x="10099641" y="1122133"/>
            <a:ext cx="96681" cy="169192"/>
          </a:xfrm>
          <a:prstGeom prst="rect">
            <a:avLst/>
          </a:prstGeom>
        </p:spPr>
      </p:pic>
      <p:pic>
        <p:nvPicPr>
          <p:cNvPr id="77" name="Picture 76" descr="want to create function that when a new point occurs this file will ..."/>
          <p:cNvPicPr>
            <a:picLocks noChangeAspect="1"/>
          </p:cNvPicPr>
          <p:nvPr/>
        </p:nvPicPr>
        <p:blipFill>
          <a:blip r:embed="rId9">
            <a:duotone>
              <a:schemeClr val="accent3">
                <a:shade val="45000"/>
                <a:satMod val="135000"/>
              </a:schemeClr>
              <a:prstClr val="white"/>
            </a:duotone>
          </a:blip>
          <a:stretch>
            <a:fillRect/>
          </a:stretch>
        </p:blipFill>
        <p:spPr>
          <a:xfrm flipH="1">
            <a:off x="10115153" y="1711799"/>
            <a:ext cx="96681" cy="169192"/>
          </a:xfrm>
          <a:prstGeom prst="rect">
            <a:avLst/>
          </a:prstGeom>
        </p:spPr>
      </p:pic>
      <p:pic>
        <p:nvPicPr>
          <p:cNvPr id="78" name="Picture 77" descr="want to create function that when a new point occurs this file will ..."/>
          <p:cNvPicPr>
            <a:picLocks noChangeAspect="1"/>
          </p:cNvPicPr>
          <p:nvPr/>
        </p:nvPicPr>
        <p:blipFill>
          <a:blip r:embed="rId9">
            <a:duotone>
              <a:schemeClr val="accent6">
                <a:shade val="45000"/>
                <a:satMod val="135000"/>
              </a:schemeClr>
              <a:prstClr val="white"/>
            </a:duotone>
          </a:blip>
          <a:stretch>
            <a:fillRect/>
          </a:stretch>
        </p:blipFill>
        <p:spPr>
          <a:xfrm flipH="1">
            <a:off x="10130060" y="5065384"/>
            <a:ext cx="96681" cy="169192"/>
          </a:xfrm>
          <a:prstGeom prst="rect">
            <a:avLst/>
          </a:prstGeom>
        </p:spPr>
      </p:pic>
      <p:sp>
        <p:nvSpPr>
          <p:cNvPr id="61" name="Flowchart: Merge 60">
            <a:hlinkClick r:id="rId10" action="ppaction://hlinksldjump"/>
          </p:cNvPr>
          <p:cNvSpPr/>
          <p:nvPr/>
        </p:nvSpPr>
        <p:spPr>
          <a:xfrm rot="10800000">
            <a:off x="10212486" y="991058"/>
            <a:ext cx="76200" cy="76298"/>
          </a:xfrm>
          <a:prstGeom prst="flowChartMerge">
            <a:avLst/>
          </a:prstGeom>
          <a:solidFill>
            <a:schemeClr val="bg1">
              <a:lumMod val="50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a:p>
        </p:txBody>
      </p:sp>
      <p:sp>
        <p:nvSpPr>
          <p:cNvPr id="62" name="Flowchart: Merge 61"/>
          <p:cNvSpPr/>
          <p:nvPr/>
        </p:nvSpPr>
        <p:spPr>
          <a:xfrm>
            <a:off x="10212486" y="1654518"/>
            <a:ext cx="76200" cy="76298"/>
          </a:xfrm>
          <a:prstGeom prst="flowChartMerge">
            <a:avLst/>
          </a:prstGeom>
          <a:solidFill>
            <a:schemeClr val="bg1">
              <a:lumMod val="50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a:p>
        </p:txBody>
      </p:sp>
      <p:sp>
        <p:nvSpPr>
          <p:cNvPr id="64" name="Flowchart: Merge 63"/>
          <p:cNvSpPr/>
          <p:nvPr/>
        </p:nvSpPr>
        <p:spPr>
          <a:xfrm>
            <a:off x="10208499" y="4958443"/>
            <a:ext cx="76200" cy="76298"/>
          </a:xfrm>
          <a:prstGeom prst="flowChartMerge">
            <a:avLst/>
          </a:prstGeom>
          <a:solidFill>
            <a:schemeClr val="bg1">
              <a:lumMod val="50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a:p>
        </p:txBody>
      </p:sp>
      <p:sp>
        <p:nvSpPr>
          <p:cNvPr id="65" name="TextBox 64"/>
          <p:cNvSpPr txBox="1"/>
          <p:nvPr/>
        </p:nvSpPr>
        <p:spPr>
          <a:xfrm>
            <a:off x="2770046" y="906689"/>
            <a:ext cx="811441" cy="215444"/>
          </a:xfrm>
          <a:prstGeom prst="rect">
            <a:avLst/>
          </a:prstGeom>
          <a:noFill/>
        </p:spPr>
        <p:txBody>
          <a:bodyPr wrap="none" rtlCol="0">
            <a:spAutoFit/>
          </a:bodyPr>
          <a:lstStyle/>
          <a:p>
            <a:r>
              <a:rPr lang="nl-NL" sz="800" dirty="0">
                <a:solidFill>
                  <a:schemeClr val="bg1"/>
                </a:solidFill>
              </a:rPr>
              <a:t>Map │ </a:t>
            </a:r>
            <a:r>
              <a:rPr lang="en-GB" sz="800" dirty="0">
                <a:solidFill>
                  <a:schemeClr val="bg1"/>
                </a:solidFill>
              </a:rPr>
              <a:t>Satellite</a:t>
            </a:r>
          </a:p>
        </p:txBody>
      </p:sp>
      <p:pic>
        <p:nvPicPr>
          <p:cNvPr id="16408" name="Picture 24" descr="https://upload.wikimedia.org/wikipedia/en/thumb/f/f3/Maersk_Oil_logo.svg/1135px-Maersk_Oil_logo.svg.png"/>
          <p:cNvPicPr>
            <a:picLocks noChangeAspect="1" noChangeArrowheads="1"/>
          </p:cNvPicPr>
          <p:nvPr/>
        </p:nvPicPr>
        <p:blipFill>
          <a:blip r:embed="rId13" cstate="print">
            <a:extLst>
              <a:ext uri="{28A0092B-C50C-407E-A947-70E740481C1C}">
                <a14:useLocalDpi xmlns:a14="http://schemas.microsoft.com/office/drawing/2010/main" val="0"/>
              </a:ext>
            </a:extLst>
          </a:blip>
          <a:srcRect/>
          <a:stretch>
            <a:fillRect/>
          </a:stretch>
        </p:blipFill>
        <p:spPr bwMode="auto">
          <a:xfrm>
            <a:off x="2960312" y="1362436"/>
            <a:ext cx="302691" cy="273089"/>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81" name="Table 80"/>
          <p:cNvGraphicFramePr>
            <a:graphicFrameLocks noGrp="1"/>
          </p:cNvGraphicFramePr>
          <p:nvPr>
            <p:extLst>
              <p:ext uri="{D42A27DB-BD31-4B8C-83A1-F6EECF244321}">
                <p14:modId xmlns:p14="http://schemas.microsoft.com/office/powerpoint/2010/main" val="3862154966"/>
              </p:ext>
            </p:extLst>
          </p:nvPr>
        </p:nvGraphicFramePr>
        <p:xfrm>
          <a:off x="7835901" y="2466055"/>
          <a:ext cx="3003445" cy="2225040"/>
        </p:xfrm>
        <a:graphic>
          <a:graphicData uri="http://schemas.openxmlformats.org/drawingml/2006/table">
            <a:tbl>
              <a:tblPr bandRow="1">
                <a:tableStyleId>{073A0DAA-6AF3-43AB-8588-CEC1D06C72B9}</a:tableStyleId>
              </a:tblPr>
              <a:tblGrid>
                <a:gridCol w="413886">
                  <a:extLst>
                    <a:ext uri="{9D8B030D-6E8A-4147-A177-3AD203B41FA5}">
                      <a16:colId xmlns:a16="http://schemas.microsoft.com/office/drawing/2014/main" val="4030763412"/>
                    </a:ext>
                  </a:extLst>
                </a:gridCol>
                <a:gridCol w="1527070">
                  <a:extLst>
                    <a:ext uri="{9D8B030D-6E8A-4147-A177-3AD203B41FA5}">
                      <a16:colId xmlns:a16="http://schemas.microsoft.com/office/drawing/2014/main" val="20000"/>
                    </a:ext>
                  </a:extLst>
                </a:gridCol>
                <a:gridCol w="1062489">
                  <a:extLst>
                    <a:ext uri="{9D8B030D-6E8A-4147-A177-3AD203B41FA5}">
                      <a16:colId xmlns:a16="http://schemas.microsoft.com/office/drawing/2014/main" val="20001"/>
                    </a:ext>
                  </a:extLst>
                </a:gridCol>
              </a:tblGrid>
              <a:tr h="0">
                <a:tc rowSpan="5">
                  <a:txBody>
                    <a:bodyPr/>
                    <a:lstStyle/>
                    <a:p>
                      <a:r>
                        <a:rPr lang="nl-NL" sz="1000" dirty="0">
                          <a:solidFill>
                            <a:schemeClr val="bg1"/>
                          </a:solidFill>
                          <a:latin typeface="Tunga" panose="020B0502040204020203" pitchFamily="34" charset="0"/>
                          <a:cs typeface="Tunga" panose="020B0502040204020203" pitchFamily="34" charset="0"/>
                        </a:rPr>
                        <a:t>TCT</a:t>
                      </a:r>
                    </a:p>
                  </a:txBody>
                  <a:tcPr>
                    <a:solidFill>
                      <a:schemeClr val="bg1">
                        <a:lumMod val="50000"/>
                      </a:schemeClr>
                    </a:solidFill>
                  </a:tcPr>
                </a:tc>
                <a:tc>
                  <a:txBody>
                    <a:bodyPr/>
                    <a:lstStyle/>
                    <a:p>
                      <a:r>
                        <a:rPr lang="nl-NL" sz="1000" dirty="0">
                          <a:solidFill>
                            <a:schemeClr val="bg1"/>
                          </a:solidFill>
                          <a:latin typeface="Tunga" panose="020B0502040204020203" pitchFamily="34" charset="0"/>
                          <a:cs typeface="Tunga" panose="020B0502040204020203" pitchFamily="34" charset="0"/>
                        </a:rPr>
                        <a:t>Free </a:t>
                      </a:r>
                      <a:r>
                        <a:rPr lang="nl-NL" sz="1000" dirty="0" err="1">
                          <a:solidFill>
                            <a:schemeClr val="bg1"/>
                          </a:solidFill>
                          <a:latin typeface="Tunga" panose="020B0502040204020203" pitchFamily="34" charset="0"/>
                          <a:cs typeface="Tunga" panose="020B0502040204020203" pitchFamily="34" charset="0"/>
                        </a:rPr>
                        <a:t>hours</a:t>
                      </a:r>
                      <a:r>
                        <a:rPr lang="nl-NL" sz="1000" dirty="0">
                          <a:solidFill>
                            <a:schemeClr val="bg1"/>
                          </a:solidFill>
                          <a:latin typeface="Tunga" panose="020B0502040204020203" pitchFamily="34" charset="0"/>
                          <a:cs typeface="Tunga" panose="020B0502040204020203" pitchFamily="34" charset="0"/>
                        </a:rPr>
                        <a:t> (</a:t>
                      </a:r>
                      <a:r>
                        <a:rPr lang="nl-NL" sz="1000" dirty="0" err="1">
                          <a:solidFill>
                            <a:schemeClr val="bg1"/>
                          </a:solidFill>
                          <a:latin typeface="Tunga" panose="020B0502040204020203" pitchFamily="34" charset="0"/>
                          <a:cs typeface="Tunga" panose="020B0502040204020203" pitchFamily="34" charset="0"/>
                        </a:rPr>
                        <a:t>un</a:t>
                      </a:r>
                      <a:r>
                        <a:rPr lang="nl-NL" sz="1000" dirty="0">
                          <a:solidFill>
                            <a:schemeClr val="bg1"/>
                          </a:solidFill>
                          <a:latin typeface="Tunga" panose="020B0502040204020203" pitchFamily="34" charset="0"/>
                          <a:cs typeface="Tunga" panose="020B0502040204020203" pitchFamily="34" charset="0"/>
                        </a:rPr>
                        <a:t>)</a:t>
                      </a:r>
                      <a:r>
                        <a:rPr lang="nl-NL" sz="1000" dirty="0" err="1">
                          <a:solidFill>
                            <a:schemeClr val="bg1"/>
                          </a:solidFill>
                          <a:latin typeface="Tunga" panose="020B0502040204020203" pitchFamily="34" charset="0"/>
                          <a:cs typeface="Tunga" panose="020B0502040204020203" pitchFamily="34" charset="0"/>
                        </a:rPr>
                        <a:t>loading</a:t>
                      </a:r>
                      <a:endParaRPr lang="nl-NL" sz="1000" dirty="0">
                        <a:solidFill>
                          <a:schemeClr val="bg1"/>
                        </a:solidFill>
                        <a:latin typeface="Tunga" panose="020B0502040204020203" pitchFamily="34" charset="0"/>
                        <a:cs typeface="Tunga" panose="020B0502040204020203" pitchFamily="34" charset="0"/>
                      </a:endParaRPr>
                    </a:p>
                  </a:txBody>
                  <a:tcPr>
                    <a:solidFill>
                      <a:schemeClr val="bg1">
                        <a:lumMod val="50000"/>
                      </a:schemeClr>
                    </a:solidFill>
                  </a:tcPr>
                </a:tc>
                <a:tc>
                  <a:txBody>
                    <a:bodyPr/>
                    <a:lstStyle/>
                    <a:p>
                      <a:r>
                        <a:rPr lang="nl-NL" sz="1000" dirty="0">
                          <a:solidFill>
                            <a:schemeClr val="bg1"/>
                          </a:solidFill>
                          <a:latin typeface="Tunga" panose="020B0502040204020203" pitchFamily="34" charset="0"/>
                          <a:cs typeface="Tunga" panose="020B0502040204020203" pitchFamily="34" charset="0"/>
                        </a:rPr>
                        <a:t>2 </a:t>
                      </a:r>
                    </a:p>
                  </a:txBody>
                  <a:tcPr>
                    <a:solidFill>
                      <a:schemeClr val="bg1">
                        <a:lumMod val="65000"/>
                      </a:schemeClr>
                    </a:solidFill>
                  </a:tcPr>
                </a:tc>
                <a:extLst>
                  <a:ext uri="{0D108BD9-81ED-4DB2-BD59-A6C34878D82A}">
                    <a16:rowId xmlns:a16="http://schemas.microsoft.com/office/drawing/2014/main" val="1539290802"/>
                  </a:ext>
                </a:extLst>
              </a:tr>
              <a:tr h="0">
                <a:tc vMerge="1">
                  <a:txBody>
                    <a:bodyPr/>
                    <a:lstStyle/>
                    <a:p>
                      <a:endParaRPr lang="nl-NL" sz="1000" dirty="0">
                        <a:solidFill>
                          <a:schemeClr val="bg1"/>
                        </a:solidFill>
                        <a:latin typeface="Tunga" panose="020B0502040204020203" pitchFamily="34" charset="0"/>
                        <a:cs typeface="Tunga" panose="020B0502040204020203" pitchFamily="34" charset="0"/>
                      </a:endParaRPr>
                    </a:p>
                  </a:txBody>
                  <a:tcPr>
                    <a:solidFill>
                      <a:schemeClr val="bg1">
                        <a:lumMod val="50000"/>
                      </a:schemeClr>
                    </a:solidFill>
                  </a:tcPr>
                </a:tc>
                <a:tc>
                  <a:txBody>
                    <a:bodyPr/>
                    <a:lstStyle/>
                    <a:p>
                      <a:r>
                        <a:rPr lang="nl-NL" sz="1000" dirty="0">
                          <a:solidFill>
                            <a:schemeClr val="bg1"/>
                          </a:solidFill>
                          <a:latin typeface="Tunga" panose="020B0502040204020203" pitchFamily="34" charset="0"/>
                          <a:cs typeface="Tunga" panose="020B0502040204020203" pitchFamily="34" charset="0"/>
                        </a:rPr>
                        <a:t>Extra fee per half </a:t>
                      </a:r>
                      <a:r>
                        <a:rPr lang="nl-NL" sz="1000" dirty="0" err="1">
                          <a:solidFill>
                            <a:schemeClr val="bg1"/>
                          </a:solidFill>
                          <a:latin typeface="Tunga" panose="020B0502040204020203" pitchFamily="34" charset="0"/>
                          <a:cs typeface="Tunga" panose="020B0502040204020203" pitchFamily="34" charset="0"/>
                        </a:rPr>
                        <a:t>hour</a:t>
                      </a:r>
                      <a:endParaRPr lang="nl-NL" sz="1000" dirty="0">
                        <a:solidFill>
                          <a:schemeClr val="bg1"/>
                        </a:solidFill>
                        <a:latin typeface="Tunga" panose="020B0502040204020203" pitchFamily="34" charset="0"/>
                        <a:cs typeface="Tunga" panose="020B0502040204020203" pitchFamily="34" charset="0"/>
                      </a:endParaRPr>
                    </a:p>
                  </a:txBody>
                  <a:tcPr>
                    <a:solidFill>
                      <a:schemeClr val="bg1">
                        <a:lumMod val="50000"/>
                      </a:schemeClr>
                    </a:solidFill>
                  </a:tcPr>
                </a:tc>
                <a:tc>
                  <a:txBody>
                    <a:bodyPr/>
                    <a:lstStyle/>
                    <a:p>
                      <a:r>
                        <a:rPr lang="nl-NL" sz="1000" dirty="0">
                          <a:solidFill>
                            <a:schemeClr val="bg1"/>
                          </a:solidFill>
                          <a:latin typeface="Tunga" panose="020B0502040204020203" pitchFamily="34" charset="0"/>
                          <a:cs typeface="Tunga" panose="020B0502040204020203" pitchFamily="34" charset="0"/>
                        </a:rPr>
                        <a:t>€ 25.00</a:t>
                      </a:r>
                    </a:p>
                  </a:txBody>
                  <a:tcPr>
                    <a:solidFill>
                      <a:schemeClr val="bg1">
                        <a:lumMod val="65000"/>
                      </a:schemeClr>
                    </a:solidFill>
                  </a:tcPr>
                </a:tc>
                <a:extLst>
                  <a:ext uri="{0D108BD9-81ED-4DB2-BD59-A6C34878D82A}">
                    <a16:rowId xmlns:a16="http://schemas.microsoft.com/office/drawing/2014/main" val="3983907128"/>
                  </a:ext>
                </a:extLst>
              </a:tr>
              <a:tr h="0">
                <a:tc vMerge="1">
                  <a:txBody>
                    <a:bodyPr/>
                    <a:lstStyle/>
                    <a:p>
                      <a:endParaRPr lang="nl-NL" sz="1000" dirty="0">
                        <a:solidFill>
                          <a:schemeClr val="bg1"/>
                        </a:solidFill>
                        <a:latin typeface="Tunga" panose="020B0502040204020203" pitchFamily="34" charset="0"/>
                        <a:cs typeface="Tunga" panose="020B0502040204020203" pitchFamily="34" charset="0"/>
                      </a:endParaRPr>
                    </a:p>
                  </a:txBody>
                  <a:tcPr>
                    <a:solidFill>
                      <a:schemeClr val="bg1">
                        <a:lumMod val="50000"/>
                      </a:schemeClr>
                    </a:solidFill>
                  </a:tcPr>
                </a:tc>
                <a:tc>
                  <a:txBody>
                    <a:bodyPr/>
                    <a:lstStyle/>
                    <a:p>
                      <a:r>
                        <a:rPr lang="nl-NL" sz="1000" dirty="0">
                          <a:solidFill>
                            <a:schemeClr val="bg1"/>
                          </a:solidFill>
                          <a:latin typeface="Tunga" panose="020B0502040204020203" pitchFamily="34" charset="0"/>
                          <a:cs typeface="Tunga" panose="020B0502040204020203" pitchFamily="34" charset="0"/>
                        </a:rPr>
                        <a:t>Depots</a:t>
                      </a:r>
                    </a:p>
                  </a:txBody>
                  <a:tcPr>
                    <a:solidFill>
                      <a:schemeClr val="bg1">
                        <a:lumMod val="50000"/>
                      </a:schemeClr>
                    </a:solidFill>
                  </a:tcPr>
                </a:tc>
                <a:tc>
                  <a:txBody>
                    <a:bodyPr/>
                    <a:lstStyle/>
                    <a:p>
                      <a:endParaRPr lang="nl-NL" sz="1000" dirty="0">
                        <a:solidFill>
                          <a:schemeClr val="bg1"/>
                        </a:solidFill>
                        <a:latin typeface="Tunga" panose="020B0502040204020203" pitchFamily="34" charset="0"/>
                        <a:cs typeface="Tunga" panose="020B0502040204020203" pitchFamily="34" charset="0"/>
                      </a:endParaRPr>
                    </a:p>
                  </a:txBody>
                  <a:tcPr>
                    <a:solidFill>
                      <a:schemeClr val="bg1">
                        <a:lumMod val="65000"/>
                      </a:schemeClr>
                    </a:solidFill>
                  </a:tcPr>
                </a:tc>
                <a:extLst>
                  <a:ext uri="{0D108BD9-81ED-4DB2-BD59-A6C34878D82A}">
                    <a16:rowId xmlns:a16="http://schemas.microsoft.com/office/drawing/2014/main" val="68612838"/>
                  </a:ext>
                </a:extLst>
              </a:tr>
              <a:tr h="0">
                <a:tc vMerge="1">
                  <a:txBody>
                    <a:bodyPr/>
                    <a:lstStyle/>
                    <a:p>
                      <a:endParaRPr lang="nl-NL"/>
                    </a:p>
                  </a:txBody>
                  <a:tcPr/>
                </a:tc>
                <a:tc>
                  <a:txBody>
                    <a:bodyPr/>
                    <a:lstStyle/>
                    <a:p>
                      <a:r>
                        <a:rPr lang="nl-NL" sz="1000" dirty="0" err="1">
                          <a:solidFill>
                            <a:schemeClr val="bg1"/>
                          </a:solidFill>
                          <a:latin typeface="Tunga" panose="020B0502040204020203" pitchFamily="34" charset="0"/>
                          <a:cs typeface="Tunga" panose="020B0502040204020203" pitchFamily="34" charset="0"/>
                        </a:rPr>
                        <a:t>Leadtime</a:t>
                      </a:r>
                      <a:endParaRPr lang="nl-NL" sz="1000" dirty="0">
                        <a:solidFill>
                          <a:schemeClr val="bg1"/>
                        </a:solidFill>
                        <a:latin typeface="Tunga" panose="020B0502040204020203" pitchFamily="34" charset="0"/>
                        <a:cs typeface="Tunga" panose="020B0502040204020203" pitchFamily="34" charset="0"/>
                      </a:endParaRPr>
                    </a:p>
                  </a:txBody>
                  <a:tcPr>
                    <a:solidFill>
                      <a:schemeClr val="bg1">
                        <a:lumMod val="50000"/>
                      </a:schemeClr>
                    </a:solidFill>
                  </a:tcPr>
                </a:tc>
                <a:tc>
                  <a:txBody>
                    <a:bodyPr/>
                    <a:lstStyle/>
                    <a:p>
                      <a:r>
                        <a:rPr lang="nl-NL" sz="1000" dirty="0">
                          <a:solidFill>
                            <a:schemeClr val="bg1"/>
                          </a:solidFill>
                          <a:latin typeface="Tunga" panose="020B0502040204020203" pitchFamily="34" charset="0"/>
                          <a:cs typeface="Tunga" panose="020B0502040204020203" pitchFamily="34" charset="0"/>
                        </a:rPr>
                        <a:t>48 </a:t>
                      </a:r>
                      <a:r>
                        <a:rPr lang="nl-NL" sz="1000" dirty="0" err="1">
                          <a:solidFill>
                            <a:schemeClr val="bg1"/>
                          </a:solidFill>
                          <a:latin typeface="Tunga" panose="020B0502040204020203" pitchFamily="34" charset="0"/>
                          <a:cs typeface="Tunga" panose="020B0502040204020203" pitchFamily="34" charset="0"/>
                        </a:rPr>
                        <a:t>hours</a:t>
                      </a:r>
                      <a:endParaRPr lang="nl-NL" sz="1000" dirty="0">
                        <a:solidFill>
                          <a:schemeClr val="bg1"/>
                        </a:solidFill>
                        <a:latin typeface="Tunga" panose="020B0502040204020203" pitchFamily="34" charset="0"/>
                        <a:cs typeface="Tunga" panose="020B0502040204020203" pitchFamily="34" charset="0"/>
                      </a:endParaRPr>
                    </a:p>
                  </a:txBody>
                  <a:tcPr>
                    <a:solidFill>
                      <a:schemeClr val="bg1">
                        <a:lumMod val="65000"/>
                      </a:schemeClr>
                    </a:solidFill>
                  </a:tcPr>
                </a:tc>
                <a:extLst>
                  <a:ext uri="{0D108BD9-81ED-4DB2-BD59-A6C34878D82A}">
                    <a16:rowId xmlns:a16="http://schemas.microsoft.com/office/drawing/2014/main" val="3696442954"/>
                  </a:ext>
                </a:extLst>
              </a:tr>
              <a:tr h="0">
                <a:tc vMerge="1">
                  <a:txBody>
                    <a:bodyPr/>
                    <a:lstStyle/>
                    <a:p>
                      <a:endParaRPr lang="nl-NL" sz="1000" dirty="0">
                        <a:solidFill>
                          <a:schemeClr val="bg1"/>
                        </a:solidFill>
                        <a:latin typeface="Tunga" panose="020B0502040204020203" pitchFamily="34" charset="0"/>
                        <a:cs typeface="Tunga" panose="020B0502040204020203" pitchFamily="34" charset="0"/>
                      </a:endParaRPr>
                    </a:p>
                  </a:txBody>
                  <a:tcPr>
                    <a:solidFill>
                      <a:schemeClr val="bg1">
                        <a:lumMod val="50000"/>
                      </a:schemeClr>
                    </a:solidFill>
                  </a:tcPr>
                </a:tc>
                <a:tc>
                  <a:txBody>
                    <a:bodyPr/>
                    <a:lstStyle/>
                    <a:p>
                      <a:r>
                        <a:rPr lang="nl-NL" sz="1000" dirty="0">
                          <a:solidFill>
                            <a:schemeClr val="bg1"/>
                          </a:solidFill>
                          <a:latin typeface="Tunga" panose="020B0502040204020203" pitchFamily="34" charset="0"/>
                          <a:cs typeface="Tunga" panose="020B0502040204020203" pitchFamily="34" charset="0"/>
                        </a:rPr>
                        <a:t>Co2</a:t>
                      </a:r>
                    </a:p>
                  </a:txBody>
                  <a:tcPr>
                    <a:solidFill>
                      <a:schemeClr val="bg1">
                        <a:lumMod val="50000"/>
                      </a:schemeClr>
                    </a:solidFill>
                  </a:tcPr>
                </a:tc>
                <a:tc>
                  <a:txBody>
                    <a:bodyPr/>
                    <a:lstStyle/>
                    <a:p>
                      <a:r>
                        <a:rPr lang="nl-NL" sz="1000" dirty="0">
                          <a:solidFill>
                            <a:schemeClr val="bg1"/>
                          </a:solidFill>
                          <a:latin typeface="Tunga" panose="020B0502040204020203" pitchFamily="34" charset="0"/>
                          <a:cs typeface="Tunga" panose="020B0502040204020203" pitchFamily="34" charset="0"/>
                        </a:rPr>
                        <a:t>154</a:t>
                      </a:r>
                    </a:p>
                  </a:txBody>
                  <a:tcPr>
                    <a:solidFill>
                      <a:schemeClr val="bg1">
                        <a:lumMod val="65000"/>
                      </a:schemeClr>
                    </a:solidFill>
                  </a:tcPr>
                </a:tc>
                <a:extLst>
                  <a:ext uri="{0D108BD9-81ED-4DB2-BD59-A6C34878D82A}">
                    <a16:rowId xmlns:a16="http://schemas.microsoft.com/office/drawing/2014/main" val="1549516207"/>
                  </a:ext>
                </a:extLst>
              </a:tr>
              <a:tr h="0">
                <a:tc rowSpan="4">
                  <a:txBody>
                    <a:bodyPr/>
                    <a:lstStyle/>
                    <a:p>
                      <a:endParaRPr lang="nl-NL" sz="1000" dirty="0">
                        <a:solidFill>
                          <a:schemeClr val="bg1"/>
                        </a:solidFill>
                        <a:latin typeface="Tunga" panose="020B0502040204020203" pitchFamily="34" charset="0"/>
                        <a:cs typeface="Tunga" panose="020B0502040204020203" pitchFamily="34" charset="0"/>
                      </a:endParaRPr>
                    </a:p>
                  </a:txBody>
                  <a:tcPr>
                    <a:solidFill>
                      <a:schemeClr val="bg1">
                        <a:lumMod val="50000"/>
                      </a:schemeClr>
                    </a:solidFill>
                  </a:tcPr>
                </a:tc>
                <a:tc>
                  <a:txBody>
                    <a:bodyPr/>
                    <a:lstStyle/>
                    <a:p>
                      <a:r>
                        <a:rPr lang="nl-NL" sz="1000" dirty="0">
                          <a:solidFill>
                            <a:schemeClr val="bg1"/>
                          </a:solidFill>
                          <a:latin typeface="Tunga" panose="020B0502040204020203" pitchFamily="34" charset="0"/>
                          <a:cs typeface="Tunga" panose="020B0502040204020203" pitchFamily="34" charset="0"/>
                        </a:rPr>
                        <a:t>Inland CY </a:t>
                      </a:r>
                      <a:r>
                        <a:rPr lang="nl-NL" sz="1000" dirty="0" err="1">
                          <a:solidFill>
                            <a:schemeClr val="bg1"/>
                          </a:solidFill>
                          <a:latin typeface="Tunga" panose="020B0502040204020203" pitchFamily="34" charset="0"/>
                          <a:cs typeface="Tunga" panose="020B0502040204020203" pitchFamily="34" charset="0"/>
                        </a:rPr>
                        <a:t>available</a:t>
                      </a:r>
                      <a:endParaRPr lang="nl-NL" sz="1000" dirty="0">
                        <a:solidFill>
                          <a:schemeClr val="bg1"/>
                        </a:solidFill>
                        <a:latin typeface="Tunga" panose="020B0502040204020203" pitchFamily="34" charset="0"/>
                        <a:cs typeface="Tunga" panose="020B0502040204020203" pitchFamily="34" charset="0"/>
                      </a:endParaRPr>
                    </a:p>
                  </a:txBody>
                  <a:tcPr>
                    <a:solidFill>
                      <a:schemeClr val="bg1">
                        <a:lumMod val="50000"/>
                      </a:schemeClr>
                    </a:solidFill>
                  </a:tcPr>
                </a:tc>
                <a:tc>
                  <a:txBody>
                    <a:bodyPr/>
                    <a:lstStyle/>
                    <a:p>
                      <a:r>
                        <a:rPr lang="nl-NL" sz="1200" b="1" dirty="0">
                          <a:solidFill>
                            <a:srgbClr val="FF0000"/>
                          </a:solidFill>
                          <a:latin typeface="Tunga" panose="020B0502040204020203" pitchFamily="34" charset="0"/>
                          <a:cs typeface="Tunga" panose="020B0502040204020203" pitchFamily="34" charset="0"/>
                          <a:sym typeface="Wingdings" panose="05000000000000000000" pitchFamily="2" charset="2"/>
                        </a:rPr>
                        <a:t></a:t>
                      </a:r>
                      <a:endParaRPr lang="nl-NL" sz="1200" b="1" dirty="0">
                        <a:solidFill>
                          <a:srgbClr val="FF0000"/>
                        </a:solidFill>
                        <a:latin typeface="Tunga" panose="020B0502040204020203" pitchFamily="34" charset="0"/>
                        <a:cs typeface="Tunga" panose="020B0502040204020203" pitchFamily="34" charset="0"/>
                      </a:endParaRPr>
                    </a:p>
                  </a:txBody>
                  <a:tcPr>
                    <a:solidFill>
                      <a:schemeClr val="bg1">
                        <a:lumMod val="65000"/>
                      </a:schemeClr>
                    </a:solidFill>
                  </a:tcPr>
                </a:tc>
                <a:extLst>
                  <a:ext uri="{0D108BD9-81ED-4DB2-BD59-A6C34878D82A}">
                    <a16:rowId xmlns:a16="http://schemas.microsoft.com/office/drawing/2014/main" val="10001"/>
                  </a:ext>
                </a:extLst>
              </a:tr>
              <a:tr h="0">
                <a:tc vMerge="1">
                  <a:txBody>
                    <a:bodyPr/>
                    <a:lstStyle/>
                    <a:p>
                      <a:endParaRPr lang="nl-NL" sz="1000" dirty="0">
                        <a:solidFill>
                          <a:schemeClr val="bg1"/>
                        </a:solidFill>
                        <a:latin typeface="Tunga" panose="020B0502040204020203" pitchFamily="34" charset="0"/>
                        <a:cs typeface="Tunga" panose="020B0502040204020203" pitchFamily="34" charset="0"/>
                      </a:endParaRPr>
                    </a:p>
                  </a:txBody>
                  <a:tcPr>
                    <a:solidFill>
                      <a:schemeClr val="bg1">
                        <a:lumMod val="50000"/>
                      </a:schemeClr>
                    </a:solidFill>
                  </a:tcPr>
                </a:tc>
                <a:tc>
                  <a:txBody>
                    <a:bodyPr/>
                    <a:lstStyle/>
                    <a:p>
                      <a:r>
                        <a:rPr lang="nl-NL" sz="1000" dirty="0">
                          <a:solidFill>
                            <a:schemeClr val="bg1"/>
                          </a:solidFill>
                          <a:latin typeface="Tunga" panose="020B0502040204020203" pitchFamily="34" charset="0"/>
                          <a:cs typeface="Tunga" panose="020B0502040204020203" pitchFamily="34" charset="0"/>
                        </a:rPr>
                        <a:t>Pick-up/drop-off</a:t>
                      </a:r>
                      <a:r>
                        <a:rPr lang="nl-NL" sz="1000" baseline="0" dirty="0">
                          <a:solidFill>
                            <a:schemeClr val="bg1"/>
                          </a:solidFill>
                          <a:latin typeface="Tunga" panose="020B0502040204020203" pitchFamily="34" charset="0"/>
                          <a:cs typeface="Tunga" panose="020B0502040204020203" pitchFamily="34" charset="0"/>
                        </a:rPr>
                        <a:t> fee</a:t>
                      </a:r>
                      <a:endParaRPr lang="nl-NL" sz="1000" dirty="0">
                        <a:solidFill>
                          <a:schemeClr val="bg1"/>
                        </a:solidFill>
                        <a:latin typeface="Tunga" panose="020B0502040204020203" pitchFamily="34" charset="0"/>
                        <a:cs typeface="Tunga" panose="020B0502040204020203" pitchFamily="34" charset="0"/>
                      </a:endParaRPr>
                    </a:p>
                  </a:txBody>
                  <a:tcPr>
                    <a:solidFill>
                      <a:schemeClr val="bg1">
                        <a:lumMod val="50000"/>
                      </a:schemeClr>
                    </a:solidFill>
                  </a:tcPr>
                </a:tc>
                <a:tc>
                  <a:txBody>
                    <a:bodyPr/>
                    <a:lstStyle/>
                    <a:p>
                      <a:r>
                        <a:rPr lang="nl-NL" sz="1000" dirty="0">
                          <a:solidFill>
                            <a:schemeClr val="bg1"/>
                          </a:solidFill>
                          <a:latin typeface="Tunga" panose="020B0502040204020203" pitchFamily="34" charset="0"/>
                          <a:cs typeface="Tunga" panose="020B0502040204020203" pitchFamily="34" charset="0"/>
                        </a:rPr>
                        <a:t>N/A</a:t>
                      </a:r>
                    </a:p>
                  </a:txBody>
                  <a:tcPr>
                    <a:solidFill>
                      <a:schemeClr val="bg1">
                        <a:lumMod val="65000"/>
                      </a:schemeClr>
                    </a:solidFill>
                  </a:tcPr>
                </a:tc>
                <a:extLst>
                  <a:ext uri="{0D108BD9-81ED-4DB2-BD59-A6C34878D82A}">
                    <a16:rowId xmlns:a16="http://schemas.microsoft.com/office/drawing/2014/main" val="10002"/>
                  </a:ext>
                </a:extLst>
              </a:tr>
              <a:tr h="0">
                <a:tc vMerge="1">
                  <a:txBody>
                    <a:bodyPr/>
                    <a:lstStyle/>
                    <a:p>
                      <a:endParaRPr lang="nl-NL" sz="1000" dirty="0">
                        <a:solidFill>
                          <a:schemeClr val="bg1"/>
                        </a:solidFill>
                        <a:latin typeface="Tunga" panose="020B0502040204020203" pitchFamily="34" charset="0"/>
                        <a:cs typeface="Tunga" panose="020B0502040204020203" pitchFamily="34" charset="0"/>
                      </a:endParaRPr>
                    </a:p>
                  </a:txBody>
                  <a:tcPr>
                    <a:solidFill>
                      <a:schemeClr val="bg1">
                        <a:lumMod val="50000"/>
                      </a:schemeClr>
                    </a:solidFill>
                  </a:tcPr>
                </a:tc>
                <a:tc>
                  <a:txBody>
                    <a:bodyPr/>
                    <a:lstStyle/>
                    <a:p>
                      <a:r>
                        <a:rPr lang="nl-NL" sz="1000" dirty="0" err="1">
                          <a:solidFill>
                            <a:schemeClr val="bg1"/>
                          </a:solidFill>
                          <a:latin typeface="Tunga" panose="020B0502040204020203" pitchFamily="34" charset="0"/>
                          <a:cs typeface="Tunga" panose="020B0502040204020203" pitchFamily="34" charset="0"/>
                        </a:rPr>
                        <a:t>Detention</a:t>
                      </a:r>
                      <a:r>
                        <a:rPr lang="nl-NL" sz="1000" dirty="0">
                          <a:solidFill>
                            <a:schemeClr val="bg1"/>
                          </a:solidFill>
                          <a:latin typeface="Tunga" panose="020B0502040204020203" pitchFamily="34" charset="0"/>
                          <a:cs typeface="Tunga" panose="020B0502040204020203" pitchFamily="34" charset="0"/>
                        </a:rPr>
                        <a:t> free </a:t>
                      </a:r>
                      <a:r>
                        <a:rPr lang="nl-NL" sz="1000" dirty="0" err="1">
                          <a:solidFill>
                            <a:schemeClr val="bg1"/>
                          </a:solidFill>
                          <a:latin typeface="Tunga" panose="020B0502040204020203" pitchFamily="34" charset="0"/>
                          <a:cs typeface="Tunga" panose="020B0502040204020203" pitchFamily="34" charset="0"/>
                        </a:rPr>
                        <a:t>days</a:t>
                      </a:r>
                      <a:endParaRPr lang="nl-NL" sz="1000" dirty="0">
                        <a:solidFill>
                          <a:schemeClr val="bg1"/>
                        </a:solidFill>
                        <a:latin typeface="Tunga" panose="020B0502040204020203" pitchFamily="34" charset="0"/>
                        <a:cs typeface="Tunga" panose="020B0502040204020203" pitchFamily="34" charset="0"/>
                      </a:endParaRPr>
                    </a:p>
                  </a:txBody>
                  <a:tcPr>
                    <a:solidFill>
                      <a:schemeClr val="bg1">
                        <a:lumMod val="50000"/>
                      </a:schemeClr>
                    </a:solidFill>
                  </a:tcPr>
                </a:tc>
                <a:tc>
                  <a:txBody>
                    <a:bodyPr/>
                    <a:lstStyle/>
                    <a:p>
                      <a:r>
                        <a:rPr lang="nl-NL" sz="1000" dirty="0">
                          <a:solidFill>
                            <a:schemeClr val="bg1"/>
                          </a:solidFill>
                          <a:latin typeface="Tunga" panose="020B0502040204020203" pitchFamily="34" charset="0"/>
                          <a:cs typeface="Tunga" panose="020B0502040204020203" pitchFamily="34" charset="0"/>
                        </a:rPr>
                        <a:t>10</a:t>
                      </a:r>
                    </a:p>
                  </a:txBody>
                  <a:tcPr>
                    <a:solidFill>
                      <a:schemeClr val="bg1">
                        <a:lumMod val="65000"/>
                      </a:schemeClr>
                    </a:solidFill>
                  </a:tcPr>
                </a:tc>
                <a:extLst>
                  <a:ext uri="{0D108BD9-81ED-4DB2-BD59-A6C34878D82A}">
                    <a16:rowId xmlns:a16="http://schemas.microsoft.com/office/drawing/2014/main" val="10004"/>
                  </a:ext>
                </a:extLst>
              </a:tr>
              <a:tr h="0">
                <a:tc vMerge="1">
                  <a:txBody>
                    <a:bodyPr/>
                    <a:lstStyle/>
                    <a:p>
                      <a:endParaRPr lang="nl-NL" sz="1000" dirty="0">
                        <a:solidFill>
                          <a:schemeClr val="bg1"/>
                        </a:solidFill>
                        <a:latin typeface="Tunga" panose="020B0502040204020203" pitchFamily="34" charset="0"/>
                        <a:cs typeface="Tunga" panose="020B0502040204020203" pitchFamily="34" charset="0"/>
                      </a:endParaRPr>
                    </a:p>
                  </a:txBody>
                  <a:tcPr>
                    <a:solidFill>
                      <a:schemeClr val="bg1">
                        <a:lumMod val="50000"/>
                      </a:schemeClr>
                    </a:solidFill>
                  </a:tcPr>
                </a:tc>
                <a:tc>
                  <a:txBody>
                    <a:bodyPr/>
                    <a:lstStyle/>
                    <a:p>
                      <a:r>
                        <a:rPr lang="nl-NL" sz="1000" dirty="0" err="1">
                          <a:solidFill>
                            <a:schemeClr val="bg1"/>
                          </a:solidFill>
                          <a:latin typeface="Tunga" panose="020B0502040204020203" pitchFamily="34" charset="0"/>
                          <a:cs typeface="Tunga" panose="020B0502040204020203" pitchFamily="34" charset="0"/>
                        </a:rPr>
                        <a:t>Demurrage</a:t>
                      </a:r>
                      <a:r>
                        <a:rPr lang="nl-NL" sz="1000" dirty="0">
                          <a:solidFill>
                            <a:schemeClr val="bg1"/>
                          </a:solidFill>
                          <a:latin typeface="Tunga" panose="020B0502040204020203" pitchFamily="34" charset="0"/>
                          <a:cs typeface="Tunga" panose="020B0502040204020203" pitchFamily="34" charset="0"/>
                        </a:rPr>
                        <a:t> free </a:t>
                      </a:r>
                      <a:r>
                        <a:rPr lang="nl-NL" sz="1000" dirty="0" err="1">
                          <a:solidFill>
                            <a:schemeClr val="bg1"/>
                          </a:solidFill>
                          <a:latin typeface="Tunga" panose="020B0502040204020203" pitchFamily="34" charset="0"/>
                          <a:cs typeface="Tunga" panose="020B0502040204020203" pitchFamily="34" charset="0"/>
                        </a:rPr>
                        <a:t>days</a:t>
                      </a:r>
                      <a:endParaRPr lang="nl-NL" sz="1000" dirty="0">
                        <a:solidFill>
                          <a:schemeClr val="bg1"/>
                        </a:solidFill>
                        <a:latin typeface="Tunga" panose="020B0502040204020203" pitchFamily="34" charset="0"/>
                        <a:cs typeface="Tunga" panose="020B0502040204020203" pitchFamily="34" charset="0"/>
                      </a:endParaRPr>
                    </a:p>
                  </a:txBody>
                  <a:tcPr>
                    <a:solidFill>
                      <a:schemeClr val="bg1">
                        <a:lumMod val="50000"/>
                      </a:schemeClr>
                    </a:solidFill>
                  </a:tcPr>
                </a:tc>
                <a:tc>
                  <a:txBody>
                    <a:bodyPr/>
                    <a:lstStyle/>
                    <a:p>
                      <a:r>
                        <a:rPr lang="nl-NL" sz="1000" dirty="0">
                          <a:solidFill>
                            <a:schemeClr val="bg1"/>
                          </a:solidFill>
                          <a:latin typeface="Tunga" panose="020B0502040204020203" pitchFamily="34" charset="0"/>
                          <a:cs typeface="Tunga" panose="020B0502040204020203" pitchFamily="34" charset="0"/>
                        </a:rPr>
                        <a:t>10</a:t>
                      </a:r>
                    </a:p>
                  </a:txBody>
                  <a:tcPr>
                    <a:solidFill>
                      <a:schemeClr val="bg1">
                        <a:lumMod val="65000"/>
                      </a:schemeClr>
                    </a:solidFill>
                  </a:tcPr>
                </a:tc>
                <a:extLst>
                  <a:ext uri="{0D108BD9-81ED-4DB2-BD59-A6C34878D82A}">
                    <a16:rowId xmlns:a16="http://schemas.microsoft.com/office/drawing/2014/main" val="10005"/>
                  </a:ext>
                </a:extLst>
              </a:tr>
            </a:tbl>
          </a:graphicData>
        </a:graphic>
      </p:graphicFrame>
      <p:pic>
        <p:nvPicPr>
          <p:cNvPr id="82" name="Picture 24" descr="https://upload.wikimedia.org/wikipedia/en/thumb/f/f3/Maersk_Oil_logo.svg/1135px-Maersk_Oil_logo.svg.png"/>
          <p:cNvPicPr>
            <a:picLocks noChangeAspect="1" noChangeArrowheads="1"/>
          </p:cNvPicPr>
          <p:nvPr/>
        </p:nvPicPr>
        <p:blipFill>
          <a:blip r:embed="rId13" cstate="print">
            <a:extLst>
              <a:ext uri="{28A0092B-C50C-407E-A947-70E740481C1C}">
                <a14:useLocalDpi xmlns:a14="http://schemas.microsoft.com/office/drawing/2010/main" val="0"/>
              </a:ext>
            </a:extLst>
          </a:blip>
          <a:srcRect/>
          <a:stretch>
            <a:fillRect/>
          </a:stretch>
        </p:blipFill>
        <p:spPr bwMode="auto">
          <a:xfrm>
            <a:off x="7966921" y="3753885"/>
            <a:ext cx="212715" cy="191912"/>
          </a:xfrm>
          <a:prstGeom prst="rect">
            <a:avLst/>
          </a:prstGeom>
          <a:noFill/>
          <a:extLst>
            <a:ext uri="{909E8E84-426E-40DD-AFC4-6F175D3DCCD1}">
              <a14:hiddenFill xmlns:a14="http://schemas.microsoft.com/office/drawing/2010/main">
                <a:solidFill>
                  <a:srgbClr val="FFFFFF"/>
                </a:solidFill>
              </a14:hiddenFill>
            </a:ext>
          </a:extLst>
        </p:spPr>
      </p:pic>
      <p:pic>
        <p:nvPicPr>
          <p:cNvPr id="83" name="Picture 82"/>
          <p:cNvPicPr>
            <a:picLocks noChangeAspect="1"/>
          </p:cNvPicPr>
          <p:nvPr/>
        </p:nvPicPr>
        <p:blipFill>
          <a:blip r:embed="rId14">
            <a:extLst>
              <a:ext uri="{28A0092B-C50C-407E-A947-70E740481C1C}">
                <a14:useLocalDpi xmlns:a14="http://schemas.microsoft.com/office/drawing/2010/main" val="0"/>
              </a:ext>
            </a:extLst>
          </a:blip>
          <a:stretch>
            <a:fillRect/>
          </a:stretch>
        </p:blipFill>
        <p:spPr>
          <a:xfrm>
            <a:off x="9829126" y="2989917"/>
            <a:ext cx="181186" cy="181186"/>
          </a:xfrm>
          <a:prstGeom prst="rect">
            <a:avLst/>
          </a:prstGeom>
        </p:spPr>
      </p:pic>
      <p:pic>
        <p:nvPicPr>
          <p:cNvPr id="3" name="Picture 2"/>
          <p:cNvPicPr>
            <a:picLocks noChangeAspect="1"/>
          </p:cNvPicPr>
          <p:nvPr/>
        </p:nvPicPr>
        <p:blipFill>
          <a:blip r:embed="rId15">
            <a:extLst>
              <a:ext uri="{28A0092B-C50C-407E-A947-70E740481C1C}">
                <a14:useLocalDpi xmlns:a14="http://schemas.microsoft.com/office/drawing/2010/main" val="0"/>
              </a:ext>
            </a:extLst>
          </a:blip>
          <a:stretch>
            <a:fillRect/>
          </a:stretch>
        </p:blipFill>
        <p:spPr>
          <a:xfrm>
            <a:off x="10066826" y="2984209"/>
            <a:ext cx="195346" cy="195346"/>
          </a:xfrm>
          <a:prstGeom prst="rect">
            <a:avLst/>
          </a:prstGeom>
        </p:spPr>
      </p:pic>
      <p:pic>
        <p:nvPicPr>
          <p:cNvPr id="84" name="Picture 83"/>
          <p:cNvPicPr>
            <a:picLocks noChangeAspect="1"/>
          </p:cNvPicPr>
          <p:nvPr/>
        </p:nvPicPr>
        <p:blipFill>
          <a:blip r:embed="rId16">
            <a:extLst>
              <a:ext uri="{28A0092B-C50C-407E-A947-70E740481C1C}">
                <a14:useLocalDpi xmlns:a14="http://schemas.microsoft.com/office/drawing/2010/main" val="0"/>
              </a:ext>
            </a:extLst>
          </a:blip>
          <a:stretch>
            <a:fillRect/>
          </a:stretch>
        </p:blipFill>
        <p:spPr>
          <a:xfrm>
            <a:off x="10317602" y="2981558"/>
            <a:ext cx="189545" cy="189545"/>
          </a:xfrm>
          <a:prstGeom prst="rect">
            <a:avLst/>
          </a:prstGeom>
        </p:spPr>
      </p:pic>
      <p:pic>
        <p:nvPicPr>
          <p:cNvPr id="4" name="Picture 3"/>
          <p:cNvPicPr>
            <a:picLocks noChangeAspect="1"/>
          </p:cNvPicPr>
          <p:nvPr/>
        </p:nvPicPr>
        <p:blipFill>
          <a:blip r:embed="rId17">
            <a:extLst>
              <a:ext uri="{28A0092B-C50C-407E-A947-70E740481C1C}">
                <a14:useLocalDpi xmlns:a14="http://schemas.microsoft.com/office/drawing/2010/main" val="0"/>
              </a:ext>
            </a:extLst>
          </a:blip>
          <a:stretch>
            <a:fillRect/>
          </a:stretch>
        </p:blipFill>
        <p:spPr>
          <a:xfrm>
            <a:off x="10562577" y="2993446"/>
            <a:ext cx="177657" cy="177657"/>
          </a:xfrm>
          <a:prstGeom prst="rect">
            <a:avLst/>
          </a:prstGeom>
        </p:spPr>
      </p:pic>
      <p:sp>
        <p:nvSpPr>
          <p:cNvPr id="86" name="Rectangle 85">
            <a:hlinkClick r:id="rId18" action="ppaction://hlinksldjump"/>
          </p:cNvPr>
          <p:cNvSpPr/>
          <p:nvPr/>
        </p:nvSpPr>
        <p:spPr>
          <a:xfrm>
            <a:off x="9004417" y="5404659"/>
            <a:ext cx="1040785" cy="23957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nSpc>
                <a:spcPct val="125000"/>
              </a:lnSpc>
            </a:pPr>
            <a:r>
              <a:rPr lang="nl-NL" sz="1200" b="1" u="sng" dirty="0">
                <a:solidFill>
                  <a:schemeClr val="tx1"/>
                </a:solidFill>
                <a:latin typeface="Tunga" panose="020B0502040204020203" pitchFamily="34" charset="0"/>
                <a:cs typeface="Tunga" panose="020B0502040204020203" pitchFamily="34" charset="0"/>
              </a:rPr>
              <a:t>more options</a:t>
            </a:r>
            <a:endParaRPr lang="nl-NL" sz="1600" u="sng" dirty="0">
              <a:solidFill>
                <a:schemeClr val="tx1"/>
              </a:solidFill>
              <a:latin typeface="Tunga" panose="020B0502040204020203" pitchFamily="34" charset="0"/>
              <a:cs typeface="Tunga" panose="020B0502040204020203" pitchFamily="34" charset="0"/>
            </a:endParaRPr>
          </a:p>
        </p:txBody>
      </p:sp>
      <p:sp>
        <p:nvSpPr>
          <p:cNvPr id="87" name="TextBox 86"/>
          <p:cNvSpPr txBox="1"/>
          <p:nvPr/>
        </p:nvSpPr>
        <p:spPr>
          <a:xfrm>
            <a:off x="10767627" y="583984"/>
            <a:ext cx="963725" cy="215444"/>
          </a:xfrm>
          <a:prstGeom prst="rect">
            <a:avLst/>
          </a:prstGeom>
          <a:noFill/>
        </p:spPr>
        <p:txBody>
          <a:bodyPr wrap="none" rtlCol="0">
            <a:spAutoFit/>
          </a:bodyPr>
          <a:lstStyle/>
          <a:p>
            <a:r>
              <a:rPr lang="nl-NL" sz="800" dirty="0" err="1">
                <a:solidFill>
                  <a:schemeClr val="tx2"/>
                </a:solidFill>
              </a:rPr>
              <a:t>Sort</a:t>
            </a:r>
            <a:r>
              <a:rPr lang="nl-NL" sz="800" dirty="0">
                <a:solidFill>
                  <a:schemeClr val="tx2"/>
                </a:solidFill>
              </a:rPr>
              <a:t> </a:t>
            </a:r>
            <a:r>
              <a:rPr lang="nl-NL" sz="800" dirty="0" err="1">
                <a:solidFill>
                  <a:schemeClr val="tx2"/>
                </a:solidFill>
              </a:rPr>
              <a:t>by</a:t>
            </a:r>
            <a:r>
              <a:rPr lang="nl-NL" sz="800" dirty="0">
                <a:solidFill>
                  <a:schemeClr val="tx2"/>
                </a:solidFill>
              </a:rPr>
              <a:t> </a:t>
            </a:r>
            <a:r>
              <a:rPr lang="nl-NL" sz="800" u="sng" dirty="0">
                <a:solidFill>
                  <a:schemeClr val="tx2"/>
                </a:solidFill>
              </a:rPr>
              <a:t>Price</a:t>
            </a:r>
            <a:r>
              <a:rPr lang="nl-NL" sz="800" dirty="0">
                <a:solidFill>
                  <a:schemeClr val="tx2"/>
                </a:solidFill>
              </a:rPr>
              <a:t> │ Co2</a:t>
            </a:r>
            <a:endParaRPr lang="en-GB" sz="800" dirty="0">
              <a:solidFill>
                <a:schemeClr val="tx2"/>
              </a:solidFill>
            </a:endParaRPr>
          </a:p>
        </p:txBody>
      </p:sp>
      <p:sp>
        <p:nvSpPr>
          <p:cNvPr id="88" name="TextBox 87"/>
          <p:cNvSpPr txBox="1"/>
          <p:nvPr/>
        </p:nvSpPr>
        <p:spPr>
          <a:xfrm>
            <a:off x="7977896" y="585502"/>
            <a:ext cx="987771" cy="215444"/>
          </a:xfrm>
          <a:prstGeom prst="rect">
            <a:avLst/>
          </a:prstGeom>
          <a:noFill/>
        </p:spPr>
        <p:txBody>
          <a:bodyPr wrap="none" rtlCol="0">
            <a:spAutoFit/>
          </a:bodyPr>
          <a:lstStyle/>
          <a:p>
            <a:r>
              <a:rPr lang="en-GB" sz="800" dirty="0"/>
              <a:t>Contracted options</a:t>
            </a:r>
          </a:p>
        </p:txBody>
      </p:sp>
      <p:graphicFrame>
        <p:nvGraphicFramePr>
          <p:cNvPr id="89" name="Table 88"/>
          <p:cNvGraphicFramePr>
            <a:graphicFrameLocks noGrp="1"/>
          </p:cNvGraphicFramePr>
          <p:nvPr>
            <p:extLst>
              <p:ext uri="{D42A27DB-BD31-4B8C-83A1-F6EECF244321}">
                <p14:modId xmlns:p14="http://schemas.microsoft.com/office/powerpoint/2010/main" val="1029163436"/>
              </p:ext>
            </p:extLst>
          </p:nvPr>
        </p:nvGraphicFramePr>
        <p:xfrm>
          <a:off x="127094" y="4077405"/>
          <a:ext cx="3716178" cy="1463040"/>
        </p:xfrm>
        <a:graphic>
          <a:graphicData uri="http://schemas.openxmlformats.org/drawingml/2006/table">
            <a:tbl>
              <a:tblPr bandRow="1">
                <a:tableStyleId>{073A0DAA-6AF3-43AB-8588-CEC1D06C72B9}</a:tableStyleId>
              </a:tblPr>
              <a:tblGrid>
                <a:gridCol w="1503047">
                  <a:extLst>
                    <a:ext uri="{9D8B030D-6E8A-4147-A177-3AD203B41FA5}">
                      <a16:colId xmlns:a16="http://schemas.microsoft.com/office/drawing/2014/main" val="20000"/>
                    </a:ext>
                  </a:extLst>
                </a:gridCol>
                <a:gridCol w="884459">
                  <a:extLst>
                    <a:ext uri="{9D8B030D-6E8A-4147-A177-3AD203B41FA5}">
                      <a16:colId xmlns:a16="http://schemas.microsoft.com/office/drawing/2014/main" val="20001"/>
                    </a:ext>
                  </a:extLst>
                </a:gridCol>
                <a:gridCol w="609600">
                  <a:extLst>
                    <a:ext uri="{9D8B030D-6E8A-4147-A177-3AD203B41FA5}">
                      <a16:colId xmlns:a16="http://schemas.microsoft.com/office/drawing/2014/main" val="2683200387"/>
                    </a:ext>
                  </a:extLst>
                </a:gridCol>
                <a:gridCol w="719072">
                  <a:extLst>
                    <a:ext uri="{9D8B030D-6E8A-4147-A177-3AD203B41FA5}">
                      <a16:colId xmlns:a16="http://schemas.microsoft.com/office/drawing/2014/main" val="2419733206"/>
                    </a:ext>
                  </a:extLst>
                </a:gridCol>
              </a:tblGrid>
              <a:tr h="0">
                <a:tc>
                  <a:txBody>
                    <a:bodyPr/>
                    <a:lstStyle/>
                    <a:p>
                      <a:r>
                        <a:rPr lang="en-GB" sz="1000" noProof="0" dirty="0">
                          <a:solidFill>
                            <a:schemeClr val="bg1"/>
                          </a:solidFill>
                          <a:latin typeface="Tunga" panose="020B0502040204020203" pitchFamily="34" charset="0"/>
                          <a:cs typeface="Tunga" panose="020B0502040204020203" pitchFamily="34" charset="0"/>
                        </a:rPr>
                        <a:t>Rotterdam (Departure)</a:t>
                      </a:r>
                    </a:p>
                  </a:txBody>
                  <a:tcPr>
                    <a:solidFill>
                      <a:schemeClr val="bg1">
                        <a:lumMod val="50000"/>
                      </a:schemeClr>
                    </a:solidFill>
                  </a:tcPr>
                </a:tc>
                <a:tc>
                  <a:txBody>
                    <a:bodyPr/>
                    <a:lstStyle/>
                    <a:p>
                      <a:r>
                        <a:rPr lang="en-GB" sz="1000" noProof="0" dirty="0">
                          <a:solidFill>
                            <a:schemeClr val="bg1"/>
                          </a:solidFill>
                          <a:latin typeface="Tunga" panose="020B0502040204020203" pitchFamily="34" charset="0"/>
                          <a:cs typeface="Tunga" panose="020B0502040204020203" pitchFamily="34" charset="0"/>
                        </a:rPr>
                        <a:t>Tilburg (Arrival)</a:t>
                      </a:r>
                    </a:p>
                  </a:txBody>
                  <a:tcPr>
                    <a:solidFill>
                      <a:schemeClr val="bg1">
                        <a:lumMod val="65000"/>
                      </a:schemeClr>
                    </a:solidFill>
                  </a:tcPr>
                </a:tc>
                <a:tc>
                  <a:txBody>
                    <a:bodyPr/>
                    <a:lstStyle/>
                    <a:p>
                      <a:r>
                        <a:rPr lang="en-GB" sz="1000" noProof="0" dirty="0">
                          <a:solidFill>
                            <a:schemeClr val="bg1"/>
                          </a:solidFill>
                          <a:latin typeface="Tunga" panose="020B0502040204020203" pitchFamily="34" charset="0"/>
                          <a:cs typeface="Tunga" panose="020B0502040204020203" pitchFamily="34" charset="0"/>
                        </a:rPr>
                        <a:t>Operator</a:t>
                      </a:r>
                    </a:p>
                  </a:txBody>
                  <a:tcPr>
                    <a:solidFill>
                      <a:schemeClr val="bg1">
                        <a:lumMod val="65000"/>
                      </a:schemeClr>
                    </a:solidFill>
                  </a:tcPr>
                </a:tc>
                <a:tc>
                  <a:txBody>
                    <a:bodyPr/>
                    <a:lstStyle/>
                    <a:p>
                      <a:r>
                        <a:rPr lang="en-GB" sz="1000" noProof="0" dirty="0">
                          <a:solidFill>
                            <a:schemeClr val="bg1"/>
                          </a:solidFill>
                          <a:latin typeface="Tunga" panose="020B0502040204020203" pitchFamily="34" charset="0"/>
                          <a:cs typeface="Tunga" panose="020B0502040204020203" pitchFamily="34" charset="0"/>
                        </a:rPr>
                        <a:t>Transit time</a:t>
                      </a:r>
                    </a:p>
                  </a:txBody>
                  <a:tcPr>
                    <a:solidFill>
                      <a:schemeClr val="bg1">
                        <a:lumMod val="65000"/>
                      </a:schemeClr>
                    </a:solidFill>
                  </a:tcPr>
                </a:tc>
                <a:extLst>
                  <a:ext uri="{0D108BD9-81ED-4DB2-BD59-A6C34878D82A}">
                    <a16:rowId xmlns:a16="http://schemas.microsoft.com/office/drawing/2014/main" val="2550279558"/>
                  </a:ext>
                </a:extLst>
              </a:tr>
              <a:tr h="0">
                <a:tc>
                  <a:txBody>
                    <a:bodyPr/>
                    <a:lstStyle/>
                    <a:p>
                      <a:r>
                        <a:rPr lang="en-GB" sz="1000" noProof="0" dirty="0">
                          <a:solidFill>
                            <a:schemeClr val="tx1"/>
                          </a:solidFill>
                          <a:latin typeface="Tunga" panose="020B0502040204020203" pitchFamily="34" charset="0"/>
                          <a:cs typeface="Tunga" panose="020B0502040204020203" pitchFamily="34" charset="0"/>
                        </a:rPr>
                        <a:t>SU Night</a:t>
                      </a:r>
                    </a:p>
                  </a:txBody>
                  <a:tcPr>
                    <a:solidFill>
                      <a:srgbClr val="FFFFCC"/>
                    </a:solidFill>
                  </a:tcPr>
                </a:tc>
                <a:tc>
                  <a:txBody>
                    <a:bodyPr/>
                    <a:lstStyle/>
                    <a:p>
                      <a:r>
                        <a:rPr lang="en-GB" sz="1000" noProof="0" dirty="0">
                          <a:solidFill>
                            <a:schemeClr val="tx1"/>
                          </a:solidFill>
                          <a:latin typeface="Tunga" panose="020B0502040204020203" pitchFamily="34" charset="0"/>
                          <a:cs typeface="Tunga" panose="020B0502040204020203" pitchFamily="34" charset="0"/>
                        </a:rPr>
                        <a:t>MO Morning</a:t>
                      </a:r>
                    </a:p>
                  </a:txBody>
                  <a:tcPr>
                    <a:solidFill>
                      <a:srgbClr val="FFFFCC"/>
                    </a:solidFill>
                  </a:tcPr>
                </a:tc>
                <a:tc>
                  <a:txBody>
                    <a:bodyPr/>
                    <a:lstStyle/>
                    <a:p>
                      <a:r>
                        <a:rPr lang="en-GB" sz="1000" noProof="0" dirty="0">
                          <a:solidFill>
                            <a:schemeClr val="tx1"/>
                          </a:solidFill>
                          <a:latin typeface="Tunga" panose="020B0502040204020203" pitchFamily="34" charset="0"/>
                          <a:cs typeface="Tunga" panose="020B0502040204020203" pitchFamily="34" charset="0"/>
                        </a:rPr>
                        <a:t>BIM</a:t>
                      </a:r>
                    </a:p>
                  </a:txBody>
                  <a:tcPr>
                    <a:solidFill>
                      <a:srgbClr val="FFFFCC"/>
                    </a:solidFill>
                  </a:tcPr>
                </a:tc>
                <a:tc>
                  <a:txBody>
                    <a:bodyPr/>
                    <a:lstStyle/>
                    <a:p>
                      <a:r>
                        <a:rPr lang="en-GB" sz="1000" noProof="0" dirty="0">
                          <a:solidFill>
                            <a:schemeClr val="tx1"/>
                          </a:solidFill>
                          <a:latin typeface="Tunga" panose="020B0502040204020203" pitchFamily="34" charset="0"/>
                          <a:cs typeface="Tunga" panose="020B0502040204020203" pitchFamily="34" charset="0"/>
                        </a:rPr>
                        <a:t>6 hours</a:t>
                      </a:r>
                    </a:p>
                  </a:txBody>
                  <a:tcPr>
                    <a:solidFill>
                      <a:srgbClr val="FFFFCC"/>
                    </a:solidFill>
                  </a:tcPr>
                </a:tc>
                <a:extLst>
                  <a:ext uri="{0D108BD9-81ED-4DB2-BD59-A6C34878D82A}">
                    <a16:rowId xmlns:a16="http://schemas.microsoft.com/office/drawing/2014/main" val="3983907128"/>
                  </a:ext>
                </a:extLst>
              </a:tr>
              <a:tr h="0">
                <a:tc>
                  <a:txBody>
                    <a:bodyPr/>
                    <a:lstStyle/>
                    <a:p>
                      <a:r>
                        <a:rPr lang="en-GB" sz="1000" noProof="0" dirty="0">
                          <a:solidFill>
                            <a:schemeClr val="bg1"/>
                          </a:solidFill>
                          <a:latin typeface="Tunga" panose="020B0502040204020203" pitchFamily="34" charset="0"/>
                          <a:cs typeface="Tunga" panose="020B0502040204020203" pitchFamily="34" charset="0"/>
                        </a:rPr>
                        <a:t>MO Morning</a:t>
                      </a:r>
                    </a:p>
                  </a:txBody>
                  <a:tcPr>
                    <a:solidFill>
                      <a:schemeClr val="bg1">
                        <a:lumMod val="50000"/>
                      </a:schemeClr>
                    </a:solidFill>
                  </a:tcPr>
                </a:tc>
                <a:tc>
                  <a:txBody>
                    <a:bodyPr/>
                    <a:lstStyle/>
                    <a:p>
                      <a:r>
                        <a:rPr lang="en-GB" sz="1000" noProof="0" dirty="0">
                          <a:solidFill>
                            <a:schemeClr val="bg1"/>
                          </a:solidFill>
                          <a:latin typeface="Tunga" panose="020B0502040204020203" pitchFamily="34" charset="0"/>
                          <a:cs typeface="Tunga" panose="020B0502040204020203" pitchFamily="34" charset="0"/>
                        </a:rPr>
                        <a:t>MO Afternoon</a:t>
                      </a:r>
                    </a:p>
                  </a:txBody>
                  <a:tcPr>
                    <a:solidFill>
                      <a:schemeClr val="bg1">
                        <a:lumMod val="65000"/>
                      </a:schemeClr>
                    </a:solidFill>
                  </a:tcPr>
                </a:tc>
                <a:tc>
                  <a:txBody>
                    <a:bodyPr/>
                    <a:lstStyle/>
                    <a:p>
                      <a:r>
                        <a:rPr lang="en-GB" sz="1000" noProof="0" dirty="0">
                          <a:solidFill>
                            <a:schemeClr val="bg1"/>
                          </a:solidFill>
                          <a:latin typeface="Tunga" panose="020B0502040204020203" pitchFamily="34" charset="0"/>
                          <a:cs typeface="Tunga" panose="020B0502040204020203" pitchFamily="34" charset="0"/>
                        </a:rPr>
                        <a:t>BIM</a:t>
                      </a:r>
                    </a:p>
                  </a:txBody>
                  <a:tcPr>
                    <a:solidFill>
                      <a:schemeClr val="bg1">
                        <a:lumMod val="65000"/>
                      </a:schemeClr>
                    </a:solidFill>
                  </a:tcPr>
                </a:tc>
                <a:tc>
                  <a:txBody>
                    <a:bodyPr/>
                    <a:lstStyle/>
                    <a:p>
                      <a:r>
                        <a:rPr lang="en-GB" sz="1000" noProof="0" dirty="0">
                          <a:solidFill>
                            <a:schemeClr val="bg1"/>
                          </a:solidFill>
                          <a:latin typeface="Tunga" panose="020B0502040204020203" pitchFamily="34" charset="0"/>
                          <a:cs typeface="Tunga" panose="020B0502040204020203" pitchFamily="34" charset="0"/>
                        </a:rPr>
                        <a:t>6 hours</a:t>
                      </a:r>
                    </a:p>
                  </a:txBody>
                  <a:tcPr>
                    <a:solidFill>
                      <a:schemeClr val="bg1">
                        <a:lumMod val="65000"/>
                      </a:schemeClr>
                    </a:solidFill>
                  </a:tcPr>
                </a:tc>
                <a:extLst>
                  <a:ext uri="{0D108BD9-81ED-4DB2-BD59-A6C34878D82A}">
                    <a16:rowId xmlns:a16="http://schemas.microsoft.com/office/drawing/2014/main" val="68612838"/>
                  </a:ext>
                </a:extLst>
              </a:tr>
              <a:tr h="0">
                <a:tc>
                  <a:txBody>
                    <a:bodyPr/>
                    <a:lstStyle/>
                    <a:p>
                      <a:r>
                        <a:rPr lang="en-GB" sz="1000" noProof="0" dirty="0">
                          <a:solidFill>
                            <a:schemeClr val="bg1"/>
                          </a:solidFill>
                          <a:latin typeface="Tunga" panose="020B0502040204020203" pitchFamily="34" charset="0"/>
                          <a:cs typeface="Tunga" panose="020B0502040204020203" pitchFamily="34" charset="0"/>
                        </a:rPr>
                        <a:t>TU Night</a:t>
                      </a:r>
                    </a:p>
                  </a:txBody>
                  <a:tcPr>
                    <a:solidFill>
                      <a:schemeClr val="bg1">
                        <a:lumMod val="50000"/>
                      </a:schemeClr>
                    </a:solidFill>
                  </a:tcPr>
                </a:tc>
                <a:tc>
                  <a:txBody>
                    <a:bodyPr/>
                    <a:lstStyle/>
                    <a:p>
                      <a:r>
                        <a:rPr lang="en-GB" sz="1000" noProof="0" dirty="0">
                          <a:solidFill>
                            <a:schemeClr val="bg1"/>
                          </a:solidFill>
                          <a:latin typeface="Tunga" panose="020B0502040204020203" pitchFamily="34" charset="0"/>
                          <a:cs typeface="Tunga" panose="020B0502040204020203" pitchFamily="34" charset="0"/>
                        </a:rPr>
                        <a:t>WE Morning</a:t>
                      </a:r>
                    </a:p>
                  </a:txBody>
                  <a:tcPr>
                    <a:solidFill>
                      <a:schemeClr val="bg1">
                        <a:lumMod val="65000"/>
                      </a:schemeClr>
                    </a:solidFill>
                  </a:tcPr>
                </a:tc>
                <a:tc>
                  <a:txBody>
                    <a:bodyPr/>
                    <a:lstStyle/>
                    <a:p>
                      <a:r>
                        <a:rPr lang="en-GB" sz="1000" noProof="0" dirty="0">
                          <a:solidFill>
                            <a:schemeClr val="bg1"/>
                          </a:solidFill>
                          <a:latin typeface="Tunga" panose="020B0502040204020203" pitchFamily="34" charset="0"/>
                          <a:cs typeface="Tunga" panose="020B0502040204020203" pitchFamily="34" charset="0"/>
                        </a:rPr>
                        <a:t>BIM</a:t>
                      </a:r>
                    </a:p>
                  </a:txBody>
                  <a:tcPr>
                    <a:solidFill>
                      <a:schemeClr val="bg1">
                        <a:lumMod val="65000"/>
                      </a:schemeClr>
                    </a:solidFill>
                  </a:tcPr>
                </a:tc>
                <a:tc>
                  <a:txBody>
                    <a:bodyPr/>
                    <a:lstStyle/>
                    <a:p>
                      <a:r>
                        <a:rPr lang="en-GB" sz="1000" noProof="0" dirty="0">
                          <a:solidFill>
                            <a:schemeClr val="bg1"/>
                          </a:solidFill>
                          <a:latin typeface="Tunga" panose="020B0502040204020203" pitchFamily="34" charset="0"/>
                          <a:cs typeface="Tunga" panose="020B0502040204020203" pitchFamily="34" charset="0"/>
                        </a:rPr>
                        <a:t>6 hours</a:t>
                      </a:r>
                    </a:p>
                  </a:txBody>
                  <a:tcPr>
                    <a:solidFill>
                      <a:schemeClr val="bg1">
                        <a:lumMod val="65000"/>
                      </a:schemeClr>
                    </a:solidFill>
                  </a:tcPr>
                </a:tc>
                <a:extLst>
                  <a:ext uri="{0D108BD9-81ED-4DB2-BD59-A6C34878D82A}">
                    <a16:rowId xmlns:a16="http://schemas.microsoft.com/office/drawing/2014/main" val="2201246625"/>
                  </a:ext>
                </a:extLst>
              </a:tr>
              <a:tr h="0">
                <a:tc>
                  <a:txBody>
                    <a:bodyPr/>
                    <a:lstStyle/>
                    <a:p>
                      <a:r>
                        <a:rPr lang="en-GB" sz="1000" noProof="0" dirty="0">
                          <a:solidFill>
                            <a:schemeClr val="bg1"/>
                          </a:solidFill>
                          <a:latin typeface="Tunga" panose="020B0502040204020203" pitchFamily="34" charset="0"/>
                          <a:cs typeface="Tunga" panose="020B0502040204020203" pitchFamily="34" charset="0"/>
                        </a:rPr>
                        <a:t>WE Afternoon</a:t>
                      </a:r>
                    </a:p>
                  </a:txBody>
                  <a:tcPr>
                    <a:solidFill>
                      <a:srgbClr val="FF0000"/>
                    </a:solidFill>
                  </a:tcPr>
                </a:tc>
                <a:tc>
                  <a:txBody>
                    <a:bodyPr/>
                    <a:lstStyle/>
                    <a:p>
                      <a:r>
                        <a:rPr lang="en-GB" sz="1000" b="0" noProof="0" dirty="0">
                          <a:solidFill>
                            <a:schemeClr val="bg1"/>
                          </a:solidFill>
                          <a:latin typeface="Tunga" panose="020B0502040204020203" pitchFamily="34" charset="0"/>
                          <a:cs typeface="Tunga" panose="020B0502040204020203" pitchFamily="34" charset="0"/>
                        </a:rPr>
                        <a:t>TH Morning</a:t>
                      </a:r>
                    </a:p>
                  </a:txBody>
                  <a:tcPr>
                    <a:solidFill>
                      <a:srgbClr val="FF0000"/>
                    </a:solidFill>
                  </a:tcPr>
                </a:tc>
                <a:tc>
                  <a:txBody>
                    <a:bodyPr/>
                    <a:lstStyle/>
                    <a:p>
                      <a:r>
                        <a:rPr lang="en-GB" sz="1000" b="0" noProof="0" dirty="0">
                          <a:solidFill>
                            <a:schemeClr val="bg1"/>
                          </a:solidFill>
                          <a:latin typeface="Tunga" panose="020B0502040204020203" pitchFamily="34" charset="0"/>
                          <a:cs typeface="Tunga" panose="020B0502040204020203" pitchFamily="34" charset="0"/>
                        </a:rPr>
                        <a:t>BIM</a:t>
                      </a:r>
                    </a:p>
                  </a:txBody>
                  <a:tcPr>
                    <a:solidFill>
                      <a:schemeClr val="bg1">
                        <a:lumMod val="65000"/>
                      </a:schemeClr>
                    </a:solidFill>
                  </a:tcPr>
                </a:tc>
                <a:tc>
                  <a:txBody>
                    <a:bodyPr/>
                    <a:lstStyle/>
                    <a:p>
                      <a:r>
                        <a:rPr lang="en-GB" sz="1000" noProof="0" dirty="0">
                          <a:solidFill>
                            <a:schemeClr val="bg1"/>
                          </a:solidFill>
                          <a:latin typeface="Tunga" panose="020B0502040204020203" pitchFamily="34" charset="0"/>
                          <a:cs typeface="Tunga" panose="020B0502040204020203" pitchFamily="34" charset="0"/>
                        </a:rPr>
                        <a:t>6 hours</a:t>
                      </a:r>
                      <a:endParaRPr lang="en-GB" sz="1000" b="0" noProof="0" dirty="0">
                        <a:solidFill>
                          <a:schemeClr val="bg1"/>
                        </a:solidFill>
                        <a:latin typeface="Tunga" panose="020B0502040204020203" pitchFamily="34" charset="0"/>
                        <a:cs typeface="Tunga" panose="020B0502040204020203" pitchFamily="34" charset="0"/>
                      </a:endParaRPr>
                    </a:p>
                  </a:txBody>
                  <a:tcPr>
                    <a:solidFill>
                      <a:schemeClr val="bg1">
                        <a:lumMod val="65000"/>
                      </a:schemeClr>
                    </a:solidFill>
                  </a:tcPr>
                </a:tc>
                <a:extLst>
                  <a:ext uri="{0D108BD9-81ED-4DB2-BD59-A6C34878D82A}">
                    <a16:rowId xmlns:a16="http://schemas.microsoft.com/office/drawing/2014/main" val="10001"/>
                  </a:ext>
                </a:extLst>
              </a:tr>
              <a:tr h="0">
                <a:tc>
                  <a:txBody>
                    <a:bodyPr/>
                    <a:lstStyle/>
                    <a:p>
                      <a:r>
                        <a:rPr lang="en-GB" sz="1000" noProof="0" dirty="0">
                          <a:solidFill>
                            <a:schemeClr val="bg1"/>
                          </a:solidFill>
                          <a:latin typeface="Tunga" panose="020B0502040204020203" pitchFamily="34" charset="0"/>
                          <a:cs typeface="Tunga" panose="020B0502040204020203" pitchFamily="34" charset="0"/>
                        </a:rPr>
                        <a:t>TH Night</a:t>
                      </a:r>
                    </a:p>
                  </a:txBody>
                  <a:tcPr>
                    <a:solidFill>
                      <a:srgbClr val="FF0000"/>
                    </a:solidFill>
                  </a:tcPr>
                </a:tc>
                <a:tc>
                  <a:txBody>
                    <a:bodyPr/>
                    <a:lstStyle/>
                    <a:p>
                      <a:r>
                        <a:rPr lang="en-GB" sz="1000" noProof="0" dirty="0">
                          <a:solidFill>
                            <a:schemeClr val="bg1"/>
                          </a:solidFill>
                          <a:latin typeface="Tunga" panose="020B0502040204020203" pitchFamily="34" charset="0"/>
                          <a:cs typeface="Tunga" panose="020B0502040204020203" pitchFamily="34" charset="0"/>
                        </a:rPr>
                        <a:t>FR Morning</a:t>
                      </a:r>
                    </a:p>
                  </a:txBody>
                  <a:tcPr>
                    <a:solidFill>
                      <a:srgbClr val="FF0000"/>
                    </a:solidFill>
                  </a:tcPr>
                </a:tc>
                <a:tc>
                  <a:txBody>
                    <a:bodyPr/>
                    <a:lstStyle/>
                    <a:p>
                      <a:r>
                        <a:rPr lang="en-GB" sz="1000" noProof="0" dirty="0">
                          <a:solidFill>
                            <a:schemeClr val="bg1"/>
                          </a:solidFill>
                          <a:latin typeface="Tunga" panose="020B0502040204020203" pitchFamily="34" charset="0"/>
                          <a:cs typeface="Tunga" panose="020B0502040204020203" pitchFamily="34" charset="0"/>
                        </a:rPr>
                        <a:t>BIM</a:t>
                      </a:r>
                    </a:p>
                  </a:txBody>
                  <a:tcPr>
                    <a:solidFill>
                      <a:schemeClr val="bg1">
                        <a:lumMod val="65000"/>
                      </a:schemeClr>
                    </a:solidFill>
                  </a:tcPr>
                </a:tc>
                <a:tc>
                  <a:txBody>
                    <a:bodyPr/>
                    <a:lstStyle/>
                    <a:p>
                      <a:r>
                        <a:rPr lang="en-GB" sz="1000" noProof="0" dirty="0">
                          <a:solidFill>
                            <a:schemeClr val="bg1"/>
                          </a:solidFill>
                          <a:latin typeface="Tunga" panose="020B0502040204020203" pitchFamily="34" charset="0"/>
                          <a:cs typeface="Tunga" panose="020B0502040204020203" pitchFamily="34" charset="0"/>
                        </a:rPr>
                        <a:t>6 hours</a:t>
                      </a:r>
                    </a:p>
                  </a:txBody>
                  <a:tcPr>
                    <a:solidFill>
                      <a:schemeClr val="bg1">
                        <a:lumMod val="65000"/>
                      </a:schemeClr>
                    </a:solidFill>
                  </a:tcPr>
                </a:tc>
                <a:extLst>
                  <a:ext uri="{0D108BD9-81ED-4DB2-BD59-A6C34878D82A}">
                    <a16:rowId xmlns:a16="http://schemas.microsoft.com/office/drawing/2014/main" val="10002"/>
                  </a:ext>
                </a:extLst>
              </a:tr>
            </a:tbl>
          </a:graphicData>
        </a:graphic>
      </p:graphicFrame>
      <p:graphicFrame>
        <p:nvGraphicFramePr>
          <p:cNvPr id="95" name="Table 94"/>
          <p:cNvGraphicFramePr>
            <a:graphicFrameLocks noGrp="1"/>
          </p:cNvGraphicFramePr>
          <p:nvPr>
            <p:extLst/>
          </p:nvPr>
        </p:nvGraphicFramePr>
        <p:xfrm>
          <a:off x="3978564" y="4088968"/>
          <a:ext cx="3641436" cy="1463040"/>
        </p:xfrm>
        <a:graphic>
          <a:graphicData uri="http://schemas.openxmlformats.org/drawingml/2006/table">
            <a:tbl>
              <a:tblPr bandRow="1">
                <a:tableStyleId>{073A0DAA-6AF3-43AB-8588-CEC1D06C72B9}</a:tableStyleId>
              </a:tblPr>
              <a:tblGrid>
                <a:gridCol w="1126836">
                  <a:extLst>
                    <a:ext uri="{9D8B030D-6E8A-4147-A177-3AD203B41FA5}">
                      <a16:colId xmlns:a16="http://schemas.microsoft.com/office/drawing/2014/main" val="20000"/>
                    </a:ext>
                  </a:extLst>
                </a:gridCol>
                <a:gridCol w="1066800">
                  <a:extLst>
                    <a:ext uri="{9D8B030D-6E8A-4147-A177-3AD203B41FA5}">
                      <a16:colId xmlns:a16="http://schemas.microsoft.com/office/drawing/2014/main" val="20001"/>
                    </a:ext>
                  </a:extLst>
                </a:gridCol>
                <a:gridCol w="685800">
                  <a:extLst>
                    <a:ext uri="{9D8B030D-6E8A-4147-A177-3AD203B41FA5}">
                      <a16:colId xmlns:a16="http://schemas.microsoft.com/office/drawing/2014/main" val="2683200387"/>
                    </a:ext>
                  </a:extLst>
                </a:gridCol>
                <a:gridCol w="762000">
                  <a:extLst>
                    <a:ext uri="{9D8B030D-6E8A-4147-A177-3AD203B41FA5}">
                      <a16:colId xmlns:a16="http://schemas.microsoft.com/office/drawing/2014/main" val="598301134"/>
                    </a:ext>
                  </a:extLst>
                </a:gridCol>
              </a:tblGrid>
              <a:tr h="0">
                <a:tc>
                  <a:txBody>
                    <a:bodyPr/>
                    <a:lstStyle/>
                    <a:p>
                      <a:r>
                        <a:rPr lang="en-GB" sz="1000" noProof="0" dirty="0">
                          <a:solidFill>
                            <a:schemeClr val="bg1"/>
                          </a:solidFill>
                          <a:latin typeface="Tunga" panose="020B0502040204020203" pitchFamily="34" charset="0"/>
                          <a:cs typeface="Tunga" panose="020B0502040204020203" pitchFamily="34" charset="0"/>
                        </a:rPr>
                        <a:t>Tilburg (Departure)</a:t>
                      </a:r>
                    </a:p>
                  </a:txBody>
                  <a:tcPr>
                    <a:solidFill>
                      <a:schemeClr val="bg1">
                        <a:lumMod val="50000"/>
                      </a:schemeClr>
                    </a:solidFill>
                  </a:tcPr>
                </a:tc>
                <a:tc>
                  <a:txBody>
                    <a:bodyPr/>
                    <a:lstStyle/>
                    <a:p>
                      <a:r>
                        <a:rPr lang="en-GB" sz="1000" noProof="0" dirty="0">
                          <a:solidFill>
                            <a:schemeClr val="bg1"/>
                          </a:solidFill>
                          <a:latin typeface="Tunga" panose="020B0502040204020203" pitchFamily="34" charset="0"/>
                          <a:cs typeface="Tunga" panose="020B0502040204020203" pitchFamily="34" charset="0"/>
                        </a:rPr>
                        <a:t>Rotterdam (Arrival)</a:t>
                      </a:r>
                    </a:p>
                  </a:txBody>
                  <a:tcPr>
                    <a:solidFill>
                      <a:schemeClr val="bg1">
                        <a:lumMod val="65000"/>
                      </a:schemeClr>
                    </a:solidFill>
                  </a:tcPr>
                </a:tc>
                <a:tc>
                  <a:txBody>
                    <a:bodyPr/>
                    <a:lstStyle/>
                    <a:p>
                      <a:r>
                        <a:rPr lang="en-GB" sz="1000" noProof="0" dirty="0">
                          <a:solidFill>
                            <a:schemeClr val="bg1"/>
                          </a:solidFill>
                          <a:latin typeface="Tunga" panose="020B0502040204020203" pitchFamily="34" charset="0"/>
                          <a:cs typeface="Tunga" panose="020B0502040204020203" pitchFamily="34" charset="0"/>
                        </a:rPr>
                        <a:t>Operator</a:t>
                      </a:r>
                    </a:p>
                  </a:txBody>
                  <a:tcPr>
                    <a:solidFill>
                      <a:schemeClr val="bg1">
                        <a:lumMod val="65000"/>
                      </a:schemeClr>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000" noProof="0" dirty="0">
                          <a:solidFill>
                            <a:schemeClr val="bg1"/>
                          </a:solidFill>
                          <a:latin typeface="Tunga" panose="020B0502040204020203" pitchFamily="34" charset="0"/>
                          <a:cs typeface="Tunga" panose="020B0502040204020203" pitchFamily="34" charset="0"/>
                        </a:rPr>
                        <a:t>Transit time</a:t>
                      </a:r>
                    </a:p>
                  </a:txBody>
                  <a:tcPr>
                    <a:solidFill>
                      <a:schemeClr val="bg1">
                        <a:lumMod val="65000"/>
                      </a:schemeClr>
                    </a:solidFill>
                  </a:tcPr>
                </a:tc>
                <a:extLst>
                  <a:ext uri="{0D108BD9-81ED-4DB2-BD59-A6C34878D82A}">
                    <a16:rowId xmlns:a16="http://schemas.microsoft.com/office/drawing/2014/main" val="2550279558"/>
                  </a:ext>
                </a:extLst>
              </a:tr>
              <a:tr h="0">
                <a:tc>
                  <a:txBody>
                    <a:bodyPr/>
                    <a:lstStyle/>
                    <a:p>
                      <a:r>
                        <a:rPr lang="en-GB" sz="1000" noProof="0" dirty="0">
                          <a:solidFill>
                            <a:schemeClr val="bg1"/>
                          </a:solidFill>
                          <a:latin typeface="Tunga" panose="020B0502040204020203" pitchFamily="34" charset="0"/>
                          <a:cs typeface="Tunga" panose="020B0502040204020203" pitchFamily="34" charset="0"/>
                        </a:rPr>
                        <a:t>TU Evening</a:t>
                      </a:r>
                    </a:p>
                  </a:txBody>
                  <a:tcPr>
                    <a:solidFill>
                      <a:schemeClr val="bg1">
                        <a:lumMod val="50000"/>
                      </a:schemeClr>
                    </a:solidFill>
                  </a:tcPr>
                </a:tc>
                <a:tc>
                  <a:txBody>
                    <a:bodyPr/>
                    <a:lstStyle/>
                    <a:p>
                      <a:r>
                        <a:rPr lang="en-GB" sz="1000" noProof="0" dirty="0">
                          <a:solidFill>
                            <a:schemeClr val="bg1"/>
                          </a:solidFill>
                          <a:latin typeface="Tunga" panose="020B0502040204020203" pitchFamily="34" charset="0"/>
                          <a:cs typeface="Tunga" panose="020B0502040204020203" pitchFamily="34" charset="0"/>
                        </a:rPr>
                        <a:t>WE Morning</a:t>
                      </a:r>
                    </a:p>
                  </a:txBody>
                  <a:tcPr>
                    <a:solidFill>
                      <a:schemeClr val="bg1">
                        <a:lumMod val="65000"/>
                      </a:schemeClr>
                    </a:solidFill>
                  </a:tcPr>
                </a:tc>
                <a:tc>
                  <a:txBody>
                    <a:bodyPr/>
                    <a:lstStyle/>
                    <a:p>
                      <a:r>
                        <a:rPr lang="en-GB" sz="1000" noProof="0" dirty="0">
                          <a:solidFill>
                            <a:schemeClr val="bg1"/>
                          </a:solidFill>
                          <a:latin typeface="Tunga" panose="020B0502040204020203" pitchFamily="34" charset="0"/>
                          <a:cs typeface="Tunga" panose="020B0502040204020203" pitchFamily="34" charset="0"/>
                        </a:rPr>
                        <a:t>BIM</a:t>
                      </a:r>
                    </a:p>
                  </a:txBody>
                  <a:tcPr>
                    <a:solidFill>
                      <a:schemeClr val="bg1">
                        <a:lumMod val="65000"/>
                      </a:schemeClr>
                    </a:solidFill>
                  </a:tcPr>
                </a:tc>
                <a:tc>
                  <a:txBody>
                    <a:bodyPr/>
                    <a:lstStyle/>
                    <a:p>
                      <a:r>
                        <a:rPr lang="en-GB" sz="1000" noProof="0" dirty="0">
                          <a:solidFill>
                            <a:schemeClr val="bg1"/>
                          </a:solidFill>
                          <a:latin typeface="Tunga" panose="020B0502040204020203" pitchFamily="34" charset="0"/>
                          <a:cs typeface="Tunga" panose="020B0502040204020203" pitchFamily="34" charset="0"/>
                        </a:rPr>
                        <a:t>6 hours</a:t>
                      </a:r>
                    </a:p>
                  </a:txBody>
                  <a:tcPr>
                    <a:solidFill>
                      <a:schemeClr val="bg1">
                        <a:lumMod val="65000"/>
                      </a:schemeClr>
                    </a:solidFill>
                  </a:tcPr>
                </a:tc>
                <a:extLst>
                  <a:ext uri="{0D108BD9-81ED-4DB2-BD59-A6C34878D82A}">
                    <a16:rowId xmlns:a16="http://schemas.microsoft.com/office/drawing/2014/main" val="3983907128"/>
                  </a:ext>
                </a:extLst>
              </a:tr>
              <a:tr h="0">
                <a:tc>
                  <a:txBody>
                    <a:bodyPr/>
                    <a:lstStyle/>
                    <a:p>
                      <a:r>
                        <a:rPr lang="en-GB" sz="1000" noProof="0" dirty="0">
                          <a:solidFill>
                            <a:schemeClr val="bg1"/>
                          </a:solidFill>
                          <a:latin typeface="Tunga" panose="020B0502040204020203" pitchFamily="34" charset="0"/>
                          <a:cs typeface="Tunga" panose="020B0502040204020203" pitchFamily="34" charset="0"/>
                        </a:rPr>
                        <a:t>WE Evening</a:t>
                      </a:r>
                    </a:p>
                  </a:txBody>
                  <a:tcPr>
                    <a:solidFill>
                      <a:schemeClr val="bg1">
                        <a:lumMod val="50000"/>
                      </a:schemeClr>
                    </a:solidFill>
                  </a:tcPr>
                </a:tc>
                <a:tc>
                  <a:txBody>
                    <a:bodyPr/>
                    <a:lstStyle/>
                    <a:p>
                      <a:r>
                        <a:rPr lang="en-GB" sz="1000" noProof="0" dirty="0">
                          <a:solidFill>
                            <a:schemeClr val="bg1"/>
                          </a:solidFill>
                          <a:latin typeface="Tunga" panose="020B0502040204020203" pitchFamily="34" charset="0"/>
                          <a:cs typeface="Tunga" panose="020B0502040204020203" pitchFamily="34" charset="0"/>
                        </a:rPr>
                        <a:t>TH Morning</a:t>
                      </a:r>
                    </a:p>
                  </a:txBody>
                  <a:tcPr>
                    <a:solidFill>
                      <a:schemeClr val="bg1">
                        <a:lumMod val="65000"/>
                      </a:schemeClr>
                    </a:solidFill>
                  </a:tcPr>
                </a:tc>
                <a:tc>
                  <a:txBody>
                    <a:bodyPr/>
                    <a:lstStyle/>
                    <a:p>
                      <a:r>
                        <a:rPr lang="en-GB" sz="1000" noProof="0" dirty="0">
                          <a:solidFill>
                            <a:schemeClr val="bg1"/>
                          </a:solidFill>
                          <a:latin typeface="Tunga" panose="020B0502040204020203" pitchFamily="34" charset="0"/>
                          <a:cs typeface="Tunga" panose="020B0502040204020203" pitchFamily="34" charset="0"/>
                        </a:rPr>
                        <a:t>BIM</a:t>
                      </a:r>
                    </a:p>
                  </a:txBody>
                  <a:tcPr>
                    <a:solidFill>
                      <a:schemeClr val="bg1">
                        <a:lumMod val="65000"/>
                      </a:schemeClr>
                    </a:solidFill>
                  </a:tcPr>
                </a:tc>
                <a:tc>
                  <a:txBody>
                    <a:bodyPr/>
                    <a:lstStyle/>
                    <a:p>
                      <a:r>
                        <a:rPr lang="en-GB" sz="1000" noProof="0" dirty="0">
                          <a:solidFill>
                            <a:schemeClr val="bg1"/>
                          </a:solidFill>
                          <a:latin typeface="Tunga" panose="020B0502040204020203" pitchFamily="34" charset="0"/>
                          <a:cs typeface="Tunga" panose="020B0502040204020203" pitchFamily="34" charset="0"/>
                        </a:rPr>
                        <a:t>6 hours</a:t>
                      </a:r>
                    </a:p>
                  </a:txBody>
                  <a:tcPr>
                    <a:solidFill>
                      <a:schemeClr val="bg1">
                        <a:lumMod val="65000"/>
                      </a:schemeClr>
                    </a:solidFill>
                  </a:tcPr>
                </a:tc>
                <a:extLst>
                  <a:ext uri="{0D108BD9-81ED-4DB2-BD59-A6C34878D82A}">
                    <a16:rowId xmlns:a16="http://schemas.microsoft.com/office/drawing/2014/main" val="68612838"/>
                  </a:ext>
                </a:extLst>
              </a:tr>
              <a:tr h="0">
                <a:tc>
                  <a:txBody>
                    <a:bodyPr/>
                    <a:lstStyle/>
                    <a:p>
                      <a:r>
                        <a:rPr lang="en-GB" sz="1000" noProof="0" dirty="0">
                          <a:solidFill>
                            <a:schemeClr val="bg1"/>
                          </a:solidFill>
                          <a:latin typeface="Tunga" panose="020B0502040204020203" pitchFamily="34" charset="0"/>
                          <a:cs typeface="Tunga" panose="020B0502040204020203" pitchFamily="34" charset="0"/>
                        </a:rPr>
                        <a:t>TH Evening</a:t>
                      </a:r>
                    </a:p>
                  </a:txBody>
                  <a:tcPr>
                    <a:solidFill>
                      <a:schemeClr val="bg1">
                        <a:lumMod val="50000"/>
                      </a:schemeClr>
                    </a:solidFill>
                  </a:tcPr>
                </a:tc>
                <a:tc>
                  <a:txBody>
                    <a:bodyPr/>
                    <a:lstStyle/>
                    <a:p>
                      <a:r>
                        <a:rPr lang="en-GB" sz="1000" noProof="0" dirty="0">
                          <a:solidFill>
                            <a:schemeClr val="bg1"/>
                          </a:solidFill>
                          <a:latin typeface="Tunga" panose="020B0502040204020203" pitchFamily="34" charset="0"/>
                          <a:cs typeface="Tunga" panose="020B0502040204020203" pitchFamily="34" charset="0"/>
                        </a:rPr>
                        <a:t>FR Morning</a:t>
                      </a:r>
                    </a:p>
                  </a:txBody>
                  <a:tcPr>
                    <a:solidFill>
                      <a:schemeClr val="bg1">
                        <a:lumMod val="65000"/>
                      </a:schemeClr>
                    </a:solidFill>
                  </a:tcPr>
                </a:tc>
                <a:tc>
                  <a:txBody>
                    <a:bodyPr/>
                    <a:lstStyle/>
                    <a:p>
                      <a:r>
                        <a:rPr lang="en-GB" sz="1000" noProof="0" dirty="0">
                          <a:solidFill>
                            <a:schemeClr val="bg1"/>
                          </a:solidFill>
                          <a:latin typeface="Tunga" panose="020B0502040204020203" pitchFamily="34" charset="0"/>
                          <a:cs typeface="Tunga" panose="020B0502040204020203" pitchFamily="34" charset="0"/>
                        </a:rPr>
                        <a:t>BIM</a:t>
                      </a:r>
                    </a:p>
                  </a:txBody>
                  <a:tcPr>
                    <a:solidFill>
                      <a:schemeClr val="bg1">
                        <a:lumMod val="65000"/>
                      </a:schemeClr>
                    </a:solidFill>
                  </a:tcPr>
                </a:tc>
                <a:tc>
                  <a:txBody>
                    <a:bodyPr/>
                    <a:lstStyle/>
                    <a:p>
                      <a:r>
                        <a:rPr lang="en-GB" sz="1000" noProof="0" dirty="0">
                          <a:solidFill>
                            <a:schemeClr val="bg1"/>
                          </a:solidFill>
                          <a:latin typeface="Tunga" panose="020B0502040204020203" pitchFamily="34" charset="0"/>
                          <a:cs typeface="Tunga" panose="020B0502040204020203" pitchFamily="34" charset="0"/>
                        </a:rPr>
                        <a:t>6 hours</a:t>
                      </a:r>
                    </a:p>
                  </a:txBody>
                  <a:tcPr>
                    <a:solidFill>
                      <a:schemeClr val="bg1">
                        <a:lumMod val="65000"/>
                      </a:schemeClr>
                    </a:solidFill>
                  </a:tcPr>
                </a:tc>
                <a:extLst>
                  <a:ext uri="{0D108BD9-81ED-4DB2-BD59-A6C34878D82A}">
                    <a16:rowId xmlns:a16="http://schemas.microsoft.com/office/drawing/2014/main" val="2201246625"/>
                  </a:ext>
                </a:extLst>
              </a:tr>
              <a:tr h="0">
                <a:tc>
                  <a:txBody>
                    <a:bodyPr/>
                    <a:lstStyle/>
                    <a:p>
                      <a:r>
                        <a:rPr lang="en-GB" sz="1000" b="0" noProof="0" dirty="0">
                          <a:solidFill>
                            <a:schemeClr val="bg1"/>
                          </a:solidFill>
                          <a:latin typeface="Tunga" panose="020B0502040204020203" pitchFamily="34" charset="0"/>
                          <a:cs typeface="Tunga" panose="020B0502040204020203" pitchFamily="34" charset="0"/>
                        </a:rPr>
                        <a:t>FR Evening</a:t>
                      </a:r>
                    </a:p>
                  </a:txBody>
                  <a:tcPr>
                    <a:solidFill>
                      <a:schemeClr val="bg1">
                        <a:lumMod val="50000"/>
                      </a:schemeClr>
                    </a:solidFill>
                  </a:tcPr>
                </a:tc>
                <a:tc>
                  <a:txBody>
                    <a:bodyPr/>
                    <a:lstStyle/>
                    <a:p>
                      <a:r>
                        <a:rPr lang="en-GB" sz="1000" noProof="0" dirty="0">
                          <a:solidFill>
                            <a:schemeClr val="bg1"/>
                          </a:solidFill>
                          <a:latin typeface="Tunga" panose="020B0502040204020203" pitchFamily="34" charset="0"/>
                          <a:cs typeface="Tunga" panose="020B0502040204020203" pitchFamily="34" charset="0"/>
                        </a:rPr>
                        <a:t>SA Morning</a:t>
                      </a:r>
                    </a:p>
                  </a:txBody>
                  <a:tcPr>
                    <a:solidFill>
                      <a:schemeClr val="bg1">
                        <a:lumMod val="65000"/>
                      </a:schemeClr>
                    </a:solidFill>
                  </a:tcPr>
                </a:tc>
                <a:tc>
                  <a:txBody>
                    <a:bodyPr/>
                    <a:lstStyle/>
                    <a:p>
                      <a:r>
                        <a:rPr lang="en-GB" sz="1000" b="0" noProof="0" dirty="0">
                          <a:solidFill>
                            <a:schemeClr val="bg1"/>
                          </a:solidFill>
                          <a:latin typeface="Tunga" panose="020B0502040204020203" pitchFamily="34" charset="0"/>
                          <a:cs typeface="Tunga" panose="020B0502040204020203" pitchFamily="34" charset="0"/>
                        </a:rPr>
                        <a:t>BIM</a:t>
                      </a:r>
                    </a:p>
                  </a:txBody>
                  <a:tcPr>
                    <a:solidFill>
                      <a:schemeClr val="bg1">
                        <a:lumMod val="65000"/>
                      </a:schemeClr>
                    </a:solidFill>
                  </a:tcPr>
                </a:tc>
                <a:tc>
                  <a:txBody>
                    <a:bodyPr/>
                    <a:lstStyle/>
                    <a:p>
                      <a:r>
                        <a:rPr lang="en-GB" sz="1000" noProof="0" dirty="0">
                          <a:solidFill>
                            <a:schemeClr val="bg1"/>
                          </a:solidFill>
                          <a:latin typeface="Tunga" panose="020B0502040204020203" pitchFamily="34" charset="0"/>
                          <a:cs typeface="Tunga" panose="020B0502040204020203" pitchFamily="34" charset="0"/>
                        </a:rPr>
                        <a:t>6 hours</a:t>
                      </a:r>
                      <a:endParaRPr lang="en-GB" sz="1000" b="0" noProof="0" dirty="0">
                        <a:solidFill>
                          <a:schemeClr val="bg1"/>
                        </a:solidFill>
                        <a:latin typeface="Tunga" panose="020B0502040204020203" pitchFamily="34" charset="0"/>
                        <a:cs typeface="Tunga" panose="020B0502040204020203" pitchFamily="34" charset="0"/>
                      </a:endParaRPr>
                    </a:p>
                  </a:txBody>
                  <a:tcPr>
                    <a:solidFill>
                      <a:schemeClr val="bg1">
                        <a:lumMod val="65000"/>
                      </a:schemeClr>
                    </a:solidFill>
                  </a:tcPr>
                </a:tc>
                <a:extLst>
                  <a:ext uri="{0D108BD9-81ED-4DB2-BD59-A6C34878D82A}">
                    <a16:rowId xmlns:a16="http://schemas.microsoft.com/office/drawing/2014/main" val="10001"/>
                  </a:ext>
                </a:extLst>
              </a:tr>
              <a:tr h="0">
                <a:tc>
                  <a:txBody>
                    <a:bodyPr/>
                    <a:lstStyle/>
                    <a:p>
                      <a:r>
                        <a:rPr lang="en-GB" sz="1000" noProof="0" dirty="0">
                          <a:solidFill>
                            <a:schemeClr val="bg1"/>
                          </a:solidFill>
                          <a:latin typeface="Tunga" panose="020B0502040204020203" pitchFamily="34" charset="0"/>
                          <a:cs typeface="Tunga" panose="020B0502040204020203" pitchFamily="34" charset="0"/>
                        </a:rPr>
                        <a:t>SA Evening</a:t>
                      </a:r>
                    </a:p>
                  </a:txBody>
                  <a:tcPr>
                    <a:solidFill>
                      <a:schemeClr val="bg1">
                        <a:lumMod val="50000"/>
                      </a:schemeClr>
                    </a:solidFill>
                  </a:tcPr>
                </a:tc>
                <a:tc>
                  <a:txBody>
                    <a:bodyPr/>
                    <a:lstStyle/>
                    <a:p>
                      <a:r>
                        <a:rPr lang="en-GB" sz="1000" noProof="0" dirty="0">
                          <a:solidFill>
                            <a:schemeClr val="bg1"/>
                          </a:solidFill>
                          <a:latin typeface="Tunga" panose="020B0502040204020203" pitchFamily="34" charset="0"/>
                          <a:cs typeface="Tunga" panose="020B0502040204020203" pitchFamily="34" charset="0"/>
                        </a:rPr>
                        <a:t>SU Morning</a:t>
                      </a:r>
                    </a:p>
                  </a:txBody>
                  <a:tcPr>
                    <a:solidFill>
                      <a:schemeClr val="bg1">
                        <a:lumMod val="65000"/>
                      </a:schemeClr>
                    </a:solidFill>
                  </a:tcPr>
                </a:tc>
                <a:tc>
                  <a:txBody>
                    <a:bodyPr/>
                    <a:lstStyle/>
                    <a:p>
                      <a:r>
                        <a:rPr lang="en-GB" sz="1000" noProof="0" dirty="0">
                          <a:solidFill>
                            <a:schemeClr val="bg1"/>
                          </a:solidFill>
                          <a:latin typeface="Tunga" panose="020B0502040204020203" pitchFamily="34" charset="0"/>
                          <a:cs typeface="Tunga" panose="020B0502040204020203" pitchFamily="34" charset="0"/>
                        </a:rPr>
                        <a:t>BIM</a:t>
                      </a:r>
                    </a:p>
                  </a:txBody>
                  <a:tcPr>
                    <a:solidFill>
                      <a:schemeClr val="bg1">
                        <a:lumMod val="65000"/>
                      </a:schemeClr>
                    </a:solidFill>
                  </a:tcPr>
                </a:tc>
                <a:tc>
                  <a:txBody>
                    <a:bodyPr/>
                    <a:lstStyle/>
                    <a:p>
                      <a:r>
                        <a:rPr lang="en-GB" sz="1000" noProof="0" dirty="0">
                          <a:solidFill>
                            <a:schemeClr val="bg1"/>
                          </a:solidFill>
                          <a:latin typeface="Tunga" panose="020B0502040204020203" pitchFamily="34" charset="0"/>
                          <a:cs typeface="Tunga" panose="020B0502040204020203" pitchFamily="34" charset="0"/>
                        </a:rPr>
                        <a:t>6 hours</a:t>
                      </a:r>
                    </a:p>
                  </a:txBody>
                  <a:tcPr>
                    <a:solidFill>
                      <a:schemeClr val="bg1">
                        <a:lumMod val="65000"/>
                      </a:schemeClr>
                    </a:solidFill>
                  </a:tcPr>
                </a:tc>
                <a:extLst>
                  <a:ext uri="{0D108BD9-81ED-4DB2-BD59-A6C34878D82A}">
                    <a16:rowId xmlns:a16="http://schemas.microsoft.com/office/drawing/2014/main" val="10002"/>
                  </a:ext>
                </a:extLst>
              </a:tr>
            </a:tbl>
          </a:graphicData>
        </a:graphic>
      </p:graphicFrame>
      <p:sp>
        <p:nvSpPr>
          <p:cNvPr id="96" name="TextBox 95"/>
          <p:cNvSpPr txBox="1"/>
          <p:nvPr/>
        </p:nvSpPr>
        <p:spPr>
          <a:xfrm>
            <a:off x="86661" y="3861545"/>
            <a:ext cx="537327" cy="215444"/>
          </a:xfrm>
          <a:prstGeom prst="rect">
            <a:avLst/>
          </a:prstGeom>
          <a:noFill/>
        </p:spPr>
        <p:txBody>
          <a:bodyPr wrap="none" rtlCol="0">
            <a:spAutoFit/>
          </a:bodyPr>
          <a:lstStyle/>
          <a:p>
            <a:r>
              <a:rPr lang="en-GB" sz="800" dirty="0"/>
              <a:t>Inbound</a:t>
            </a:r>
          </a:p>
        </p:txBody>
      </p:sp>
      <p:sp>
        <p:nvSpPr>
          <p:cNvPr id="97" name="TextBox 96"/>
          <p:cNvSpPr txBox="1"/>
          <p:nvPr/>
        </p:nvSpPr>
        <p:spPr>
          <a:xfrm>
            <a:off x="3916173" y="3861545"/>
            <a:ext cx="612668" cy="215444"/>
          </a:xfrm>
          <a:prstGeom prst="rect">
            <a:avLst/>
          </a:prstGeom>
          <a:noFill/>
        </p:spPr>
        <p:txBody>
          <a:bodyPr wrap="none" rtlCol="0">
            <a:spAutoFit/>
          </a:bodyPr>
          <a:lstStyle/>
          <a:p>
            <a:r>
              <a:rPr lang="en-GB" sz="800" dirty="0"/>
              <a:t>Outbound</a:t>
            </a:r>
          </a:p>
        </p:txBody>
      </p:sp>
      <p:sp>
        <p:nvSpPr>
          <p:cNvPr id="127" name="Flowchart: Decision 126"/>
          <p:cNvSpPr/>
          <p:nvPr/>
        </p:nvSpPr>
        <p:spPr>
          <a:xfrm>
            <a:off x="446368" y="6043898"/>
            <a:ext cx="228600" cy="276133"/>
          </a:xfrm>
          <a:prstGeom prst="flowChartDecision">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a:p>
        </p:txBody>
      </p:sp>
      <p:cxnSp>
        <p:nvCxnSpPr>
          <p:cNvPr id="128" name="Straight Arrow Connector 127"/>
          <p:cNvCxnSpPr>
            <a:stCxn id="127" idx="3"/>
            <a:endCxn id="130" idx="1"/>
          </p:cNvCxnSpPr>
          <p:nvPr/>
        </p:nvCxnSpPr>
        <p:spPr>
          <a:xfrm>
            <a:off x="674968" y="6181965"/>
            <a:ext cx="7044509" cy="18676"/>
          </a:xfrm>
          <a:prstGeom prst="straightConnector1">
            <a:avLst/>
          </a:prstGeom>
          <a:ln w="38100">
            <a:tailEnd type="triangle"/>
          </a:ln>
        </p:spPr>
        <p:style>
          <a:lnRef idx="1">
            <a:schemeClr val="accent1"/>
          </a:lnRef>
          <a:fillRef idx="0">
            <a:schemeClr val="accent1"/>
          </a:fillRef>
          <a:effectRef idx="0">
            <a:schemeClr val="accent1"/>
          </a:effectRef>
          <a:fontRef idx="minor">
            <a:schemeClr val="tx1"/>
          </a:fontRef>
        </p:style>
      </p:cxnSp>
      <p:sp>
        <p:nvSpPr>
          <p:cNvPr id="130" name="Flowchart: Decision 129"/>
          <p:cNvSpPr/>
          <p:nvPr/>
        </p:nvSpPr>
        <p:spPr>
          <a:xfrm>
            <a:off x="7719477" y="6062574"/>
            <a:ext cx="228600" cy="276133"/>
          </a:xfrm>
          <a:prstGeom prst="flowChartDecision">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a:p>
        </p:txBody>
      </p:sp>
      <p:sp>
        <p:nvSpPr>
          <p:cNvPr id="131" name="Rectangle 130"/>
          <p:cNvSpPr/>
          <p:nvPr/>
        </p:nvSpPr>
        <p:spPr>
          <a:xfrm>
            <a:off x="314810" y="6607926"/>
            <a:ext cx="800133" cy="1728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l-NL" sz="1000" dirty="0"/>
              <a:t>4-9</a:t>
            </a:r>
          </a:p>
        </p:txBody>
      </p:sp>
      <p:sp>
        <p:nvSpPr>
          <p:cNvPr id="132" name="Rectangle 131"/>
          <p:cNvSpPr/>
          <p:nvPr/>
        </p:nvSpPr>
        <p:spPr>
          <a:xfrm>
            <a:off x="1109731" y="6607926"/>
            <a:ext cx="800133" cy="1728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l-NL" sz="1000" dirty="0"/>
              <a:t>5-9</a:t>
            </a:r>
          </a:p>
        </p:txBody>
      </p:sp>
      <p:sp>
        <p:nvSpPr>
          <p:cNvPr id="133" name="Rectangle 132"/>
          <p:cNvSpPr/>
          <p:nvPr/>
        </p:nvSpPr>
        <p:spPr>
          <a:xfrm>
            <a:off x="1902894" y="6607926"/>
            <a:ext cx="800133" cy="1728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l-NL" sz="1000" dirty="0"/>
              <a:t>6-9</a:t>
            </a:r>
          </a:p>
        </p:txBody>
      </p:sp>
      <p:sp>
        <p:nvSpPr>
          <p:cNvPr id="134" name="Rectangle 133"/>
          <p:cNvSpPr/>
          <p:nvPr/>
        </p:nvSpPr>
        <p:spPr>
          <a:xfrm>
            <a:off x="2704785" y="6607926"/>
            <a:ext cx="800133" cy="1728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l-NL" sz="1000" dirty="0"/>
              <a:t>7-9</a:t>
            </a:r>
          </a:p>
        </p:txBody>
      </p:sp>
      <p:sp>
        <p:nvSpPr>
          <p:cNvPr id="135" name="Rectangle 134"/>
          <p:cNvSpPr/>
          <p:nvPr/>
        </p:nvSpPr>
        <p:spPr>
          <a:xfrm>
            <a:off x="3497948" y="6607926"/>
            <a:ext cx="800133" cy="1728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l-NL" sz="1000" dirty="0"/>
              <a:t>8-9</a:t>
            </a:r>
          </a:p>
        </p:txBody>
      </p:sp>
      <p:sp>
        <p:nvSpPr>
          <p:cNvPr id="136" name="Rectangle 135"/>
          <p:cNvSpPr/>
          <p:nvPr/>
        </p:nvSpPr>
        <p:spPr>
          <a:xfrm>
            <a:off x="4298081" y="6607926"/>
            <a:ext cx="800133" cy="1728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l-NL" sz="1000" dirty="0"/>
              <a:t>9-9</a:t>
            </a:r>
          </a:p>
        </p:txBody>
      </p:sp>
      <p:sp>
        <p:nvSpPr>
          <p:cNvPr id="137" name="Rectangle 136"/>
          <p:cNvSpPr/>
          <p:nvPr/>
        </p:nvSpPr>
        <p:spPr>
          <a:xfrm>
            <a:off x="5091244" y="6607926"/>
            <a:ext cx="800133" cy="1728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l-NL" sz="1000" dirty="0"/>
              <a:t>10-9</a:t>
            </a:r>
          </a:p>
        </p:txBody>
      </p:sp>
      <p:sp>
        <p:nvSpPr>
          <p:cNvPr id="138" name="Rectangle 137"/>
          <p:cNvSpPr/>
          <p:nvPr/>
        </p:nvSpPr>
        <p:spPr>
          <a:xfrm>
            <a:off x="5891377" y="6607926"/>
            <a:ext cx="800133" cy="1728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l-NL" sz="1000" dirty="0"/>
              <a:t>11-9</a:t>
            </a:r>
          </a:p>
        </p:txBody>
      </p:sp>
      <p:sp>
        <p:nvSpPr>
          <p:cNvPr id="139" name="Rectangle 138"/>
          <p:cNvSpPr/>
          <p:nvPr/>
        </p:nvSpPr>
        <p:spPr>
          <a:xfrm>
            <a:off x="6697627" y="6607926"/>
            <a:ext cx="800133" cy="1728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l-NL" sz="1000" dirty="0"/>
              <a:t>12-9</a:t>
            </a:r>
          </a:p>
        </p:txBody>
      </p:sp>
      <p:sp>
        <p:nvSpPr>
          <p:cNvPr id="140" name="Rectangle 139"/>
          <p:cNvSpPr/>
          <p:nvPr/>
        </p:nvSpPr>
        <p:spPr>
          <a:xfrm>
            <a:off x="7497760" y="6607926"/>
            <a:ext cx="800133" cy="1728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l-NL" sz="1000" dirty="0"/>
              <a:t>13-9</a:t>
            </a:r>
          </a:p>
        </p:txBody>
      </p:sp>
      <p:sp>
        <p:nvSpPr>
          <p:cNvPr id="142" name="TextBox 141"/>
          <p:cNvSpPr txBox="1"/>
          <p:nvPr/>
        </p:nvSpPr>
        <p:spPr>
          <a:xfrm>
            <a:off x="7276573" y="5809973"/>
            <a:ext cx="1114408" cy="215444"/>
          </a:xfrm>
          <a:prstGeom prst="rect">
            <a:avLst/>
          </a:prstGeom>
          <a:noFill/>
        </p:spPr>
        <p:txBody>
          <a:bodyPr wrap="none" rtlCol="0">
            <a:spAutoFit/>
          </a:bodyPr>
          <a:lstStyle/>
          <a:p>
            <a:r>
              <a:rPr lang="en-GB" sz="800" dirty="0"/>
              <a:t>Demurrage/Detention</a:t>
            </a:r>
          </a:p>
        </p:txBody>
      </p:sp>
      <p:sp>
        <p:nvSpPr>
          <p:cNvPr id="143" name="TextBox 142"/>
          <p:cNvSpPr txBox="1"/>
          <p:nvPr/>
        </p:nvSpPr>
        <p:spPr>
          <a:xfrm>
            <a:off x="304800" y="5860434"/>
            <a:ext cx="508473" cy="215444"/>
          </a:xfrm>
          <a:prstGeom prst="rect">
            <a:avLst/>
          </a:prstGeom>
          <a:noFill/>
        </p:spPr>
        <p:txBody>
          <a:bodyPr wrap="none" rtlCol="0">
            <a:spAutoFit/>
          </a:bodyPr>
          <a:lstStyle/>
          <a:p>
            <a:r>
              <a:rPr lang="en-GB" sz="800" dirty="0"/>
              <a:t>Release</a:t>
            </a:r>
          </a:p>
        </p:txBody>
      </p:sp>
      <p:sp>
        <p:nvSpPr>
          <p:cNvPr id="144" name="Flowchart: Decision 143"/>
          <p:cNvSpPr/>
          <p:nvPr/>
        </p:nvSpPr>
        <p:spPr>
          <a:xfrm>
            <a:off x="918191" y="6097147"/>
            <a:ext cx="116672" cy="188312"/>
          </a:xfrm>
          <a:prstGeom prst="flowChartDecision">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a:p>
        </p:txBody>
      </p:sp>
      <p:sp>
        <p:nvSpPr>
          <p:cNvPr id="145" name="Flowchart: Decision 144"/>
          <p:cNvSpPr/>
          <p:nvPr/>
        </p:nvSpPr>
        <p:spPr>
          <a:xfrm>
            <a:off x="1245334" y="6106484"/>
            <a:ext cx="116672" cy="188312"/>
          </a:xfrm>
          <a:prstGeom prst="flowChartDecision">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a:p>
        </p:txBody>
      </p:sp>
      <p:sp>
        <p:nvSpPr>
          <p:cNvPr id="147" name="Rectangle 146">
            <a:hlinkClick r:id="rId19" action="ppaction://hlinksldjump"/>
          </p:cNvPr>
          <p:cNvSpPr/>
          <p:nvPr/>
        </p:nvSpPr>
        <p:spPr>
          <a:xfrm>
            <a:off x="168658" y="4343400"/>
            <a:ext cx="3230814" cy="24337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48" name="Rectangle 147">
            <a:hlinkClick r:id="rId20" action="ppaction://hlinksldjump"/>
          </p:cNvPr>
          <p:cNvSpPr/>
          <p:nvPr/>
        </p:nvSpPr>
        <p:spPr>
          <a:xfrm>
            <a:off x="168658" y="4599871"/>
            <a:ext cx="3230814" cy="22506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49" name="Rectangle 148">
            <a:hlinkClick r:id="rId21" action="ppaction://hlinksldjump"/>
          </p:cNvPr>
          <p:cNvSpPr/>
          <p:nvPr/>
        </p:nvSpPr>
        <p:spPr>
          <a:xfrm>
            <a:off x="168658" y="4840929"/>
            <a:ext cx="3230814" cy="21828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50" name="TextBox 149"/>
          <p:cNvSpPr txBox="1"/>
          <p:nvPr/>
        </p:nvSpPr>
        <p:spPr>
          <a:xfrm>
            <a:off x="1143000" y="6261556"/>
            <a:ext cx="303288" cy="215444"/>
          </a:xfrm>
          <a:prstGeom prst="rect">
            <a:avLst/>
          </a:prstGeom>
          <a:noFill/>
        </p:spPr>
        <p:txBody>
          <a:bodyPr wrap="none" rtlCol="0">
            <a:spAutoFit/>
          </a:bodyPr>
          <a:lstStyle/>
          <a:p>
            <a:r>
              <a:rPr lang="en-GB" sz="800" dirty="0"/>
              <a:t>TIL</a:t>
            </a:r>
          </a:p>
        </p:txBody>
      </p:sp>
      <p:pic>
        <p:nvPicPr>
          <p:cNvPr id="151" name="Picture 3"/>
          <p:cNvPicPr>
            <a:picLocks noChangeAspect="1" noChangeArrowheads="1"/>
          </p:cNvPicPr>
          <p:nvPr/>
        </p:nvPicPr>
        <p:blipFill>
          <a:blip r:embed="rId12" cstate="print">
            <a:duotone>
              <a:schemeClr val="bg2">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1066800" y="5886664"/>
            <a:ext cx="165578" cy="183318"/>
          </a:xfrm>
          <a:prstGeom prst="rect">
            <a:avLst/>
          </a:prstGeom>
          <a:noFill/>
          <a:ln>
            <a:noFill/>
          </a:ln>
          <a:effectLst>
            <a:outerShdw blurRad="50800" dist="38100" dir="18900000" algn="bl" rotWithShape="0">
              <a:prstClr val="black">
                <a:alpha val="40000"/>
              </a:prstClr>
            </a:outerShdw>
          </a:effectLst>
          <a:extLst/>
        </p:spPr>
      </p:pic>
      <p:sp>
        <p:nvSpPr>
          <p:cNvPr id="152" name="Rectangle 151">
            <a:hlinkClick r:id="rId22" action="ppaction://hlinksldjump"/>
          </p:cNvPr>
          <p:cNvSpPr/>
          <p:nvPr/>
        </p:nvSpPr>
        <p:spPr>
          <a:xfrm>
            <a:off x="4012374" y="4327971"/>
            <a:ext cx="3230814" cy="24337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53" name="Rectangle 152">
            <a:hlinkClick r:id="rId23" action="ppaction://hlinksldjump"/>
          </p:cNvPr>
          <p:cNvSpPr/>
          <p:nvPr/>
        </p:nvSpPr>
        <p:spPr>
          <a:xfrm>
            <a:off x="4106175" y="4555744"/>
            <a:ext cx="3230814" cy="24337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93" name="Rectangle 92"/>
          <p:cNvSpPr/>
          <p:nvPr/>
        </p:nvSpPr>
        <p:spPr>
          <a:xfrm>
            <a:off x="11456818" y="946710"/>
            <a:ext cx="570543" cy="520435"/>
          </a:xfrm>
          <a:prstGeom prst="rect">
            <a:avLst/>
          </a:prstGeom>
          <a:solidFill>
            <a:schemeClr val="bg1"/>
          </a:solidFill>
          <a:ln>
            <a:solidFill>
              <a:schemeClr val="bg1">
                <a:lumMod val="85000"/>
              </a:schemeClr>
            </a:solidFill>
          </a:ln>
          <a:effectLst>
            <a:outerShdw blurRad="50800" dist="38100" dir="18900000" algn="bl" rotWithShape="0">
              <a:prstClr val="black">
                <a:alpha val="40000"/>
              </a:prstClr>
            </a:outerShdw>
          </a:effectLst>
        </p:spPr>
        <p:style>
          <a:lnRef idx="2">
            <a:schemeClr val="accent2"/>
          </a:lnRef>
          <a:fillRef idx="1">
            <a:schemeClr val="lt1"/>
          </a:fillRef>
          <a:effectRef idx="0">
            <a:schemeClr val="accent2"/>
          </a:effectRef>
          <a:fontRef idx="minor">
            <a:schemeClr val="dk1"/>
          </a:fontRef>
        </p:style>
        <p:txBody>
          <a:bodyPr lIns="0" rIns="0" bIns="0" rtlCol="0" anchor="ctr"/>
          <a:lstStyle/>
          <a:p>
            <a:r>
              <a:rPr lang="nl-NL" sz="1000" dirty="0">
                <a:solidFill>
                  <a:schemeClr val="bg1">
                    <a:lumMod val="50000"/>
                  </a:schemeClr>
                </a:solidFill>
                <a:latin typeface="Tunga" panose="020B0502040204020203" pitchFamily="34" charset="0"/>
                <a:cs typeface="Tunga" panose="020B0502040204020203" pitchFamily="34" charset="0"/>
              </a:rPr>
              <a:t>  128kg</a:t>
            </a:r>
          </a:p>
        </p:txBody>
      </p:sp>
      <p:sp>
        <p:nvSpPr>
          <p:cNvPr id="94" name="Rectangle 93"/>
          <p:cNvSpPr/>
          <p:nvPr/>
        </p:nvSpPr>
        <p:spPr>
          <a:xfrm>
            <a:off x="11459988" y="1594810"/>
            <a:ext cx="570543" cy="520435"/>
          </a:xfrm>
          <a:prstGeom prst="rect">
            <a:avLst/>
          </a:prstGeom>
          <a:solidFill>
            <a:schemeClr val="bg1"/>
          </a:solidFill>
          <a:ln>
            <a:solidFill>
              <a:schemeClr val="bg1">
                <a:lumMod val="85000"/>
              </a:schemeClr>
            </a:solidFill>
          </a:ln>
          <a:effectLst>
            <a:outerShdw blurRad="50800" dist="38100" dir="18900000" algn="bl" rotWithShape="0">
              <a:prstClr val="black">
                <a:alpha val="40000"/>
              </a:prstClr>
            </a:outerShdw>
          </a:effectLst>
        </p:spPr>
        <p:style>
          <a:lnRef idx="2">
            <a:schemeClr val="accent2"/>
          </a:lnRef>
          <a:fillRef idx="1">
            <a:schemeClr val="lt1"/>
          </a:fillRef>
          <a:effectRef idx="0">
            <a:schemeClr val="accent2"/>
          </a:effectRef>
          <a:fontRef idx="minor">
            <a:schemeClr val="dk1"/>
          </a:fontRef>
        </p:style>
        <p:txBody>
          <a:bodyPr lIns="0" rIns="0" bIns="0" rtlCol="0" anchor="ctr"/>
          <a:lstStyle/>
          <a:p>
            <a:r>
              <a:rPr lang="nl-NL" sz="1000" dirty="0">
                <a:solidFill>
                  <a:schemeClr val="bg1">
                    <a:lumMod val="50000"/>
                  </a:schemeClr>
                </a:solidFill>
                <a:latin typeface="Tunga" panose="020B0502040204020203" pitchFamily="34" charset="0"/>
                <a:cs typeface="Tunga" panose="020B0502040204020203" pitchFamily="34" charset="0"/>
              </a:rPr>
              <a:t>  120kg</a:t>
            </a:r>
          </a:p>
        </p:txBody>
      </p:sp>
      <p:sp>
        <p:nvSpPr>
          <p:cNvPr id="113" name="Rectangle 112"/>
          <p:cNvSpPr/>
          <p:nvPr/>
        </p:nvSpPr>
        <p:spPr>
          <a:xfrm>
            <a:off x="11520308" y="4884224"/>
            <a:ext cx="570543" cy="520435"/>
          </a:xfrm>
          <a:prstGeom prst="rect">
            <a:avLst/>
          </a:prstGeom>
          <a:solidFill>
            <a:schemeClr val="bg1"/>
          </a:solidFill>
          <a:ln>
            <a:solidFill>
              <a:schemeClr val="bg1">
                <a:lumMod val="85000"/>
              </a:schemeClr>
            </a:solidFill>
          </a:ln>
          <a:effectLst>
            <a:outerShdw blurRad="50800" dist="38100" dir="18900000" algn="bl" rotWithShape="0">
              <a:prstClr val="black">
                <a:alpha val="40000"/>
              </a:prstClr>
            </a:outerShdw>
          </a:effectLst>
        </p:spPr>
        <p:style>
          <a:lnRef idx="2">
            <a:schemeClr val="accent2"/>
          </a:lnRef>
          <a:fillRef idx="1">
            <a:schemeClr val="lt1"/>
          </a:fillRef>
          <a:effectRef idx="0">
            <a:schemeClr val="accent2"/>
          </a:effectRef>
          <a:fontRef idx="minor">
            <a:schemeClr val="dk1"/>
          </a:fontRef>
        </p:style>
        <p:txBody>
          <a:bodyPr lIns="0" rIns="0" bIns="0" rtlCol="0" anchor="ctr"/>
          <a:lstStyle/>
          <a:p>
            <a:pPr algn="ctr"/>
            <a:r>
              <a:rPr lang="nl-NL" sz="1000" dirty="0">
                <a:solidFill>
                  <a:schemeClr val="bg1">
                    <a:lumMod val="50000"/>
                  </a:schemeClr>
                </a:solidFill>
                <a:latin typeface="Tunga" panose="020B0502040204020203" pitchFamily="34" charset="0"/>
                <a:cs typeface="Tunga" panose="020B0502040204020203" pitchFamily="34" charset="0"/>
              </a:rPr>
              <a:t> 136kg</a:t>
            </a:r>
          </a:p>
        </p:txBody>
      </p:sp>
      <p:sp>
        <p:nvSpPr>
          <p:cNvPr id="115" name="Rectangle 114"/>
          <p:cNvSpPr/>
          <p:nvPr/>
        </p:nvSpPr>
        <p:spPr>
          <a:xfrm>
            <a:off x="1356624" y="5895736"/>
            <a:ext cx="540888" cy="140270"/>
          </a:xfrm>
          <a:prstGeom prst="rect">
            <a:avLst/>
          </a:prstGeom>
          <a:solidFill>
            <a:srgbClr val="FF0000"/>
          </a:solidFill>
          <a:ln w="63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l-NL" sz="800" dirty="0"/>
              <a:t>Full</a:t>
            </a:r>
          </a:p>
        </p:txBody>
      </p:sp>
      <p:sp>
        <p:nvSpPr>
          <p:cNvPr id="116" name="Rectangle 115"/>
          <p:cNvSpPr/>
          <p:nvPr/>
        </p:nvSpPr>
        <p:spPr>
          <a:xfrm>
            <a:off x="1897512" y="5895736"/>
            <a:ext cx="540888" cy="139607"/>
          </a:xfrm>
          <a:prstGeom prst="rect">
            <a:avLst/>
          </a:prstGeom>
          <a:solidFill>
            <a:srgbClr val="FF0000"/>
          </a:solidFill>
          <a:ln w="63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l-NL" sz="800" dirty="0"/>
              <a:t>Delay</a:t>
            </a:r>
          </a:p>
        </p:txBody>
      </p:sp>
      <p:sp>
        <p:nvSpPr>
          <p:cNvPr id="117" name="TextBox 116"/>
          <p:cNvSpPr txBox="1"/>
          <p:nvPr/>
        </p:nvSpPr>
        <p:spPr>
          <a:xfrm>
            <a:off x="3048000" y="6172200"/>
            <a:ext cx="941283" cy="215444"/>
          </a:xfrm>
          <a:prstGeom prst="rect">
            <a:avLst/>
          </a:prstGeom>
          <a:noFill/>
        </p:spPr>
        <p:txBody>
          <a:bodyPr wrap="none" rtlCol="0">
            <a:spAutoFit/>
          </a:bodyPr>
          <a:lstStyle/>
          <a:p>
            <a:r>
              <a:rPr lang="en-GB" sz="800" i="1" dirty="0"/>
              <a:t>Last mile planning</a:t>
            </a:r>
          </a:p>
        </p:txBody>
      </p:sp>
      <p:sp>
        <p:nvSpPr>
          <p:cNvPr id="156" name="Rectangle 155">
            <a:hlinkClick r:id="rId24" action="ppaction://hlinksldjump"/>
          </p:cNvPr>
          <p:cNvSpPr/>
          <p:nvPr/>
        </p:nvSpPr>
        <p:spPr>
          <a:xfrm>
            <a:off x="110198" y="914400"/>
            <a:ext cx="2310095" cy="2856165"/>
          </a:xfrm>
          <a:prstGeom prst="rect">
            <a:avLst/>
          </a:prstGeom>
          <a:solidFill>
            <a:schemeClr val="bg1">
              <a:lumMod val="85000"/>
            </a:schemeClr>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a:p>
        </p:txBody>
      </p:sp>
      <p:sp>
        <p:nvSpPr>
          <p:cNvPr id="157" name="TextBox 156"/>
          <p:cNvSpPr txBox="1"/>
          <p:nvPr/>
        </p:nvSpPr>
        <p:spPr>
          <a:xfrm>
            <a:off x="591468" y="922110"/>
            <a:ext cx="925318" cy="461665"/>
          </a:xfrm>
          <a:prstGeom prst="rect">
            <a:avLst/>
          </a:prstGeom>
          <a:noFill/>
        </p:spPr>
        <p:txBody>
          <a:bodyPr wrap="none" rtlCol="0">
            <a:spAutoFit/>
          </a:bodyPr>
          <a:lstStyle/>
          <a:p>
            <a:r>
              <a:rPr lang="en-GB" sz="1200" b="1" dirty="0"/>
              <a:t>Destination</a:t>
            </a:r>
          </a:p>
          <a:p>
            <a:r>
              <a:rPr lang="en-GB" sz="1200" dirty="0">
                <a:latin typeface="Tunga" panose="020B0502040204020203" pitchFamily="34" charset="0"/>
                <a:cs typeface="Tunga" panose="020B0502040204020203" pitchFamily="34" charset="0"/>
              </a:rPr>
              <a:t>Breda</a:t>
            </a:r>
          </a:p>
        </p:txBody>
      </p:sp>
      <p:sp>
        <p:nvSpPr>
          <p:cNvPr id="158" name="TextBox 157"/>
          <p:cNvSpPr txBox="1"/>
          <p:nvPr/>
        </p:nvSpPr>
        <p:spPr>
          <a:xfrm>
            <a:off x="609600" y="2052935"/>
            <a:ext cx="1132361" cy="461665"/>
          </a:xfrm>
          <a:prstGeom prst="rect">
            <a:avLst/>
          </a:prstGeom>
          <a:noFill/>
        </p:spPr>
        <p:txBody>
          <a:bodyPr wrap="none" rtlCol="0">
            <a:spAutoFit/>
          </a:bodyPr>
          <a:lstStyle/>
          <a:p>
            <a:r>
              <a:rPr lang="en-GB" sz="1200" b="1" dirty="0"/>
              <a:t>Container type</a:t>
            </a:r>
          </a:p>
          <a:p>
            <a:r>
              <a:rPr lang="en-GB" sz="1200" dirty="0">
                <a:latin typeface="Tunga" panose="020B0502040204020203" pitchFamily="34" charset="0"/>
                <a:cs typeface="Tunga" panose="020B0502040204020203" pitchFamily="34" charset="0"/>
              </a:rPr>
              <a:t>40 FT</a:t>
            </a:r>
          </a:p>
        </p:txBody>
      </p:sp>
      <p:sp>
        <p:nvSpPr>
          <p:cNvPr id="159" name="TextBox 158"/>
          <p:cNvSpPr txBox="1"/>
          <p:nvPr/>
        </p:nvSpPr>
        <p:spPr>
          <a:xfrm>
            <a:off x="600204" y="1295400"/>
            <a:ext cx="1223155" cy="461665"/>
          </a:xfrm>
          <a:prstGeom prst="rect">
            <a:avLst/>
          </a:prstGeom>
          <a:noFill/>
        </p:spPr>
        <p:txBody>
          <a:bodyPr wrap="none" rtlCol="0">
            <a:spAutoFit/>
          </a:bodyPr>
          <a:lstStyle/>
          <a:p>
            <a:r>
              <a:rPr lang="en-GB" sz="1200" b="1" dirty="0"/>
              <a:t>Pick up terminal</a:t>
            </a:r>
          </a:p>
          <a:p>
            <a:r>
              <a:rPr lang="en-GB" sz="1200" dirty="0"/>
              <a:t>APM2</a:t>
            </a:r>
          </a:p>
        </p:txBody>
      </p:sp>
      <p:pic>
        <p:nvPicPr>
          <p:cNvPr id="160" name="Picture 159" descr="want to create function that when a new point occurs this file will ..."/>
          <p:cNvPicPr>
            <a:picLocks noChangeAspect="1"/>
          </p:cNvPicPr>
          <p:nvPr/>
        </p:nvPicPr>
        <p:blipFill>
          <a:blip r:embed="rId9"/>
          <a:stretch>
            <a:fillRect/>
          </a:stretch>
        </p:blipFill>
        <p:spPr>
          <a:xfrm flipH="1">
            <a:off x="300832" y="1001112"/>
            <a:ext cx="160338" cy="280591"/>
          </a:xfrm>
          <a:prstGeom prst="rect">
            <a:avLst/>
          </a:prstGeom>
        </p:spPr>
      </p:pic>
      <p:pic>
        <p:nvPicPr>
          <p:cNvPr id="161" name="Picture 160" descr="want to create function that when a new point occurs this file will ..."/>
          <p:cNvPicPr>
            <a:picLocks noChangeAspect="1"/>
          </p:cNvPicPr>
          <p:nvPr/>
        </p:nvPicPr>
        <p:blipFill>
          <a:blip r:embed="rId9">
            <a:duotone>
              <a:schemeClr val="accent1">
                <a:shade val="45000"/>
                <a:satMod val="135000"/>
              </a:schemeClr>
              <a:prstClr val="white"/>
            </a:duotone>
          </a:blip>
          <a:stretch>
            <a:fillRect/>
          </a:stretch>
        </p:blipFill>
        <p:spPr>
          <a:xfrm flipH="1">
            <a:off x="293506" y="1396393"/>
            <a:ext cx="160338" cy="280591"/>
          </a:xfrm>
          <a:prstGeom prst="rect">
            <a:avLst/>
          </a:prstGeom>
        </p:spPr>
      </p:pic>
      <p:pic>
        <p:nvPicPr>
          <p:cNvPr id="162" name="Picture 2" descr="http://www.containerhomes-info.com/images/20-dry_gfx.jpg"/>
          <p:cNvPicPr>
            <a:picLocks noChangeAspect="1" noChangeArrowheads="1"/>
          </p:cNvPicPr>
          <p:nvPr/>
        </p:nvPicPr>
        <p:blipFill>
          <a:blip r:embed="rId25"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252333" y="2219666"/>
            <a:ext cx="321514" cy="233634"/>
          </a:xfrm>
          <a:prstGeom prst="rect">
            <a:avLst/>
          </a:prstGeom>
          <a:noFill/>
          <a:extLst>
            <a:ext uri="{909E8E84-426E-40DD-AFC4-6F175D3DCCD1}">
              <a14:hiddenFill xmlns:a14="http://schemas.microsoft.com/office/drawing/2010/main">
                <a:solidFill>
                  <a:srgbClr val="FFFFFF"/>
                </a:solidFill>
              </a14:hiddenFill>
            </a:ext>
          </a:extLst>
        </p:spPr>
      </p:pic>
      <p:pic>
        <p:nvPicPr>
          <p:cNvPr id="163" name="Picture 6" descr="http://thumb9.shutterstock.com/display_pic_with_logo/382021/377562832/stock-photo-container-ship-isolated-on-white-background-377562832.jpg"/>
          <p:cNvPicPr>
            <a:picLocks noChangeAspect="1" noChangeArrowheads="1"/>
          </p:cNvPicPr>
          <p:nvPr/>
        </p:nvPicPr>
        <p:blipFill>
          <a:blip r:embed="rId26"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flipH="1">
            <a:off x="228100" y="2602187"/>
            <a:ext cx="443367" cy="296563"/>
          </a:xfrm>
          <a:prstGeom prst="rect">
            <a:avLst/>
          </a:prstGeom>
          <a:noFill/>
          <a:extLst>
            <a:ext uri="{909E8E84-426E-40DD-AFC4-6F175D3DCCD1}">
              <a14:hiddenFill xmlns:a14="http://schemas.microsoft.com/office/drawing/2010/main">
                <a:solidFill>
                  <a:srgbClr val="FFFFFF"/>
                </a:solidFill>
              </a14:hiddenFill>
            </a:ext>
          </a:extLst>
        </p:spPr>
      </p:pic>
      <p:sp>
        <p:nvSpPr>
          <p:cNvPr id="164" name="TextBox 163"/>
          <p:cNvSpPr txBox="1"/>
          <p:nvPr/>
        </p:nvSpPr>
        <p:spPr>
          <a:xfrm>
            <a:off x="635837" y="2438400"/>
            <a:ext cx="620683" cy="461665"/>
          </a:xfrm>
          <a:prstGeom prst="rect">
            <a:avLst/>
          </a:prstGeom>
          <a:noFill/>
        </p:spPr>
        <p:txBody>
          <a:bodyPr wrap="none" rtlCol="0">
            <a:spAutoFit/>
          </a:bodyPr>
          <a:lstStyle/>
          <a:p>
            <a:r>
              <a:rPr lang="en-GB" sz="1200" b="1" dirty="0"/>
              <a:t>Carrier</a:t>
            </a:r>
          </a:p>
          <a:p>
            <a:r>
              <a:rPr lang="en-GB" sz="1200" dirty="0">
                <a:latin typeface="Tunga" panose="020B0502040204020203" pitchFamily="34" charset="0"/>
                <a:cs typeface="Tunga" panose="020B0502040204020203" pitchFamily="34" charset="0"/>
              </a:rPr>
              <a:t>Maersk</a:t>
            </a:r>
          </a:p>
        </p:txBody>
      </p:sp>
      <p:sp>
        <p:nvSpPr>
          <p:cNvPr id="165" name="TextBox 164"/>
          <p:cNvSpPr txBox="1"/>
          <p:nvPr/>
        </p:nvSpPr>
        <p:spPr>
          <a:xfrm>
            <a:off x="612651" y="2895600"/>
            <a:ext cx="1168205" cy="461665"/>
          </a:xfrm>
          <a:prstGeom prst="rect">
            <a:avLst/>
          </a:prstGeom>
          <a:noFill/>
        </p:spPr>
        <p:txBody>
          <a:bodyPr wrap="none" rtlCol="0">
            <a:spAutoFit/>
          </a:bodyPr>
          <a:lstStyle/>
          <a:p>
            <a:r>
              <a:rPr lang="en-GB" sz="1200" b="1" dirty="0">
                <a:sym typeface="Wingdings 3" panose="05040102010807070707" pitchFamily="18" charset="2"/>
              </a:rPr>
              <a:t> </a:t>
            </a:r>
            <a:r>
              <a:rPr lang="en-GB" sz="1200" b="1" dirty="0"/>
              <a:t>Release date</a:t>
            </a:r>
          </a:p>
          <a:p>
            <a:r>
              <a:rPr lang="en-GB" sz="1200" dirty="0">
                <a:latin typeface="Tunga" panose="020B0502040204020203" pitchFamily="34" charset="0"/>
                <a:cs typeface="Tunga" panose="020B0502040204020203" pitchFamily="34" charset="0"/>
              </a:rPr>
              <a:t>2016-09-04</a:t>
            </a:r>
          </a:p>
        </p:txBody>
      </p:sp>
      <p:sp>
        <p:nvSpPr>
          <p:cNvPr id="166" name="Rectangle 165"/>
          <p:cNvSpPr/>
          <p:nvPr/>
        </p:nvSpPr>
        <p:spPr>
          <a:xfrm flipV="1">
            <a:off x="119395" y="1981200"/>
            <a:ext cx="405024" cy="203403"/>
          </a:xfrm>
          <a:prstGeom prst="rect">
            <a:avLst/>
          </a:prstGeom>
          <a:solidFill>
            <a:schemeClr val="bg1">
              <a:lumMod val="8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a:p>
        </p:txBody>
      </p:sp>
      <p:sp>
        <p:nvSpPr>
          <p:cNvPr id="167" name="TextBox 166"/>
          <p:cNvSpPr txBox="1"/>
          <p:nvPr/>
        </p:nvSpPr>
        <p:spPr>
          <a:xfrm>
            <a:off x="605979" y="1676400"/>
            <a:ext cx="1232710" cy="461665"/>
          </a:xfrm>
          <a:prstGeom prst="rect">
            <a:avLst/>
          </a:prstGeom>
          <a:noFill/>
        </p:spPr>
        <p:txBody>
          <a:bodyPr wrap="none" rtlCol="0">
            <a:spAutoFit/>
          </a:bodyPr>
          <a:lstStyle/>
          <a:p>
            <a:r>
              <a:rPr lang="en-GB" sz="1200" b="1" dirty="0"/>
              <a:t>Return terminal</a:t>
            </a:r>
          </a:p>
          <a:p>
            <a:r>
              <a:rPr lang="en-GB" sz="1200" dirty="0"/>
              <a:t>Kramer-DCS</a:t>
            </a:r>
          </a:p>
        </p:txBody>
      </p:sp>
      <p:pic>
        <p:nvPicPr>
          <p:cNvPr id="168" name="Picture 167" descr="want to create function that when a new point occurs this file will ..."/>
          <p:cNvPicPr>
            <a:picLocks noChangeAspect="1"/>
          </p:cNvPicPr>
          <p:nvPr/>
        </p:nvPicPr>
        <p:blipFill>
          <a:blip r:embed="rId9">
            <a:duotone>
              <a:schemeClr val="bg2">
                <a:shade val="45000"/>
                <a:satMod val="135000"/>
              </a:schemeClr>
              <a:prstClr val="white"/>
            </a:duotone>
          </a:blip>
          <a:stretch>
            <a:fillRect/>
          </a:stretch>
        </p:blipFill>
        <p:spPr>
          <a:xfrm flipH="1">
            <a:off x="291355" y="1767246"/>
            <a:ext cx="160338" cy="280591"/>
          </a:xfrm>
          <a:prstGeom prst="rect">
            <a:avLst/>
          </a:prstGeom>
        </p:spPr>
      </p:pic>
      <p:sp>
        <p:nvSpPr>
          <p:cNvPr id="169" name="TextBox 168"/>
          <p:cNvSpPr txBox="1"/>
          <p:nvPr/>
        </p:nvSpPr>
        <p:spPr>
          <a:xfrm>
            <a:off x="607858" y="3308900"/>
            <a:ext cx="1112677" cy="461665"/>
          </a:xfrm>
          <a:prstGeom prst="rect">
            <a:avLst/>
          </a:prstGeom>
          <a:noFill/>
        </p:spPr>
        <p:txBody>
          <a:bodyPr wrap="none" rtlCol="0">
            <a:spAutoFit/>
          </a:bodyPr>
          <a:lstStyle/>
          <a:p>
            <a:r>
              <a:rPr lang="en-GB" sz="1200" b="1" dirty="0">
                <a:sym typeface="Wingdings 3" panose="05040102010807070707" pitchFamily="18" charset="2"/>
              </a:rPr>
              <a:t> </a:t>
            </a:r>
            <a:r>
              <a:rPr lang="en-GB" sz="1200" b="1" dirty="0"/>
              <a:t>Return date</a:t>
            </a:r>
          </a:p>
          <a:p>
            <a:r>
              <a:rPr lang="en-GB" sz="1200" dirty="0">
                <a:latin typeface="Tunga" panose="020B0502040204020203" pitchFamily="34" charset="0"/>
                <a:cs typeface="Tunga" panose="020B0502040204020203" pitchFamily="34" charset="0"/>
              </a:rPr>
              <a:t>2016-09-14</a:t>
            </a:r>
          </a:p>
        </p:txBody>
      </p:sp>
      <p:pic>
        <p:nvPicPr>
          <p:cNvPr id="170" name="Picture 381" descr="Afbeeldingsresultaat voor calendar icon"/>
          <p:cNvPicPr>
            <a:picLocks noChangeAspect="1" noChangeArrowheads="1"/>
          </p:cNvPicPr>
          <p:nvPr/>
        </p:nvPicPr>
        <p:blipFill>
          <a:blip r:embed="rId27"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321907" y="2957323"/>
            <a:ext cx="293004" cy="293004"/>
          </a:xfrm>
          <a:prstGeom prst="rect">
            <a:avLst/>
          </a:prstGeom>
          <a:noFill/>
          <a:extLst>
            <a:ext uri="{909E8E84-426E-40DD-AFC4-6F175D3DCCD1}">
              <a14:hiddenFill xmlns:a14="http://schemas.microsoft.com/office/drawing/2010/main">
                <a:solidFill>
                  <a:srgbClr val="FFFFFF"/>
                </a:solidFill>
              </a14:hiddenFill>
            </a:ext>
          </a:extLst>
        </p:spPr>
      </p:pic>
      <p:pic>
        <p:nvPicPr>
          <p:cNvPr id="171" name="Picture 381" descr="Afbeeldingsresultaat voor calendar icon"/>
          <p:cNvPicPr>
            <a:picLocks noChangeAspect="1" noChangeArrowheads="1"/>
          </p:cNvPicPr>
          <p:nvPr/>
        </p:nvPicPr>
        <p:blipFill>
          <a:blip r:embed="rId27" cstate="print">
            <a:clrChange>
              <a:clrFrom>
                <a:srgbClr val="FFFFFF"/>
              </a:clrFrom>
              <a:clrTo>
                <a:srgbClr val="FFFFFF">
                  <a:alpha val="0"/>
                </a:srgbClr>
              </a:clrTo>
            </a:clrChange>
            <a:duotone>
              <a:prstClr val="black"/>
              <a:schemeClr val="accent2">
                <a:tint val="45000"/>
                <a:satMod val="400000"/>
              </a:schemeClr>
            </a:duotone>
            <a:extLst>
              <a:ext uri="{28A0092B-C50C-407E-A947-70E740481C1C}">
                <a14:useLocalDpi xmlns:a14="http://schemas.microsoft.com/office/drawing/2010/main" val="0"/>
              </a:ext>
            </a:extLst>
          </a:blip>
          <a:srcRect/>
          <a:stretch>
            <a:fillRect/>
          </a:stretch>
        </p:blipFill>
        <p:spPr bwMode="auto">
          <a:xfrm>
            <a:off x="342833" y="3348591"/>
            <a:ext cx="293004" cy="293004"/>
          </a:xfrm>
          <a:prstGeom prst="rect">
            <a:avLst/>
          </a:prstGeom>
          <a:noFill/>
          <a:extLst>
            <a:ext uri="{909E8E84-426E-40DD-AFC4-6F175D3DCCD1}">
              <a14:hiddenFill xmlns:a14="http://schemas.microsoft.com/office/drawing/2010/main">
                <a:solidFill>
                  <a:srgbClr val="FFFFFF"/>
                </a:solidFill>
              </a14:hiddenFill>
            </a:ext>
          </a:extLst>
        </p:spPr>
      </p:pic>
      <p:pic>
        <p:nvPicPr>
          <p:cNvPr id="172" name="Picture 385" descr="https://cdn3.iconfinder.com/data/icons/meanicons-base/512/meanicons_50-512.png"/>
          <p:cNvPicPr>
            <a:picLocks noChangeAspect="1" noChangeArrowheads="1"/>
          </p:cNvPicPr>
          <p:nvPr/>
        </p:nvPicPr>
        <p:blipFill>
          <a:blip r:embed="rId28" cstate="print">
            <a:extLst>
              <a:ext uri="{28A0092B-C50C-407E-A947-70E740481C1C}">
                <a14:useLocalDpi xmlns:a14="http://schemas.microsoft.com/office/drawing/2010/main" val="0"/>
              </a:ext>
            </a:extLst>
          </a:blip>
          <a:srcRect/>
          <a:stretch>
            <a:fillRect/>
          </a:stretch>
        </p:blipFill>
        <p:spPr bwMode="auto">
          <a:xfrm>
            <a:off x="2094574" y="962195"/>
            <a:ext cx="217985" cy="210322"/>
          </a:xfrm>
          <a:prstGeom prst="rect">
            <a:avLst/>
          </a:prstGeom>
          <a:noFill/>
          <a:extLst>
            <a:ext uri="{909E8E84-426E-40DD-AFC4-6F175D3DCCD1}">
              <a14:hiddenFill xmlns:a14="http://schemas.microsoft.com/office/drawing/2010/main">
                <a:solidFill>
                  <a:srgbClr val="FFFFFF"/>
                </a:solidFill>
              </a14:hiddenFill>
            </a:ext>
          </a:extLst>
        </p:spPr>
      </p:pic>
      <p:sp>
        <p:nvSpPr>
          <p:cNvPr id="2" name="Slide Number Placeholder 1"/>
          <p:cNvSpPr>
            <a:spLocks noGrp="1"/>
          </p:cNvSpPr>
          <p:nvPr>
            <p:ph type="sldNum" sz="quarter" idx="12"/>
          </p:nvPr>
        </p:nvSpPr>
        <p:spPr/>
        <p:txBody>
          <a:bodyPr/>
          <a:lstStyle/>
          <a:p>
            <a:fld id="{B6F15528-21DE-4FAA-801E-634DDDAF4B2B}" type="slidenum">
              <a:rPr lang="en-US" smtClean="0"/>
              <a:pPr/>
              <a:t>31</a:t>
            </a:fld>
            <a:endParaRPr lang="en-US"/>
          </a:p>
        </p:txBody>
      </p:sp>
      <p:sp>
        <p:nvSpPr>
          <p:cNvPr id="98" name="TextBox 97"/>
          <p:cNvSpPr txBox="1"/>
          <p:nvPr/>
        </p:nvSpPr>
        <p:spPr>
          <a:xfrm>
            <a:off x="17379" y="58687"/>
            <a:ext cx="2601975" cy="338554"/>
          </a:xfrm>
          <a:prstGeom prst="rect">
            <a:avLst/>
          </a:prstGeom>
          <a:noFill/>
          <a:effectLst>
            <a:outerShdw blurRad="50800" dist="38100" dir="2700000" algn="tl" rotWithShape="0">
              <a:prstClr val="black">
                <a:alpha val="40000"/>
              </a:prstClr>
            </a:outerShdw>
          </a:effectLst>
        </p:spPr>
        <p:txBody>
          <a:bodyPr wrap="square" rtlCol="0">
            <a:spAutoFit/>
          </a:bodyPr>
          <a:lstStyle/>
          <a:p>
            <a:r>
              <a:rPr lang="nl-NL" sz="1600" dirty="0">
                <a:solidFill>
                  <a:schemeClr val="bg1"/>
                </a:solidFill>
                <a:latin typeface="Tunga" panose="020B0502040204020203" pitchFamily="34" charset="0"/>
                <a:cs typeface="Tunga" panose="020B0502040204020203" pitchFamily="34" charset="0"/>
              </a:rPr>
              <a:t>No container # - Import</a:t>
            </a:r>
          </a:p>
        </p:txBody>
      </p:sp>
    </p:spTree>
    <p:controls>
      <mc:AlternateContent xmlns:mc="http://schemas.openxmlformats.org/markup-compatibility/2006">
        <mc:Choice xmlns:v="urn:schemas-microsoft-com:vml" Requires="v">
          <p:control spid="35534" name="ScrollBar1" r:id="rId2" imgW="85680" imgH="2666880"/>
        </mc:Choice>
        <mc:Fallback>
          <p:control name="ScrollBar1" r:id="rId2" imgW="85680" imgH="2666880">
            <p:pic>
              <p:nvPicPr>
                <p:cNvPr id="38" name="ScrollBar1"/>
                <p:cNvPicPr>
                  <a:picLocks/>
                </p:cNvPicPr>
                <p:nvPr/>
              </p:nvPicPr>
              <p:blipFill>
                <a:blip r:embed="rId29"/>
                <a:stretch>
                  <a:fillRect/>
                </a:stretch>
              </p:blipFill>
              <p:spPr>
                <a:xfrm>
                  <a:off x="7010401" y="914400"/>
                  <a:ext cx="87293" cy="2664312"/>
                </a:xfrm>
                <a:prstGeom prst="rect">
                  <a:avLst/>
                </a:prstGeom>
              </p:spPr>
            </p:pic>
          </p:control>
        </mc:Fallback>
      </mc:AlternateContent>
      <mc:AlternateContent xmlns:mc="http://schemas.openxmlformats.org/markup-compatibility/2006">
        <mc:Choice xmlns:v="urn:schemas-microsoft-com:vml" Requires="v">
          <p:control spid="35535" name="ScrollBar2" r:id="rId3" imgW="4419720" imgH="123840"/>
        </mc:Choice>
        <mc:Fallback>
          <p:control name="ScrollBar2" r:id="rId3" imgW="4419720" imgH="123840">
            <p:pic>
              <p:nvPicPr>
                <p:cNvPr id="39" name="ScrollBar2"/>
                <p:cNvPicPr>
                  <a:picLocks/>
                </p:cNvPicPr>
                <p:nvPr/>
              </p:nvPicPr>
              <p:blipFill>
                <a:blip r:embed="rId30"/>
                <a:stretch>
                  <a:fillRect/>
                </a:stretch>
              </p:blipFill>
              <p:spPr>
                <a:xfrm>
                  <a:off x="2590800" y="3457834"/>
                  <a:ext cx="4419600" cy="120878"/>
                </a:xfrm>
                <a:prstGeom prst="rect">
                  <a:avLst/>
                </a:prstGeom>
              </p:spPr>
            </p:pic>
          </p:control>
        </mc:Fallback>
      </mc:AlternateContent>
      <mc:AlternateContent xmlns:mc="http://schemas.openxmlformats.org/markup-compatibility/2006">
        <mc:Choice xmlns:v="urn:schemas-microsoft-com:vml" Requires="v">
          <p:control spid="35536" name="ScrollBar3" r:id="rId4" imgW="114480" imgH="2467080"/>
        </mc:Choice>
        <mc:Fallback>
          <p:control name="ScrollBar3" r:id="rId4" imgW="114480" imgH="2467080">
            <p:pic>
              <p:nvPicPr>
                <p:cNvPr id="58" name="ScrollBar3"/>
                <p:cNvPicPr>
                  <a:picLocks/>
                </p:cNvPicPr>
                <p:nvPr/>
              </p:nvPicPr>
              <p:blipFill>
                <a:blip r:embed="rId31"/>
                <a:stretch>
                  <a:fillRect/>
                </a:stretch>
              </p:blipFill>
              <p:spPr>
                <a:xfrm>
                  <a:off x="10916468" y="2288165"/>
                  <a:ext cx="115169" cy="2466875"/>
                </a:xfrm>
                <a:prstGeom prst="rect">
                  <a:avLst/>
                </a:prstGeom>
              </p:spPr>
            </p:pic>
          </p:control>
        </mc:Fallback>
      </mc:AlternateContent>
    </p:controls>
    <p:extLst>
      <p:ext uri="{BB962C8B-B14F-4D97-AF65-F5344CB8AC3E}">
        <p14:creationId xmlns:p14="http://schemas.microsoft.com/office/powerpoint/2010/main" val="2575093322"/>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 name="Rectangle 71">
            <a:hlinkClick r:id="rId6" action="ppaction://hlinksldjump"/>
          </p:cNvPr>
          <p:cNvSpPr/>
          <p:nvPr/>
        </p:nvSpPr>
        <p:spPr>
          <a:xfrm>
            <a:off x="7696200" y="4889762"/>
            <a:ext cx="2616434" cy="520435"/>
          </a:xfrm>
          <a:prstGeom prst="rect">
            <a:avLst/>
          </a:prstGeom>
          <a:solidFill>
            <a:schemeClr val="bg1">
              <a:lumMod val="75000"/>
            </a:schemeClr>
          </a:solidFill>
          <a:ln>
            <a:solidFill>
              <a:schemeClr val="bg1">
                <a:lumMod val="85000"/>
              </a:schemeClr>
            </a:solidFill>
          </a:ln>
          <a:effectLst>
            <a:outerShdw blurRad="50800" dist="38100" dir="18900000" algn="bl" rotWithShape="0">
              <a:prstClr val="black">
                <a:alpha val="40000"/>
              </a:prstClr>
            </a:outerShdw>
          </a:effectLst>
        </p:spPr>
        <p:style>
          <a:lnRef idx="2">
            <a:schemeClr val="accent2"/>
          </a:lnRef>
          <a:fillRef idx="1">
            <a:schemeClr val="lt1"/>
          </a:fillRef>
          <a:effectRef idx="0">
            <a:schemeClr val="accent2"/>
          </a:effectRef>
          <a:fontRef idx="minor">
            <a:schemeClr val="dk1"/>
          </a:fontRef>
        </p:style>
        <p:txBody>
          <a:bodyPr lIns="0" rIns="0" bIns="0" rtlCol="0" anchor="ctr"/>
          <a:lstStyle/>
          <a:p>
            <a:pPr marL="91440"/>
            <a:r>
              <a:rPr lang="nl-NL" sz="1000" b="1" dirty="0">
                <a:solidFill>
                  <a:schemeClr val="bg1"/>
                </a:solidFill>
                <a:latin typeface="Tunga" panose="020B0502040204020203" pitchFamily="34" charset="0"/>
                <a:cs typeface="Tunga" panose="020B0502040204020203" pitchFamily="34" charset="0"/>
              </a:rPr>
              <a:t>Oosterhout Container Terminal, Oosterhout</a:t>
            </a:r>
          </a:p>
          <a:p>
            <a:pPr marL="91440"/>
            <a:r>
              <a:rPr lang="nl-NL" sz="1000" dirty="0">
                <a:solidFill>
                  <a:schemeClr val="bg1"/>
                </a:solidFill>
                <a:latin typeface="Tunga" panose="020B0502040204020203" pitchFamily="34" charset="0"/>
                <a:cs typeface="Tunga" panose="020B0502040204020203" pitchFamily="34" charset="0"/>
                <a:sym typeface="Wingdings 3" panose="05040102010807070707" pitchFamily="18" charset="2"/>
              </a:rPr>
              <a:t> </a:t>
            </a:r>
            <a:r>
              <a:rPr lang="nl-NL" sz="1000" dirty="0" err="1">
                <a:solidFill>
                  <a:schemeClr val="bg1"/>
                </a:solidFill>
                <a:latin typeface="Tunga" panose="020B0502040204020203" pitchFamily="34" charset="0"/>
                <a:cs typeface="Tunga" panose="020B0502040204020203" pitchFamily="34" charset="0"/>
              </a:rPr>
              <a:t>Round</a:t>
            </a:r>
            <a:r>
              <a:rPr lang="nl-NL" sz="1000" dirty="0">
                <a:solidFill>
                  <a:schemeClr val="bg1"/>
                </a:solidFill>
                <a:latin typeface="Tunga" panose="020B0502040204020203" pitchFamily="34" charset="0"/>
                <a:cs typeface="Tunga" panose="020B0502040204020203" pitchFamily="34" charset="0"/>
              </a:rPr>
              <a:t> Trip</a:t>
            </a:r>
          </a:p>
        </p:txBody>
      </p:sp>
      <p:sp>
        <p:nvSpPr>
          <p:cNvPr id="66" name="Rectangle 65">
            <a:hlinkClick r:id="rId7" action="ppaction://hlinksldjump"/>
          </p:cNvPr>
          <p:cNvSpPr/>
          <p:nvPr/>
        </p:nvSpPr>
        <p:spPr>
          <a:xfrm>
            <a:off x="7704649" y="956150"/>
            <a:ext cx="2616434" cy="520435"/>
          </a:xfrm>
          <a:prstGeom prst="rect">
            <a:avLst/>
          </a:prstGeom>
          <a:solidFill>
            <a:schemeClr val="bg1">
              <a:lumMod val="75000"/>
            </a:schemeClr>
          </a:solidFill>
          <a:ln>
            <a:solidFill>
              <a:schemeClr val="bg1">
                <a:lumMod val="85000"/>
              </a:schemeClr>
            </a:solidFill>
          </a:ln>
          <a:effectLst>
            <a:outerShdw blurRad="50800" dist="38100" dir="18900000" algn="bl" rotWithShape="0">
              <a:prstClr val="black">
                <a:alpha val="40000"/>
              </a:prstClr>
            </a:outerShdw>
          </a:effectLst>
        </p:spPr>
        <p:style>
          <a:lnRef idx="2">
            <a:schemeClr val="accent2"/>
          </a:lnRef>
          <a:fillRef idx="1">
            <a:schemeClr val="lt1"/>
          </a:fillRef>
          <a:effectRef idx="0">
            <a:schemeClr val="accent2"/>
          </a:effectRef>
          <a:fontRef idx="minor">
            <a:schemeClr val="dk1"/>
          </a:fontRef>
        </p:style>
        <p:txBody>
          <a:bodyPr lIns="0" rIns="0" bIns="0" rtlCol="0" anchor="ctr"/>
          <a:lstStyle/>
          <a:p>
            <a:pPr marL="91440"/>
            <a:r>
              <a:rPr lang="nl-NL" sz="1000" b="1" dirty="0">
                <a:solidFill>
                  <a:schemeClr val="bg1"/>
                </a:solidFill>
                <a:latin typeface="Tunga" panose="020B0502040204020203" pitchFamily="34" charset="0"/>
                <a:cs typeface="Tunga" panose="020B0502040204020203" pitchFamily="34" charset="0"/>
              </a:rPr>
              <a:t>Delta Marine Terminals, Moerdijk</a:t>
            </a:r>
          </a:p>
          <a:p>
            <a:pPr marL="91440"/>
            <a:r>
              <a:rPr lang="nl-NL" sz="1000" dirty="0">
                <a:solidFill>
                  <a:schemeClr val="bg1"/>
                </a:solidFill>
                <a:latin typeface="Tunga" panose="020B0502040204020203" pitchFamily="34" charset="0"/>
                <a:cs typeface="Tunga" panose="020B0502040204020203" pitchFamily="34" charset="0"/>
                <a:sym typeface="Wingdings 3" panose="05040102010807070707" pitchFamily="18" charset="2"/>
              </a:rPr>
              <a:t> </a:t>
            </a:r>
            <a:r>
              <a:rPr lang="nl-NL" sz="1000" dirty="0">
                <a:solidFill>
                  <a:schemeClr val="bg1"/>
                </a:solidFill>
                <a:latin typeface="Tunga" panose="020B0502040204020203" pitchFamily="34" charset="0"/>
                <a:cs typeface="Tunga" panose="020B0502040204020203" pitchFamily="34" charset="0"/>
              </a:rPr>
              <a:t>Single Trip </a:t>
            </a:r>
            <a:r>
              <a:rPr lang="nl-NL" sz="1000" dirty="0">
                <a:solidFill>
                  <a:schemeClr val="bg1"/>
                </a:solidFill>
                <a:latin typeface="Tunga" panose="020B0502040204020203" pitchFamily="34" charset="0"/>
                <a:cs typeface="Tunga" panose="020B0502040204020203" pitchFamily="34" charset="0"/>
                <a:sym typeface="Wingdings 3" panose="05040102010807070707" pitchFamily="18" charset="2"/>
              </a:rPr>
              <a:t> </a:t>
            </a:r>
            <a:r>
              <a:rPr lang="nl-NL" sz="1000" dirty="0">
                <a:solidFill>
                  <a:schemeClr val="bg1"/>
                </a:solidFill>
                <a:latin typeface="Tunga" panose="020B0502040204020203" pitchFamily="34" charset="0"/>
                <a:cs typeface="Tunga" panose="020B0502040204020203" pitchFamily="34" charset="0"/>
              </a:rPr>
              <a:t>Depot </a:t>
            </a:r>
            <a:r>
              <a:rPr lang="nl-NL" sz="1000" dirty="0" err="1">
                <a:solidFill>
                  <a:schemeClr val="bg1"/>
                </a:solidFill>
                <a:latin typeface="Tunga" panose="020B0502040204020203" pitchFamily="34" charset="0"/>
                <a:cs typeface="Tunga" panose="020B0502040204020203" pitchFamily="34" charset="0"/>
              </a:rPr>
              <a:t>available</a:t>
            </a:r>
            <a:endParaRPr lang="nl-NL" sz="1000" dirty="0">
              <a:solidFill>
                <a:schemeClr val="bg1"/>
              </a:solidFill>
              <a:latin typeface="Tunga" panose="020B0502040204020203" pitchFamily="34" charset="0"/>
              <a:cs typeface="Tunga" panose="020B0502040204020203" pitchFamily="34" charset="0"/>
            </a:endParaRPr>
          </a:p>
        </p:txBody>
      </p:sp>
      <p:sp>
        <p:nvSpPr>
          <p:cNvPr id="26" name="Title 1"/>
          <p:cNvSpPr>
            <a:spLocks noGrp="1"/>
          </p:cNvSpPr>
          <p:nvPr>
            <p:ph type="title"/>
          </p:nvPr>
        </p:nvSpPr>
        <p:spPr>
          <a:xfrm>
            <a:off x="8762999" y="6400800"/>
            <a:ext cx="2533073" cy="381000"/>
          </a:xfrm>
        </p:spPr>
        <p:txBody>
          <a:bodyPr>
            <a:normAutofit/>
          </a:bodyPr>
          <a:lstStyle/>
          <a:p>
            <a:r>
              <a:rPr lang="nl-NL" sz="800" dirty="0"/>
              <a:t>Menu option No container # import Tilburg details 2</a:t>
            </a:r>
          </a:p>
        </p:txBody>
      </p:sp>
      <p:pic>
        <p:nvPicPr>
          <p:cNvPr id="24" name="Picture 23"/>
          <p:cNvPicPr>
            <a:picLocks noChangeAspect="1"/>
          </p:cNvPicPr>
          <p:nvPr/>
        </p:nvPicPr>
        <p:blipFill>
          <a:blip r:embed="rId8"/>
          <a:stretch>
            <a:fillRect/>
          </a:stretch>
        </p:blipFill>
        <p:spPr>
          <a:xfrm>
            <a:off x="2590801" y="914400"/>
            <a:ext cx="4506893" cy="2664312"/>
          </a:xfrm>
          <a:prstGeom prst="rect">
            <a:avLst/>
          </a:prstGeom>
          <a:effectLst>
            <a:outerShdw blurRad="50800" dist="38100" dir="18900000" algn="bl" rotWithShape="0">
              <a:prstClr val="black">
                <a:alpha val="40000"/>
              </a:prstClr>
            </a:outerShdw>
          </a:effectLst>
        </p:spPr>
      </p:pic>
      <p:pic>
        <p:nvPicPr>
          <p:cNvPr id="42" name="Picture 41" descr="want to create function that when a new point occurs this file will ..."/>
          <p:cNvPicPr>
            <a:picLocks noChangeAspect="1"/>
          </p:cNvPicPr>
          <p:nvPr/>
        </p:nvPicPr>
        <p:blipFill>
          <a:blip r:embed="rId9"/>
          <a:stretch>
            <a:fillRect/>
          </a:stretch>
        </p:blipFill>
        <p:spPr>
          <a:xfrm flipH="1">
            <a:off x="4395498" y="2511255"/>
            <a:ext cx="160338" cy="280591"/>
          </a:xfrm>
          <a:prstGeom prst="rect">
            <a:avLst/>
          </a:prstGeom>
        </p:spPr>
      </p:pic>
      <p:sp>
        <p:nvSpPr>
          <p:cNvPr id="45" name="Rectangle 44"/>
          <p:cNvSpPr/>
          <p:nvPr/>
        </p:nvSpPr>
        <p:spPr>
          <a:xfrm>
            <a:off x="10345928" y="4889765"/>
            <a:ext cx="570543" cy="520435"/>
          </a:xfrm>
          <a:prstGeom prst="rect">
            <a:avLst/>
          </a:prstGeom>
          <a:solidFill>
            <a:schemeClr val="bg1"/>
          </a:solidFill>
          <a:ln>
            <a:solidFill>
              <a:schemeClr val="bg1">
                <a:lumMod val="85000"/>
              </a:schemeClr>
            </a:solidFill>
          </a:ln>
          <a:effectLst>
            <a:outerShdw blurRad="50800" dist="38100" dir="18900000" algn="bl" rotWithShape="0">
              <a:prstClr val="black">
                <a:alpha val="40000"/>
              </a:prstClr>
            </a:outerShdw>
          </a:effectLst>
        </p:spPr>
        <p:style>
          <a:lnRef idx="2">
            <a:schemeClr val="accent2"/>
          </a:lnRef>
          <a:fillRef idx="1">
            <a:schemeClr val="lt1"/>
          </a:fillRef>
          <a:effectRef idx="0">
            <a:schemeClr val="accent2"/>
          </a:effectRef>
          <a:fontRef idx="minor">
            <a:schemeClr val="dk1"/>
          </a:fontRef>
        </p:style>
        <p:txBody>
          <a:bodyPr lIns="0" rIns="0" bIns="0" rtlCol="0" anchor="ctr"/>
          <a:lstStyle/>
          <a:p>
            <a:pPr algn="ctr"/>
            <a:endParaRPr lang="nl-NL">
              <a:latin typeface="Tunga" panose="020B0502040204020203" pitchFamily="34" charset="0"/>
              <a:cs typeface="Tunga" panose="020B0502040204020203" pitchFamily="34" charset="0"/>
            </a:endParaRPr>
          </a:p>
        </p:txBody>
      </p:sp>
      <p:sp>
        <p:nvSpPr>
          <p:cNvPr id="46" name="Rectangle 45"/>
          <p:cNvSpPr/>
          <p:nvPr/>
        </p:nvSpPr>
        <p:spPr>
          <a:xfrm>
            <a:off x="10345928" y="1600202"/>
            <a:ext cx="570543" cy="520435"/>
          </a:xfrm>
          <a:prstGeom prst="rect">
            <a:avLst/>
          </a:prstGeom>
          <a:solidFill>
            <a:schemeClr val="bg1"/>
          </a:solidFill>
          <a:ln>
            <a:solidFill>
              <a:schemeClr val="bg1">
                <a:lumMod val="85000"/>
              </a:schemeClr>
            </a:solidFill>
          </a:ln>
          <a:effectLst>
            <a:outerShdw blurRad="50800" dist="38100" dir="18900000" algn="bl" rotWithShape="0">
              <a:prstClr val="black">
                <a:alpha val="40000"/>
              </a:prstClr>
            </a:outerShdw>
          </a:effectLst>
        </p:spPr>
        <p:style>
          <a:lnRef idx="2">
            <a:schemeClr val="accent2"/>
          </a:lnRef>
          <a:fillRef idx="1">
            <a:schemeClr val="lt1"/>
          </a:fillRef>
          <a:effectRef idx="0">
            <a:schemeClr val="accent2"/>
          </a:effectRef>
          <a:fontRef idx="minor">
            <a:schemeClr val="dk1"/>
          </a:fontRef>
        </p:style>
        <p:txBody>
          <a:bodyPr lIns="0" rIns="0" bIns="0" rtlCol="0" anchor="ctr"/>
          <a:lstStyle/>
          <a:p>
            <a:pPr algn="ctr"/>
            <a:endParaRPr lang="nl-NL">
              <a:latin typeface="Tunga" panose="020B0502040204020203" pitchFamily="34" charset="0"/>
              <a:cs typeface="Tunga" panose="020B0502040204020203" pitchFamily="34" charset="0"/>
            </a:endParaRPr>
          </a:p>
        </p:txBody>
      </p:sp>
      <p:sp>
        <p:nvSpPr>
          <p:cNvPr id="47" name="Rectangle 46">
            <a:hlinkClick r:id="rId10" action="ppaction://hlinksldjump"/>
          </p:cNvPr>
          <p:cNvSpPr/>
          <p:nvPr/>
        </p:nvSpPr>
        <p:spPr>
          <a:xfrm>
            <a:off x="7717948" y="946513"/>
            <a:ext cx="2616434" cy="520435"/>
          </a:xfrm>
          <a:prstGeom prst="rect">
            <a:avLst/>
          </a:prstGeom>
          <a:solidFill>
            <a:schemeClr val="bg1">
              <a:lumMod val="75000"/>
            </a:schemeClr>
          </a:solidFill>
          <a:ln>
            <a:solidFill>
              <a:schemeClr val="bg1">
                <a:lumMod val="85000"/>
              </a:schemeClr>
            </a:solidFill>
          </a:ln>
          <a:effectLst>
            <a:outerShdw blurRad="50800" dist="38100" dir="18900000" algn="bl" rotWithShape="0">
              <a:prstClr val="black">
                <a:alpha val="40000"/>
              </a:prstClr>
            </a:outerShdw>
          </a:effectLst>
        </p:spPr>
        <p:style>
          <a:lnRef idx="2">
            <a:schemeClr val="accent2"/>
          </a:lnRef>
          <a:fillRef idx="1">
            <a:schemeClr val="lt1"/>
          </a:fillRef>
          <a:effectRef idx="0">
            <a:schemeClr val="accent2"/>
          </a:effectRef>
          <a:fontRef idx="minor">
            <a:schemeClr val="dk1"/>
          </a:fontRef>
        </p:style>
        <p:txBody>
          <a:bodyPr lIns="0" rIns="0" bIns="0" rtlCol="0" anchor="ctr"/>
          <a:lstStyle/>
          <a:p>
            <a:pPr marL="91440"/>
            <a:r>
              <a:rPr lang="nl-NL" sz="1000" b="1" dirty="0">
                <a:solidFill>
                  <a:schemeClr val="bg1"/>
                </a:solidFill>
                <a:latin typeface="Tunga" panose="020B0502040204020203" pitchFamily="34" charset="0"/>
                <a:cs typeface="Tunga" panose="020B0502040204020203" pitchFamily="34" charset="0"/>
              </a:rPr>
              <a:t>Delta Marine Terminals, Moerdijk</a:t>
            </a:r>
          </a:p>
          <a:p>
            <a:pPr marL="91440"/>
            <a:r>
              <a:rPr lang="nl-NL" sz="1000" dirty="0">
                <a:solidFill>
                  <a:schemeClr val="bg1"/>
                </a:solidFill>
                <a:latin typeface="Tunga" panose="020B0502040204020203" pitchFamily="34" charset="0"/>
                <a:cs typeface="Tunga" panose="020B0502040204020203" pitchFamily="34" charset="0"/>
                <a:sym typeface="Wingdings 3" panose="05040102010807070707" pitchFamily="18" charset="2"/>
              </a:rPr>
              <a:t> </a:t>
            </a:r>
            <a:r>
              <a:rPr lang="nl-NL" sz="1000" dirty="0">
                <a:solidFill>
                  <a:schemeClr val="bg1"/>
                </a:solidFill>
                <a:latin typeface="Tunga" panose="020B0502040204020203" pitchFamily="34" charset="0"/>
                <a:cs typeface="Tunga" panose="020B0502040204020203" pitchFamily="34" charset="0"/>
              </a:rPr>
              <a:t>Single Trip </a:t>
            </a:r>
            <a:r>
              <a:rPr lang="nl-NL" sz="1000" dirty="0">
                <a:solidFill>
                  <a:schemeClr val="bg1"/>
                </a:solidFill>
                <a:latin typeface="Tunga" panose="020B0502040204020203" pitchFamily="34" charset="0"/>
                <a:cs typeface="Tunga" panose="020B0502040204020203" pitchFamily="34" charset="0"/>
                <a:sym typeface="Wingdings 3" panose="05040102010807070707" pitchFamily="18" charset="2"/>
              </a:rPr>
              <a:t> </a:t>
            </a:r>
            <a:r>
              <a:rPr lang="nl-NL" sz="1000" dirty="0">
                <a:solidFill>
                  <a:schemeClr val="bg1"/>
                </a:solidFill>
                <a:latin typeface="Tunga" panose="020B0502040204020203" pitchFamily="34" charset="0"/>
                <a:cs typeface="Tunga" panose="020B0502040204020203" pitchFamily="34" charset="0"/>
              </a:rPr>
              <a:t>Depot </a:t>
            </a:r>
            <a:r>
              <a:rPr lang="nl-NL" sz="1000" dirty="0" err="1">
                <a:solidFill>
                  <a:schemeClr val="bg1"/>
                </a:solidFill>
                <a:latin typeface="Tunga" panose="020B0502040204020203" pitchFamily="34" charset="0"/>
                <a:cs typeface="Tunga" panose="020B0502040204020203" pitchFamily="34" charset="0"/>
              </a:rPr>
              <a:t>available</a:t>
            </a:r>
            <a:r>
              <a:rPr lang="nl-NL" sz="1000" dirty="0">
                <a:solidFill>
                  <a:schemeClr val="bg1"/>
                </a:solidFill>
                <a:latin typeface="Tunga" panose="020B0502040204020203" pitchFamily="34" charset="0"/>
                <a:cs typeface="Tunga" panose="020B0502040204020203" pitchFamily="34" charset="0"/>
              </a:rPr>
              <a:t> </a:t>
            </a:r>
            <a:r>
              <a:rPr lang="nl-NL" sz="1000" dirty="0" err="1">
                <a:solidFill>
                  <a:schemeClr val="bg1"/>
                </a:solidFill>
                <a:latin typeface="Tunga" panose="020B0502040204020203" pitchFamily="34" charset="0"/>
                <a:cs typeface="Tunga" panose="020B0502040204020203" pitchFamily="34" charset="0"/>
              </a:rPr>
              <a:t>for</a:t>
            </a:r>
            <a:r>
              <a:rPr lang="nl-NL" sz="1000" dirty="0">
                <a:solidFill>
                  <a:schemeClr val="bg1"/>
                </a:solidFill>
                <a:latin typeface="Tunga" panose="020B0502040204020203" pitchFamily="34" charset="0"/>
                <a:cs typeface="Tunga" panose="020B0502040204020203" pitchFamily="34" charset="0"/>
              </a:rPr>
              <a:t> carrier </a:t>
            </a:r>
          </a:p>
        </p:txBody>
      </p:sp>
      <p:sp>
        <p:nvSpPr>
          <p:cNvPr id="48" name="Rectangle 47"/>
          <p:cNvSpPr/>
          <p:nvPr/>
        </p:nvSpPr>
        <p:spPr>
          <a:xfrm>
            <a:off x="10334383" y="946513"/>
            <a:ext cx="570543" cy="520435"/>
          </a:xfrm>
          <a:prstGeom prst="rect">
            <a:avLst/>
          </a:prstGeom>
          <a:solidFill>
            <a:schemeClr val="bg1"/>
          </a:solidFill>
          <a:ln>
            <a:solidFill>
              <a:schemeClr val="bg1">
                <a:lumMod val="85000"/>
              </a:schemeClr>
            </a:solidFill>
          </a:ln>
          <a:effectLst>
            <a:outerShdw blurRad="50800" dist="38100" dir="18900000" algn="bl" rotWithShape="0">
              <a:prstClr val="black">
                <a:alpha val="40000"/>
              </a:prstClr>
            </a:outerShdw>
          </a:effectLst>
        </p:spPr>
        <p:style>
          <a:lnRef idx="2">
            <a:schemeClr val="accent2"/>
          </a:lnRef>
          <a:fillRef idx="1">
            <a:schemeClr val="lt1"/>
          </a:fillRef>
          <a:effectRef idx="0">
            <a:schemeClr val="accent2"/>
          </a:effectRef>
          <a:fontRef idx="minor">
            <a:schemeClr val="dk1"/>
          </a:fontRef>
        </p:style>
        <p:txBody>
          <a:bodyPr lIns="0" rIns="0" bIns="0" rtlCol="0" anchor="ctr"/>
          <a:lstStyle/>
          <a:p>
            <a:pPr algn="ctr"/>
            <a:endParaRPr lang="nl-NL">
              <a:latin typeface="Tunga" panose="020B0502040204020203" pitchFamily="34" charset="0"/>
              <a:cs typeface="Tunga" panose="020B0502040204020203" pitchFamily="34" charset="0"/>
            </a:endParaRPr>
          </a:p>
        </p:txBody>
      </p:sp>
      <p:pic>
        <p:nvPicPr>
          <p:cNvPr id="49" name="Picture 2"/>
          <p:cNvPicPr>
            <a:picLocks noChangeAspect="1" noChangeArrowheads="1"/>
          </p:cNvPicPr>
          <p:nvPr/>
        </p:nvPicPr>
        <p:blipFill>
          <a:blip r:embed="rId11">
            <a:duotone>
              <a:schemeClr val="bg2">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10389653" y="987654"/>
            <a:ext cx="438150" cy="438150"/>
          </a:xfrm>
          <a:prstGeom prst="rect">
            <a:avLst/>
          </a:prstGeom>
          <a:noFill/>
          <a:ln>
            <a:noFill/>
          </a:ln>
          <a:effectLst>
            <a:outerShdw blurRad="50800" dist="38100" dir="18900000" algn="bl" rotWithShape="0">
              <a:prstClr val="black">
                <a:alpha val="40000"/>
              </a:prstClr>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50" name="Picture 3"/>
          <p:cNvPicPr>
            <a:picLocks noChangeAspect="1" noChangeArrowheads="1"/>
          </p:cNvPicPr>
          <p:nvPr/>
        </p:nvPicPr>
        <p:blipFill>
          <a:blip r:embed="rId12">
            <a:duotone>
              <a:schemeClr val="bg2">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10446141" y="1655534"/>
            <a:ext cx="370114" cy="409769"/>
          </a:xfrm>
          <a:prstGeom prst="rect">
            <a:avLst/>
          </a:prstGeom>
          <a:noFill/>
          <a:ln>
            <a:noFill/>
          </a:ln>
          <a:effectLst>
            <a:outerShdw blurRad="50800" dist="38100" dir="18900000" algn="bl" rotWithShape="0">
              <a:prstClr val="black">
                <a:alpha val="40000"/>
              </a:prstClr>
            </a:outerShdw>
          </a:effectLst>
          <a:extLst/>
        </p:spPr>
      </p:pic>
      <p:pic>
        <p:nvPicPr>
          <p:cNvPr id="51" name="Picture 2"/>
          <p:cNvPicPr>
            <a:picLocks noChangeAspect="1" noChangeArrowheads="1"/>
          </p:cNvPicPr>
          <p:nvPr/>
        </p:nvPicPr>
        <p:blipFill>
          <a:blip r:embed="rId11">
            <a:duotone>
              <a:schemeClr val="bg2">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10387864" y="4930906"/>
            <a:ext cx="438150" cy="438150"/>
          </a:xfrm>
          <a:prstGeom prst="rect">
            <a:avLst/>
          </a:prstGeom>
          <a:noFill/>
          <a:ln>
            <a:noFill/>
          </a:ln>
          <a:effectLst>
            <a:outerShdw blurRad="50800" dist="38100" dir="18900000" algn="bl" rotWithShape="0">
              <a:prstClr val="black">
                <a:alpha val="40000"/>
              </a:prstClr>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52" name="Rectangle 51"/>
          <p:cNvSpPr/>
          <p:nvPr/>
        </p:nvSpPr>
        <p:spPr>
          <a:xfrm>
            <a:off x="7729493" y="1600202"/>
            <a:ext cx="2616434" cy="520435"/>
          </a:xfrm>
          <a:prstGeom prst="rect">
            <a:avLst/>
          </a:prstGeom>
          <a:solidFill>
            <a:srgbClr val="FFFFCC"/>
          </a:solidFill>
          <a:ln>
            <a:solidFill>
              <a:schemeClr val="bg1">
                <a:lumMod val="85000"/>
              </a:schemeClr>
            </a:solidFill>
          </a:ln>
          <a:effectLst>
            <a:outerShdw blurRad="50800" dist="38100" dir="18900000" algn="bl" rotWithShape="0">
              <a:prstClr val="black">
                <a:alpha val="40000"/>
              </a:prstClr>
            </a:outerShdw>
          </a:effectLst>
        </p:spPr>
        <p:style>
          <a:lnRef idx="2">
            <a:schemeClr val="accent2"/>
          </a:lnRef>
          <a:fillRef idx="1">
            <a:schemeClr val="lt1"/>
          </a:fillRef>
          <a:effectRef idx="0">
            <a:schemeClr val="accent2"/>
          </a:effectRef>
          <a:fontRef idx="minor">
            <a:schemeClr val="dk1"/>
          </a:fontRef>
        </p:style>
        <p:txBody>
          <a:bodyPr lIns="0" rIns="0" bIns="0" rtlCol="0" anchor="ctr"/>
          <a:lstStyle/>
          <a:p>
            <a:pPr marL="91440"/>
            <a:r>
              <a:rPr lang="nl-NL" sz="1000" b="1" dirty="0">
                <a:solidFill>
                  <a:schemeClr val="tx1"/>
                </a:solidFill>
                <a:latin typeface="Tunga" panose="020B0502040204020203" pitchFamily="34" charset="0"/>
                <a:cs typeface="Tunga" panose="020B0502040204020203" pitchFamily="34" charset="0"/>
              </a:rPr>
              <a:t>Barge Terminal Tilburg, Tilburg</a:t>
            </a:r>
          </a:p>
          <a:p>
            <a:pPr marL="91440"/>
            <a:r>
              <a:rPr lang="nl-NL" sz="1000" dirty="0">
                <a:solidFill>
                  <a:schemeClr val="tx1"/>
                </a:solidFill>
                <a:latin typeface="Tunga" panose="020B0502040204020203" pitchFamily="34" charset="0"/>
                <a:cs typeface="Tunga" panose="020B0502040204020203" pitchFamily="34" charset="0"/>
                <a:sym typeface="Wingdings 3" panose="05040102010807070707" pitchFamily="18" charset="2"/>
              </a:rPr>
              <a:t> </a:t>
            </a:r>
            <a:r>
              <a:rPr lang="nl-NL" sz="1000" dirty="0" err="1">
                <a:solidFill>
                  <a:schemeClr val="tx1"/>
                </a:solidFill>
                <a:latin typeface="Tunga" panose="020B0502040204020203" pitchFamily="34" charset="0"/>
                <a:cs typeface="Tunga" panose="020B0502040204020203" pitchFamily="34" charset="0"/>
              </a:rPr>
              <a:t>Round</a:t>
            </a:r>
            <a:r>
              <a:rPr lang="nl-NL" sz="1000" dirty="0">
                <a:solidFill>
                  <a:schemeClr val="tx1"/>
                </a:solidFill>
                <a:latin typeface="Tunga" panose="020B0502040204020203" pitchFamily="34" charset="0"/>
                <a:cs typeface="Tunga" panose="020B0502040204020203" pitchFamily="34" charset="0"/>
              </a:rPr>
              <a:t> Trip</a:t>
            </a:r>
          </a:p>
        </p:txBody>
      </p:sp>
      <p:sp>
        <p:nvSpPr>
          <p:cNvPr id="54" name="Rectangle 53"/>
          <p:cNvSpPr/>
          <p:nvPr/>
        </p:nvSpPr>
        <p:spPr>
          <a:xfrm>
            <a:off x="10896373" y="946513"/>
            <a:ext cx="570543" cy="520435"/>
          </a:xfrm>
          <a:prstGeom prst="rect">
            <a:avLst/>
          </a:prstGeom>
          <a:solidFill>
            <a:schemeClr val="bg1"/>
          </a:solidFill>
          <a:ln>
            <a:solidFill>
              <a:schemeClr val="bg1">
                <a:lumMod val="85000"/>
              </a:schemeClr>
            </a:solidFill>
          </a:ln>
          <a:effectLst>
            <a:outerShdw blurRad="50800" dist="38100" dir="18900000" algn="bl" rotWithShape="0">
              <a:prstClr val="black">
                <a:alpha val="40000"/>
              </a:prstClr>
            </a:outerShdw>
          </a:effectLst>
        </p:spPr>
        <p:style>
          <a:lnRef idx="2">
            <a:schemeClr val="accent2"/>
          </a:lnRef>
          <a:fillRef idx="1">
            <a:schemeClr val="lt1"/>
          </a:fillRef>
          <a:effectRef idx="0">
            <a:schemeClr val="accent2"/>
          </a:effectRef>
          <a:fontRef idx="minor">
            <a:schemeClr val="dk1"/>
          </a:fontRef>
        </p:style>
        <p:txBody>
          <a:bodyPr lIns="0" rIns="0" bIns="0" rtlCol="0" anchor="ctr"/>
          <a:lstStyle/>
          <a:p>
            <a:pPr algn="ctr"/>
            <a:r>
              <a:rPr lang="nl-NL" sz="1000" dirty="0">
                <a:solidFill>
                  <a:schemeClr val="bg1">
                    <a:lumMod val="50000"/>
                  </a:schemeClr>
                </a:solidFill>
                <a:latin typeface="Tunga" panose="020B0502040204020203" pitchFamily="34" charset="0"/>
                <a:cs typeface="Tunga" panose="020B0502040204020203" pitchFamily="34" charset="0"/>
              </a:rPr>
              <a:t>€ 124.20</a:t>
            </a:r>
          </a:p>
        </p:txBody>
      </p:sp>
      <p:sp>
        <p:nvSpPr>
          <p:cNvPr id="55" name="Rectangle 54"/>
          <p:cNvSpPr/>
          <p:nvPr/>
        </p:nvSpPr>
        <p:spPr>
          <a:xfrm>
            <a:off x="10907918" y="1600200"/>
            <a:ext cx="570543" cy="520435"/>
          </a:xfrm>
          <a:prstGeom prst="rect">
            <a:avLst/>
          </a:prstGeom>
          <a:solidFill>
            <a:schemeClr val="bg1"/>
          </a:solidFill>
          <a:ln>
            <a:solidFill>
              <a:schemeClr val="bg1">
                <a:lumMod val="85000"/>
              </a:schemeClr>
            </a:solidFill>
          </a:ln>
          <a:effectLst>
            <a:outerShdw blurRad="50800" dist="38100" dir="18900000" algn="bl" rotWithShape="0">
              <a:prstClr val="black">
                <a:alpha val="40000"/>
              </a:prstClr>
            </a:outerShdw>
          </a:effectLst>
        </p:spPr>
        <p:style>
          <a:lnRef idx="2">
            <a:schemeClr val="accent2"/>
          </a:lnRef>
          <a:fillRef idx="1">
            <a:schemeClr val="lt1"/>
          </a:fillRef>
          <a:effectRef idx="0">
            <a:schemeClr val="accent2"/>
          </a:effectRef>
          <a:fontRef idx="minor">
            <a:schemeClr val="dk1"/>
          </a:fontRef>
        </p:style>
        <p:txBody>
          <a:bodyPr lIns="0" rIns="0" bIns="0" rtlCol="0" anchor="ctr"/>
          <a:lstStyle/>
          <a:p>
            <a:pPr algn="ctr"/>
            <a:r>
              <a:rPr lang="nl-NL" sz="1000" dirty="0">
                <a:solidFill>
                  <a:schemeClr val="bg1">
                    <a:lumMod val="50000"/>
                  </a:schemeClr>
                </a:solidFill>
                <a:latin typeface="Tunga" panose="020B0502040204020203" pitchFamily="34" charset="0"/>
                <a:cs typeface="Tunga" panose="020B0502040204020203" pitchFamily="34" charset="0"/>
              </a:rPr>
              <a:t>€ 145.98</a:t>
            </a:r>
          </a:p>
        </p:txBody>
      </p:sp>
      <p:sp>
        <p:nvSpPr>
          <p:cNvPr id="56" name="Rectangle 55"/>
          <p:cNvSpPr/>
          <p:nvPr/>
        </p:nvSpPr>
        <p:spPr>
          <a:xfrm>
            <a:off x="10916471" y="4889763"/>
            <a:ext cx="570543" cy="520435"/>
          </a:xfrm>
          <a:prstGeom prst="rect">
            <a:avLst/>
          </a:prstGeom>
          <a:solidFill>
            <a:schemeClr val="bg1"/>
          </a:solidFill>
          <a:ln>
            <a:solidFill>
              <a:schemeClr val="bg1">
                <a:lumMod val="85000"/>
              </a:schemeClr>
            </a:solidFill>
          </a:ln>
          <a:effectLst>
            <a:outerShdw blurRad="50800" dist="38100" dir="18900000" algn="bl" rotWithShape="0">
              <a:prstClr val="black">
                <a:alpha val="40000"/>
              </a:prstClr>
            </a:outerShdw>
          </a:effectLst>
        </p:spPr>
        <p:style>
          <a:lnRef idx="2">
            <a:schemeClr val="accent2"/>
          </a:lnRef>
          <a:fillRef idx="1">
            <a:schemeClr val="lt1"/>
          </a:fillRef>
          <a:effectRef idx="0">
            <a:schemeClr val="accent2"/>
          </a:effectRef>
          <a:fontRef idx="minor">
            <a:schemeClr val="dk1"/>
          </a:fontRef>
        </p:style>
        <p:txBody>
          <a:bodyPr lIns="0" rIns="0" bIns="0" rtlCol="0" anchor="ctr"/>
          <a:lstStyle/>
          <a:p>
            <a:pPr algn="ctr"/>
            <a:r>
              <a:rPr lang="nl-NL" sz="1000" dirty="0">
                <a:solidFill>
                  <a:schemeClr val="bg1">
                    <a:lumMod val="50000"/>
                  </a:schemeClr>
                </a:solidFill>
                <a:latin typeface="Tunga" panose="020B0502040204020203" pitchFamily="34" charset="0"/>
                <a:cs typeface="Tunga" panose="020B0502040204020203" pitchFamily="34" charset="0"/>
              </a:rPr>
              <a:t>€ 150.50</a:t>
            </a:r>
          </a:p>
        </p:txBody>
      </p:sp>
      <p:pic>
        <p:nvPicPr>
          <p:cNvPr id="60" name="Picture 59" descr="want to create function that when a new point occurs this file will ..."/>
          <p:cNvPicPr>
            <a:picLocks noChangeAspect="1"/>
          </p:cNvPicPr>
          <p:nvPr/>
        </p:nvPicPr>
        <p:blipFill>
          <a:blip r:embed="rId9">
            <a:duotone>
              <a:schemeClr val="accent1">
                <a:shade val="45000"/>
                <a:satMod val="135000"/>
              </a:schemeClr>
              <a:prstClr val="white"/>
            </a:duotone>
          </a:blip>
          <a:stretch>
            <a:fillRect/>
          </a:stretch>
        </p:blipFill>
        <p:spPr>
          <a:xfrm flipH="1">
            <a:off x="3505873" y="1792904"/>
            <a:ext cx="160338" cy="280591"/>
          </a:xfrm>
          <a:prstGeom prst="rect">
            <a:avLst/>
          </a:prstGeom>
        </p:spPr>
      </p:pic>
      <p:sp>
        <p:nvSpPr>
          <p:cNvPr id="67" name="Rectangle 66"/>
          <p:cNvSpPr/>
          <p:nvPr/>
        </p:nvSpPr>
        <p:spPr>
          <a:xfrm>
            <a:off x="7725559" y="2288165"/>
            <a:ext cx="3190912" cy="2466875"/>
          </a:xfrm>
          <a:prstGeom prst="rect">
            <a:avLst/>
          </a:prstGeom>
          <a:noFill/>
          <a:ln>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nl-NL">
              <a:latin typeface="Tunga" panose="020B0502040204020203" pitchFamily="34" charset="0"/>
              <a:cs typeface="Tunga" panose="020B0502040204020203" pitchFamily="34" charset="0"/>
            </a:endParaRPr>
          </a:p>
        </p:txBody>
      </p:sp>
      <p:pic>
        <p:nvPicPr>
          <p:cNvPr id="73" name="Picture 72" descr="want to create function that when a new point occurs this file will ...">
            <a:hlinkClick r:id="rId6" action="ppaction://hlinksldjump"/>
          </p:cNvPr>
          <p:cNvPicPr>
            <a:picLocks noChangeAspect="1"/>
          </p:cNvPicPr>
          <p:nvPr/>
        </p:nvPicPr>
        <p:blipFill>
          <a:blip r:embed="rId9">
            <a:duotone>
              <a:schemeClr val="accent6">
                <a:shade val="45000"/>
                <a:satMod val="135000"/>
              </a:schemeClr>
              <a:prstClr val="white"/>
            </a:duotone>
          </a:blip>
          <a:stretch>
            <a:fillRect/>
          </a:stretch>
        </p:blipFill>
        <p:spPr>
          <a:xfrm flipH="1">
            <a:off x="4243076" y="2579842"/>
            <a:ext cx="96681" cy="169192"/>
          </a:xfrm>
          <a:prstGeom prst="rect">
            <a:avLst/>
          </a:prstGeom>
        </p:spPr>
      </p:pic>
      <p:pic>
        <p:nvPicPr>
          <p:cNvPr id="74" name="Picture 73" descr="want to create function that when a new point occurs this file will ..."/>
          <p:cNvPicPr>
            <a:picLocks noChangeAspect="1"/>
          </p:cNvPicPr>
          <p:nvPr/>
        </p:nvPicPr>
        <p:blipFill>
          <a:blip r:embed="rId9">
            <a:duotone>
              <a:schemeClr val="accent3">
                <a:shade val="45000"/>
                <a:satMod val="135000"/>
              </a:schemeClr>
              <a:prstClr val="white"/>
            </a:duotone>
          </a:blip>
          <a:stretch>
            <a:fillRect/>
          </a:stretch>
        </p:blipFill>
        <p:spPr>
          <a:xfrm flipH="1">
            <a:off x="4451214" y="2882731"/>
            <a:ext cx="191314" cy="334800"/>
          </a:xfrm>
          <a:prstGeom prst="rect">
            <a:avLst/>
          </a:prstGeom>
        </p:spPr>
      </p:pic>
      <p:pic>
        <p:nvPicPr>
          <p:cNvPr id="75" name="Picture 74" descr="want to create function that when a new point occurs this file will ...">
            <a:hlinkClick r:id="rId7" action="ppaction://hlinksldjump"/>
          </p:cNvPr>
          <p:cNvPicPr>
            <a:picLocks noChangeAspect="1"/>
          </p:cNvPicPr>
          <p:nvPr/>
        </p:nvPicPr>
        <p:blipFill>
          <a:blip r:embed="rId9">
            <a:duotone>
              <a:schemeClr val="accent4">
                <a:shade val="45000"/>
                <a:satMod val="135000"/>
              </a:schemeClr>
              <a:prstClr val="white"/>
            </a:duotone>
          </a:blip>
          <a:stretch>
            <a:fillRect/>
          </a:stretch>
        </p:blipFill>
        <p:spPr>
          <a:xfrm flipH="1">
            <a:off x="4597951" y="2579842"/>
            <a:ext cx="96686" cy="169200"/>
          </a:xfrm>
          <a:prstGeom prst="rect">
            <a:avLst/>
          </a:prstGeom>
        </p:spPr>
      </p:pic>
      <p:pic>
        <p:nvPicPr>
          <p:cNvPr id="76" name="Picture 75" descr="want to create function that when a new point occurs this file will ..."/>
          <p:cNvPicPr>
            <a:picLocks noChangeAspect="1"/>
          </p:cNvPicPr>
          <p:nvPr/>
        </p:nvPicPr>
        <p:blipFill>
          <a:blip r:embed="rId9">
            <a:duotone>
              <a:schemeClr val="accent4">
                <a:shade val="45000"/>
                <a:satMod val="135000"/>
              </a:schemeClr>
              <a:prstClr val="white"/>
            </a:duotone>
          </a:blip>
          <a:stretch>
            <a:fillRect/>
          </a:stretch>
        </p:blipFill>
        <p:spPr>
          <a:xfrm flipH="1">
            <a:off x="10099641" y="1122133"/>
            <a:ext cx="96681" cy="169192"/>
          </a:xfrm>
          <a:prstGeom prst="rect">
            <a:avLst/>
          </a:prstGeom>
        </p:spPr>
      </p:pic>
      <p:pic>
        <p:nvPicPr>
          <p:cNvPr id="77" name="Picture 76" descr="want to create function that when a new point occurs this file will ..."/>
          <p:cNvPicPr>
            <a:picLocks noChangeAspect="1"/>
          </p:cNvPicPr>
          <p:nvPr/>
        </p:nvPicPr>
        <p:blipFill>
          <a:blip r:embed="rId9">
            <a:duotone>
              <a:schemeClr val="accent3">
                <a:shade val="45000"/>
                <a:satMod val="135000"/>
              </a:schemeClr>
              <a:prstClr val="white"/>
            </a:duotone>
          </a:blip>
          <a:stretch>
            <a:fillRect/>
          </a:stretch>
        </p:blipFill>
        <p:spPr>
          <a:xfrm flipH="1">
            <a:off x="10115153" y="1711799"/>
            <a:ext cx="96681" cy="169192"/>
          </a:xfrm>
          <a:prstGeom prst="rect">
            <a:avLst/>
          </a:prstGeom>
        </p:spPr>
      </p:pic>
      <p:pic>
        <p:nvPicPr>
          <p:cNvPr id="78" name="Picture 77" descr="want to create function that when a new point occurs this file will ..."/>
          <p:cNvPicPr>
            <a:picLocks noChangeAspect="1"/>
          </p:cNvPicPr>
          <p:nvPr/>
        </p:nvPicPr>
        <p:blipFill>
          <a:blip r:embed="rId9">
            <a:duotone>
              <a:schemeClr val="accent6">
                <a:shade val="45000"/>
                <a:satMod val="135000"/>
              </a:schemeClr>
              <a:prstClr val="white"/>
            </a:duotone>
          </a:blip>
          <a:stretch>
            <a:fillRect/>
          </a:stretch>
        </p:blipFill>
        <p:spPr>
          <a:xfrm flipH="1">
            <a:off x="10130060" y="5065384"/>
            <a:ext cx="96681" cy="169192"/>
          </a:xfrm>
          <a:prstGeom prst="rect">
            <a:avLst/>
          </a:prstGeom>
        </p:spPr>
      </p:pic>
      <p:sp>
        <p:nvSpPr>
          <p:cNvPr id="61" name="Flowchart: Merge 60">
            <a:hlinkClick r:id="rId10" action="ppaction://hlinksldjump"/>
          </p:cNvPr>
          <p:cNvSpPr/>
          <p:nvPr/>
        </p:nvSpPr>
        <p:spPr>
          <a:xfrm rot="10800000">
            <a:off x="10212486" y="991058"/>
            <a:ext cx="76200" cy="76298"/>
          </a:xfrm>
          <a:prstGeom prst="flowChartMerge">
            <a:avLst/>
          </a:prstGeom>
          <a:solidFill>
            <a:schemeClr val="bg1">
              <a:lumMod val="50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a:p>
        </p:txBody>
      </p:sp>
      <p:sp>
        <p:nvSpPr>
          <p:cNvPr id="62" name="Flowchart: Merge 61"/>
          <p:cNvSpPr/>
          <p:nvPr/>
        </p:nvSpPr>
        <p:spPr>
          <a:xfrm>
            <a:off x="10212486" y="1654518"/>
            <a:ext cx="76200" cy="76298"/>
          </a:xfrm>
          <a:prstGeom prst="flowChartMerge">
            <a:avLst/>
          </a:prstGeom>
          <a:solidFill>
            <a:schemeClr val="bg1">
              <a:lumMod val="50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a:p>
        </p:txBody>
      </p:sp>
      <p:sp>
        <p:nvSpPr>
          <p:cNvPr id="64" name="Flowchart: Merge 63"/>
          <p:cNvSpPr/>
          <p:nvPr/>
        </p:nvSpPr>
        <p:spPr>
          <a:xfrm>
            <a:off x="10208499" y="4958443"/>
            <a:ext cx="76200" cy="76298"/>
          </a:xfrm>
          <a:prstGeom prst="flowChartMerge">
            <a:avLst/>
          </a:prstGeom>
          <a:solidFill>
            <a:schemeClr val="bg1">
              <a:lumMod val="50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a:p>
        </p:txBody>
      </p:sp>
      <p:sp>
        <p:nvSpPr>
          <p:cNvPr id="65" name="TextBox 64"/>
          <p:cNvSpPr txBox="1"/>
          <p:nvPr/>
        </p:nvSpPr>
        <p:spPr>
          <a:xfrm>
            <a:off x="2770046" y="906689"/>
            <a:ext cx="811441" cy="215444"/>
          </a:xfrm>
          <a:prstGeom prst="rect">
            <a:avLst/>
          </a:prstGeom>
          <a:noFill/>
        </p:spPr>
        <p:txBody>
          <a:bodyPr wrap="none" rtlCol="0">
            <a:spAutoFit/>
          </a:bodyPr>
          <a:lstStyle/>
          <a:p>
            <a:r>
              <a:rPr lang="nl-NL" sz="800" dirty="0">
                <a:solidFill>
                  <a:schemeClr val="bg1"/>
                </a:solidFill>
              </a:rPr>
              <a:t>Map │ </a:t>
            </a:r>
            <a:r>
              <a:rPr lang="en-GB" sz="800" dirty="0">
                <a:solidFill>
                  <a:schemeClr val="bg1"/>
                </a:solidFill>
              </a:rPr>
              <a:t>Satellite</a:t>
            </a:r>
          </a:p>
        </p:txBody>
      </p:sp>
      <p:pic>
        <p:nvPicPr>
          <p:cNvPr id="16408" name="Picture 24" descr="https://upload.wikimedia.org/wikipedia/en/thumb/f/f3/Maersk_Oil_logo.svg/1135px-Maersk_Oil_logo.svg.png"/>
          <p:cNvPicPr>
            <a:picLocks noChangeAspect="1" noChangeArrowheads="1"/>
          </p:cNvPicPr>
          <p:nvPr/>
        </p:nvPicPr>
        <p:blipFill>
          <a:blip r:embed="rId13" cstate="print">
            <a:extLst>
              <a:ext uri="{28A0092B-C50C-407E-A947-70E740481C1C}">
                <a14:useLocalDpi xmlns:a14="http://schemas.microsoft.com/office/drawing/2010/main" val="0"/>
              </a:ext>
            </a:extLst>
          </a:blip>
          <a:srcRect/>
          <a:stretch>
            <a:fillRect/>
          </a:stretch>
        </p:blipFill>
        <p:spPr bwMode="auto">
          <a:xfrm>
            <a:off x="2960312" y="1362436"/>
            <a:ext cx="302691" cy="273089"/>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81" name="Table 80"/>
          <p:cNvGraphicFramePr>
            <a:graphicFrameLocks noGrp="1"/>
          </p:cNvGraphicFramePr>
          <p:nvPr>
            <p:extLst>
              <p:ext uri="{D42A27DB-BD31-4B8C-83A1-F6EECF244321}">
                <p14:modId xmlns:p14="http://schemas.microsoft.com/office/powerpoint/2010/main" val="4191866743"/>
              </p:ext>
            </p:extLst>
          </p:nvPr>
        </p:nvGraphicFramePr>
        <p:xfrm>
          <a:off x="7835901" y="2466055"/>
          <a:ext cx="3003445" cy="2225040"/>
        </p:xfrm>
        <a:graphic>
          <a:graphicData uri="http://schemas.openxmlformats.org/drawingml/2006/table">
            <a:tbl>
              <a:tblPr bandRow="1">
                <a:tableStyleId>{073A0DAA-6AF3-43AB-8588-CEC1D06C72B9}</a:tableStyleId>
              </a:tblPr>
              <a:tblGrid>
                <a:gridCol w="413886">
                  <a:extLst>
                    <a:ext uri="{9D8B030D-6E8A-4147-A177-3AD203B41FA5}">
                      <a16:colId xmlns:a16="http://schemas.microsoft.com/office/drawing/2014/main" val="4030763412"/>
                    </a:ext>
                  </a:extLst>
                </a:gridCol>
                <a:gridCol w="1527070">
                  <a:extLst>
                    <a:ext uri="{9D8B030D-6E8A-4147-A177-3AD203B41FA5}">
                      <a16:colId xmlns:a16="http://schemas.microsoft.com/office/drawing/2014/main" val="20000"/>
                    </a:ext>
                  </a:extLst>
                </a:gridCol>
                <a:gridCol w="1062489">
                  <a:extLst>
                    <a:ext uri="{9D8B030D-6E8A-4147-A177-3AD203B41FA5}">
                      <a16:colId xmlns:a16="http://schemas.microsoft.com/office/drawing/2014/main" val="20001"/>
                    </a:ext>
                  </a:extLst>
                </a:gridCol>
              </a:tblGrid>
              <a:tr h="0">
                <a:tc rowSpan="5">
                  <a:txBody>
                    <a:bodyPr/>
                    <a:lstStyle/>
                    <a:p>
                      <a:r>
                        <a:rPr lang="nl-NL" sz="1000" dirty="0">
                          <a:solidFill>
                            <a:schemeClr val="bg1"/>
                          </a:solidFill>
                          <a:latin typeface="Tunga" panose="020B0502040204020203" pitchFamily="34" charset="0"/>
                          <a:cs typeface="Tunga" panose="020B0502040204020203" pitchFamily="34" charset="0"/>
                        </a:rPr>
                        <a:t>TCT</a:t>
                      </a:r>
                    </a:p>
                  </a:txBody>
                  <a:tcPr>
                    <a:solidFill>
                      <a:schemeClr val="bg1">
                        <a:lumMod val="50000"/>
                      </a:schemeClr>
                    </a:solidFill>
                  </a:tcPr>
                </a:tc>
                <a:tc>
                  <a:txBody>
                    <a:bodyPr/>
                    <a:lstStyle/>
                    <a:p>
                      <a:r>
                        <a:rPr lang="nl-NL" sz="1000" dirty="0">
                          <a:solidFill>
                            <a:schemeClr val="bg1"/>
                          </a:solidFill>
                          <a:latin typeface="Tunga" panose="020B0502040204020203" pitchFamily="34" charset="0"/>
                          <a:cs typeface="Tunga" panose="020B0502040204020203" pitchFamily="34" charset="0"/>
                        </a:rPr>
                        <a:t>Free </a:t>
                      </a:r>
                      <a:r>
                        <a:rPr lang="nl-NL" sz="1000" dirty="0" err="1">
                          <a:solidFill>
                            <a:schemeClr val="bg1"/>
                          </a:solidFill>
                          <a:latin typeface="Tunga" panose="020B0502040204020203" pitchFamily="34" charset="0"/>
                          <a:cs typeface="Tunga" panose="020B0502040204020203" pitchFamily="34" charset="0"/>
                        </a:rPr>
                        <a:t>hours</a:t>
                      </a:r>
                      <a:r>
                        <a:rPr lang="nl-NL" sz="1000" dirty="0">
                          <a:solidFill>
                            <a:schemeClr val="bg1"/>
                          </a:solidFill>
                          <a:latin typeface="Tunga" panose="020B0502040204020203" pitchFamily="34" charset="0"/>
                          <a:cs typeface="Tunga" panose="020B0502040204020203" pitchFamily="34" charset="0"/>
                        </a:rPr>
                        <a:t> (</a:t>
                      </a:r>
                      <a:r>
                        <a:rPr lang="nl-NL" sz="1000" dirty="0" err="1">
                          <a:solidFill>
                            <a:schemeClr val="bg1"/>
                          </a:solidFill>
                          <a:latin typeface="Tunga" panose="020B0502040204020203" pitchFamily="34" charset="0"/>
                          <a:cs typeface="Tunga" panose="020B0502040204020203" pitchFamily="34" charset="0"/>
                        </a:rPr>
                        <a:t>un</a:t>
                      </a:r>
                      <a:r>
                        <a:rPr lang="nl-NL" sz="1000" dirty="0">
                          <a:solidFill>
                            <a:schemeClr val="bg1"/>
                          </a:solidFill>
                          <a:latin typeface="Tunga" panose="020B0502040204020203" pitchFamily="34" charset="0"/>
                          <a:cs typeface="Tunga" panose="020B0502040204020203" pitchFamily="34" charset="0"/>
                        </a:rPr>
                        <a:t>)</a:t>
                      </a:r>
                      <a:r>
                        <a:rPr lang="nl-NL" sz="1000" dirty="0" err="1">
                          <a:solidFill>
                            <a:schemeClr val="bg1"/>
                          </a:solidFill>
                          <a:latin typeface="Tunga" panose="020B0502040204020203" pitchFamily="34" charset="0"/>
                          <a:cs typeface="Tunga" panose="020B0502040204020203" pitchFamily="34" charset="0"/>
                        </a:rPr>
                        <a:t>loading</a:t>
                      </a:r>
                      <a:endParaRPr lang="nl-NL" sz="1000" dirty="0">
                        <a:solidFill>
                          <a:schemeClr val="bg1"/>
                        </a:solidFill>
                        <a:latin typeface="Tunga" panose="020B0502040204020203" pitchFamily="34" charset="0"/>
                        <a:cs typeface="Tunga" panose="020B0502040204020203" pitchFamily="34" charset="0"/>
                      </a:endParaRPr>
                    </a:p>
                  </a:txBody>
                  <a:tcPr>
                    <a:solidFill>
                      <a:schemeClr val="bg1">
                        <a:lumMod val="50000"/>
                      </a:schemeClr>
                    </a:solidFill>
                  </a:tcPr>
                </a:tc>
                <a:tc>
                  <a:txBody>
                    <a:bodyPr/>
                    <a:lstStyle/>
                    <a:p>
                      <a:r>
                        <a:rPr lang="nl-NL" sz="1000" dirty="0">
                          <a:solidFill>
                            <a:schemeClr val="bg1"/>
                          </a:solidFill>
                          <a:latin typeface="Tunga" panose="020B0502040204020203" pitchFamily="34" charset="0"/>
                          <a:cs typeface="Tunga" panose="020B0502040204020203" pitchFamily="34" charset="0"/>
                        </a:rPr>
                        <a:t>2 </a:t>
                      </a:r>
                    </a:p>
                  </a:txBody>
                  <a:tcPr>
                    <a:solidFill>
                      <a:schemeClr val="bg1">
                        <a:lumMod val="65000"/>
                      </a:schemeClr>
                    </a:solidFill>
                  </a:tcPr>
                </a:tc>
                <a:extLst>
                  <a:ext uri="{0D108BD9-81ED-4DB2-BD59-A6C34878D82A}">
                    <a16:rowId xmlns:a16="http://schemas.microsoft.com/office/drawing/2014/main" val="1539290802"/>
                  </a:ext>
                </a:extLst>
              </a:tr>
              <a:tr h="0">
                <a:tc vMerge="1">
                  <a:txBody>
                    <a:bodyPr/>
                    <a:lstStyle/>
                    <a:p>
                      <a:endParaRPr lang="nl-NL" sz="1000" dirty="0">
                        <a:solidFill>
                          <a:schemeClr val="bg1"/>
                        </a:solidFill>
                        <a:latin typeface="Tunga" panose="020B0502040204020203" pitchFamily="34" charset="0"/>
                        <a:cs typeface="Tunga" panose="020B0502040204020203" pitchFamily="34" charset="0"/>
                      </a:endParaRPr>
                    </a:p>
                  </a:txBody>
                  <a:tcPr>
                    <a:solidFill>
                      <a:schemeClr val="bg1">
                        <a:lumMod val="50000"/>
                      </a:schemeClr>
                    </a:solidFill>
                  </a:tcPr>
                </a:tc>
                <a:tc>
                  <a:txBody>
                    <a:bodyPr/>
                    <a:lstStyle/>
                    <a:p>
                      <a:r>
                        <a:rPr lang="nl-NL" sz="1000" dirty="0">
                          <a:solidFill>
                            <a:schemeClr val="bg1"/>
                          </a:solidFill>
                          <a:latin typeface="Tunga" panose="020B0502040204020203" pitchFamily="34" charset="0"/>
                          <a:cs typeface="Tunga" panose="020B0502040204020203" pitchFamily="34" charset="0"/>
                        </a:rPr>
                        <a:t>Extra fee per half </a:t>
                      </a:r>
                      <a:r>
                        <a:rPr lang="nl-NL" sz="1000" dirty="0" err="1">
                          <a:solidFill>
                            <a:schemeClr val="bg1"/>
                          </a:solidFill>
                          <a:latin typeface="Tunga" panose="020B0502040204020203" pitchFamily="34" charset="0"/>
                          <a:cs typeface="Tunga" panose="020B0502040204020203" pitchFamily="34" charset="0"/>
                        </a:rPr>
                        <a:t>hour</a:t>
                      </a:r>
                      <a:endParaRPr lang="nl-NL" sz="1000" dirty="0">
                        <a:solidFill>
                          <a:schemeClr val="bg1"/>
                        </a:solidFill>
                        <a:latin typeface="Tunga" panose="020B0502040204020203" pitchFamily="34" charset="0"/>
                        <a:cs typeface="Tunga" panose="020B0502040204020203" pitchFamily="34" charset="0"/>
                      </a:endParaRPr>
                    </a:p>
                  </a:txBody>
                  <a:tcPr>
                    <a:solidFill>
                      <a:schemeClr val="bg1">
                        <a:lumMod val="50000"/>
                      </a:schemeClr>
                    </a:solidFill>
                  </a:tcPr>
                </a:tc>
                <a:tc>
                  <a:txBody>
                    <a:bodyPr/>
                    <a:lstStyle/>
                    <a:p>
                      <a:r>
                        <a:rPr lang="nl-NL" sz="1000" dirty="0">
                          <a:solidFill>
                            <a:schemeClr val="bg1"/>
                          </a:solidFill>
                          <a:latin typeface="Tunga" panose="020B0502040204020203" pitchFamily="34" charset="0"/>
                          <a:cs typeface="Tunga" panose="020B0502040204020203" pitchFamily="34" charset="0"/>
                        </a:rPr>
                        <a:t>€ 25.00</a:t>
                      </a:r>
                    </a:p>
                  </a:txBody>
                  <a:tcPr>
                    <a:solidFill>
                      <a:schemeClr val="bg1">
                        <a:lumMod val="65000"/>
                      </a:schemeClr>
                    </a:solidFill>
                  </a:tcPr>
                </a:tc>
                <a:extLst>
                  <a:ext uri="{0D108BD9-81ED-4DB2-BD59-A6C34878D82A}">
                    <a16:rowId xmlns:a16="http://schemas.microsoft.com/office/drawing/2014/main" val="3983907128"/>
                  </a:ext>
                </a:extLst>
              </a:tr>
              <a:tr h="0">
                <a:tc vMerge="1">
                  <a:txBody>
                    <a:bodyPr/>
                    <a:lstStyle/>
                    <a:p>
                      <a:endParaRPr lang="nl-NL" sz="1000" dirty="0">
                        <a:solidFill>
                          <a:schemeClr val="bg1"/>
                        </a:solidFill>
                        <a:latin typeface="Tunga" panose="020B0502040204020203" pitchFamily="34" charset="0"/>
                        <a:cs typeface="Tunga" panose="020B0502040204020203" pitchFamily="34" charset="0"/>
                      </a:endParaRPr>
                    </a:p>
                  </a:txBody>
                  <a:tcPr>
                    <a:solidFill>
                      <a:schemeClr val="bg1">
                        <a:lumMod val="50000"/>
                      </a:schemeClr>
                    </a:solidFill>
                  </a:tcPr>
                </a:tc>
                <a:tc>
                  <a:txBody>
                    <a:bodyPr/>
                    <a:lstStyle/>
                    <a:p>
                      <a:r>
                        <a:rPr lang="nl-NL" sz="1000" dirty="0">
                          <a:solidFill>
                            <a:schemeClr val="bg1"/>
                          </a:solidFill>
                          <a:latin typeface="Tunga" panose="020B0502040204020203" pitchFamily="34" charset="0"/>
                          <a:cs typeface="Tunga" panose="020B0502040204020203" pitchFamily="34" charset="0"/>
                        </a:rPr>
                        <a:t>Depots</a:t>
                      </a:r>
                    </a:p>
                  </a:txBody>
                  <a:tcPr>
                    <a:solidFill>
                      <a:schemeClr val="bg1">
                        <a:lumMod val="50000"/>
                      </a:schemeClr>
                    </a:solidFill>
                  </a:tcPr>
                </a:tc>
                <a:tc>
                  <a:txBody>
                    <a:bodyPr/>
                    <a:lstStyle/>
                    <a:p>
                      <a:endParaRPr lang="nl-NL" sz="1000" dirty="0">
                        <a:solidFill>
                          <a:schemeClr val="bg1"/>
                        </a:solidFill>
                        <a:latin typeface="Tunga" panose="020B0502040204020203" pitchFamily="34" charset="0"/>
                        <a:cs typeface="Tunga" panose="020B0502040204020203" pitchFamily="34" charset="0"/>
                      </a:endParaRPr>
                    </a:p>
                  </a:txBody>
                  <a:tcPr>
                    <a:solidFill>
                      <a:schemeClr val="bg1">
                        <a:lumMod val="65000"/>
                      </a:schemeClr>
                    </a:solidFill>
                  </a:tcPr>
                </a:tc>
                <a:extLst>
                  <a:ext uri="{0D108BD9-81ED-4DB2-BD59-A6C34878D82A}">
                    <a16:rowId xmlns:a16="http://schemas.microsoft.com/office/drawing/2014/main" val="68612838"/>
                  </a:ext>
                </a:extLst>
              </a:tr>
              <a:tr h="0">
                <a:tc vMerge="1">
                  <a:txBody>
                    <a:bodyPr/>
                    <a:lstStyle/>
                    <a:p>
                      <a:endParaRPr lang="nl-NL"/>
                    </a:p>
                  </a:txBody>
                  <a:tcPr/>
                </a:tc>
                <a:tc>
                  <a:txBody>
                    <a:bodyPr/>
                    <a:lstStyle/>
                    <a:p>
                      <a:r>
                        <a:rPr lang="nl-NL" sz="1000" dirty="0" err="1">
                          <a:solidFill>
                            <a:schemeClr val="bg1"/>
                          </a:solidFill>
                          <a:latin typeface="Tunga" panose="020B0502040204020203" pitchFamily="34" charset="0"/>
                          <a:cs typeface="Tunga" panose="020B0502040204020203" pitchFamily="34" charset="0"/>
                        </a:rPr>
                        <a:t>Leadtime</a:t>
                      </a:r>
                      <a:endParaRPr lang="nl-NL" sz="1000" dirty="0">
                        <a:solidFill>
                          <a:schemeClr val="bg1"/>
                        </a:solidFill>
                        <a:latin typeface="Tunga" panose="020B0502040204020203" pitchFamily="34" charset="0"/>
                        <a:cs typeface="Tunga" panose="020B0502040204020203" pitchFamily="34" charset="0"/>
                      </a:endParaRPr>
                    </a:p>
                  </a:txBody>
                  <a:tcPr>
                    <a:solidFill>
                      <a:schemeClr val="bg1">
                        <a:lumMod val="50000"/>
                      </a:schemeClr>
                    </a:solidFill>
                  </a:tcPr>
                </a:tc>
                <a:tc>
                  <a:txBody>
                    <a:bodyPr/>
                    <a:lstStyle/>
                    <a:p>
                      <a:r>
                        <a:rPr lang="nl-NL" sz="1000" dirty="0">
                          <a:solidFill>
                            <a:schemeClr val="bg1"/>
                          </a:solidFill>
                          <a:latin typeface="Tunga" panose="020B0502040204020203" pitchFamily="34" charset="0"/>
                          <a:cs typeface="Tunga" panose="020B0502040204020203" pitchFamily="34" charset="0"/>
                        </a:rPr>
                        <a:t>48 </a:t>
                      </a:r>
                      <a:r>
                        <a:rPr lang="nl-NL" sz="1000" dirty="0" err="1">
                          <a:solidFill>
                            <a:schemeClr val="bg1"/>
                          </a:solidFill>
                          <a:latin typeface="Tunga" panose="020B0502040204020203" pitchFamily="34" charset="0"/>
                          <a:cs typeface="Tunga" panose="020B0502040204020203" pitchFamily="34" charset="0"/>
                        </a:rPr>
                        <a:t>hours</a:t>
                      </a:r>
                      <a:endParaRPr lang="nl-NL" sz="1000" dirty="0">
                        <a:solidFill>
                          <a:schemeClr val="bg1"/>
                        </a:solidFill>
                        <a:latin typeface="Tunga" panose="020B0502040204020203" pitchFamily="34" charset="0"/>
                        <a:cs typeface="Tunga" panose="020B0502040204020203" pitchFamily="34" charset="0"/>
                      </a:endParaRPr>
                    </a:p>
                  </a:txBody>
                  <a:tcPr>
                    <a:solidFill>
                      <a:schemeClr val="bg1">
                        <a:lumMod val="65000"/>
                      </a:schemeClr>
                    </a:solidFill>
                  </a:tcPr>
                </a:tc>
                <a:extLst>
                  <a:ext uri="{0D108BD9-81ED-4DB2-BD59-A6C34878D82A}">
                    <a16:rowId xmlns:a16="http://schemas.microsoft.com/office/drawing/2014/main" val="3696442954"/>
                  </a:ext>
                </a:extLst>
              </a:tr>
              <a:tr h="0">
                <a:tc vMerge="1">
                  <a:txBody>
                    <a:bodyPr/>
                    <a:lstStyle/>
                    <a:p>
                      <a:endParaRPr lang="nl-NL" sz="1000" dirty="0">
                        <a:solidFill>
                          <a:schemeClr val="bg1"/>
                        </a:solidFill>
                        <a:latin typeface="Tunga" panose="020B0502040204020203" pitchFamily="34" charset="0"/>
                        <a:cs typeface="Tunga" panose="020B0502040204020203" pitchFamily="34" charset="0"/>
                      </a:endParaRPr>
                    </a:p>
                  </a:txBody>
                  <a:tcPr>
                    <a:solidFill>
                      <a:schemeClr val="bg1">
                        <a:lumMod val="50000"/>
                      </a:schemeClr>
                    </a:solidFill>
                  </a:tcPr>
                </a:tc>
                <a:tc>
                  <a:txBody>
                    <a:bodyPr/>
                    <a:lstStyle/>
                    <a:p>
                      <a:r>
                        <a:rPr lang="nl-NL" sz="1000" dirty="0">
                          <a:solidFill>
                            <a:schemeClr val="bg1"/>
                          </a:solidFill>
                          <a:latin typeface="Tunga" panose="020B0502040204020203" pitchFamily="34" charset="0"/>
                          <a:cs typeface="Tunga" panose="020B0502040204020203" pitchFamily="34" charset="0"/>
                        </a:rPr>
                        <a:t>Co2</a:t>
                      </a:r>
                    </a:p>
                  </a:txBody>
                  <a:tcPr>
                    <a:solidFill>
                      <a:schemeClr val="bg1">
                        <a:lumMod val="50000"/>
                      </a:schemeClr>
                    </a:solidFill>
                  </a:tcPr>
                </a:tc>
                <a:tc>
                  <a:txBody>
                    <a:bodyPr/>
                    <a:lstStyle/>
                    <a:p>
                      <a:r>
                        <a:rPr lang="nl-NL" sz="1000" dirty="0">
                          <a:solidFill>
                            <a:schemeClr val="bg1"/>
                          </a:solidFill>
                          <a:latin typeface="Tunga" panose="020B0502040204020203" pitchFamily="34" charset="0"/>
                          <a:cs typeface="Tunga" panose="020B0502040204020203" pitchFamily="34" charset="0"/>
                        </a:rPr>
                        <a:t>154</a:t>
                      </a:r>
                    </a:p>
                  </a:txBody>
                  <a:tcPr>
                    <a:solidFill>
                      <a:schemeClr val="bg1">
                        <a:lumMod val="65000"/>
                      </a:schemeClr>
                    </a:solidFill>
                  </a:tcPr>
                </a:tc>
                <a:extLst>
                  <a:ext uri="{0D108BD9-81ED-4DB2-BD59-A6C34878D82A}">
                    <a16:rowId xmlns:a16="http://schemas.microsoft.com/office/drawing/2014/main" val="1549516207"/>
                  </a:ext>
                </a:extLst>
              </a:tr>
              <a:tr h="0">
                <a:tc rowSpan="4">
                  <a:txBody>
                    <a:bodyPr/>
                    <a:lstStyle/>
                    <a:p>
                      <a:endParaRPr lang="nl-NL" sz="1000" dirty="0">
                        <a:solidFill>
                          <a:schemeClr val="bg1"/>
                        </a:solidFill>
                        <a:latin typeface="Tunga" panose="020B0502040204020203" pitchFamily="34" charset="0"/>
                        <a:cs typeface="Tunga" panose="020B0502040204020203" pitchFamily="34" charset="0"/>
                      </a:endParaRPr>
                    </a:p>
                  </a:txBody>
                  <a:tcPr>
                    <a:solidFill>
                      <a:schemeClr val="bg1">
                        <a:lumMod val="50000"/>
                      </a:schemeClr>
                    </a:solidFill>
                  </a:tcPr>
                </a:tc>
                <a:tc>
                  <a:txBody>
                    <a:bodyPr/>
                    <a:lstStyle/>
                    <a:p>
                      <a:r>
                        <a:rPr lang="nl-NL" sz="1000" dirty="0">
                          <a:solidFill>
                            <a:schemeClr val="bg1"/>
                          </a:solidFill>
                          <a:latin typeface="Tunga" panose="020B0502040204020203" pitchFamily="34" charset="0"/>
                          <a:cs typeface="Tunga" panose="020B0502040204020203" pitchFamily="34" charset="0"/>
                        </a:rPr>
                        <a:t>Inland CY </a:t>
                      </a:r>
                      <a:r>
                        <a:rPr lang="nl-NL" sz="1000" dirty="0" err="1">
                          <a:solidFill>
                            <a:schemeClr val="bg1"/>
                          </a:solidFill>
                          <a:latin typeface="Tunga" panose="020B0502040204020203" pitchFamily="34" charset="0"/>
                          <a:cs typeface="Tunga" panose="020B0502040204020203" pitchFamily="34" charset="0"/>
                        </a:rPr>
                        <a:t>available</a:t>
                      </a:r>
                      <a:endParaRPr lang="nl-NL" sz="1000" dirty="0">
                        <a:solidFill>
                          <a:schemeClr val="bg1"/>
                        </a:solidFill>
                        <a:latin typeface="Tunga" panose="020B0502040204020203" pitchFamily="34" charset="0"/>
                        <a:cs typeface="Tunga" panose="020B0502040204020203" pitchFamily="34" charset="0"/>
                      </a:endParaRPr>
                    </a:p>
                  </a:txBody>
                  <a:tcPr>
                    <a:solidFill>
                      <a:schemeClr val="bg1">
                        <a:lumMod val="50000"/>
                      </a:schemeClr>
                    </a:solidFill>
                  </a:tcPr>
                </a:tc>
                <a:tc>
                  <a:txBody>
                    <a:bodyPr/>
                    <a:lstStyle/>
                    <a:p>
                      <a:r>
                        <a:rPr lang="nl-NL" sz="1200" b="1" dirty="0">
                          <a:solidFill>
                            <a:srgbClr val="FF0000"/>
                          </a:solidFill>
                          <a:latin typeface="Tunga" panose="020B0502040204020203" pitchFamily="34" charset="0"/>
                          <a:cs typeface="Tunga" panose="020B0502040204020203" pitchFamily="34" charset="0"/>
                          <a:sym typeface="Wingdings" panose="05000000000000000000" pitchFamily="2" charset="2"/>
                        </a:rPr>
                        <a:t></a:t>
                      </a:r>
                      <a:endParaRPr lang="nl-NL" sz="1200" b="1" dirty="0">
                        <a:solidFill>
                          <a:srgbClr val="FF0000"/>
                        </a:solidFill>
                        <a:latin typeface="Tunga" panose="020B0502040204020203" pitchFamily="34" charset="0"/>
                        <a:cs typeface="Tunga" panose="020B0502040204020203" pitchFamily="34" charset="0"/>
                      </a:endParaRPr>
                    </a:p>
                  </a:txBody>
                  <a:tcPr>
                    <a:solidFill>
                      <a:schemeClr val="bg1">
                        <a:lumMod val="65000"/>
                      </a:schemeClr>
                    </a:solidFill>
                  </a:tcPr>
                </a:tc>
                <a:extLst>
                  <a:ext uri="{0D108BD9-81ED-4DB2-BD59-A6C34878D82A}">
                    <a16:rowId xmlns:a16="http://schemas.microsoft.com/office/drawing/2014/main" val="10001"/>
                  </a:ext>
                </a:extLst>
              </a:tr>
              <a:tr h="0">
                <a:tc vMerge="1">
                  <a:txBody>
                    <a:bodyPr/>
                    <a:lstStyle/>
                    <a:p>
                      <a:endParaRPr lang="nl-NL" sz="1000" dirty="0">
                        <a:solidFill>
                          <a:schemeClr val="bg1"/>
                        </a:solidFill>
                        <a:latin typeface="Tunga" panose="020B0502040204020203" pitchFamily="34" charset="0"/>
                        <a:cs typeface="Tunga" panose="020B0502040204020203" pitchFamily="34" charset="0"/>
                      </a:endParaRPr>
                    </a:p>
                  </a:txBody>
                  <a:tcPr>
                    <a:solidFill>
                      <a:schemeClr val="bg1">
                        <a:lumMod val="50000"/>
                      </a:schemeClr>
                    </a:solidFill>
                  </a:tcPr>
                </a:tc>
                <a:tc>
                  <a:txBody>
                    <a:bodyPr/>
                    <a:lstStyle/>
                    <a:p>
                      <a:r>
                        <a:rPr lang="nl-NL" sz="1000" dirty="0">
                          <a:solidFill>
                            <a:schemeClr val="bg1"/>
                          </a:solidFill>
                          <a:latin typeface="Tunga" panose="020B0502040204020203" pitchFamily="34" charset="0"/>
                          <a:cs typeface="Tunga" panose="020B0502040204020203" pitchFamily="34" charset="0"/>
                        </a:rPr>
                        <a:t>Pick-up/drop-off</a:t>
                      </a:r>
                      <a:r>
                        <a:rPr lang="nl-NL" sz="1000" baseline="0" dirty="0">
                          <a:solidFill>
                            <a:schemeClr val="bg1"/>
                          </a:solidFill>
                          <a:latin typeface="Tunga" panose="020B0502040204020203" pitchFamily="34" charset="0"/>
                          <a:cs typeface="Tunga" panose="020B0502040204020203" pitchFamily="34" charset="0"/>
                        </a:rPr>
                        <a:t> fee</a:t>
                      </a:r>
                      <a:endParaRPr lang="nl-NL" sz="1000" dirty="0">
                        <a:solidFill>
                          <a:schemeClr val="bg1"/>
                        </a:solidFill>
                        <a:latin typeface="Tunga" panose="020B0502040204020203" pitchFamily="34" charset="0"/>
                        <a:cs typeface="Tunga" panose="020B0502040204020203" pitchFamily="34" charset="0"/>
                      </a:endParaRPr>
                    </a:p>
                  </a:txBody>
                  <a:tcPr>
                    <a:solidFill>
                      <a:schemeClr val="bg1">
                        <a:lumMod val="50000"/>
                      </a:schemeClr>
                    </a:solidFill>
                  </a:tcPr>
                </a:tc>
                <a:tc>
                  <a:txBody>
                    <a:bodyPr/>
                    <a:lstStyle/>
                    <a:p>
                      <a:r>
                        <a:rPr lang="nl-NL" sz="1000" dirty="0">
                          <a:solidFill>
                            <a:schemeClr val="bg1"/>
                          </a:solidFill>
                          <a:latin typeface="Tunga" panose="020B0502040204020203" pitchFamily="34" charset="0"/>
                          <a:cs typeface="Tunga" panose="020B0502040204020203" pitchFamily="34" charset="0"/>
                        </a:rPr>
                        <a:t>N/A</a:t>
                      </a:r>
                    </a:p>
                  </a:txBody>
                  <a:tcPr>
                    <a:solidFill>
                      <a:schemeClr val="bg1">
                        <a:lumMod val="65000"/>
                      </a:schemeClr>
                    </a:solidFill>
                  </a:tcPr>
                </a:tc>
                <a:extLst>
                  <a:ext uri="{0D108BD9-81ED-4DB2-BD59-A6C34878D82A}">
                    <a16:rowId xmlns:a16="http://schemas.microsoft.com/office/drawing/2014/main" val="10002"/>
                  </a:ext>
                </a:extLst>
              </a:tr>
              <a:tr h="0">
                <a:tc vMerge="1">
                  <a:txBody>
                    <a:bodyPr/>
                    <a:lstStyle/>
                    <a:p>
                      <a:endParaRPr lang="nl-NL" sz="1000" dirty="0">
                        <a:solidFill>
                          <a:schemeClr val="bg1"/>
                        </a:solidFill>
                        <a:latin typeface="Tunga" panose="020B0502040204020203" pitchFamily="34" charset="0"/>
                        <a:cs typeface="Tunga" panose="020B0502040204020203" pitchFamily="34" charset="0"/>
                      </a:endParaRPr>
                    </a:p>
                  </a:txBody>
                  <a:tcPr>
                    <a:solidFill>
                      <a:schemeClr val="bg1">
                        <a:lumMod val="50000"/>
                      </a:schemeClr>
                    </a:solidFill>
                  </a:tcPr>
                </a:tc>
                <a:tc>
                  <a:txBody>
                    <a:bodyPr/>
                    <a:lstStyle/>
                    <a:p>
                      <a:r>
                        <a:rPr lang="nl-NL" sz="1000" dirty="0" err="1">
                          <a:solidFill>
                            <a:schemeClr val="bg1"/>
                          </a:solidFill>
                          <a:latin typeface="Tunga" panose="020B0502040204020203" pitchFamily="34" charset="0"/>
                          <a:cs typeface="Tunga" panose="020B0502040204020203" pitchFamily="34" charset="0"/>
                        </a:rPr>
                        <a:t>Detention</a:t>
                      </a:r>
                      <a:r>
                        <a:rPr lang="nl-NL" sz="1000" dirty="0">
                          <a:solidFill>
                            <a:schemeClr val="bg1"/>
                          </a:solidFill>
                          <a:latin typeface="Tunga" panose="020B0502040204020203" pitchFamily="34" charset="0"/>
                          <a:cs typeface="Tunga" panose="020B0502040204020203" pitchFamily="34" charset="0"/>
                        </a:rPr>
                        <a:t> free </a:t>
                      </a:r>
                      <a:r>
                        <a:rPr lang="nl-NL" sz="1000" dirty="0" err="1">
                          <a:solidFill>
                            <a:schemeClr val="bg1"/>
                          </a:solidFill>
                          <a:latin typeface="Tunga" panose="020B0502040204020203" pitchFamily="34" charset="0"/>
                          <a:cs typeface="Tunga" panose="020B0502040204020203" pitchFamily="34" charset="0"/>
                        </a:rPr>
                        <a:t>days</a:t>
                      </a:r>
                      <a:endParaRPr lang="nl-NL" sz="1000" dirty="0">
                        <a:solidFill>
                          <a:schemeClr val="bg1"/>
                        </a:solidFill>
                        <a:latin typeface="Tunga" panose="020B0502040204020203" pitchFamily="34" charset="0"/>
                        <a:cs typeface="Tunga" panose="020B0502040204020203" pitchFamily="34" charset="0"/>
                      </a:endParaRPr>
                    </a:p>
                  </a:txBody>
                  <a:tcPr>
                    <a:solidFill>
                      <a:schemeClr val="bg1">
                        <a:lumMod val="50000"/>
                      </a:schemeClr>
                    </a:solidFill>
                  </a:tcPr>
                </a:tc>
                <a:tc>
                  <a:txBody>
                    <a:bodyPr/>
                    <a:lstStyle/>
                    <a:p>
                      <a:r>
                        <a:rPr lang="nl-NL" sz="1000" dirty="0">
                          <a:solidFill>
                            <a:schemeClr val="bg1"/>
                          </a:solidFill>
                          <a:latin typeface="Tunga" panose="020B0502040204020203" pitchFamily="34" charset="0"/>
                          <a:cs typeface="Tunga" panose="020B0502040204020203" pitchFamily="34" charset="0"/>
                        </a:rPr>
                        <a:t>10</a:t>
                      </a:r>
                    </a:p>
                  </a:txBody>
                  <a:tcPr>
                    <a:solidFill>
                      <a:schemeClr val="bg1">
                        <a:lumMod val="65000"/>
                      </a:schemeClr>
                    </a:solidFill>
                  </a:tcPr>
                </a:tc>
                <a:extLst>
                  <a:ext uri="{0D108BD9-81ED-4DB2-BD59-A6C34878D82A}">
                    <a16:rowId xmlns:a16="http://schemas.microsoft.com/office/drawing/2014/main" val="10004"/>
                  </a:ext>
                </a:extLst>
              </a:tr>
              <a:tr h="0">
                <a:tc vMerge="1">
                  <a:txBody>
                    <a:bodyPr/>
                    <a:lstStyle/>
                    <a:p>
                      <a:endParaRPr lang="nl-NL" sz="1000" dirty="0">
                        <a:solidFill>
                          <a:schemeClr val="bg1"/>
                        </a:solidFill>
                        <a:latin typeface="Tunga" panose="020B0502040204020203" pitchFamily="34" charset="0"/>
                        <a:cs typeface="Tunga" panose="020B0502040204020203" pitchFamily="34" charset="0"/>
                      </a:endParaRPr>
                    </a:p>
                  </a:txBody>
                  <a:tcPr>
                    <a:solidFill>
                      <a:schemeClr val="bg1">
                        <a:lumMod val="50000"/>
                      </a:schemeClr>
                    </a:solidFill>
                  </a:tcPr>
                </a:tc>
                <a:tc>
                  <a:txBody>
                    <a:bodyPr/>
                    <a:lstStyle/>
                    <a:p>
                      <a:r>
                        <a:rPr lang="nl-NL" sz="1000" dirty="0" err="1">
                          <a:solidFill>
                            <a:schemeClr val="bg1"/>
                          </a:solidFill>
                          <a:latin typeface="Tunga" panose="020B0502040204020203" pitchFamily="34" charset="0"/>
                          <a:cs typeface="Tunga" panose="020B0502040204020203" pitchFamily="34" charset="0"/>
                        </a:rPr>
                        <a:t>Demurrage</a:t>
                      </a:r>
                      <a:r>
                        <a:rPr lang="nl-NL" sz="1000" dirty="0">
                          <a:solidFill>
                            <a:schemeClr val="bg1"/>
                          </a:solidFill>
                          <a:latin typeface="Tunga" panose="020B0502040204020203" pitchFamily="34" charset="0"/>
                          <a:cs typeface="Tunga" panose="020B0502040204020203" pitchFamily="34" charset="0"/>
                        </a:rPr>
                        <a:t> free </a:t>
                      </a:r>
                      <a:r>
                        <a:rPr lang="nl-NL" sz="1000" dirty="0" err="1">
                          <a:solidFill>
                            <a:schemeClr val="bg1"/>
                          </a:solidFill>
                          <a:latin typeface="Tunga" panose="020B0502040204020203" pitchFamily="34" charset="0"/>
                          <a:cs typeface="Tunga" panose="020B0502040204020203" pitchFamily="34" charset="0"/>
                        </a:rPr>
                        <a:t>days</a:t>
                      </a:r>
                      <a:endParaRPr lang="nl-NL" sz="1000" dirty="0">
                        <a:solidFill>
                          <a:schemeClr val="bg1"/>
                        </a:solidFill>
                        <a:latin typeface="Tunga" panose="020B0502040204020203" pitchFamily="34" charset="0"/>
                        <a:cs typeface="Tunga" panose="020B0502040204020203" pitchFamily="34" charset="0"/>
                      </a:endParaRPr>
                    </a:p>
                  </a:txBody>
                  <a:tcPr>
                    <a:solidFill>
                      <a:schemeClr val="bg1">
                        <a:lumMod val="50000"/>
                      </a:schemeClr>
                    </a:solidFill>
                  </a:tcPr>
                </a:tc>
                <a:tc>
                  <a:txBody>
                    <a:bodyPr/>
                    <a:lstStyle/>
                    <a:p>
                      <a:r>
                        <a:rPr lang="nl-NL" sz="1000" dirty="0">
                          <a:solidFill>
                            <a:schemeClr val="bg1"/>
                          </a:solidFill>
                          <a:latin typeface="Tunga" panose="020B0502040204020203" pitchFamily="34" charset="0"/>
                          <a:cs typeface="Tunga" panose="020B0502040204020203" pitchFamily="34" charset="0"/>
                        </a:rPr>
                        <a:t>10</a:t>
                      </a:r>
                    </a:p>
                  </a:txBody>
                  <a:tcPr>
                    <a:solidFill>
                      <a:schemeClr val="bg1">
                        <a:lumMod val="65000"/>
                      </a:schemeClr>
                    </a:solidFill>
                  </a:tcPr>
                </a:tc>
                <a:extLst>
                  <a:ext uri="{0D108BD9-81ED-4DB2-BD59-A6C34878D82A}">
                    <a16:rowId xmlns:a16="http://schemas.microsoft.com/office/drawing/2014/main" val="10005"/>
                  </a:ext>
                </a:extLst>
              </a:tr>
            </a:tbl>
          </a:graphicData>
        </a:graphic>
      </p:graphicFrame>
      <p:pic>
        <p:nvPicPr>
          <p:cNvPr id="82" name="Picture 24" descr="https://upload.wikimedia.org/wikipedia/en/thumb/f/f3/Maersk_Oil_logo.svg/1135px-Maersk_Oil_logo.svg.png"/>
          <p:cNvPicPr>
            <a:picLocks noChangeAspect="1" noChangeArrowheads="1"/>
          </p:cNvPicPr>
          <p:nvPr/>
        </p:nvPicPr>
        <p:blipFill>
          <a:blip r:embed="rId13" cstate="print">
            <a:extLst>
              <a:ext uri="{28A0092B-C50C-407E-A947-70E740481C1C}">
                <a14:useLocalDpi xmlns:a14="http://schemas.microsoft.com/office/drawing/2010/main" val="0"/>
              </a:ext>
            </a:extLst>
          </a:blip>
          <a:srcRect/>
          <a:stretch>
            <a:fillRect/>
          </a:stretch>
        </p:blipFill>
        <p:spPr bwMode="auto">
          <a:xfrm>
            <a:off x="7966921" y="3753885"/>
            <a:ext cx="212715" cy="191912"/>
          </a:xfrm>
          <a:prstGeom prst="rect">
            <a:avLst/>
          </a:prstGeom>
          <a:noFill/>
          <a:extLst>
            <a:ext uri="{909E8E84-426E-40DD-AFC4-6F175D3DCCD1}">
              <a14:hiddenFill xmlns:a14="http://schemas.microsoft.com/office/drawing/2010/main">
                <a:solidFill>
                  <a:srgbClr val="FFFFFF"/>
                </a:solidFill>
              </a14:hiddenFill>
            </a:ext>
          </a:extLst>
        </p:spPr>
      </p:pic>
      <p:pic>
        <p:nvPicPr>
          <p:cNvPr id="83" name="Picture 82"/>
          <p:cNvPicPr>
            <a:picLocks noChangeAspect="1"/>
          </p:cNvPicPr>
          <p:nvPr/>
        </p:nvPicPr>
        <p:blipFill>
          <a:blip r:embed="rId14">
            <a:extLst>
              <a:ext uri="{28A0092B-C50C-407E-A947-70E740481C1C}">
                <a14:useLocalDpi xmlns:a14="http://schemas.microsoft.com/office/drawing/2010/main" val="0"/>
              </a:ext>
            </a:extLst>
          </a:blip>
          <a:stretch>
            <a:fillRect/>
          </a:stretch>
        </p:blipFill>
        <p:spPr>
          <a:xfrm>
            <a:off x="9829126" y="2989917"/>
            <a:ext cx="181186" cy="181186"/>
          </a:xfrm>
          <a:prstGeom prst="rect">
            <a:avLst/>
          </a:prstGeom>
        </p:spPr>
      </p:pic>
      <p:pic>
        <p:nvPicPr>
          <p:cNvPr id="3" name="Picture 2"/>
          <p:cNvPicPr>
            <a:picLocks noChangeAspect="1"/>
          </p:cNvPicPr>
          <p:nvPr/>
        </p:nvPicPr>
        <p:blipFill>
          <a:blip r:embed="rId15">
            <a:extLst>
              <a:ext uri="{28A0092B-C50C-407E-A947-70E740481C1C}">
                <a14:useLocalDpi xmlns:a14="http://schemas.microsoft.com/office/drawing/2010/main" val="0"/>
              </a:ext>
            </a:extLst>
          </a:blip>
          <a:stretch>
            <a:fillRect/>
          </a:stretch>
        </p:blipFill>
        <p:spPr>
          <a:xfrm>
            <a:off x="10066826" y="2984209"/>
            <a:ext cx="195346" cy="195346"/>
          </a:xfrm>
          <a:prstGeom prst="rect">
            <a:avLst/>
          </a:prstGeom>
        </p:spPr>
      </p:pic>
      <p:pic>
        <p:nvPicPr>
          <p:cNvPr id="84" name="Picture 83"/>
          <p:cNvPicPr>
            <a:picLocks noChangeAspect="1"/>
          </p:cNvPicPr>
          <p:nvPr/>
        </p:nvPicPr>
        <p:blipFill>
          <a:blip r:embed="rId16">
            <a:extLst>
              <a:ext uri="{28A0092B-C50C-407E-A947-70E740481C1C}">
                <a14:useLocalDpi xmlns:a14="http://schemas.microsoft.com/office/drawing/2010/main" val="0"/>
              </a:ext>
            </a:extLst>
          </a:blip>
          <a:stretch>
            <a:fillRect/>
          </a:stretch>
        </p:blipFill>
        <p:spPr>
          <a:xfrm>
            <a:off x="10317602" y="2981558"/>
            <a:ext cx="189545" cy="189545"/>
          </a:xfrm>
          <a:prstGeom prst="rect">
            <a:avLst/>
          </a:prstGeom>
        </p:spPr>
      </p:pic>
      <p:pic>
        <p:nvPicPr>
          <p:cNvPr id="4" name="Picture 3"/>
          <p:cNvPicPr>
            <a:picLocks noChangeAspect="1"/>
          </p:cNvPicPr>
          <p:nvPr/>
        </p:nvPicPr>
        <p:blipFill>
          <a:blip r:embed="rId17">
            <a:extLst>
              <a:ext uri="{28A0092B-C50C-407E-A947-70E740481C1C}">
                <a14:useLocalDpi xmlns:a14="http://schemas.microsoft.com/office/drawing/2010/main" val="0"/>
              </a:ext>
            </a:extLst>
          </a:blip>
          <a:stretch>
            <a:fillRect/>
          </a:stretch>
        </p:blipFill>
        <p:spPr>
          <a:xfrm>
            <a:off x="10562577" y="2993446"/>
            <a:ext cx="177657" cy="177657"/>
          </a:xfrm>
          <a:prstGeom prst="rect">
            <a:avLst/>
          </a:prstGeom>
        </p:spPr>
      </p:pic>
      <p:sp>
        <p:nvSpPr>
          <p:cNvPr id="86" name="Rectangle 85">
            <a:hlinkClick r:id="rId18" action="ppaction://hlinksldjump"/>
          </p:cNvPr>
          <p:cNvSpPr/>
          <p:nvPr/>
        </p:nvSpPr>
        <p:spPr>
          <a:xfrm>
            <a:off x="9004417" y="5404659"/>
            <a:ext cx="1040785" cy="23957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nSpc>
                <a:spcPct val="125000"/>
              </a:lnSpc>
            </a:pPr>
            <a:r>
              <a:rPr lang="nl-NL" sz="1200" b="1" u="sng" dirty="0">
                <a:solidFill>
                  <a:schemeClr val="tx1"/>
                </a:solidFill>
                <a:latin typeface="Tunga" panose="020B0502040204020203" pitchFamily="34" charset="0"/>
                <a:cs typeface="Tunga" panose="020B0502040204020203" pitchFamily="34" charset="0"/>
              </a:rPr>
              <a:t>more options</a:t>
            </a:r>
            <a:endParaRPr lang="nl-NL" sz="1600" u="sng" dirty="0">
              <a:solidFill>
                <a:schemeClr val="tx1"/>
              </a:solidFill>
              <a:latin typeface="Tunga" panose="020B0502040204020203" pitchFamily="34" charset="0"/>
              <a:cs typeface="Tunga" panose="020B0502040204020203" pitchFamily="34" charset="0"/>
            </a:endParaRPr>
          </a:p>
        </p:txBody>
      </p:sp>
      <p:sp>
        <p:nvSpPr>
          <p:cNvPr id="87" name="TextBox 86"/>
          <p:cNvSpPr txBox="1"/>
          <p:nvPr/>
        </p:nvSpPr>
        <p:spPr>
          <a:xfrm>
            <a:off x="10767627" y="583984"/>
            <a:ext cx="963725" cy="215444"/>
          </a:xfrm>
          <a:prstGeom prst="rect">
            <a:avLst/>
          </a:prstGeom>
          <a:noFill/>
        </p:spPr>
        <p:txBody>
          <a:bodyPr wrap="none" rtlCol="0">
            <a:spAutoFit/>
          </a:bodyPr>
          <a:lstStyle/>
          <a:p>
            <a:r>
              <a:rPr lang="nl-NL" sz="800" dirty="0" err="1">
                <a:solidFill>
                  <a:schemeClr val="tx2"/>
                </a:solidFill>
              </a:rPr>
              <a:t>Sort</a:t>
            </a:r>
            <a:r>
              <a:rPr lang="nl-NL" sz="800" dirty="0">
                <a:solidFill>
                  <a:schemeClr val="tx2"/>
                </a:solidFill>
              </a:rPr>
              <a:t> </a:t>
            </a:r>
            <a:r>
              <a:rPr lang="nl-NL" sz="800" dirty="0" err="1">
                <a:solidFill>
                  <a:schemeClr val="tx2"/>
                </a:solidFill>
              </a:rPr>
              <a:t>by</a:t>
            </a:r>
            <a:r>
              <a:rPr lang="nl-NL" sz="800" dirty="0">
                <a:solidFill>
                  <a:schemeClr val="tx2"/>
                </a:solidFill>
              </a:rPr>
              <a:t> </a:t>
            </a:r>
            <a:r>
              <a:rPr lang="nl-NL" sz="800" u="sng" dirty="0">
                <a:solidFill>
                  <a:schemeClr val="tx2"/>
                </a:solidFill>
              </a:rPr>
              <a:t>Price</a:t>
            </a:r>
            <a:r>
              <a:rPr lang="nl-NL" sz="800" dirty="0">
                <a:solidFill>
                  <a:schemeClr val="tx2"/>
                </a:solidFill>
              </a:rPr>
              <a:t> │ Co2</a:t>
            </a:r>
            <a:endParaRPr lang="en-GB" sz="800" dirty="0">
              <a:solidFill>
                <a:schemeClr val="tx2"/>
              </a:solidFill>
            </a:endParaRPr>
          </a:p>
        </p:txBody>
      </p:sp>
      <p:sp>
        <p:nvSpPr>
          <p:cNvPr id="88" name="TextBox 87"/>
          <p:cNvSpPr txBox="1"/>
          <p:nvPr/>
        </p:nvSpPr>
        <p:spPr>
          <a:xfrm>
            <a:off x="7977896" y="585502"/>
            <a:ext cx="987771" cy="215444"/>
          </a:xfrm>
          <a:prstGeom prst="rect">
            <a:avLst/>
          </a:prstGeom>
          <a:noFill/>
        </p:spPr>
        <p:txBody>
          <a:bodyPr wrap="none" rtlCol="0">
            <a:spAutoFit/>
          </a:bodyPr>
          <a:lstStyle/>
          <a:p>
            <a:r>
              <a:rPr lang="en-GB" sz="800" dirty="0"/>
              <a:t>Contracted options</a:t>
            </a:r>
          </a:p>
        </p:txBody>
      </p:sp>
      <p:graphicFrame>
        <p:nvGraphicFramePr>
          <p:cNvPr id="89" name="Table 88"/>
          <p:cNvGraphicFramePr>
            <a:graphicFrameLocks noGrp="1"/>
          </p:cNvGraphicFramePr>
          <p:nvPr>
            <p:extLst>
              <p:ext uri="{D42A27DB-BD31-4B8C-83A1-F6EECF244321}">
                <p14:modId xmlns:p14="http://schemas.microsoft.com/office/powerpoint/2010/main" val="3416294870"/>
              </p:ext>
            </p:extLst>
          </p:nvPr>
        </p:nvGraphicFramePr>
        <p:xfrm>
          <a:off x="127094" y="4077405"/>
          <a:ext cx="3716178" cy="1463040"/>
        </p:xfrm>
        <a:graphic>
          <a:graphicData uri="http://schemas.openxmlformats.org/drawingml/2006/table">
            <a:tbl>
              <a:tblPr bandRow="1">
                <a:tableStyleId>{073A0DAA-6AF3-43AB-8588-CEC1D06C72B9}</a:tableStyleId>
              </a:tblPr>
              <a:tblGrid>
                <a:gridCol w="1503047">
                  <a:extLst>
                    <a:ext uri="{9D8B030D-6E8A-4147-A177-3AD203B41FA5}">
                      <a16:colId xmlns:a16="http://schemas.microsoft.com/office/drawing/2014/main" val="20000"/>
                    </a:ext>
                  </a:extLst>
                </a:gridCol>
                <a:gridCol w="884459">
                  <a:extLst>
                    <a:ext uri="{9D8B030D-6E8A-4147-A177-3AD203B41FA5}">
                      <a16:colId xmlns:a16="http://schemas.microsoft.com/office/drawing/2014/main" val="20001"/>
                    </a:ext>
                  </a:extLst>
                </a:gridCol>
                <a:gridCol w="609600">
                  <a:extLst>
                    <a:ext uri="{9D8B030D-6E8A-4147-A177-3AD203B41FA5}">
                      <a16:colId xmlns:a16="http://schemas.microsoft.com/office/drawing/2014/main" val="2683200387"/>
                    </a:ext>
                  </a:extLst>
                </a:gridCol>
                <a:gridCol w="719072">
                  <a:extLst>
                    <a:ext uri="{9D8B030D-6E8A-4147-A177-3AD203B41FA5}">
                      <a16:colId xmlns:a16="http://schemas.microsoft.com/office/drawing/2014/main" val="2419733206"/>
                    </a:ext>
                  </a:extLst>
                </a:gridCol>
              </a:tblGrid>
              <a:tr h="0">
                <a:tc>
                  <a:txBody>
                    <a:bodyPr/>
                    <a:lstStyle/>
                    <a:p>
                      <a:r>
                        <a:rPr lang="en-GB" sz="1000" noProof="0" dirty="0">
                          <a:solidFill>
                            <a:schemeClr val="bg1"/>
                          </a:solidFill>
                          <a:latin typeface="Tunga" panose="020B0502040204020203" pitchFamily="34" charset="0"/>
                          <a:cs typeface="Tunga" panose="020B0502040204020203" pitchFamily="34" charset="0"/>
                        </a:rPr>
                        <a:t>Rotterdam (Departure)</a:t>
                      </a:r>
                    </a:p>
                  </a:txBody>
                  <a:tcPr>
                    <a:solidFill>
                      <a:schemeClr val="bg1">
                        <a:lumMod val="50000"/>
                      </a:schemeClr>
                    </a:solidFill>
                  </a:tcPr>
                </a:tc>
                <a:tc>
                  <a:txBody>
                    <a:bodyPr/>
                    <a:lstStyle/>
                    <a:p>
                      <a:r>
                        <a:rPr lang="en-GB" sz="1000" noProof="0" dirty="0">
                          <a:solidFill>
                            <a:schemeClr val="bg1"/>
                          </a:solidFill>
                          <a:latin typeface="Tunga" panose="020B0502040204020203" pitchFamily="34" charset="0"/>
                          <a:cs typeface="Tunga" panose="020B0502040204020203" pitchFamily="34" charset="0"/>
                        </a:rPr>
                        <a:t>Tilburg (Arrival)</a:t>
                      </a:r>
                    </a:p>
                  </a:txBody>
                  <a:tcPr>
                    <a:solidFill>
                      <a:schemeClr val="bg1">
                        <a:lumMod val="65000"/>
                      </a:schemeClr>
                    </a:solidFill>
                  </a:tcPr>
                </a:tc>
                <a:tc>
                  <a:txBody>
                    <a:bodyPr/>
                    <a:lstStyle/>
                    <a:p>
                      <a:r>
                        <a:rPr lang="en-GB" sz="1000" noProof="0" dirty="0">
                          <a:solidFill>
                            <a:schemeClr val="bg1"/>
                          </a:solidFill>
                          <a:latin typeface="Tunga" panose="020B0502040204020203" pitchFamily="34" charset="0"/>
                          <a:cs typeface="Tunga" panose="020B0502040204020203" pitchFamily="34" charset="0"/>
                        </a:rPr>
                        <a:t>Operator</a:t>
                      </a:r>
                    </a:p>
                  </a:txBody>
                  <a:tcPr>
                    <a:solidFill>
                      <a:schemeClr val="bg1">
                        <a:lumMod val="65000"/>
                      </a:schemeClr>
                    </a:solidFill>
                  </a:tcPr>
                </a:tc>
                <a:tc>
                  <a:txBody>
                    <a:bodyPr/>
                    <a:lstStyle/>
                    <a:p>
                      <a:r>
                        <a:rPr lang="en-GB" sz="1000" noProof="0" dirty="0">
                          <a:solidFill>
                            <a:schemeClr val="bg1"/>
                          </a:solidFill>
                          <a:latin typeface="Tunga" panose="020B0502040204020203" pitchFamily="34" charset="0"/>
                          <a:cs typeface="Tunga" panose="020B0502040204020203" pitchFamily="34" charset="0"/>
                        </a:rPr>
                        <a:t>Transit time</a:t>
                      </a:r>
                    </a:p>
                  </a:txBody>
                  <a:tcPr>
                    <a:solidFill>
                      <a:schemeClr val="bg1">
                        <a:lumMod val="65000"/>
                      </a:schemeClr>
                    </a:solidFill>
                  </a:tcPr>
                </a:tc>
                <a:extLst>
                  <a:ext uri="{0D108BD9-81ED-4DB2-BD59-A6C34878D82A}">
                    <a16:rowId xmlns:a16="http://schemas.microsoft.com/office/drawing/2014/main" val="2550279558"/>
                  </a:ext>
                </a:extLst>
              </a:tr>
              <a:tr h="0">
                <a:tc>
                  <a:txBody>
                    <a:bodyPr/>
                    <a:lstStyle/>
                    <a:p>
                      <a:r>
                        <a:rPr lang="en-GB" sz="1000" noProof="0" dirty="0">
                          <a:solidFill>
                            <a:schemeClr val="bg1"/>
                          </a:solidFill>
                          <a:latin typeface="Tunga" panose="020B0502040204020203" pitchFamily="34" charset="0"/>
                          <a:cs typeface="Tunga" panose="020B0502040204020203" pitchFamily="34" charset="0"/>
                        </a:rPr>
                        <a:t>SU Night</a:t>
                      </a:r>
                    </a:p>
                  </a:txBody>
                  <a:tcPr>
                    <a:solidFill>
                      <a:schemeClr val="bg1">
                        <a:lumMod val="50000"/>
                      </a:schemeClr>
                    </a:solidFill>
                  </a:tcPr>
                </a:tc>
                <a:tc>
                  <a:txBody>
                    <a:bodyPr/>
                    <a:lstStyle/>
                    <a:p>
                      <a:r>
                        <a:rPr lang="en-GB" sz="1000" noProof="0" dirty="0">
                          <a:solidFill>
                            <a:schemeClr val="bg1"/>
                          </a:solidFill>
                          <a:latin typeface="Tunga" panose="020B0502040204020203" pitchFamily="34" charset="0"/>
                          <a:cs typeface="Tunga" panose="020B0502040204020203" pitchFamily="34" charset="0"/>
                        </a:rPr>
                        <a:t>MO Morning</a:t>
                      </a:r>
                    </a:p>
                  </a:txBody>
                  <a:tcPr>
                    <a:solidFill>
                      <a:schemeClr val="bg1">
                        <a:lumMod val="65000"/>
                      </a:schemeClr>
                    </a:solidFill>
                  </a:tcPr>
                </a:tc>
                <a:tc>
                  <a:txBody>
                    <a:bodyPr/>
                    <a:lstStyle/>
                    <a:p>
                      <a:r>
                        <a:rPr lang="en-GB" sz="1000" noProof="0" dirty="0">
                          <a:solidFill>
                            <a:schemeClr val="bg1"/>
                          </a:solidFill>
                          <a:latin typeface="Tunga" panose="020B0502040204020203" pitchFamily="34" charset="0"/>
                          <a:cs typeface="Tunga" panose="020B0502040204020203" pitchFamily="34" charset="0"/>
                        </a:rPr>
                        <a:t>BIM</a:t>
                      </a:r>
                    </a:p>
                  </a:txBody>
                  <a:tcPr>
                    <a:solidFill>
                      <a:schemeClr val="bg1">
                        <a:lumMod val="65000"/>
                      </a:schemeClr>
                    </a:solidFill>
                  </a:tcPr>
                </a:tc>
                <a:tc>
                  <a:txBody>
                    <a:bodyPr/>
                    <a:lstStyle/>
                    <a:p>
                      <a:r>
                        <a:rPr lang="en-GB" sz="1000" noProof="0" dirty="0">
                          <a:solidFill>
                            <a:schemeClr val="bg1"/>
                          </a:solidFill>
                          <a:latin typeface="Tunga" panose="020B0502040204020203" pitchFamily="34" charset="0"/>
                          <a:cs typeface="Tunga" panose="020B0502040204020203" pitchFamily="34" charset="0"/>
                        </a:rPr>
                        <a:t>6 hours</a:t>
                      </a:r>
                    </a:p>
                  </a:txBody>
                  <a:tcPr>
                    <a:solidFill>
                      <a:schemeClr val="bg1">
                        <a:lumMod val="65000"/>
                      </a:schemeClr>
                    </a:solidFill>
                  </a:tcPr>
                </a:tc>
                <a:extLst>
                  <a:ext uri="{0D108BD9-81ED-4DB2-BD59-A6C34878D82A}">
                    <a16:rowId xmlns:a16="http://schemas.microsoft.com/office/drawing/2014/main" val="3983907128"/>
                  </a:ext>
                </a:extLst>
              </a:tr>
              <a:tr h="0">
                <a:tc>
                  <a:txBody>
                    <a:bodyPr/>
                    <a:lstStyle/>
                    <a:p>
                      <a:r>
                        <a:rPr lang="en-GB" sz="1000" noProof="0" dirty="0">
                          <a:solidFill>
                            <a:schemeClr val="tx1"/>
                          </a:solidFill>
                          <a:latin typeface="Tunga" panose="020B0502040204020203" pitchFamily="34" charset="0"/>
                          <a:cs typeface="Tunga" panose="020B0502040204020203" pitchFamily="34" charset="0"/>
                        </a:rPr>
                        <a:t>MO Morning</a:t>
                      </a:r>
                    </a:p>
                  </a:txBody>
                  <a:tcPr>
                    <a:solidFill>
                      <a:srgbClr val="FFFFCC"/>
                    </a:solidFill>
                  </a:tcPr>
                </a:tc>
                <a:tc>
                  <a:txBody>
                    <a:bodyPr/>
                    <a:lstStyle/>
                    <a:p>
                      <a:r>
                        <a:rPr lang="en-GB" sz="1000" noProof="0" dirty="0">
                          <a:solidFill>
                            <a:schemeClr val="tx1"/>
                          </a:solidFill>
                          <a:latin typeface="Tunga" panose="020B0502040204020203" pitchFamily="34" charset="0"/>
                          <a:cs typeface="Tunga" panose="020B0502040204020203" pitchFamily="34" charset="0"/>
                        </a:rPr>
                        <a:t>MO Afternoon</a:t>
                      </a:r>
                    </a:p>
                  </a:txBody>
                  <a:tcPr>
                    <a:solidFill>
                      <a:srgbClr val="FFFFCC"/>
                    </a:solidFill>
                  </a:tcPr>
                </a:tc>
                <a:tc>
                  <a:txBody>
                    <a:bodyPr/>
                    <a:lstStyle/>
                    <a:p>
                      <a:r>
                        <a:rPr lang="en-GB" sz="1000" noProof="0" dirty="0">
                          <a:solidFill>
                            <a:schemeClr val="tx1"/>
                          </a:solidFill>
                          <a:latin typeface="Tunga" panose="020B0502040204020203" pitchFamily="34" charset="0"/>
                          <a:cs typeface="Tunga" panose="020B0502040204020203" pitchFamily="34" charset="0"/>
                        </a:rPr>
                        <a:t>BIM</a:t>
                      </a:r>
                    </a:p>
                  </a:txBody>
                  <a:tcPr>
                    <a:solidFill>
                      <a:srgbClr val="FFFFCC"/>
                    </a:solidFill>
                  </a:tcPr>
                </a:tc>
                <a:tc>
                  <a:txBody>
                    <a:bodyPr/>
                    <a:lstStyle/>
                    <a:p>
                      <a:r>
                        <a:rPr lang="en-GB" sz="1000" noProof="0" dirty="0">
                          <a:solidFill>
                            <a:schemeClr val="tx1"/>
                          </a:solidFill>
                          <a:latin typeface="Tunga" panose="020B0502040204020203" pitchFamily="34" charset="0"/>
                          <a:cs typeface="Tunga" panose="020B0502040204020203" pitchFamily="34" charset="0"/>
                        </a:rPr>
                        <a:t>6 hours</a:t>
                      </a:r>
                    </a:p>
                  </a:txBody>
                  <a:tcPr>
                    <a:solidFill>
                      <a:srgbClr val="FFFFCC"/>
                    </a:solidFill>
                  </a:tcPr>
                </a:tc>
                <a:extLst>
                  <a:ext uri="{0D108BD9-81ED-4DB2-BD59-A6C34878D82A}">
                    <a16:rowId xmlns:a16="http://schemas.microsoft.com/office/drawing/2014/main" val="68612838"/>
                  </a:ext>
                </a:extLst>
              </a:tr>
              <a:tr h="0">
                <a:tc>
                  <a:txBody>
                    <a:bodyPr/>
                    <a:lstStyle/>
                    <a:p>
                      <a:r>
                        <a:rPr lang="en-GB" sz="1000" noProof="0" dirty="0">
                          <a:solidFill>
                            <a:schemeClr val="bg1"/>
                          </a:solidFill>
                          <a:latin typeface="Tunga" panose="020B0502040204020203" pitchFamily="34" charset="0"/>
                          <a:cs typeface="Tunga" panose="020B0502040204020203" pitchFamily="34" charset="0"/>
                        </a:rPr>
                        <a:t>TU Night</a:t>
                      </a:r>
                    </a:p>
                  </a:txBody>
                  <a:tcPr>
                    <a:solidFill>
                      <a:schemeClr val="bg1">
                        <a:lumMod val="50000"/>
                      </a:schemeClr>
                    </a:solidFill>
                  </a:tcPr>
                </a:tc>
                <a:tc>
                  <a:txBody>
                    <a:bodyPr/>
                    <a:lstStyle/>
                    <a:p>
                      <a:r>
                        <a:rPr lang="en-GB" sz="1000" noProof="0" dirty="0">
                          <a:solidFill>
                            <a:schemeClr val="bg1"/>
                          </a:solidFill>
                          <a:latin typeface="Tunga" panose="020B0502040204020203" pitchFamily="34" charset="0"/>
                          <a:cs typeface="Tunga" panose="020B0502040204020203" pitchFamily="34" charset="0"/>
                        </a:rPr>
                        <a:t>WE Morning</a:t>
                      </a:r>
                    </a:p>
                  </a:txBody>
                  <a:tcPr>
                    <a:solidFill>
                      <a:schemeClr val="bg1">
                        <a:lumMod val="65000"/>
                      </a:schemeClr>
                    </a:solidFill>
                  </a:tcPr>
                </a:tc>
                <a:tc>
                  <a:txBody>
                    <a:bodyPr/>
                    <a:lstStyle/>
                    <a:p>
                      <a:r>
                        <a:rPr lang="en-GB" sz="1000" noProof="0" dirty="0">
                          <a:solidFill>
                            <a:schemeClr val="bg1"/>
                          </a:solidFill>
                          <a:latin typeface="Tunga" panose="020B0502040204020203" pitchFamily="34" charset="0"/>
                          <a:cs typeface="Tunga" panose="020B0502040204020203" pitchFamily="34" charset="0"/>
                        </a:rPr>
                        <a:t>BIM</a:t>
                      </a:r>
                    </a:p>
                  </a:txBody>
                  <a:tcPr>
                    <a:solidFill>
                      <a:schemeClr val="bg1">
                        <a:lumMod val="65000"/>
                      </a:schemeClr>
                    </a:solidFill>
                  </a:tcPr>
                </a:tc>
                <a:tc>
                  <a:txBody>
                    <a:bodyPr/>
                    <a:lstStyle/>
                    <a:p>
                      <a:r>
                        <a:rPr lang="en-GB" sz="1000" noProof="0" dirty="0">
                          <a:solidFill>
                            <a:schemeClr val="bg1"/>
                          </a:solidFill>
                          <a:latin typeface="Tunga" panose="020B0502040204020203" pitchFamily="34" charset="0"/>
                          <a:cs typeface="Tunga" panose="020B0502040204020203" pitchFamily="34" charset="0"/>
                        </a:rPr>
                        <a:t>6 hours</a:t>
                      </a:r>
                    </a:p>
                  </a:txBody>
                  <a:tcPr>
                    <a:solidFill>
                      <a:schemeClr val="bg1">
                        <a:lumMod val="65000"/>
                      </a:schemeClr>
                    </a:solidFill>
                  </a:tcPr>
                </a:tc>
                <a:extLst>
                  <a:ext uri="{0D108BD9-81ED-4DB2-BD59-A6C34878D82A}">
                    <a16:rowId xmlns:a16="http://schemas.microsoft.com/office/drawing/2014/main" val="2201246625"/>
                  </a:ext>
                </a:extLst>
              </a:tr>
              <a:tr h="0">
                <a:tc>
                  <a:txBody>
                    <a:bodyPr/>
                    <a:lstStyle/>
                    <a:p>
                      <a:r>
                        <a:rPr lang="en-GB" sz="1000" noProof="0" dirty="0">
                          <a:solidFill>
                            <a:schemeClr val="bg1"/>
                          </a:solidFill>
                          <a:latin typeface="Tunga" panose="020B0502040204020203" pitchFamily="34" charset="0"/>
                          <a:cs typeface="Tunga" panose="020B0502040204020203" pitchFamily="34" charset="0"/>
                        </a:rPr>
                        <a:t>WE Afternoon</a:t>
                      </a:r>
                    </a:p>
                  </a:txBody>
                  <a:tcPr>
                    <a:solidFill>
                      <a:srgbClr val="FF0000"/>
                    </a:solidFill>
                  </a:tcPr>
                </a:tc>
                <a:tc>
                  <a:txBody>
                    <a:bodyPr/>
                    <a:lstStyle/>
                    <a:p>
                      <a:r>
                        <a:rPr lang="en-GB" sz="1000" b="0" noProof="0" dirty="0">
                          <a:solidFill>
                            <a:schemeClr val="bg1"/>
                          </a:solidFill>
                          <a:latin typeface="Tunga" panose="020B0502040204020203" pitchFamily="34" charset="0"/>
                          <a:cs typeface="Tunga" panose="020B0502040204020203" pitchFamily="34" charset="0"/>
                        </a:rPr>
                        <a:t>TH Morning</a:t>
                      </a:r>
                    </a:p>
                  </a:txBody>
                  <a:tcPr>
                    <a:solidFill>
                      <a:srgbClr val="FF0000"/>
                    </a:solidFill>
                  </a:tcPr>
                </a:tc>
                <a:tc>
                  <a:txBody>
                    <a:bodyPr/>
                    <a:lstStyle/>
                    <a:p>
                      <a:r>
                        <a:rPr lang="en-GB" sz="1000" b="0" noProof="0" dirty="0">
                          <a:solidFill>
                            <a:schemeClr val="bg1"/>
                          </a:solidFill>
                          <a:latin typeface="Tunga" panose="020B0502040204020203" pitchFamily="34" charset="0"/>
                          <a:cs typeface="Tunga" panose="020B0502040204020203" pitchFamily="34" charset="0"/>
                        </a:rPr>
                        <a:t>BIM</a:t>
                      </a:r>
                    </a:p>
                  </a:txBody>
                  <a:tcPr>
                    <a:solidFill>
                      <a:schemeClr val="bg1">
                        <a:lumMod val="65000"/>
                      </a:schemeClr>
                    </a:solidFill>
                  </a:tcPr>
                </a:tc>
                <a:tc>
                  <a:txBody>
                    <a:bodyPr/>
                    <a:lstStyle/>
                    <a:p>
                      <a:r>
                        <a:rPr lang="en-GB" sz="1000" noProof="0" dirty="0">
                          <a:solidFill>
                            <a:schemeClr val="bg1"/>
                          </a:solidFill>
                          <a:latin typeface="Tunga" panose="020B0502040204020203" pitchFamily="34" charset="0"/>
                          <a:cs typeface="Tunga" panose="020B0502040204020203" pitchFamily="34" charset="0"/>
                        </a:rPr>
                        <a:t>6 hours</a:t>
                      </a:r>
                      <a:endParaRPr lang="en-GB" sz="1000" b="0" noProof="0" dirty="0">
                        <a:solidFill>
                          <a:schemeClr val="bg1"/>
                        </a:solidFill>
                        <a:latin typeface="Tunga" panose="020B0502040204020203" pitchFamily="34" charset="0"/>
                        <a:cs typeface="Tunga" panose="020B0502040204020203" pitchFamily="34" charset="0"/>
                      </a:endParaRPr>
                    </a:p>
                  </a:txBody>
                  <a:tcPr>
                    <a:solidFill>
                      <a:schemeClr val="bg1">
                        <a:lumMod val="65000"/>
                      </a:schemeClr>
                    </a:solidFill>
                  </a:tcPr>
                </a:tc>
                <a:extLst>
                  <a:ext uri="{0D108BD9-81ED-4DB2-BD59-A6C34878D82A}">
                    <a16:rowId xmlns:a16="http://schemas.microsoft.com/office/drawing/2014/main" val="10001"/>
                  </a:ext>
                </a:extLst>
              </a:tr>
              <a:tr h="0">
                <a:tc>
                  <a:txBody>
                    <a:bodyPr/>
                    <a:lstStyle/>
                    <a:p>
                      <a:r>
                        <a:rPr lang="en-GB" sz="1000" noProof="0" dirty="0">
                          <a:solidFill>
                            <a:schemeClr val="bg1"/>
                          </a:solidFill>
                          <a:latin typeface="Tunga" panose="020B0502040204020203" pitchFamily="34" charset="0"/>
                          <a:cs typeface="Tunga" panose="020B0502040204020203" pitchFamily="34" charset="0"/>
                        </a:rPr>
                        <a:t>TH Night</a:t>
                      </a:r>
                    </a:p>
                  </a:txBody>
                  <a:tcPr>
                    <a:solidFill>
                      <a:srgbClr val="FF0000"/>
                    </a:solidFill>
                  </a:tcPr>
                </a:tc>
                <a:tc>
                  <a:txBody>
                    <a:bodyPr/>
                    <a:lstStyle/>
                    <a:p>
                      <a:r>
                        <a:rPr lang="en-GB" sz="1000" noProof="0" dirty="0">
                          <a:solidFill>
                            <a:schemeClr val="bg1"/>
                          </a:solidFill>
                          <a:latin typeface="Tunga" panose="020B0502040204020203" pitchFamily="34" charset="0"/>
                          <a:cs typeface="Tunga" panose="020B0502040204020203" pitchFamily="34" charset="0"/>
                        </a:rPr>
                        <a:t>FR Morning</a:t>
                      </a:r>
                    </a:p>
                  </a:txBody>
                  <a:tcPr>
                    <a:solidFill>
                      <a:srgbClr val="FF0000"/>
                    </a:solidFill>
                  </a:tcPr>
                </a:tc>
                <a:tc>
                  <a:txBody>
                    <a:bodyPr/>
                    <a:lstStyle/>
                    <a:p>
                      <a:r>
                        <a:rPr lang="en-GB" sz="1000" noProof="0" dirty="0">
                          <a:solidFill>
                            <a:schemeClr val="bg1"/>
                          </a:solidFill>
                          <a:latin typeface="Tunga" panose="020B0502040204020203" pitchFamily="34" charset="0"/>
                          <a:cs typeface="Tunga" panose="020B0502040204020203" pitchFamily="34" charset="0"/>
                        </a:rPr>
                        <a:t>BIM</a:t>
                      </a:r>
                    </a:p>
                  </a:txBody>
                  <a:tcPr>
                    <a:solidFill>
                      <a:schemeClr val="bg1">
                        <a:lumMod val="65000"/>
                      </a:schemeClr>
                    </a:solidFill>
                  </a:tcPr>
                </a:tc>
                <a:tc>
                  <a:txBody>
                    <a:bodyPr/>
                    <a:lstStyle/>
                    <a:p>
                      <a:r>
                        <a:rPr lang="en-GB" sz="1000" noProof="0" dirty="0">
                          <a:solidFill>
                            <a:schemeClr val="bg1"/>
                          </a:solidFill>
                          <a:latin typeface="Tunga" panose="020B0502040204020203" pitchFamily="34" charset="0"/>
                          <a:cs typeface="Tunga" panose="020B0502040204020203" pitchFamily="34" charset="0"/>
                        </a:rPr>
                        <a:t>6 hours</a:t>
                      </a:r>
                    </a:p>
                  </a:txBody>
                  <a:tcPr>
                    <a:solidFill>
                      <a:schemeClr val="bg1">
                        <a:lumMod val="65000"/>
                      </a:schemeClr>
                    </a:solidFill>
                  </a:tcPr>
                </a:tc>
                <a:extLst>
                  <a:ext uri="{0D108BD9-81ED-4DB2-BD59-A6C34878D82A}">
                    <a16:rowId xmlns:a16="http://schemas.microsoft.com/office/drawing/2014/main" val="10002"/>
                  </a:ext>
                </a:extLst>
              </a:tr>
            </a:tbl>
          </a:graphicData>
        </a:graphic>
      </p:graphicFrame>
      <p:graphicFrame>
        <p:nvGraphicFramePr>
          <p:cNvPr id="95" name="Table 94"/>
          <p:cNvGraphicFramePr>
            <a:graphicFrameLocks noGrp="1"/>
          </p:cNvGraphicFramePr>
          <p:nvPr>
            <p:extLst/>
          </p:nvPr>
        </p:nvGraphicFramePr>
        <p:xfrm>
          <a:off x="3978564" y="4088968"/>
          <a:ext cx="3641436" cy="1463040"/>
        </p:xfrm>
        <a:graphic>
          <a:graphicData uri="http://schemas.openxmlformats.org/drawingml/2006/table">
            <a:tbl>
              <a:tblPr bandRow="1">
                <a:tableStyleId>{073A0DAA-6AF3-43AB-8588-CEC1D06C72B9}</a:tableStyleId>
              </a:tblPr>
              <a:tblGrid>
                <a:gridCol w="1126836">
                  <a:extLst>
                    <a:ext uri="{9D8B030D-6E8A-4147-A177-3AD203B41FA5}">
                      <a16:colId xmlns:a16="http://schemas.microsoft.com/office/drawing/2014/main" val="20000"/>
                    </a:ext>
                  </a:extLst>
                </a:gridCol>
                <a:gridCol w="1066800">
                  <a:extLst>
                    <a:ext uri="{9D8B030D-6E8A-4147-A177-3AD203B41FA5}">
                      <a16:colId xmlns:a16="http://schemas.microsoft.com/office/drawing/2014/main" val="20001"/>
                    </a:ext>
                  </a:extLst>
                </a:gridCol>
                <a:gridCol w="685800">
                  <a:extLst>
                    <a:ext uri="{9D8B030D-6E8A-4147-A177-3AD203B41FA5}">
                      <a16:colId xmlns:a16="http://schemas.microsoft.com/office/drawing/2014/main" val="2683200387"/>
                    </a:ext>
                  </a:extLst>
                </a:gridCol>
                <a:gridCol w="762000">
                  <a:extLst>
                    <a:ext uri="{9D8B030D-6E8A-4147-A177-3AD203B41FA5}">
                      <a16:colId xmlns:a16="http://schemas.microsoft.com/office/drawing/2014/main" val="598301134"/>
                    </a:ext>
                  </a:extLst>
                </a:gridCol>
              </a:tblGrid>
              <a:tr h="0">
                <a:tc>
                  <a:txBody>
                    <a:bodyPr/>
                    <a:lstStyle/>
                    <a:p>
                      <a:r>
                        <a:rPr lang="en-GB" sz="1000" noProof="0" dirty="0">
                          <a:solidFill>
                            <a:schemeClr val="bg1"/>
                          </a:solidFill>
                          <a:latin typeface="Tunga" panose="020B0502040204020203" pitchFamily="34" charset="0"/>
                          <a:cs typeface="Tunga" panose="020B0502040204020203" pitchFamily="34" charset="0"/>
                        </a:rPr>
                        <a:t>Tilburg (Departure)</a:t>
                      </a:r>
                    </a:p>
                  </a:txBody>
                  <a:tcPr>
                    <a:solidFill>
                      <a:schemeClr val="bg1">
                        <a:lumMod val="50000"/>
                      </a:schemeClr>
                    </a:solidFill>
                  </a:tcPr>
                </a:tc>
                <a:tc>
                  <a:txBody>
                    <a:bodyPr/>
                    <a:lstStyle/>
                    <a:p>
                      <a:r>
                        <a:rPr lang="en-GB" sz="1000" noProof="0" dirty="0">
                          <a:solidFill>
                            <a:schemeClr val="bg1"/>
                          </a:solidFill>
                          <a:latin typeface="Tunga" panose="020B0502040204020203" pitchFamily="34" charset="0"/>
                          <a:cs typeface="Tunga" panose="020B0502040204020203" pitchFamily="34" charset="0"/>
                        </a:rPr>
                        <a:t>Rotterdam (Arrival)</a:t>
                      </a:r>
                    </a:p>
                  </a:txBody>
                  <a:tcPr>
                    <a:solidFill>
                      <a:schemeClr val="bg1">
                        <a:lumMod val="65000"/>
                      </a:schemeClr>
                    </a:solidFill>
                  </a:tcPr>
                </a:tc>
                <a:tc>
                  <a:txBody>
                    <a:bodyPr/>
                    <a:lstStyle/>
                    <a:p>
                      <a:r>
                        <a:rPr lang="en-GB" sz="1000" noProof="0" dirty="0">
                          <a:solidFill>
                            <a:schemeClr val="bg1"/>
                          </a:solidFill>
                          <a:latin typeface="Tunga" panose="020B0502040204020203" pitchFamily="34" charset="0"/>
                          <a:cs typeface="Tunga" panose="020B0502040204020203" pitchFamily="34" charset="0"/>
                        </a:rPr>
                        <a:t>Operator</a:t>
                      </a:r>
                    </a:p>
                  </a:txBody>
                  <a:tcPr>
                    <a:solidFill>
                      <a:schemeClr val="bg1">
                        <a:lumMod val="65000"/>
                      </a:schemeClr>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000" noProof="0" dirty="0">
                          <a:solidFill>
                            <a:schemeClr val="bg1"/>
                          </a:solidFill>
                          <a:latin typeface="Tunga" panose="020B0502040204020203" pitchFamily="34" charset="0"/>
                          <a:cs typeface="Tunga" panose="020B0502040204020203" pitchFamily="34" charset="0"/>
                        </a:rPr>
                        <a:t>Transit time</a:t>
                      </a:r>
                    </a:p>
                  </a:txBody>
                  <a:tcPr>
                    <a:solidFill>
                      <a:schemeClr val="bg1">
                        <a:lumMod val="65000"/>
                      </a:schemeClr>
                    </a:solidFill>
                  </a:tcPr>
                </a:tc>
                <a:extLst>
                  <a:ext uri="{0D108BD9-81ED-4DB2-BD59-A6C34878D82A}">
                    <a16:rowId xmlns:a16="http://schemas.microsoft.com/office/drawing/2014/main" val="2550279558"/>
                  </a:ext>
                </a:extLst>
              </a:tr>
              <a:tr h="0">
                <a:tc>
                  <a:txBody>
                    <a:bodyPr/>
                    <a:lstStyle/>
                    <a:p>
                      <a:r>
                        <a:rPr lang="en-GB" sz="1000" noProof="0" dirty="0">
                          <a:solidFill>
                            <a:schemeClr val="bg1"/>
                          </a:solidFill>
                          <a:latin typeface="Tunga" panose="020B0502040204020203" pitchFamily="34" charset="0"/>
                          <a:cs typeface="Tunga" panose="020B0502040204020203" pitchFamily="34" charset="0"/>
                        </a:rPr>
                        <a:t>TU Evening</a:t>
                      </a:r>
                    </a:p>
                  </a:txBody>
                  <a:tcPr>
                    <a:solidFill>
                      <a:schemeClr val="bg1">
                        <a:lumMod val="50000"/>
                      </a:schemeClr>
                    </a:solidFill>
                  </a:tcPr>
                </a:tc>
                <a:tc>
                  <a:txBody>
                    <a:bodyPr/>
                    <a:lstStyle/>
                    <a:p>
                      <a:r>
                        <a:rPr lang="en-GB" sz="1000" noProof="0" dirty="0">
                          <a:solidFill>
                            <a:schemeClr val="bg1"/>
                          </a:solidFill>
                          <a:latin typeface="Tunga" panose="020B0502040204020203" pitchFamily="34" charset="0"/>
                          <a:cs typeface="Tunga" panose="020B0502040204020203" pitchFamily="34" charset="0"/>
                        </a:rPr>
                        <a:t>WE Morning</a:t>
                      </a:r>
                    </a:p>
                  </a:txBody>
                  <a:tcPr>
                    <a:solidFill>
                      <a:schemeClr val="bg1">
                        <a:lumMod val="65000"/>
                      </a:schemeClr>
                    </a:solidFill>
                  </a:tcPr>
                </a:tc>
                <a:tc>
                  <a:txBody>
                    <a:bodyPr/>
                    <a:lstStyle/>
                    <a:p>
                      <a:r>
                        <a:rPr lang="en-GB" sz="1000" noProof="0" dirty="0">
                          <a:solidFill>
                            <a:schemeClr val="bg1"/>
                          </a:solidFill>
                          <a:latin typeface="Tunga" panose="020B0502040204020203" pitchFamily="34" charset="0"/>
                          <a:cs typeface="Tunga" panose="020B0502040204020203" pitchFamily="34" charset="0"/>
                        </a:rPr>
                        <a:t>BIM</a:t>
                      </a:r>
                    </a:p>
                  </a:txBody>
                  <a:tcPr>
                    <a:solidFill>
                      <a:schemeClr val="bg1">
                        <a:lumMod val="65000"/>
                      </a:schemeClr>
                    </a:solidFill>
                  </a:tcPr>
                </a:tc>
                <a:tc>
                  <a:txBody>
                    <a:bodyPr/>
                    <a:lstStyle/>
                    <a:p>
                      <a:r>
                        <a:rPr lang="en-GB" sz="1000" noProof="0" dirty="0">
                          <a:solidFill>
                            <a:schemeClr val="bg1"/>
                          </a:solidFill>
                          <a:latin typeface="Tunga" panose="020B0502040204020203" pitchFamily="34" charset="0"/>
                          <a:cs typeface="Tunga" panose="020B0502040204020203" pitchFamily="34" charset="0"/>
                        </a:rPr>
                        <a:t>6 hours</a:t>
                      </a:r>
                    </a:p>
                  </a:txBody>
                  <a:tcPr>
                    <a:solidFill>
                      <a:schemeClr val="bg1">
                        <a:lumMod val="65000"/>
                      </a:schemeClr>
                    </a:solidFill>
                  </a:tcPr>
                </a:tc>
                <a:extLst>
                  <a:ext uri="{0D108BD9-81ED-4DB2-BD59-A6C34878D82A}">
                    <a16:rowId xmlns:a16="http://schemas.microsoft.com/office/drawing/2014/main" val="3983907128"/>
                  </a:ext>
                </a:extLst>
              </a:tr>
              <a:tr h="0">
                <a:tc>
                  <a:txBody>
                    <a:bodyPr/>
                    <a:lstStyle/>
                    <a:p>
                      <a:r>
                        <a:rPr lang="en-GB" sz="1000" noProof="0" dirty="0">
                          <a:solidFill>
                            <a:schemeClr val="bg1"/>
                          </a:solidFill>
                          <a:latin typeface="Tunga" panose="020B0502040204020203" pitchFamily="34" charset="0"/>
                          <a:cs typeface="Tunga" panose="020B0502040204020203" pitchFamily="34" charset="0"/>
                        </a:rPr>
                        <a:t>WE Evening</a:t>
                      </a:r>
                    </a:p>
                  </a:txBody>
                  <a:tcPr>
                    <a:solidFill>
                      <a:schemeClr val="bg1">
                        <a:lumMod val="50000"/>
                      </a:schemeClr>
                    </a:solidFill>
                  </a:tcPr>
                </a:tc>
                <a:tc>
                  <a:txBody>
                    <a:bodyPr/>
                    <a:lstStyle/>
                    <a:p>
                      <a:r>
                        <a:rPr lang="en-GB" sz="1000" noProof="0" dirty="0">
                          <a:solidFill>
                            <a:schemeClr val="bg1"/>
                          </a:solidFill>
                          <a:latin typeface="Tunga" panose="020B0502040204020203" pitchFamily="34" charset="0"/>
                          <a:cs typeface="Tunga" panose="020B0502040204020203" pitchFamily="34" charset="0"/>
                        </a:rPr>
                        <a:t>TH Morning</a:t>
                      </a:r>
                    </a:p>
                  </a:txBody>
                  <a:tcPr>
                    <a:solidFill>
                      <a:schemeClr val="bg1">
                        <a:lumMod val="65000"/>
                      </a:schemeClr>
                    </a:solidFill>
                  </a:tcPr>
                </a:tc>
                <a:tc>
                  <a:txBody>
                    <a:bodyPr/>
                    <a:lstStyle/>
                    <a:p>
                      <a:r>
                        <a:rPr lang="en-GB" sz="1000" noProof="0" dirty="0">
                          <a:solidFill>
                            <a:schemeClr val="bg1"/>
                          </a:solidFill>
                          <a:latin typeface="Tunga" panose="020B0502040204020203" pitchFamily="34" charset="0"/>
                          <a:cs typeface="Tunga" panose="020B0502040204020203" pitchFamily="34" charset="0"/>
                        </a:rPr>
                        <a:t>BIM</a:t>
                      </a:r>
                    </a:p>
                  </a:txBody>
                  <a:tcPr>
                    <a:solidFill>
                      <a:schemeClr val="bg1">
                        <a:lumMod val="65000"/>
                      </a:schemeClr>
                    </a:solidFill>
                  </a:tcPr>
                </a:tc>
                <a:tc>
                  <a:txBody>
                    <a:bodyPr/>
                    <a:lstStyle/>
                    <a:p>
                      <a:r>
                        <a:rPr lang="en-GB" sz="1000" noProof="0" dirty="0">
                          <a:solidFill>
                            <a:schemeClr val="bg1"/>
                          </a:solidFill>
                          <a:latin typeface="Tunga" panose="020B0502040204020203" pitchFamily="34" charset="0"/>
                          <a:cs typeface="Tunga" panose="020B0502040204020203" pitchFamily="34" charset="0"/>
                        </a:rPr>
                        <a:t>6 hours</a:t>
                      </a:r>
                    </a:p>
                  </a:txBody>
                  <a:tcPr>
                    <a:solidFill>
                      <a:schemeClr val="bg1">
                        <a:lumMod val="65000"/>
                      </a:schemeClr>
                    </a:solidFill>
                  </a:tcPr>
                </a:tc>
                <a:extLst>
                  <a:ext uri="{0D108BD9-81ED-4DB2-BD59-A6C34878D82A}">
                    <a16:rowId xmlns:a16="http://schemas.microsoft.com/office/drawing/2014/main" val="68612838"/>
                  </a:ext>
                </a:extLst>
              </a:tr>
              <a:tr h="0">
                <a:tc>
                  <a:txBody>
                    <a:bodyPr/>
                    <a:lstStyle/>
                    <a:p>
                      <a:r>
                        <a:rPr lang="en-GB" sz="1000" noProof="0" dirty="0">
                          <a:solidFill>
                            <a:schemeClr val="bg1"/>
                          </a:solidFill>
                          <a:latin typeface="Tunga" panose="020B0502040204020203" pitchFamily="34" charset="0"/>
                          <a:cs typeface="Tunga" panose="020B0502040204020203" pitchFamily="34" charset="0"/>
                        </a:rPr>
                        <a:t>TH Evening</a:t>
                      </a:r>
                    </a:p>
                  </a:txBody>
                  <a:tcPr>
                    <a:solidFill>
                      <a:schemeClr val="bg1">
                        <a:lumMod val="50000"/>
                      </a:schemeClr>
                    </a:solidFill>
                  </a:tcPr>
                </a:tc>
                <a:tc>
                  <a:txBody>
                    <a:bodyPr/>
                    <a:lstStyle/>
                    <a:p>
                      <a:r>
                        <a:rPr lang="en-GB" sz="1000" noProof="0" dirty="0">
                          <a:solidFill>
                            <a:schemeClr val="bg1"/>
                          </a:solidFill>
                          <a:latin typeface="Tunga" panose="020B0502040204020203" pitchFamily="34" charset="0"/>
                          <a:cs typeface="Tunga" panose="020B0502040204020203" pitchFamily="34" charset="0"/>
                        </a:rPr>
                        <a:t>FR Morning</a:t>
                      </a:r>
                    </a:p>
                  </a:txBody>
                  <a:tcPr>
                    <a:solidFill>
                      <a:schemeClr val="bg1">
                        <a:lumMod val="65000"/>
                      </a:schemeClr>
                    </a:solidFill>
                  </a:tcPr>
                </a:tc>
                <a:tc>
                  <a:txBody>
                    <a:bodyPr/>
                    <a:lstStyle/>
                    <a:p>
                      <a:r>
                        <a:rPr lang="en-GB" sz="1000" noProof="0" dirty="0">
                          <a:solidFill>
                            <a:schemeClr val="bg1"/>
                          </a:solidFill>
                          <a:latin typeface="Tunga" panose="020B0502040204020203" pitchFamily="34" charset="0"/>
                          <a:cs typeface="Tunga" panose="020B0502040204020203" pitchFamily="34" charset="0"/>
                        </a:rPr>
                        <a:t>BIM</a:t>
                      </a:r>
                    </a:p>
                  </a:txBody>
                  <a:tcPr>
                    <a:solidFill>
                      <a:schemeClr val="bg1">
                        <a:lumMod val="65000"/>
                      </a:schemeClr>
                    </a:solidFill>
                  </a:tcPr>
                </a:tc>
                <a:tc>
                  <a:txBody>
                    <a:bodyPr/>
                    <a:lstStyle/>
                    <a:p>
                      <a:r>
                        <a:rPr lang="en-GB" sz="1000" noProof="0" dirty="0">
                          <a:solidFill>
                            <a:schemeClr val="bg1"/>
                          </a:solidFill>
                          <a:latin typeface="Tunga" panose="020B0502040204020203" pitchFamily="34" charset="0"/>
                          <a:cs typeface="Tunga" panose="020B0502040204020203" pitchFamily="34" charset="0"/>
                        </a:rPr>
                        <a:t>6 hours</a:t>
                      </a:r>
                    </a:p>
                  </a:txBody>
                  <a:tcPr>
                    <a:solidFill>
                      <a:schemeClr val="bg1">
                        <a:lumMod val="65000"/>
                      </a:schemeClr>
                    </a:solidFill>
                  </a:tcPr>
                </a:tc>
                <a:extLst>
                  <a:ext uri="{0D108BD9-81ED-4DB2-BD59-A6C34878D82A}">
                    <a16:rowId xmlns:a16="http://schemas.microsoft.com/office/drawing/2014/main" val="2201246625"/>
                  </a:ext>
                </a:extLst>
              </a:tr>
              <a:tr h="0">
                <a:tc>
                  <a:txBody>
                    <a:bodyPr/>
                    <a:lstStyle/>
                    <a:p>
                      <a:r>
                        <a:rPr lang="en-GB" sz="1000" b="0" noProof="0" dirty="0">
                          <a:solidFill>
                            <a:schemeClr val="bg1"/>
                          </a:solidFill>
                          <a:latin typeface="Tunga" panose="020B0502040204020203" pitchFamily="34" charset="0"/>
                          <a:cs typeface="Tunga" panose="020B0502040204020203" pitchFamily="34" charset="0"/>
                        </a:rPr>
                        <a:t>FR Evening</a:t>
                      </a:r>
                    </a:p>
                  </a:txBody>
                  <a:tcPr>
                    <a:solidFill>
                      <a:schemeClr val="bg1">
                        <a:lumMod val="50000"/>
                      </a:schemeClr>
                    </a:solidFill>
                  </a:tcPr>
                </a:tc>
                <a:tc>
                  <a:txBody>
                    <a:bodyPr/>
                    <a:lstStyle/>
                    <a:p>
                      <a:r>
                        <a:rPr lang="en-GB" sz="1000" noProof="0" dirty="0">
                          <a:solidFill>
                            <a:schemeClr val="bg1"/>
                          </a:solidFill>
                          <a:latin typeface="Tunga" panose="020B0502040204020203" pitchFamily="34" charset="0"/>
                          <a:cs typeface="Tunga" panose="020B0502040204020203" pitchFamily="34" charset="0"/>
                        </a:rPr>
                        <a:t>SA Morning</a:t>
                      </a:r>
                    </a:p>
                  </a:txBody>
                  <a:tcPr>
                    <a:solidFill>
                      <a:schemeClr val="bg1">
                        <a:lumMod val="65000"/>
                      </a:schemeClr>
                    </a:solidFill>
                  </a:tcPr>
                </a:tc>
                <a:tc>
                  <a:txBody>
                    <a:bodyPr/>
                    <a:lstStyle/>
                    <a:p>
                      <a:r>
                        <a:rPr lang="en-GB" sz="1000" b="0" noProof="0" dirty="0">
                          <a:solidFill>
                            <a:schemeClr val="bg1"/>
                          </a:solidFill>
                          <a:latin typeface="Tunga" panose="020B0502040204020203" pitchFamily="34" charset="0"/>
                          <a:cs typeface="Tunga" panose="020B0502040204020203" pitchFamily="34" charset="0"/>
                        </a:rPr>
                        <a:t>BIM</a:t>
                      </a:r>
                    </a:p>
                  </a:txBody>
                  <a:tcPr>
                    <a:solidFill>
                      <a:schemeClr val="bg1">
                        <a:lumMod val="65000"/>
                      </a:schemeClr>
                    </a:solidFill>
                  </a:tcPr>
                </a:tc>
                <a:tc>
                  <a:txBody>
                    <a:bodyPr/>
                    <a:lstStyle/>
                    <a:p>
                      <a:r>
                        <a:rPr lang="en-GB" sz="1000" noProof="0" dirty="0">
                          <a:solidFill>
                            <a:schemeClr val="bg1"/>
                          </a:solidFill>
                          <a:latin typeface="Tunga" panose="020B0502040204020203" pitchFamily="34" charset="0"/>
                          <a:cs typeface="Tunga" panose="020B0502040204020203" pitchFamily="34" charset="0"/>
                        </a:rPr>
                        <a:t>6 hours</a:t>
                      </a:r>
                      <a:endParaRPr lang="en-GB" sz="1000" b="0" noProof="0" dirty="0">
                        <a:solidFill>
                          <a:schemeClr val="bg1"/>
                        </a:solidFill>
                        <a:latin typeface="Tunga" panose="020B0502040204020203" pitchFamily="34" charset="0"/>
                        <a:cs typeface="Tunga" panose="020B0502040204020203" pitchFamily="34" charset="0"/>
                      </a:endParaRPr>
                    </a:p>
                  </a:txBody>
                  <a:tcPr>
                    <a:solidFill>
                      <a:schemeClr val="bg1">
                        <a:lumMod val="65000"/>
                      </a:schemeClr>
                    </a:solidFill>
                  </a:tcPr>
                </a:tc>
                <a:extLst>
                  <a:ext uri="{0D108BD9-81ED-4DB2-BD59-A6C34878D82A}">
                    <a16:rowId xmlns:a16="http://schemas.microsoft.com/office/drawing/2014/main" val="10001"/>
                  </a:ext>
                </a:extLst>
              </a:tr>
              <a:tr h="0">
                <a:tc>
                  <a:txBody>
                    <a:bodyPr/>
                    <a:lstStyle/>
                    <a:p>
                      <a:r>
                        <a:rPr lang="en-GB" sz="1000" noProof="0" dirty="0">
                          <a:solidFill>
                            <a:schemeClr val="bg1"/>
                          </a:solidFill>
                          <a:latin typeface="Tunga" panose="020B0502040204020203" pitchFamily="34" charset="0"/>
                          <a:cs typeface="Tunga" panose="020B0502040204020203" pitchFamily="34" charset="0"/>
                        </a:rPr>
                        <a:t>SA Evening</a:t>
                      </a:r>
                    </a:p>
                  </a:txBody>
                  <a:tcPr>
                    <a:solidFill>
                      <a:schemeClr val="bg1">
                        <a:lumMod val="50000"/>
                      </a:schemeClr>
                    </a:solidFill>
                  </a:tcPr>
                </a:tc>
                <a:tc>
                  <a:txBody>
                    <a:bodyPr/>
                    <a:lstStyle/>
                    <a:p>
                      <a:r>
                        <a:rPr lang="en-GB" sz="1000" noProof="0" dirty="0">
                          <a:solidFill>
                            <a:schemeClr val="bg1"/>
                          </a:solidFill>
                          <a:latin typeface="Tunga" panose="020B0502040204020203" pitchFamily="34" charset="0"/>
                          <a:cs typeface="Tunga" panose="020B0502040204020203" pitchFamily="34" charset="0"/>
                        </a:rPr>
                        <a:t>SU Morning</a:t>
                      </a:r>
                    </a:p>
                  </a:txBody>
                  <a:tcPr>
                    <a:solidFill>
                      <a:schemeClr val="bg1">
                        <a:lumMod val="65000"/>
                      </a:schemeClr>
                    </a:solidFill>
                  </a:tcPr>
                </a:tc>
                <a:tc>
                  <a:txBody>
                    <a:bodyPr/>
                    <a:lstStyle/>
                    <a:p>
                      <a:r>
                        <a:rPr lang="en-GB" sz="1000" noProof="0" dirty="0">
                          <a:solidFill>
                            <a:schemeClr val="bg1"/>
                          </a:solidFill>
                          <a:latin typeface="Tunga" panose="020B0502040204020203" pitchFamily="34" charset="0"/>
                          <a:cs typeface="Tunga" panose="020B0502040204020203" pitchFamily="34" charset="0"/>
                        </a:rPr>
                        <a:t>BIM</a:t>
                      </a:r>
                    </a:p>
                  </a:txBody>
                  <a:tcPr>
                    <a:solidFill>
                      <a:schemeClr val="bg1">
                        <a:lumMod val="65000"/>
                      </a:schemeClr>
                    </a:solidFill>
                  </a:tcPr>
                </a:tc>
                <a:tc>
                  <a:txBody>
                    <a:bodyPr/>
                    <a:lstStyle/>
                    <a:p>
                      <a:r>
                        <a:rPr lang="en-GB" sz="1000" noProof="0" dirty="0">
                          <a:solidFill>
                            <a:schemeClr val="bg1"/>
                          </a:solidFill>
                          <a:latin typeface="Tunga" panose="020B0502040204020203" pitchFamily="34" charset="0"/>
                          <a:cs typeface="Tunga" panose="020B0502040204020203" pitchFamily="34" charset="0"/>
                        </a:rPr>
                        <a:t>6 hours</a:t>
                      </a:r>
                    </a:p>
                  </a:txBody>
                  <a:tcPr>
                    <a:solidFill>
                      <a:schemeClr val="bg1">
                        <a:lumMod val="65000"/>
                      </a:schemeClr>
                    </a:solidFill>
                  </a:tcPr>
                </a:tc>
                <a:extLst>
                  <a:ext uri="{0D108BD9-81ED-4DB2-BD59-A6C34878D82A}">
                    <a16:rowId xmlns:a16="http://schemas.microsoft.com/office/drawing/2014/main" val="10002"/>
                  </a:ext>
                </a:extLst>
              </a:tr>
            </a:tbl>
          </a:graphicData>
        </a:graphic>
      </p:graphicFrame>
      <p:sp>
        <p:nvSpPr>
          <p:cNvPr id="96" name="TextBox 95"/>
          <p:cNvSpPr txBox="1"/>
          <p:nvPr/>
        </p:nvSpPr>
        <p:spPr>
          <a:xfrm>
            <a:off x="86661" y="3861545"/>
            <a:ext cx="537327" cy="215444"/>
          </a:xfrm>
          <a:prstGeom prst="rect">
            <a:avLst/>
          </a:prstGeom>
          <a:noFill/>
        </p:spPr>
        <p:txBody>
          <a:bodyPr wrap="none" rtlCol="0">
            <a:spAutoFit/>
          </a:bodyPr>
          <a:lstStyle/>
          <a:p>
            <a:r>
              <a:rPr lang="en-GB" sz="800" dirty="0"/>
              <a:t>Inbound</a:t>
            </a:r>
          </a:p>
        </p:txBody>
      </p:sp>
      <p:sp>
        <p:nvSpPr>
          <p:cNvPr id="97" name="TextBox 96"/>
          <p:cNvSpPr txBox="1"/>
          <p:nvPr/>
        </p:nvSpPr>
        <p:spPr>
          <a:xfrm>
            <a:off x="3916173" y="3861545"/>
            <a:ext cx="612668" cy="215444"/>
          </a:xfrm>
          <a:prstGeom prst="rect">
            <a:avLst/>
          </a:prstGeom>
          <a:noFill/>
        </p:spPr>
        <p:txBody>
          <a:bodyPr wrap="none" rtlCol="0">
            <a:spAutoFit/>
          </a:bodyPr>
          <a:lstStyle/>
          <a:p>
            <a:r>
              <a:rPr lang="en-GB" sz="800" dirty="0"/>
              <a:t>Outbound</a:t>
            </a:r>
          </a:p>
        </p:txBody>
      </p:sp>
      <p:sp>
        <p:nvSpPr>
          <p:cNvPr id="68" name="Rectangle 67">
            <a:hlinkClick r:id="rId19" action="ppaction://hlinksldjump"/>
          </p:cNvPr>
          <p:cNvSpPr/>
          <p:nvPr/>
        </p:nvSpPr>
        <p:spPr>
          <a:xfrm>
            <a:off x="168658" y="4343400"/>
            <a:ext cx="3230814" cy="24337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69" name="Rectangle 68">
            <a:hlinkClick r:id="rId20" action="ppaction://hlinksldjump"/>
          </p:cNvPr>
          <p:cNvSpPr/>
          <p:nvPr/>
        </p:nvSpPr>
        <p:spPr>
          <a:xfrm>
            <a:off x="168658" y="4599871"/>
            <a:ext cx="3230814" cy="22506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70" name="Rectangle 69">
            <a:hlinkClick r:id="rId21" action="ppaction://hlinksldjump"/>
          </p:cNvPr>
          <p:cNvSpPr/>
          <p:nvPr/>
        </p:nvSpPr>
        <p:spPr>
          <a:xfrm>
            <a:off x="168658" y="4840929"/>
            <a:ext cx="3230814" cy="21828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71" name="Flowchart: Decision 70"/>
          <p:cNvSpPr/>
          <p:nvPr/>
        </p:nvSpPr>
        <p:spPr>
          <a:xfrm>
            <a:off x="446368" y="6043898"/>
            <a:ext cx="228600" cy="276133"/>
          </a:xfrm>
          <a:prstGeom prst="flowChartDecision">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a:p>
        </p:txBody>
      </p:sp>
      <p:cxnSp>
        <p:nvCxnSpPr>
          <p:cNvPr id="79" name="Straight Arrow Connector 78"/>
          <p:cNvCxnSpPr>
            <a:stCxn id="71" idx="3"/>
            <a:endCxn id="85" idx="1"/>
          </p:cNvCxnSpPr>
          <p:nvPr/>
        </p:nvCxnSpPr>
        <p:spPr>
          <a:xfrm>
            <a:off x="674968" y="6181965"/>
            <a:ext cx="7044509" cy="18676"/>
          </a:xfrm>
          <a:prstGeom prst="straightConnector1">
            <a:avLst/>
          </a:prstGeom>
          <a:ln w="38100">
            <a:tailEnd type="triangle"/>
          </a:ln>
        </p:spPr>
        <p:style>
          <a:lnRef idx="1">
            <a:schemeClr val="accent1"/>
          </a:lnRef>
          <a:fillRef idx="0">
            <a:schemeClr val="accent1"/>
          </a:fillRef>
          <a:effectRef idx="0">
            <a:schemeClr val="accent1"/>
          </a:effectRef>
          <a:fontRef idx="minor">
            <a:schemeClr val="tx1"/>
          </a:fontRef>
        </p:style>
      </p:cxnSp>
      <p:sp>
        <p:nvSpPr>
          <p:cNvPr id="85" name="Flowchart: Decision 84"/>
          <p:cNvSpPr/>
          <p:nvPr/>
        </p:nvSpPr>
        <p:spPr>
          <a:xfrm>
            <a:off x="7719477" y="6062574"/>
            <a:ext cx="228600" cy="276133"/>
          </a:xfrm>
          <a:prstGeom prst="flowChartDecision">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a:p>
        </p:txBody>
      </p:sp>
      <p:sp>
        <p:nvSpPr>
          <p:cNvPr id="113" name="Rectangle 112"/>
          <p:cNvSpPr/>
          <p:nvPr/>
        </p:nvSpPr>
        <p:spPr>
          <a:xfrm>
            <a:off x="314810" y="6607926"/>
            <a:ext cx="800133" cy="1728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l-NL" sz="1000" dirty="0"/>
              <a:t>4-9</a:t>
            </a:r>
          </a:p>
        </p:txBody>
      </p:sp>
      <p:sp>
        <p:nvSpPr>
          <p:cNvPr id="114" name="Rectangle 113"/>
          <p:cNvSpPr/>
          <p:nvPr/>
        </p:nvSpPr>
        <p:spPr>
          <a:xfrm>
            <a:off x="1109731" y="6607926"/>
            <a:ext cx="800133" cy="1728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l-NL" sz="1000" dirty="0"/>
              <a:t>5-9</a:t>
            </a:r>
          </a:p>
        </p:txBody>
      </p:sp>
      <p:sp>
        <p:nvSpPr>
          <p:cNvPr id="115" name="Rectangle 114"/>
          <p:cNvSpPr/>
          <p:nvPr/>
        </p:nvSpPr>
        <p:spPr>
          <a:xfrm>
            <a:off x="1902894" y="6607926"/>
            <a:ext cx="800133" cy="1728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l-NL" sz="1000" dirty="0"/>
              <a:t>6-9</a:t>
            </a:r>
          </a:p>
        </p:txBody>
      </p:sp>
      <p:sp>
        <p:nvSpPr>
          <p:cNvPr id="116" name="Rectangle 115"/>
          <p:cNvSpPr/>
          <p:nvPr/>
        </p:nvSpPr>
        <p:spPr>
          <a:xfrm>
            <a:off x="2704785" y="6607926"/>
            <a:ext cx="800133" cy="1728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l-NL" sz="1000" dirty="0"/>
              <a:t>7-9</a:t>
            </a:r>
          </a:p>
        </p:txBody>
      </p:sp>
      <p:sp>
        <p:nvSpPr>
          <p:cNvPr id="117" name="Rectangle 116"/>
          <p:cNvSpPr/>
          <p:nvPr/>
        </p:nvSpPr>
        <p:spPr>
          <a:xfrm>
            <a:off x="3497948" y="6607926"/>
            <a:ext cx="800133" cy="1728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l-NL" sz="1000" dirty="0"/>
              <a:t>8-9</a:t>
            </a:r>
          </a:p>
        </p:txBody>
      </p:sp>
      <p:sp>
        <p:nvSpPr>
          <p:cNvPr id="118" name="Rectangle 117"/>
          <p:cNvSpPr/>
          <p:nvPr/>
        </p:nvSpPr>
        <p:spPr>
          <a:xfrm>
            <a:off x="4298081" y="6607926"/>
            <a:ext cx="800133" cy="1728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l-NL" sz="1000" dirty="0"/>
              <a:t>9-9</a:t>
            </a:r>
          </a:p>
        </p:txBody>
      </p:sp>
      <p:sp>
        <p:nvSpPr>
          <p:cNvPr id="119" name="Rectangle 118"/>
          <p:cNvSpPr/>
          <p:nvPr/>
        </p:nvSpPr>
        <p:spPr>
          <a:xfrm>
            <a:off x="5091244" y="6607926"/>
            <a:ext cx="800133" cy="1728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l-NL" sz="1000" dirty="0"/>
              <a:t>10-9</a:t>
            </a:r>
          </a:p>
        </p:txBody>
      </p:sp>
      <p:sp>
        <p:nvSpPr>
          <p:cNvPr id="120" name="Rectangle 119"/>
          <p:cNvSpPr/>
          <p:nvPr/>
        </p:nvSpPr>
        <p:spPr>
          <a:xfrm>
            <a:off x="5891377" y="6607926"/>
            <a:ext cx="800133" cy="1728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l-NL" sz="1000" dirty="0"/>
              <a:t>11-9</a:t>
            </a:r>
          </a:p>
        </p:txBody>
      </p:sp>
      <p:sp>
        <p:nvSpPr>
          <p:cNvPr id="121" name="Rectangle 120"/>
          <p:cNvSpPr/>
          <p:nvPr/>
        </p:nvSpPr>
        <p:spPr>
          <a:xfrm>
            <a:off x="6697627" y="6607926"/>
            <a:ext cx="800133" cy="1728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l-NL" sz="1000" dirty="0"/>
              <a:t>12-9</a:t>
            </a:r>
          </a:p>
        </p:txBody>
      </p:sp>
      <p:sp>
        <p:nvSpPr>
          <p:cNvPr id="122" name="Rectangle 121"/>
          <p:cNvSpPr/>
          <p:nvPr/>
        </p:nvSpPr>
        <p:spPr>
          <a:xfrm>
            <a:off x="7497760" y="6607926"/>
            <a:ext cx="800133" cy="1728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l-NL" sz="1000" dirty="0"/>
              <a:t>13-9</a:t>
            </a:r>
          </a:p>
        </p:txBody>
      </p:sp>
      <p:sp>
        <p:nvSpPr>
          <p:cNvPr id="123" name="TextBox 122"/>
          <p:cNvSpPr txBox="1"/>
          <p:nvPr/>
        </p:nvSpPr>
        <p:spPr>
          <a:xfrm>
            <a:off x="1425764" y="6261556"/>
            <a:ext cx="303288" cy="215444"/>
          </a:xfrm>
          <a:prstGeom prst="rect">
            <a:avLst/>
          </a:prstGeom>
          <a:noFill/>
        </p:spPr>
        <p:txBody>
          <a:bodyPr wrap="none" rtlCol="0">
            <a:spAutoFit/>
          </a:bodyPr>
          <a:lstStyle/>
          <a:p>
            <a:r>
              <a:rPr lang="en-GB" sz="800" dirty="0"/>
              <a:t>TIL</a:t>
            </a:r>
          </a:p>
        </p:txBody>
      </p:sp>
      <p:sp>
        <p:nvSpPr>
          <p:cNvPr id="124" name="TextBox 123"/>
          <p:cNvSpPr txBox="1"/>
          <p:nvPr/>
        </p:nvSpPr>
        <p:spPr>
          <a:xfrm>
            <a:off x="7276573" y="5809973"/>
            <a:ext cx="1114408" cy="215444"/>
          </a:xfrm>
          <a:prstGeom prst="rect">
            <a:avLst/>
          </a:prstGeom>
          <a:noFill/>
        </p:spPr>
        <p:txBody>
          <a:bodyPr wrap="none" rtlCol="0">
            <a:spAutoFit/>
          </a:bodyPr>
          <a:lstStyle/>
          <a:p>
            <a:r>
              <a:rPr lang="en-GB" sz="800" dirty="0"/>
              <a:t>Demurrage/Detention</a:t>
            </a:r>
          </a:p>
        </p:txBody>
      </p:sp>
      <p:sp>
        <p:nvSpPr>
          <p:cNvPr id="125" name="TextBox 124"/>
          <p:cNvSpPr txBox="1"/>
          <p:nvPr/>
        </p:nvSpPr>
        <p:spPr>
          <a:xfrm>
            <a:off x="304800" y="5860434"/>
            <a:ext cx="508473" cy="215444"/>
          </a:xfrm>
          <a:prstGeom prst="rect">
            <a:avLst/>
          </a:prstGeom>
          <a:noFill/>
        </p:spPr>
        <p:txBody>
          <a:bodyPr wrap="none" rtlCol="0">
            <a:spAutoFit/>
          </a:bodyPr>
          <a:lstStyle/>
          <a:p>
            <a:r>
              <a:rPr lang="en-GB" sz="800" dirty="0"/>
              <a:t>Release</a:t>
            </a:r>
          </a:p>
        </p:txBody>
      </p:sp>
      <p:sp>
        <p:nvSpPr>
          <p:cNvPr id="126" name="Flowchart: Decision 125"/>
          <p:cNvSpPr/>
          <p:nvPr/>
        </p:nvSpPr>
        <p:spPr>
          <a:xfrm>
            <a:off x="1219200" y="6097147"/>
            <a:ext cx="116672" cy="188312"/>
          </a:xfrm>
          <a:prstGeom prst="flowChartDecision">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a:p>
        </p:txBody>
      </p:sp>
      <p:sp>
        <p:nvSpPr>
          <p:cNvPr id="127" name="Flowchart: Decision 126"/>
          <p:cNvSpPr/>
          <p:nvPr/>
        </p:nvSpPr>
        <p:spPr>
          <a:xfrm>
            <a:off x="1546343" y="6106484"/>
            <a:ext cx="116672" cy="188312"/>
          </a:xfrm>
          <a:prstGeom prst="flowChartDecision">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a:p>
        </p:txBody>
      </p:sp>
      <p:pic>
        <p:nvPicPr>
          <p:cNvPr id="129" name="Picture 3"/>
          <p:cNvPicPr>
            <a:picLocks noChangeAspect="1" noChangeArrowheads="1"/>
          </p:cNvPicPr>
          <p:nvPr/>
        </p:nvPicPr>
        <p:blipFill>
          <a:blip r:embed="rId12" cstate="print">
            <a:duotone>
              <a:schemeClr val="bg2">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1341512" y="5886664"/>
            <a:ext cx="165578" cy="183318"/>
          </a:xfrm>
          <a:prstGeom prst="rect">
            <a:avLst/>
          </a:prstGeom>
          <a:noFill/>
          <a:ln>
            <a:noFill/>
          </a:ln>
          <a:effectLst>
            <a:outerShdw blurRad="50800" dist="38100" dir="18900000" algn="bl" rotWithShape="0">
              <a:prstClr val="black">
                <a:alpha val="40000"/>
              </a:prstClr>
            </a:outerShdw>
          </a:effectLst>
          <a:extLst/>
        </p:spPr>
      </p:pic>
      <p:sp>
        <p:nvSpPr>
          <p:cNvPr id="90" name="Rectangle 89"/>
          <p:cNvSpPr/>
          <p:nvPr/>
        </p:nvSpPr>
        <p:spPr>
          <a:xfrm>
            <a:off x="11456818" y="946710"/>
            <a:ext cx="570543" cy="520435"/>
          </a:xfrm>
          <a:prstGeom prst="rect">
            <a:avLst/>
          </a:prstGeom>
          <a:solidFill>
            <a:schemeClr val="bg1"/>
          </a:solidFill>
          <a:ln>
            <a:solidFill>
              <a:schemeClr val="bg1">
                <a:lumMod val="85000"/>
              </a:schemeClr>
            </a:solidFill>
          </a:ln>
          <a:effectLst>
            <a:outerShdw blurRad="50800" dist="38100" dir="18900000" algn="bl" rotWithShape="0">
              <a:prstClr val="black">
                <a:alpha val="40000"/>
              </a:prstClr>
            </a:outerShdw>
          </a:effectLst>
        </p:spPr>
        <p:style>
          <a:lnRef idx="2">
            <a:schemeClr val="accent2"/>
          </a:lnRef>
          <a:fillRef idx="1">
            <a:schemeClr val="lt1"/>
          </a:fillRef>
          <a:effectRef idx="0">
            <a:schemeClr val="accent2"/>
          </a:effectRef>
          <a:fontRef idx="minor">
            <a:schemeClr val="dk1"/>
          </a:fontRef>
        </p:style>
        <p:txBody>
          <a:bodyPr lIns="0" rIns="0" bIns="0" rtlCol="0" anchor="ctr"/>
          <a:lstStyle/>
          <a:p>
            <a:r>
              <a:rPr lang="nl-NL" sz="1000" dirty="0">
                <a:solidFill>
                  <a:schemeClr val="bg1">
                    <a:lumMod val="50000"/>
                  </a:schemeClr>
                </a:solidFill>
                <a:latin typeface="Tunga" panose="020B0502040204020203" pitchFamily="34" charset="0"/>
                <a:cs typeface="Tunga" panose="020B0502040204020203" pitchFamily="34" charset="0"/>
              </a:rPr>
              <a:t>  128kg</a:t>
            </a:r>
          </a:p>
        </p:txBody>
      </p:sp>
      <p:sp>
        <p:nvSpPr>
          <p:cNvPr id="91" name="Rectangle 90"/>
          <p:cNvSpPr/>
          <p:nvPr/>
        </p:nvSpPr>
        <p:spPr>
          <a:xfrm>
            <a:off x="11459988" y="1594810"/>
            <a:ext cx="570543" cy="520435"/>
          </a:xfrm>
          <a:prstGeom prst="rect">
            <a:avLst/>
          </a:prstGeom>
          <a:solidFill>
            <a:schemeClr val="bg1"/>
          </a:solidFill>
          <a:ln>
            <a:solidFill>
              <a:schemeClr val="bg1">
                <a:lumMod val="85000"/>
              </a:schemeClr>
            </a:solidFill>
          </a:ln>
          <a:effectLst>
            <a:outerShdw blurRad="50800" dist="38100" dir="18900000" algn="bl" rotWithShape="0">
              <a:prstClr val="black">
                <a:alpha val="40000"/>
              </a:prstClr>
            </a:outerShdw>
          </a:effectLst>
        </p:spPr>
        <p:style>
          <a:lnRef idx="2">
            <a:schemeClr val="accent2"/>
          </a:lnRef>
          <a:fillRef idx="1">
            <a:schemeClr val="lt1"/>
          </a:fillRef>
          <a:effectRef idx="0">
            <a:schemeClr val="accent2"/>
          </a:effectRef>
          <a:fontRef idx="minor">
            <a:schemeClr val="dk1"/>
          </a:fontRef>
        </p:style>
        <p:txBody>
          <a:bodyPr lIns="0" rIns="0" bIns="0" rtlCol="0" anchor="ctr"/>
          <a:lstStyle/>
          <a:p>
            <a:r>
              <a:rPr lang="nl-NL" sz="1000" dirty="0">
                <a:solidFill>
                  <a:schemeClr val="bg1">
                    <a:lumMod val="50000"/>
                  </a:schemeClr>
                </a:solidFill>
                <a:latin typeface="Tunga" panose="020B0502040204020203" pitchFamily="34" charset="0"/>
                <a:cs typeface="Tunga" panose="020B0502040204020203" pitchFamily="34" charset="0"/>
              </a:rPr>
              <a:t>  120kg</a:t>
            </a:r>
          </a:p>
        </p:txBody>
      </p:sp>
      <p:sp>
        <p:nvSpPr>
          <p:cNvPr id="92" name="Rectangle 91"/>
          <p:cNvSpPr/>
          <p:nvPr/>
        </p:nvSpPr>
        <p:spPr>
          <a:xfrm>
            <a:off x="11520308" y="4884224"/>
            <a:ext cx="570543" cy="520435"/>
          </a:xfrm>
          <a:prstGeom prst="rect">
            <a:avLst/>
          </a:prstGeom>
          <a:solidFill>
            <a:schemeClr val="bg1"/>
          </a:solidFill>
          <a:ln>
            <a:solidFill>
              <a:schemeClr val="bg1">
                <a:lumMod val="85000"/>
              </a:schemeClr>
            </a:solidFill>
          </a:ln>
          <a:effectLst>
            <a:outerShdw blurRad="50800" dist="38100" dir="18900000" algn="bl" rotWithShape="0">
              <a:prstClr val="black">
                <a:alpha val="40000"/>
              </a:prstClr>
            </a:outerShdw>
          </a:effectLst>
        </p:spPr>
        <p:style>
          <a:lnRef idx="2">
            <a:schemeClr val="accent2"/>
          </a:lnRef>
          <a:fillRef idx="1">
            <a:schemeClr val="lt1"/>
          </a:fillRef>
          <a:effectRef idx="0">
            <a:schemeClr val="accent2"/>
          </a:effectRef>
          <a:fontRef idx="minor">
            <a:schemeClr val="dk1"/>
          </a:fontRef>
        </p:style>
        <p:txBody>
          <a:bodyPr lIns="0" rIns="0" bIns="0" rtlCol="0" anchor="ctr"/>
          <a:lstStyle/>
          <a:p>
            <a:pPr algn="ctr"/>
            <a:r>
              <a:rPr lang="nl-NL" sz="1000" dirty="0">
                <a:solidFill>
                  <a:schemeClr val="bg1">
                    <a:lumMod val="50000"/>
                  </a:schemeClr>
                </a:solidFill>
                <a:latin typeface="Tunga" panose="020B0502040204020203" pitchFamily="34" charset="0"/>
                <a:cs typeface="Tunga" panose="020B0502040204020203" pitchFamily="34" charset="0"/>
              </a:rPr>
              <a:t> 136kg</a:t>
            </a:r>
          </a:p>
        </p:txBody>
      </p:sp>
      <p:sp>
        <p:nvSpPr>
          <p:cNvPr id="94" name="Rectangle 93"/>
          <p:cNvSpPr/>
          <p:nvPr/>
        </p:nvSpPr>
        <p:spPr>
          <a:xfrm>
            <a:off x="1660192" y="5886664"/>
            <a:ext cx="540888" cy="148678"/>
          </a:xfrm>
          <a:prstGeom prst="rect">
            <a:avLst/>
          </a:prstGeom>
          <a:solidFill>
            <a:srgbClr val="00B050"/>
          </a:solidFill>
          <a:ln w="63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l-NL" sz="800" dirty="0"/>
              <a:t>10 TEU</a:t>
            </a:r>
          </a:p>
        </p:txBody>
      </p:sp>
      <p:sp>
        <p:nvSpPr>
          <p:cNvPr id="130" name="Rectangle 129"/>
          <p:cNvSpPr/>
          <p:nvPr/>
        </p:nvSpPr>
        <p:spPr>
          <a:xfrm>
            <a:off x="2202312" y="5886665"/>
            <a:ext cx="540888" cy="148678"/>
          </a:xfrm>
          <a:prstGeom prst="rect">
            <a:avLst/>
          </a:prstGeom>
          <a:solidFill>
            <a:srgbClr val="00B050"/>
          </a:solidFill>
          <a:ln w="63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l-NL" sz="800" dirty="0"/>
              <a:t>On time</a:t>
            </a:r>
          </a:p>
        </p:txBody>
      </p:sp>
      <p:sp>
        <p:nvSpPr>
          <p:cNvPr id="131" name="TextBox 130"/>
          <p:cNvSpPr txBox="1"/>
          <p:nvPr/>
        </p:nvSpPr>
        <p:spPr>
          <a:xfrm>
            <a:off x="4773717" y="6172200"/>
            <a:ext cx="941283" cy="215444"/>
          </a:xfrm>
          <a:prstGeom prst="rect">
            <a:avLst/>
          </a:prstGeom>
          <a:noFill/>
        </p:spPr>
        <p:txBody>
          <a:bodyPr wrap="none" rtlCol="0">
            <a:spAutoFit/>
          </a:bodyPr>
          <a:lstStyle/>
          <a:p>
            <a:r>
              <a:rPr lang="en-GB" sz="800" i="1" dirty="0"/>
              <a:t>Last mile planning</a:t>
            </a:r>
          </a:p>
        </p:txBody>
      </p:sp>
      <p:sp>
        <p:nvSpPr>
          <p:cNvPr id="146" name="Rectangle 145">
            <a:hlinkClick r:id="rId22" action="ppaction://hlinksldjump"/>
          </p:cNvPr>
          <p:cNvSpPr/>
          <p:nvPr/>
        </p:nvSpPr>
        <p:spPr>
          <a:xfrm>
            <a:off x="110198" y="914400"/>
            <a:ext cx="2310095" cy="2856165"/>
          </a:xfrm>
          <a:prstGeom prst="rect">
            <a:avLst/>
          </a:prstGeom>
          <a:solidFill>
            <a:schemeClr val="bg1">
              <a:lumMod val="85000"/>
            </a:schemeClr>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a:p>
        </p:txBody>
      </p:sp>
      <p:sp>
        <p:nvSpPr>
          <p:cNvPr id="147" name="TextBox 146"/>
          <p:cNvSpPr txBox="1"/>
          <p:nvPr/>
        </p:nvSpPr>
        <p:spPr>
          <a:xfrm>
            <a:off x="591468" y="922110"/>
            <a:ext cx="925318" cy="461665"/>
          </a:xfrm>
          <a:prstGeom prst="rect">
            <a:avLst/>
          </a:prstGeom>
          <a:noFill/>
        </p:spPr>
        <p:txBody>
          <a:bodyPr wrap="none" rtlCol="0">
            <a:spAutoFit/>
          </a:bodyPr>
          <a:lstStyle/>
          <a:p>
            <a:r>
              <a:rPr lang="en-GB" sz="1200" b="1" dirty="0"/>
              <a:t>Destination</a:t>
            </a:r>
          </a:p>
          <a:p>
            <a:r>
              <a:rPr lang="en-GB" sz="1200" dirty="0">
                <a:latin typeface="Tunga" panose="020B0502040204020203" pitchFamily="34" charset="0"/>
                <a:cs typeface="Tunga" panose="020B0502040204020203" pitchFamily="34" charset="0"/>
              </a:rPr>
              <a:t>Breda</a:t>
            </a:r>
          </a:p>
        </p:txBody>
      </p:sp>
      <p:sp>
        <p:nvSpPr>
          <p:cNvPr id="148" name="TextBox 147"/>
          <p:cNvSpPr txBox="1"/>
          <p:nvPr/>
        </p:nvSpPr>
        <p:spPr>
          <a:xfrm>
            <a:off x="609600" y="2052935"/>
            <a:ext cx="1132361" cy="461665"/>
          </a:xfrm>
          <a:prstGeom prst="rect">
            <a:avLst/>
          </a:prstGeom>
          <a:noFill/>
        </p:spPr>
        <p:txBody>
          <a:bodyPr wrap="none" rtlCol="0">
            <a:spAutoFit/>
          </a:bodyPr>
          <a:lstStyle/>
          <a:p>
            <a:r>
              <a:rPr lang="en-GB" sz="1200" b="1" dirty="0"/>
              <a:t>Container type</a:t>
            </a:r>
          </a:p>
          <a:p>
            <a:r>
              <a:rPr lang="en-GB" sz="1200" dirty="0">
                <a:latin typeface="Tunga" panose="020B0502040204020203" pitchFamily="34" charset="0"/>
                <a:cs typeface="Tunga" panose="020B0502040204020203" pitchFamily="34" charset="0"/>
              </a:rPr>
              <a:t>40 FT</a:t>
            </a:r>
          </a:p>
        </p:txBody>
      </p:sp>
      <p:sp>
        <p:nvSpPr>
          <p:cNvPr id="149" name="TextBox 148"/>
          <p:cNvSpPr txBox="1"/>
          <p:nvPr/>
        </p:nvSpPr>
        <p:spPr>
          <a:xfrm>
            <a:off x="600204" y="1295400"/>
            <a:ext cx="1223155" cy="461665"/>
          </a:xfrm>
          <a:prstGeom prst="rect">
            <a:avLst/>
          </a:prstGeom>
          <a:noFill/>
        </p:spPr>
        <p:txBody>
          <a:bodyPr wrap="none" rtlCol="0">
            <a:spAutoFit/>
          </a:bodyPr>
          <a:lstStyle/>
          <a:p>
            <a:r>
              <a:rPr lang="en-GB" sz="1200" b="1" dirty="0"/>
              <a:t>Pick up terminal</a:t>
            </a:r>
          </a:p>
          <a:p>
            <a:r>
              <a:rPr lang="en-GB" sz="1200" dirty="0"/>
              <a:t>APM2</a:t>
            </a:r>
          </a:p>
        </p:txBody>
      </p:sp>
      <p:pic>
        <p:nvPicPr>
          <p:cNvPr id="150" name="Picture 149" descr="want to create function that when a new point occurs this file will ..."/>
          <p:cNvPicPr>
            <a:picLocks noChangeAspect="1"/>
          </p:cNvPicPr>
          <p:nvPr/>
        </p:nvPicPr>
        <p:blipFill>
          <a:blip r:embed="rId9"/>
          <a:stretch>
            <a:fillRect/>
          </a:stretch>
        </p:blipFill>
        <p:spPr>
          <a:xfrm flipH="1">
            <a:off x="300832" y="1001112"/>
            <a:ext cx="160338" cy="280591"/>
          </a:xfrm>
          <a:prstGeom prst="rect">
            <a:avLst/>
          </a:prstGeom>
        </p:spPr>
      </p:pic>
      <p:pic>
        <p:nvPicPr>
          <p:cNvPr id="151" name="Picture 150" descr="want to create function that when a new point occurs this file will ..."/>
          <p:cNvPicPr>
            <a:picLocks noChangeAspect="1"/>
          </p:cNvPicPr>
          <p:nvPr/>
        </p:nvPicPr>
        <p:blipFill>
          <a:blip r:embed="rId9">
            <a:duotone>
              <a:schemeClr val="accent1">
                <a:shade val="45000"/>
                <a:satMod val="135000"/>
              </a:schemeClr>
              <a:prstClr val="white"/>
            </a:duotone>
          </a:blip>
          <a:stretch>
            <a:fillRect/>
          </a:stretch>
        </p:blipFill>
        <p:spPr>
          <a:xfrm flipH="1">
            <a:off x="293506" y="1396393"/>
            <a:ext cx="160338" cy="280591"/>
          </a:xfrm>
          <a:prstGeom prst="rect">
            <a:avLst/>
          </a:prstGeom>
        </p:spPr>
      </p:pic>
      <p:pic>
        <p:nvPicPr>
          <p:cNvPr id="152" name="Picture 2" descr="http://www.containerhomes-info.com/images/20-dry_gfx.jpg"/>
          <p:cNvPicPr>
            <a:picLocks noChangeAspect="1" noChangeArrowheads="1"/>
          </p:cNvPicPr>
          <p:nvPr/>
        </p:nvPicPr>
        <p:blipFill>
          <a:blip r:embed="rId23"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252333" y="2219666"/>
            <a:ext cx="321514" cy="233634"/>
          </a:xfrm>
          <a:prstGeom prst="rect">
            <a:avLst/>
          </a:prstGeom>
          <a:noFill/>
          <a:extLst>
            <a:ext uri="{909E8E84-426E-40DD-AFC4-6F175D3DCCD1}">
              <a14:hiddenFill xmlns:a14="http://schemas.microsoft.com/office/drawing/2010/main">
                <a:solidFill>
                  <a:srgbClr val="FFFFFF"/>
                </a:solidFill>
              </a14:hiddenFill>
            </a:ext>
          </a:extLst>
        </p:spPr>
      </p:pic>
      <p:pic>
        <p:nvPicPr>
          <p:cNvPr id="153" name="Picture 6" descr="http://thumb9.shutterstock.com/display_pic_with_logo/382021/377562832/stock-photo-container-ship-isolated-on-white-background-377562832.jpg"/>
          <p:cNvPicPr>
            <a:picLocks noChangeAspect="1" noChangeArrowheads="1"/>
          </p:cNvPicPr>
          <p:nvPr/>
        </p:nvPicPr>
        <p:blipFill>
          <a:blip r:embed="rId24"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flipH="1">
            <a:off x="228100" y="2602187"/>
            <a:ext cx="443367" cy="296563"/>
          </a:xfrm>
          <a:prstGeom prst="rect">
            <a:avLst/>
          </a:prstGeom>
          <a:noFill/>
          <a:extLst>
            <a:ext uri="{909E8E84-426E-40DD-AFC4-6F175D3DCCD1}">
              <a14:hiddenFill xmlns:a14="http://schemas.microsoft.com/office/drawing/2010/main">
                <a:solidFill>
                  <a:srgbClr val="FFFFFF"/>
                </a:solidFill>
              </a14:hiddenFill>
            </a:ext>
          </a:extLst>
        </p:spPr>
      </p:pic>
      <p:sp>
        <p:nvSpPr>
          <p:cNvPr id="154" name="TextBox 153"/>
          <p:cNvSpPr txBox="1"/>
          <p:nvPr/>
        </p:nvSpPr>
        <p:spPr>
          <a:xfrm>
            <a:off x="635837" y="2438400"/>
            <a:ext cx="620683" cy="461665"/>
          </a:xfrm>
          <a:prstGeom prst="rect">
            <a:avLst/>
          </a:prstGeom>
          <a:noFill/>
        </p:spPr>
        <p:txBody>
          <a:bodyPr wrap="none" rtlCol="0">
            <a:spAutoFit/>
          </a:bodyPr>
          <a:lstStyle/>
          <a:p>
            <a:r>
              <a:rPr lang="en-GB" sz="1200" b="1" dirty="0"/>
              <a:t>Carrier</a:t>
            </a:r>
          </a:p>
          <a:p>
            <a:r>
              <a:rPr lang="en-GB" sz="1200" dirty="0">
                <a:latin typeface="Tunga" panose="020B0502040204020203" pitchFamily="34" charset="0"/>
                <a:cs typeface="Tunga" panose="020B0502040204020203" pitchFamily="34" charset="0"/>
              </a:rPr>
              <a:t>Maersk</a:t>
            </a:r>
          </a:p>
        </p:txBody>
      </p:sp>
      <p:sp>
        <p:nvSpPr>
          <p:cNvPr id="155" name="TextBox 154"/>
          <p:cNvSpPr txBox="1"/>
          <p:nvPr/>
        </p:nvSpPr>
        <p:spPr>
          <a:xfrm>
            <a:off x="612651" y="2895600"/>
            <a:ext cx="1168205" cy="461665"/>
          </a:xfrm>
          <a:prstGeom prst="rect">
            <a:avLst/>
          </a:prstGeom>
          <a:noFill/>
        </p:spPr>
        <p:txBody>
          <a:bodyPr wrap="none" rtlCol="0">
            <a:spAutoFit/>
          </a:bodyPr>
          <a:lstStyle/>
          <a:p>
            <a:r>
              <a:rPr lang="en-GB" sz="1200" b="1" dirty="0">
                <a:sym typeface="Wingdings 3" panose="05040102010807070707" pitchFamily="18" charset="2"/>
              </a:rPr>
              <a:t> </a:t>
            </a:r>
            <a:r>
              <a:rPr lang="en-GB" sz="1200" b="1" dirty="0"/>
              <a:t>Release date</a:t>
            </a:r>
          </a:p>
          <a:p>
            <a:r>
              <a:rPr lang="en-GB" sz="1200" dirty="0">
                <a:latin typeface="Tunga" panose="020B0502040204020203" pitchFamily="34" charset="0"/>
                <a:cs typeface="Tunga" panose="020B0502040204020203" pitchFamily="34" charset="0"/>
              </a:rPr>
              <a:t>2016-09-04</a:t>
            </a:r>
          </a:p>
        </p:txBody>
      </p:sp>
      <p:sp>
        <p:nvSpPr>
          <p:cNvPr id="156" name="Rectangle 155"/>
          <p:cNvSpPr/>
          <p:nvPr/>
        </p:nvSpPr>
        <p:spPr>
          <a:xfrm flipV="1">
            <a:off x="119395" y="1981200"/>
            <a:ext cx="405024" cy="203403"/>
          </a:xfrm>
          <a:prstGeom prst="rect">
            <a:avLst/>
          </a:prstGeom>
          <a:solidFill>
            <a:schemeClr val="bg1">
              <a:lumMod val="8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a:p>
        </p:txBody>
      </p:sp>
      <p:sp>
        <p:nvSpPr>
          <p:cNvPr id="157" name="TextBox 156"/>
          <p:cNvSpPr txBox="1"/>
          <p:nvPr/>
        </p:nvSpPr>
        <p:spPr>
          <a:xfrm>
            <a:off x="605979" y="1676400"/>
            <a:ext cx="1232710" cy="461665"/>
          </a:xfrm>
          <a:prstGeom prst="rect">
            <a:avLst/>
          </a:prstGeom>
          <a:noFill/>
        </p:spPr>
        <p:txBody>
          <a:bodyPr wrap="none" rtlCol="0">
            <a:spAutoFit/>
          </a:bodyPr>
          <a:lstStyle/>
          <a:p>
            <a:r>
              <a:rPr lang="en-GB" sz="1200" b="1" dirty="0"/>
              <a:t>Return terminal</a:t>
            </a:r>
          </a:p>
          <a:p>
            <a:r>
              <a:rPr lang="en-GB" sz="1200" dirty="0"/>
              <a:t>Kramer-DCS</a:t>
            </a:r>
          </a:p>
        </p:txBody>
      </p:sp>
      <p:pic>
        <p:nvPicPr>
          <p:cNvPr id="158" name="Picture 157" descr="want to create function that when a new point occurs this file will ..."/>
          <p:cNvPicPr>
            <a:picLocks noChangeAspect="1"/>
          </p:cNvPicPr>
          <p:nvPr/>
        </p:nvPicPr>
        <p:blipFill>
          <a:blip r:embed="rId9">
            <a:duotone>
              <a:schemeClr val="bg2">
                <a:shade val="45000"/>
                <a:satMod val="135000"/>
              </a:schemeClr>
              <a:prstClr val="white"/>
            </a:duotone>
          </a:blip>
          <a:stretch>
            <a:fillRect/>
          </a:stretch>
        </p:blipFill>
        <p:spPr>
          <a:xfrm flipH="1">
            <a:off x="291355" y="1767246"/>
            <a:ext cx="160338" cy="280591"/>
          </a:xfrm>
          <a:prstGeom prst="rect">
            <a:avLst/>
          </a:prstGeom>
        </p:spPr>
      </p:pic>
      <p:sp>
        <p:nvSpPr>
          <p:cNvPr id="159" name="TextBox 158"/>
          <p:cNvSpPr txBox="1"/>
          <p:nvPr/>
        </p:nvSpPr>
        <p:spPr>
          <a:xfrm>
            <a:off x="607858" y="3308900"/>
            <a:ext cx="1112677" cy="461665"/>
          </a:xfrm>
          <a:prstGeom prst="rect">
            <a:avLst/>
          </a:prstGeom>
          <a:noFill/>
        </p:spPr>
        <p:txBody>
          <a:bodyPr wrap="none" rtlCol="0">
            <a:spAutoFit/>
          </a:bodyPr>
          <a:lstStyle/>
          <a:p>
            <a:r>
              <a:rPr lang="en-GB" sz="1200" b="1" dirty="0">
                <a:sym typeface="Wingdings 3" panose="05040102010807070707" pitchFamily="18" charset="2"/>
              </a:rPr>
              <a:t> </a:t>
            </a:r>
            <a:r>
              <a:rPr lang="en-GB" sz="1200" b="1" dirty="0"/>
              <a:t>Return date</a:t>
            </a:r>
          </a:p>
          <a:p>
            <a:r>
              <a:rPr lang="en-GB" sz="1200" dirty="0">
                <a:latin typeface="Tunga" panose="020B0502040204020203" pitchFamily="34" charset="0"/>
                <a:cs typeface="Tunga" panose="020B0502040204020203" pitchFamily="34" charset="0"/>
              </a:rPr>
              <a:t>2016-09-14</a:t>
            </a:r>
          </a:p>
        </p:txBody>
      </p:sp>
      <p:pic>
        <p:nvPicPr>
          <p:cNvPr id="160" name="Picture 381" descr="Afbeeldingsresultaat voor calendar icon"/>
          <p:cNvPicPr>
            <a:picLocks noChangeAspect="1" noChangeArrowheads="1"/>
          </p:cNvPicPr>
          <p:nvPr/>
        </p:nvPicPr>
        <p:blipFill>
          <a:blip r:embed="rId25"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321907" y="2957323"/>
            <a:ext cx="293004" cy="293004"/>
          </a:xfrm>
          <a:prstGeom prst="rect">
            <a:avLst/>
          </a:prstGeom>
          <a:noFill/>
          <a:extLst>
            <a:ext uri="{909E8E84-426E-40DD-AFC4-6F175D3DCCD1}">
              <a14:hiddenFill xmlns:a14="http://schemas.microsoft.com/office/drawing/2010/main">
                <a:solidFill>
                  <a:srgbClr val="FFFFFF"/>
                </a:solidFill>
              </a14:hiddenFill>
            </a:ext>
          </a:extLst>
        </p:spPr>
      </p:pic>
      <p:pic>
        <p:nvPicPr>
          <p:cNvPr id="161" name="Picture 381" descr="Afbeeldingsresultaat voor calendar icon"/>
          <p:cNvPicPr>
            <a:picLocks noChangeAspect="1" noChangeArrowheads="1"/>
          </p:cNvPicPr>
          <p:nvPr/>
        </p:nvPicPr>
        <p:blipFill>
          <a:blip r:embed="rId25" cstate="print">
            <a:clrChange>
              <a:clrFrom>
                <a:srgbClr val="FFFFFF"/>
              </a:clrFrom>
              <a:clrTo>
                <a:srgbClr val="FFFFFF">
                  <a:alpha val="0"/>
                </a:srgbClr>
              </a:clrTo>
            </a:clrChange>
            <a:duotone>
              <a:prstClr val="black"/>
              <a:schemeClr val="accent2">
                <a:tint val="45000"/>
                <a:satMod val="400000"/>
              </a:schemeClr>
            </a:duotone>
            <a:extLst>
              <a:ext uri="{28A0092B-C50C-407E-A947-70E740481C1C}">
                <a14:useLocalDpi xmlns:a14="http://schemas.microsoft.com/office/drawing/2010/main" val="0"/>
              </a:ext>
            </a:extLst>
          </a:blip>
          <a:srcRect/>
          <a:stretch>
            <a:fillRect/>
          </a:stretch>
        </p:blipFill>
        <p:spPr bwMode="auto">
          <a:xfrm>
            <a:off x="342833" y="3348591"/>
            <a:ext cx="293004" cy="293004"/>
          </a:xfrm>
          <a:prstGeom prst="rect">
            <a:avLst/>
          </a:prstGeom>
          <a:noFill/>
          <a:extLst>
            <a:ext uri="{909E8E84-426E-40DD-AFC4-6F175D3DCCD1}">
              <a14:hiddenFill xmlns:a14="http://schemas.microsoft.com/office/drawing/2010/main">
                <a:solidFill>
                  <a:srgbClr val="FFFFFF"/>
                </a:solidFill>
              </a14:hiddenFill>
            </a:ext>
          </a:extLst>
        </p:spPr>
      </p:pic>
      <p:pic>
        <p:nvPicPr>
          <p:cNvPr id="162" name="Picture 385" descr="https://cdn3.iconfinder.com/data/icons/meanicons-base/512/meanicons_50-512.png"/>
          <p:cNvPicPr>
            <a:picLocks noChangeAspect="1" noChangeArrowheads="1"/>
          </p:cNvPicPr>
          <p:nvPr/>
        </p:nvPicPr>
        <p:blipFill>
          <a:blip r:embed="rId26" cstate="print">
            <a:extLst>
              <a:ext uri="{28A0092B-C50C-407E-A947-70E740481C1C}">
                <a14:useLocalDpi xmlns:a14="http://schemas.microsoft.com/office/drawing/2010/main" val="0"/>
              </a:ext>
            </a:extLst>
          </a:blip>
          <a:srcRect/>
          <a:stretch>
            <a:fillRect/>
          </a:stretch>
        </p:blipFill>
        <p:spPr bwMode="auto">
          <a:xfrm>
            <a:off x="2094574" y="962195"/>
            <a:ext cx="217985" cy="210322"/>
          </a:xfrm>
          <a:prstGeom prst="rect">
            <a:avLst/>
          </a:prstGeom>
          <a:noFill/>
          <a:extLst>
            <a:ext uri="{909E8E84-426E-40DD-AFC4-6F175D3DCCD1}">
              <a14:hiddenFill xmlns:a14="http://schemas.microsoft.com/office/drawing/2010/main">
                <a:solidFill>
                  <a:srgbClr val="FFFFFF"/>
                </a:solidFill>
              </a14:hiddenFill>
            </a:ext>
          </a:extLst>
        </p:spPr>
      </p:pic>
      <p:sp>
        <p:nvSpPr>
          <p:cNvPr id="2" name="Slide Number Placeholder 1"/>
          <p:cNvSpPr>
            <a:spLocks noGrp="1"/>
          </p:cNvSpPr>
          <p:nvPr>
            <p:ph type="sldNum" sz="quarter" idx="12"/>
          </p:nvPr>
        </p:nvSpPr>
        <p:spPr/>
        <p:txBody>
          <a:bodyPr/>
          <a:lstStyle/>
          <a:p>
            <a:fld id="{B6F15528-21DE-4FAA-801E-634DDDAF4B2B}" type="slidenum">
              <a:rPr lang="en-US" smtClean="0"/>
              <a:pPr/>
              <a:t>32</a:t>
            </a:fld>
            <a:endParaRPr lang="en-US"/>
          </a:p>
        </p:txBody>
      </p:sp>
      <p:sp>
        <p:nvSpPr>
          <p:cNvPr id="98" name="TextBox 97"/>
          <p:cNvSpPr txBox="1"/>
          <p:nvPr/>
        </p:nvSpPr>
        <p:spPr>
          <a:xfrm>
            <a:off x="17379" y="58687"/>
            <a:ext cx="2601975" cy="338554"/>
          </a:xfrm>
          <a:prstGeom prst="rect">
            <a:avLst/>
          </a:prstGeom>
          <a:noFill/>
          <a:effectLst>
            <a:outerShdw blurRad="50800" dist="38100" dir="2700000" algn="tl" rotWithShape="0">
              <a:prstClr val="black">
                <a:alpha val="40000"/>
              </a:prstClr>
            </a:outerShdw>
          </a:effectLst>
        </p:spPr>
        <p:txBody>
          <a:bodyPr wrap="square" rtlCol="0">
            <a:spAutoFit/>
          </a:bodyPr>
          <a:lstStyle/>
          <a:p>
            <a:r>
              <a:rPr lang="nl-NL" sz="1600" dirty="0">
                <a:solidFill>
                  <a:schemeClr val="bg1"/>
                </a:solidFill>
                <a:latin typeface="Tunga" panose="020B0502040204020203" pitchFamily="34" charset="0"/>
                <a:cs typeface="Tunga" panose="020B0502040204020203" pitchFamily="34" charset="0"/>
              </a:rPr>
              <a:t>No container # - Import</a:t>
            </a:r>
          </a:p>
        </p:txBody>
      </p:sp>
    </p:spTree>
    <p:controls>
      <mc:AlternateContent xmlns:mc="http://schemas.openxmlformats.org/markup-compatibility/2006">
        <mc:Choice xmlns:v="urn:schemas-microsoft-com:vml" Requires="v">
          <p:control spid="36544" name="ScrollBar1" r:id="rId2" imgW="85680" imgH="2666880"/>
        </mc:Choice>
        <mc:Fallback>
          <p:control name="ScrollBar1" r:id="rId2" imgW="85680" imgH="2666880">
            <p:pic>
              <p:nvPicPr>
                <p:cNvPr id="38" name="ScrollBar1"/>
                <p:cNvPicPr>
                  <a:picLocks/>
                </p:cNvPicPr>
                <p:nvPr/>
              </p:nvPicPr>
              <p:blipFill>
                <a:blip r:embed="rId27"/>
                <a:stretch>
                  <a:fillRect/>
                </a:stretch>
              </p:blipFill>
              <p:spPr>
                <a:xfrm>
                  <a:off x="7010401" y="914400"/>
                  <a:ext cx="87293" cy="2664312"/>
                </a:xfrm>
                <a:prstGeom prst="rect">
                  <a:avLst/>
                </a:prstGeom>
              </p:spPr>
            </p:pic>
          </p:control>
        </mc:Fallback>
      </mc:AlternateContent>
      <mc:AlternateContent xmlns:mc="http://schemas.openxmlformats.org/markup-compatibility/2006">
        <mc:Choice xmlns:v="urn:schemas-microsoft-com:vml" Requires="v">
          <p:control spid="36545" name="ScrollBar2" r:id="rId3" imgW="4419720" imgH="123840"/>
        </mc:Choice>
        <mc:Fallback>
          <p:control name="ScrollBar2" r:id="rId3" imgW="4419720" imgH="123840">
            <p:pic>
              <p:nvPicPr>
                <p:cNvPr id="39" name="ScrollBar2"/>
                <p:cNvPicPr>
                  <a:picLocks/>
                </p:cNvPicPr>
                <p:nvPr/>
              </p:nvPicPr>
              <p:blipFill>
                <a:blip r:embed="rId28"/>
                <a:stretch>
                  <a:fillRect/>
                </a:stretch>
              </p:blipFill>
              <p:spPr>
                <a:xfrm>
                  <a:off x="2590800" y="3457834"/>
                  <a:ext cx="4419600" cy="120878"/>
                </a:xfrm>
                <a:prstGeom prst="rect">
                  <a:avLst/>
                </a:prstGeom>
              </p:spPr>
            </p:pic>
          </p:control>
        </mc:Fallback>
      </mc:AlternateContent>
      <mc:AlternateContent xmlns:mc="http://schemas.openxmlformats.org/markup-compatibility/2006">
        <mc:Choice xmlns:v="urn:schemas-microsoft-com:vml" Requires="v">
          <p:control spid="36546" name="ScrollBar3" r:id="rId4" imgW="114480" imgH="2467080"/>
        </mc:Choice>
        <mc:Fallback>
          <p:control name="ScrollBar3" r:id="rId4" imgW="114480" imgH="2467080">
            <p:pic>
              <p:nvPicPr>
                <p:cNvPr id="58" name="ScrollBar3"/>
                <p:cNvPicPr>
                  <a:picLocks/>
                </p:cNvPicPr>
                <p:nvPr/>
              </p:nvPicPr>
              <p:blipFill>
                <a:blip r:embed="rId29"/>
                <a:stretch>
                  <a:fillRect/>
                </a:stretch>
              </p:blipFill>
              <p:spPr>
                <a:xfrm>
                  <a:off x="10916468" y="2288165"/>
                  <a:ext cx="115169" cy="2466875"/>
                </a:xfrm>
                <a:prstGeom prst="rect">
                  <a:avLst/>
                </a:prstGeom>
              </p:spPr>
            </p:pic>
          </p:control>
        </mc:Fallback>
      </mc:AlternateContent>
    </p:controls>
    <p:extLst>
      <p:ext uri="{BB962C8B-B14F-4D97-AF65-F5344CB8AC3E}">
        <p14:creationId xmlns:p14="http://schemas.microsoft.com/office/powerpoint/2010/main" val="27626212"/>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 name="Rectangle 71">
            <a:hlinkClick r:id="rId6" action="ppaction://hlinksldjump"/>
          </p:cNvPr>
          <p:cNvSpPr/>
          <p:nvPr/>
        </p:nvSpPr>
        <p:spPr>
          <a:xfrm>
            <a:off x="7696200" y="4889762"/>
            <a:ext cx="2616434" cy="520435"/>
          </a:xfrm>
          <a:prstGeom prst="rect">
            <a:avLst/>
          </a:prstGeom>
          <a:solidFill>
            <a:schemeClr val="bg1">
              <a:lumMod val="75000"/>
            </a:schemeClr>
          </a:solidFill>
          <a:ln>
            <a:solidFill>
              <a:schemeClr val="bg1">
                <a:lumMod val="85000"/>
              </a:schemeClr>
            </a:solidFill>
          </a:ln>
          <a:effectLst>
            <a:outerShdw blurRad="50800" dist="38100" dir="18900000" algn="bl" rotWithShape="0">
              <a:prstClr val="black">
                <a:alpha val="40000"/>
              </a:prstClr>
            </a:outerShdw>
          </a:effectLst>
        </p:spPr>
        <p:style>
          <a:lnRef idx="2">
            <a:schemeClr val="accent2"/>
          </a:lnRef>
          <a:fillRef idx="1">
            <a:schemeClr val="lt1"/>
          </a:fillRef>
          <a:effectRef idx="0">
            <a:schemeClr val="accent2"/>
          </a:effectRef>
          <a:fontRef idx="minor">
            <a:schemeClr val="dk1"/>
          </a:fontRef>
        </p:style>
        <p:txBody>
          <a:bodyPr lIns="0" rIns="0" bIns="0" rtlCol="0" anchor="ctr"/>
          <a:lstStyle/>
          <a:p>
            <a:pPr marL="91440"/>
            <a:r>
              <a:rPr lang="nl-NL" sz="1000" b="1" dirty="0">
                <a:solidFill>
                  <a:schemeClr val="bg1"/>
                </a:solidFill>
                <a:latin typeface="Tunga" panose="020B0502040204020203" pitchFamily="34" charset="0"/>
                <a:cs typeface="Tunga" panose="020B0502040204020203" pitchFamily="34" charset="0"/>
              </a:rPr>
              <a:t>Oosterhout Container Terminal, Oosterhout</a:t>
            </a:r>
          </a:p>
          <a:p>
            <a:pPr marL="91440"/>
            <a:r>
              <a:rPr lang="nl-NL" sz="1000" dirty="0">
                <a:solidFill>
                  <a:schemeClr val="bg1"/>
                </a:solidFill>
                <a:latin typeface="Tunga" panose="020B0502040204020203" pitchFamily="34" charset="0"/>
                <a:cs typeface="Tunga" panose="020B0502040204020203" pitchFamily="34" charset="0"/>
                <a:sym typeface="Wingdings 3" panose="05040102010807070707" pitchFamily="18" charset="2"/>
              </a:rPr>
              <a:t> </a:t>
            </a:r>
            <a:r>
              <a:rPr lang="nl-NL" sz="1000" dirty="0" err="1">
                <a:solidFill>
                  <a:schemeClr val="bg1"/>
                </a:solidFill>
                <a:latin typeface="Tunga" panose="020B0502040204020203" pitchFamily="34" charset="0"/>
                <a:cs typeface="Tunga" panose="020B0502040204020203" pitchFamily="34" charset="0"/>
              </a:rPr>
              <a:t>Round</a:t>
            </a:r>
            <a:r>
              <a:rPr lang="nl-NL" sz="1000" dirty="0">
                <a:solidFill>
                  <a:schemeClr val="bg1"/>
                </a:solidFill>
                <a:latin typeface="Tunga" panose="020B0502040204020203" pitchFamily="34" charset="0"/>
                <a:cs typeface="Tunga" panose="020B0502040204020203" pitchFamily="34" charset="0"/>
              </a:rPr>
              <a:t> Trip</a:t>
            </a:r>
          </a:p>
        </p:txBody>
      </p:sp>
      <p:sp>
        <p:nvSpPr>
          <p:cNvPr id="66" name="Rectangle 65">
            <a:hlinkClick r:id="rId7" action="ppaction://hlinksldjump"/>
          </p:cNvPr>
          <p:cNvSpPr/>
          <p:nvPr/>
        </p:nvSpPr>
        <p:spPr>
          <a:xfrm>
            <a:off x="7704649" y="956150"/>
            <a:ext cx="2616434" cy="520435"/>
          </a:xfrm>
          <a:prstGeom prst="rect">
            <a:avLst/>
          </a:prstGeom>
          <a:solidFill>
            <a:schemeClr val="bg1">
              <a:lumMod val="75000"/>
            </a:schemeClr>
          </a:solidFill>
          <a:ln>
            <a:solidFill>
              <a:schemeClr val="bg1">
                <a:lumMod val="85000"/>
              </a:schemeClr>
            </a:solidFill>
          </a:ln>
          <a:effectLst>
            <a:outerShdw blurRad="50800" dist="38100" dir="18900000" algn="bl" rotWithShape="0">
              <a:prstClr val="black">
                <a:alpha val="40000"/>
              </a:prstClr>
            </a:outerShdw>
          </a:effectLst>
        </p:spPr>
        <p:style>
          <a:lnRef idx="2">
            <a:schemeClr val="accent2"/>
          </a:lnRef>
          <a:fillRef idx="1">
            <a:schemeClr val="lt1"/>
          </a:fillRef>
          <a:effectRef idx="0">
            <a:schemeClr val="accent2"/>
          </a:effectRef>
          <a:fontRef idx="minor">
            <a:schemeClr val="dk1"/>
          </a:fontRef>
        </p:style>
        <p:txBody>
          <a:bodyPr lIns="0" rIns="0" bIns="0" rtlCol="0" anchor="ctr"/>
          <a:lstStyle/>
          <a:p>
            <a:pPr marL="91440"/>
            <a:r>
              <a:rPr lang="nl-NL" sz="1000" b="1" dirty="0">
                <a:solidFill>
                  <a:schemeClr val="bg1"/>
                </a:solidFill>
                <a:latin typeface="Tunga" panose="020B0502040204020203" pitchFamily="34" charset="0"/>
                <a:cs typeface="Tunga" panose="020B0502040204020203" pitchFamily="34" charset="0"/>
              </a:rPr>
              <a:t>Delta Marine Terminals, Moerdijk</a:t>
            </a:r>
          </a:p>
          <a:p>
            <a:pPr marL="91440"/>
            <a:r>
              <a:rPr lang="nl-NL" sz="1000" dirty="0">
                <a:solidFill>
                  <a:schemeClr val="bg1"/>
                </a:solidFill>
                <a:latin typeface="Tunga" panose="020B0502040204020203" pitchFamily="34" charset="0"/>
                <a:cs typeface="Tunga" panose="020B0502040204020203" pitchFamily="34" charset="0"/>
                <a:sym typeface="Wingdings 3" panose="05040102010807070707" pitchFamily="18" charset="2"/>
              </a:rPr>
              <a:t> </a:t>
            </a:r>
            <a:r>
              <a:rPr lang="nl-NL" sz="1000" dirty="0">
                <a:solidFill>
                  <a:schemeClr val="bg1"/>
                </a:solidFill>
                <a:latin typeface="Tunga" panose="020B0502040204020203" pitchFamily="34" charset="0"/>
                <a:cs typeface="Tunga" panose="020B0502040204020203" pitchFamily="34" charset="0"/>
              </a:rPr>
              <a:t>Single Trip </a:t>
            </a:r>
            <a:r>
              <a:rPr lang="nl-NL" sz="1000" dirty="0">
                <a:solidFill>
                  <a:schemeClr val="bg1"/>
                </a:solidFill>
                <a:latin typeface="Tunga" panose="020B0502040204020203" pitchFamily="34" charset="0"/>
                <a:cs typeface="Tunga" panose="020B0502040204020203" pitchFamily="34" charset="0"/>
                <a:sym typeface="Wingdings 3" panose="05040102010807070707" pitchFamily="18" charset="2"/>
              </a:rPr>
              <a:t> </a:t>
            </a:r>
            <a:r>
              <a:rPr lang="nl-NL" sz="1000" dirty="0">
                <a:solidFill>
                  <a:schemeClr val="bg1"/>
                </a:solidFill>
                <a:latin typeface="Tunga" panose="020B0502040204020203" pitchFamily="34" charset="0"/>
                <a:cs typeface="Tunga" panose="020B0502040204020203" pitchFamily="34" charset="0"/>
              </a:rPr>
              <a:t>Depot </a:t>
            </a:r>
            <a:r>
              <a:rPr lang="nl-NL" sz="1000" dirty="0" err="1">
                <a:solidFill>
                  <a:schemeClr val="bg1"/>
                </a:solidFill>
                <a:latin typeface="Tunga" panose="020B0502040204020203" pitchFamily="34" charset="0"/>
                <a:cs typeface="Tunga" panose="020B0502040204020203" pitchFamily="34" charset="0"/>
              </a:rPr>
              <a:t>available</a:t>
            </a:r>
            <a:endParaRPr lang="nl-NL" sz="1000" dirty="0">
              <a:solidFill>
                <a:schemeClr val="bg1"/>
              </a:solidFill>
              <a:latin typeface="Tunga" panose="020B0502040204020203" pitchFamily="34" charset="0"/>
              <a:cs typeface="Tunga" panose="020B0502040204020203" pitchFamily="34" charset="0"/>
            </a:endParaRPr>
          </a:p>
        </p:txBody>
      </p:sp>
      <p:sp>
        <p:nvSpPr>
          <p:cNvPr id="26" name="Title 1"/>
          <p:cNvSpPr>
            <a:spLocks noGrp="1"/>
          </p:cNvSpPr>
          <p:nvPr>
            <p:ph type="title"/>
          </p:nvPr>
        </p:nvSpPr>
        <p:spPr>
          <a:xfrm>
            <a:off x="8762999" y="6400800"/>
            <a:ext cx="2533073" cy="381000"/>
          </a:xfrm>
        </p:spPr>
        <p:txBody>
          <a:bodyPr>
            <a:normAutofit/>
          </a:bodyPr>
          <a:lstStyle/>
          <a:p>
            <a:r>
              <a:rPr lang="nl-NL" sz="800" dirty="0"/>
              <a:t>Menu option No container # import Tilburg details  3</a:t>
            </a:r>
          </a:p>
        </p:txBody>
      </p:sp>
      <p:pic>
        <p:nvPicPr>
          <p:cNvPr id="24" name="Picture 23"/>
          <p:cNvPicPr>
            <a:picLocks noChangeAspect="1"/>
          </p:cNvPicPr>
          <p:nvPr/>
        </p:nvPicPr>
        <p:blipFill>
          <a:blip r:embed="rId8"/>
          <a:stretch>
            <a:fillRect/>
          </a:stretch>
        </p:blipFill>
        <p:spPr>
          <a:xfrm>
            <a:off x="2590801" y="914400"/>
            <a:ext cx="4506893" cy="2664312"/>
          </a:xfrm>
          <a:prstGeom prst="rect">
            <a:avLst/>
          </a:prstGeom>
          <a:effectLst>
            <a:outerShdw blurRad="50800" dist="38100" dir="18900000" algn="bl" rotWithShape="0">
              <a:prstClr val="black">
                <a:alpha val="40000"/>
              </a:prstClr>
            </a:outerShdw>
          </a:effectLst>
        </p:spPr>
      </p:pic>
      <p:pic>
        <p:nvPicPr>
          <p:cNvPr id="42" name="Picture 41" descr="want to create function that when a new point occurs this file will ..."/>
          <p:cNvPicPr>
            <a:picLocks noChangeAspect="1"/>
          </p:cNvPicPr>
          <p:nvPr/>
        </p:nvPicPr>
        <p:blipFill>
          <a:blip r:embed="rId9"/>
          <a:stretch>
            <a:fillRect/>
          </a:stretch>
        </p:blipFill>
        <p:spPr>
          <a:xfrm flipH="1">
            <a:off x="4395498" y="2511255"/>
            <a:ext cx="160338" cy="280591"/>
          </a:xfrm>
          <a:prstGeom prst="rect">
            <a:avLst/>
          </a:prstGeom>
        </p:spPr>
      </p:pic>
      <p:sp>
        <p:nvSpPr>
          <p:cNvPr id="45" name="Rectangle 44"/>
          <p:cNvSpPr/>
          <p:nvPr/>
        </p:nvSpPr>
        <p:spPr>
          <a:xfrm>
            <a:off x="10345928" y="4889765"/>
            <a:ext cx="570543" cy="520435"/>
          </a:xfrm>
          <a:prstGeom prst="rect">
            <a:avLst/>
          </a:prstGeom>
          <a:solidFill>
            <a:schemeClr val="bg1"/>
          </a:solidFill>
          <a:ln>
            <a:solidFill>
              <a:schemeClr val="bg1">
                <a:lumMod val="85000"/>
              </a:schemeClr>
            </a:solidFill>
          </a:ln>
          <a:effectLst>
            <a:outerShdw blurRad="50800" dist="38100" dir="18900000" algn="bl" rotWithShape="0">
              <a:prstClr val="black">
                <a:alpha val="40000"/>
              </a:prstClr>
            </a:outerShdw>
          </a:effectLst>
        </p:spPr>
        <p:style>
          <a:lnRef idx="2">
            <a:schemeClr val="accent2"/>
          </a:lnRef>
          <a:fillRef idx="1">
            <a:schemeClr val="lt1"/>
          </a:fillRef>
          <a:effectRef idx="0">
            <a:schemeClr val="accent2"/>
          </a:effectRef>
          <a:fontRef idx="minor">
            <a:schemeClr val="dk1"/>
          </a:fontRef>
        </p:style>
        <p:txBody>
          <a:bodyPr lIns="0" rIns="0" bIns="0" rtlCol="0" anchor="ctr"/>
          <a:lstStyle/>
          <a:p>
            <a:pPr algn="ctr"/>
            <a:endParaRPr lang="nl-NL">
              <a:latin typeface="Tunga" panose="020B0502040204020203" pitchFamily="34" charset="0"/>
              <a:cs typeface="Tunga" panose="020B0502040204020203" pitchFamily="34" charset="0"/>
            </a:endParaRPr>
          </a:p>
        </p:txBody>
      </p:sp>
      <p:sp>
        <p:nvSpPr>
          <p:cNvPr id="46" name="Rectangle 45"/>
          <p:cNvSpPr/>
          <p:nvPr/>
        </p:nvSpPr>
        <p:spPr>
          <a:xfrm>
            <a:off x="10345928" y="1600202"/>
            <a:ext cx="570543" cy="520435"/>
          </a:xfrm>
          <a:prstGeom prst="rect">
            <a:avLst/>
          </a:prstGeom>
          <a:solidFill>
            <a:schemeClr val="bg1"/>
          </a:solidFill>
          <a:ln>
            <a:solidFill>
              <a:schemeClr val="bg1">
                <a:lumMod val="85000"/>
              </a:schemeClr>
            </a:solidFill>
          </a:ln>
          <a:effectLst>
            <a:outerShdw blurRad="50800" dist="38100" dir="18900000" algn="bl" rotWithShape="0">
              <a:prstClr val="black">
                <a:alpha val="40000"/>
              </a:prstClr>
            </a:outerShdw>
          </a:effectLst>
        </p:spPr>
        <p:style>
          <a:lnRef idx="2">
            <a:schemeClr val="accent2"/>
          </a:lnRef>
          <a:fillRef idx="1">
            <a:schemeClr val="lt1"/>
          </a:fillRef>
          <a:effectRef idx="0">
            <a:schemeClr val="accent2"/>
          </a:effectRef>
          <a:fontRef idx="minor">
            <a:schemeClr val="dk1"/>
          </a:fontRef>
        </p:style>
        <p:txBody>
          <a:bodyPr lIns="0" rIns="0" bIns="0" rtlCol="0" anchor="ctr"/>
          <a:lstStyle/>
          <a:p>
            <a:pPr algn="ctr"/>
            <a:endParaRPr lang="nl-NL">
              <a:latin typeface="Tunga" panose="020B0502040204020203" pitchFamily="34" charset="0"/>
              <a:cs typeface="Tunga" panose="020B0502040204020203" pitchFamily="34" charset="0"/>
            </a:endParaRPr>
          </a:p>
        </p:txBody>
      </p:sp>
      <p:sp>
        <p:nvSpPr>
          <p:cNvPr id="47" name="Rectangle 46">
            <a:hlinkClick r:id="rId10" action="ppaction://hlinksldjump"/>
          </p:cNvPr>
          <p:cNvSpPr/>
          <p:nvPr/>
        </p:nvSpPr>
        <p:spPr>
          <a:xfrm>
            <a:off x="7717948" y="946513"/>
            <a:ext cx="2616434" cy="520435"/>
          </a:xfrm>
          <a:prstGeom prst="rect">
            <a:avLst/>
          </a:prstGeom>
          <a:solidFill>
            <a:schemeClr val="bg1">
              <a:lumMod val="75000"/>
            </a:schemeClr>
          </a:solidFill>
          <a:ln>
            <a:solidFill>
              <a:schemeClr val="bg1">
                <a:lumMod val="85000"/>
              </a:schemeClr>
            </a:solidFill>
          </a:ln>
          <a:effectLst>
            <a:outerShdw blurRad="50800" dist="38100" dir="18900000" algn="bl" rotWithShape="0">
              <a:prstClr val="black">
                <a:alpha val="40000"/>
              </a:prstClr>
            </a:outerShdw>
          </a:effectLst>
        </p:spPr>
        <p:style>
          <a:lnRef idx="2">
            <a:schemeClr val="accent2"/>
          </a:lnRef>
          <a:fillRef idx="1">
            <a:schemeClr val="lt1"/>
          </a:fillRef>
          <a:effectRef idx="0">
            <a:schemeClr val="accent2"/>
          </a:effectRef>
          <a:fontRef idx="minor">
            <a:schemeClr val="dk1"/>
          </a:fontRef>
        </p:style>
        <p:txBody>
          <a:bodyPr lIns="0" rIns="0" bIns="0" rtlCol="0" anchor="ctr"/>
          <a:lstStyle/>
          <a:p>
            <a:pPr marL="91440"/>
            <a:r>
              <a:rPr lang="nl-NL" sz="1000" b="1" dirty="0">
                <a:solidFill>
                  <a:schemeClr val="bg1"/>
                </a:solidFill>
                <a:latin typeface="Tunga" panose="020B0502040204020203" pitchFamily="34" charset="0"/>
                <a:cs typeface="Tunga" panose="020B0502040204020203" pitchFamily="34" charset="0"/>
              </a:rPr>
              <a:t>Delta Marine Terminals, Moerdijk</a:t>
            </a:r>
          </a:p>
          <a:p>
            <a:pPr marL="91440"/>
            <a:r>
              <a:rPr lang="nl-NL" sz="1000" dirty="0">
                <a:solidFill>
                  <a:schemeClr val="bg1"/>
                </a:solidFill>
                <a:latin typeface="Tunga" panose="020B0502040204020203" pitchFamily="34" charset="0"/>
                <a:cs typeface="Tunga" panose="020B0502040204020203" pitchFamily="34" charset="0"/>
                <a:sym typeface="Wingdings 3" panose="05040102010807070707" pitchFamily="18" charset="2"/>
              </a:rPr>
              <a:t> </a:t>
            </a:r>
            <a:r>
              <a:rPr lang="nl-NL" sz="1000" dirty="0">
                <a:solidFill>
                  <a:schemeClr val="bg1"/>
                </a:solidFill>
                <a:latin typeface="Tunga" panose="020B0502040204020203" pitchFamily="34" charset="0"/>
                <a:cs typeface="Tunga" panose="020B0502040204020203" pitchFamily="34" charset="0"/>
              </a:rPr>
              <a:t>Single Trip </a:t>
            </a:r>
            <a:r>
              <a:rPr lang="nl-NL" sz="1000" dirty="0">
                <a:solidFill>
                  <a:schemeClr val="bg1"/>
                </a:solidFill>
                <a:latin typeface="Tunga" panose="020B0502040204020203" pitchFamily="34" charset="0"/>
                <a:cs typeface="Tunga" panose="020B0502040204020203" pitchFamily="34" charset="0"/>
                <a:sym typeface="Wingdings 3" panose="05040102010807070707" pitchFamily="18" charset="2"/>
              </a:rPr>
              <a:t> </a:t>
            </a:r>
            <a:r>
              <a:rPr lang="nl-NL" sz="1000" dirty="0">
                <a:solidFill>
                  <a:schemeClr val="bg1"/>
                </a:solidFill>
                <a:latin typeface="Tunga" panose="020B0502040204020203" pitchFamily="34" charset="0"/>
                <a:cs typeface="Tunga" panose="020B0502040204020203" pitchFamily="34" charset="0"/>
              </a:rPr>
              <a:t>Depot </a:t>
            </a:r>
            <a:r>
              <a:rPr lang="nl-NL" sz="1000" dirty="0" err="1">
                <a:solidFill>
                  <a:schemeClr val="bg1"/>
                </a:solidFill>
                <a:latin typeface="Tunga" panose="020B0502040204020203" pitchFamily="34" charset="0"/>
                <a:cs typeface="Tunga" panose="020B0502040204020203" pitchFamily="34" charset="0"/>
              </a:rPr>
              <a:t>available</a:t>
            </a:r>
            <a:r>
              <a:rPr lang="nl-NL" sz="1000" dirty="0">
                <a:solidFill>
                  <a:schemeClr val="bg1"/>
                </a:solidFill>
                <a:latin typeface="Tunga" panose="020B0502040204020203" pitchFamily="34" charset="0"/>
                <a:cs typeface="Tunga" panose="020B0502040204020203" pitchFamily="34" charset="0"/>
              </a:rPr>
              <a:t> </a:t>
            </a:r>
            <a:r>
              <a:rPr lang="nl-NL" sz="1000" dirty="0" err="1">
                <a:solidFill>
                  <a:schemeClr val="bg1"/>
                </a:solidFill>
                <a:latin typeface="Tunga" panose="020B0502040204020203" pitchFamily="34" charset="0"/>
                <a:cs typeface="Tunga" panose="020B0502040204020203" pitchFamily="34" charset="0"/>
              </a:rPr>
              <a:t>for</a:t>
            </a:r>
            <a:r>
              <a:rPr lang="nl-NL" sz="1000" dirty="0">
                <a:solidFill>
                  <a:schemeClr val="bg1"/>
                </a:solidFill>
                <a:latin typeface="Tunga" panose="020B0502040204020203" pitchFamily="34" charset="0"/>
                <a:cs typeface="Tunga" panose="020B0502040204020203" pitchFamily="34" charset="0"/>
              </a:rPr>
              <a:t> carrier </a:t>
            </a:r>
          </a:p>
        </p:txBody>
      </p:sp>
      <p:sp>
        <p:nvSpPr>
          <p:cNvPr id="48" name="Rectangle 47"/>
          <p:cNvSpPr/>
          <p:nvPr/>
        </p:nvSpPr>
        <p:spPr>
          <a:xfrm>
            <a:off x="10334383" y="946513"/>
            <a:ext cx="570543" cy="520435"/>
          </a:xfrm>
          <a:prstGeom prst="rect">
            <a:avLst/>
          </a:prstGeom>
          <a:solidFill>
            <a:schemeClr val="bg1"/>
          </a:solidFill>
          <a:ln>
            <a:solidFill>
              <a:schemeClr val="bg1">
                <a:lumMod val="85000"/>
              </a:schemeClr>
            </a:solidFill>
          </a:ln>
          <a:effectLst>
            <a:outerShdw blurRad="50800" dist="38100" dir="18900000" algn="bl" rotWithShape="0">
              <a:prstClr val="black">
                <a:alpha val="40000"/>
              </a:prstClr>
            </a:outerShdw>
          </a:effectLst>
        </p:spPr>
        <p:style>
          <a:lnRef idx="2">
            <a:schemeClr val="accent2"/>
          </a:lnRef>
          <a:fillRef idx="1">
            <a:schemeClr val="lt1"/>
          </a:fillRef>
          <a:effectRef idx="0">
            <a:schemeClr val="accent2"/>
          </a:effectRef>
          <a:fontRef idx="minor">
            <a:schemeClr val="dk1"/>
          </a:fontRef>
        </p:style>
        <p:txBody>
          <a:bodyPr lIns="0" rIns="0" bIns="0" rtlCol="0" anchor="ctr"/>
          <a:lstStyle/>
          <a:p>
            <a:pPr algn="ctr"/>
            <a:endParaRPr lang="nl-NL">
              <a:latin typeface="Tunga" panose="020B0502040204020203" pitchFamily="34" charset="0"/>
              <a:cs typeface="Tunga" panose="020B0502040204020203" pitchFamily="34" charset="0"/>
            </a:endParaRPr>
          </a:p>
        </p:txBody>
      </p:sp>
      <p:pic>
        <p:nvPicPr>
          <p:cNvPr id="49" name="Picture 2"/>
          <p:cNvPicPr>
            <a:picLocks noChangeAspect="1" noChangeArrowheads="1"/>
          </p:cNvPicPr>
          <p:nvPr/>
        </p:nvPicPr>
        <p:blipFill>
          <a:blip r:embed="rId11">
            <a:duotone>
              <a:schemeClr val="bg2">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10389653" y="987654"/>
            <a:ext cx="438150" cy="438150"/>
          </a:xfrm>
          <a:prstGeom prst="rect">
            <a:avLst/>
          </a:prstGeom>
          <a:noFill/>
          <a:ln>
            <a:noFill/>
          </a:ln>
          <a:effectLst>
            <a:outerShdw blurRad="50800" dist="38100" dir="18900000" algn="bl" rotWithShape="0">
              <a:prstClr val="black">
                <a:alpha val="40000"/>
              </a:prstClr>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50" name="Picture 3"/>
          <p:cNvPicPr>
            <a:picLocks noChangeAspect="1" noChangeArrowheads="1"/>
          </p:cNvPicPr>
          <p:nvPr/>
        </p:nvPicPr>
        <p:blipFill>
          <a:blip r:embed="rId12">
            <a:duotone>
              <a:schemeClr val="bg2">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10446141" y="1655534"/>
            <a:ext cx="370114" cy="409769"/>
          </a:xfrm>
          <a:prstGeom prst="rect">
            <a:avLst/>
          </a:prstGeom>
          <a:noFill/>
          <a:ln>
            <a:noFill/>
          </a:ln>
          <a:effectLst>
            <a:outerShdw blurRad="50800" dist="38100" dir="18900000" algn="bl" rotWithShape="0">
              <a:prstClr val="black">
                <a:alpha val="40000"/>
              </a:prstClr>
            </a:outerShdw>
          </a:effectLst>
          <a:extLst/>
        </p:spPr>
      </p:pic>
      <p:pic>
        <p:nvPicPr>
          <p:cNvPr id="51" name="Picture 2"/>
          <p:cNvPicPr>
            <a:picLocks noChangeAspect="1" noChangeArrowheads="1"/>
          </p:cNvPicPr>
          <p:nvPr/>
        </p:nvPicPr>
        <p:blipFill>
          <a:blip r:embed="rId11">
            <a:duotone>
              <a:schemeClr val="bg2">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10387864" y="4930906"/>
            <a:ext cx="438150" cy="438150"/>
          </a:xfrm>
          <a:prstGeom prst="rect">
            <a:avLst/>
          </a:prstGeom>
          <a:noFill/>
          <a:ln>
            <a:noFill/>
          </a:ln>
          <a:effectLst>
            <a:outerShdw blurRad="50800" dist="38100" dir="18900000" algn="bl" rotWithShape="0">
              <a:prstClr val="black">
                <a:alpha val="40000"/>
              </a:prstClr>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52" name="Rectangle 51"/>
          <p:cNvSpPr/>
          <p:nvPr/>
        </p:nvSpPr>
        <p:spPr>
          <a:xfrm>
            <a:off x="7729493" y="1600202"/>
            <a:ext cx="2616434" cy="520435"/>
          </a:xfrm>
          <a:prstGeom prst="rect">
            <a:avLst/>
          </a:prstGeom>
          <a:solidFill>
            <a:srgbClr val="FFFFCC"/>
          </a:solidFill>
          <a:ln>
            <a:solidFill>
              <a:schemeClr val="bg1">
                <a:lumMod val="85000"/>
              </a:schemeClr>
            </a:solidFill>
          </a:ln>
          <a:effectLst>
            <a:outerShdw blurRad="50800" dist="38100" dir="18900000" algn="bl" rotWithShape="0">
              <a:prstClr val="black">
                <a:alpha val="40000"/>
              </a:prstClr>
            </a:outerShdw>
          </a:effectLst>
        </p:spPr>
        <p:style>
          <a:lnRef idx="2">
            <a:schemeClr val="accent2"/>
          </a:lnRef>
          <a:fillRef idx="1">
            <a:schemeClr val="lt1"/>
          </a:fillRef>
          <a:effectRef idx="0">
            <a:schemeClr val="accent2"/>
          </a:effectRef>
          <a:fontRef idx="minor">
            <a:schemeClr val="dk1"/>
          </a:fontRef>
        </p:style>
        <p:txBody>
          <a:bodyPr lIns="0" rIns="0" bIns="0" rtlCol="0" anchor="ctr"/>
          <a:lstStyle/>
          <a:p>
            <a:pPr marL="91440"/>
            <a:r>
              <a:rPr lang="nl-NL" sz="1000" b="1" dirty="0">
                <a:solidFill>
                  <a:schemeClr val="tx1"/>
                </a:solidFill>
                <a:latin typeface="Tunga" panose="020B0502040204020203" pitchFamily="34" charset="0"/>
                <a:cs typeface="Tunga" panose="020B0502040204020203" pitchFamily="34" charset="0"/>
              </a:rPr>
              <a:t>Barge Terminal Tilburg, Tilburg</a:t>
            </a:r>
          </a:p>
          <a:p>
            <a:pPr marL="91440"/>
            <a:r>
              <a:rPr lang="nl-NL" sz="1000" dirty="0">
                <a:solidFill>
                  <a:schemeClr val="tx1"/>
                </a:solidFill>
                <a:latin typeface="Tunga" panose="020B0502040204020203" pitchFamily="34" charset="0"/>
                <a:cs typeface="Tunga" panose="020B0502040204020203" pitchFamily="34" charset="0"/>
                <a:sym typeface="Wingdings 3" panose="05040102010807070707" pitchFamily="18" charset="2"/>
              </a:rPr>
              <a:t> </a:t>
            </a:r>
            <a:r>
              <a:rPr lang="nl-NL" sz="1000" dirty="0" err="1">
                <a:solidFill>
                  <a:schemeClr val="tx1"/>
                </a:solidFill>
                <a:latin typeface="Tunga" panose="020B0502040204020203" pitchFamily="34" charset="0"/>
                <a:cs typeface="Tunga" panose="020B0502040204020203" pitchFamily="34" charset="0"/>
              </a:rPr>
              <a:t>Round</a:t>
            </a:r>
            <a:r>
              <a:rPr lang="nl-NL" sz="1000" dirty="0">
                <a:solidFill>
                  <a:schemeClr val="tx1"/>
                </a:solidFill>
                <a:latin typeface="Tunga" panose="020B0502040204020203" pitchFamily="34" charset="0"/>
                <a:cs typeface="Tunga" panose="020B0502040204020203" pitchFamily="34" charset="0"/>
              </a:rPr>
              <a:t> Trip</a:t>
            </a:r>
          </a:p>
        </p:txBody>
      </p:sp>
      <p:sp>
        <p:nvSpPr>
          <p:cNvPr id="54" name="Rectangle 53"/>
          <p:cNvSpPr/>
          <p:nvPr/>
        </p:nvSpPr>
        <p:spPr>
          <a:xfrm>
            <a:off x="10896373" y="946513"/>
            <a:ext cx="570543" cy="520435"/>
          </a:xfrm>
          <a:prstGeom prst="rect">
            <a:avLst/>
          </a:prstGeom>
          <a:solidFill>
            <a:schemeClr val="bg1"/>
          </a:solidFill>
          <a:ln>
            <a:solidFill>
              <a:schemeClr val="bg1">
                <a:lumMod val="85000"/>
              </a:schemeClr>
            </a:solidFill>
          </a:ln>
          <a:effectLst>
            <a:outerShdw blurRad="50800" dist="38100" dir="18900000" algn="bl" rotWithShape="0">
              <a:prstClr val="black">
                <a:alpha val="40000"/>
              </a:prstClr>
            </a:outerShdw>
          </a:effectLst>
        </p:spPr>
        <p:style>
          <a:lnRef idx="2">
            <a:schemeClr val="accent2"/>
          </a:lnRef>
          <a:fillRef idx="1">
            <a:schemeClr val="lt1"/>
          </a:fillRef>
          <a:effectRef idx="0">
            <a:schemeClr val="accent2"/>
          </a:effectRef>
          <a:fontRef idx="minor">
            <a:schemeClr val="dk1"/>
          </a:fontRef>
        </p:style>
        <p:txBody>
          <a:bodyPr lIns="0" rIns="0" bIns="0" rtlCol="0" anchor="ctr"/>
          <a:lstStyle/>
          <a:p>
            <a:pPr algn="ctr"/>
            <a:r>
              <a:rPr lang="nl-NL" sz="1000" dirty="0">
                <a:solidFill>
                  <a:schemeClr val="bg1">
                    <a:lumMod val="50000"/>
                  </a:schemeClr>
                </a:solidFill>
                <a:latin typeface="Tunga" panose="020B0502040204020203" pitchFamily="34" charset="0"/>
                <a:cs typeface="Tunga" panose="020B0502040204020203" pitchFamily="34" charset="0"/>
              </a:rPr>
              <a:t>€ 124.20</a:t>
            </a:r>
          </a:p>
        </p:txBody>
      </p:sp>
      <p:sp>
        <p:nvSpPr>
          <p:cNvPr id="55" name="Rectangle 54"/>
          <p:cNvSpPr/>
          <p:nvPr/>
        </p:nvSpPr>
        <p:spPr>
          <a:xfrm>
            <a:off x="10907918" y="1600200"/>
            <a:ext cx="570543" cy="520435"/>
          </a:xfrm>
          <a:prstGeom prst="rect">
            <a:avLst/>
          </a:prstGeom>
          <a:solidFill>
            <a:schemeClr val="bg1"/>
          </a:solidFill>
          <a:ln>
            <a:solidFill>
              <a:schemeClr val="bg1">
                <a:lumMod val="85000"/>
              </a:schemeClr>
            </a:solidFill>
          </a:ln>
          <a:effectLst>
            <a:outerShdw blurRad="50800" dist="38100" dir="18900000" algn="bl" rotWithShape="0">
              <a:prstClr val="black">
                <a:alpha val="40000"/>
              </a:prstClr>
            </a:outerShdw>
          </a:effectLst>
        </p:spPr>
        <p:style>
          <a:lnRef idx="2">
            <a:schemeClr val="accent2"/>
          </a:lnRef>
          <a:fillRef idx="1">
            <a:schemeClr val="lt1"/>
          </a:fillRef>
          <a:effectRef idx="0">
            <a:schemeClr val="accent2"/>
          </a:effectRef>
          <a:fontRef idx="minor">
            <a:schemeClr val="dk1"/>
          </a:fontRef>
        </p:style>
        <p:txBody>
          <a:bodyPr lIns="0" rIns="0" bIns="0" rtlCol="0" anchor="ctr"/>
          <a:lstStyle/>
          <a:p>
            <a:pPr algn="ctr"/>
            <a:r>
              <a:rPr lang="nl-NL" sz="1000" dirty="0">
                <a:solidFill>
                  <a:schemeClr val="bg1">
                    <a:lumMod val="50000"/>
                  </a:schemeClr>
                </a:solidFill>
                <a:latin typeface="Tunga" panose="020B0502040204020203" pitchFamily="34" charset="0"/>
                <a:cs typeface="Tunga" panose="020B0502040204020203" pitchFamily="34" charset="0"/>
              </a:rPr>
              <a:t>€ 145.98</a:t>
            </a:r>
          </a:p>
        </p:txBody>
      </p:sp>
      <p:sp>
        <p:nvSpPr>
          <p:cNvPr id="56" name="Rectangle 55"/>
          <p:cNvSpPr/>
          <p:nvPr/>
        </p:nvSpPr>
        <p:spPr>
          <a:xfrm>
            <a:off x="10916471" y="4889763"/>
            <a:ext cx="570543" cy="520435"/>
          </a:xfrm>
          <a:prstGeom prst="rect">
            <a:avLst/>
          </a:prstGeom>
          <a:solidFill>
            <a:schemeClr val="bg1"/>
          </a:solidFill>
          <a:ln>
            <a:solidFill>
              <a:schemeClr val="bg1">
                <a:lumMod val="85000"/>
              </a:schemeClr>
            </a:solidFill>
          </a:ln>
          <a:effectLst>
            <a:outerShdw blurRad="50800" dist="38100" dir="18900000" algn="bl" rotWithShape="0">
              <a:prstClr val="black">
                <a:alpha val="40000"/>
              </a:prstClr>
            </a:outerShdw>
          </a:effectLst>
        </p:spPr>
        <p:style>
          <a:lnRef idx="2">
            <a:schemeClr val="accent2"/>
          </a:lnRef>
          <a:fillRef idx="1">
            <a:schemeClr val="lt1"/>
          </a:fillRef>
          <a:effectRef idx="0">
            <a:schemeClr val="accent2"/>
          </a:effectRef>
          <a:fontRef idx="minor">
            <a:schemeClr val="dk1"/>
          </a:fontRef>
        </p:style>
        <p:txBody>
          <a:bodyPr lIns="0" rIns="0" bIns="0" rtlCol="0" anchor="ctr"/>
          <a:lstStyle/>
          <a:p>
            <a:pPr algn="ctr"/>
            <a:r>
              <a:rPr lang="nl-NL" sz="1000" dirty="0">
                <a:solidFill>
                  <a:schemeClr val="bg1">
                    <a:lumMod val="50000"/>
                  </a:schemeClr>
                </a:solidFill>
                <a:latin typeface="Tunga" panose="020B0502040204020203" pitchFamily="34" charset="0"/>
                <a:cs typeface="Tunga" panose="020B0502040204020203" pitchFamily="34" charset="0"/>
              </a:rPr>
              <a:t>€ 150.50</a:t>
            </a:r>
          </a:p>
        </p:txBody>
      </p:sp>
      <p:pic>
        <p:nvPicPr>
          <p:cNvPr id="60" name="Picture 59" descr="want to create function that when a new point occurs this file will ..."/>
          <p:cNvPicPr>
            <a:picLocks noChangeAspect="1"/>
          </p:cNvPicPr>
          <p:nvPr/>
        </p:nvPicPr>
        <p:blipFill>
          <a:blip r:embed="rId9">
            <a:duotone>
              <a:schemeClr val="accent1">
                <a:shade val="45000"/>
                <a:satMod val="135000"/>
              </a:schemeClr>
              <a:prstClr val="white"/>
            </a:duotone>
          </a:blip>
          <a:stretch>
            <a:fillRect/>
          </a:stretch>
        </p:blipFill>
        <p:spPr>
          <a:xfrm flipH="1">
            <a:off x="3505873" y="1792904"/>
            <a:ext cx="160338" cy="280591"/>
          </a:xfrm>
          <a:prstGeom prst="rect">
            <a:avLst/>
          </a:prstGeom>
        </p:spPr>
      </p:pic>
      <p:sp>
        <p:nvSpPr>
          <p:cNvPr id="67" name="Rectangle 66"/>
          <p:cNvSpPr/>
          <p:nvPr/>
        </p:nvSpPr>
        <p:spPr>
          <a:xfrm>
            <a:off x="7725559" y="2288165"/>
            <a:ext cx="3190912" cy="2466875"/>
          </a:xfrm>
          <a:prstGeom prst="rect">
            <a:avLst/>
          </a:prstGeom>
          <a:noFill/>
          <a:ln>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nl-NL">
              <a:latin typeface="Tunga" panose="020B0502040204020203" pitchFamily="34" charset="0"/>
              <a:cs typeface="Tunga" panose="020B0502040204020203" pitchFamily="34" charset="0"/>
            </a:endParaRPr>
          </a:p>
        </p:txBody>
      </p:sp>
      <p:pic>
        <p:nvPicPr>
          <p:cNvPr id="73" name="Picture 72" descr="want to create function that when a new point occurs this file will ...">
            <a:hlinkClick r:id="rId6" action="ppaction://hlinksldjump"/>
          </p:cNvPr>
          <p:cNvPicPr>
            <a:picLocks noChangeAspect="1"/>
          </p:cNvPicPr>
          <p:nvPr/>
        </p:nvPicPr>
        <p:blipFill>
          <a:blip r:embed="rId9">
            <a:duotone>
              <a:schemeClr val="accent6">
                <a:shade val="45000"/>
                <a:satMod val="135000"/>
              </a:schemeClr>
              <a:prstClr val="white"/>
            </a:duotone>
          </a:blip>
          <a:stretch>
            <a:fillRect/>
          </a:stretch>
        </p:blipFill>
        <p:spPr>
          <a:xfrm flipH="1">
            <a:off x="4243076" y="2579842"/>
            <a:ext cx="96681" cy="169192"/>
          </a:xfrm>
          <a:prstGeom prst="rect">
            <a:avLst/>
          </a:prstGeom>
        </p:spPr>
      </p:pic>
      <p:pic>
        <p:nvPicPr>
          <p:cNvPr id="74" name="Picture 73" descr="want to create function that when a new point occurs this file will ..."/>
          <p:cNvPicPr>
            <a:picLocks noChangeAspect="1"/>
          </p:cNvPicPr>
          <p:nvPr/>
        </p:nvPicPr>
        <p:blipFill>
          <a:blip r:embed="rId9">
            <a:duotone>
              <a:schemeClr val="accent3">
                <a:shade val="45000"/>
                <a:satMod val="135000"/>
              </a:schemeClr>
              <a:prstClr val="white"/>
            </a:duotone>
          </a:blip>
          <a:stretch>
            <a:fillRect/>
          </a:stretch>
        </p:blipFill>
        <p:spPr>
          <a:xfrm flipH="1">
            <a:off x="4451214" y="2882731"/>
            <a:ext cx="191314" cy="334800"/>
          </a:xfrm>
          <a:prstGeom prst="rect">
            <a:avLst/>
          </a:prstGeom>
        </p:spPr>
      </p:pic>
      <p:pic>
        <p:nvPicPr>
          <p:cNvPr id="75" name="Picture 74" descr="want to create function that when a new point occurs this file will ...">
            <a:hlinkClick r:id="rId7" action="ppaction://hlinksldjump"/>
          </p:cNvPr>
          <p:cNvPicPr>
            <a:picLocks noChangeAspect="1"/>
          </p:cNvPicPr>
          <p:nvPr/>
        </p:nvPicPr>
        <p:blipFill>
          <a:blip r:embed="rId9">
            <a:duotone>
              <a:schemeClr val="accent4">
                <a:shade val="45000"/>
                <a:satMod val="135000"/>
              </a:schemeClr>
              <a:prstClr val="white"/>
            </a:duotone>
          </a:blip>
          <a:stretch>
            <a:fillRect/>
          </a:stretch>
        </p:blipFill>
        <p:spPr>
          <a:xfrm flipH="1">
            <a:off x="4597951" y="2579842"/>
            <a:ext cx="96686" cy="169200"/>
          </a:xfrm>
          <a:prstGeom prst="rect">
            <a:avLst/>
          </a:prstGeom>
        </p:spPr>
      </p:pic>
      <p:pic>
        <p:nvPicPr>
          <p:cNvPr id="76" name="Picture 75" descr="want to create function that when a new point occurs this file will ..."/>
          <p:cNvPicPr>
            <a:picLocks noChangeAspect="1"/>
          </p:cNvPicPr>
          <p:nvPr/>
        </p:nvPicPr>
        <p:blipFill>
          <a:blip r:embed="rId9">
            <a:duotone>
              <a:schemeClr val="accent4">
                <a:shade val="45000"/>
                <a:satMod val="135000"/>
              </a:schemeClr>
              <a:prstClr val="white"/>
            </a:duotone>
          </a:blip>
          <a:stretch>
            <a:fillRect/>
          </a:stretch>
        </p:blipFill>
        <p:spPr>
          <a:xfrm flipH="1">
            <a:off x="10099641" y="1122133"/>
            <a:ext cx="96681" cy="169192"/>
          </a:xfrm>
          <a:prstGeom prst="rect">
            <a:avLst/>
          </a:prstGeom>
        </p:spPr>
      </p:pic>
      <p:pic>
        <p:nvPicPr>
          <p:cNvPr id="77" name="Picture 76" descr="want to create function that when a new point occurs this file will ..."/>
          <p:cNvPicPr>
            <a:picLocks noChangeAspect="1"/>
          </p:cNvPicPr>
          <p:nvPr/>
        </p:nvPicPr>
        <p:blipFill>
          <a:blip r:embed="rId9">
            <a:duotone>
              <a:schemeClr val="accent3">
                <a:shade val="45000"/>
                <a:satMod val="135000"/>
              </a:schemeClr>
              <a:prstClr val="white"/>
            </a:duotone>
          </a:blip>
          <a:stretch>
            <a:fillRect/>
          </a:stretch>
        </p:blipFill>
        <p:spPr>
          <a:xfrm flipH="1">
            <a:off x="10115153" y="1711799"/>
            <a:ext cx="96681" cy="169192"/>
          </a:xfrm>
          <a:prstGeom prst="rect">
            <a:avLst/>
          </a:prstGeom>
        </p:spPr>
      </p:pic>
      <p:pic>
        <p:nvPicPr>
          <p:cNvPr id="78" name="Picture 77" descr="want to create function that when a new point occurs this file will ..."/>
          <p:cNvPicPr>
            <a:picLocks noChangeAspect="1"/>
          </p:cNvPicPr>
          <p:nvPr/>
        </p:nvPicPr>
        <p:blipFill>
          <a:blip r:embed="rId9">
            <a:duotone>
              <a:schemeClr val="accent6">
                <a:shade val="45000"/>
                <a:satMod val="135000"/>
              </a:schemeClr>
              <a:prstClr val="white"/>
            </a:duotone>
          </a:blip>
          <a:stretch>
            <a:fillRect/>
          </a:stretch>
        </p:blipFill>
        <p:spPr>
          <a:xfrm flipH="1">
            <a:off x="10130060" y="5065384"/>
            <a:ext cx="96681" cy="169192"/>
          </a:xfrm>
          <a:prstGeom prst="rect">
            <a:avLst/>
          </a:prstGeom>
        </p:spPr>
      </p:pic>
      <p:sp>
        <p:nvSpPr>
          <p:cNvPr id="61" name="Flowchart: Merge 60">
            <a:hlinkClick r:id="rId10" action="ppaction://hlinksldjump"/>
          </p:cNvPr>
          <p:cNvSpPr/>
          <p:nvPr/>
        </p:nvSpPr>
        <p:spPr>
          <a:xfrm rot="10800000">
            <a:off x="10212486" y="991058"/>
            <a:ext cx="76200" cy="76298"/>
          </a:xfrm>
          <a:prstGeom prst="flowChartMerge">
            <a:avLst/>
          </a:prstGeom>
          <a:solidFill>
            <a:schemeClr val="bg1">
              <a:lumMod val="50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a:p>
        </p:txBody>
      </p:sp>
      <p:sp>
        <p:nvSpPr>
          <p:cNvPr id="62" name="Flowchart: Merge 61"/>
          <p:cNvSpPr/>
          <p:nvPr/>
        </p:nvSpPr>
        <p:spPr>
          <a:xfrm>
            <a:off x="10212486" y="1654518"/>
            <a:ext cx="76200" cy="76298"/>
          </a:xfrm>
          <a:prstGeom prst="flowChartMerge">
            <a:avLst/>
          </a:prstGeom>
          <a:solidFill>
            <a:schemeClr val="bg1">
              <a:lumMod val="50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a:p>
        </p:txBody>
      </p:sp>
      <p:sp>
        <p:nvSpPr>
          <p:cNvPr id="64" name="Flowchart: Merge 63"/>
          <p:cNvSpPr/>
          <p:nvPr/>
        </p:nvSpPr>
        <p:spPr>
          <a:xfrm>
            <a:off x="10208499" y="4958443"/>
            <a:ext cx="76200" cy="76298"/>
          </a:xfrm>
          <a:prstGeom prst="flowChartMerge">
            <a:avLst/>
          </a:prstGeom>
          <a:solidFill>
            <a:schemeClr val="bg1">
              <a:lumMod val="50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a:p>
        </p:txBody>
      </p:sp>
      <p:sp>
        <p:nvSpPr>
          <p:cNvPr id="65" name="TextBox 64"/>
          <p:cNvSpPr txBox="1"/>
          <p:nvPr/>
        </p:nvSpPr>
        <p:spPr>
          <a:xfrm>
            <a:off x="2770046" y="906689"/>
            <a:ext cx="811441" cy="215444"/>
          </a:xfrm>
          <a:prstGeom prst="rect">
            <a:avLst/>
          </a:prstGeom>
          <a:noFill/>
        </p:spPr>
        <p:txBody>
          <a:bodyPr wrap="none" rtlCol="0">
            <a:spAutoFit/>
          </a:bodyPr>
          <a:lstStyle/>
          <a:p>
            <a:r>
              <a:rPr lang="nl-NL" sz="800" dirty="0">
                <a:solidFill>
                  <a:schemeClr val="bg1"/>
                </a:solidFill>
              </a:rPr>
              <a:t>Map │ </a:t>
            </a:r>
            <a:r>
              <a:rPr lang="en-GB" sz="800" dirty="0">
                <a:solidFill>
                  <a:schemeClr val="bg1"/>
                </a:solidFill>
              </a:rPr>
              <a:t>Satellite</a:t>
            </a:r>
          </a:p>
        </p:txBody>
      </p:sp>
      <p:pic>
        <p:nvPicPr>
          <p:cNvPr id="16408" name="Picture 24" descr="https://upload.wikimedia.org/wikipedia/en/thumb/f/f3/Maersk_Oil_logo.svg/1135px-Maersk_Oil_logo.svg.png"/>
          <p:cNvPicPr>
            <a:picLocks noChangeAspect="1" noChangeArrowheads="1"/>
          </p:cNvPicPr>
          <p:nvPr/>
        </p:nvPicPr>
        <p:blipFill>
          <a:blip r:embed="rId13" cstate="print">
            <a:extLst>
              <a:ext uri="{28A0092B-C50C-407E-A947-70E740481C1C}">
                <a14:useLocalDpi xmlns:a14="http://schemas.microsoft.com/office/drawing/2010/main" val="0"/>
              </a:ext>
            </a:extLst>
          </a:blip>
          <a:srcRect/>
          <a:stretch>
            <a:fillRect/>
          </a:stretch>
        </p:blipFill>
        <p:spPr bwMode="auto">
          <a:xfrm>
            <a:off x="2960312" y="1362436"/>
            <a:ext cx="302691" cy="273089"/>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81" name="Table 80"/>
          <p:cNvGraphicFramePr>
            <a:graphicFrameLocks noGrp="1"/>
          </p:cNvGraphicFramePr>
          <p:nvPr>
            <p:extLst>
              <p:ext uri="{D42A27DB-BD31-4B8C-83A1-F6EECF244321}">
                <p14:modId xmlns:p14="http://schemas.microsoft.com/office/powerpoint/2010/main" val="2106253716"/>
              </p:ext>
            </p:extLst>
          </p:nvPr>
        </p:nvGraphicFramePr>
        <p:xfrm>
          <a:off x="7835901" y="2466055"/>
          <a:ext cx="3003445" cy="2225040"/>
        </p:xfrm>
        <a:graphic>
          <a:graphicData uri="http://schemas.openxmlformats.org/drawingml/2006/table">
            <a:tbl>
              <a:tblPr bandRow="1">
                <a:tableStyleId>{073A0DAA-6AF3-43AB-8588-CEC1D06C72B9}</a:tableStyleId>
              </a:tblPr>
              <a:tblGrid>
                <a:gridCol w="413886">
                  <a:extLst>
                    <a:ext uri="{9D8B030D-6E8A-4147-A177-3AD203B41FA5}">
                      <a16:colId xmlns:a16="http://schemas.microsoft.com/office/drawing/2014/main" val="4030763412"/>
                    </a:ext>
                  </a:extLst>
                </a:gridCol>
                <a:gridCol w="1527070">
                  <a:extLst>
                    <a:ext uri="{9D8B030D-6E8A-4147-A177-3AD203B41FA5}">
                      <a16:colId xmlns:a16="http://schemas.microsoft.com/office/drawing/2014/main" val="20000"/>
                    </a:ext>
                  </a:extLst>
                </a:gridCol>
                <a:gridCol w="1062489">
                  <a:extLst>
                    <a:ext uri="{9D8B030D-6E8A-4147-A177-3AD203B41FA5}">
                      <a16:colId xmlns:a16="http://schemas.microsoft.com/office/drawing/2014/main" val="20001"/>
                    </a:ext>
                  </a:extLst>
                </a:gridCol>
              </a:tblGrid>
              <a:tr h="0">
                <a:tc rowSpan="5">
                  <a:txBody>
                    <a:bodyPr/>
                    <a:lstStyle/>
                    <a:p>
                      <a:r>
                        <a:rPr lang="nl-NL" sz="1000" dirty="0">
                          <a:solidFill>
                            <a:schemeClr val="bg1"/>
                          </a:solidFill>
                          <a:latin typeface="Tunga" panose="020B0502040204020203" pitchFamily="34" charset="0"/>
                          <a:cs typeface="Tunga" panose="020B0502040204020203" pitchFamily="34" charset="0"/>
                        </a:rPr>
                        <a:t>TCT</a:t>
                      </a:r>
                    </a:p>
                  </a:txBody>
                  <a:tcPr>
                    <a:solidFill>
                      <a:schemeClr val="bg1">
                        <a:lumMod val="50000"/>
                      </a:schemeClr>
                    </a:solidFill>
                  </a:tcPr>
                </a:tc>
                <a:tc>
                  <a:txBody>
                    <a:bodyPr/>
                    <a:lstStyle/>
                    <a:p>
                      <a:r>
                        <a:rPr lang="nl-NL" sz="1000" dirty="0">
                          <a:solidFill>
                            <a:schemeClr val="bg1"/>
                          </a:solidFill>
                          <a:latin typeface="Tunga" panose="020B0502040204020203" pitchFamily="34" charset="0"/>
                          <a:cs typeface="Tunga" panose="020B0502040204020203" pitchFamily="34" charset="0"/>
                        </a:rPr>
                        <a:t>Free </a:t>
                      </a:r>
                      <a:r>
                        <a:rPr lang="nl-NL" sz="1000" dirty="0" err="1">
                          <a:solidFill>
                            <a:schemeClr val="bg1"/>
                          </a:solidFill>
                          <a:latin typeface="Tunga" panose="020B0502040204020203" pitchFamily="34" charset="0"/>
                          <a:cs typeface="Tunga" panose="020B0502040204020203" pitchFamily="34" charset="0"/>
                        </a:rPr>
                        <a:t>hours</a:t>
                      </a:r>
                      <a:r>
                        <a:rPr lang="nl-NL" sz="1000" dirty="0">
                          <a:solidFill>
                            <a:schemeClr val="bg1"/>
                          </a:solidFill>
                          <a:latin typeface="Tunga" panose="020B0502040204020203" pitchFamily="34" charset="0"/>
                          <a:cs typeface="Tunga" panose="020B0502040204020203" pitchFamily="34" charset="0"/>
                        </a:rPr>
                        <a:t> (</a:t>
                      </a:r>
                      <a:r>
                        <a:rPr lang="nl-NL" sz="1000" dirty="0" err="1">
                          <a:solidFill>
                            <a:schemeClr val="bg1"/>
                          </a:solidFill>
                          <a:latin typeface="Tunga" panose="020B0502040204020203" pitchFamily="34" charset="0"/>
                          <a:cs typeface="Tunga" panose="020B0502040204020203" pitchFamily="34" charset="0"/>
                        </a:rPr>
                        <a:t>un</a:t>
                      </a:r>
                      <a:r>
                        <a:rPr lang="nl-NL" sz="1000" dirty="0">
                          <a:solidFill>
                            <a:schemeClr val="bg1"/>
                          </a:solidFill>
                          <a:latin typeface="Tunga" panose="020B0502040204020203" pitchFamily="34" charset="0"/>
                          <a:cs typeface="Tunga" panose="020B0502040204020203" pitchFamily="34" charset="0"/>
                        </a:rPr>
                        <a:t>)</a:t>
                      </a:r>
                      <a:r>
                        <a:rPr lang="nl-NL" sz="1000" dirty="0" err="1">
                          <a:solidFill>
                            <a:schemeClr val="bg1"/>
                          </a:solidFill>
                          <a:latin typeface="Tunga" panose="020B0502040204020203" pitchFamily="34" charset="0"/>
                          <a:cs typeface="Tunga" panose="020B0502040204020203" pitchFamily="34" charset="0"/>
                        </a:rPr>
                        <a:t>loading</a:t>
                      </a:r>
                      <a:endParaRPr lang="nl-NL" sz="1000" dirty="0">
                        <a:solidFill>
                          <a:schemeClr val="bg1"/>
                        </a:solidFill>
                        <a:latin typeface="Tunga" panose="020B0502040204020203" pitchFamily="34" charset="0"/>
                        <a:cs typeface="Tunga" panose="020B0502040204020203" pitchFamily="34" charset="0"/>
                      </a:endParaRPr>
                    </a:p>
                  </a:txBody>
                  <a:tcPr>
                    <a:solidFill>
                      <a:schemeClr val="bg1">
                        <a:lumMod val="50000"/>
                      </a:schemeClr>
                    </a:solidFill>
                  </a:tcPr>
                </a:tc>
                <a:tc>
                  <a:txBody>
                    <a:bodyPr/>
                    <a:lstStyle/>
                    <a:p>
                      <a:r>
                        <a:rPr lang="nl-NL" sz="1000" dirty="0">
                          <a:solidFill>
                            <a:schemeClr val="bg1"/>
                          </a:solidFill>
                          <a:latin typeface="Tunga" panose="020B0502040204020203" pitchFamily="34" charset="0"/>
                          <a:cs typeface="Tunga" panose="020B0502040204020203" pitchFamily="34" charset="0"/>
                        </a:rPr>
                        <a:t>2 </a:t>
                      </a:r>
                    </a:p>
                  </a:txBody>
                  <a:tcPr>
                    <a:solidFill>
                      <a:schemeClr val="bg1">
                        <a:lumMod val="65000"/>
                      </a:schemeClr>
                    </a:solidFill>
                  </a:tcPr>
                </a:tc>
                <a:extLst>
                  <a:ext uri="{0D108BD9-81ED-4DB2-BD59-A6C34878D82A}">
                    <a16:rowId xmlns:a16="http://schemas.microsoft.com/office/drawing/2014/main" val="1539290802"/>
                  </a:ext>
                </a:extLst>
              </a:tr>
              <a:tr h="0">
                <a:tc vMerge="1">
                  <a:txBody>
                    <a:bodyPr/>
                    <a:lstStyle/>
                    <a:p>
                      <a:endParaRPr lang="nl-NL" sz="1000" dirty="0">
                        <a:solidFill>
                          <a:schemeClr val="bg1"/>
                        </a:solidFill>
                        <a:latin typeface="Tunga" panose="020B0502040204020203" pitchFamily="34" charset="0"/>
                        <a:cs typeface="Tunga" panose="020B0502040204020203" pitchFamily="34" charset="0"/>
                      </a:endParaRPr>
                    </a:p>
                  </a:txBody>
                  <a:tcPr>
                    <a:solidFill>
                      <a:schemeClr val="bg1">
                        <a:lumMod val="50000"/>
                      </a:schemeClr>
                    </a:solidFill>
                  </a:tcPr>
                </a:tc>
                <a:tc>
                  <a:txBody>
                    <a:bodyPr/>
                    <a:lstStyle/>
                    <a:p>
                      <a:r>
                        <a:rPr lang="nl-NL" sz="1000" dirty="0">
                          <a:solidFill>
                            <a:schemeClr val="bg1"/>
                          </a:solidFill>
                          <a:latin typeface="Tunga" panose="020B0502040204020203" pitchFamily="34" charset="0"/>
                          <a:cs typeface="Tunga" panose="020B0502040204020203" pitchFamily="34" charset="0"/>
                        </a:rPr>
                        <a:t>Extra fee per half </a:t>
                      </a:r>
                      <a:r>
                        <a:rPr lang="nl-NL" sz="1000" dirty="0" err="1">
                          <a:solidFill>
                            <a:schemeClr val="bg1"/>
                          </a:solidFill>
                          <a:latin typeface="Tunga" panose="020B0502040204020203" pitchFamily="34" charset="0"/>
                          <a:cs typeface="Tunga" panose="020B0502040204020203" pitchFamily="34" charset="0"/>
                        </a:rPr>
                        <a:t>hour</a:t>
                      </a:r>
                      <a:endParaRPr lang="nl-NL" sz="1000" dirty="0">
                        <a:solidFill>
                          <a:schemeClr val="bg1"/>
                        </a:solidFill>
                        <a:latin typeface="Tunga" panose="020B0502040204020203" pitchFamily="34" charset="0"/>
                        <a:cs typeface="Tunga" panose="020B0502040204020203" pitchFamily="34" charset="0"/>
                      </a:endParaRPr>
                    </a:p>
                  </a:txBody>
                  <a:tcPr>
                    <a:solidFill>
                      <a:schemeClr val="bg1">
                        <a:lumMod val="50000"/>
                      </a:schemeClr>
                    </a:solidFill>
                  </a:tcPr>
                </a:tc>
                <a:tc>
                  <a:txBody>
                    <a:bodyPr/>
                    <a:lstStyle/>
                    <a:p>
                      <a:r>
                        <a:rPr lang="nl-NL" sz="1000" dirty="0">
                          <a:solidFill>
                            <a:schemeClr val="bg1"/>
                          </a:solidFill>
                          <a:latin typeface="Tunga" panose="020B0502040204020203" pitchFamily="34" charset="0"/>
                          <a:cs typeface="Tunga" panose="020B0502040204020203" pitchFamily="34" charset="0"/>
                        </a:rPr>
                        <a:t>€ 25.00</a:t>
                      </a:r>
                    </a:p>
                  </a:txBody>
                  <a:tcPr>
                    <a:solidFill>
                      <a:schemeClr val="bg1">
                        <a:lumMod val="65000"/>
                      </a:schemeClr>
                    </a:solidFill>
                  </a:tcPr>
                </a:tc>
                <a:extLst>
                  <a:ext uri="{0D108BD9-81ED-4DB2-BD59-A6C34878D82A}">
                    <a16:rowId xmlns:a16="http://schemas.microsoft.com/office/drawing/2014/main" val="3983907128"/>
                  </a:ext>
                </a:extLst>
              </a:tr>
              <a:tr h="0">
                <a:tc vMerge="1">
                  <a:txBody>
                    <a:bodyPr/>
                    <a:lstStyle/>
                    <a:p>
                      <a:endParaRPr lang="nl-NL" sz="1000" dirty="0">
                        <a:solidFill>
                          <a:schemeClr val="bg1"/>
                        </a:solidFill>
                        <a:latin typeface="Tunga" panose="020B0502040204020203" pitchFamily="34" charset="0"/>
                        <a:cs typeface="Tunga" panose="020B0502040204020203" pitchFamily="34" charset="0"/>
                      </a:endParaRPr>
                    </a:p>
                  </a:txBody>
                  <a:tcPr>
                    <a:solidFill>
                      <a:schemeClr val="bg1">
                        <a:lumMod val="50000"/>
                      </a:schemeClr>
                    </a:solidFill>
                  </a:tcPr>
                </a:tc>
                <a:tc>
                  <a:txBody>
                    <a:bodyPr/>
                    <a:lstStyle/>
                    <a:p>
                      <a:r>
                        <a:rPr lang="nl-NL" sz="1000" dirty="0">
                          <a:solidFill>
                            <a:schemeClr val="bg1"/>
                          </a:solidFill>
                          <a:latin typeface="Tunga" panose="020B0502040204020203" pitchFamily="34" charset="0"/>
                          <a:cs typeface="Tunga" panose="020B0502040204020203" pitchFamily="34" charset="0"/>
                        </a:rPr>
                        <a:t>Depots</a:t>
                      </a:r>
                    </a:p>
                  </a:txBody>
                  <a:tcPr>
                    <a:solidFill>
                      <a:schemeClr val="bg1">
                        <a:lumMod val="50000"/>
                      </a:schemeClr>
                    </a:solidFill>
                  </a:tcPr>
                </a:tc>
                <a:tc>
                  <a:txBody>
                    <a:bodyPr/>
                    <a:lstStyle/>
                    <a:p>
                      <a:endParaRPr lang="nl-NL" sz="1000" dirty="0">
                        <a:solidFill>
                          <a:schemeClr val="bg1"/>
                        </a:solidFill>
                        <a:latin typeface="Tunga" panose="020B0502040204020203" pitchFamily="34" charset="0"/>
                        <a:cs typeface="Tunga" panose="020B0502040204020203" pitchFamily="34" charset="0"/>
                      </a:endParaRPr>
                    </a:p>
                  </a:txBody>
                  <a:tcPr>
                    <a:solidFill>
                      <a:schemeClr val="bg1">
                        <a:lumMod val="65000"/>
                      </a:schemeClr>
                    </a:solidFill>
                  </a:tcPr>
                </a:tc>
                <a:extLst>
                  <a:ext uri="{0D108BD9-81ED-4DB2-BD59-A6C34878D82A}">
                    <a16:rowId xmlns:a16="http://schemas.microsoft.com/office/drawing/2014/main" val="68612838"/>
                  </a:ext>
                </a:extLst>
              </a:tr>
              <a:tr h="0">
                <a:tc vMerge="1">
                  <a:txBody>
                    <a:bodyPr/>
                    <a:lstStyle/>
                    <a:p>
                      <a:endParaRPr lang="nl-NL"/>
                    </a:p>
                  </a:txBody>
                  <a:tcPr/>
                </a:tc>
                <a:tc>
                  <a:txBody>
                    <a:bodyPr/>
                    <a:lstStyle/>
                    <a:p>
                      <a:r>
                        <a:rPr lang="nl-NL" sz="1000" dirty="0" err="1">
                          <a:solidFill>
                            <a:schemeClr val="bg1"/>
                          </a:solidFill>
                          <a:latin typeface="Tunga" panose="020B0502040204020203" pitchFamily="34" charset="0"/>
                          <a:cs typeface="Tunga" panose="020B0502040204020203" pitchFamily="34" charset="0"/>
                        </a:rPr>
                        <a:t>Leadtime</a:t>
                      </a:r>
                      <a:endParaRPr lang="nl-NL" sz="1000" dirty="0">
                        <a:solidFill>
                          <a:schemeClr val="bg1"/>
                        </a:solidFill>
                        <a:latin typeface="Tunga" panose="020B0502040204020203" pitchFamily="34" charset="0"/>
                        <a:cs typeface="Tunga" panose="020B0502040204020203" pitchFamily="34" charset="0"/>
                      </a:endParaRPr>
                    </a:p>
                  </a:txBody>
                  <a:tcPr>
                    <a:solidFill>
                      <a:schemeClr val="bg1">
                        <a:lumMod val="50000"/>
                      </a:schemeClr>
                    </a:solidFill>
                  </a:tcPr>
                </a:tc>
                <a:tc>
                  <a:txBody>
                    <a:bodyPr/>
                    <a:lstStyle/>
                    <a:p>
                      <a:r>
                        <a:rPr lang="nl-NL" sz="1000" dirty="0">
                          <a:solidFill>
                            <a:schemeClr val="bg1"/>
                          </a:solidFill>
                          <a:latin typeface="Tunga" panose="020B0502040204020203" pitchFamily="34" charset="0"/>
                          <a:cs typeface="Tunga" panose="020B0502040204020203" pitchFamily="34" charset="0"/>
                        </a:rPr>
                        <a:t>48 </a:t>
                      </a:r>
                      <a:r>
                        <a:rPr lang="nl-NL" sz="1000" dirty="0" err="1">
                          <a:solidFill>
                            <a:schemeClr val="bg1"/>
                          </a:solidFill>
                          <a:latin typeface="Tunga" panose="020B0502040204020203" pitchFamily="34" charset="0"/>
                          <a:cs typeface="Tunga" panose="020B0502040204020203" pitchFamily="34" charset="0"/>
                        </a:rPr>
                        <a:t>hours</a:t>
                      </a:r>
                      <a:endParaRPr lang="nl-NL" sz="1000" dirty="0">
                        <a:solidFill>
                          <a:schemeClr val="bg1"/>
                        </a:solidFill>
                        <a:latin typeface="Tunga" panose="020B0502040204020203" pitchFamily="34" charset="0"/>
                        <a:cs typeface="Tunga" panose="020B0502040204020203" pitchFamily="34" charset="0"/>
                      </a:endParaRPr>
                    </a:p>
                  </a:txBody>
                  <a:tcPr>
                    <a:solidFill>
                      <a:schemeClr val="bg1">
                        <a:lumMod val="65000"/>
                      </a:schemeClr>
                    </a:solidFill>
                  </a:tcPr>
                </a:tc>
                <a:extLst>
                  <a:ext uri="{0D108BD9-81ED-4DB2-BD59-A6C34878D82A}">
                    <a16:rowId xmlns:a16="http://schemas.microsoft.com/office/drawing/2014/main" val="3696442954"/>
                  </a:ext>
                </a:extLst>
              </a:tr>
              <a:tr h="0">
                <a:tc vMerge="1">
                  <a:txBody>
                    <a:bodyPr/>
                    <a:lstStyle/>
                    <a:p>
                      <a:endParaRPr lang="nl-NL" sz="1000" dirty="0">
                        <a:solidFill>
                          <a:schemeClr val="bg1"/>
                        </a:solidFill>
                        <a:latin typeface="Tunga" panose="020B0502040204020203" pitchFamily="34" charset="0"/>
                        <a:cs typeface="Tunga" panose="020B0502040204020203" pitchFamily="34" charset="0"/>
                      </a:endParaRPr>
                    </a:p>
                  </a:txBody>
                  <a:tcPr>
                    <a:solidFill>
                      <a:schemeClr val="bg1">
                        <a:lumMod val="50000"/>
                      </a:schemeClr>
                    </a:solidFill>
                  </a:tcPr>
                </a:tc>
                <a:tc>
                  <a:txBody>
                    <a:bodyPr/>
                    <a:lstStyle/>
                    <a:p>
                      <a:r>
                        <a:rPr lang="nl-NL" sz="1000" dirty="0">
                          <a:solidFill>
                            <a:schemeClr val="bg1"/>
                          </a:solidFill>
                          <a:latin typeface="Tunga" panose="020B0502040204020203" pitchFamily="34" charset="0"/>
                          <a:cs typeface="Tunga" panose="020B0502040204020203" pitchFamily="34" charset="0"/>
                        </a:rPr>
                        <a:t>Co2</a:t>
                      </a:r>
                    </a:p>
                  </a:txBody>
                  <a:tcPr>
                    <a:solidFill>
                      <a:schemeClr val="bg1">
                        <a:lumMod val="50000"/>
                      </a:schemeClr>
                    </a:solidFill>
                  </a:tcPr>
                </a:tc>
                <a:tc>
                  <a:txBody>
                    <a:bodyPr/>
                    <a:lstStyle/>
                    <a:p>
                      <a:r>
                        <a:rPr lang="nl-NL" sz="1000" dirty="0">
                          <a:solidFill>
                            <a:schemeClr val="bg1"/>
                          </a:solidFill>
                          <a:latin typeface="Tunga" panose="020B0502040204020203" pitchFamily="34" charset="0"/>
                          <a:cs typeface="Tunga" panose="020B0502040204020203" pitchFamily="34" charset="0"/>
                        </a:rPr>
                        <a:t>154</a:t>
                      </a:r>
                    </a:p>
                  </a:txBody>
                  <a:tcPr>
                    <a:solidFill>
                      <a:schemeClr val="bg1">
                        <a:lumMod val="65000"/>
                      </a:schemeClr>
                    </a:solidFill>
                  </a:tcPr>
                </a:tc>
                <a:extLst>
                  <a:ext uri="{0D108BD9-81ED-4DB2-BD59-A6C34878D82A}">
                    <a16:rowId xmlns:a16="http://schemas.microsoft.com/office/drawing/2014/main" val="1549516207"/>
                  </a:ext>
                </a:extLst>
              </a:tr>
              <a:tr h="0">
                <a:tc rowSpan="4">
                  <a:txBody>
                    <a:bodyPr/>
                    <a:lstStyle/>
                    <a:p>
                      <a:endParaRPr lang="nl-NL" sz="1000" dirty="0">
                        <a:solidFill>
                          <a:schemeClr val="bg1"/>
                        </a:solidFill>
                        <a:latin typeface="Tunga" panose="020B0502040204020203" pitchFamily="34" charset="0"/>
                        <a:cs typeface="Tunga" panose="020B0502040204020203" pitchFamily="34" charset="0"/>
                      </a:endParaRPr>
                    </a:p>
                  </a:txBody>
                  <a:tcPr>
                    <a:solidFill>
                      <a:schemeClr val="bg1">
                        <a:lumMod val="50000"/>
                      </a:schemeClr>
                    </a:solidFill>
                  </a:tcPr>
                </a:tc>
                <a:tc>
                  <a:txBody>
                    <a:bodyPr/>
                    <a:lstStyle/>
                    <a:p>
                      <a:r>
                        <a:rPr lang="nl-NL" sz="1000" dirty="0">
                          <a:solidFill>
                            <a:schemeClr val="bg1"/>
                          </a:solidFill>
                          <a:latin typeface="Tunga" panose="020B0502040204020203" pitchFamily="34" charset="0"/>
                          <a:cs typeface="Tunga" panose="020B0502040204020203" pitchFamily="34" charset="0"/>
                        </a:rPr>
                        <a:t>Inland CY </a:t>
                      </a:r>
                      <a:r>
                        <a:rPr lang="nl-NL" sz="1000" dirty="0" err="1">
                          <a:solidFill>
                            <a:schemeClr val="bg1"/>
                          </a:solidFill>
                          <a:latin typeface="Tunga" panose="020B0502040204020203" pitchFamily="34" charset="0"/>
                          <a:cs typeface="Tunga" panose="020B0502040204020203" pitchFamily="34" charset="0"/>
                        </a:rPr>
                        <a:t>available</a:t>
                      </a:r>
                      <a:endParaRPr lang="nl-NL" sz="1000" dirty="0">
                        <a:solidFill>
                          <a:schemeClr val="bg1"/>
                        </a:solidFill>
                        <a:latin typeface="Tunga" panose="020B0502040204020203" pitchFamily="34" charset="0"/>
                        <a:cs typeface="Tunga" panose="020B0502040204020203" pitchFamily="34" charset="0"/>
                      </a:endParaRPr>
                    </a:p>
                  </a:txBody>
                  <a:tcPr>
                    <a:solidFill>
                      <a:schemeClr val="bg1">
                        <a:lumMod val="50000"/>
                      </a:schemeClr>
                    </a:solidFill>
                  </a:tcPr>
                </a:tc>
                <a:tc>
                  <a:txBody>
                    <a:bodyPr/>
                    <a:lstStyle/>
                    <a:p>
                      <a:r>
                        <a:rPr lang="nl-NL" sz="1200" b="1" dirty="0">
                          <a:solidFill>
                            <a:srgbClr val="FF0000"/>
                          </a:solidFill>
                          <a:latin typeface="Tunga" panose="020B0502040204020203" pitchFamily="34" charset="0"/>
                          <a:cs typeface="Tunga" panose="020B0502040204020203" pitchFamily="34" charset="0"/>
                          <a:sym typeface="Wingdings" panose="05000000000000000000" pitchFamily="2" charset="2"/>
                        </a:rPr>
                        <a:t></a:t>
                      </a:r>
                      <a:endParaRPr lang="nl-NL" sz="1200" b="1" dirty="0">
                        <a:solidFill>
                          <a:srgbClr val="FF0000"/>
                        </a:solidFill>
                        <a:latin typeface="Tunga" panose="020B0502040204020203" pitchFamily="34" charset="0"/>
                        <a:cs typeface="Tunga" panose="020B0502040204020203" pitchFamily="34" charset="0"/>
                      </a:endParaRPr>
                    </a:p>
                  </a:txBody>
                  <a:tcPr>
                    <a:solidFill>
                      <a:schemeClr val="bg1">
                        <a:lumMod val="65000"/>
                      </a:schemeClr>
                    </a:solidFill>
                  </a:tcPr>
                </a:tc>
                <a:extLst>
                  <a:ext uri="{0D108BD9-81ED-4DB2-BD59-A6C34878D82A}">
                    <a16:rowId xmlns:a16="http://schemas.microsoft.com/office/drawing/2014/main" val="10001"/>
                  </a:ext>
                </a:extLst>
              </a:tr>
              <a:tr h="0">
                <a:tc vMerge="1">
                  <a:txBody>
                    <a:bodyPr/>
                    <a:lstStyle/>
                    <a:p>
                      <a:endParaRPr lang="nl-NL" sz="1000" dirty="0">
                        <a:solidFill>
                          <a:schemeClr val="bg1"/>
                        </a:solidFill>
                        <a:latin typeface="Tunga" panose="020B0502040204020203" pitchFamily="34" charset="0"/>
                        <a:cs typeface="Tunga" panose="020B0502040204020203" pitchFamily="34" charset="0"/>
                      </a:endParaRPr>
                    </a:p>
                  </a:txBody>
                  <a:tcPr>
                    <a:solidFill>
                      <a:schemeClr val="bg1">
                        <a:lumMod val="50000"/>
                      </a:schemeClr>
                    </a:solidFill>
                  </a:tcPr>
                </a:tc>
                <a:tc>
                  <a:txBody>
                    <a:bodyPr/>
                    <a:lstStyle/>
                    <a:p>
                      <a:r>
                        <a:rPr lang="nl-NL" sz="1000" dirty="0">
                          <a:solidFill>
                            <a:schemeClr val="bg1"/>
                          </a:solidFill>
                          <a:latin typeface="Tunga" panose="020B0502040204020203" pitchFamily="34" charset="0"/>
                          <a:cs typeface="Tunga" panose="020B0502040204020203" pitchFamily="34" charset="0"/>
                        </a:rPr>
                        <a:t>Pick-up/drop-off</a:t>
                      </a:r>
                      <a:r>
                        <a:rPr lang="nl-NL" sz="1000" baseline="0" dirty="0">
                          <a:solidFill>
                            <a:schemeClr val="bg1"/>
                          </a:solidFill>
                          <a:latin typeface="Tunga" panose="020B0502040204020203" pitchFamily="34" charset="0"/>
                          <a:cs typeface="Tunga" panose="020B0502040204020203" pitchFamily="34" charset="0"/>
                        </a:rPr>
                        <a:t> fee</a:t>
                      </a:r>
                      <a:endParaRPr lang="nl-NL" sz="1000" dirty="0">
                        <a:solidFill>
                          <a:schemeClr val="bg1"/>
                        </a:solidFill>
                        <a:latin typeface="Tunga" panose="020B0502040204020203" pitchFamily="34" charset="0"/>
                        <a:cs typeface="Tunga" panose="020B0502040204020203" pitchFamily="34" charset="0"/>
                      </a:endParaRPr>
                    </a:p>
                  </a:txBody>
                  <a:tcPr>
                    <a:solidFill>
                      <a:schemeClr val="bg1">
                        <a:lumMod val="50000"/>
                      </a:schemeClr>
                    </a:solidFill>
                  </a:tcPr>
                </a:tc>
                <a:tc>
                  <a:txBody>
                    <a:bodyPr/>
                    <a:lstStyle/>
                    <a:p>
                      <a:r>
                        <a:rPr lang="nl-NL" sz="1000" dirty="0">
                          <a:solidFill>
                            <a:schemeClr val="bg1"/>
                          </a:solidFill>
                          <a:latin typeface="Tunga" panose="020B0502040204020203" pitchFamily="34" charset="0"/>
                          <a:cs typeface="Tunga" panose="020B0502040204020203" pitchFamily="34" charset="0"/>
                        </a:rPr>
                        <a:t>N/A</a:t>
                      </a:r>
                    </a:p>
                  </a:txBody>
                  <a:tcPr>
                    <a:solidFill>
                      <a:schemeClr val="bg1">
                        <a:lumMod val="65000"/>
                      </a:schemeClr>
                    </a:solidFill>
                  </a:tcPr>
                </a:tc>
                <a:extLst>
                  <a:ext uri="{0D108BD9-81ED-4DB2-BD59-A6C34878D82A}">
                    <a16:rowId xmlns:a16="http://schemas.microsoft.com/office/drawing/2014/main" val="10002"/>
                  </a:ext>
                </a:extLst>
              </a:tr>
              <a:tr h="0">
                <a:tc vMerge="1">
                  <a:txBody>
                    <a:bodyPr/>
                    <a:lstStyle/>
                    <a:p>
                      <a:endParaRPr lang="nl-NL" sz="1000" dirty="0">
                        <a:solidFill>
                          <a:schemeClr val="bg1"/>
                        </a:solidFill>
                        <a:latin typeface="Tunga" panose="020B0502040204020203" pitchFamily="34" charset="0"/>
                        <a:cs typeface="Tunga" panose="020B0502040204020203" pitchFamily="34" charset="0"/>
                      </a:endParaRPr>
                    </a:p>
                  </a:txBody>
                  <a:tcPr>
                    <a:solidFill>
                      <a:schemeClr val="bg1">
                        <a:lumMod val="50000"/>
                      </a:schemeClr>
                    </a:solidFill>
                  </a:tcPr>
                </a:tc>
                <a:tc>
                  <a:txBody>
                    <a:bodyPr/>
                    <a:lstStyle/>
                    <a:p>
                      <a:r>
                        <a:rPr lang="nl-NL" sz="1000" dirty="0" err="1">
                          <a:solidFill>
                            <a:schemeClr val="bg1"/>
                          </a:solidFill>
                          <a:latin typeface="Tunga" panose="020B0502040204020203" pitchFamily="34" charset="0"/>
                          <a:cs typeface="Tunga" panose="020B0502040204020203" pitchFamily="34" charset="0"/>
                        </a:rPr>
                        <a:t>Detention</a:t>
                      </a:r>
                      <a:r>
                        <a:rPr lang="nl-NL" sz="1000" dirty="0">
                          <a:solidFill>
                            <a:schemeClr val="bg1"/>
                          </a:solidFill>
                          <a:latin typeface="Tunga" panose="020B0502040204020203" pitchFamily="34" charset="0"/>
                          <a:cs typeface="Tunga" panose="020B0502040204020203" pitchFamily="34" charset="0"/>
                        </a:rPr>
                        <a:t> free </a:t>
                      </a:r>
                      <a:r>
                        <a:rPr lang="nl-NL" sz="1000" dirty="0" err="1">
                          <a:solidFill>
                            <a:schemeClr val="bg1"/>
                          </a:solidFill>
                          <a:latin typeface="Tunga" panose="020B0502040204020203" pitchFamily="34" charset="0"/>
                          <a:cs typeface="Tunga" panose="020B0502040204020203" pitchFamily="34" charset="0"/>
                        </a:rPr>
                        <a:t>days</a:t>
                      </a:r>
                      <a:endParaRPr lang="nl-NL" sz="1000" dirty="0">
                        <a:solidFill>
                          <a:schemeClr val="bg1"/>
                        </a:solidFill>
                        <a:latin typeface="Tunga" panose="020B0502040204020203" pitchFamily="34" charset="0"/>
                        <a:cs typeface="Tunga" panose="020B0502040204020203" pitchFamily="34" charset="0"/>
                      </a:endParaRPr>
                    </a:p>
                  </a:txBody>
                  <a:tcPr>
                    <a:solidFill>
                      <a:schemeClr val="bg1">
                        <a:lumMod val="50000"/>
                      </a:schemeClr>
                    </a:solidFill>
                  </a:tcPr>
                </a:tc>
                <a:tc>
                  <a:txBody>
                    <a:bodyPr/>
                    <a:lstStyle/>
                    <a:p>
                      <a:r>
                        <a:rPr lang="nl-NL" sz="1000" dirty="0">
                          <a:solidFill>
                            <a:schemeClr val="bg1"/>
                          </a:solidFill>
                          <a:latin typeface="Tunga" panose="020B0502040204020203" pitchFamily="34" charset="0"/>
                          <a:cs typeface="Tunga" panose="020B0502040204020203" pitchFamily="34" charset="0"/>
                        </a:rPr>
                        <a:t>10</a:t>
                      </a:r>
                    </a:p>
                  </a:txBody>
                  <a:tcPr>
                    <a:solidFill>
                      <a:schemeClr val="bg1">
                        <a:lumMod val="65000"/>
                      </a:schemeClr>
                    </a:solidFill>
                  </a:tcPr>
                </a:tc>
                <a:extLst>
                  <a:ext uri="{0D108BD9-81ED-4DB2-BD59-A6C34878D82A}">
                    <a16:rowId xmlns:a16="http://schemas.microsoft.com/office/drawing/2014/main" val="10004"/>
                  </a:ext>
                </a:extLst>
              </a:tr>
              <a:tr h="0">
                <a:tc vMerge="1">
                  <a:txBody>
                    <a:bodyPr/>
                    <a:lstStyle/>
                    <a:p>
                      <a:endParaRPr lang="nl-NL" sz="1000" dirty="0">
                        <a:solidFill>
                          <a:schemeClr val="bg1"/>
                        </a:solidFill>
                        <a:latin typeface="Tunga" panose="020B0502040204020203" pitchFamily="34" charset="0"/>
                        <a:cs typeface="Tunga" panose="020B0502040204020203" pitchFamily="34" charset="0"/>
                      </a:endParaRPr>
                    </a:p>
                  </a:txBody>
                  <a:tcPr>
                    <a:solidFill>
                      <a:schemeClr val="bg1">
                        <a:lumMod val="50000"/>
                      </a:schemeClr>
                    </a:solidFill>
                  </a:tcPr>
                </a:tc>
                <a:tc>
                  <a:txBody>
                    <a:bodyPr/>
                    <a:lstStyle/>
                    <a:p>
                      <a:r>
                        <a:rPr lang="nl-NL" sz="1000" dirty="0" err="1">
                          <a:solidFill>
                            <a:schemeClr val="bg1"/>
                          </a:solidFill>
                          <a:latin typeface="Tunga" panose="020B0502040204020203" pitchFamily="34" charset="0"/>
                          <a:cs typeface="Tunga" panose="020B0502040204020203" pitchFamily="34" charset="0"/>
                        </a:rPr>
                        <a:t>Demurrage</a:t>
                      </a:r>
                      <a:r>
                        <a:rPr lang="nl-NL" sz="1000" dirty="0">
                          <a:solidFill>
                            <a:schemeClr val="bg1"/>
                          </a:solidFill>
                          <a:latin typeface="Tunga" panose="020B0502040204020203" pitchFamily="34" charset="0"/>
                          <a:cs typeface="Tunga" panose="020B0502040204020203" pitchFamily="34" charset="0"/>
                        </a:rPr>
                        <a:t> free </a:t>
                      </a:r>
                      <a:r>
                        <a:rPr lang="nl-NL" sz="1000" dirty="0" err="1">
                          <a:solidFill>
                            <a:schemeClr val="bg1"/>
                          </a:solidFill>
                          <a:latin typeface="Tunga" panose="020B0502040204020203" pitchFamily="34" charset="0"/>
                          <a:cs typeface="Tunga" panose="020B0502040204020203" pitchFamily="34" charset="0"/>
                        </a:rPr>
                        <a:t>days</a:t>
                      </a:r>
                      <a:endParaRPr lang="nl-NL" sz="1000" dirty="0">
                        <a:solidFill>
                          <a:schemeClr val="bg1"/>
                        </a:solidFill>
                        <a:latin typeface="Tunga" panose="020B0502040204020203" pitchFamily="34" charset="0"/>
                        <a:cs typeface="Tunga" panose="020B0502040204020203" pitchFamily="34" charset="0"/>
                      </a:endParaRPr>
                    </a:p>
                  </a:txBody>
                  <a:tcPr>
                    <a:solidFill>
                      <a:schemeClr val="bg1">
                        <a:lumMod val="50000"/>
                      </a:schemeClr>
                    </a:solidFill>
                  </a:tcPr>
                </a:tc>
                <a:tc>
                  <a:txBody>
                    <a:bodyPr/>
                    <a:lstStyle/>
                    <a:p>
                      <a:r>
                        <a:rPr lang="nl-NL" sz="1000" dirty="0">
                          <a:solidFill>
                            <a:schemeClr val="bg1"/>
                          </a:solidFill>
                          <a:latin typeface="Tunga" panose="020B0502040204020203" pitchFamily="34" charset="0"/>
                          <a:cs typeface="Tunga" panose="020B0502040204020203" pitchFamily="34" charset="0"/>
                        </a:rPr>
                        <a:t>10</a:t>
                      </a:r>
                    </a:p>
                  </a:txBody>
                  <a:tcPr>
                    <a:solidFill>
                      <a:schemeClr val="bg1">
                        <a:lumMod val="65000"/>
                      </a:schemeClr>
                    </a:solidFill>
                  </a:tcPr>
                </a:tc>
                <a:extLst>
                  <a:ext uri="{0D108BD9-81ED-4DB2-BD59-A6C34878D82A}">
                    <a16:rowId xmlns:a16="http://schemas.microsoft.com/office/drawing/2014/main" val="10005"/>
                  </a:ext>
                </a:extLst>
              </a:tr>
            </a:tbl>
          </a:graphicData>
        </a:graphic>
      </p:graphicFrame>
      <p:pic>
        <p:nvPicPr>
          <p:cNvPr id="82" name="Picture 24" descr="https://upload.wikimedia.org/wikipedia/en/thumb/f/f3/Maersk_Oil_logo.svg/1135px-Maersk_Oil_logo.svg.png"/>
          <p:cNvPicPr>
            <a:picLocks noChangeAspect="1" noChangeArrowheads="1"/>
          </p:cNvPicPr>
          <p:nvPr/>
        </p:nvPicPr>
        <p:blipFill>
          <a:blip r:embed="rId13" cstate="print">
            <a:extLst>
              <a:ext uri="{28A0092B-C50C-407E-A947-70E740481C1C}">
                <a14:useLocalDpi xmlns:a14="http://schemas.microsoft.com/office/drawing/2010/main" val="0"/>
              </a:ext>
            </a:extLst>
          </a:blip>
          <a:srcRect/>
          <a:stretch>
            <a:fillRect/>
          </a:stretch>
        </p:blipFill>
        <p:spPr bwMode="auto">
          <a:xfrm>
            <a:off x="7966921" y="3753885"/>
            <a:ext cx="212715" cy="191912"/>
          </a:xfrm>
          <a:prstGeom prst="rect">
            <a:avLst/>
          </a:prstGeom>
          <a:noFill/>
          <a:extLst>
            <a:ext uri="{909E8E84-426E-40DD-AFC4-6F175D3DCCD1}">
              <a14:hiddenFill xmlns:a14="http://schemas.microsoft.com/office/drawing/2010/main">
                <a:solidFill>
                  <a:srgbClr val="FFFFFF"/>
                </a:solidFill>
              </a14:hiddenFill>
            </a:ext>
          </a:extLst>
        </p:spPr>
      </p:pic>
      <p:pic>
        <p:nvPicPr>
          <p:cNvPr id="83" name="Picture 82"/>
          <p:cNvPicPr>
            <a:picLocks noChangeAspect="1"/>
          </p:cNvPicPr>
          <p:nvPr/>
        </p:nvPicPr>
        <p:blipFill>
          <a:blip r:embed="rId14">
            <a:extLst>
              <a:ext uri="{28A0092B-C50C-407E-A947-70E740481C1C}">
                <a14:useLocalDpi xmlns:a14="http://schemas.microsoft.com/office/drawing/2010/main" val="0"/>
              </a:ext>
            </a:extLst>
          </a:blip>
          <a:stretch>
            <a:fillRect/>
          </a:stretch>
        </p:blipFill>
        <p:spPr>
          <a:xfrm>
            <a:off x="9829126" y="2989917"/>
            <a:ext cx="181186" cy="181186"/>
          </a:xfrm>
          <a:prstGeom prst="rect">
            <a:avLst/>
          </a:prstGeom>
        </p:spPr>
      </p:pic>
      <p:pic>
        <p:nvPicPr>
          <p:cNvPr id="3" name="Picture 2"/>
          <p:cNvPicPr>
            <a:picLocks noChangeAspect="1"/>
          </p:cNvPicPr>
          <p:nvPr/>
        </p:nvPicPr>
        <p:blipFill>
          <a:blip r:embed="rId15">
            <a:extLst>
              <a:ext uri="{28A0092B-C50C-407E-A947-70E740481C1C}">
                <a14:useLocalDpi xmlns:a14="http://schemas.microsoft.com/office/drawing/2010/main" val="0"/>
              </a:ext>
            </a:extLst>
          </a:blip>
          <a:stretch>
            <a:fillRect/>
          </a:stretch>
        </p:blipFill>
        <p:spPr>
          <a:xfrm>
            <a:off x="10066826" y="2984209"/>
            <a:ext cx="195346" cy="195346"/>
          </a:xfrm>
          <a:prstGeom prst="rect">
            <a:avLst/>
          </a:prstGeom>
        </p:spPr>
      </p:pic>
      <p:pic>
        <p:nvPicPr>
          <p:cNvPr id="84" name="Picture 83"/>
          <p:cNvPicPr>
            <a:picLocks noChangeAspect="1"/>
          </p:cNvPicPr>
          <p:nvPr/>
        </p:nvPicPr>
        <p:blipFill>
          <a:blip r:embed="rId16">
            <a:extLst>
              <a:ext uri="{28A0092B-C50C-407E-A947-70E740481C1C}">
                <a14:useLocalDpi xmlns:a14="http://schemas.microsoft.com/office/drawing/2010/main" val="0"/>
              </a:ext>
            </a:extLst>
          </a:blip>
          <a:stretch>
            <a:fillRect/>
          </a:stretch>
        </p:blipFill>
        <p:spPr>
          <a:xfrm>
            <a:off x="10317602" y="2981558"/>
            <a:ext cx="189545" cy="189545"/>
          </a:xfrm>
          <a:prstGeom prst="rect">
            <a:avLst/>
          </a:prstGeom>
        </p:spPr>
      </p:pic>
      <p:pic>
        <p:nvPicPr>
          <p:cNvPr id="4" name="Picture 3"/>
          <p:cNvPicPr>
            <a:picLocks noChangeAspect="1"/>
          </p:cNvPicPr>
          <p:nvPr/>
        </p:nvPicPr>
        <p:blipFill>
          <a:blip r:embed="rId17">
            <a:extLst>
              <a:ext uri="{28A0092B-C50C-407E-A947-70E740481C1C}">
                <a14:useLocalDpi xmlns:a14="http://schemas.microsoft.com/office/drawing/2010/main" val="0"/>
              </a:ext>
            </a:extLst>
          </a:blip>
          <a:stretch>
            <a:fillRect/>
          </a:stretch>
        </p:blipFill>
        <p:spPr>
          <a:xfrm>
            <a:off x="10562577" y="2993446"/>
            <a:ext cx="177657" cy="177657"/>
          </a:xfrm>
          <a:prstGeom prst="rect">
            <a:avLst/>
          </a:prstGeom>
        </p:spPr>
      </p:pic>
      <p:sp>
        <p:nvSpPr>
          <p:cNvPr id="86" name="Rectangle 85">
            <a:hlinkClick r:id="rId18" action="ppaction://hlinksldjump"/>
          </p:cNvPr>
          <p:cNvSpPr/>
          <p:nvPr/>
        </p:nvSpPr>
        <p:spPr>
          <a:xfrm>
            <a:off x="9004417" y="5404659"/>
            <a:ext cx="1040785" cy="23957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nSpc>
                <a:spcPct val="125000"/>
              </a:lnSpc>
            </a:pPr>
            <a:r>
              <a:rPr lang="nl-NL" sz="1200" b="1" u="sng" dirty="0">
                <a:solidFill>
                  <a:schemeClr val="tx1"/>
                </a:solidFill>
                <a:latin typeface="Tunga" panose="020B0502040204020203" pitchFamily="34" charset="0"/>
                <a:cs typeface="Tunga" panose="020B0502040204020203" pitchFamily="34" charset="0"/>
              </a:rPr>
              <a:t>more options</a:t>
            </a:r>
            <a:endParaRPr lang="nl-NL" sz="1600" u="sng" dirty="0">
              <a:solidFill>
                <a:schemeClr val="tx1"/>
              </a:solidFill>
              <a:latin typeface="Tunga" panose="020B0502040204020203" pitchFamily="34" charset="0"/>
              <a:cs typeface="Tunga" panose="020B0502040204020203" pitchFamily="34" charset="0"/>
            </a:endParaRPr>
          </a:p>
        </p:txBody>
      </p:sp>
      <p:sp>
        <p:nvSpPr>
          <p:cNvPr id="87" name="TextBox 86"/>
          <p:cNvSpPr txBox="1"/>
          <p:nvPr/>
        </p:nvSpPr>
        <p:spPr>
          <a:xfrm>
            <a:off x="10767627" y="583984"/>
            <a:ext cx="963725" cy="215444"/>
          </a:xfrm>
          <a:prstGeom prst="rect">
            <a:avLst/>
          </a:prstGeom>
          <a:noFill/>
        </p:spPr>
        <p:txBody>
          <a:bodyPr wrap="none" rtlCol="0">
            <a:spAutoFit/>
          </a:bodyPr>
          <a:lstStyle/>
          <a:p>
            <a:r>
              <a:rPr lang="nl-NL" sz="800" dirty="0" err="1">
                <a:solidFill>
                  <a:schemeClr val="tx2"/>
                </a:solidFill>
              </a:rPr>
              <a:t>Sort</a:t>
            </a:r>
            <a:r>
              <a:rPr lang="nl-NL" sz="800" dirty="0">
                <a:solidFill>
                  <a:schemeClr val="tx2"/>
                </a:solidFill>
              </a:rPr>
              <a:t> </a:t>
            </a:r>
            <a:r>
              <a:rPr lang="nl-NL" sz="800" dirty="0" err="1">
                <a:solidFill>
                  <a:schemeClr val="tx2"/>
                </a:solidFill>
              </a:rPr>
              <a:t>by</a:t>
            </a:r>
            <a:r>
              <a:rPr lang="nl-NL" sz="800" dirty="0">
                <a:solidFill>
                  <a:schemeClr val="tx2"/>
                </a:solidFill>
              </a:rPr>
              <a:t> </a:t>
            </a:r>
            <a:r>
              <a:rPr lang="nl-NL" sz="800" u="sng" dirty="0">
                <a:solidFill>
                  <a:schemeClr val="tx2"/>
                </a:solidFill>
              </a:rPr>
              <a:t>Price</a:t>
            </a:r>
            <a:r>
              <a:rPr lang="nl-NL" sz="800" dirty="0">
                <a:solidFill>
                  <a:schemeClr val="tx2"/>
                </a:solidFill>
              </a:rPr>
              <a:t> │ Co2</a:t>
            </a:r>
            <a:endParaRPr lang="en-GB" sz="800" dirty="0">
              <a:solidFill>
                <a:schemeClr val="tx2"/>
              </a:solidFill>
            </a:endParaRPr>
          </a:p>
        </p:txBody>
      </p:sp>
      <p:sp>
        <p:nvSpPr>
          <p:cNvPr id="88" name="TextBox 87"/>
          <p:cNvSpPr txBox="1"/>
          <p:nvPr/>
        </p:nvSpPr>
        <p:spPr>
          <a:xfrm>
            <a:off x="7977896" y="585502"/>
            <a:ext cx="987771" cy="215444"/>
          </a:xfrm>
          <a:prstGeom prst="rect">
            <a:avLst/>
          </a:prstGeom>
          <a:noFill/>
        </p:spPr>
        <p:txBody>
          <a:bodyPr wrap="none" rtlCol="0">
            <a:spAutoFit/>
          </a:bodyPr>
          <a:lstStyle/>
          <a:p>
            <a:r>
              <a:rPr lang="en-GB" sz="800" dirty="0"/>
              <a:t>Contracted options</a:t>
            </a:r>
          </a:p>
        </p:txBody>
      </p:sp>
      <p:graphicFrame>
        <p:nvGraphicFramePr>
          <p:cNvPr id="89" name="Table 88"/>
          <p:cNvGraphicFramePr>
            <a:graphicFrameLocks noGrp="1"/>
          </p:cNvGraphicFramePr>
          <p:nvPr>
            <p:extLst>
              <p:ext uri="{D42A27DB-BD31-4B8C-83A1-F6EECF244321}">
                <p14:modId xmlns:p14="http://schemas.microsoft.com/office/powerpoint/2010/main" val="318095641"/>
              </p:ext>
            </p:extLst>
          </p:nvPr>
        </p:nvGraphicFramePr>
        <p:xfrm>
          <a:off x="127094" y="4077405"/>
          <a:ext cx="3716178" cy="1463040"/>
        </p:xfrm>
        <a:graphic>
          <a:graphicData uri="http://schemas.openxmlformats.org/drawingml/2006/table">
            <a:tbl>
              <a:tblPr bandRow="1">
                <a:tableStyleId>{073A0DAA-6AF3-43AB-8588-CEC1D06C72B9}</a:tableStyleId>
              </a:tblPr>
              <a:tblGrid>
                <a:gridCol w="1503047">
                  <a:extLst>
                    <a:ext uri="{9D8B030D-6E8A-4147-A177-3AD203B41FA5}">
                      <a16:colId xmlns:a16="http://schemas.microsoft.com/office/drawing/2014/main" val="20000"/>
                    </a:ext>
                  </a:extLst>
                </a:gridCol>
                <a:gridCol w="884459">
                  <a:extLst>
                    <a:ext uri="{9D8B030D-6E8A-4147-A177-3AD203B41FA5}">
                      <a16:colId xmlns:a16="http://schemas.microsoft.com/office/drawing/2014/main" val="20001"/>
                    </a:ext>
                  </a:extLst>
                </a:gridCol>
                <a:gridCol w="609600">
                  <a:extLst>
                    <a:ext uri="{9D8B030D-6E8A-4147-A177-3AD203B41FA5}">
                      <a16:colId xmlns:a16="http://schemas.microsoft.com/office/drawing/2014/main" val="2683200387"/>
                    </a:ext>
                  </a:extLst>
                </a:gridCol>
                <a:gridCol w="719072">
                  <a:extLst>
                    <a:ext uri="{9D8B030D-6E8A-4147-A177-3AD203B41FA5}">
                      <a16:colId xmlns:a16="http://schemas.microsoft.com/office/drawing/2014/main" val="2419733206"/>
                    </a:ext>
                  </a:extLst>
                </a:gridCol>
              </a:tblGrid>
              <a:tr h="0">
                <a:tc>
                  <a:txBody>
                    <a:bodyPr/>
                    <a:lstStyle/>
                    <a:p>
                      <a:r>
                        <a:rPr lang="en-GB" sz="1000" noProof="0" dirty="0">
                          <a:solidFill>
                            <a:schemeClr val="bg1"/>
                          </a:solidFill>
                          <a:latin typeface="Tunga" panose="020B0502040204020203" pitchFamily="34" charset="0"/>
                          <a:cs typeface="Tunga" panose="020B0502040204020203" pitchFamily="34" charset="0"/>
                        </a:rPr>
                        <a:t>Rotterdam (Departure)</a:t>
                      </a:r>
                    </a:p>
                  </a:txBody>
                  <a:tcPr>
                    <a:solidFill>
                      <a:schemeClr val="bg1">
                        <a:lumMod val="50000"/>
                      </a:schemeClr>
                    </a:solidFill>
                  </a:tcPr>
                </a:tc>
                <a:tc>
                  <a:txBody>
                    <a:bodyPr/>
                    <a:lstStyle/>
                    <a:p>
                      <a:r>
                        <a:rPr lang="en-GB" sz="1000" noProof="0" dirty="0">
                          <a:solidFill>
                            <a:schemeClr val="bg1"/>
                          </a:solidFill>
                          <a:latin typeface="Tunga" panose="020B0502040204020203" pitchFamily="34" charset="0"/>
                          <a:cs typeface="Tunga" panose="020B0502040204020203" pitchFamily="34" charset="0"/>
                        </a:rPr>
                        <a:t>Tilburg (Arrival)</a:t>
                      </a:r>
                    </a:p>
                  </a:txBody>
                  <a:tcPr>
                    <a:solidFill>
                      <a:schemeClr val="bg1">
                        <a:lumMod val="65000"/>
                      </a:schemeClr>
                    </a:solidFill>
                  </a:tcPr>
                </a:tc>
                <a:tc>
                  <a:txBody>
                    <a:bodyPr/>
                    <a:lstStyle/>
                    <a:p>
                      <a:r>
                        <a:rPr lang="en-GB" sz="1000" noProof="0" dirty="0">
                          <a:solidFill>
                            <a:schemeClr val="bg1"/>
                          </a:solidFill>
                          <a:latin typeface="Tunga" panose="020B0502040204020203" pitchFamily="34" charset="0"/>
                          <a:cs typeface="Tunga" panose="020B0502040204020203" pitchFamily="34" charset="0"/>
                        </a:rPr>
                        <a:t>Operator</a:t>
                      </a:r>
                    </a:p>
                  </a:txBody>
                  <a:tcPr>
                    <a:solidFill>
                      <a:schemeClr val="bg1">
                        <a:lumMod val="65000"/>
                      </a:schemeClr>
                    </a:solidFill>
                  </a:tcPr>
                </a:tc>
                <a:tc>
                  <a:txBody>
                    <a:bodyPr/>
                    <a:lstStyle/>
                    <a:p>
                      <a:r>
                        <a:rPr lang="en-GB" sz="1000" noProof="0" dirty="0">
                          <a:solidFill>
                            <a:schemeClr val="bg1"/>
                          </a:solidFill>
                          <a:latin typeface="Tunga" panose="020B0502040204020203" pitchFamily="34" charset="0"/>
                          <a:cs typeface="Tunga" panose="020B0502040204020203" pitchFamily="34" charset="0"/>
                        </a:rPr>
                        <a:t>Transit time</a:t>
                      </a:r>
                    </a:p>
                  </a:txBody>
                  <a:tcPr>
                    <a:solidFill>
                      <a:schemeClr val="bg1">
                        <a:lumMod val="65000"/>
                      </a:schemeClr>
                    </a:solidFill>
                  </a:tcPr>
                </a:tc>
                <a:extLst>
                  <a:ext uri="{0D108BD9-81ED-4DB2-BD59-A6C34878D82A}">
                    <a16:rowId xmlns:a16="http://schemas.microsoft.com/office/drawing/2014/main" val="2550279558"/>
                  </a:ext>
                </a:extLst>
              </a:tr>
              <a:tr h="0">
                <a:tc>
                  <a:txBody>
                    <a:bodyPr/>
                    <a:lstStyle/>
                    <a:p>
                      <a:r>
                        <a:rPr lang="en-GB" sz="1000" noProof="0" dirty="0">
                          <a:solidFill>
                            <a:schemeClr val="bg1"/>
                          </a:solidFill>
                          <a:latin typeface="Tunga" panose="020B0502040204020203" pitchFamily="34" charset="0"/>
                          <a:cs typeface="Tunga" panose="020B0502040204020203" pitchFamily="34" charset="0"/>
                        </a:rPr>
                        <a:t>SU Night</a:t>
                      </a:r>
                    </a:p>
                  </a:txBody>
                  <a:tcPr>
                    <a:solidFill>
                      <a:schemeClr val="bg1">
                        <a:lumMod val="50000"/>
                      </a:schemeClr>
                    </a:solidFill>
                  </a:tcPr>
                </a:tc>
                <a:tc>
                  <a:txBody>
                    <a:bodyPr/>
                    <a:lstStyle/>
                    <a:p>
                      <a:r>
                        <a:rPr lang="en-GB" sz="1000" noProof="0" dirty="0">
                          <a:solidFill>
                            <a:schemeClr val="bg1"/>
                          </a:solidFill>
                          <a:latin typeface="Tunga" panose="020B0502040204020203" pitchFamily="34" charset="0"/>
                          <a:cs typeface="Tunga" panose="020B0502040204020203" pitchFamily="34" charset="0"/>
                        </a:rPr>
                        <a:t>MO Morning</a:t>
                      </a:r>
                    </a:p>
                  </a:txBody>
                  <a:tcPr>
                    <a:solidFill>
                      <a:schemeClr val="bg1">
                        <a:lumMod val="65000"/>
                      </a:schemeClr>
                    </a:solidFill>
                  </a:tcPr>
                </a:tc>
                <a:tc>
                  <a:txBody>
                    <a:bodyPr/>
                    <a:lstStyle/>
                    <a:p>
                      <a:r>
                        <a:rPr lang="en-GB" sz="1000" noProof="0" dirty="0">
                          <a:solidFill>
                            <a:schemeClr val="bg1"/>
                          </a:solidFill>
                          <a:latin typeface="Tunga" panose="020B0502040204020203" pitchFamily="34" charset="0"/>
                          <a:cs typeface="Tunga" panose="020B0502040204020203" pitchFamily="34" charset="0"/>
                        </a:rPr>
                        <a:t>BIM</a:t>
                      </a:r>
                    </a:p>
                  </a:txBody>
                  <a:tcPr>
                    <a:solidFill>
                      <a:schemeClr val="bg1">
                        <a:lumMod val="65000"/>
                      </a:schemeClr>
                    </a:solidFill>
                  </a:tcPr>
                </a:tc>
                <a:tc>
                  <a:txBody>
                    <a:bodyPr/>
                    <a:lstStyle/>
                    <a:p>
                      <a:r>
                        <a:rPr lang="en-GB" sz="1000" noProof="0" dirty="0">
                          <a:solidFill>
                            <a:schemeClr val="bg1"/>
                          </a:solidFill>
                          <a:latin typeface="Tunga" panose="020B0502040204020203" pitchFamily="34" charset="0"/>
                          <a:cs typeface="Tunga" panose="020B0502040204020203" pitchFamily="34" charset="0"/>
                        </a:rPr>
                        <a:t>6 hours</a:t>
                      </a:r>
                    </a:p>
                  </a:txBody>
                  <a:tcPr>
                    <a:solidFill>
                      <a:schemeClr val="bg1">
                        <a:lumMod val="65000"/>
                      </a:schemeClr>
                    </a:solidFill>
                  </a:tcPr>
                </a:tc>
                <a:extLst>
                  <a:ext uri="{0D108BD9-81ED-4DB2-BD59-A6C34878D82A}">
                    <a16:rowId xmlns:a16="http://schemas.microsoft.com/office/drawing/2014/main" val="3983907128"/>
                  </a:ext>
                </a:extLst>
              </a:tr>
              <a:tr h="0">
                <a:tc>
                  <a:txBody>
                    <a:bodyPr/>
                    <a:lstStyle/>
                    <a:p>
                      <a:r>
                        <a:rPr lang="en-GB" sz="1000" noProof="0" dirty="0">
                          <a:solidFill>
                            <a:schemeClr val="bg1"/>
                          </a:solidFill>
                          <a:latin typeface="Tunga" panose="020B0502040204020203" pitchFamily="34" charset="0"/>
                          <a:cs typeface="Tunga" panose="020B0502040204020203" pitchFamily="34" charset="0"/>
                        </a:rPr>
                        <a:t>MO Morning</a:t>
                      </a:r>
                    </a:p>
                  </a:txBody>
                  <a:tcPr>
                    <a:solidFill>
                      <a:schemeClr val="bg1">
                        <a:lumMod val="50000"/>
                      </a:schemeClr>
                    </a:solidFill>
                  </a:tcPr>
                </a:tc>
                <a:tc>
                  <a:txBody>
                    <a:bodyPr/>
                    <a:lstStyle/>
                    <a:p>
                      <a:r>
                        <a:rPr lang="en-GB" sz="1000" noProof="0" dirty="0">
                          <a:solidFill>
                            <a:schemeClr val="bg1"/>
                          </a:solidFill>
                          <a:latin typeface="Tunga" panose="020B0502040204020203" pitchFamily="34" charset="0"/>
                          <a:cs typeface="Tunga" panose="020B0502040204020203" pitchFamily="34" charset="0"/>
                        </a:rPr>
                        <a:t>MO Afternoon</a:t>
                      </a:r>
                    </a:p>
                  </a:txBody>
                  <a:tcPr>
                    <a:solidFill>
                      <a:schemeClr val="bg1">
                        <a:lumMod val="65000"/>
                      </a:schemeClr>
                    </a:solidFill>
                  </a:tcPr>
                </a:tc>
                <a:tc>
                  <a:txBody>
                    <a:bodyPr/>
                    <a:lstStyle/>
                    <a:p>
                      <a:r>
                        <a:rPr lang="en-GB" sz="1000" noProof="0" dirty="0">
                          <a:solidFill>
                            <a:schemeClr val="bg1"/>
                          </a:solidFill>
                          <a:latin typeface="Tunga" panose="020B0502040204020203" pitchFamily="34" charset="0"/>
                          <a:cs typeface="Tunga" panose="020B0502040204020203" pitchFamily="34" charset="0"/>
                        </a:rPr>
                        <a:t>BIM</a:t>
                      </a:r>
                    </a:p>
                  </a:txBody>
                  <a:tcPr>
                    <a:solidFill>
                      <a:schemeClr val="bg1">
                        <a:lumMod val="65000"/>
                      </a:schemeClr>
                    </a:solidFill>
                  </a:tcPr>
                </a:tc>
                <a:tc>
                  <a:txBody>
                    <a:bodyPr/>
                    <a:lstStyle/>
                    <a:p>
                      <a:r>
                        <a:rPr lang="en-GB" sz="1000" noProof="0" dirty="0">
                          <a:solidFill>
                            <a:schemeClr val="bg1"/>
                          </a:solidFill>
                          <a:latin typeface="Tunga" panose="020B0502040204020203" pitchFamily="34" charset="0"/>
                          <a:cs typeface="Tunga" panose="020B0502040204020203" pitchFamily="34" charset="0"/>
                        </a:rPr>
                        <a:t>6 hours</a:t>
                      </a:r>
                    </a:p>
                  </a:txBody>
                  <a:tcPr>
                    <a:solidFill>
                      <a:schemeClr val="bg1">
                        <a:lumMod val="65000"/>
                      </a:schemeClr>
                    </a:solidFill>
                  </a:tcPr>
                </a:tc>
                <a:extLst>
                  <a:ext uri="{0D108BD9-81ED-4DB2-BD59-A6C34878D82A}">
                    <a16:rowId xmlns:a16="http://schemas.microsoft.com/office/drawing/2014/main" val="68612838"/>
                  </a:ext>
                </a:extLst>
              </a:tr>
              <a:tr h="0">
                <a:tc>
                  <a:txBody>
                    <a:bodyPr/>
                    <a:lstStyle/>
                    <a:p>
                      <a:r>
                        <a:rPr lang="en-GB" sz="1000" noProof="0" dirty="0">
                          <a:solidFill>
                            <a:schemeClr val="tx1"/>
                          </a:solidFill>
                          <a:latin typeface="Tunga" panose="020B0502040204020203" pitchFamily="34" charset="0"/>
                          <a:cs typeface="Tunga" panose="020B0502040204020203" pitchFamily="34" charset="0"/>
                        </a:rPr>
                        <a:t>TU Night</a:t>
                      </a:r>
                    </a:p>
                  </a:txBody>
                  <a:tcPr>
                    <a:solidFill>
                      <a:srgbClr val="FFFFCC"/>
                    </a:solidFill>
                  </a:tcPr>
                </a:tc>
                <a:tc>
                  <a:txBody>
                    <a:bodyPr/>
                    <a:lstStyle/>
                    <a:p>
                      <a:r>
                        <a:rPr lang="en-GB" sz="1000" noProof="0" dirty="0">
                          <a:solidFill>
                            <a:schemeClr val="tx1"/>
                          </a:solidFill>
                          <a:latin typeface="Tunga" panose="020B0502040204020203" pitchFamily="34" charset="0"/>
                          <a:cs typeface="Tunga" panose="020B0502040204020203" pitchFamily="34" charset="0"/>
                        </a:rPr>
                        <a:t>WE Morning</a:t>
                      </a:r>
                    </a:p>
                  </a:txBody>
                  <a:tcPr>
                    <a:solidFill>
                      <a:srgbClr val="FFFFCC"/>
                    </a:solidFill>
                  </a:tcPr>
                </a:tc>
                <a:tc>
                  <a:txBody>
                    <a:bodyPr/>
                    <a:lstStyle/>
                    <a:p>
                      <a:r>
                        <a:rPr lang="en-GB" sz="1000" noProof="0" dirty="0">
                          <a:solidFill>
                            <a:schemeClr val="tx1"/>
                          </a:solidFill>
                          <a:latin typeface="Tunga" panose="020B0502040204020203" pitchFamily="34" charset="0"/>
                          <a:cs typeface="Tunga" panose="020B0502040204020203" pitchFamily="34" charset="0"/>
                        </a:rPr>
                        <a:t>BIM</a:t>
                      </a:r>
                    </a:p>
                  </a:txBody>
                  <a:tcPr>
                    <a:solidFill>
                      <a:srgbClr val="FFFFCC"/>
                    </a:solidFill>
                  </a:tcPr>
                </a:tc>
                <a:tc>
                  <a:txBody>
                    <a:bodyPr/>
                    <a:lstStyle/>
                    <a:p>
                      <a:r>
                        <a:rPr lang="en-GB" sz="1000" noProof="0" dirty="0">
                          <a:solidFill>
                            <a:schemeClr val="tx1"/>
                          </a:solidFill>
                          <a:latin typeface="Tunga" panose="020B0502040204020203" pitchFamily="34" charset="0"/>
                          <a:cs typeface="Tunga" panose="020B0502040204020203" pitchFamily="34" charset="0"/>
                        </a:rPr>
                        <a:t>6 hours</a:t>
                      </a:r>
                    </a:p>
                  </a:txBody>
                  <a:tcPr>
                    <a:solidFill>
                      <a:srgbClr val="FFFFCC"/>
                    </a:solidFill>
                  </a:tcPr>
                </a:tc>
                <a:extLst>
                  <a:ext uri="{0D108BD9-81ED-4DB2-BD59-A6C34878D82A}">
                    <a16:rowId xmlns:a16="http://schemas.microsoft.com/office/drawing/2014/main" val="2201246625"/>
                  </a:ext>
                </a:extLst>
              </a:tr>
              <a:tr h="0">
                <a:tc>
                  <a:txBody>
                    <a:bodyPr/>
                    <a:lstStyle/>
                    <a:p>
                      <a:r>
                        <a:rPr lang="en-GB" sz="1000" noProof="0" dirty="0">
                          <a:solidFill>
                            <a:schemeClr val="bg1"/>
                          </a:solidFill>
                          <a:latin typeface="Tunga" panose="020B0502040204020203" pitchFamily="34" charset="0"/>
                          <a:cs typeface="Tunga" panose="020B0502040204020203" pitchFamily="34" charset="0"/>
                        </a:rPr>
                        <a:t>WE Afternoon</a:t>
                      </a:r>
                    </a:p>
                  </a:txBody>
                  <a:tcPr>
                    <a:solidFill>
                      <a:srgbClr val="FF0000"/>
                    </a:solidFill>
                  </a:tcPr>
                </a:tc>
                <a:tc>
                  <a:txBody>
                    <a:bodyPr/>
                    <a:lstStyle/>
                    <a:p>
                      <a:r>
                        <a:rPr lang="en-GB" sz="1000" b="0" noProof="0" dirty="0">
                          <a:solidFill>
                            <a:schemeClr val="bg1"/>
                          </a:solidFill>
                          <a:latin typeface="Tunga" panose="020B0502040204020203" pitchFamily="34" charset="0"/>
                          <a:cs typeface="Tunga" panose="020B0502040204020203" pitchFamily="34" charset="0"/>
                        </a:rPr>
                        <a:t>TH Morning</a:t>
                      </a:r>
                    </a:p>
                  </a:txBody>
                  <a:tcPr>
                    <a:solidFill>
                      <a:srgbClr val="FF0000"/>
                    </a:solidFill>
                  </a:tcPr>
                </a:tc>
                <a:tc>
                  <a:txBody>
                    <a:bodyPr/>
                    <a:lstStyle/>
                    <a:p>
                      <a:r>
                        <a:rPr lang="en-GB" sz="1000" b="0" noProof="0" dirty="0">
                          <a:solidFill>
                            <a:schemeClr val="bg1"/>
                          </a:solidFill>
                          <a:latin typeface="Tunga" panose="020B0502040204020203" pitchFamily="34" charset="0"/>
                          <a:cs typeface="Tunga" panose="020B0502040204020203" pitchFamily="34" charset="0"/>
                        </a:rPr>
                        <a:t>BIM</a:t>
                      </a:r>
                    </a:p>
                  </a:txBody>
                  <a:tcPr>
                    <a:solidFill>
                      <a:schemeClr val="bg1">
                        <a:lumMod val="65000"/>
                      </a:schemeClr>
                    </a:solidFill>
                  </a:tcPr>
                </a:tc>
                <a:tc>
                  <a:txBody>
                    <a:bodyPr/>
                    <a:lstStyle/>
                    <a:p>
                      <a:r>
                        <a:rPr lang="en-GB" sz="1000" noProof="0" dirty="0">
                          <a:solidFill>
                            <a:schemeClr val="bg1"/>
                          </a:solidFill>
                          <a:latin typeface="Tunga" panose="020B0502040204020203" pitchFamily="34" charset="0"/>
                          <a:cs typeface="Tunga" panose="020B0502040204020203" pitchFamily="34" charset="0"/>
                        </a:rPr>
                        <a:t>6 hours</a:t>
                      </a:r>
                      <a:endParaRPr lang="en-GB" sz="1000" b="0" noProof="0" dirty="0">
                        <a:solidFill>
                          <a:schemeClr val="bg1"/>
                        </a:solidFill>
                        <a:latin typeface="Tunga" panose="020B0502040204020203" pitchFamily="34" charset="0"/>
                        <a:cs typeface="Tunga" panose="020B0502040204020203" pitchFamily="34" charset="0"/>
                      </a:endParaRPr>
                    </a:p>
                  </a:txBody>
                  <a:tcPr>
                    <a:solidFill>
                      <a:schemeClr val="bg1">
                        <a:lumMod val="65000"/>
                      </a:schemeClr>
                    </a:solidFill>
                  </a:tcPr>
                </a:tc>
                <a:extLst>
                  <a:ext uri="{0D108BD9-81ED-4DB2-BD59-A6C34878D82A}">
                    <a16:rowId xmlns:a16="http://schemas.microsoft.com/office/drawing/2014/main" val="10001"/>
                  </a:ext>
                </a:extLst>
              </a:tr>
              <a:tr h="0">
                <a:tc>
                  <a:txBody>
                    <a:bodyPr/>
                    <a:lstStyle/>
                    <a:p>
                      <a:r>
                        <a:rPr lang="en-GB" sz="1000" noProof="0" dirty="0">
                          <a:solidFill>
                            <a:schemeClr val="bg1"/>
                          </a:solidFill>
                          <a:latin typeface="Tunga" panose="020B0502040204020203" pitchFamily="34" charset="0"/>
                          <a:cs typeface="Tunga" panose="020B0502040204020203" pitchFamily="34" charset="0"/>
                        </a:rPr>
                        <a:t>TH Night</a:t>
                      </a:r>
                    </a:p>
                  </a:txBody>
                  <a:tcPr>
                    <a:solidFill>
                      <a:srgbClr val="FF0000"/>
                    </a:solidFill>
                  </a:tcPr>
                </a:tc>
                <a:tc>
                  <a:txBody>
                    <a:bodyPr/>
                    <a:lstStyle/>
                    <a:p>
                      <a:r>
                        <a:rPr lang="en-GB" sz="1000" noProof="0" dirty="0">
                          <a:solidFill>
                            <a:schemeClr val="bg1"/>
                          </a:solidFill>
                          <a:latin typeface="Tunga" panose="020B0502040204020203" pitchFamily="34" charset="0"/>
                          <a:cs typeface="Tunga" panose="020B0502040204020203" pitchFamily="34" charset="0"/>
                        </a:rPr>
                        <a:t>FR Morning</a:t>
                      </a:r>
                    </a:p>
                  </a:txBody>
                  <a:tcPr>
                    <a:solidFill>
                      <a:srgbClr val="FF0000"/>
                    </a:solidFill>
                  </a:tcPr>
                </a:tc>
                <a:tc>
                  <a:txBody>
                    <a:bodyPr/>
                    <a:lstStyle/>
                    <a:p>
                      <a:r>
                        <a:rPr lang="en-GB" sz="1000" noProof="0" dirty="0">
                          <a:solidFill>
                            <a:schemeClr val="bg1"/>
                          </a:solidFill>
                          <a:latin typeface="Tunga" panose="020B0502040204020203" pitchFamily="34" charset="0"/>
                          <a:cs typeface="Tunga" panose="020B0502040204020203" pitchFamily="34" charset="0"/>
                        </a:rPr>
                        <a:t>BIM</a:t>
                      </a:r>
                    </a:p>
                  </a:txBody>
                  <a:tcPr>
                    <a:solidFill>
                      <a:schemeClr val="bg1">
                        <a:lumMod val="65000"/>
                      </a:schemeClr>
                    </a:solidFill>
                  </a:tcPr>
                </a:tc>
                <a:tc>
                  <a:txBody>
                    <a:bodyPr/>
                    <a:lstStyle/>
                    <a:p>
                      <a:r>
                        <a:rPr lang="en-GB" sz="1000" noProof="0" dirty="0">
                          <a:solidFill>
                            <a:schemeClr val="bg1"/>
                          </a:solidFill>
                          <a:latin typeface="Tunga" panose="020B0502040204020203" pitchFamily="34" charset="0"/>
                          <a:cs typeface="Tunga" panose="020B0502040204020203" pitchFamily="34" charset="0"/>
                        </a:rPr>
                        <a:t>6 hours</a:t>
                      </a:r>
                    </a:p>
                  </a:txBody>
                  <a:tcPr>
                    <a:solidFill>
                      <a:schemeClr val="bg1">
                        <a:lumMod val="65000"/>
                      </a:schemeClr>
                    </a:solidFill>
                  </a:tcPr>
                </a:tc>
                <a:extLst>
                  <a:ext uri="{0D108BD9-81ED-4DB2-BD59-A6C34878D82A}">
                    <a16:rowId xmlns:a16="http://schemas.microsoft.com/office/drawing/2014/main" val="10002"/>
                  </a:ext>
                </a:extLst>
              </a:tr>
            </a:tbl>
          </a:graphicData>
        </a:graphic>
      </p:graphicFrame>
      <p:graphicFrame>
        <p:nvGraphicFramePr>
          <p:cNvPr id="95" name="Table 94"/>
          <p:cNvGraphicFramePr>
            <a:graphicFrameLocks noGrp="1"/>
          </p:cNvGraphicFramePr>
          <p:nvPr>
            <p:extLst>
              <p:ext uri="{D42A27DB-BD31-4B8C-83A1-F6EECF244321}">
                <p14:modId xmlns:p14="http://schemas.microsoft.com/office/powerpoint/2010/main" val="2883635091"/>
              </p:ext>
            </p:extLst>
          </p:nvPr>
        </p:nvGraphicFramePr>
        <p:xfrm>
          <a:off x="3978564" y="4088968"/>
          <a:ext cx="3641436" cy="1463040"/>
        </p:xfrm>
        <a:graphic>
          <a:graphicData uri="http://schemas.openxmlformats.org/drawingml/2006/table">
            <a:tbl>
              <a:tblPr bandRow="1">
                <a:tableStyleId>{073A0DAA-6AF3-43AB-8588-CEC1D06C72B9}</a:tableStyleId>
              </a:tblPr>
              <a:tblGrid>
                <a:gridCol w="1126836">
                  <a:extLst>
                    <a:ext uri="{9D8B030D-6E8A-4147-A177-3AD203B41FA5}">
                      <a16:colId xmlns:a16="http://schemas.microsoft.com/office/drawing/2014/main" val="20000"/>
                    </a:ext>
                  </a:extLst>
                </a:gridCol>
                <a:gridCol w="1066800">
                  <a:extLst>
                    <a:ext uri="{9D8B030D-6E8A-4147-A177-3AD203B41FA5}">
                      <a16:colId xmlns:a16="http://schemas.microsoft.com/office/drawing/2014/main" val="20001"/>
                    </a:ext>
                  </a:extLst>
                </a:gridCol>
                <a:gridCol w="685800">
                  <a:extLst>
                    <a:ext uri="{9D8B030D-6E8A-4147-A177-3AD203B41FA5}">
                      <a16:colId xmlns:a16="http://schemas.microsoft.com/office/drawing/2014/main" val="2683200387"/>
                    </a:ext>
                  </a:extLst>
                </a:gridCol>
                <a:gridCol w="762000">
                  <a:extLst>
                    <a:ext uri="{9D8B030D-6E8A-4147-A177-3AD203B41FA5}">
                      <a16:colId xmlns:a16="http://schemas.microsoft.com/office/drawing/2014/main" val="598301134"/>
                    </a:ext>
                  </a:extLst>
                </a:gridCol>
              </a:tblGrid>
              <a:tr h="0">
                <a:tc>
                  <a:txBody>
                    <a:bodyPr/>
                    <a:lstStyle/>
                    <a:p>
                      <a:r>
                        <a:rPr lang="en-GB" sz="1000" noProof="0" dirty="0">
                          <a:solidFill>
                            <a:schemeClr val="bg1"/>
                          </a:solidFill>
                          <a:latin typeface="Tunga" panose="020B0502040204020203" pitchFamily="34" charset="0"/>
                          <a:cs typeface="Tunga" panose="020B0502040204020203" pitchFamily="34" charset="0"/>
                        </a:rPr>
                        <a:t>Tilburg (Departure)</a:t>
                      </a:r>
                    </a:p>
                  </a:txBody>
                  <a:tcPr>
                    <a:solidFill>
                      <a:schemeClr val="bg1">
                        <a:lumMod val="50000"/>
                      </a:schemeClr>
                    </a:solidFill>
                  </a:tcPr>
                </a:tc>
                <a:tc>
                  <a:txBody>
                    <a:bodyPr/>
                    <a:lstStyle/>
                    <a:p>
                      <a:r>
                        <a:rPr lang="en-GB" sz="1000" noProof="0" dirty="0">
                          <a:solidFill>
                            <a:schemeClr val="bg1"/>
                          </a:solidFill>
                          <a:latin typeface="Tunga" panose="020B0502040204020203" pitchFamily="34" charset="0"/>
                          <a:cs typeface="Tunga" panose="020B0502040204020203" pitchFamily="34" charset="0"/>
                        </a:rPr>
                        <a:t>Rotterdam (Arrival)</a:t>
                      </a:r>
                    </a:p>
                  </a:txBody>
                  <a:tcPr>
                    <a:solidFill>
                      <a:schemeClr val="bg1">
                        <a:lumMod val="65000"/>
                      </a:schemeClr>
                    </a:solidFill>
                  </a:tcPr>
                </a:tc>
                <a:tc>
                  <a:txBody>
                    <a:bodyPr/>
                    <a:lstStyle/>
                    <a:p>
                      <a:r>
                        <a:rPr lang="en-GB" sz="1000" noProof="0" dirty="0">
                          <a:solidFill>
                            <a:schemeClr val="bg1"/>
                          </a:solidFill>
                          <a:latin typeface="Tunga" panose="020B0502040204020203" pitchFamily="34" charset="0"/>
                          <a:cs typeface="Tunga" panose="020B0502040204020203" pitchFamily="34" charset="0"/>
                        </a:rPr>
                        <a:t>Operator</a:t>
                      </a:r>
                    </a:p>
                  </a:txBody>
                  <a:tcPr>
                    <a:solidFill>
                      <a:schemeClr val="bg1">
                        <a:lumMod val="65000"/>
                      </a:schemeClr>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000" noProof="0" dirty="0">
                          <a:solidFill>
                            <a:schemeClr val="bg1"/>
                          </a:solidFill>
                          <a:latin typeface="Tunga" panose="020B0502040204020203" pitchFamily="34" charset="0"/>
                          <a:cs typeface="Tunga" panose="020B0502040204020203" pitchFamily="34" charset="0"/>
                        </a:rPr>
                        <a:t>Transit time</a:t>
                      </a:r>
                    </a:p>
                  </a:txBody>
                  <a:tcPr>
                    <a:solidFill>
                      <a:schemeClr val="bg1">
                        <a:lumMod val="65000"/>
                      </a:schemeClr>
                    </a:solidFill>
                  </a:tcPr>
                </a:tc>
                <a:extLst>
                  <a:ext uri="{0D108BD9-81ED-4DB2-BD59-A6C34878D82A}">
                    <a16:rowId xmlns:a16="http://schemas.microsoft.com/office/drawing/2014/main" val="2550279558"/>
                  </a:ext>
                </a:extLst>
              </a:tr>
              <a:tr h="0">
                <a:tc>
                  <a:txBody>
                    <a:bodyPr/>
                    <a:lstStyle/>
                    <a:p>
                      <a:r>
                        <a:rPr lang="en-GB" sz="1000" noProof="0" dirty="0">
                          <a:solidFill>
                            <a:schemeClr val="bg1"/>
                          </a:solidFill>
                          <a:latin typeface="Tunga" panose="020B0502040204020203" pitchFamily="34" charset="0"/>
                          <a:cs typeface="Tunga" panose="020B0502040204020203" pitchFamily="34" charset="0"/>
                        </a:rPr>
                        <a:t>TU Evening</a:t>
                      </a:r>
                    </a:p>
                  </a:txBody>
                  <a:tcPr>
                    <a:solidFill>
                      <a:schemeClr val="bg1">
                        <a:lumMod val="50000"/>
                      </a:schemeClr>
                    </a:solidFill>
                  </a:tcPr>
                </a:tc>
                <a:tc>
                  <a:txBody>
                    <a:bodyPr/>
                    <a:lstStyle/>
                    <a:p>
                      <a:r>
                        <a:rPr lang="en-GB" sz="1000" noProof="0" dirty="0">
                          <a:solidFill>
                            <a:schemeClr val="bg1"/>
                          </a:solidFill>
                          <a:latin typeface="Tunga" panose="020B0502040204020203" pitchFamily="34" charset="0"/>
                          <a:cs typeface="Tunga" panose="020B0502040204020203" pitchFamily="34" charset="0"/>
                        </a:rPr>
                        <a:t>WE Morning</a:t>
                      </a:r>
                    </a:p>
                  </a:txBody>
                  <a:tcPr>
                    <a:solidFill>
                      <a:schemeClr val="bg1">
                        <a:lumMod val="65000"/>
                      </a:schemeClr>
                    </a:solidFill>
                  </a:tcPr>
                </a:tc>
                <a:tc>
                  <a:txBody>
                    <a:bodyPr/>
                    <a:lstStyle/>
                    <a:p>
                      <a:r>
                        <a:rPr lang="en-GB" sz="1000" noProof="0" dirty="0">
                          <a:solidFill>
                            <a:schemeClr val="bg1"/>
                          </a:solidFill>
                          <a:latin typeface="Tunga" panose="020B0502040204020203" pitchFamily="34" charset="0"/>
                          <a:cs typeface="Tunga" panose="020B0502040204020203" pitchFamily="34" charset="0"/>
                        </a:rPr>
                        <a:t>BIM</a:t>
                      </a:r>
                    </a:p>
                  </a:txBody>
                  <a:tcPr>
                    <a:solidFill>
                      <a:schemeClr val="bg1">
                        <a:lumMod val="65000"/>
                      </a:schemeClr>
                    </a:solidFill>
                  </a:tcPr>
                </a:tc>
                <a:tc>
                  <a:txBody>
                    <a:bodyPr/>
                    <a:lstStyle/>
                    <a:p>
                      <a:r>
                        <a:rPr lang="en-GB" sz="1000" noProof="0" dirty="0">
                          <a:solidFill>
                            <a:schemeClr val="bg1"/>
                          </a:solidFill>
                          <a:latin typeface="Tunga" panose="020B0502040204020203" pitchFamily="34" charset="0"/>
                          <a:cs typeface="Tunga" panose="020B0502040204020203" pitchFamily="34" charset="0"/>
                        </a:rPr>
                        <a:t>6 hours</a:t>
                      </a:r>
                    </a:p>
                  </a:txBody>
                  <a:tcPr>
                    <a:solidFill>
                      <a:schemeClr val="bg1">
                        <a:lumMod val="65000"/>
                      </a:schemeClr>
                    </a:solidFill>
                  </a:tcPr>
                </a:tc>
                <a:extLst>
                  <a:ext uri="{0D108BD9-81ED-4DB2-BD59-A6C34878D82A}">
                    <a16:rowId xmlns:a16="http://schemas.microsoft.com/office/drawing/2014/main" val="3983907128"/>
                  </a:ext>
                </a:extLst>
              </a:tr>
              <a:tr h="0">
                <a:tc>
                  <a:txBody>
                    <a:bodyPr/>
                    <a:lstStyle/>
                    <a:p>
                      <a:r>
                        <a:rPr lang="en-GB" sz="1000" noProof="0" dirty="0">
                          <a:solidFill>
                            <a:schemeClr val="bg1"/>
                          </a:solidFill>
                          <a:latin typeface="Tunga" panose="020B0502040204020203" pitchFamily="34" charset="0"/>
                          <a:cs typeface="Tunga" panose="020B0502040204020203" pitchFamily="34" charset="0"/>
                        </a:rPr>
                        <a:t>WE Evening</a:t>
                      </a:r>
                    </a:p>
                  </a:txBody>
                  <a:tcPr>
                    <a:solidFill>
                      <a:schemeClr val="bg1">
                        <a:lumMod val="50000"/>
                      </a:schemeClr>
                    </a:solidFill>
                  </a:tcPr>
                </a:tc>
                <a:tc>
                  <a:txBody>
                    <a:bodyPr/>
                    <a:lstStyle/>
                    <a:p>
                      <a:r>
                        <a:rPr lang="en-GB" sz="1000" noProof="0" dirty="0">
                          <a:solidFill>
                            <a:schemeClr val="bg1"/>
                          </a:solidFill>
                          <a:latin typeface="Tunga" panose="020B0502040204020203" pitchFamily="34" charset="0"/>
                          <a:cs typeface="Tunga" panose="020B0502040204020203" pitchFamily="34" charset="0"/>
                        </a:rPr>
                        <a:t>TH Morning</a:t>
                      </a:r>
                    </a:p>
                  </a:txBody>
                  <a:tcPr>
                    <a:solidFill>
                      <a:schemeClr val="bg1">
                        <a:lumMod val="65000"/>
                      </a:schemeClr>
                    </a:solidFill>
                  </a:tcPr>
                </a:tc>
                <a:tc>
                  <a:txBody>
                    <a:bodyPr/>
                    <a:lstStyle/>
                    <a:p>
                      <a:r>
                        <a:rPr lang="en-GB" sz="1000" noProof="0" dirty="0">
                          <a:solidFill>
                            <a:schemeClr val="bg1"/>
                          </a:solidFill>
                          <a:latin typeface="Tunga" panose="020B0502040204020203" pitchFamily="34" charset="0"/>
                          <a:cs typeface="Tunga" panose="020B0502040204020203" pitchFamily="34" charset="0"/>
                        </a:rPr>
                        <a:t>BIM</a:t>
                      </a:r>
                    </a:p>
                  </a:txBody>
                  <a:tcPr>
                    <a:solidFill>
                      <a:schemeClr val="bg1">
                        <a:lumMod val="65000"/>
                      </a:schemeClr>
                    </a:solidFill>
                  </a:tcPr>
                </a:tc>
                <a:tc>
                  <a:txBody>
                    <a:bodyPr/>
                    <a:lstStyle/>
                    <a:p>
                      <a:r>
                        <a:rPr lang="en-GB" sz="1000" noProof="0" dirty="0">
                          <a:solidFill>
                            <a:schemeClr val="bg1"/>
                          </a:solidFill>
                          <a:latin typeface="Tunga" panose="020B0502040204020203" pitchFamily="34" charset="0"/>
                          <a:cs typeface="Tunga" panose="020B0502040204020203" pitchFamily="34" charset="0"/>
                        </a:rPr>
                        <a:t>6 hours</a:t>
                      </a:r>
                    </a:p>
                  </a:txBody>
                  <a:tcPr>
                    <a:solidFill>
                      <a:schemeClr val="bg1">
                        <a:lumMod val="65000"/>
                      </a:schemeClr>
                    </a:solidFill>
                  </a:tcPr>
                </a:tc>
                <a:extLst>
                  <a:ext uri="{0D108BD9-81ED-4DB2-BD59-A6C34878D82A}">
                    <a16:rowId xmlns:a16="http://schemas.microsoft.com/office/drawing/2014/main" val="68612838"/>
                  </a:ext>
                </a:extLst>
              </a:tr>
              <a:tr h="0">
                <a:tc>
                  <a:txBody>
                    <a:bodyPr/>
                    <a:lstStyle/>
                    <a:p>
                      <a:r>
                        <a:rPr lang="en-GB" sz="1000" noProof="0" dirty="0">
                          <a:solidFill>
                            <a:schemeClr val="bg1"/>
                          </a:solidFill>
                          <a:latin typeface="Tunga" panose="020B0502040204020203" pitchFamily="34" charset="0"/>
                          <a:cs typeface="Tunga" panose="020B0502040204020203" pitchFamily="34" charset="0"/>
                        </a:rPr>
                        <a:t>TH Evening</a:t>
                      </a:r>
                    </a:p>
                  </a:txBody>
                  <a:tcPr>
                    <a:solidFill>
                      <a:schemeClr val="bg1">
                        <a:lumMod val="50000"/>
                      </a:schemeClr>
                    </a:solidFill>
                  </a:tcPr>
                </a:tc>
                <a:tc>
                  <a:txBody>
                    <a:bodyPr/>
                    <a:lstStyle/>
                    <a:p>
                      <a:r>
                        <a:rPr lang="en-GB" sz="1000" noProof="0" dirty="0">
                          <a:solidFill>
                            <a:schemeClr val="bg1"/>
                          </a:solidFill>
                          <a:latin typeface="Tunga" panose="020B0502040204020203" pitchFamily="34" charset="0"/>
                          <a:cs typeface="Tunga" panose="020B0502040204020203" pitchFamily="34" charset="0"/>
                        </a:rPr>
                        <a:t>FR Morning</a:t>
                      </a:r>
                    </a:p>
                  </a:txBody>
                  <a:tcPr>
                    <a:solidFill>
                      <a:schemeClr val="bg1">
                        <a:lumMod val="65000"/>
                      </a:schemeClr>
                    </a:solidFill>
                  </a:tcPr>
                </a:tc>
                <a:tc>
                  <a:txBody>
                    <a:bodyPr/>
                    <a:lstStyle/>
                    <a:p>
                      <a:r>
                        <a:rPr lang="en-GB" sz="1000" noProof="0" dirty="0">
                          <a:solidFill>
                            <a:schemeClr val="bg1"/>
                          </a:solidFill>
                          <a:latin typeface="Tunga" panose="020B0502040204020203" pitchFamily="34" charset="0"/>
                          <a:cs typeface="Tunga" panose="020B0502040204020203" pitchFamily="34" charset="0"/>
                        </a:rPr>
                        <a:t>BIM</a:t>
                      </a:r>
                    </a:p>
                  </a:txBody>
                  <a:tcPr>
                    <a:solidFill>
                      <a:schemeClr val="bg1">
                        <a:lumMod val="65000"/>
                      </a:schemeClr>
                    </a:solidFill>
                  </a:tcPr>
                </a:tc>
                <a:tc>
                  <a:txBody>
                    <a:bodyPr/>
                    <a:lstStyle/>
                    <a:p>
                      <a:r>
                        <a:rPr lang="en-GB" sz="1000" noProof="0" dirty="0">
                          <a:solidFill>
                            <a:schemeClr val="bg1"/>
                          </a:solidFill>
                          <a:latin typeface="Tunga" panose="020B0502040204020203" pitchFamily="34" charset="0"/>
                          <a:cs typeface="Tunga" panose="020B0502040204020203" pitchFamily="34" charset="0"/>
                        </a:rPr>
                        <a:t>6 hours</a:t>
                      </a:r>
                    </a:p>
                  </a:txBody>
                  <a:tcPr>
                    <a:solidFill>
                      <a:schemeClr val="bg1">
                        <a:lumMod val="65000"/>
                      </a:schemeClr>
                    </a:solidFill>
                  </a:tcPr>
                </a:tc>
                <a:extLst>
                  <a:ext uri="{0D108BD9-81ED-4DB2-BD59-A6C34878D82A}">
                    <a16:rowId xmlns:a16="http://schemas.microsoft.com/office/drawing/2014/main" val="2201246625"/>
                  </a:ext>
                </a:extLst>
              </a:tr>
              <a:tr h="0">
                <a:tc>
                  <a:txBody>
                    <a:bodyPr/>
                    <a:lstStyle/>
                    <a:p>
                      <a:r>
                        <a:rPr lang="en-GB" sz="1000" b="0" noProof="0" dirty="0">
                          <a:solidFill>
                            <a:schemeClr val="bg1"/>
                          </a:solidFill>
                          <a:latin typeface="Tunga" panose="020B0502040204020203" pitchFamily="34" charset="0"/>
                          <a:cs typeface="Tunga" panose="020B0502040204020203" pitchFamily="34" charset="0"/>
                        </a:rPr>
                        <a:t>FR Evening</a:t>
                      </a:r>
                    </a:p>
                  </a:txBody>
                  <a:tcPr>
                    <a:solidFill>
                      <a:schemeClr val="bg1">
                        <a:lumMod val="50000"/>
                      </a:schemeClr>
                    </a:solidFill>
                  </a:tcPr>
                </a:tc>
                <a:tc>
                  <a:txBody>
                    <a:bodyPr/>
                    <a:lstStyle/>
                    <a:p>
                      <a:r>
                        <a:rPr lang="en-GB" sz="1000" noProof="0" dirty="0">
                          <a:solidFill>
                            <a:schemeClr val="bg1"/>
                          </a:solidFill>
                          <a:latin typeface="Tunga" panose="020B0502040204020203" pitchFamily="34" charset="0"/>
                          <a:cs typeface="Tunga" panose="020B0502040204020203" pitchFamily="34" charset="0"/>
                        </a:rPr>
                        <a:t>SA Morning</a:t>
                      </a:r>
                    </a:p>
                  </a:txBody>
                  <a:tcPr>
                    <a:solidFill>
                      <a:schemeClr val="bg1">
                        <a:lumMod val="65000"/>
                      </a:schemeClr>
                    </a:solidFill>
                  </a:tcPr>
                </a:tc>
                <a:tc>
                  <a:txBody>
                    <a:bodyPr/>
                    <a:lstStyle/>
                    <a:p>
                      <a:r>
                        <a:rPr lang="en-GB" sz="1000" b="0" noProof="0" dirty="0">
                          <a:solidFill>
                            <a:schemeClr val="bg1"/>
                          </a:solidFill>
                          <a:latin typeface="Tunga" panose="020B0502040204020203" pitchFamily="34" charset="0"/>
                          <a:cs typeface="Tunga" panose="020B0502040204020203" pitchFamily="34" charset="0"/>
                        </a:rPr>
                        <a:t>BIM</a:t>
                      </a:r>
                    </a:p>
                  </a:txBody>
                  <a:tcPr>
                    <a:solidFill>
                      <a:schemeClr val="bg1">
                        <a:lumMod val="65000"/>
                      </a:schemeClr>
                    </a:solidFill>
                  </a:tcPr>
                </a:tc>
                <a:tc>
                  <a:txBody>
                    <a:bodyPr/>
                    <a:lstStyle/>
                    <a:p>
                      <a:r>
                        <a:rPr lang="en-GB" sz="1000" noProof="0" dirty="0">
                          <a:solidFill>
                            <a:schemeClr val="bg1"/>
                          </a:solidFill>
                          <a:latin typeface="Tunga" panose="020B0502040204020203" pitchFamily="34" charset="0"/>
                          <a:cs typeface="Tunga" panose="020B0502040204020203" pitchFamily="34" charset="0"/>
                        </a:rPr>
                        <a:t>6 hours</a:t>
                      </a:r>
                      <a:endParaRPr lang="en-GB" sz="1000" b="0" noProof="0" dirty="0">
                        <a:solidFill>
                          <a:schemeClr val="bg1"/>
                        </a:solidFill>
                        <a:latin typeface="Tunga" panose="020B0502040204020203" pitchFamily="34" charset="0"/>
                        <a:cs typeface="Tunga" panose="020B0502040204020203" pitchFamily="34" charset="0"/>
                      </a:endParaRPr>
                    </a:p>
                  </a:txBody>
                  <a:tcPr>
                    <a:solidFill>
                      <a:schemeClr val="bg1">
                        <a:lumMod val="65000"/>
                      </a:schemeClr>
                    </a:solidFill>
                  </a:tcPr>
                </a:tc>
                <a:extLst>
                  <a:ext uri="{0D108BD9-81ED-4DB2-BD59-A6C34878D82A}">
                    <a16:rowId xmlns:a16="http://schemas.microsoft.com/office/drawing/2014/main" val="10001"/>
                  </a:ext>
                </a:extLst>
              </a:tr>
              <a:tr h="0">
                <a:tc>
                  <a:txBody>
                    <a:bodyPr/>
                    <a:lstStyle/>
                    <a:p>
                      <a:r>
                        <a:rPr lang="en-GB" sz="1000" noProof="0" dirty="0">
                          <a:solidFill>
                            <a:schemeClr val="bg1"/>
                          </a:solidFill>
                          <a:latin typeface="Tunga" panose="020B0502040204020203" pitchFamily="34" charset="0"/>
                          <a:cs typeface="Tunga" panose="020B0502040204020203" pitchFamily="34" charset="0"/>
                        </a:rPr>
                        <a:t>SA Evening</a:t>
                      </a:r>
                    </a:p>
                  </a:txBody>
                  <a:tcPr>
                    <a:solidFill>
                      <a:schemeClr val="bg1">
                        <a:lumMod val="50000"/>
                      </a:schemeClr>
                    </a:solidFill>
                  </a:tcPr>
                </a:tc>
                <a:tc>
                  <a:txBody>
                    <a:bodyPr/>
                    <a:lstStyle/>
                    <a:p>
                      <a:r>
                        <a:rPr lang="en-GB" sz="1000" noProof="0" dirty="0">
                          <a:solidFill>
                            <a:schemeClr val="bg1"/>
                          </a:solidFill>
                          <a:latin typeface="Tunga" panose="020B0502040204020203" pitchFamily="34" charset="0"/>
                          <a:cs typeface="Tunga" panose="020B0502040204020203" pitchFamily="34" charset="0"/>
                        </a:rPr>
                        <a:t>SU Morning</a:t>
                      </a:r>
                    </a:p>
                  </a:txBody>
                  <a:tcPr>
                    <a:solidFill>
                      <a:schemeClr val="bg1">
                        <a:lumMod val="65000"/>
                      </a:schemeClr>
                    </a:solidFill>
                  </a:tcPr>
                </a:tc>
                <a:tc>
                  <a:txBody>
                    <a:bodyPr/>
                    <a:lstStyle/>
                    <a:p>
                      <a:r>
                        <a:rPr lang="en-GB" sz="1000" noProof="0" dirty="0">
                          <a:solidFill>
                            <a:schemeClr val="bg1"/>
                          </a:solidFill>
                          <a:latin typeface="Tunga" panose="020B0502040204020203" pitchFamily="34" charset="0"/>
                          <a:cs typeface="Tunga" panose="020B0502040204020203" pitchFamily="34" charset="0"/>
                        </a:rPr>
                        <a:t>BIM</a:t>
                      </a:r>
                    </a:p>
                  </a:txBody>
                  <a:tcPr>
                    <a:solidFill>
                      <a:schemeClr val="bg1">
                        <a:lumMod val="65000"/>
                      </a:schemeClr>
                    </a:solidFill>
                  </a:tcPr>
                </a:tc>
                <a:tc>
                  <a:txBody>
                    <a:bodyPr/>
                    <a:lstStyle/>
                    <a:p>
                      <a:r>
                        <a:rPr lang="en-GB" sz="1000" noProof="0" dirty="0">
                          <a:solidFill>
                            <a:schemeClr val="bg1"/>
                          </a:solidFill>
                          <a:latin typeface="Tunga" panose="020B0502040204020203" pitchFamily="34" charset="0"/>
                          <a:cs typeface="Tunga" panose="020B0502040204020203" pitchFamily="34" charset="0"/>
                        </a:rPr>
                        <a:t>6 hours</a:t>
                      </a:r>
                    </a:p>
                  </a:txBody>
                  <a:tcPr>
                    <a:solidFill>
                      <a:schemeClr val="bg1">
                        <a:lumMod val="65000"/>
                      </a:schemeClr>
                    </a:solidFill>
                  </a:tcPr>
                </a:tc>
                <a:extLst>
                  <a:ext uri="{0D108BD9-81ED-4DB2-BD59-A6C34878D82A}">
                    <a16:rowId xmlns:a16="http://schemas.microsoft.com/office/drawing/2014/main" val="10002"/>
                  </a:ext>
                </a:extLst>
              </a:tr>
            </a:tbl>
          </a:graphicData>
        </a:graphic>
      </p:graphicFrame>
      <p:sp>
        <p:nvSpPr>
          <p:cNvPr id="96" name="TextBox 95"/>
          <p:cNvSpPr txBox="1"/>
          <p:nvPr/>
        </p:nvSpPr>
        <p:spPr>
          <a:xfrm>
            <a:off x="86661" y="3861545"/>
            <a:ext cx="537327" cy="215444"/>
          </a:xfrm>
          <a:prstGeom prst="rect">
            <a:avLst/>
          </a:prstGeom>
          <a:noFill/>
        </p:spPr>
        <p:txBody>
          <a:bodyPr wrap="none" rtlCol="0">
            <a:spAutoFit/>
          </a:bodyPr>
          <a:lstStyle/>
          <a:p>
            <a:r>
              <a:rPr lang="en-GB" sz="800" dirty="0"/>
              <a:t>Inbound</a:t>
            </a:r>
          </a:p>
        </p:txBody>
      </p:sp>
      <p:sp>
        <p:nvSpPr>
          <p:cNvPr id="97" name="TextBox 96"/>
          <p:cNvSpPr txBox="1"/>
          <p:nvPr/>
        </p:nvSpPr>
        <p:spPr>
          <a:xfrm>
            <a:off x="3916173" y="3861545"/>
            <a:ext cx="612668" cy="215444"/>
          </a:xfrm>
          <a:prstGeom prst="rect">
            <a:avLst/>
          </a:prstGeom>
          <a:noFill/>
        </p:spPr>
        <p:txBody>
          <a:bodyPr wrap="none" rtlCol="0">
            <a:spAutoFit/>
          </a:bodyPr>
          <a:lstStyle/>
          <a:p>
            <a:r>
              <a:rPr lang="en-GB" sz="800" dirty="0"/>
              <a:t>Outbound</a:t>
            </a:r>
          </a:p>
        </p:txBody>
      </p:sp>
      <p:sp>
        <p:nvSpPr>
          <p:cNvPr id="68" name="Rectangle 67">
            <a:hlinkClick r:id="rId19" action="ppaction://hlinksldjump"/>
          </p:cNvPr>
          <p:cNvSpPr/>
          <p:nvPr/>
        </p:nvSpPr>
        <p:spPr>
          <a:xfrm>
            <a:off x="168658" y="4343400"/>
            <a:ext cx="3230814" cy="24337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69" name="Rectangle 68">
            <a:hlinkClick r:id="rId20" action="ppaction://hlinksldjump"/>
          </p:cNvPr>
          <p:cNvSpPr/>
          <p:nvPr/>
        </p:nvSpPr>
        <p:spPr>
          <a:xfrm>
            <a:off x="168658" y="4599871"/>
            <a:ext cx="3230814" cy="22506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70" name="Rectangle 69">
            <a:hlinkClick r:id="rId21" action="ppaction://hlinksldjump"/>
          </p:cNvPr>
          <p:cNvSpPr/>
          <p:nvPr/>
        </p:nvSpPr>
        <p:spPr>
          <a:xfrm>
            <a:off x="168658" y="4840929"/>
            <a:ext cx="3230814" cy="21828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71" name="Flowchart: Decision 70"/>
          <p:cNvSpPr/>
          <p:nvPr/>
        </p:nvSpPr>
        <p:spPr>
          <a:xfrm>
            <a:off x="446368" y="6043898"/>
            <a:ext cx="228600" cy="276133"/>
          </a:xfrm>
          <a:prstGeom prst="flowChartDecision">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a:p>
        </p:txBody>
      </p:sp>
      <p:cxnSp>
        <p:nvCxnSpPr>
          <p:cNvPr id="79" name="Straight Arrow Connector 78"/>
          <p:cNvCxnSpPr>
            <a:stCxn id="71" idx="3"/>
            <a:endCxn id="85" idx="1"/>
          </p:cNvCxnSpPr>
          <p:nvPr/>
        </p:nvCxnSpPr>
        <p:spPr>
          <a:xfrm>
            <a:off x="674968" y="6181965"/>
            <a:ext cx="7044509" cy="18676"/>
          </a:xfrm>
          <a:prstGeom prst="straightConnector1">
            <a:avLst/>
          </a:prstGeom>
          <a:ln w="38100">
            <a:tailEnd type="triangle"/>
          </a:ln>
        </p:spPr>
        <p:style>
          <a:lnRef idx="1">
            <a:schemeClr val="accent1"/>
          </a:lnRef>
          <a:fillRef idx="0">
            <a:schemeClr val="accent1"/>
          </a:fillRef>
          <a:effectRef idx="0">
            <a:schemeClr val="accent1"/>
          </a:effectRef>
          <a:fontRef idx="minor">
            <a:schemeClr val="tx1"/>
          </a:fontRef>
        </p:style>
      </p:cxnSp>
      <p:sp>
        <p:nvSpPr>
          <p:cNvPr id="85" name="Flowchart: Decision 84"/>
          <p:cNvSpPr/>
          <p:nvPr/>
        </p:nvSpPr>
        <p:spPr>
          <a:xfrm>
            <a:off x="7719477" y="6062574"/>
            <a:ext cx="228600" cy="276133"/>
          </a:xfrm>
          <a:prstGeom prst="flowChartDecision">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a:p>
        </p:txBody>
      </p:sp>
      <p:sp>
        <p:nvSpPr>
          <p:cNvPr id="113" name="Rectangle 112"/>
          <p:cNvSpPr/>
          <p:nvPr/>
        </p:nvSpPr>
        <p:spPr>
          <a:xfrm>
            <a:off x="314810" y="6607926"/>
            <a:ext cx="800133" cy="1728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l-NL" sz="1000" dirty="0"/>
              <a:t>4-9</a:t>
            </a:r>
          </a:p>
        </p:txBody>
      </p:sp>
      <p:sp>
        <p:nvSpPr>
          <p:cNvPr id="114" name="Rectangle 113"/>
          <p:cNvSpPr/>
          <p:nvPr/>
        </p:nvSpPr>
        <p:spPr>
          <a:xfrm>
            <a:off x="1109731" y="6607926"/>
            <a:ext cx="800133" cy="1728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l-NL" sz="1000" dirty="0"/>
              <a:t>5-9</a:t>
            </a:r>
          </a:p>
        </p:txBody>
      </p:sp>
      <p:sp>
        <p:nvSpPr>
          <p:cNvPr id="115" name="Rectangle 114"/>
          <p:cNvSpPr/>
          <p:nvPr/>
        </p:nvSpPr>
        <p:spPr>
          <a:xfrm>
            <a:off x="1902894" y="6607926"/>
            <a:ext cx="800133" cy="1728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l-NL" sz="1000" dirty="0"/>
              <a:t>6-9</a:t>
            </a:r>
          </a:p>
        </p:txBody>
      </p:sp>
      <p:sp>
        <p:nvSpPr>
          <p:cNvPr id="116" name="Rectangle 115"/>
          <p:cNvSpPr/>
          <p:nvPr/>
        </p:nvSpPr>
        <p:spPr>
          <a:xfrm>
            <a:off x="2704785" y="6607926"/>
            <a:ext cx="800133" cy="1728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l-NL" sz="1000" dirty="0"/>
              <a:t>7-9</a:t>
            </a:r>
          </a:p>
        </p:txBody>
      </p:sp>
      <p:sp>
        <p:nvSpPr>
          <p:cNvPr id="117" name="Rectangle 116"/>
          <p:cNvSpPr/>
          <p:nvPr/>
        </p:nvSpPr>
        <p:spPr>
          <a:xfrm>
            <a:off x="3497948" y="6607926"/>
            <a:ext cx="800133" cy="1728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l-NL" sz="1000" dirty="0"/>
              <a:t>8-9</a:t>
            </a:r>
          </a:p>
        </p:txBody>
      </p:sp>
      <p:sp>
        <p:nvSpPr>
          <p:cNvPr id="118" name="Rectangle 117"/>
          <p:cNvSpPr/>
          <p:nvPr/>
        </p:nvSpPr>
        <p:spPr>
          <a:xfrm>
            <a:off x="4298081" y="6607926"/>
            <a:ext cx="800133" cy="1728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l-NL" sz="1000" dirty="0"/>
              <a:t>9-9</a:t>
            </a:r>
          </a:p>
        </p:txBody>
      </p:sp>
      <p:sp>
        <p:nvSpPr>
          <p:cNvPr id="119" name="Rectangle 118"/>
          <p:cNvSpPr/>
          <p:nvPr/>
        </p:nvSpPr>
        <p:spPr>
          <a:xfrm>
            <a:off x="5091244" y="6607926"/>
            <a:ext cx="800133" cy="1728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l-NL" sz="1000" dirty="0"/>
              <a:t>10-9</a:t>
            </a:r>
          </a:p>
        </p:txBody>
      </p:sp>
      <p:sp>
        <p:nvSpPr>
          <p:cNvPr id="120" name="Rectangle 119"/>
          <p:cNvSpPr/>
          <p:nvPr/>
        </p:nvSpPr>
        <p:spPr>
          <a:xfrm>
            <a:off x="5891377" y="6607926"/>
            <a:ext cx="800133" cy="1728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l-NL" sz="1000" dirty="0"/>
              <a:t>11-9</a:t>
            </a:r>
          </a:p>
        </p:txBody>
      </p:sp>
      <p:sp>
        <p:nvSpPr>
          <p:cNvPr id="121" name="Rectangle 120"/>
          <p:cNvSpPr/>
          <p:nvPr/>
        </p:nvSpPr>
        <p:spPr>
          <a:xfrm>
            <a:off x="6697627" y="6607926"/>
            <a:ext cx="800133" cy="1728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l-NL" sz="1000" dirty="0"/>
              <a:t>12-9</a:t>
            </a:r>
          </a:p>
        </p:txBody>
      </p:sp>
      <p:sp>
        <p:nvSpPr>
          <p:cNvPr id="122" name="Rectangle 121"/>
          <p:cNvSpPr/>
          <p:nvPr/>
        </p:nvSpPr>
        <p:spPr>
          <a:xfrm>
            <a:off x="7497760" y="6607926"/>
            <a:ext cx="800133" cy="1728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l-NL" sz="1000" dirty="0"/>
              <a:t>13-9</a:t>
            </a:r>
          </a:p>
        </p:txBody>
      </p:sp>
      <p:sp>
        <p:nvSpPr>
          <p:cNvPr id="124" name="TextBox 123"/>
          <p:cNvSpPr txBox="1"/>
          <p:nvPr/>
        </p:nvSpPr>
        <p:spPr>
          <a:xfrm>
            <a:off x="7276573" y="5809973"/>
            <a:ext cx="1114408" cy="215444"/>
          </a:xfrm>
          <a:prstGeom prst="rect">
            <a:avLst/>
          </a:prstGeom>
          <a:noFill/>
        </p:spPr>
        <p:txBody>
          <a:bodyPr wrap="none" rtlCol="0">
            <a:spAutoFit/>
          </a:bodyPr>
          <a:lstStyle/>
          <a:p>
            <a:r>
              <a:rPr lang="en-GB" sz="800" dirty="0"/>
              <a:t>Demurrage/Detention</a:t>
            </a:r>
          </a:p>
        </p:txBody>
      </p:sp>
      <p:sp>
        <p:nvSpPr>
          <p:cNvPr id="125" name="TextBox 124"/>
          <p:cNvSpPr txBox="1"/>
          <p:nvPr/>
        </p:nvSpPr>
        <p:spPr>
          <a:xfrm>
            <a:off x="304800" y="5860434"/>
            <a:ext cx="508473" cy="215444"/>
          </a:xfrm>
          <a:prstGeom prst="rect">
            <a:avLst/>
          </a:prstGeom>
          <a:noFill/>
        </p:spPr>
        <p:txBody>
          <a:bodyPr wrap="none" rtlCol="0">
            <a:spAutoFit/>
          </a:bodyPr>
          <a:lstStyle/>
          <a:p>
            <a:r>
              <a:rPr lang="en-GB" sz="800" dirty="0"/>
              <a:t>Release</a:t>
            </a:r>
          </a:p>
        </p:txBody>
      </p:sp>
      <p:sp>
        <p:nvSpPr>
          <p:cNvPr id="126" name="Flowchart: Decision 125"/>
          <p:cNvSpPr/>
          <p:nvPr/>
        </p:nvSpPr>
        <p:spPr>
          <a:xfrm>
            <a:off x="2456394" y="6097147"/>
            <a:ext cx="116672" cy="188312"/>
          </a:xfrm>
          <a:prstGeom prst="flowChartDecision">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a:p>
        </p:txBody>
      </p:sp>
      <p:sp>
        <p:nvSpPr>
          <p:cNvPr id="127" name="Flowchart: Decision 126"/>
          <p:cNvSpPr/>
          <p:nvPr/>
        </p:nvSpPr>
        <p:spPr>
          <a:xfrm>
            <a:off x="2783537" y="6106484"/>
            <a:ext cx="116672" cy="188312"/>
          </a:xfrm>
          <a:prstGeom prst="flowChartDecision">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a:p>
        </p:txBody>
      </p:sp>
      <p:sp>
        <p:nvSpPr>
          <p:cNvPr id="129" name="TextBox 128"/>
          <p:cNvSpPr txBox="1"/>
          <p:nvPr/>
        </p:nvSpPr>
        <p:spPr>
          <a:xfrm>
            <a:off x="2667000" y="6261556"/>
            <a:ext cx="303288" cy="215444"/>
          </a:xfrm>
          <a:prstGeom prst="rect">
            <a:avLst/>
          </a:prstGeom>
          <a:noFill/>
        </p:spPr>
        <p:txBody>
          <a:bodyPr wrap="none" rtlCol="0">
            <a:spAutoFit/>
          </a:bodyPr>
          <a:lstStyle/>
          <a:p>
            <a:r>
              <a:rPr lang="en-GB" sz="800" dirty="0"/>
              <a:t>TIL</a:t>
            </a:r>
          </a:p>
        </p:txBody>
      </p:sp>
      <p:pic>
        <p:nvPicPr>
          <p:cNvPr id="130" name="Picture 3"/>
          <p:cNvPicPr>
            <a:picLocks noChangeAspect="1" noChangeArrowheads="1"/>
          </p:cNvPicPr>
          <p:nvPr/>
        </p:nvPicPr>
        <p:blipFill>
          <a:blip r:embed="rId12" cstate="print">
            <a:duotone>
              <a:schemeClr val="bg2">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2577622" y="5886664"/>
            <a:ext cx="165578" cy="183318"/>
          </a:xfrm>
          <a:prstGeom prst="rect">
            <a:avLst/>
          </a:prstGeom>
          <a:noFill/>
          <a:ln>
            <a:noFill/>
          </a:ln>
          <a:effectLst>
            <a:outerShdw blurRad="50800" dist="38100" dir="18900000" algn="bl" rotWithShape="0">
              <a:prstClr val="black">
                <a:alpha val="40000"/>
              </a:prstClr>
            </a:outerShdw>
          </a:effectLst>
          <a:extLst/>
        </p:spPr>
      </p:pic>
      <p:sp>
        <p:nvSpPr>
          <p:cNvPr id="90" name="Rectangle 89"/>
          <p:cNvSpPr/>
          <p:nvPr/>
        </p:nvSpPr>
        <p:spPr>
          <a:xfrm>
            <a:off x="11456818" y="946710"/>
            <a:ext cx="570543" cy="520435"/>
          </a:xfrm>
          <a:prstGeom prst="rect">
            <a:avLst/>
          </a:prstGeom>
          <a:solidFill>
            <a:schemeClr val="bg1"/>
          </a:solidFill>
          <a:ln>
            <a:solidFill>
              <a:schemeClr val="bg1">
                <a:lumMod val="85000"/>
              </a:schemeClr>
            </a:solidFill>
          </a:ln>
          <a:effectLst>
            <a:outerShdw blurRad="50800" dist="38100" dir="18900000" algn="bl" rotWithShape="0">
              <a:prstClr val="black">
                <a:alpha val="40000"/>
              </a:prstClr>
            </a:outerShdw>
          </a:effectLst>
        </p:spPr>
        <p:style>
          <a:lnRef idx="2">
            <a:schemeClr val="accent2"/>
          </a:lnRef>
          <a:fillRef idx="1">
            <a:schemeClr val="lt1"/>
          </a:fillRef>
          <a:effectRef idx="0">
            <a:schemeClr val="accent2"/>
          </a:effectRef>
          <a:fontRef idx="minor">
            <a:schemeClr val="dk1"/>
          </a:fontRef>
        </p:style>
        <p:txBody>
          <a:bodyPr lIns="0" rIns="0" bIns="0" rtlCol="0" anchor="ctr"/>
          <a:lstStyle/>
          <a:p>
            <a:r>
              <a:rPr lang="nl-NL" sz="1000" dirty="0">
                <a:solidFill>
                  <a:schemeClr val="bg1">
                    <a:lumMod val="50000"/>
                  </a:schemeClr>
                </a:solidFill>
                <a:latin typeface="Tunga" panose="020B0502040204020203" pitchFamily="34" charset="0"/>
                <a:cs typeface="Tunga" panose="020B0502040204020203" pitchFamily="34" charset="0"/>
              </a:rPr>
              <a:t>  128kg</a:t>
            </a:r>
          </a:p>
        </p:txBody>
      </p:sp>
      <p:sp>
        <p:nvSpPr>
          <p:cNvPr id="91" name="Rectangle 90"/>
          <p:cNvSpPr/>
          <p:nvPr/>
        </p:nvSpPr>
        <p:spPr>
          <a:xfrm>
            <a:off x="11459988" y="1594810"/>
            <a:ext cx="570543" cy="520435"/>
          </a:xfrm>
          <a:prstGeom prst="rect">
            <a:avLst/>
          </a:prstGeom>
          <a:solidFill>
            <a:schemeClr val="bg1"/>
          </a:solidFill>
          <a:ln>
            <a:solidFill>
              <a:schemeClr val="bg1">
                <a:lumMod val="85000"/>
              </a:schemeClr>
            </a:solidFill>
          </a:ln>
          <a:effectLst>
            <a:outerShdw blurRad="50800" dist="38100" dir="18900000" algn="bl" rotWithShape="0">
              <a:prstClr val="black">
                <a:alpha val="40000"/>
              </a:prstClr>
            </a:outerShdw>
          </a:effectLst>
        </p:spPr>
        <p:style>
          <a:lnRef idx="2">
            <a:schemeClr val="accent2"/>
          </a:lnRef>
          <a:fillRef idx="1">
            <a:schemeClr val="lt1"/>
          </a:fillRef>
          <a:effectRef idx="0">
            <a:schemeClr val="accent2"/>
          </a:effectRef>
          <a:fontRef idx="minor">
            <a:schemeClr val="dk1"/>
          </a:fontRef>
        </p:style>
        <p:txBody>
          <a:bodyPr lIns="0" rIns="0" bIns="0" rtlCol="0" anchor="ctr"/>
          <a:lstStyle/>
          <a:p>
            <a:r>
              <a:rPr lang="nl-NL" sz="1000" dirty="0">
                <a:solidFill>
                  <a:schemeClr val="bg1">
                    <a:lumMod val="50000"/>
                  </a:schemeClr>
                </a:solidFill>
                <a:latin typeface="Tunga" panose="020B0502040204020203" pitchFamily="34" charset="0"/>
                <a:cs typeface="Tunga" panose="020B0502040204020203" pitchFamily="34" charset="0"/>
              </a:rPr>
              <a:t>  120kg</a:t>
            </a:r>
          </a:p>
        </p:txBody>
      </p:sp>
      <p:sp>
        <p:nvSpPr>
          <p:cNvPr id="92" name="Rectangle 91"/>
          <p:cNvSpPr/>
          <p:nvPr/>
        </p:nvSpPr>
        <p:spPr>
          <a:xfrm>
            <a:off x="11520308" y="4884224"/>
            <a:ext cx="570543" cy="520435"/>
          </a:xfrm>
          <a:prstGeom prst="rect">
            <a:avLst/>
          </a:prstGeom>
          <a:solidFill>
            <a:schemeClr val="bg1"/>
          </a:solidFill>
          <a:ln>
            <a:solidFill>
              <a:schemeClr val="bg1">
                <a:lumMod val="85000"/>
              </a:schemeClr>
            </a:solidFill>
          </a:ln>
          <a:effectLst>
            <a:outerShdw blurRad="50800" dist="38100" dir="18900000" algn="bl" rotWithShape="0">
              <a:prstClr val="black">
                <a:alpha val="40000"/>
              </a:prstClr>
            </a:outerShdw>
          </a:effectLst>
        </p:spPr>
        <p:style>
          <a:lnRef idx="2">
            <a:schemeClr val="accent2"/>
          </a:lnRef>
          <a:fillRef idx="1">
            <a:schemeClr val="lt1"/>
          </a:fillRef>
          <a:effectRef idx="0">
            <a:schemeClr val="accent2"/>
          </a:effectRef>
          <a:fontRef idx="minor">
            <a:schemeClr val="dk1"/>
          </a:fontRef>
        </p:style>
        <p:txBody>
          <a:bodyPr lIns="0" rIns="0" bIns="0" rtlCol="0" anchor="ctr"/>
          <a:lstStyle/>
          <a:p>
            <a:pPr algn="ctr"/>
            <a:r>
              <a:rPr lang="nl-NL" sz="1000" dirty="0">
                <a:solidFill>
                  <a:schemeClr val="bg1">
                    <a:lumMod val="50000"/>
                  </a:schemeClr>
                </a:solidFill>
                <a:latin typeface="Tunga" panose="020B0502040204020203" pitchFamily="34" charset="0"/>
                <a:cs typeface="Tunga" panose="020B0502040204020203" pitchFamily="34" charset="0"/>
              </a:rPr>
              <a:t> 136kg</a:t>
            </a:r>
          </a:p>
        </p:txBody>
      </p:sp>
      <p:sp>
        <p:nvSpPr>
          <p:cNvPr id="94" name="Rectangle 93"/>
          <p:cNvSpPr/>
          <p:nvPr/>
        </p:nvSpPr>
        <p:spPr>
          <a:xfrm>
            <a:off x="2804424" y="5886664"/>
            <a:ext cx="540888" cy="149604"/>
          </a:xfrm>
          <a:prstGeom prst="rect">
            <a:avLst/>
          </a:prstGeom>
          <a:solidFill>
            <a:srgbClr val="00B050"/>
          </a:solidFill>
          <a:ln w="63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l-NL" sz="800" dirty="0"/>
              <a:t>26 TEU</a:t>
            </a:r>
          </a:p>
        </p:txBody>
      </p:sp>
      <p:sp>
        <p:nvSpPr>
          <p:cNvPr id="123" name="Rectangle 122"/>
          <p:cNvSpPr/>
          <p:nvPr/>
        </p:nvSpPr>
        <p:spPr>
          <a:xfrm>
            <a:off x="3345312" y="5890989"/>
            <a:ext cx="540888" cy="144353"/>
          </a:xfrm>
          <a:prstGeom prst="rect">
            <a:avLst/>
          </a:prstGeom>
          <a:solidFill>
            <a:srgbClr val="00B050"/>
          </a:solidFill>
          <a:ln w="63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l-NL" sz="800" dirty="0"/>
              <a:t>On time</a:t>
            </a:r>
          </a:p>
        </p:txBody>
      </p:sp>
      <p:sp>
        <p:nvSpPr>
          <p:cNvPr id="131" name="TextBox 130"/>
          <p:cNvSpPr txBox="1"/>
          <p:nvPr/>
        </p:nvSpPr>
        <p:spPr>
          <a:xfrm>
            <a:off x="4773717" y="6172200"/>
            <a:ext cx="941283" cy="215444"/>
          </a:xfrm>
          <a:prstGeom prst="rect">
            <a:avLst/>
          </a:prstGeom>
          <a:noFill/>
        </p:spPr>
        <p:txBody>
          <a:bodyPr wrap="none" rtlCol="0">
            <a:spAutoFit/>
          </a:bodyPr>
          <a:lstStyle/>
          <a:p>
            <a:r>
              <a:rPr lang="en-GB" sz="800" i="1" dirty="0"/>
              <a:t>Last mile planning</a:t>
            </a:r>
          </a:p>
        </p:txBody>
      </p:sp>
      <p:sp>
        <p:nvSpPr>
          <p:cNvPr id="146" name="Rectangle 145">
            <a:hlinkClick r:id="rId22" action="ppaction://hlinksldjump"/>
          </p:cNvPr>
          <p:cNvSpPr/>
          <p:nvPr/>
        </p:nvSpPr>
        <p:spPr>
          <a:xfrm>
            <a:off x="110198" y="914400"/>
            <a:ext cx="2310095" cy="2856165"/>
          </a:xfrm>
          <a:prstGeom prst="rect">
            <a:avLst/>
          </a:prstGeom>
          <a:solidFill>
            <a:schemeClr val="bg1">
              <a:lumMod val="85000"/>
            </a:schemeClr>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a:p>
        </p:txBody>
      </p:sp>
      <p:sp>
        <p:nvSpPr>
          <p:cNvPr id="147" name="TextBox 146"/>
          <p:cNvSpPr txBox="1"/>
          <p:nvPr/>
        </p:nvSpPr>
        <p:spPr>
          <a:xfrm>
            <a:off x="591468" y="922110"/>
            <a:ext cx="925318" cy="461665"/>
          </a:xfrm>
          <a:prstGeom prst="rect">
            <a:avLst/>
          </a:prstGeom>
          <a:noFill/>
        </p:spPr>
        <p:txBody>
          <a:bodyPr wrap="none" rtlCol="0">
            <a:spAutoFit/>
          </a:bodyPr>
          <a:lstStyle/>
          <a:p>
            <a:r>
              <a:rPr lang="en-GB" sz="1200" b="1" dirty="0"/>
              <a:t>Destination</a:t>
            </a:r>
          </a:p>
          <a:p>
            <a:r>
              <a:rPr lang="en-GB" sz="1200" dirty="0">
                <a:latin typeface="Tunga" panose="020B0502040204020203" pitchFamily="34" charset="0"/>
                <a:cs typeface="Tunga" panose="020B0502040204020203" pitchFamily="34" charset="0"/>
              </a:rPr>
              <a:t>Breda</a:t>
            </a:r>
          </a:p>
        </p:txBody>
      </p:sp>
      <p:sp>
        <p:nvSpPr>
          <p:cNvPr id="148" name="TextBox 147"/>
          <p:cNvSpPr txBox="1"/>
          <p:nvPr/>
        </p:nvSpPr>
        <p:spPr>
          <a:xfrm>
            <a:off x="609600" y="2052935"/>
            <a:ext cx="1132361" cy="461665"/>
          </a:xfrm>
          <a:prstGeom prst="rect">
            <a:avLst/>
          </a:prstGeom>
          <a:noFill/>
        </p:spPr>
        <p:txBody>
          <a:bodyPr wrap="none" rtlCol="0">
            <a:spAutoFit/>
          </a:bodyPr>
          <a:lstStyle/>
          <a:p>
            <a:r>
              <a:rPr lang="en-GB" sz="1200" b="1" dirty="0"/>
              <a:t>Container type</a:t>
            </a:r>
          </a:p>
          <a:p>
            <a:r>
              <a:rPr lang="en-GB" sz="1200" dirty="0">
                <a:latin typeface="Tunga" panose="020B0502040204020203" pitchFamily="34" charset="0"/>
                <a:cs typeface="Tunga" panose="020B0502040204020203" pitchFamily="34" charset="0"/>
              </a:rPr>
              <a:t>40 FT</a:t>
            </a:r>
          </a:p>
        </p:txBody>
      </p:sp>
      <p:sp>
        <p:nvSpPr>
          <p:cNvPr id="149" name="TextBox 148"/>
          <p:cNvSpPr txBox="1"/>
          <p:nvPr/>
        </p:nvSpPr>
        <p:spPr>
          <a:xfrm>
            <a:off x="600204" y="1295400"/>
            <a:ext cx="1223155" cy="461665"/>
          </a:xfrm>
          <a:prstGeom prst="rect">
            <a:avLst/>
          </a:prstGeom>
          <a:noFill/>
        </p:spPr>
        <p:txBody>
          <a:bodyPr wrap="none" rtlCol="0">
            <a:spAutoFit/>
          </a:bodyPr>
          <a:lstStyle/>
          <a:p>
            <a:r>
              <a:rPr lang="en-GB" sz="1200" b="1" dirty="0"/>
              <a:t>Pick up terminal</a:t>
            </a:r>
          </a:p>
          <a:p>
            <a:r>
              <a:rPr lang="en-GB" sz="1200" dirty="0"/>
              <a:t>APM2</a:t>
            </a:r>
          </a:p>
        </p:txBody>
      </p:sp>
      <p:pic>
        <p:nvPicPr>
          <p:cNvPr id="150" name="Picture 149" descr="want to create function that when a new point occurs this file will ..."/>
          <p:cNvPicPr>
            <a:picLocks noChangeAspect="1"/>
          </p:cNvPicPr>
          <p:nvPr/>
        </p:nvPicPr>
        <p:blipFill>
          <a:blip r:embed="rId9"/>
          <a:stretch>
            <a:fillRect/>
          </a:stretch>
        </p:blipFill>
        <p:spPr>
          <a:xfrm flipH="1">
            <a:off x="300832" y="1001112"/>
            <a:ext cx="160338" cy="280591"/>
          </a:xfrm>
          <a:prstGeom prst="rect">
            <a:avLst/>
          </a:prstGeom>
        </p:spPr>
      </p:pic>
      <p:pic>
        <p:nvPicPr>
          <p:cNvPr id="151" name="Picture 150" descr="want to create function that when a new point occurs this file will ..."/>
          <p:cNvPicPr>
            <a:picLocks noChangeAspect="1"/>
          </p:cNvPicPr>
          <p:nvPr/>
        </p:nvPicPr>
        <p:blipFill>
          <a:blip r:embed="rId9">
            <a:duotone>
              <a:schemeClr val="accent1">
                <a:shade val="45000"/>
                <a:satMod val="135000"/>
              </a:schemeClr>
              <a:prstClr val="white"/>
            </a:duotone>
          </a:blip>
          <a:stretch>
            <a:fillRect/>
          </a:stretch>
        </p:blipFill>
        <p:spPr>
          <a:xfrm flipH="1">
            <a:off x="293506" y="1396393"/>
            <a:ext cx="160338" cy="280591"/>
          </a:xfrm>
          <a:prstGeom prst="rect">
            <a:avLst/>
          </a:prstGeom>
        </p:spPr>
      </p:pic>
      <p:pic>
        <p:nvPicPr>
          <p:cNvPr id="152" name="Picture 2" descr="http://www.containerhomes-info.com/images/20-dry_gfx.jpg"/>
          <p:cNvPicPr>
            <a:picLocks noChangeAspect="1" noChangeArrowheads="1"/>
          </p:cNvPicPr>
          <p:nvPr/>
        </p:nvPicPr>
        <p:blipFill>
          <a:blip r:embed="rId23"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252333" y="2219666"/>
            <a:ext cx="321514" cy="233634"/>
          </a:xfrm>
          <a:prstGeom prst="rect">
            <a:avLst/>
          </a:prstGeom>
          <a:noFill/>
          <a:extLst>
            <a:ext uri="{909E8E84-426E-40DD-AFC4-6F175D3DCCD1}">
              <a14:hiddenFill xmlns:a14="http://schemas.microsoft.com/office/drawing/2010/main">
                <a:solidFill>
                  <a:srgbClr val="FFFFFF"/>
                </a:solidFill>
              </a14:hiddenFill>
            </a:ext>
          </a:extLst>
        </p:spPr>
      </p:pic>
      <p:pic>
        <p:nvPicPr>
          <p:cNvPr id="153" name="Picture 6" descr="http://thumb9.shutterstock.com/display_pic_with_logo/382021/377562832/stock-photo-container-ship-isolated-on-white-background-377562832.jpg"/>
          <p:cNvPicPr>
            <a:picLocks noChangeAspect="1" noChangeArrowheads="1"/>
          </p:cNvPicPr>
          <p:nvPr/>
        </p:nvPicPr>
        <p:blipFill>
          <a:blip r:embed="rId24"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flipH="1">
            <a:off x="228100" y="2602187"/>
            <a:ext cx="443367" cy="296563"/>
          </a:xfrm>
          <a:prstGeom prst="rect">
            <a:avLst/>
          </a:prstGeom>
          <a:noFill/>
          <a:extLst>
            <a:ext uri="{909E8E84-426E-40DD-AFC4-6F175D3DCCD1}">
              <a14:hiddenFill xmlns:a14="http://schemas.microsoft.com/office/drawing/2010/main">
                <a:solidFill>
                  <a:srgbClr val="FFFFFF"/>
                </a:solidFill>
              </a14:hiddenFill>
            </a:ext>
          </a:extLst>
        </p:spPr>
      </p:pic>
      <p:sp>
        <p:nvSpPr>
          <p:cNvPr id="154" name="TextBox 153"/>
          <p:cNvSpPr txBox="1"/>
          <p:nvPr/>
        </p:nvSpPr>
        <p:spPr>
          <a:xfrm>
            <a:off x="635837" y="2438400"/>
            <a:ext cx="620683" cy="461665"/>
          </a:xfrm>
          <a:prstGeom prst="rect">
            <a:avLst/>
          </a:prstGeom>
          <a:noFill/>
        </p:spPr>
        <p:txBody>
          <a:bodyPr wrap="none" rtlCol="0">
            <a:spAutoFit/>
          </a:bodyPr>
          <a:lstStyle/>
          <a:p>
            <a:r>
              <a:rPr lang="en-GB" sz="1200" b="1" dirty="0"/>
              <a:t>Carrier</a:t>
            </a:r>
          </a:p>
          <a:p>
            <a:r>
              <a:rPr lang="en-GB" sz="1200" dirty="0">
                <a:latin typeface="Tunga" panose="020B0502040204020203" pitchFamily="34" charset="0"/>
                <a:cs typeface="Tunga" panose="020B0502040204020203" pitchFamily="34" charset="0"/>
              </a:rPr>
              <a:t>Maersk</a:t>
            </a:r>
          </a:p>
        </p:txBody>
      </p:sp>
      <p:sp>
        <p:nvSpPr>
          <p:cNvPr id="155" name="TextBox 154"/>
          <p:cNvSpPr txBox="1"/>
          <p:nvPr/>
        </p:nvSpPr>
        <p:spPr>
          <a:xfrm>
            <a:off x="612651" y="2895600"/>
            <a:ext cx="1168205" cy="461665"/>
          </a:xfrm>
          <a:prstGeom prst="rect">
            <a:avLst/>
          </a:prstGeom>
          <a:noFill/>
        </p:spPr>
        <p:txBody>
          <a:bodyPr wrap="none" rtlCol="0">
            <a:spAutoFit/>
          </a:bodyPr>
          <a:lstStyle/>
          <a:p>
            <a:r>
              <a:rPr lang="en-GB" sz="1200" b="1" dirty="0">
                <a:sym typeface="Wingdings 3" panose="05040102010807070707" pitchFamily="18" charset="2"/>
              </a:rPr>
              <a:t> </a:t>
            </a:r>
            <a:r>
              <a:rPr lang="en-GB" sz="1200" b="1" dirty="0"/>
              <a:t>Release date</a:t>
            </a:r>
          </a:p>
          <a:p>
            <a:r>
              <a:rPr lang="en-GB" sz="1200" dirty="0">
                <a:latin typeface="Tunga" panose="020B0502040204020203" pitchFamily="34" charset="0"/>
                <a:cs typeface="Tunga" panose="020B0502040204020203" pitchFamily="34" charset="0"/>
              </a:rPr>
              <a:t>2016-09-04</a:t>
            </a:r>
          </a:p>
        </p:txBody>
      </p:sp>
      <p:sp>
        <p:nvSpPr>
          <p:cNvPr id="156" name="Rectangle 155"/>
          <p:cNvSpPr/>
          <p:nvPr/>
        </p:nvSpPr>
        <p:spPr>
          <a:xfrm flipV="1">
            <a:off x="119395" y="1981200"/>
            <a:ext cx="405024" cy="203403"/>
          </a:xfrm>
          <a:prstGeom prst="rect">
            <a:avLst/>
          </a:prstGeom>
          <a:solidFill>
            <a:schemeClr val="bg1">
              <a:lumMod val="8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a:p>
        </p:txBody>
      </p:sp>
      <p:sp>
        <p:nvSpPr>
          <p:cNvPr id="157" name="TextBox 156"/>
          <p:cNvSpPr txBox="1"/>
          <p:nvPr/>
        </p:nvSpPr>
        <p:spPr>
          <a:xfrm>
            <a:off x="605979" y="1676400"/>
            <a:ext cx="1232710" cy="461665"/>
          </a:xfrm>
          <a:prstGeom prst="rect">
            <a:avLst/>
          </a:prstGeom>
          <a:noFill/>
        </p:spPr>
        <p:txBody>
          <a:bodyPr wrap="none" rtlCol="0">
            <a:spAutoFit/>
          </a:bodyPr>
          <a:lstStyle/>
          <a:p>
            <a:r>
              <a:rPr lang="en-GB" sz="1200" b="1" dirty="0"/>
              <a:t>Return terminal</a:t>
            </a:r>
          </a:p>
          <a:p>
            <a:r>
              <a:rPr lang="en-GB" sz="1200" dirty="0"/>
              <a:t>Kramer-DCS</a:t>
            </a:r>
          </a:p>
        </p:txBody>
      </p:sp>
      <p:pic>
        <p:nvPicPr>
          <p:cNvPr id="158" name="Picture 157" descr="want to create function that when a new point occurs this file will ..."/>
          <p:cNvPicPr>
            <a:picLocks noChangeAspect="1"/>
          </p:cNvPicPr>
          <p:nvPr/>
        </p:nvPicPr>
        <p:blipFill>
          <a:blip r:embed="rId9">
            <a:duotone>
              <a:schemeClr val="bg2">
                <a:shade val="45000"/>
                <a:satMod val="135000"/>
              </a:schemeClr>
              <a:prstClr val="white"/>
            </a:duotone>
          </a:blip>
          <a:stretch>
            <a:fillRect/>
          </a:stretch>
        </p:blipFill>
        <p:spPr>
          <a:xfrm flipH="1">
            <a:off x="291355" y="1767246"/>
            <a:ext cx="160338" cy="280591"/>
          </a:xfrm>
          <a:prstGeom prst="rect">
            <a:avLst/>
          </a:prstGeom>
        </p:spPr>
      </p:pic>
      <p:sp>
        <p:nvSpPr>
          <p:cNvPr id="159" name="TextBox 158"/>
          <p:cNvSpPr txBox="1"/>
          <p:nvPr/>
        </p:nvSpPr>
        <p:spPr>
          <a:xfrm>
            <a:off x="607858" y="3308900"/>
            <a:ext cx="1112677" cy="461665"/>
          </a:xfrm>
          <a:prstGeom prst="rect">
            <a:avLst/>
          </a:prstGeom>
          <a:noFill/>
        </p:spPr>
        <p:txBody>
          <a:bodyPr wrap="none" rtlCol="0">
            <a:spAutoFit/>
          </a:bodyPr>
          <a:lstStyle/>
          <a:p>
            <a:r>
              <a:rPr lang="en-GB" sz="1200" b="1" dirty="0">
                <a:sym typeface="Wingdings 3" panose="05040102010807070707" pitchFamily="18" charset="2"/>
              </a:rPr>
              <a:t> </a:t>
            </a:r>
            <a:r>
              <a:rPr lang="en-GB" sz="1200" b="1" dirty="0"/>
              <a:t>Return date</a:t>
            </a:r>
          </a:p>
          <a:p>
            <a:r>
              <a:rPr lang="en-GB" sz="1200" dirty="0">
                <a:latin typeface="Tunga" panose="020B0502040204020203" pitchFamily="34" charset="0"/>
                <a:cs typeface="Tunga" panose="020B0502040204020203" pitchFamily="34" charset="0"/>
              </a:rPr>
              <a:t>2016-09-14</a:t>
            </a:r>
          </a:p>
        </p:txBody>
      </p:sp>
      <p:pic>
        <p:nvPicPr>
          <p:cNvPr id="160" name="Picture 381" descr="Afbeeldingsresultaat voor calendar icon"/>
          <p:cNvPicPr>
            <a:picLocks noChangeAspect="1" noChangeArrowheads="1"/>
          </p:cNvPicPr>
          <p:nvPr/>
        </p:nvPicPr>
        <p:blipFill>
          <a:blip r:embed="rId25"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321907" y="2957323"/>
            <a:ext cx="293004" cy="293004"/>
          </a:xfrm>
          <a:prstGeom prst="rect">
            <a:avLst/>
          </a:prstGeom>
          <a:noFill/>
          <a:extLst>
            <a:ext uri="{909E8E84-426E-40DD-AFC4-6F175D3DCCD1}">
              <a14:hiddenFill xmlns:a14="http://schemas.microsoft.com/office/drawing/2010/main">
                <a:solidFill>
                  <a:srgbClr val="FFFFFF"/>
                </a:solidFill>
              </a14:hiddenFill>
            </a:ext>
          </a:extLst>
        </p:spPr>
      </p:pic>
      <p:pic>
        <p:nvPicPr>
          <p:cNvPr id="161" name="Picture 381" descr="Afbeeldingsresultaat voor calendar icon"/>
          <p:cNvPicPr>
            <a:picLocks noChangeAspect="1" noChangeArrowheads="1"/>
          </p:cNvPicPr>
          <p:nvPr/>
        </p:nvPicPr>
        <p:blipFill>
          <a:blip r:embed="rId25" cstate="print">
            <a:clrChange>
              <a:clrFrom>
                <a:srgbClr val="FFFFFF"/>
              </a:clrFrom>
              <a:clrTo>
                <a:srgbClr val="FFFFFF">
                  <a:alpha val="0"/>
                </a:srgbClr>
              </a:clrTo>
            </a:clrChange>
            <a:duotone>
              <a:prstClr val="black"/>
              <a:schemeClr val="accent2">
                <a:tint val="45000"/>
                <a:satMod val="400000"/>
              </a:schemeClr>
            </a:duotone>
            <a:extLst>
              <a:ext uri="{28A0092B-C50C-407E-A947-70E740481C1C}">
                <a14:useLocalDpi xmlns:a14="http://schemas.microsoft.com/office/drawing/2010/main" val="0"/>
              </a:ext>
            </a:extLst>
          </a:blip>
          <a:srcRect/>
          <a:stretch>
            <a:fillRect/>
          </a:stretch>
        </p:blipFill>
        <p:spPr bwMode="auto">
          <a:xfrm>
            <a:off x="342833" y="3348591"/>
            <a:ext cx="293004" cy="293004"/>
          </a:xfrm>
          <a:prstGeom prst="rect">
            <a:avLst/>
          </a:prstGeom>
          <a:noFill/>
          <a:extLst>
            <a:ext uri="{909E8E84-426E-40DD-AFC4-6F175D3DCCD1}">
              <a14:hiddenFill xmlns:a14="http://schemas.microsoft.com/office/drawing/2010/main">
                <a:solidFill>
                  <a:srgbClr val="FFFFFF"/>
                </a:solidFill>
              </a14:hiddenFill>
            </a:ext>
          </a:extLst>
        </p:spPr>
      </p:pic>
      <p:pic>
        <p:nvPicPr>
          <p:cNvPr id="162" name="Picture 385" descr="https://cdn3.iconfinder.com/data/icons/meanicons-base/512/meanicons_50-512.png"/>
          <p:cNvPicPr>
            <a:picLocks noChangeAspect="1" noChangeArrowheads="1"/>
          </p:cNvPicPr>
          <p:nvPr/>
        </p:nvPicPr>
        <p:blipFill>
          <a:blip r:embed="rId26" cstate="print">
            <a:extLst>
              <a:ext uri="{28A0092B-C50C-407E-A947-70E740481C1C}">
                <a14:useLocalDpi xmlns:a14="http://schemas.microsoft.com/office/drawing/2010/main" val="0"/>
              </a:ext>
            </a:extLst>
          </a:blip>
          <a:srcRect/>
          <a:stretch>
            <a:fillRect/>
          </a:stretch>
        </p:blipFill>
        <p:spPr bwMode="auto">
          <a:xfrm>
            <a:off x="2094574" y="962195"/>
            <a:ext cx="217985" cy="210322"/>
          </a:xfrm>
          <a:prstGeom prst="rect">
            <a:avLst/>
          </a:prstGeom>
          <a:noFill/>
          <a:extLst>
            <a:ext uri="{909E8E84-426E-40DD-AFC4-6F175D3DCCD1}">
              <a14:hiddenFill xmlns:a14="http://schemas.microsoft.com/office/drawing/2010/main">
                <a:solidFill>
                  <a:srgbClr val="FFFFFF"/>
                </a:solidFill>
              </a14:hiddenFill>
            </a:ext>
          </a:extLst>
        </p:spPr>
      </p:pic>
      <p:sp>
        <p:nvSpPr>
          <p:cNvPr id="2" name="Slide Number Placeholder 1"/>
          <p:cNvSpPr>
            <a:spLocks noGrp="1"/>
          </p:cNvSpPr>
          <p:nvPr>
            <p:ph type="sldNum" sz="quarter" idx="12"/>
          </p:nvPr>
        </p:nvSpPr>
        <p:spPr/>
        <p:txBody>
          <a:bodyPr/>
          <a:lstStyle/>
          <a:p>
            <a:fld id="{B6F15528-21DE-4FAA-801E-634DDDAF4B2B}" type="slidenum">
              <a:rPr lang="en-US" smtClean="0"/>
              <a:pPr/>
              <a:t>33</a:t>
            </a:fld>
            <a:endParaRPr lang="en-US"/>
          </a:p>
        </p:txBody>
      </p:sp>
      <p:sp>
        <p:nvSpPr>
          <p:cNvPr id="98" name="TextBox 97"/>
          <p:cNvSpPr txBox="1"/>
          <p:nvPr/>
        </p:nvSpPr>
        <p:spPr>
          <a:xfrm>
            <a:off x="17379" y="58687"/>
            <a:ext cx="2601975" cy="338554"/>
          </a:xfrm>
          <a:prstGeom prst="rect">
            <a:avLst/>
          </a:prstGeom>
          <a:noFill/>
          <a:effectLst>
            <a:outerShdw blurRad="50800" dist="38100" dir="2700000" algn="tl" rotWithShape="0">
              <a:prstClr val="black">
                <a:alpha val="40000"/>
              </a:prstClr>
            </a:outerShdw>
          </a:effectLst>
        </p:spPr>
        <p:txBody>
          <a:bodyPr wrap="square" rtlCol="0">
            <a:spAutoFit/>
          </a:bodyPr>
          <a:lstStyle/>
          <a:p>
            <a:r>
              <a:rPr lang="nl-NL" sz="1600" dirty="0">
                <a:solidFill>
                  <a:schemeClr val="bg1"/>
                </a:solidFill>
                <a:latin typeface="Tunga" panose="020B0502040204020203" pitchFamily="34" charset="0"/>
                <a:cs typeface="Tunga" panose="020B0502040204020203" pitchFamily="34" charset="0"/>
              </a:rPr>
              <a:t>No container # - Import</a:t>
            </a:r>
          </a:p>
        </p:txBody>
      </p:sp>
    </p:spTree>
    <p:controls>
      <mc:AlternateContent xmlns:mc="http://schemas.openxmlformats.org/markup-compatibility/2006">
        <mc:Choice xmlns:v="urn:schemas-microsoft-com:vml" Requires="v">
          <p:control spid="37568" name="ScrollBar1" r:id="rId2" imgW="85680" imgH="2666880"/>
        </mc:Choice>
        <mc:Fallback>
          <p:control name="ScrollBar1" r:id="rId2" imgW="85680" imgH="2666880">
            <p:pic>
              <p:nvPicPr>
                <p:cNvPr id="38" name="ScrollBar1"/>
                <p:cNvPicPr>
                  <a:picLocks/>
                </p:cNvPicPr>
                <p:nvPr/>
              </p:nvPicPr>
              <p:blipFill>
                <a:blip r:embed="rId27"/>
                <a:stretch>
                  <a:fillRect/>
                </a:stretch>
              </p:blipFill>
              <p:spPr>
                <a:xfrm>
                  <a:off x="7010401" y="914400"/>
                  <a:ext cx="87293" cy="2664312"/>
                </a:xfrm>
                <a:prstGeom prst="rect">
                  <a:avLst/>
                </a:prstGeom>
              </p:spPr>
            </p:pic>
          </p:control>
        </mc:Fallback>
      </mc:AlternateContent>
      <mc:AlternateContent xmlns:mc="http://schemas.openxmlformats.org/markup-compatibility/2006">
        <mc:Choice xmlns:v="urn:schemas-microsoft-com:vml" Requires="v">
          <p:control spid="37569" name="ScrollBar2" r:id="rId3" imgW="4419720" imgH="123840"/>
        </mc:Choice>
        <mc:Fallback>
          <p:control name="ScrollBar2" r:id="rId3" imgW="4419720" imgH="123840">
            <p:pic>
              <p:nvPicPr>
                <p:cNvPr id="39" name="ScrollBar2"/>
                <p:cNvPicPr>
                  <a:picLocks/>
                </p:cNvPicPr>
                <p:nvPr/>
              </p:nvPicPr>
              <p:blipFill>
                <a:blip r:embed="rId28"/>
                <a:stretch>
                  <a:fillRect/>
                </a:stretch>
              </p:blipFill>
              <p:spPr>
                <a:xfrm>
                  <a:off x="2590800" y="3457834"/>
                  <a:ext cx="4419600" cy="120878"/>
                </a:xfrm>
                <a:prstGeom prst="rect">
                  <a:avLst/>
                </a:prstGeom>
              </p:spPr>
            </p:pic>
          </p:control>
        </mc:Fallback>
      </mc:AlternateContent>
      <mc:AlternateContent xmlns:mc="http://schemas.openxmlformats.org/markup-compatibility/2006">
        <mc:Choice xmlns:v="urn:schemas-microsoft-com:vml" Requires="v">
          <p:control spid="37570" name="ScrollBar3" r:id="rId4" imgW="114480" imgH="2467080"/>
        </mc:Choice>
        <mc:Fallback>
          <p:control name="ScrollBar3" r:id="rId4" imgW="114480" imgH="2467080">
            <p:pic>
              <p:nvPicPr>
                <p:cNvPr id="58" name="ScrollBar3"/>
                <p:cNvPicPr>
                  <a:picLocks/>
                </p:cNvPicPr>
                <p:nvPr/>
              </p:nvPicPr>
              <p:blipFill>
                <a:blip r:embed="rId29"/>
                <a:stretch>
                  <a:fillRect/>
                </a:stretch>
              </p:blipFill>
              <p:spPr>
                <a:xfrm>
                  <a:off x="10916468" y="2288165"/>
                  <a:ext cx="115169" cy="2466875"/>
                </a:xfrm>
                <a:prstGeom prst="rect">
                  <a:avLst/>
                </a:prstGeom>
              </p:spPr>
            </p:pic>
          </p:control>
        </mc:Fallback>
      </mc:AlternateContent>
    </p:controls>
    <p:extLst>
      <p:ext uri="{BB962C8B-B14F-4D97-AF65-F5344CB8AC3E}">
        <p14:creationId xmlns:p14="http://schemas.microsoft.com/office/powerpoint/2010/main" val="2701536917"/>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 name="Rectangle 71">
            <a:hlinkClick r:id="rId6" action="ppaction://hlinksldjump"/>
          </p:cNvPr>
          <p:cNvSpPr/>
          <p:nvPr/>
        </p:nvSpPr>
        <p:spPr>
          <a:xfrm>
            <a:off x="7696200" y="4889762"/>
            <a:ext cx="2616434" cy="520435"/>
          </a:xfrm>
          <a:prstGeom prst="rect">
            <a:avLst/>
          </a:prstGeom>
          <a:solidFill>
            <a:schemeClr val="bg1">
              <a:lumMod val="75000"/>
            </a:schemeClr>
          </a:solidFill>
          <a:ln>
            <a:solidFill>
              <a:schemeClr val="bg1">
                <a:lumMod val="85000"/>
              </a:schemeClr>
            </a:solidFill>
          </a:ln>
          <a:effectLst>
            <a:outerShdw blurRad="50800" dist="38100" dir="18900000" algn="bl" rotWithShape="0">
              <a:prstClr val="black">
                <a:alpha val="40000"/>
              </a:prstClr>
            </a:outerShdw>
          </a:effectLst>
        </p:spPr>
        <p:style>
          <a:lnRef idx="2">
            <a:schemeClr val="accent2"/>
          </a:lnRef>
          <a:fillRef idx="1">
            <a:schemeClr val="lt1"/>
          </a:fillRef>
          <a:effectRef idx="0">
            <a:schemeClr val="accent2"/>
          </a:effectRef>
          <a:fontRef idx="minor">
            <a:schemeClr val="dk1"/>
          </a:fontRef>
        </p:style>
        <p:txBody>
          <a:bodyPr lIns="0" rIns="0" bIns="0" rtlCol="0" anchor="ctr"/>
          <a:lstStyle/>
          <a:p>
            <a:pPr marL="91440"/>
            <a:r>
              <a:rPr lang="nl-NL" sz="1000" b="1" dirty="0">
                <a:solidFill>
                  <a:schemeClr val="bg1"/>
                </a:solidFill>
                <a:latin typeface="Tunga" panose="020B0502040204020203" pitchFamily="34" charset="0"/>
                <a:cs typeface="Tunga" panose="020B0502040204020203" pitchFamily="34" charset="0"/>
              </a:rPr>
              <a:t>Oosterhout Container Terminal, Oosterhout</a:t>
            </a:r>
          </a:p>
          <a:p>
            <a:pPr marL="91440"/>
            <a:r>
              <a:rPr lang="nl-NL" sz="1000" dirty="0">
                <a:solidFill>
                  <a:schemeClr val="bg1"/>
                </a:solidFill>
                <a:latin typeface="Tunga" panose="020B0502040204020203" pitchFamily="34" charset="0"/>
                <a:cs typeface="Tunga" panose="020B0502040204020203" pitchFamily="34" charset="0"/>
                <a:sym typeface="Wingdings 3" panose="05040102010807070707" pitchFamily="18" charset="2"/>
              </a:rPr>
              <a:t> </a:t>
            </a:r>
            <a:r>
              <a:rPr lang="nl-NL" sz="1000" dirty="0" err="1">
                <a:solidFill>
                  <a:schemeClr val="bg1"/>
                </a:solidFill>
                <a:latin typeface="Tunga" panose="020B0502040204020203" pitchFamily="34" charset="0"/>
                <a:cs typeface="Tunga" panose="020B0502040204020203" pitchFamily="34" charset="0"/>
              </a:rPr>
              <a:t>Round</a:t>
            </a:r>
            <a:r>
              <a:rPr lang="nl-NL" sz="1000" dirty="0">
                <a:solidFill>
                  <a:schemeClr val="bg1"/>
                </a:solidFill>
                <a:latin typeface="Tunga" panose="020B0502040204020203" pitchFamily="34" charset="0"/>
                <a:cs typeface="Tunga" panose="020B0502040204020203" pitchFamily="34" charset="0"/>
              </a:rPr>
              <a:t> Trip</a:t>
            </a:r>
          </a:p>
        </p:txBody>
      </p:sp>
      <p:sp>
        <p:nvSpPr>
          <p:cNvPr id="66" name="Rectangle 65">
            <a:hlinkClick r:id="rId7" action="ppaction://hlinksldjump"/>
          </p:cNvPr>
          <p:cNvSpPr/>
          <p:nvPr/>
        </p:nvSpPr>
        <p:spPr>
          <a:xfrm>
            <a:off x="7704649" y="956150"/>
            <a:ext cx="2616434" cy="520435"/>
          </a:xfrm>
          <a:prstGeom prst="rect">
            <a:avLst/>
          </a:prstGeom>
          <a:solidFill>
            <a:schemeClr val="bg1">
              <a:lumMod val="75000"/>
            </a:schemeClr>
          </a:solidFill>
          <a:ln>
            <a:solidFill>
              <a:schemeClr val="bg1">
                <a:lumMod val="85000"/>
              </a:schemeClr>
            </a:solidFill>
          </a:ln>
          <a:effectLst>
            <a:outerShdw blurRad="50800" dist="38100" dir="18900000" algn="bl" rotWithShape="0">
              <a:prstClr val="black">
                <a:alpha val="40000"/>
              </a:prstClr>
            </a:outerShdw>
          </a:effectLst>
        </p:spPr>
        <p:style>
          <a:lnRef idx="2">
            <a:schemeClr val="accent2"/>
          </a:lnRef>
          <a:fillRef idx="1">
            <a:schemeClr val="lt1"/>
          </a:fillRef>
          <a:effectRef idx="0">
            <a:schemeClr val="accent2"/>
          </a:effectRef>
          <a:fontRef idx="minor">
            <a:schemeClr val="dk1"/>
          </a:fontRef>
        </p:style>
        <p:txBody>
          <a:bodyPr lIns="0" rIns="0" bIns="0" rtlCol="0" anchor="ctr"/>
          <a:lstStyle/>
          <a:p>
            <a:pPr marL="91440"/>
            <a:r>
              <a:rPr lang="nl-NL" sz="1000" b="1" dirty="0">
                <a:solidFill>
                  <a:schemeClr val="bg1"/>
                </a:solidFill>
                <a:latin typeface="Tunga" panose="020B0502040204020203" pitchFamily="34" charset="0"/>
                <a:cs typeface="Tunga" panose="020B0502040204020203" pitchFamily="34" charset="0"/>
              </a:rPr>
              <a:t>Delta Marine Terminals, Moerdijk</a:t>
            </a:r>
          </a:p>
          <a:p>
            <a:pPr marL="91440"/>
            <a:r>
              <a:rPr lang="nl-NL" sz="1000" dirty="0">
                <a:solidFill>
                  <a:schemeClr val="bg1"/>
                </a:solidFill>
                <a:latin typeface="Tunga" panose="020B0502040204020203" pitchFamily="34" charset="0"/>
                <a:cs typeface="Tunga" panose="020B0502040204020203" pitchFamily="34" charset="0"/>
                <a:sym typeface="Wingdings 3" panose="05040102010807070707" pitchFamily="18" charset="2"/>
              </a:rPr>
              <a:t> </a:t>
            </a:r>
            <a:r>
              <a:rPr lang="nl-NL" sz="1000" dirty="0">
                <a:solidFill>
                  <a:schemeClr val="bg1"/>
                </a:solidFill>
                <a:latin typeface="Tunga" panose="020B0502040204020203" pitchFamily="34" charset="0"/>
                <a:cs typeface="Tunga" panose="020B0502040204020203" pitchFamily="34" charset="0"/>
              </a:rPr>
              <a:t>Single Trip </a:t>
            </a:r>
            <a:r>
              <a:rPr lang="nl-NL" sz="1000" dirty="0">
                <a:solidFill>
                  <a:schemeClr val="bg1"/>
                </a:solidFill>
                <a:latin typeface="Tunga" panose="020B0502040204020203" pitchFamily="34" charset="0"/>
                <a:cs typeface="Tunga" panose="020B0502040204020203" pitchFamily="34" charset="0"/>
                <a:sym typeface="Wingdings 3" panose="05040102010807070707" pitchFamily="18" charset="2"/>
              </a:rPr>
              <a:t> </a:t>
            </a:r>
            <a:r>
              <a:rPr lang="nl-NL" sz="1000" dirty="0">
                <a:solidFill>
                  <a:schemeClr val="bg1"/>
                </a:solidFill>
                <a:latin typeface="Tunga" panose="020B0502040204020203" pitchFamily="34" charset="0"/>
                <a:cs typeface="Tunga" panose="020B0502040204020203" pitchFamily="34" charset="0"/>
              </a:rPr>
              <a:t>Depot </a:t>
            </a:r>
            <a:r>
              <a:rPr lang="nl-NL" sz="1000" dirty="0" err="1">
                <a:solidFill>
                  <a:schemeClr val="bg1"/>
                </a:solidFill>
                <a:latin typeface="Tunga" panose="020B0502040204020203" pitchFamily="34" charset="0"/>
                <a:cs typeface="Tunga" panose="020B0502040204020203" pitchFamily="34" charset="0"/>
              </a:rPr>
              <a:t>available</a:t>
            </a:r>
            <a:endParaRPr lang="nl-NL" sz="1000" dirty="0">
              <a:solidFill>
                <a:schemeClr val="bg1"/>
              </a:solidFill>
              <a:latin typeface="Tunga" panose="020B0502040204020203" pitchFamily="34" charset="0"/>
              <a:cs typeface="Tunga" panose="020B0502040204020203" pitchFamily="34" charset="0"/>
            </a:endParaRPr>
          </a:p>
        </p:txBody>
      </p:sp>
      <p:sp>
        <p:nvSpPr>
          <p:cNvPr id="26" name="Title 1"/>
          <p:cNvSpPr>
            <a:spLocks noGrp="1"/>
          </p:cNvSpPr>
          <p:nvPr>
            <p:ph type="title"/>
          </p:nvPr>
        </p:nvSpPr>
        <p:spPr>
          <a:xfrm>
            <a:off x="8762999" y="6400800"/>
            <a:ext cx="2533073" cy="381000"/>
          </a:xfrm>
        </p:spPr>
        <p:txBody>
          <a:bodyPr>
            <a:normAutofit/>
          </a:bodyPr>
          <a:lstStyle/>
          <a:p>
            <a:r>
              <a:rPr lang="nl-NL" sz="800" dirty="0"/>
              <a:t>Menu option No container # import Tilburg details 1 in-out 1</a:t>
            </a:r>
          </a:p>
        </p:txBody>
      </p:sp>
      <p:pic>
        <p:nvPicPr>
          <p:cNvPr id="24" name="Picture 23"/>
          <p:cNvPicPr>
            <a:picLocks noChangeAspect="1"/>
          </p:cNvPicPr>
          <p:nvPr/>
        </p:nvPicPr>
        <p:blipFill>
          <a:blip r:embed="rId8"/>
          <a:stretch>
            <a:fillRect/>
          </a:stretch>
        </p:blipFill>
        <p:spPr>
          <a:xfrm>
            <a:off x="2590801" y="914400"/>
            <a:ext cx="4506893" cy="2664312"/>
          </a:xfrm>
          <a:prstGeom prst="rect">
            <a:avLst/>
          </a:prstGeom>
          <a:effectLst>
            <a:outerShdw blurRad="50800" dist="38100" dir="18900000" algn="bl" rotWithShape="0">
              <a:prstClr val="black">
                <a:alpha val="40000"/>
              </a:prstClr>
            </a:outerShdw>
          </a:effectLst>
        </p:spPr>
      </p:pic>
      <p:pic>
        <p:nvPicPr>
          <p:cNvPr id="42" name="Picture 41" descr="want to create function that when a new point occurs this file will ..."/>
          <p:cNvPicPr>
            <a:picLocks noChangeAspect="1"/>
          </p:cNvPicPr>
          <p:nvPr/>
        </p:nvPicPr>
        <p:blipFill>
          <a:blip r:embed="rId9"/>
          <a:stretch>
            <a:fillRect/>
          </a:stretch>
        </p:blipFill>
        <p:spPr>
          <a:xfrm flipH="1">
            <a:off x="4395498" y="2511255"/>
            <a:ext cx="160338" cy="280591"/>
          </a:xfrm>
          <a:prstGeom prst="rect">
            <a:avLst/>
          </a:prstGeom>
        </p:spPr>
      </p:pic>
      <p:sp>
        <p:nvSpPr>
          <p:cNvPr id="45" name="Rectangle 44"/>
          <p:cNvSpPr/>
          <p:nvPr/>
        </p:nvSpPr>
        <p:spPr>
          <a:xfrm>
            <a:off x="10345928" y="4889765"/>
            <a:ext cx="570543" cy="520435"/>
          </a:xfrm>
          <a:prstGeom prst="rect">
            <a:avLst/>
          </a:prstGeom>
          <a:solidFill>
            <a:schemeClr val="bg1"/>
          </a:solidFill>
          <a:ln>
            <a:solidFill>
              <a:schemeClr val="bg1">
                <a:lumMod val="85000"/>
              </a:schemeClr>
            </a:solidFill>
          </a:ln>
          <a:effectLst>
            <a:outerShdw blurRad="50800" dist="38100" dir="18900000" algn="bl" rotWithShape="0">
              <a:prstClr val="black">
                <a:alpha val="40000"/>
              </a:prstClr>
            </a:outerShdw>
          </a:effectLst>
        </p:spPr>
        <p:style>
          <a:lnRef idx="2">
            <a:schemeClr val="accent2"/>
          </a:lnRef>
          <a:fillRef idx="1">
            <a:schemeClr val="lt1"/>
          </a:fillRef>
          <a:effectRef idx="0">
            <a:schemeClr val="accent2"/>
          </a:effectRef>
          <a:fontRef idx="minor">
            <a:schemeClr val="dk1"/>
          </a:fontRef>
        </p:style>
        <p:txBody>
          <a:bodyPr lIns="0" rIns="0" bIns="0" rtlCol="0" anchor="ctr"/>
          <a:lstStyle/>
          <a:p>
            <a:pPr algn="ctr"/>
            <a:endParaRPr lang="nl-NL">
              <a:latin typeface="Tunga" panose="020B0502040204020203" pitchFamily="34" charset="0"/>
              <a:cs typeface="Tunga" panose="020B0502040204020203" pitchFamily="34" charset="0"/>
            </a:endParaRPr>
          </a:p>
        </p:txBody>
      </p:sp>
      <p:sp>
        <p:nvSpPr>
          <p:cNvPr id="46" name="Rectangle 45"/>
          <p:cNvSpPr/>
          <p:nvPr/>
        </p:nvSpPr>
        <p:spPr>
          <a:xfrm>
            <a:off x="10345928" y="1600202"/>
            <a:ext cx="570543" cy="520435"/>
          </a:xfrm>
          <a:prstGeom prst="rect">
            <a:avLst/>
          </a:prstGeom>
          <a:solidFill>
            <a:schemeClr val="bg1"/>
          </a:solidFill>
          <a:ln>
            <a:solidFill>
              <a:schemeClr val="bg1">
                <a:lumMod val="85000"/>
              </a:schemeClr>
            </a:solidFill>
          </a:ln>
          <a:effectLst>
            <a:outerShdw blurRad="50800" dist="38100" dir="18900000" algn="bl" rotWithShape="0">
              <a:prstClr val="black">
                <a:alpha val="40000"/>
              </a:prstClr>
            </a:outerShdw>
          </a:effectLst>
        </p:spPr>
        <p:style>
          <a:lnRef idx="2">
            <a:schemeClr val="accent2"/>
          </a:lnRef>
          <a:fillRef idx="1">
            <a:schemeClr val="lt1"/>
          </a:fillRef>
          <a:effectRef idx="0">
            <a:schemeClr val="accent2"/>
          </a:effectRef>
          <a:fontRef idx="minor">
            <a:schemeClr val="dk1"/>
          </a:fontRef>
        </p:style>
        <p:txBody>
          <a:bodyPr lIns="0" rIns="0" bIns="0" rtlCol="0" anchor="ctr"/>
          <a:lstStyle/>
          <a:p>
            <a:pPr algn="ctr"/>
            <a:endParaRPr lang="nl-NL">
              <a:latin typeface="Tunga" panose="020B0502040204020203" pitchFamily="34" charset="0"/>
              <a:cs typeface="Tunga" panose="020B0502040204020203" pitchFamily="34" charset="0"/>
            </a:endParaRPr>
          </a:p>
        </p:txBody>
      </p:sp>
      <p:sp>
        <p:nvSpPr>
          <p:cNvPr id="47" name="Rectangle 46">
            <a:hlinkClick r:id="rId10" action="ppaction://hlinksldjump"/>
          </p:cNvPr>
          <p:cNvSpPr/>
          <p:nvPr/>
        </p:nvSpPr>
        <p:spPr>
          <a:xfrm>
            <a:off x="7717948" y="946513"/>
            <a:ext cx="2616434" cy="520435"/>
          </a:xfrm>
          <a:prstGeom prst="rect">
            <a:avLst/>
          </a:prstGeom>
          <a:solidFill>
            <a:schemeClr val="bg1">
              <a:lumMod val="75000"/>
            </a:schemeClr>
          </a:solidFill>
          <a:ln>
            <a:solidFill>
              <a:schemeClr val="bg1">
                <a:lumMod val="85000"/>
              </a:schemeClr>
            </a:solidFill>
          </a:ln>
          <a:effectLst>
            <a:outerShdw blurRad="50800" dist="38100" dir="18900000" algn="bl" rotWithShape="0">
              <a:prstClr val="black">
                <a:alpha val="40000"/>
              </a:prstClr>
            </a:outerShdw>
          </a:effectLst>
        </p:spPr>
        <p:style>
          <a:lnRef idx="2">
            <a:schemeClr val="accent2"/>
          </a:lnRef>
          <a:fillRef idx="1">
            <a:schemeClr val="lt1"/>
          </a:fillRef>
          <a:effectRef idx="0">
            <a:schemeClr val="accent2"/>
          </a:effectRef>
          <a:fontRef idx="minor">
            <a:schemeClr val="dk1"/>
          </a:fontRef>
        </p:style>
        <p:txBody>
          <a:bodyPr lIns="0" rIns="0" bIns="0" rtlCol="0" anchor="ctr"/>
          <a:lstStyle/>
          <a:p>
            <a:pPr marL="91440"/>
            <a:r>
              <a:rPr lang="nl-NL" sz="1000" b="1" dirty="0">
                <a:solidFill>
                  <a:schemeClr val="bg1"/>
                </a:solidFill>
                <a:latin typeface="Tunga" panose="020B0502040204020203" pitchFamily="34" charset="0"/>
                <a:cs typeface="Tunga" panose="020B0502040204020203" pitchFamily="34" charset="0"/>
              </a:rPr>
              <a:t>Delta Marine Terminals, Moerdijk</a:t>
            </a:r>
          </a:p>
          <a:p>
            <a:pPr marL="91440"/>
            <a:r>
              <a:rPr lang="nl-NL" sz="1000" dirty="0">
                <a:solidFill>
                  <a:schemeClr val="bg1"/>
                </a:solidFill>
                <a:latin typeface="Tunga" panose="020B0502040204020203" pitchFamily="34" charset="0"/>
                <a:cs typeface="Tunga" panose="020B0502040204020203" pitchFamily="34" charset="0"/>
                <a:sym typeface="Wingdings 3" panose="05040102010807070707" pitchFamily="18" charset="2"/>
              </a:rPr>
              <a:t> </a:t>
            </a:r>
            <a:r>
              <a:rPr lang="nl-NL" sz="1000" dirty="0">
                <a:solidFill>
                  <a:schemeClr val="bg1"/>
                </a:solidFill>
                <a:latin typeface="Tunga" panose="020B0502040204020203" pitchFamily="34" charset="0"/>
                <a:cs typeface="Tunga" panose="020B0502040204020203" pitchFamily="34" charset="0"/>
              </a:rPr>
              <a:t>Single Trip </a:t>
            </a:r>
            <a:r>
              <a:rPr lang="nl-NL" sz="1000" dirty="0">
                <a:solidFill>
                  <a:schemeClr val="bg1"/>
                </a:solidFill>
                <a:latin typeface="Tunga" panose="020B0502040204020203" pitchFamily="34" charset="0"/>
                <a:cs typeface="Tunga" panose="020B0502040204020203" pitchFamily="34" charset="0"/>
                <a:sym typeface="Wingdings 3" panose="05040102010807070707" pitchFamily="18" charset="2"/>
              </a:rPr>
              <a:t> </a:t>
            </a:r>
            <a:r>
              <a:rPr lang="nl-NL" sz="1000" dirty="0">
                <a:solidFill>
                  <a:schemeClr val="bg1"/>
                </a:solidFill>
                <a:latin typeface="Tunga" panose="020B0502040204020203" pitchFamily="34" charset="0"/>
                <a:cs typeface="Tunga" panose="020B0502040204020203" pitchFamily="34" charset="0"/>
              </a:rPr>
              <a:t>Depot </a:t>
            </a:r>
            <a:r>
              <a:rPr lang="nl-NL" sz="1000" dirty="0" err="1">
                <a:solidFill>
                  <a:schemeClr val="bg1"/>
                </a:solidFill>
                <a:latin typeface="Tunga" panose="020B0502040204020203" pitchFamily="34" charset="0"/>
                <a:cs typeface="Tunga" panose="020B0502040204020203" pitchFamily="34" charset="0"/>
              </a:rPr>
              <a:t>available</a:t>
            </a:r>
            <a:r>
              <a:rPr lang="nl-NL" sz="1000" dirty="0">
                <a:solidFill>
                  <a:schemeClr val="bg1"/>
                </a:solidFill>
                <a:latin typeface="Tunga" panose="020B0502040204020203" pitchFamily="34" charset="0"/>
                <a:cs typeface="Tunga" panose="020B0502040204020203" pitchFamily="34" charset="0"/>
              </a:rPr>
              <a:t> </a:t>
            </a:r>
            <a:r>
              <a:rPr lang="nl-NL" sz="1000" dirty="0" err="1">
                <a:solidFill>
                  <a:schemeClr val="bg1"/>
                </a:solidFill>
                <a:latin typeface="Tunga" panose="020B0502040204020203" pitchFamily="34" charset="0"/>
                <a:cs typeface="Tunga" panose="020B0502040204020203" pitchFamily="34" charset="0"/>
              </a:rPr>
              <a:t>for</a:t>
            </a:r>
            <a:r>
              <a:rPr lang="nl-NL" sz="1000" dirty="0">
                <a:solidFill>
                  <a:schemeClr val="bg1"/>
                </a:solidFill>
                <a:latin typeface="Tunga" panose="020B0502040204020203" pitchFamily="34" charset="0"/>
                <a:cs typeface="Tunga" panose="020B0502040204020203" pitchFamily="34" charset="0"/>
              </a:rPr>
              <a:t> carrier </a:t>
            </a:r>
          </a:p>
        </p:txBody>
      </p:sp>
      <p:sp>
        <p:nvSpPr>
          <p:cNvPr id="48" name="Rectangle 47"/>
          <p:cNvSpPr/>
          <p:nvPr/>
        </p:nvSpPr>
        <p:spPr>
          <a:xfrm>
            <a:off x="10334383" y="946513"/>
            <a:ext cx="570543" cy="520435"/>
          </a:xfrm>
          <a:prstGeom prst="rect">
            <a:avLst/>
          </a:prstGeom>
          <a:solidFill>
            <a:schemeClr val="bg1"/>
          </a:solidFill>
          <a:ln>
            <a:solidFill>
              <a:schemeClr val="bg1">
                <a:lumMod val="85000"/>
              </a:schemeClr>
            </a:solidFill>
          </a:ln>
          <a:effectLst>
            <a:outerShdw blurRad="50800" dist="38100" dir="18900000" algn="bl" rotWithShape="0">
              <a:prstClr val="black">
                <a:alpha val="40000"/>
              </a:prstClr>
            </a:outerShdw>
          </a:effectLst>
        </p:spPr>
        <p:style>
          <a:lnRef idx="2">
            <a:schemeClr val="accent2"/>
          </a:lnRef>
          <a:fillRef idx="1">
            <a:schemeClr val="lt1"/>
          </a:fillRef>
          <a:effectRef idx="0">
            <a:schemeClr val="accent2"/>
          </a:effectRef>
          <a:fontRef idx="minor">
            <a:schemeClr val="dk1"/>
          </a:fontRef>
        </p:style>
        <p:txBody>
          <a:bodyPr lIns="0" rIns="0" bIns="0" rtlCol="0" anchor="ctr"/>
          <a:lstStyle/>
          <a:p>
            <a:pPr algn="ctr"/>
            <a:endParaRPr lang="nl-NL">
              <a:latin typeface="Tunga" panose="020B0502040204020203" pitchFamily="34" charset="0"/>
              <a:cs typeface="Tunga" panose="020B0502040204020203" pitchFamily="34" charset="0"/>
            </a:endParaRPr>
          </a:p>
        </p:txBody>
      </p:sp>
      <p:pic>
        <p:nvPicPr>
          <p:cNvPr id="49" name="Picture 2"/>
          <p:cNvPicPr>
            <a:picLocks noChangeAspect="1" noChangeArrowheads="1"/>
          </p:cNvPicPr>
          <p:nvPr/>
        </p:nvPicPr>
        <p:blipFill>
          <a:blip r:embed="rId11">
            <a:duotone>
              <a:schemeClr val="bg2">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10389653" y="987654"/>
            <a:ext cx="438150" cy="438150"/>
          </a:xfrm>
          <a:prstGeom prst="rect">
            <a:avLst/>
          </a:prstGeom>
          <a:noFill/>
          <a:ln>
            <a:noFill/>
          </a:ln>
          <a:effectLst>
            <a:outerShdw blurRad="50800" dist="38100" dir="18900000" algn="bl" rotWithShape="0">
              <a:prstClr val="black">
                <a:alpha val="40000"/>
              </a:prstClr>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50" name="Picture 3"/>
          <p:cNvPicPr>
            <a:picLocks noChangeAspect="1" noChangeArrowheads="1"/>
          </p:cNvPicPr>
          <p:nvPr/>
        </p:nvPicPr>
        <p:blipFill>
          <a:blip r:embed="rId12">
            <a:duotone>
              <a:schemeClr val="bg2">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10446141" y="1655534"/>
            <a:ext cx="370114" cy="409769"/>
          </a:xfrm>
          <a:prstGeom prst="rect">
            <a:avLst/>
          </a:prstGeom>
          <a:noFill/>
          <a:ln>
            <a:noFill/>
          </a:ln>
          <a:effectLst>
            <a:outerShdw blurRad="50800" dist="38100" dir="18900000" algn="bl" rotWithShape="0">
              <a:prstClr val="black">
                <a:alpha val="40000"/>
              </a:prstClr>
            </a:outerShdw>
          </a:effectLst>
          <a:extLst/>
        </p:spPr>
      </p:pic>
      <p:pic>
        <p:nvPicPr>
          <p:cNvPr id="51" name="Picture 2"/>
          <p:cNvPicPr>
            <a:picLocks noChangeAspect="1" noChangeArrowheads="1"/>
          </p:cNvPicPr>
          <p:nvPr/>
        </p:nvPicPr>
        <p:blipFill>
          <a:blip r:embed="rId11">
            <a:duotone>
              <a:schemeClr val="bg2">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10387864" y="4930906"/>
            <a:ext cx="438150" cy="438150"/>
          </a:xfrm>
          <a:prstGeom prst="rect">
            <a:avLst/>
          </a:prstGeom>
          <a:noFill/>
          <a:ln>
            <a:noFill/>
          </a:ln>
          <a:effectLst>
            <a:outerShdw blurRad="50800" dist="38100" dir="18900000" algn="bl" rotWithShape="0">
              <a:prstClr val="black">
                <a:alpha val="40000"/>
              </a:prstClr>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52" name="Rectangle 51"/>
          <p:cNvSpPr/>
          <p:nvPr/>
        </p:nvSpPr>
        <p:spPr>
          <a:xfrm>
            <a:off x="7729493" y="1600202"/>
            <a:ext cx="2616434" cy="520435"/>
          </a:xfrm>
          <a:prstGeom prst="rect">
            <a:avLst/>
          </a:prstGeom>
          <a:solidFill>
            <a:srgbClr val="FFFFCC"/>
          </a:solidFill>
          <a:ln>
            <a:solidFill>
              <a:schemeClr val="bg1">
                <a:lumMod val="85000"/>
              </a:schemeClr>
            </a:solidFill>
          </a:ln>
          <a:effectLst>
            <a:outerShdw blurRad="50800" dist="38100" dir="18900000" algn="bl" rotWithShape="0">
              <a:prstClr val="black">
                <a:alpha val="40000"/>
              </a:prstClr>
            </a:outerShdw>
          </a:effectLst>
        </p:spPr>
        <p:style>
          <a:lnRef idx="2">
            <a:schemeClr val="accent2"/>
          </a:lnRef>
          <a:fillRef idx="1">
            <a:schemeClr val="lt1"/>
          </a:fillRef>
          <a:effectRef idx="0">
            <a:schemeClr val="accent2"/>
          </a:effectRef>
          <a:fontRef idx="minor">
            <a:schemeClr val="dk1"/>
          </a:fontRef>
        </p:style>
        <p:txBody>
          <a:bodyPr lIns="0" rIns="0" bIns="0" rtlCol="0" anchor="ctr"/>
          <a:lstStyle/>
          <a:p>
            <a:pPr marL="91440"/>
            <a:r>
              <a:rPr lang="nl-NL" sz="1000" b="1" dirty="0">
                <a:solidFill>
                  <a:schemeClr val="tx1"/>
                </a:solidFill>
                <a:latin typeface="Tunga" panose="020B0502040204020203" pitchFamily="34" charset="0"/>
                <a:cs typeface="Tunga" panose="020B0502040204020203" pitchFamily="34" charset="0"/>
              </a:rPr>
              <a:t>Barge Terminal Tilburg, Tilburg</a:t>
            </a:r>
          </a:p>
          <a:p>
            <a:pPr marL="91440"/>
            <a:r>
              <a:rPr lang="nl-NL" sz="1000" dirty="0">
                <a:solidFill>
                  <a:schemeClr val="tx1"/>
                </a:solidFill>
                <a:latin typeface="Tunga" panose="020B0502040204020203" pitchFamily="34" charset="0"/>
                <a:cs typeface="Tunga" panose="020B0502040204020203" pitchFamily="34" charset="0"/>
                <a:sym typeface="Wingdings 3" panose="05040102010807070707" pitchFamily="18" charset="2"/>
              </a:rPr>
              <a:t> </a:t>
            </a:r>
            <a:r>
              <a:rPr lang="nl-NL" sz="1000" dirty="0" err="1">
                <a:solidFill>
                  <a:schemeClr val="tx1"/>
                </a:solidFill>
                <a:latin typeface="Tunga" panose="020B0502040204020203" pitchFamily="34" charset="0"/>
                <a:cs typeface="Tunga" panose="020B0502040204020203" pitchFamily="34" charset="0"/>
              </a:rPr>
              <a:t>Round</a:t>
            </a:r>
            <a:r>
              <a:rPr lang="nl-NL" sz="1000" dirty="0">
                <a:solidFill>
                  <a:schemeClr val="tx1"/>
                </a:solidFill>
                <a:latin typeface="Tunga" panose="020B0502040204020203" pitchFamily="34" charset="0"/>
                <a:cs typeface="Tunga" panose="020B0502040204020203" pitchFamily="34" charset="0"/>
              </a:rPr>
              <a:t> Trip</a:t>
            </a:r>
          </a:p>
        </p:txBody>
      </p:sp>
      <p:sp>
        <p:nvSpPr>
          <p:cNvPr id="54" name="Rectangle 53"/>
          <p:cNvSpPr/>
          <p:nvPr/>
        </p:nvSpPr>
        <p:spPr>
          <a:xfrm>
            <a:off x="10896373" y="946513"/>
            <a:ext cx="570543" cy="520435"/>
          </a:xfrm>
          <a:prstGeom prst="rect">
            <a:avLst/>
          </a:prstGeom>
          <a:solidFill>
            <a:schemeClr val="bg1"/>
          </a:solidFill>
          <a:ln>
            <a:solidFill>
              <a:schemeClr val="bg1">
                <a:lumMod val="85000"/>
              </a:schemeClr>
            </a:solidFill>
          </a:ln>
          <a:effectLst>
            <a:outerShdw blurRad="50800" dist="38100" dir="18900000" algn="bl" rotWithShape="0">
              <a:prstClr val="black">
                <a:alpha val="40000"/>
              </a:prstClr>
            </a:outerShdw>
          </a:effectLst>
        </p:spPr>
        <p:style>
          <a:lnRef idx="2">
            <a:schemeClr val="accent2"/>
          </a:lnRef>
          <a:fillRef idx="1">
            <a:schemeClr val="lt1"/>
          </a:fillRef>
          <a:effectRef idx="0">
            <a:schemeClr val="accent2"/>
          </a:effectRef>
          <a:fontRef idx="minor">
            <a:schemeClr val="dk1"/>
          </a:fontRef>
        </p:style>
        <p:txBody>
          <a:bodyPr lIns="0" rIns="0" bIns="0" rtlCol="0" anchor="ctr"/>
          <a:lstStyle/>
          <a:p>
            <a:pPr algn="ctr"/>
            <a:r>
              <a:rPr lang="nl-NL" sz="1000" dirty="0">
                <a:solidFill>
                  <a:schemeClr val="bg1">
                    <a:lumMod val="50000"/>
                  </a:schemeClr>
                </a:solidFill>
                <a:latin typeface="Tunga" panose="020B0502040204020203" pitchFamily="34" charset="0"/>
                <a:cs typeface="Tunga" panose="020B0502040204020203" pitchFamily="34" charset="0"/>
              </a:rPr>
              <a:t>€ 124.20</a:t>
            </a:r>
          </a:p>
        </p:txBody>
      </p:sp>
      <p:sp>
        <p:nvSpPr>
          <p:cNvPr id="55" name="Rectangle 54"/>
          <p:cNvSpPr/>
          <p:nvPr/>
        </p:nvSpPr>
        <p:spPr>
          <a:xfrm>
            <a:off x="10907918" y="1600200"/>
            <a:ext cx="570543" cy="520435"/>
          </a:xfrm>
          <a:prstGeom prst="rect">
            <a:avLst/>
          </a:prstGeom>
          <a:solidFill>
            <a:schemeClr val="bg1"/>
          </a:solidFill>
          <a:ln>
            <a:solidFill>
              <a:schemeClr val="bg1">
                <a:lumMod val="85000"/>
              </a:schemeClr>
            </a:solidFill>
          </a:ln>
          <a:effectLst>
            <a:outerShdw blurRad="50800" dist="38100" dir="18900000" algn="bl" rotWithShape="0">
              <a:prstClr val="black">
                <a:alpha val="40000"/>
              </a:prstClr>
            </a:outerShdw>
          </a:effectLst>
        </p:spPr>
        <p:style>
          <a:lnRef idx="2">
            <a:schemeClr val="accent2"/>
          </a:lnRef>
          <a:fillRef idx="1">
            <a:schemeClr val="lt1"/>
          </a:fillRef>
          <a:effectRef idx="0">
            <a:schemeClr val="accent2"/>
          </a:effectRef>
          <a:fontRef idx="minor">
            <a:schemeClr val="dk1"/>
          </a:fontRef>
        </p:style>
        <p:txBody>
          <a:bodyPr lIns="0" rIns="0" bIns="0" rtlCol="0" anchor="ctr"/>
          <a:lstStyle/>
          <a:p>
            <a:pPr algn="ctr"/>
            <a:r>
              <a:rPr lang="nl-NL" sz="1000" dirty="0">
                <a:solidFill>
                  <a:schemeClr val="bg1">
                    <a:lumMod val="50000"/>
                  </a:schemeClr>
                </a:solidFill>
                <a:latin typeface="Tunga" panose="020B0502040204020203" pitchFamily="34" charset="0"/>
                <a:cs typeface="Tunga" panose="020B0502040204020203" pitchFamily="34" charset="0"/>
              </a:rPr>
              <a:t>€ 145.98</a:t>
            </a:r>
          </a:p>
        </p:txBody>
      </p:sp>
      <p:sp>
        <p:nvSpPr>
          <p:cNvPr id="56" name="Rectangle 55"/>
          <p:cNvSpPr/>
          <p:nvPr/>
        </p:nvSpPr>
        <p:spPr>
          <a:xfrm>
            <a:off x="10916471" y="4889763"/>
            <a:ext cx="570543" cy="520435"/>
          </a:xfrm>
          <a:prstGeom prst="rect">
            <a:avLst/>
          </a:prstGeom>
          <a:solidFill>
            <a:schemeClr val="bg1"/>
          </a:solidFill>
          <a:ln>
            <a:solidFill>
              <a:schemeClr val="bg1">
                <a:lumMod val="85000"/>
              </a:schemeClr>
            </a:solidFill>
          </a:ln>
          <a:effectLst>
            <a:outerShdw blurRad="50800" dist="38100" dir="18900000" algn="bl" rotWithShape="0">
              <a:prstClr val="black">
                <a:alpha val="40000"/>
              </a:prstClr>
            </a:outerShdw>
          </a:effectLst>
        </p:spPr>
        <p:style>
          <a:lnRef idx="2">
            <a:schemeClr val="accent2"/>
          </a:lnRef>
          <a:fillRef idx="1">
            <a:schemeClr val="lt1"/>
          </a:fillRef>
          <a:effectRef idx="0">
            <a:schemeClr val="accent2"/>
          </a:effectRef>
          <a:fontRef idx="minor">
            <a:schemeClr val="dk1"/>
          </a:fontRef>
        </p:style>
        <p:txBody>
          <a:bodyPr lIns="0" rIns="0" bIns="0" rtlCol="0" anchor="ctr"/>
          <a:lstStyle/>
          <a:p>
            <a:pPr algn="ctr"/>
            <a:r>
              <a:rPr lang="nl-NL" sz="1000" dirty="0">
                <a:solidFill>
                  <a:schemeClr val="bg1">
                    <a:lumMod val="50000"/>
                  </a:schemeClr>
                </a:solidFill>
                <a:latin typeface="Tunga" panose="020B0502040204020203" pitchFamily="34" charset="0"/>
                <a:cs typeface="Tunga" panose="020B0502040204020203" pitchFamily="34" charset="0"/>
              </a:rPr>
              <a:t>€ 150.50</a:t>
            </a:r>
          </a:p>
        </p:txBody>
      </p:sp>
      <p:pic>
        <p:nvPicPr>
          <p:cNvPr id="60" name="Picture 59" descr="want to create function that when a new point occurs this file will ..."/>
          <p:cNvPicPr>
            <a:picLocks noChangeAspect="1"/>
          </p:cNvPicPr>
          <p:nvPr/>
        </p:nvPicPr>
        <p:blipFill>
          <a:blip r:embed="rId9">
            <a:duotone>
              <a:schemeClr val="accent1">
                <a:shade val="45000"/>
                <a:satMod val="135000"/>
              </a:schemeClr>
              <a:prstClr val="white"/>
            </a:duotone>
          </a:blip>
          <a:stretch>
            <a:fillRect/>
          </a:stretch>
        </p:blipFill>
        <p:spPr>
          <a:xfrm flipH="1">
            <a:off x="3505873" y="1792904"/>
            <a:ext cx="160338" cy="280591"/>
          </a:xfrm>
          <a:prstGeom prst="rect">
            <a:avLst/>
          </a:prstGeom>
        </p:spPr>
      </p:pic>
      <p:sp>
        <p:nvSpPr>
          <p:cNvPr id="67" name="Rectangle 66"/>
          <p:cNvSpPr/>
          <p:nvPr/>
        </p:nvSpPr>
        <p:spPr>
          <a:xfrm>
            <a:off x="7725559" y="2288165"/>
            <a:ext cx="3190912" cy="2466875"/>
          </a:xfrm>
          <a:prstGeom prst="rect">
            <a:avLst/>
          </a:prstGeom>
          <a:noFill/>
          <a:ln>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nl-NL">
              <a:latin typeface="Tunga" panose="020B0502040204020203" pitchFamily="34" charset="0"/>
              <a:cs typeface="Tunga" panose="020B0502040204020203" pitchFamily="34" charset="0"/>
            </a:endParaRPr>
          </a:p>
        </p:txBody>
      </p:sp>
      <p:pic>
        <p:nvPicPr>
          <p:cNvPr id="73" name="Picture 72" descr="want to create function that when a new point occurs this file will ...">
            <a:hlinkClick r:id="rId6" action="ppaction://hlinksldjump"/>
          </p:cNvPr>
          <p:cNvPicPr>
            <a:picLocks noChangeAspect="1"/>
          </p:cNvPicPr>
          <p:nvPr/>
        </p:nvPicPr>
        <p:blipFill>
          <a:blip r:embed="rId9">
            <a:duotone>
              <a:schemeClr val="accent6">
                <a:shade val="45000"/>
                <a:satMod val="135000"/>
              </a:schemeClr>
              <a:prstClr val="white"/>
            </a:duotone>
          </a:blip>
          <a:stretch>
            <a:fillRect/>
          </a:stretch>
        </p:blipFill>
        <p:spPr>
          <a:xfrm flipH="1">
            <a:off x="4243076" y="2579842"/>
            <a:ext cx="96681" cy="169192"/>
          </a:xfrm>
          <a:prstGeom prst="rect">
            <a:avLst/>
          </a:prstGeom>
        </p:spPr>
      </p:pic>
      <p:pic>
        <p:nvPicPr>
          <p:cNvPr id="74" name="Picture 73" descr="want to create function that when a new point occurs this file will ..."/>
          <p:cNvPicPr>
            <a:picLocks noChangeAspect="1"/>
          </p:cNvPicPr>
          <p:nvPr/>
        </p:nvPicPr>
        <p:blipFill>
          <a:blip r:embed="rId9">
            <a:duotone>
              <a:schemeClr val="accent3">
                <a:shade val="45000"/>
                <a:satMod val="135000"/>
              </a:schemeClr>
              <a:prstClr val="white"/>
            </a:duotone>
          </a:blip>
          <a:stretch>
            <a:fillRect/>
          </a:stretch>
        </p:blipFill>
        <p:spPr>
          <a:xfrm flipH="1">
            <a:off x="4451214" y="2882731"/>
            <a:ext cx="191314" cy="334800"/>
          </a:xfrm>
          <a:prstGeom prst="rect">
            <a:avLst/>
          </a:prstGeom>
        </p:spPr>
      </p:pic>
      <p:pic>
        <p:nvPicPr>
          <p:cNvPr id="75" name="Picture 74" descr="want to create function that when a new point occurs this file will ...">
            <a:hlinkClick r:id="rId7" action="ppaction://hlinksldjump"/>
          </p:cNvPr>
          <p:cNvPicPr>
            <a:picLocks noChangeAspect="1"/>
          </p:cNvPicPr>
          <p:nvPr/>
        </p:nvPicPr>
        <p:blipFill>
          <a:blip r:embed="rId9">
            <a:duotone>
              <a:schemeClr val="accent4">
                <a:shade val="45000"/>
                <a:satMod val="135000"/>
              </a:schemeClr>
              <a:prstClr val="white"/>
            </a:duotone>
          </a:blip>
          <a:stretch>
            <a:fillRect/>
          </a:stretch>
        </p:blipFill>
        <p:spPr>
          <a:xfrm flipH="1">
            <a:off x="4597951" y="2579842"/>
            <a:ext cx="96686" cy="169200"/>
          </a:xfrm>
          <a:prstGeom prst="rect">
            <a:avLst/>
          </a:prstGeom>
        </p:spPr>
      </p:pic>
      <p:pic>
        <p:nvPicPr>
          <p:cNvPr id="76" name="Picture 75" descr="want to create function that when a new point occurs this file will ..."/>
          <p:cNvPicPr>
            <a:picLocks noChangeAspect="1"/>
          </p:cNvPicPr>
          <p:nvPr/>
        </p:nvPicPr>
        <p:blipFill>
          <a:blip r:embed="rId9">
            <a:duotone>
              <a:schemeClr val="accent4">
                <a:shade val="45000"/>
                <a:satMod val="135000"/>
              </a:schemeClr>
              <a:prstClr val="white"/>
            </a:duotone>
          </a:blip>
          <a:stretch>
            <a:fillRect/>
          </a:stretch>
        </p:blipFill>
        <p:spPr>
          <a:xfrm flipH="1">
            <a:off x="10099641" y="1122133"/>
            <a:ext cx="96681" cy="169192"/>
          </a:xfrm>
          <a:prstGeom prst="rect">
            <a:avLst/>
          </a:prstGeom>
        </p:spPr>
      </p:pic>
      <p:pic>
        <p:nvPicPr>
          <p:cNvPr id="77" name="Picture 76" descr="want to create function that when a new point occurs this file will ..."/>
          <p:cNvPicPr>
            <a:picLocks noChangeAspect="1"/>
          </p:cNvPicPr>
          <p:nvPr/>
        </p:nvPicPr>
        <p:blipFill>
          <a:blip r:embed="rId9">
            <a:duotone>
              <a:schemeClr val="accent3">
                <a:shade val="45000"/>
                <a:satMod val="135000"/>
              </a:schemeClr>
              <a:prstClr val="white"/>
            </a:duotone>
          </a:blip>
          <a:stretch>
            <a:fillRect/>
          </a:stretch>
        </p:blipFill>
        <p:spPr>
          <a:xfrm flipH="1">
            <a:off x="10115153" y="1711799"/>
            <a:ext cx="96681" cy="169192"/>
          </a:xfrm>
          <a:prstGeom prst="rect">
            <a:avLst/>
          </a:prstGeom>
        </p:spPr>
      </p:pic>
      <p:pic>
        <p:nvPicPr>
          <p:cNvPr id="78" name="Picture 77" descr="want to create function that when a new point occurs this file will ..."/>
          <p:cNvPicPr>
            <a:picLocks noChangeAspect="1"/>
          </p:cNvPicPr>
          <p:nvPr/>
        </p:nvPicPr>
        <p:blipFill>
          <a:blip r:embed="rId9">
            <a:duotone>
              <a:schemeClr val="accent6">
                <a:shade val="45000"/>
                <a:satMod val="135000"/>
              </a:schemeClr>
              <a:prstClr val="white"/>
            </a:duotone>
          </a:blip>
          <a:stretch>
            <a:fillRect/>
          </a:stretch>
        </p:blipFill>
        <p:spPr>
          <a:xfrm flipH="1">
            <a:off x="10130060" y="5065384"/>
            <a:ext cx="96681" cy="169192"/>
          </a:xfrm>
          <a:prstGeom prst="rect">
            <a:avLst/>
          </a:prstGeom>
        </p:spPr>
      </p:pic>
      <p:sp>
        <p:nvSpPr>
          <p:cNvPr id="61" name="Flowchart: Merge 60">
            <a:hlinkClick r:id="rId10" action="ppaction://hlinksldjump"/>
          </p:cNvPr>
          <p:cNvSpPr/>
          <p:nvPr/>
        </p:nvSpPr>
        <p:spPr>
          <a:xfrm rot="10800000">
            <a:off x="10212486" y="991058"/>
            <a:ext cx="76200" cy="76298"/>
          </a:xfrm>
          <a:prstGeom prst="flowChartMerge">
            <a:avLst/>
          </a:prstGeom>
          <a:solidFill>
            <a:schemeClr val="bg1">
              <a:lumMod val="50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a:p>
        </p:txBody>
      </p:sp>
      <p:sp>
        <p:nvSpPr>
          <p:cNvPr id="62" name="Flowchart: Merge 61"/>
          <p:cNvSpPr/>
          <p:nvPr/>
        </p:nvSpPr>
        <p:spPr>
          <a:xfrm>
            <a:off x="10212486" y="1654518"/>
            <a:ext cx="76200" cy="76298"/>
          </a:xfrm>
          <a:prstGeom prst="flowChartMerge">
            <a:avLst/>
          </a:prstGeom>
          <a:solidFill>
            <a:schemeClr val="bg1">
              <a:lumMod val="50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a:p>
        </p:txBody>
      </p:sp>
      <p:sp>
        <p:nvSpPr>
          <p:cNvPr id="64" name="Flowchart: Merge 63"/>
          <p:cNvSpPr/>
          <p:nvPr/>
        </p:nvSpPr>
        <p:spPr>
          <a:xfrm>
            <a:off x="10208499" y="4958443"/>
            <a:ext cx="76200" cy="76298"/>
          </a:xfrm>
          <a:prstGeom prst="flowChartMerge">
            <a:avLst/>
          </a:prstGeom>
          <a:solidFill>
            <a:schemeClr val="bg1">
              <a:lumMod val="50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a:p>
        </p:txBody>
      </p:sp>
      <p:sp>
        <p:nvSpPr>
          <p:cNvPr id="65" name="TextBox 64"/>
          <p:cNvSpPr txBox="1"/>
          <p:nvPr/>
        </p:nvSpPr>
        <p:spPr>
          <a:xfrm>
            <a:off x="2770046" y="906689"/>
            <a:ext cx="811441" cy="215444"/>
          </a:xfrm>
          <a:prstGeom prst="rect">
            <a:avLst/>
          </a:prstGeom>
          <a:noFill/>
        </p:spPr>
        <p:txBody>
          <a:bodyPr wrap="none" rtlCol="0">
            <a:spAutoFit/>
          </a:bodyPr>
          <a:lstStyle/>
          <a:p>
            <a:r>
              <a:rPr lang="nl-NL" sz="800" dirty="0">
                <a:solidFill>
                  <a:schemeClr val="bg1"/>
                </a:solidFill>
              </a:rPr>
              <a:t>Map │ </a:t>
            </a:r>
            <a:r>
              <a:rPr lang="en-GB" sz="800" dirty="0">
                <a:solidFill>
                  <a:schemeClr val="bg1"/>
                </a:solidFill>
              </a:rPr>
              <a:t>Satellite</a:t>
            </a:r>
          </a:p>
        </p:txBody>
      </p:sp>
      <p:pic>
        <p:nvPicPr>
          <p:cNvPr id="16408" name="Picture 24" descr="https://upload.wikimedia.org/wikipedia/en/thumb/f/f3/Maersk_Oil_logo.svg/1135px-Maersk_Oil_logo.svg.png"/>
          <p:cNvPicPr>
            <a:picLocks noChangeAspect="1" noChangeArrowheads="1"/>
          </p:cNvPicPr>
          <p:nvPr/>
        </p:nvPicPr>
        <p:blipFill>
          <a:blip r:embed="rId13" cstate="print">
            <a:extLst>
              <a:ext uri="{28A0092B-C50C-407E-A947-70E740481C1C}">
                <a14:useLocalDpi xmlns:a14="http://schemas.microsoft.com/office/drawing/2010/main" val="0"/>
              </a:ext>
            </a:extLst>
          </a:blip>
          <a:srcRect/>
          <a:stretch>
            <a:fillRect/>
          </a:stretch>
        </p:blipFill>
        <p:spPr bwMode="auto">
          <a:xfrm>
            <a:off x="2960312" y="1362436"/>
            <a:ext cx="302691" cy="273089"/>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81" name="Table 80"/>
          <p:cNvGraphicFramePr>
            <a:graphicFrameLocks noGrp="1"/>
          </p:cNvGraphicFramePr>
          <p:nvPr>
            <p:extLst>
              <p:ext uri="{D42A27DB-BD31-4B8C-83A1-F6EECF244321}">
                <p14:modId xmlns:p14="http://schemas.microsoft.com/office/powerpoint/2010/main" val="3737533525"/>
              </p:ext>
            </p:extLst>
          </p:nvPr>
        </p:nvGraphicFramePr>
        <p:xfrm>
          <a:off x="7835901" y="2466055"/>
          <a:ext cx="3003445" cy="2225040"/>
        </p:xfrm>
        <a:graphic>
          <a:graphicData uri="http://schemas.openxmlformats.org/drawingml/2006/table">
            <a:tbl>
              <a:tblPr bandRow="1">
                <a:tableStyleId>{073A0DAA-6AF3-43AB-8588-CEC1D06C72B9}</a:tableStyleId>
              </a:tblPr>
              <a:tblGrid>
                <a:gridCol w="413886">
                  <a:extLst>
                    <a:ext uri="{9D8B030D-6E8A-4147-A177-3AD203B41FA5}">
                      <a16:colId xmlns:a16="http://schemas.microsoft.com/office/drawing/2014/main" val="4030763412"/>
                    </a:ext>
                  </a:extLst>
                </a:gridCol>
                <a:gridCol w="1527070">
                  <a:extLst>
                    <a:ext uri="{9D8B030D-6E8A-4147-A177-3AD203B41FA5}">
                      <a16:colId xmlns:a16="http://schemas.microsoft.com/office/drawing/2014/main" val="20000"/>
                    </a:ext>
                  </a:extLst>
                </a:gridCol>
                <a:gridCol w="1062489">
                  <a:extLst>
                    <a:ext uri="{9D8B030D-6E8A-4147-A177-3AD203B41FA5}">
                      <a16:colId xmlns:a16="http://schemas.microsoft.com/office/drawing/2014/main" val="20001"/>
                    </a:ext>
                  </a:extLst>
                </a:gridCol>
              </a:tblGrid>
              <a:tr h="0">
                <a:tc rowSpan="5">
                  <a:txBody>
                    <a:bodyPr/>
                    <a:lstStyle/>
                    <a:p>
                      <a:r>
                        <a:rPr lang="nl-NL" sz="1000" dirty="0">
                          <a:solidFill>
                            <a:schemeClr val="bg1"/>
                          </a:solidFill>
                          <a:latin typeface="Tunga" panose="020B0502040204020203" pitchFamily="34" charset="0"/>
                          <a:cs typeface="Tunga" panose="020B0502040204020203" pitchFamily="34" charset="0"/>
                        </a:rPr>
                        <a:t>TCT</a:t>
                      </a:r>
                    </a:p>
                  </a:txBody>
                  <a:tcPr>
                    <a:solidFill>
                      <a:schemeClr val="bg1">
                        <a:lumMod val="50000"/>
                      </a:schemeClr>
                    </a:solidFill>
                  </a:tcPr>
                </a:tc>
                <a:tc>
                  <a:txBody>
                    <a:bodyPr/>
                    <a:lstStyle/>
                    <a:p>
                      <a:r>
                        <a:rPr lang="nl-NL" sz="1000" dirty="0">
                          <a:solidFill>
                            <a:schemeClr val="bg1"/>
                          </a:solidFill>
                          <a:latin typeface="Tunga" panose="020B0502040204020203" pitchFamily="34" charset="0"/>
                          <a:cs typeface="Tunga" panose="020B0502040204020203" pitchFamily="34" charset="0"/>
                        </a:rPr>
                        <a:t>Free </a:t>
                      </a:r>
                      <a:r>
                        <a:rPr lang="nl-NL" sz="1000" dirty="0" err="1">
                          <a:solidFill>
                            <a:schemeClr val="bg1"/>
                          </a:solidFill>
                          <a:latin typeface="Tunga" panose="020B0502040204020203" pitchFamily="34" charset="0"/>
                          <a:cs typeface="Tunga" panose="020B0502040204020203" pitchFamily="34" charset="0"/>
                        </a:rPr>
                        <a:t>hours</a:t>
                      </a:r>
                      <a:r>
                        <a:rPr lang="nl-NL" sz="1000" dirty="0">
                          <a:solidFill>
                            <a:schemeClr val="bg1"/>
                          </a:solidFill>
                          <a:latin typeface="Tunga" panose="020B0502040204020203" pitchFamily="34" charset="0"/>
                          <a:cs typeface="Tunga" panose="020B0502040204020203" pitchFamily="34" charset="0"/>
                        </a:rPr>
                        <a:t> (</a:t>
                      </a:r>
                      <a:r>
                        <a:rPr lang="nl-NL" sz="1000" dirty="0" err="1">
                          <a:solidFill>
                            <a:schemeClr val="bg1"/>
                          </a:solidFill>
                          <a:latin typeface="Tunga" panose="020B0502040204020203" pitchFamily="34" charset="0"/>
                          <a:cs typeface="Tunga" panose="020B0502040204020203" pitchFamily="34" charset="0"/>
                        </a:rPr>
                        <a:t>un</a:t>
                      </a:r>
                      <a:r>
                        <a:rPr lang="nl-NL" sz="1000" dirty="0">
                          <a:solidFill>
                            <a:schemeClr val="bg1"/>
                          </a:solidFill>
                          <a:latin typeface="Tunga" panose="020B0502040204020203" pitchFamily="34" charset="0"/>
                          <a:cs typeface="Tunga" panose="020B0502040204020203" pitchFamily="34" charset="0"/>
                        </a:rPr>
                        <a:t>)</a:t>
                      </a:r>
                      <a:r>
                        <a:rPr lang="nl-NL" sz="1000" dirty="0" err="1">
                          <a:solidFill>
                            <a:schemeClr val="bg1"/>
                          </a:solidFill>
                          <a:latin typeface="Tunga" panose="020B0502040204020203" pitchFamily="34" charset="0"/>
                          <a:cs typeface="Tunga" panose="020B0502040204020203" pitchFamily="34" charset="0"/>
                        </a:rPr>
                        <a:t>loading</a:t>
                      </a:r>
                      <a:endParaRPr lang="nl-NL" sz="1000" dirty="0">
                        <a:solidFill>
                          <a:schemeClr val="bg1"/>
                        </a:solidFill>
                        <a:latin typeface="Tunga" panose="020B0502040204020203" pitchFamily="34" charset="0"/>
                        <a:cs typeface="Tunga" panose="020B0502040204020203" pitchFamily="34" charset="0"/>
                      </a:endParaRPr>
                    </a:p>
                  </a:txBody>
                  <a:tcPr>
                    <a:solidFill>
                      <a:schemeClr val="bg1">
                        <a:lumMod val="50000"/>
                      </a:schemeClr>
                    </a:solidFill>
                  </a:tcPr>
                </a:tc>
                <a:tc>
                  <a:txBody>
                    <a:bodyPr/>
                    <a:lstStyle/>
                    <a:p>
                      <a:r>
                        <a:rPr lang="nl-NL" sz="1000" dirty="0">
                          <a:solidFill>
                            <a:schemeClr val="bg1"/>
                          </a:solidFill>
                          <a:latin typeface="Tunga" panose="020B0502040204020203" pitchFamily="34" charset="0"/>
                          <a:cs typeface="Tunga" panose="020B0502040204020203" pitchFamily="34" charset="0"/>
                        </a:rPr>
                        <a:t>2 </a:t>
                      </a:r>
                    </a:p>
                  </a:txBody>
                  <a:tcPr>
                    <a:solidFill>
                      <a:schemeClr val="bg1">
                        <a:lumMod val="65000"/>
                      </a:schemeClr>
                    </a:solidFill>
                  </a:tcPr>
                </a:tc>
                <a:extLst>
                  <a:ext uri="{0D108BD9-81ED-4DB2-BD59-A6C34878D82A}">
                    <a16:rowId xmlns:a16="http://schemas.microsoft.com/office/drawing/2014/main" val="1539290802"/>
                  </a:ext>
                </a:extLst>
              </a:tr>
              <a:tr h="0">
                <a:tc vMerge="1">
                  <a:txBody>
                    <a:bodyPr/>
                    <a:lstStyle/>
                    <a:p>
                      <a:endParaRPr lang="nl-NL" sz="1000" dirty="0">
                        <a:solidFill>
                          <a:schemeClr val="bg1"/>
                        </a:solidFill>
                        <a:latin typeface="Tunga" panose="020B0502040204020203" pitchFamily="34" charset="0"/>
                        <a:cs typeface="Tunga" panose="020B0502040204020203" pitchFamily="34" charset="0"/>
                      </a:endParaRPr>
                    </a:p>
                  </a:txBody>
                  <a:tcPr>
                    <a:solidFill>
                      <a:schemeClr val="bg1">
                        <a:lumMod val="50000"/>
                      </a:schemeClr>
                    </a:solidFill>
                  </a:tcPr>
                </a:tc>
                <a:tc>
                  <a:txBody>
                    <a:bodyPr/>
                    <a:lstStyle/>
                    <a:p>
                      <a:r>
                        <a:rPr lang="nl-NL" sz="1000" dirty="0">
                          <a:solidFill>
                            <a:schemeClr val="bg1"/>
                          </a:solidFill>
                          <a:latin typeface="Tunga" panose="020B0502040204020203" pitchFamily="34" charset="0"/>
                          <a:cs typeface="Tunga" panose="020B0502040204020203" pitchFamily="34" charset="0"/>
                        </a:rPr>
                        <a:t>Extra fee per half </a:t>
                      </a:r>
                      <a:r>
                        <a:rPr lang="nl-NL" sz="1000" dirty="0" err="1">
                          <a:solidFill>
                            <a:schemeClr val="bg1"/>
                          </a:solidFill>
                          <a:latin typeface="Tunga" panose="020B0502040204020203" pitchFamily="34" charset="0"/>
                          <a:cs typeface="Tunga" panose="020B0502040204020203" pitchFamily="34" charset="0"/>
                        </a:rPr>
                        <a:t>hour</a:t>
                      </a:r>
                      <a:endParaRPr lang="nl-NL" sz="1000" dirty="0">
                        <a:solidFill>
                          <a:schemeClr val="bg1"/>
                        </a:solidFill>
                        <a:latin typeface="Tunga" panose="020B0502040204020203" pitchFamily="34" charset="0"/>
                        <a:cs typeface="Tunga" panose="020B0502040204020203" pitchFamily="34" charset="0"/>
                      </a:endParaRPr>
                    </a:p>
                  </a:txBody>
                  <a:tcPr>
                    <a:solidFill>
                      <a:schemeClr val="bg1">
                        <a:lumMod val="50000"/>
                      </a:schemeClr>
                    </a:solidFill>
                  </a:tcPr>
                </a:tc>
                <a:tc>
                  <a:txBody>
                    <a:bodyPr/>
                    <a:lstStyle/>
                    <a:p>
                      <a:r>
                        <a:rPr lang="nl-NL" sz="1000" dirty="0">
                          <a:solidFill>
                            <a:schemeClr val="bg1"/>
                          </a:solidFill>
                          <a:latin typeface="Tunga" panose="020B0502040204020203" pitchFamily="34" charset="0"/>
                          <a:cs typeface="Tunga" panose="020B0502040204020203" pitchFamily="34" charset="0"/>
                        </a:rPr>
                        <a:t>€ 25.00</a:t>
                      </a:r>
                    </a:p>
                  </a:txBody>
                  <a:tcPr>
                    <a:solidFill>
                      <a:schemeClr val="bg1">
                        <a:lumMod val="65000"/>
                      </a:schemeClr>
                    </a:solidFill>
                  </a:tcPr>
                </a:tc>
                <a:extLst>
                  <a:ext uri="{0D108BD9-81ED-4DB2-BD59-A6C34878D82A}">
                    <a16:rowId xmlns:a16="http://schemas.microsoft.com/office/drawing/2014/main" val="3983907128"/>
                  </a:ext>
                </a:extLst>
              </a:tr>
              <a:tr h="0">
                <a:tc vMerge="1">
                  <a:txBody>
                    <a:bodyPr/>
                    <a:lstStyle/>
                    <a:p>
                      <a:endParaRPr lang="nl-NL" sz="1000" dirty="0">
                        <a:solidFill>
                          <a:schemeClr val="bg1"/>
                        </a:solidFill>
                        <a:latin typeface="Tunga" panose="020B0502040204020203" pitchFamily="34" charset="0"/>
                        <a:cs typeface="Tunga" panose="020B0502040204020203" pitchFamily="34" charset="0"/>
                      </a:endParaRPr>
                    </a:p>
                  </a:txBody>
                  <a:tcPr>
                    <a:solidFill>
                      <a:schemeClr val="bg1">
                        <a:lumMod val="50000"/>
                      </a:schemeClr>
                    </a:solidFill>
                  </a:tcPr>
                </a:tc>
                <a:tc>
                  <a:txBody>
                    <a:bodyPr/>
                    <a:lstStyle/>
                    <a:p>
                      <a:r>
                        <a:rPr lang="nl-NL" sz="1000" dirty="0">
                          <a:solidFill>
                            <a:schemeClr val="bg1"/>
                          </a:solidFill>
                          <a:latin typeface="Tunga" panose="020B0502040204020203" pitchFamily="34" charset="0"/>
                          <a:cs typeface="Tunga" panose="020B0502040204020203" pitchFamily="34" charset="0"/>
                        </a:rPr>
                        <a:t>Depots</a:t>
                      </a:r>
                    </a:p>
                  </a:txBody>
                  <a:tcPr>
                    <a:solidFill>
                      <a:schemeClr val="bg1">
                        <a:lumMod val="50000"/>
                      </a:schemeClr>
                    </a:solidFill>
                  </a:tcPr>
                </a:tc>
                <a:tc>
                  <a:txBody>
                    <a:bodyPr/>
                    <a:lstStyle/>
                    <a:p>
                      <a:endParaRPr lang="nl-NL" sz="1000" dirty="0">
                        <a:solidFill>
                          <a:schemeClr val="bg1"/>
                        </a:solidFill>
                        <a:latin typeface="Tunga" panose="020B0502040204020203" pitchFamily="34" charset="0"/>
                        <a:cs typeface="Tunga" panose="020B0502040204020203" pitchFamily="34" charset="0"/>
                      </a:endParaRPr>
                    </a:p>
                  </a:txBody>
                  <a:tcPr>
                    <a:solidFill>
                      <a:schemeClr val="bg1">
                        <a:lumMod val="65000"/>
                      </a:schemeClr>
                    </a:solidFill>
                  </a:tcPr>
                </a:tc>
                <a:extLst>
                  <a:ext uri="{0D108BD9-81ED-4DB2-BD59-A6C34878D82A}">
                    <a16:rowId xmlns:a16="http://schemas.microsoft.com/office/drawing/2014/main" val="68612838"/>
                  </a:ext>
                </a:extLst>
              </a:tr>
              <a:tr h="0">
                <a:tc vMerge="1">
                  <a:txBody>
                    <a:bodyPr/>
                    <a:lstStyle/>
                    <a:p>
                      <a:endParaRPr lang="nl-NL"/>
                    </a:p>
                  </a:txBody>
                  <a:tcPr/>
                </a:tc>
                <a:tc>
                  <a:txBody>
                    <a:bodyPr/>
                    <a:lstStyle/>
                    <a:p>
                      <a:r>
                        <a:rPr lang="nl-NL" sz="1000" dirty="0" err="1">
                          <a:solidFill>
                            <a:schemeClr val="bg1"/>
                          </a:solidFill>
                          <a:latin typeface="Tunga" panose="020B0502040204020203" pitchFamily="34" charset="0"/>
                          <a:cs typeface="Tunga" panose="020B0502040204020203" pitchFamily="34" charset="0"/>
                        </a:rPr>
                        <a:t>Leadtime</a:t>
                      </a:r>
                      <a:endParaRPr lang="nl-NL" sz="1000" dirty="0">
                        <a:solidFill>
                          <a:schemeClr val="bg1"/>
                        </a:solidFill>
                        <a:latin typeface="Tunga" panose="020B0502040204020203" pitchFamily="34" charset="0"/>
                        <a:cs typeface="Tunga" panose="020B0502040204020203" pitchFamily="34" charset="0"/>
                      </a:endParaRPr>
                    </a:p>
                  </a:txBody>
                  <a:tcPr>
                    <a:solidFill>
                      <a:schemeClr val="bg1">
                        <a:lumMod val="50000"/>
                      </a:schemeClr>
                    </a:solidFill>
                  </a:tcPr>
                </a:tc>
                <a:tc>
                  <a:txBody>
                    <a:bodyPr/>
                    <a:lstStyle/>
                    <a:p>
                      <a:r>
                        <a:rPr lang="nl-NL" sz="1000" dirty="0">
                          <a:solidFill>
                            <a:schemeClr val="bg1"/>
                          </a:solidFill>
                          <a:latin typeface="Tunga" panose="020B0502040204020203" pitchFamily="34" charset="0"/>
                          <a:cs typeface="Tunga" panose="020B0502040204020203" pitchFamily="34" charset="0"/>
                        </a:rPr>
                        <a:t>48 </a:t>
                      </a:r>
                      <a:r>
                        <a:rPr lang="nl-NL" sz="1000" dirty="0" err="1">
                          <a:solidFill>
                            <a:schemeClr val="bg1"/>
                          </a:solidFill>
                          <a:latin typeface="Tunga" panose="020B0502040204020203" pitchFamily="34" charset="0"/>
                          <a:cs typeface="Tunga" panose="020B0502040204020203" pitchFamily="34" charset="0"/>
                        </a:rPr>
                        <a:t>hours</a:t>
                      </a:r>
                      <a:endParaRPr lang="nl-NL" sz="1000" dirty="0">
                        <a:solidFill>
                          <a:schemeClr val="bg1"/>
                        </a:solidFill>
                        <a:latin typeface="Tunga" panose="020B0502040204020203" pitchFamily="34" charset="0"/>
                        <a:cs typeface="Tunga" panose="020B0502040204020203" pitchFamily="34" charset="0"/>
                      </a:endParaRPr>
                    </a:p>
                  </a:txBody>
                  <a:tcPr>
                    <a:solidFill>
                      <a:schemeClr val="bg1">
                        <a:lumMod val="65000"/>
                      </a:schemeClr>
                    </a:solidFill>
                  </a:tcPr>
                </a:tc>
                <a:extLst>
                  <a:ext uri="{0D108BD9-81ED-4DB2-BD59-A6C34878D82A}">
                    <a16:rowId xmlns:a16="http://schemas.microsoft.com/office/drawing/2014/main" val="3696442954"/>
                  </a:ext>
                </a:extLst>
              </a:tr>
              <a:tr h="0">
                <a:tc vMerge="1">
                  <a:txBody>
                    <a:bodyPr/>
                    <a:lstStyle/>
                    <a:p>
                      <a:endParaRPr lang="nl-NL" sz="1000" dirty="0">
                        <a:solidFill>
                          <a:schemeClr val="bg1"/>
                        </a:solidFill>
                        <a:latin typeface="Tunga" panose="020B0502040204020203" pitchFamily="34" charset="0"/>
                        <a:cs typeface="Tunga" panose="020B0502040204020203" pitchFamily="34" charset="0"/>
                      </a:endParaRPr>
                    </a:p>
                  </a:txBody>
                  <a:tcPr>
                    <a:solidFill>
                      <a:schemeClr val="bg1">
                        <a:lumMod val="50000"/>
                      </a:schemeClr>
                    </a:solidFill>
                  </a:tcPr>
                </a:tc>
                <a:tc>
                  <a:txBody>
                    <a:bodyPr/>
                    <a:lstStyle/>
                    <a:p>
                      <a:r>
                        <a:rPr lang="nl-NL" sz="1000" dirty="0">
                          <a:solidFill>
                            <a:schemeClr val="bg1"/>
                          </a:solidFill>
                          <a:latin typeface="Tunga" panose="020B0502040204020203" pitchFamily="34" charset="0"/>
                          <a:cs typeface="Tunga" panose="020B0502040204020203" pitchFamily="34" charset="0"/>
                        </a:rPr>
                        <a:t>Co2</a:t>
                      </a:r>
                    </a:p>
                  </a:txBody>
                  <a:tcPr>
                    <a:solidFill>
                      <a:schemeClr val="bg1">
                        <a:lumMod val="50000"/>
                      </a:schemeClr>
                    </a:solidFill>
                  </a:tcPr>
                </a:tc>
                <a:tc>
                  <a:txBody>
                    <a:bodyPr/>
                    <a:lstStyle/>
                    <a:p>
                      <a:r>
                        <a:rPr lang="nl-NL" sz="1000" dirty="0">
                          <a:solidFill>
                            <a:schemeClr val="bg1"/>
                          </a:solidFill>
                          <a:latin typeface="Tunga" panose="020B0502040204020203" pitchFamily="34" charset="0"/>
                          <a:cs typeface="Tunga" panose="020B0502040204020203" pitchFamily="34" charset="0"/>
                        </a:rPr>
                        <a:t>154</a:t>
                      </a:r>
                    </a:p>
                  </a:txBody>
                  <a:tcPr>
                    <a:solidFill>
                      <a:schemeClr val="bg1">
                        <a:lumMod val="65000"/>
                      </a:schemeClr>
                    </a:solidFill>
                  </a:tcPr>
                </a:tc>
                <a:extLst>
                  <a:ext uri="{0D108BD9-81ED-4DB2-BD59-A6C34878D82A}">
                    <a16:rowId xmlns:a16="http://schemas.microsoft.com/office/drawing/2014/main" val="1549516207"/>
                  </a:ext>
                </a:extLst>
              </a:tr>
              <a:tr h="0">
                <a:tc rowSpan="4">
                  <a:txBody>
                    <a:bodyPr/>
                    <a:lstStyle/>
                    <a:p>
                      <a:endParaRPr lang="nl-NL" sz="1000" dirty="0">
                        <a:solidFill>
                          <a:schemeClr val="bg1"/>
                        </a:solidFill>
                        <a:latin typeface="Tunga" panose="020B0502040204020203" pitchFamily="34" charset="0"/>
                        <a:cs typeface="Tunga" panose="020B0502040204020203" pitchFamily="34" charset="0"/>
                      </a:endParaRPr>
                    </a:p>
                  </a:txBody>
                  <a:tcPr>
                    <a:solidFill>
                      <a:schemeClr val="bg1">
                        <a:lumMod val="50000"/>
                      </a:schemeClr>
                    </a:solidFill>
                  </a:tcPr>
                </a:tc>
                <a:tc>
                  <a:txBody>
                    <a:bodyPr/>
                    <a:lstStyle/>
                    <a:p>
                      <a:r>
                        <a:rPr lang="nl-NL" sz="1000" dirty="0">
                          <a:solidFill>
                            <a:schemeClr val="bg1"/>
                          </a:solidFill>
                          <a:latin typeface="Tunga" panose="020B0502040204020203" pitchFamily="34" charset="0"/>
                          <a:cs typeface="Tunga" panose="020B0502040204020203" pitchFamily="34" charset="0"/>
                        </a:rPr>
                        <a:t>Inland CY </a:t>
                      </a:r>
                      <a:r>
                        <a:rPr lang="nl-NL" sz="1000" dirty="0" err="1">
                          <a:solidFill>
                            <a:schemeClr val="bg1"/>
                          </a:solidFill>
                          <a:latin typeface="Tunga" panose="020B0502040204020203" pitchFamily="34" charset="0"/>
                          <a:cs typeface="Tunga" panose="020B0502040204020203" pitchFamily="34" charset="0"/>
                        </a:rPr>
                        <a:t>available</a:t>
                      </a:r>
                      <a:endParaRPr lang="nl-NL" sz="1000" dirty="0">
                        <a:solidFill>
                          <a:schemeClr val="bg1"/>
                        </a:solidFill>
                        <a:latin typeface="Tunga" panose="020B0502040204020203" pitchFamily="34" charset="0"/>
                        <a:cs typeface="Tunga" panose="020B0502040204020203" pitchFamily="34" charset="0"/>
                      </a:endParaRPr>
                    </a:p>
                  </a:txBody>
                  <a:tcPr>
                    <a:solidFill>
                      <a:schemeClr val="bg1">
                        <a:lumMod val="50000"/>
                      </a:schemeClr>
                    </a:solidFill>
                  </a:tcPr>
                </a:tc>
                <a:tc>
                  <a:txBody>
                    <a:bodyPr/>
                    <a:lstStyle/>
                    <a:p>
                      <a:r>
                        <a:rPr lang="nl-NL" sz="1200" b="1" dirty="0">
                          <a:solidFill>
                            <a:srgbClr val="FF0000"/>
                          </a:solidFill>
                          <a:latin typeface="Tunga" panose="020B0502040204020203" pitchFamily="34" charset="0"/>
                          <a:cs typeface="Tunga" panose="020B0502040204020203" pitchFamily="34" charset="0"/>
                          <a:sym typeface="Wingdings" panose="05000000000000000000" pitchFamily="2" charset="2"/>
                        </a:rPr>
                        <a:t></a:t>
                      </a:r>
                      <a:endParaRPr lang="nl-NL" sz="1200" b="1" dirty="0">
                        <a:solidFill>
                          <a:srgbClr val="FF0000"/>
                        </a:solidFill>
                        <a:latin typeface="Tunga" panose="020B0502040204020203" pitchFamily="34" charset="0"/>
                        <a:cs typeface="Tunga" panose="020B0502040204020203" pitchFamily="34" charset="0"/>
                      </a:endParaRPr>
                    </a:p>
                  </a:txBody>
                  <a:tcPr>
                    <a:solidFill>
                      <a:schemeClr val="bg1">
                        <a:lumMod val="65000"/>
                      </a:schemeClr>
                    </a:solidFill>
                  </a:tcPr>
                </a:tc>
                <a:extLst>
                  <a:ext uri="{0D108BD9-81ED-4DB2-BD59-A6C34878D82A}">
                    <a16:rowId xmlns:a16="http://schemas.microsoft.com/office/drawing/2014/main" val="10001"/>
                  </a:ext>
                </a:extLst>
              </a:tr>
              <a:tr h="0">
                <a:tc vMerge="1">
                  <a:txBody>
                    <a:bodyPr/>
                    <a:lstStyle/>
                    <a:p>
                      <a:endParaRPr lang="nl-NL" sz="1000" dirty="0">
                        <a:solidFill>
                          <a:schemeClr val="bg1"/>
                        </a:solidFill>
                        <a:latin typeface="Tunga" panose="020B0502040204020203" pitchFamily="34" charset="0"/>
                        <a:cs typeface="Tunga" panose="020B0502040204020203" pitchFamily="34" charset="0"/>
                      </a:endParaRPr>
                    </a:p>
                  </a:txBody>
                  <a:tcPr>
                    <a:solidFill>
                      <a:schemeClr val="bg1">
                        <a:lumMod val="50000"/>
                      </a:schemeClr>
                    </a:solidFill>
                  </a:tcPr>
                </a:tc>
                <a:tc>
                  <a:txBody>
                    <a:bodyPr/>
                    <a:lstStyle/>
                    <a:p>
                      <a:r>
                        <a:rPr lang="nl-NL" sz="1000" dirty="0">
                          <a:solidFill>
                            <a:schemeClr val="bg1"/>
                          </a:solidFill>
                          <a:latin typeface="Tunga" panose="020B0502040204020203" pitchFamily="34" charset="0"/>
                          <a:cs typeface="Tunga" panose="020B0502040204020203" pitchFamily="34" charset="0"/>
                        </a:rPr>
                        <a:t>Pick-up/drop-off</a:t>
                      </a:r>
                      <a:r>
                        <a:rPr lang="nl-NL" sz="1000" baseline="0" dirty="0">
                          <a:solidFill>
                            <a:schemeClr val="bg1"/>
                          </a:solidFill>
                          <a:latin typeface="Tunga" panose="020B0502040204020203" pitchFamily="34" charset="0"/>
                          <a:cs typeface="Tunga" panose="020B0502040204020203" pitchFamily="34" charset="0"/>
                        </a:rPr>
                        <a:t> fee</a:t>
                      </a:r>
                      <a:endParaRPr lang="nl-NL" sz="1000" dirty="0">
                        <a:solidFill>
                          <a:schemeClr val="bg1"/>
                        </a:solidFill>
                        <a:latin typeface="Tunga" panose="020B0502040204020203" pitchFamily="34" charset="0"/>
                        <a:cs typeface="Tunga" panose="020B0502040204020203" pitchFamily="34" charset="0"/>
                      </a:endParaRPr>
                    </a:p>
                  </a:txBody>
                  <a:tcPr>
                    <a:solidFill>
                      <a:schemeClr val="bg1">
                        <a:lumMod val="50000"/>
                      </a:schemeClr>
                    </a:solidFill>
                  </a:tcPr>
                </a:tc>
                <a:tc>
                  <a:txBody>
                    <a:bodyPr/>
                    <a:lstStyle/>
                    <a:p>
                      <a:r>
                        <a:rPr lang="nl-NL" sz="1000" dirty="0">
                          <a:solidFill>
                            <a:schemeClr val="bg1"/>
                          </a:solidFill>
                          <a:latin typeface="Tunga" panose="020B0502040204020203" pitchFamily="34" charset="0"/>
                          <a:cs typeface="Tunga" panose="020B0502040204020203" pitchFamily="34" charset="0"/>
                        </a:rPr>
                        <a:t>N/A</a:t>
                      </a:r>
                    </a:p>
                  </a:txBody>
                  <a:tcPr>
                    <a:solidFill>
                      <a:schemeClr val="bg1">
                        <a:lumMod val="65000"/>
                      </a:schemeClr>
                    </a:solidFill>
                  </a:tcPr>
                </a:tc>
                <a:extLst>
                  <a:ext uri="{0D108BD9-81ED-4DB2-BD59-A6C34878D82A}">
                    <a16:rowId xmlns:a16="http://schemas.microsoft.com/office/drawing/2014/main" val="10002"/>
                  </a:ext>
                </a:extLst>
              </a:tr>
              <a:tr h="0">
                <a:tc vMerge="1">
                  <a:txBody>
                    <a:bodyPr/>
                    <a:lstStyle/>
                    <a:p>
                      <a:endParaRPr lang="nl-NL" sz="1000" dirty="0">
                        <a:solidFill>
                          <a:schemeClr val="bg1"/>
                        </a:solidFill>
                        <a:latin typeface="Tunga" panose="020B0502040204020203" pitchFamily="34" charset="0"/>
                        <a:cs typeface="Tunga" panose="020B0502040204020203" pitchFamily="34" charset="0"/>
                      </a:endParaRPr>
                    </a:p>
                  </a:txBody>
                  <a:tcPr>
                    <a:solidFill>
                      <a:schemeClr val="bg1">
                        <a:lumMod val="50000"/>
                      </a:schemeClr>
                    </a:solidFill>
                  </a:tcPr>
                </a:tc>
                <a:tc>
                  <a:txBody>
                    <a:bodyPr/>
                    <a:lstStyle/>
                    <a:p>
                      <a:r>
                        <a:rPr lang="nl-NL" sz="1000" dirty="0" err="1">
                          <a:solidFill>
                            <a:schemeClr val="bg1"/>
                          </a:solidFill>
                          <a:latin typeface="Tunga" panose="020B0502040204020203" pitchFamily="34" charset="0"/>
                          <a:cs typeface="Tunga" panose="020B0502040204020203" pitchFamily="34" charset="0"/>
                        </a:rPr>
                        <a:t>Detention</a:t>
                      </a:r>
                      <a:r>
                        <a:rPr lang="nl-NL" sz="1000" dirty="0">
                          <a:solidFill>
                            <a:schemeClr val="bg1"/>
                          </a:solidFill>
                          <a:latin typeface="Tunga" panose="020B0502040204020203" pitchFamily="34" charset="0"/>
                          <a:cs typeface="Tunga" panose="020B0502040204020203" pitchFamily="34" charset="0"/>
                        </a:rPr>
                        <a:t> free </a:t>
                      </a:r>
                      <a:r>
                        <a:rPr lang="nl-NL" sz="1000" dirty="0" err="1">
                          <a:solidFill>
                            <a:schemeClr val="bg1"/>
                          </a:solidFill>
                          <a:latin typeface="Tunga" panose="020B0502040204020203" pitchFamily="34" charset="0"/>
                          <a:cs typeface="Tunga" panose="020B0502040204020203" pitchFamily="34" charset="0"/>
                        </a:rPr>
                        <a:t>days</a:t>
                      </a:r>
                      <a:endParaRPr lang="nl-NL" sz="1000" dirty="0">
                        <a:solidFill>
                          <a:schemeClr val="bg1"/>
                        </a:solidFill>
                        <a:latin typeface="Tunga" panose="020B0502040204020203" pitchFamily="34" charset="0"/>
                        <a:cs typeface="Tunga" panose="020B0502040204020203" pitchFamily="34" charset="0"/>
                      </a:endParaRPr>
                    </a:p>
                  </a:txBody>
                  <a:tcPr>
                    <a:solidFill>
                      <a:schemeClr val="bg1">
                        <a:lumMod val="50000"/>
                      </a:schemeClr>
                    </a:solidFill>
                  </a:tcPr>
                </a:tc>
                <a:tc>
                  <a:txBody>
                    <a:bodyPr/>
                    <a:lstStyle/>
                    <a:p>
                      <a:r>
                        <a:rPr lang="nl-NL" sz="1000" dirty="0">
                          <a:solidFill>
                            <a:schemeClr val="bg1"/>
                          </a:solidFill>
                          <a:latin typeface="Tunga" panose="020B0502040204020203" pitchFamily="34" charset="0"/>
                          <a:cs typeface="Tunga" panose="020B0502040204020203" pitchFamily="34" charset="0"/>
                        </a:rPr>
                        <a:t>10</a:t>
                      </a:r>
                    </a:p>
                  </a:txBody>
                  <a:tcPr>
                    <a:solidFill>
                      <a:schemeClr val="bg1">
                        <a:lumMod val="65000"/>
                      </a:schemeClr>
                    </a:solidFill>
                  </a:tcPr>
                </a:tc>
                <a:extLst>
                  <a:ext uri="{0D108BD9-81ED-4DB2-BD59-A6C34878D82A}">
                    <a16:rowId xmlns:a16="http://schemas.microsoft.com/office/drawing/2014/main" val="10004"/>
                  </a:ext>
                </a:extLst>
              </a:tr>
              <a:tr h="0">
                <a:tc vMerge="1">
                  <a:txBody>
                    <a:bodyPr/>
                    <a:lstStyle/>
                    <a:p>
                      <a:endParaRPr lang="nl-NL" sz="1000" dirty="0">
                        <a:solidFill>
                          <a:schemeClr val="bg1"/>
                        </a:solidFill>
                        <a:latin typeface="Tunga" panose="020B0502040204020203" pitchFamily="34" charset="0"/>
                        <a:cs typeface="Tunga" panose="020B0502040204020203" pitchFamily="34" charset="0"/>
                      </a:endParaRPr>
                    </a:p>
                  </a:txBody>
                  <a:tcPr>
                    <a:solidFill>
                      <a:schemeClr val="bg1">
                        <a:lumMod val="50000"/>
                      </a:schemeClr>
                    </a:solidFill>
                  </a:tcPr>
                </a:tc>
                <a:tc>
                  <a:txBody>
                    <a:bodyPr/>
                    <a:lstStyle/>
                    <a:p>
                      <a:r>
                        <a:rPr lang="nl-NL" sz="1000" dirty="0" err="1">
                          <a:solidFill>
                            <a:schemeClr val="bg1"/>
                          </a:solidFill>
                          <a:latin typeface="Tunga" panose="020B0502040204020203" pitchFamily="34" charset="0"/>
                          <a:cs typeface="Tunga" panose="020B0502040204020203" pitchFamily="34" charset="0"/>
                        </a:rPr>
                        <a:t>Demurrage</a:t>
                      </a:r>
                      <a:r>
                        <a:rPr lang="nl-NL" sz="1000" dirty="0">
                          <a:solidFill>
                            <a:schemeClr val="bg1"/>
                          </a:solidFill>
                          <a:latin typeface="Tunga" panose="020B0502040204020203" pitchFamily="34" charset="0"/>
                          <a:cs typeface="Tunga" panose="020B0502040204020203" pitchFamily="34" charset="0"/>
                        </a:rPr>
                        <a:t> free </a:t>
                      </a:r>
                      <a:r>
                        <a:rPr lang="nl-NL" sz="1000" dirty="0" err="1">
                          <a:solidFill>
                            <a:schemeClr val="bg1"/>
                          </a:solidFill>
                          <a:latin typeface="Tunga" panose="020B0502040204020203" pitchFamily="34" charset="0"/>
                          <a:cs typeface="Tunga" panose="020B0502040204020203" pitchFamily="34" charset="0"/>
                        </a:rPr>
                        <a:t>days</a:t>
                      </a:r>
                      <a:endParaRPr lang="nl-NL" sz="1000" dirty="0">
                        <a:solidFill>
                          <a:schemeClr val="bg1"/>
                        </a:solidFill>
                        <a:latin typeface="Tunga" panose="020B0502040204020203" pitchFamily="34" charset="0"/>
                        <a:cs typeface="Tunga" panose="020B0502040204020203" pitchFamily="34" charset="0"/>
                      </a:endParaRPr>
                    </a:p>
                  </a:txBody>
                  <a:tcPr>
                    <a:solidFill>
                      <a:schemeClr val="bg1">
                        <a:lumMod val="50000"/>
                      </a:schemeClr>
                    </a:solidFill>
                  </a:tcPr>
                </a:tc>
                <a:tc>
                  <a:txBody>
                    <a:bodyPr/>
                    <a:lstStyle/>
                    <a:p>
                      <a:r>
                        <a:rPr lang="nl-NL" sz="1000" dirty="0">
                          <a:solidFill>
                            <a:schemeClr val="bg1"/>
                          </a:solidFill>
                          <a:latin typeface="Tunga" panose="020B0502040204020203" pitchFamily="34" charset="0"/>
                          <a:cs typeface="Tunga" panose="020B0502040204020203" pitchFamily="34" charset="0"/>
                        </a:rPr>
                        <a:t>10</a:t>
                      </a:r>
                    </a:p>
                  </a:txBody>
                  <a:tcPr>
                    <a:solidFill>
                      <a:schemeClr val="bg1">
                        <a:lumMod val="65000"/>
                      </a:schemeClr>
                    </a:solidFill>
                  </a:tcPr>
                </a:tc>
                <a:extLst>
                  <a:ext uri="{0D108BD9-81ED-4DB2-BD59-A6C34878D82A}">
                    <a16:rowId xmlns:a16="http://schemas.microsoft.com/office/drawing/2014/main" val="10005"/>
                  </a:ext>
                </a:extLst>
              </a:tr>
            </a:tbl>
          </a:graphicData>
        </a:graphic>
      </p:graphicFrame>
      <p:pic>
        <p:nvPicPr>
          <p:cNvPr id="82" name="Picture 24" descr="https://upload.wikimedia.org/wikipedia/en/thumb/f/f3/Maersk_Oil_logo.svg/1135px-Maersk_Oil_logo.svg.png"/>
          <p:cNvPicPr>
            <a:picLocks noChangeAspect="1" noChangeArrowheads="1"/>
          </p:cNvPicPr>
          <p:nvPr/>
        </p:nvPicPr>
        <p:blipFill>
          <a:blip r:embed="rId13" cstate="print">
            <a:extLst>
              <a:ext uri="{28A0092B-C50C-407E-A947-70E740481C1C}">
                <a14:useLocalDpi xmlns:a14="http://schemas.microsoft.com/office/drawing/2010/main" val="0"/>
              </a:ext>
            </a:extLst>
          </a:blip>
          <a:srcRect/>
          <a:stretch>
            <a:fillRect/>
          </a:stretch>
        </p:blipFill>
        <p:spPr bwMode="auto">
          <a:xfrm>
            <a:off x="7966921" y="3753885"/>
            <a:ext cx="212715" cy="191912"/>
          </a:xfrm>
          <a:prstGeom prst="rect">
            <a:avLst/>
          </a:prstGeom>
          <a:noFill/>
          <a:extLst>
            <a:ext uri="{909E8E84-426E-40DD-AFC4-6F175D3DCCD1}">
              <a14:hiddenFill xmlns:a14="http://schemas.microsoft.com/office/drawing/2010/main">
                <a:solidFill>
                  <a:srgbClr val="FFFFFF"/>
                </a:solidFill>
              </a14:hiddenFill>
            </a:ext>
          </a:extLst>
        </p:spPr>
      </p:pic>
      <p:pic>
        <p:nvPicPr>
          <p:cNvPr id="83" name="Picture 82"/>
          <p:cNvPicPr>
            <a:picLocks noChangeAspect="1"/>
          </p:cNvPicPr>
          <p:nvPr/>
        </p:nvPicPr>
        <p:blipFill>
          <a:blip r:embed="rId14">
            <a:extLst>
              <a:ext uri="{28A0092B-C50C-407E-A947-70E740481C1C}">
                <a14:useLocalDpi xmlns:a14="http://schemas.microsoft.com/office/drawing/2010/main" val="0"/>
              </a:ext>
            </a:extLst>
          </a:blip>
          <a:stretch>
            <a:fillRect/>
          </a:stretch>
        </p:blipFill>
        <p:spPr>
          <a:xfrm>
            <a:off x="9829126" y="2989917"/>
            <a:ext cx="181186" cy="181186"/>
          </a:xfrm>
          <a:prstGeom prst="rect">
            <a:avLst/>
          </a:prstGeom>
        </p:spPr>
      </p:pic>
      <p:pic>
        <p:nvPicPr>
          <p:cNvPr id="3" name="Picture 2"/>
          <p:cNvPicPr>
            <a:picLocks noChangeAspect="1"/>
          </p:cNvPicPr>
          <p:nvPr/>
        </p:nvPicPr>
        <p:blipFill>
          <a:blip r:embed="rId15">
            <a:extLst>
              <a:ext uri="{28A0092B-C50C-407E-A947-70E740481C1C}">
                <a14:useLocalDpi xmlns:a14="http://schemas.microsoft.com/office/drawing/2010/main" val="0"/>
              </a:ext>
            </a:extLst>
          </a:blip>
          <a:stretch>
            <a:fillRect/>
          </a:stretch>
        </p:blipFill>
        <p:spPr>
          <a:xfrm>
            <a:off x="10066826" y="2984209"/>
            <a:ext cx="195346" cy="195346"/>
          </a:xfrm>
          <a:prstGeom prst="rect">
            <a:avLst/>
          </a:prstGeom>
        </p:spPr>
      </p:pic>
      <p:pic>
        <p:nvPicPr>
          <p:cNvPr id="84" name="Picture 83"/>
          <p:cNvPicPr>
            <a:picLocks noChangeAspect="1"/>
          </p:cNvPicPr>
          <p:nvPr/>
        </p:nvPicPr>
        <p:blipFill>
          <a:blip r:embed="rId16">
            <a:extLst>
              <a:ext uri="{28A0092B-C50C-407E-A947-70E740481C1C}">
                <a14:useLocalDpi xmlns:a14="http://schemas.microsoft.com/office/drawing/2010/main" val="0"/>
              </a:ext>
            </a:extLst>
          </a:blip>
          <a:stretch>
            <a:fillRect/>
          </a:stretch>
        </p:blipFill>
        <p:spPr>
          <a:xfrm>
            <a:off x="10317602" y="2981558"/>
            <a:ext cx="189545" cy="189545"/>
          </a:xfrm>
          <a:prstGeom prst="rect">
            <a:avLst/>
          </a:prstGeom>
        </p:spPr>
      </p:pic>
      <p:pic>
        <p:nvPicPr>
          <p:cNvPr id="4" name="Picture 3"/>
          <p:cNvPicPr>
            <a:picLocks noChangeAspect="1"/>
          </p:cNvPicPr>
          <p:nvPr/>
        </p:nvPicPr>
        <p:blipFill>
          <a:blip r:embed="rId17">
            <a:extLst>
              <a:ext uri="{28A0092B-C50C-407E-A947-70E740481C1C}">
                <a14:useLocalDpi xmlns:a14="http://schemas.microsoft.com/office/drawing/2010/main" val="0"/>
              </a:ext>
            </a:extLst>
          </a:blip>
          <a:stretch>
            <a:fillRect/>
          </a:stretch>
        </p:blipFill>
        <p:spPr>
          <a:xfrm>
            <a:off x="10562577" y="2993446"/>
            <a:ext cx="177657" cy="177657"/>
          </a:xfrm>
          <a:prstGeom prst="rect">
            <a:avLst/>
          </a:prstGeom>
        </p:spPr>
      </p:pic>
      <p:sp>
        <p:nvSpPr>
          <p:cNvPr id="86" name="Rectangle 85">
            <a:hlinkClick r:id="rId18" action="ppaction://hlinksldjump"/>
          </p:cNvPr>
          <p:cNvSpPr/>
          <p:nvPr/>
        </p:nvSpPr>
        <p:spPr>
          <a:xfrm>
            <a:off x="9004417" y="5404659"/>
            <a:ext cx="1040785" cy="23957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nSpc>
                <a:spcPct val="125000"/>
              </a:lnSpc>
            </a:pPr>
            <a:r>
              <a:rPr lang="nl-NL" sz="1200" b="1" u="sng" dirty="0">
                <a:solidFill>
                  <a:schemeClr val="tx1"/>
                </a:solidFill>
                <a:latin typeface="Tunga" panose="020B0502040204020203" pitchFamily="34" charset="0"/>
                <a:cs typeface="Tunga" panose="020B0502040204020203" pitchFamily="34" charset="0"/>
              </a:rPr>
              <a:t>more options</a:t>
            </a:r>
            <a:endParaRPr lang="nl-NL" sz="1600" u="sng" dirty="0">
              <a:solidFill>
                <a:schemeClr val="tx1"/>
              </a:solidFill>
              <a:latin typeface="Tunga" panose="020B0502040204020203" pitchFamily="34" charset="0"/>
              <a:cs typeface="Tunga" panose="020B0502040204020203" pitchFamily="34" charset="0"/>
            </a:endParaRPr>
          </a:p>
        </p:txBody>
      </p:sp>
      <p:sp>
        <p:nvSpPr>
          <p:cNvPr id="87" name="TextBox 86"/>
          <p:cNvSpPr txBox="1"/>
          <p:nvPr/>
        </p:nvSpPr>
        <p:spPr>
          <a:xfrm>
            <a:off x="10767627" y="583984"/>
            <a:ext cx="963725" cy="215444"/>
          </a:xfrm>
          <a:prstGeom prst="rect">
            <a:avLst/>
          </a:prstGeom>
          <a:noFill/>
        </p:spPr>
        <p:txBody>
          <a:bodyPr wrap="none" rtlCol="0">
            <a:spAutoFit/>
          </a:bodyPr>
          <a:lstStyle/>
          <a:p>
            <a:r>
              <a:rPr lang="nl-NL" sz="800" dirty="0" err="1">
                <a:solidFill>
                  <a:schemeClr val="tx2"/>
                </a:solidFill>
              </a:rPr>
              <a:t>Sort</a:t>
            </a:r>
            <a:r>
              <a:rPr lang="nl-NL" sz="800" dirty="0">
                <a:solidFill>
                  <a:schemeClr val="tx2"/>
                </a:solidFill>
              </a:rPr>
              <a:t> </a:t>
            </a:r>
            <a:r>
              <a:rPr lang="nl-NL" sz="800" dirty="0" err="1">
                <a:solidFill>
                  <a:schemeClr val="tx2"/>
                </a:solidFill>
              </a:rPr>
              <a:t>by</a:t>
            </a:r>
            <a:r>
              <a:rPr lang="nl-NL" sz="800" dirty="0">
                <a:solidFill>
                  <a:schemeClr val="tx2"/>
                </a:solidFill>
              </a:rPr>
              <a:t> </a:t>
            </a:r>
            <a:r>
              <a:rPr lang="nl-NL" sz="800" u="sng" dirty="0">
                <a:solidFill>
                  <a:schemeClr val="tx2"/>
                </a:solidFill>
              </a:rPr>
              <a:t>Price</a:t>
            </a:r>
            <a:r>
              <a:rPr lang="nl-NL" sz="800" dirty="0">
                <a:solidFill>
                  <a:schemeClr val="tx2"/>
                </a:solidFill>
              </a:rPr>
              <a:t> │ Co2</a:t>
            </a:r>
            <a:endParaRPr lang="en-GB" sz="800" dirty="0">
              <a:solidFill>
                <a:schemeClr val="tx2"/>
              </a:solidFill>
            </a:endParaRPr>
          </a:p>
        </p:txBody>
      </p:sp>
      <p:sp>
        <p:nvSpPr>
          <p:cNvPr id="88" name="TextBox 87"/>
          <p:cNvSpPr txBox="1"/>
          <p:nvPr/>
        </p:nvSpPr>
        <p:spPr>
          <a:xfrm>
            <a:off x="7977896" y="585502"/>
            <a:ext cx="987771" cy="215444"/>
          </a:xfrm>
          <a:prstGeom prst="rect">
            <a:avLst/>
          </a:prstGeom>
          <a:noFill/>
        </p:spPr>
        <p:txBody>
          <a:bodyPr wrap="none" rtlCol="0">
            <a:spAutoFit/>
          </a:bodyPr>
          <a:lstStyle/>
          <a:p>
            <a:r>
              <a:rPr lang="en-GB" sz="800" dirty="0"/>
              <a:t>Contracted options</a:t>
            </a:r>
          </a:p>
        </p:txBody>
      </p:sp>
      <p:graphicFrame>
        <p:nvGraphicFramePr>
          <p:cNvPr id="89" name="Table 88"/>
          <p:cNvGraphicFramePr>
            <a:graphicFrameLocks noGrp="1"/>
          </p:cNvGraphicFramePr>
          <p:nvPr>
            <p:extLst/>
          </p:nvPr>
        </p:nvGraphicFramePr>
        <p:xfrm>
          <a:off x="127094" y="4077405"/>
          <a:ext cx="3716178" cy="1463040"/>
        </p:xfrm>
        <a:graphic>
          <a:graphicData uri="http://schemas.openxmlformats.org/drawingml/2006/table">
            <a:tbl>
              <a:tblPr bandRow="1">
                <a:tableStyleId>{073A0DAA-6AF3-43AB-8588-CEC1D06C72B9}</a:tableStyleId>
              </a:tblPr>
              <a:tblGrid>
                <a:gridCol w="1503047">
                  <a:extLst>
                    <a:ext uri="{9D8B030D-6E8A-4147-A177-3AD203B41FA5}">
                      <a16:colId xmlns:a16="http://schemas.microsoft.com/office/drawing/2014/main" val="20000"/>
                    </a:ext>
                  </a:extLst>
                </a:gridCol>
                <a:gridCol w="884459">
                  <a:extLst>
                    <a:ext uri="{9D8B030D-6E8A-4147-A177-3AD203B41FA5}">
                      <a16:colId xmlns:a16="http://schemas.microsoft.com/office/drawing/2014/main" val="20001"/>
                    </a:ext>
                  </a:extLst>
                </a:gridCol>
                <a:gridCol w="609600">
                  <a:extLst>
                    <a:ext uri="{9D8B030D-6E8A-4147-A177-3AD203B41FA5}">
                      <a16:colId xmlns:a16="http://schemas.microsoft.com/office/drawing/2014/main" val="2683200387"/>
                    </a:ext>
                  </a:extLst>
                </a:gridCol>
                <a:gridCol w="719072">
                  <a:extLst>
                    <a:ext uri="{9D8B030D-6E8A-4147-A177-3AD203B41FA5}">
                      <a16:colId xmlns:a16="http://schemas.microsoft.com/office/drawing/2014/main" val="2419733206"/>
                    </a:ext>
                  </a:extLst>
                </a:gridCol>
              </a:tblGrid>
              <a:tr h="0">
                <a:tc>
                  <a:txBody>
                    <a:bodyPr/>
                    <a:lstStyle/>
                    <a:p>
                      <a:r>
                        <a:rPr lang="en-GB" sz="1000" noProof="0" dirty="0">
                          <a:solidFill>
                            <a:schemeClr val="bg1"/>
                          </a:solidFill>
                          <a:latin typeface="Tunga" panose="020B0502040204020203" pitchFamily="34" charset="0"/>
                          <a:cs typeface="Tunga" panose="020B0502040204020203" pitchFamily="34" charset="0"/>
                        </a:rPr>
                        <a:t>Rotterdam (Departure)</a:t>
                      </a:r>
                    </a:p>
                  </a:txBody>
                  <a:tcPr>
                    <a:solidFill>
                      <a:schemeClr val="bg1">
                        <a:lumMod val="50000"/>
                      </a:schemeClr>
                    </a:solidFill>
                  </a:tcPr>
                </a:tc>
                <a:tc>
                  <a:txBody>
                    <a:bodyPr/>
                    <a:lstStyle/>
                    <a:p>
                      <a:r>
                        <a:rPr lang="en-GB" sz="1000" noProof="0" dirty="0">
                          <a:solidFill>
                            <a:schemeClr val="bg1"/>
                          </a:solidFill>
                          <a:latin typeface="Tunga" panose="020B0502040204020203" pitchFamily="34" charset="0"/>
                          <a:cs typeface="Tunga" panose="020B0502040204020203" pitchFamily="34" charset="0"/>
                        </a:rPr>
                        <a:t>Tilburg (Arrival)</a:t>
                      </a:r>
                    </a:p>
                  </a:txBody>
                  <a:tcPr>
                    <a:solidFill>
                      <a:schemeClr val="bg1">
                        <a:lumMod val="65000"/>
                      </a:schemeClr>
                    </a:solidFill>
                  </a:tcPr>
                </a:tc>
                <a:tc>
                  <a:txBody>
                    <a:bodyPr/>
                    <a:lstStyle/>
                    <a:p>
                      <a:r>
                        <a:rPr lang="en-GB" sz="1000" noProof="0" dirty="0">
                          <a:solidFill>
                            <a:schemeClr val="bg1"/>
                          </a:solidFill>
                          <a:latin typeface="Tunga" panose="020B0502040204020203" pitchFamily="34" charset="0"/>
                          <a:cs typeface="Tunga" panose="020B0502040204020203" pitchFamily="34" charset="0"/>
                        </a:rPr>
                        <a:t>Operator</a:t>
                      </a:r>
                    </a:p>
                  </a:txBody>
                  <a:tcPr>
                    <a:solidFill>
                      <a:schemeClr val="bg1">
                        <a:lumMod val="65000"/>
                      </a:schemeClr>
                    </a:solidFill>
                  </a:tcPr>
                </a:tc>
                <a:tc>
                  <a:txBody>
                    <a:bodyPr/>
                    <a:lstStyle/>
                    <a:p>
                      <a:r>
                        <a:rPr lang="en-GB" sz="1000" noProof="0" dirty="0">
                          <a:solidFill>
                            <a:schemeClr val="bg1"/>
                          </a:solidFill>
                          <a:latin typeface="Tunga" panose="020B0502040204020203" pitchFamily="34" charset="0"/>
                          <a:cs typeface="Tunga" panose="020B0502040204020203" pitchFamily="34" charset="0"/>
                        </a:rPr>
                        <a:t>Transit time</a:t>
                      </a:r>
                    </a:p>
                  </a:txBody>
                  <a:tcPr>
                    <a:solidFill>
                      <a:schemeClr val="bg1">
                        <a:lumMod val="65000"/>
                      </a:schemeClr>
                    </a:solidFill>
                  </a:tcPr>
                </a:tc>
                <a:extLst>
                  <a:ext uri="{0D108BD9-81ED-4DB2-BD59-A6C34878D82A}">
                    <a16:rowId xmlns:a16="http://schemas.microsoft.com/office/drawing/2014/main" val="2550279558"/>
                  </a:ext>
                </a:extLst>
              </a:tr>
              <a:tr h="0">
                <a:tc>
                  <a:txBody>
                    <a:bodyPr/>
                    <a:lstStyle/>
                    <a:p>
                      <a:r>
                        <a:rPr lang="en-GB" sz="1000" noProof="0" dirty="0">
                          <a:solidFill>
                            <a:schemeClr val="tx1"/>
                          </a:solidFill>
                          <a:latin typeface="Tunga" panose="020B0502040204020203" pitchFamily="34" charset="0"/>
                          <a:cs typeface="Tunga" panose="020B0502040204020203" pitchFamily="34" charset="0"/>
                        </a:rPr>
                        <a:t>SU Night</a:t>
                      </a:r>
                    </a:p>
                  </a:txBody>
                  <a:tcPr>
                    <a:solidFill>
                      <a:srgbClr val="FFFFCC"/>
                    </a:solidFill>
                  </a:tcPr>
                </a:tc>
                <a:tc>
                  <a:txBody>
                    <a:bodyPr/>
                    <a:lstStyle/>
                    <a:p>
                      <a:r>
                        <a:rPr lang="en-GB" sz="1000" noProof="0" dirty="0">
                          <a:solidFill>
                            <a:schemeClr val="tx1"/>
                          </a:solidFill>
                          <a:latin typeface="Tunga" panose="020B0502040204020203" pitchFamily="34" charset="0"/>
                          <a:cs typeface="Tunga" panose="020B0502040204020203" pitchFamily="34" charset="0"/>
                        </a:rPr>
                        <a:t>MO Morning</a:t>
                      </a:r>
                    </a:p>
                  </a:txBody>
                  <a:tcPr>
                    <a:solidFill>
                      <a:srgbClr val="FFFFCC"/>
                    </a:solidFill>
                  </a:tcPr>
                </a:tc>
                <a:tc>
                  <a:txBody>
                    <a:bodyPr/>
                    <a:lstStyle/>
                    <a:p>
                      <a:r>
                        <a:rPr lang="en-GB" sz="1000" noProof="0" dirty="0">
                          <a:solidFill>
                            <a:schemeClr val="tx1"/>
                          </a:solidFill>
                          <a:latin typeface="Tunga" panose="020B0502040204020203" pitchFamily="34" charset="0"/>
                          <a:cs typeface="Tunga" panose="020B0502040204020203" pitchFamily="34" charset="0"/>
                        </a:rPr>
                        <a:t>BIM</a:t>
                      </a:r>
                    </a:p>
                  </a:txBody>
                  <a:tcPr>
                    <a:solidFill>
                      <a:srgbClr val="FFFFCC"/>
                    </a:solidFill>
                  </a:tcPr>
                </a:tc>
                <a:tc>
                  <a:txBody>
                    <a:bodyPr/>
                    <a:lstStyle/>
                    <a:p>
                      <a:r>
                        <a:rPr lang="en-GB" sz="1000" noProof="0" dirty="0">
                          <a:solidFill>
                            <a:schemeClr val="tx1"/>
                          </a:solidFill>
                          <a:latin typeface="Tunga" panose="020B0502040204020203" pitchFamily="34" charset="0"/>
                          <a:cs typeface="Tunga" panose="020B0502040204020203" pitchFamily="34" charset="0"/>
                        </a:rPr>
                        <a:t>6 hours</a:t>
                      </a:r>
                    </a:p>
                  </a:txBody>
                  <a:tcPr>
                    <a:solidFill>
                      <a:srgbClr val="FFFFCC"/>
                    </a:solidFill>
                  </a:tcPr>
                </a:tc>
                <a:extLst>
                  <a:ext uri="{0D108BD9-81ED-4DB2-BD59-A6C34878D82A}">
                    <a16:rowId xmlns:a16="http://schemas.microsoft.com/office/drawing/2014/main" val="3983907128"/>
                  </a:ext>
                </a:extLst>
              </a:tr>
              <a:tr h="0">
                <a:tc>
                  <a:txBody>
                    <a:bodyPr/>
                    <a:lstStyle/>
                    <a:p>
                      <a:r>
                        <a:rPr lang="en-GB" sz="1000" noProof="0" dirty="0">
                          <a:solidFill>
                            <a:schemeClr val="bg1"/>
                          </a:solidFill>
                          <a:latin typeface="Tunga" panose="020B0502040204020203" pitchFamily="34" charset="0"/>
                          <a:cs typeface="Tunga" panose="020B0502040204020203" pitchFamily="34" charset="0"/>
                        </a:rPr>
                        <a:t>MO Morning</a:t>
                      </a:r>
                    </a:p>
                  </a:txBody>
                  <a:tcPr>
                    <a:solidFill>
                      <a:schemeClr val="bg1">
                        <a:lumMod val="50000"/>
                      </a:schemeClr>
                    </a:solidFill>
                  </a:tcPr>
                </a:tc>
                <a:tc>
                  <a:txBody>
                    <a:bodyPr/>
                    <a:lstStyle/>
                    <a:p>
                      <a:r>
                        <a:rPr lang="en-GB" sz="1000" noProof="0" dirty="0">
                          <a:solidFill>
                            <a:schemeClr val="bg1"/>
                          </a:solidFill>
                          <a:latin typeface="Tunga" panose="020B0502040204020203" pitchFamily="34" charset="0"/>
                          <a:cs typeface="Tunga" panose="020B0502040204020203" pitchFamily="34" charset="0"/>
                        </a:rPr>
                        <a:t>MO Afternoon</a:t>
                      </a:r>
                    </a:p>
                  </a:txBody>
                  <a:tcPr>
                    <a:solidFill>
                      <a:schemeClr val="bg1">
                        <a:lumMod val="65000"/>
                      </a:schemeClr>
                    </a:solidFill>
                  </a:tcPr>
                </a:tc>
                <a:tc>
                  <a:txBody>
                    <a:bodyPr/>
                    <a:lstStyle/>
                    <a:p>
                      <a:r>
                        <a:rPr lang="en-GB" sz="1000" noProof="0" dirty="0">
                          <a:solidFill>
                            <a:schemeClr val="bg1"/>
                          </a:solidFill>
                          <a:latin typeface="Tunga" panose="020B0502040204020203" pitchFamily="34" charset="0"/>
                          <a:cs typeface="Tunga" panose="020B0502040204020203" pitchFamily="34" charset="0"/>
                        </a:rPr>
                        <a:t>BIM</a:t>
                      </a:r>
                    </a:p>
                  </a:txBody>
                  <a:tcPr>
                    <a:solidFill>
                      <a:schemeClr val="bg1">
                        <a:lumMod val="65000"/>
                      </a:schemeClr>
                    </a:solidFill>
                  </a:tcPr>
                </a:tc>
                <a:tc>
                  <a:txBody>
                    <a:bodyPr/>
                    <a:lstStyle/>
                    <a:p>
                      <a:r>
                        <a:rPr lang="en-GB" sz="1000" noProof="0" dirty="0">
                          <a:solidFill>
                            <a:schemeClr val="bg1"/>
                          </a:solidFill>
                          <a:latin typeface="Tunga" panose="020B0502040204020203" pitchFamily="34" charset="0"/>
                          <a:cs typeface="Tunga" panose="020B0502040204020203" pitchFamily="34" charset="0"/>
                        </a:rPr>
                        <a:t>6 hours</a:t>
                      </a:r>
                    </a:p>
                  </a:txBody>
                  <a:tcPr>
                    <a:solidFill>
                      <a:schemeClr val="bg1">
                        <a:lumMod val="65000"/>
                      </a:schemeClr>
                    </a:solidFill>
                  </a:tcPr>
                </a:tc>
                <a:extLst>
                  <a:ext uri="{0D108BD9-81ED-4DB2-BD59-A6C34878D82A}">
                    <a16:rowId xmlns:a16="http://schemas.microsoft.com/office/drawing/2014/main" val="68612838"/>
                  </a:ext>
                </a:extLst>
              </a:tr>
              <a:tr h="0">
                <a:tc>
                  <a:txBody>
                    <a:bodyPr/>
                    <a:lstStyle/>
                    <a:p>
                      <a:r>
                        <a:rPr lang="en-GB" sz="1000" noProof="0" dirty="0">
                          <a:solidFill>
                            <a:schemeClr val="bg1"/>
                          </a:solidFill>
                          <a:latin typeface="Tunga" panose="020B0502040204020203" pitchFamily="34" charset="0"/>
                          <a:cs typeface="Tunga" panose="020B0502040204020203" pitchFamily="34" charset="0"/>
                        </a:rPr>
                        <a:t>TU Night</a:t>
                      </a:r>
                    </a:p>
                  </a:txBody>
                  <a:tcPr>
                    <a:solidFill>
                      <a:schemeClr val="bg1">
                        <a:lumMod val="50000"/>
                      </a:schemeClr>
                    </a:solidFill>
                  </a:tcPr>
                </a:tc>
                <a:tc>
                  <a:txBody>
                    <a:bodyPr/>
                    <a:lstStyle/>
                    <a:p>
                      <a:r>
                        <a:rPr lang="en-GB" sz="1000" noProof="0" dirty="0">
                          <a:solidFill>
                            <a:schemeClr val="bg1"/>
                          </a:solidFill>
                          <a:latin typeface="Tunga" panose="020B0502040204020203" pitchFamily="34" charset="0"/>
                          <a:cs typeface="Tunga" panose="020B0502040204020203" pitchFamily="34" charset="0"/>
                        </a:rPr>
                        <a:t>WE Morning</a:t>
                      </a:r>
                    </a:p>
                  </a:txBody>
                  <a:tcPr>
                    <a:solidFill>
                      <a:schemeClr val="bg1">
                        <a:lumMod val="65000"/>
                      </a:schemeClr>
                    </a:solidFill>
                  </a:tcPr>
                </a:tc>
                <a:tc>
                  <a:txBody>
                    <a:bodyPr/>
                    <a:lstStyle/>
                    <a:p>
                      <a:r>
                        <a:rPr lang="en-GB" sz="1000" noProof="0" dirty="0">
                          <a:solidFill>
                            <a:schemeClr val="bg1"/>
                          </a:solidFill>
                          <a:latin typeface="Tunga" panose="020B0502040204020203" pitchFamily="34" charset="0"/>
                          <a:cs typeface="Tunga" panose="020B0502040204020203" pitchFamily="34" charset="0"/>
                        </a:rPr>
                        <a:t>BIM</a:t>
                      </a:r>
                    </a:p>
                  </a:txBody>
                  <a:tcPr>
                    <a:solidFill>
                      <a:schemeClr val="bg1">
                        <a:lumMod val="65000"/>
                      </a:schemeClr>
                    </a:solidFill>
                  </a:tcPr>
                </a:tc>
                <a:tc>
                  <a:txBody>
                    <a:bodyPr/>
                    <a:lstStyle/>
                    <a:p>
                      <a:r>
                        <a:rPr lang="en-GB" sz="1000" noProof="0" dirty="0">
                          <a:solidFill>
                            <a:schemeClr val="bg1"/>
                          </a:solidFill>
                          <a:latin typeface="Tunga" panose="020B0502040204020203" pitchFamily="34" charset="0"/>
                          <a:cs typeface="Tunga" panose="020B0502040204020203" pitchFamily="34" charset="0"/>
                        </a:rPr>
                        <a:t>6 hours</a:t>
                      </a:r>
                    </a:p>
                  </a:txBody>
                  <a:tcPr>
                    <a:solidFill>
                      <a:schemeClr val="bg1">
                        <a:lumMod val="65000"/>
                      </a:schemeClr>
                    </a:solidFill>
                  </a:tcPr>
                </a:tc>
                <a:extLst>
                  <a:ext uri="{0D108BD9-81ED-4DB2-BD59-A6C34878D82A}">
                    <a16:rowId xmlns:a16="http://schemas.microsoft.com/office/drawing/2014/main" val="2201246625"/>
                  </a:ext>
                </a:extLst>
              </a:tr>
              <a:tr h="0">
                <a:tc>
                  <a:txBody>
                    <a:bodyPr/>
                    <a:lstStyle/>
                    <a:p>
                      <a:r>
                        <a:rPr lang="en-GB" sz="1000" noProof="0" dirty="0">
                          <a:solidFill>
                            <a:schemeClr val="bg1"/>
                          </a:solidFill>
                          <a:latin typeface="Tunga" panose="020B0502040204020203" pitchFamily="34" charset="0"/>
                          <a:cs typeface="Tunga" panose="020B0502040204020203" pitchFamily="34" charset="0"/>
                        </a:rPr>
                        <a:t>WE Afternoon</a:t>
                      </a:r>
                    </a:p>
                  </a:txBody>
                  <a:tcPr>
                    <a:solidFill>
                      <a:srgbClr val="FF0000"/>
                    </a:solidFill>
                  </a:tcPr>
                </a:tc>
                <a:tc>
                  <a:txBody>
                    <a:bodyPr/>
                    <a:lstStyle/>
                    <a:p>
                      <a:r>
                        <a:rPr lang="en-GB" sz="1000" b="0" noProof="0" dirty="0">
                          <a:solidFill>
                            <a:schemeClr val="bg1"/>
                          </a:solidFill>
                          <a:latin typeface="Tunga" panose="020B0502040204020203" pitchFamily="34" charset="0"/>
                          <a:cs typeface="Tunga" panose="020B0502040204020203" pitchFamily="34" charset="0"/>
                        </a:rPr>
                        <a:t>TH Morning</a:t>
                      </a:r>
                    </a:p>
                  </a:txBody>
                  <a:tcPr>
                    <a:solidFill>
                      <a:srgbClr val="FF0000"/>
                    </a:solidFill>
                  </a:tcPr>
                </a:tc>
                <a:tc>
                  <a:txBody>
                    <a:bodyPr/>
                    <a:lstStyle/>
                    <a:p>
                      <a:r>
                        <a:rPr lang="en-GB" sz="1000" b="0" noProof="0" dirty="0">
                          <a:solidFill>
                            <a:schemeClr val="bg1"/>
                          </a:solidFill>
                          <a:latin typeface="Tunga" panose="020B0502040204020203" pitchFamily="34" charset="0"/>
                          <a:cs typeface="Tunga" panose="020B0502040204020203" pitchFamily="34" charset="0"/>
                        </a:rPr>
                        <a:t>BIM</a:t>
                      </a:r>
                    </a:p>
                  </a:txBody>
                  <a:tcPr>
                    <a:solidFill>
                      <a:schemeClr val="bg1">
                        <a:lumMod val="65000"/>
                      </a:schemeClr>
                    </a:solidFill>
                  </a:tcPr>
                </a:tc>
                <a:tc>
                  <a:txBody>
                    <a:bodyPr/>
                    <a:lstStyle/>
                    <a:p>
                      <a:r>
                        <a:rPr lang="en-GB" sz="1000" noProof="0" dirty="0">
                          <a:solidFill>
                            <a:schemeClr val="bg1"/>
                          </a:solidFill>
                          <a:latin typeface="Tunga" panose="020B0502040204020203" pitchFamily="34" charset="0"/>
                          <a:cs typeface="Tunga" panose="020B0502040204020203" pitchFamily="34" charset="0"/>
                        </a:rPr>
                        <a:t>6 hours</a:t>
                      </a:r>
                      <a:endParaRPr lang="en-GB" sz="1000" b="0" noProof="0" dirty="0">
                        <a:solidFill>
                          <a:schemeClr val="bg1"/>
                        </a:solidFill>
                        <a:latin typeface="Tunga" panose="020B0502040204020203" pitchFamily="34" charset="0"/>
                        <a:cs typeface="Tunga" panose="020B0502040204020203" pitchFamily="34" charset="0"/>
                      </a:endParaRPr>
                    </a:p>
                  </a:txBody>
                  <a:tcPr>
                    <a:solidFill>
                      <a:schemeClr val="bg1">
                        <a:lumMod val="65000"/>
                      </a:schemeClr>
                    </a:solidFill>
                  </a:tcPr>
                </a:tc>
                <a:extLst>
                  <a:ext uri="{0D108BD9-81ED-4DB2-BD59-A6C34878D82A}">
                    <a16:rowId xmlns:a16="http://schemas.microsoft.com/office/drawing/2014/main" val="10001"/>
                  </a:ext>
                </a:extLst>
              </a:tr>
              <a:tr h="0">
                <a:tc>
                  <a:txBody>
                    <a:bodyPr/>
                    <a:lstStyle/>
                    <a:p>
                      <a:r>
                        <a:rPr lang="en-GB" sz="1000" noProof="0" dirty="0">
                          <a:solidFill>
                            <a:schemeClr val="bg1"/>
                          </a:solidFill>
                          <a:latin typeface="Tunga" panose="020B0502040204020203" pitchFamily="34" charset="0"/>
                          <a:cs typeface="Tunga" panose="020B0502040204020203" pitchFamily="34" charset="0"/>
                        </a:rPr>
                        <a:t>TH Night</a:t>
                      </a:r>
                    </a:p>
                  </a:txBody>
                  <a:tcPr>
                    <a:solidFill>
                      <a:srgbClr val="FF0000"/>
                    </a:solidFill>
                  </a:tcPr>
                </a:tc>
                <a:tc>
                  <a:txBody>
                    <a:bodyPr/>
                    <a:lstStyle/>
                    <a:p>
                      <a:r>
                        <a:rPr lang="en-GB" sz="1000" noProof="0" dirty="0">
                          <a:solidFill>
                            <a:schemeClr val="bg1"/>
                          </a:solidFill>
                          <a:latin typeface="Tunga" panose="020B0502040204020203" pitchFamily="34" charset="0"/>
                          <a:cs typeface="Tunga" panose="020B0502040204020203" pitchFamily="34" charset="0"/>
                        </a:rPr>
                        <a:t>FR Morning</a:t>
                      </a:r>
                    </a:p>
                  </a:txBody>
                  <a:tcPr>
                    <a:solidFill>
                      <a:srgbClr val="FF0000"/>
                    </a:solidFill>
                  </a:tcPr>
                </a:tc>
                <a:tc>
                  <a:txBody>
                    <a:bodyPr/>
                    <a:lstStyle/>
                    <a:p>
                      <a:r>
                        <a:rPr lang="en-GB" sz="1000" noProof="0" dirty="0">
                          <a:solidFill>
                            <a:schemeClr val="bg1"/>
                          </a:solidFill>
                          <a:latin typeface="Tunga" panose="020B0502040204020203" pitchFamily="34" charset="0"/>
                          <a:cs typeface="Tunga" panose="020B0502040204020203" pitchFamily="34" charset="0"/>
                        </a:rPr>
                        <a:t>BIM</a:t>
                      </a:r>
                    </a:p>
                  </a:txBody>
                  <a:tcPr>
                    <a:solidFill>
                      <a:schemeClr val="bg1">
                        <a:lumMod val="65000"/>
                      </a:schemeClr>
                    </a:solidFill>
                  </a:tcPr>
                </a:tc>
                <a:tc>
                  <a:txBody>
                    <a:bodyPr/>
                    <a:lstStyle/>
                    <a:p>
                      <a:r>
                        <a:rPr lang="en-GB" sz="1000" noProof="0" dirty="0">
                          <a:solidFill>
                            <a:schemeClr val="bg1"/>
                          </a:solidFill>
                          <a:latin typeface="Tunga" panose="020B0502040204020203" pitchFamily="34" charset="0"/>
                          <a:cs typeface="Tunga" panose="020B0502040204020203" pitchFamily="34" charset="0"/>
                        </a:rPr>
                        <a:t>6 hours</a:t>
                      </a:r>
                    </a:p>
                  </a:txBody>
                  <a:tcPr>
                    <a:solidFill>
                      <a:schemeClr val="bg1">
                        <a:lumMod val="65000"/>
                      </a:schemeClr>
                    </a:solidFill>
                  </a:tcPr>
                </a:tc>
                <a:extLst>
                  <a:ext uri="{0D108BD9-81ED-4DB2-BD59-A6C34878D82A}">
                    <a16:rowId xmlns:a16="http://schemas.microsoft.com/office/drawing/2014/main" val="10002"/>
                  </a:ext>
                </a:extLst>
              </a:tr>
            </a:tbl>
          </a:graphicData>
        </a:graphic>
      </p:graphicFrame>
      <p:graphicFrame>
        <p:nvGraphicFramePr>
          <p:cNvPr id="95" name="Table 94"/>
          <p:cNvGraphicFramePr>
            <a:graphicFrameLocks noGrp="1"/>
          </p:cNvGraphicFramePr>
          <p:nvPr>
            <p:extLst>
              <p:ext uri="{D42A27DB-BD31-4B8C-83A1-F6EECF244321}">
                <p14:modId xmlns:p14="http://schemas.microsoft.com/office/powerpoint/2010/main" val="948840600"/>
              </p:ext>
            </p:extLst>
          </p:nvPr>
        </p:nvGraphicFramePr>
        <p:xfrm>
          <a:off x="3978564" y="4088968"/>
          <a:ext cx="3641436" cy="1463040"/>
        </p:xfrm>
        <a:graphic>
          <a:graphicData uri="http://schemas.openxmlformats.org/drawingml/2006/table">
            <a:tbl>
              <a:tblPr bandRow="1">
                <a:tableStyleId>{073A0DAA-6AF3-43AB-8588-CEC1D06C72B9}</a:tableStyleId>
              </a:tblPr>
              <a:tblGrid>
                <a:gridCol w="1126836">
                  <a:extLst>
                    <a:ext uri="{9D8B030D-6E8A-4147-A177-3AD203B41FA5}">
                      <a16:colId xmlns:a16="http://schemas.microsoft.com/office/drawing/2014/main" val="20000"/>
                    </a:ext>
                  </a:extLst>
                </a:gridCol>
                <a:gridCol w="1066800">
                  <a:extLst>
                    <a:ext uri="{9D8B030D-6E8A-4147-A177-3AD203B41FA5}">
                      <a16:colId xmlns:a16="http://schemas.microsoft.com/office/drawing/2014/main" val="20001"/>
                    </a:ext>
                  </a:extLst>
                </a:gridCol>
                <a:gridCol w="685800">
                  <a:extLst>
                    <a:ext uri="{9D8B030D-6E8A-4147-A177-3AD203B41FA5}">
                      <a16:colId xmlns:a16="http://schemas.microsoft.com/office/drawing/2014/main" val="2683200387"/>
                    </a:ext>
                  </a:extLst>
                </a:gridCol>
                <a:gridCol w="762000">
                  <a:extLst>
                    <a:ext uri="{9D8B030D-6E8A-4147-A177-3AD203B41FA5}">
                      <a16:colId xmlns:a16="http://schemas.microsoft.com/office/drawing/2014/main" val="598301134"/>
                    </a:ext>
                  </a:extLst>
                </a:gridCol>
              </a:tblGrid>
              <a:tr h="0">
                <a:tc>
                  <a:txBody>
                    <a:bodyPr/>
                    <a:lstStyle/>
                    <a:p>
                      <a:r>
                        <a:rPr lang="en-GB" sz="1000" noProof="0" dirty="0">
                          <a:solidFill>
                            <a:schemeClr val="bg1"/>
                          </a:solidFill>
                          <a:latin typeface="Tunga" panose="020B0502040204020203" pitchFamily="34" charset="0"/>
                          <a:cs typeface="Tunga" panose="020B0502040204020203" pitchFamily="34" charset="0"/>
                        </a:rPr>
                        <a:t>Tilburg (Departure)</a:t>
                      </a:r>
                    </a:p>
                  </a:txBody>
                  <a:tcPr>
                    <a:solidFill>
                      <a:schemeClr val="bg1">
                        <a:lumMod val="50000"/>
                      </a:schemeClr>
                    </a:solidFill>
                  </a:tcPr>
                </a:tc>
                <a:tc>
                  <a:txBody>
                    <a:bodyPr/>
                    <a:lstStyle/>
                    <a:p>
                      <a:r>
                        <a:rPr lang="en-GB" sz="1000" noProof="0" dirty="0">
                          <a:solidFill>
                            <a:schemeClr val="bg1"/>
                          </a:solidFill>
                          <a:latin typeface="Tunga" panose="020B0502040204020203" pitchFamily="34" charset="0"/>
                          <a:cs typeface="Tunga" panose="020B0502040204020203" pitchFamily="34" charset="0"/>
                        </a:rPr>
                        <a:t>Rotterdam (Arrival)</a:t>
                      </a:r>
                    </a:p>
                  </a:txBody>
                  <a:tcPr>
                    <a:solidFill>
                      <a:schemeClr val="bg1">
                        <a:lumMod val="65000"/>
                      </a:schemeClr>
                    </a:solidFill>
                  </a:tcPr>
                </a:tc>
                <a:tc>
                  <a:txBody>
                    <a:bodyPr/>
                    <a:lstStyle/>
                    <a:p>
                      <a:r>
                        <a:rPr lang="en-GB" sz="1000" noProof="0" dirty="0">
                          <a:solidFill>
                            <a:schemeClr val="bg1"/>
                          </a:solidFill>
                          <a:latin typeface="Tunga" panose="020B0502040204020203" pitchFamily="34" charset="0"/>
                          <a:cs typeface="Tunga" panose="020B0502040204020203" pitchFamily="34" charset="0"/>
                        </a:rPr>
                        <a:t>Operator</a:t>
                      </a:r>
                    </a:p>
                  </a:txBody>
                  <a:tcPr>
                    <a:solidFill>
                      <a:schemeClr val="bg1">
                        <a:lumMod val="65000"/>
                      </a:schemeClr>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000" noProof="0" dirty="0">
                          <a:solidFill>
                            <a:schemeClr val="bg1"/>
                          </a:solidFill>
                          <a:latin typeface="Tunga" panose="020B0502040204020203" pitchFamily="34" charset="0"/>
                          <a:cs typeface="Tunga" panose="020B0502040204020203" pitchFamily="34" charset="0"/>
                        </a:rPr>
                        <a:t>Transit time</a:t>
                      </a:r>
                    </a:p>
                  </a:txBody>
                  <a:tcPr>
                    <a:solidFill>
                      <a:schemeClr val="bg1">
                        <a:lumMod val="65000"/>
                      </a:schemeClr>
                    </a:solidFill>
                  </a:tcPr>
                </a:tc>
                <a:extLst>
                  <a:ext uri="{0D108BD9-81ED-4DB2-BD59-A6C34878D82A}">
                    <a16:rowId xmlns:a16="http://schemas.microsoft.com/office/drawing/2014/main" val="2550279558"/>
                  </a:ext>
                </a:extLst>
              </a:tr>
              <a:tr h="0">
                <a:tc>
                  <a:txBody>
                    <a:bodyPr/>
                    <a:lstStyle/>
                    <a:p>
                      <a:r>
                        <a:rPr lang="en-GB" sz="1000" noProof="0" dirty="0">
                          <a:solidFill>
                            <a:schemeClr val="tx1"/>
                          </a:solidFill>
                          <a:latin typeface="Tunga" panose="020B0502040204020203" pitchFamily="34" charset="0"/>
                          <a:cs typeface="Tunga" panose="020B0502040204020203" pitchFamily="34" charset="0"/>
                        </a:rPr>
                        <a:t>TU Evening</a:t>
                      </a:r>
                    </a:p>
                  </a:txBody>
                  <a:tcPr>
                    <a:solidFill>
                      <a:srgbClr val="FFFFCC"/>
                    </a:solidFill>
                  </a:tcPr>
                </a:tc>
                <a:tc>
                  <a:txBody>
                    <a:bodyPr/>
                    <a:lstStyle/>
                    <a:p>
                      <a:r>
                        <a:rPr lang="en-GB" sz="1000" noProof="0" dirty="0">
                          <a:solidFill>
                            <a:schemeClr val="tx1"/>
                          </a:solidFill>
                          <a:latin typeface="Tunga" panose="020B0502040204020203" pitchFamily="34" charset="0"/>
                          <a:cs typeface="Tunga" panose="020B0502040204020203" pitchFamily="34" charset="0"/>
                        </a:rPr>
                        <a:t>WE Morning</a:t>
                      </a:r>
                    </a:p>
                  </a:txBody>
                  <a:tcPr>
                    <a:solidFill>
                      <a:srgbClr val="FFFFCC"/>
                    </a:solidFill>
                  </a:tcPr>
                </a:tc>
                <a:tc>
                  <a:txBody>
                    <a:bodyPr/>
                    <a:lstStyle/>
                    <a:p>
                      <a:r>
                        <a:rPr lang="en-GB" sz="1000" noProof="0" dirty="0">
                          <a:solidFill>
                            <a:schemeClr val="tx1"/>
                          </a:solidFill>
                          <a:latin typeface="Tunga" panose="020B0502040204020203" pitchFamily="34" charset="0"/>
                          <a:cs typeface="Tunga" panose="020B0502040204020203" pitchFamily="34" charset="0"/>
                        </a:rPr>
                        <a:t>BIM</a:t>
                      </a:r>
                    </a:p>
                  </a:txBody>
                  <a:tcPr>
                    <a:solidFill>
                      <a:srgbClr val="FFFFCC"/>
                    </a:solidFill>
                  </a:tcPr>
                </a:tc>
                <a:tc>
                  <a:txBody>
                    <a:bodyPr/>
                    <a:lstStyle/>
                    <a:p>
                      <a:r>
                        <a:rPr lang="en-GB" sz="1000" noProof="0" dirty="0">
                          <a:solidFill>
                            <a:schemeClr val="tx1"/>
                          </a:solidFill>
                          <a:latin typeface="Tunga" panose="020B0502040204020203" pitchFamily="34" charset="0"/>
                          <a:cs typeface="Tunga" panose="020B0502040204020203" pitchFamily="34" charset="0"/>
                        </a:rPr>
                        <a:t>6 hours</a:t>
                      </a:r>
                    </a:p>
                  </a:txBody>
                  <a:tcPr>
                    <a:solidFill>
                      <a:srgbClr val="FFFFCC"/>
                    </a:solidFill>
                  </a:tcPr>
                </a:tc>
                <a:extLst>
                  <a:ext uri="{0D108BD9-81ED-4DB2-BD59-A6C34878D82A}">
                    <a16:rowId xmlns:a16="http://schemas.microsoft.com/office/drawing/2014/main" val="3983907128"/>
                  </a:ext>
                </a:extLst>
              </a:tr>
              <a:tr h="0">
                <a:tc>
                  <a:txBody>
                    <a:bodyPr/>
                    <a:lstStyle/>
                    <a:p>
                      <a:r>
                        <a:rPr lang="en-GB" sz="1000" noProof="0" dirty="0">
                          <a:solidFill>
                            <a:schemeClr val="bg1"/>
                          </a:solidFill>
                          <a:latin typeface="Tunga" panose="020B0502040204020203" pitchFamily="34" charset="0"/>
                          <a:cs typeface="Tunga" panose="020B0502040204020203" pitchFamily="34" charset="0"/>
                        </a:rPr>
                        <a:t>WE Evening</a:t>
                      </a:r>
                    </a:p>
                  </a:txBody>
                  <a:tcPr>
                    <a:solidFill>
                      <a:schemeClr val="bg1">
                        <a:lumMod val="50000"/>
                      </a:schemeClr>
                    </a:solidFill>
                  </a:tcPr>
                </a:tc>
                <a:tc>
                  <a:txBody>
                    <a:bodyPr/>
                    <a:lstStyle/>
                    <a:p>
                      <a:r>
                        <a:rPr lang="en-GB" sz="1000" noProof="0" dirty="0">
                          <a:solidFill>
                            <a:schemeClr val="bg1"/>
                          </a:solidFill>
                          <a:latin typeface="Tunga" panose="020B0502040204020203" pitchFamily="34" charset="0"/>
                          <a:cs typeface="Tunga" panose="020B0502040204020203" pitchFamily="34" charset="0"/>
                        </a:rPr>
                        <a:t>TH Morning</a:t>
                      </a:r>
                    </a:p>
                  </a:txBody>
                  <a:tcPr>
                    <a:solidFill>
                      <a:schemeClr val="bg1">
                        <a:lumMod val="65000"/>
                      </a:schemeClr>
                    </a:solidFill>
                  </a:tcPr>
                </a:tc>
                <a:tc>
                  <a:txBody>
                    <a:bodyPr/>
                    <a:lstStyle/>
                    <a:p>
                      <a:r>
                        <a:rPr lang="en-GB" sz="1000" noProof="0" dirty="0">
                          <a:solidFill>
                            <a:schemeClr val="bg1"/>
                          </a:solidFill>
                          <a:latin typeface="Tunga" panose="020B0502040204020203" pitchFamily="34" charset="0"/>
                          <a:cs typeface="Tunga" panose="020B0502040204020203" pitchFamily="34" charset="0"/>
                        </a:rPr>
                        <a:t>BIM</a:t>
                      </a:r>
                    </a:p>
                  </a:txBody>
                  <a:tcPr>
                    <a:solidFill>
                      <a:schemeClr val="bg1">
                        <a:lumMod val="65000"/>
                      </a:schemeClr>
                    </a:solidFill>
                  </a:tcPr>
                </a:tc>
                <a:tc>
                  <a:txBody>
                    <a:bodyPr/>
                    <a:lstStyle/>
                    <a:p>
                      <a:r>
                        <a:rPr lang="en-GB" sz="1000" noProof="0" dirty="0">
                          <a:solidFill>
                            <a:schemeClr val="bg1"/>
                          </a:solidFill>
                          <a:latin typeface="Tunga" panose="020B0502040204020203" pitchFamily="34" charset="0"/>
                          <a:cs typeface="Tunga" panose="020B0502040204020203" pitchFamily="34" charset="0"/>
                        </a:rPr>
                        <a:t>6 hours</a:t>
                      </a:r>
                    </a:p>
                  </a:txBody>
                  <a:tcPr>
                    <a:solidFill>
                      <a:schemeClr val="bg1">
                        <a:lumMod val="65000"/>
                      </a:schemeClr>
                    </a:solidFill>
                  </a:tcPr>
                </a:tc>
                <a:extLst>
                  <a:ext uri="{0D108BD9-81ED-4DB2-BD59-A6C34878D82A}">
                    <a16:rowId xmlns:a16="http://schemas.microsoft.com/office/drawing/2014/main" val="68612838"/>
                  </a:ext>
                </a:extLst>
              </a:tr>
              <a:tr h="0">
                <a:tc>
                  <a:txBody>
                    <a:bodyPr/>
                    <a:lstStyle/>
                    <a:p>
                      <a:r>
                        <a:rPr lang="en-GB" sz="1000" noProof="0" dirty="0">
                          <a:solidFill>
                            <a:schemeClr val="bg1"/>
                          </a:solidFill>
                          <a:latin typeface="Tunga" panose="020B0502040204020203" pitchFamily="34" charset="0"/>
                          <a:cs typeface="Tunga" panose="020B0502040204020203" pitchFamily="34" charset="0"/>
                        </a:rPr>
                        <a:t>TH Evening</a:t>
                      </a:r>
                    </a:p>
                  </a:txBody>
                  <a:tcPr>
                    <a:solidFill>
                      <a:schemeClr val="bg1">
                        <a:lumMod val="50000"/>
                      </a:schemeClr>
                    </a:solidFill>
                  </a:tcPr>
                </a:tc>
                <a:tc>
                  <a:txBody>
                    <a:bodyPr/>
                    <a:lstStyle/>
                    <a:p>
                      <a:r>
                        <a:rPr lang="en-GB" sz="1000" noProof="0" dirty="0">
                          <a:solidFill>
                            <a:schemeClr val="bg1"/>
                          </a:solidFill>
                          <a:latin typeface="Tunga" panose="020B0502040204020203" pitchFamily="34" charset="0"/>
                          <a:cs typeface="Tunga" panose="020B0502040204020203" pitchFamily="34" charset="0"/>
                        </a:rPr>
                        <a:t>FR Morning</a:t>
                      </a:r>
                    </a:p>
                  </a:txBody>
                  <a:tcPr>
                    <a:solidFill>
                      <a:schemeClr val="bg1">
                        <a:lumMod val="65000"/>
                      </a:schemeClr>
                    </a:solidFill>
                  </a:tcPr>
                </a:tc>
                <a:tc>
                  <a:txBody>
                    <a:bodyPr/>
                    <a:lstStyle/>
                    <a:p>
                      <a:r>
                        <a:rPr lang="en-GB" sz="1000" noProof="0" dirty="0">
                          <a:solidFill>
                            <a:schemeClr val="bg1"/>
                          </a:solidFill>
                          <a:latin typeface="Tunga" panose="020B0502040204020203" pitchFamily="34" charset="0"/>
                          <a:cs typeface="Tunga" panose="020B0502040204020203" pitchFamily="34" charset="0"/>
                        </a:rPr>
                        <a:t>BIM</a:t>
                      </a:r>
                    </a:p>
                  </a:txBody>
                  <a:tcPr>
                    <a:solidFill>
                      <a:schemeClr val="bg1">
                        <a:lumMod val="65000"/>
                      </a:schemeClr>
                    </a:solidFill>
                  </a:tcPr>
                </a:tc>
                <a:tc>
                  <a:txBody>
                    <a:bodyPr/>
                    <a:lstStyle/>
                    <a:p>
                      <a:r>
                        <a:rPr lang="en-GB" sz="1000" noProof="0" dirty="0">
                          <a:solidFill>
                            <a:schemeClr val="bg1"/>
                          </a:solidFill>
                          <a:latin typeface="Tunga" panose="020B0502040204020203" pitchFamily="34" charset="0"/>
                          <a:cs typeface="Tunga" panose="020B0502040204020203" pitchFamily="34" charset="0"/>
                        </a:rPr>
                        <a:t>6 hours</a:t>
                      </a:r>
                    </a:p>
                  </a:txBody>
                  <a:tcPr>
                    <a:solidFill>
                      <a:schemeClr val="bg1">
                        <a:lumMod val="65000"/>
                      </a:schemeClr>
                    </a:solidFill>
                  </a:tcPr>
                </a:tc>
                <a:extLst>
                  <a:ext uri="{0D108BD9-81ED-4DB2-BD59-A6C34878D82A}">
                    <a16:rowId xmlns:a16="http://schemas.microsoft.com/office/drawing/2014/main" val="2201246625"/>
                  </a:ext>
                </a:extLst>
              </a:tr>
              <a:tr h="0">
                <a:tc>
                  <a:txBody>
                    <a:bodyPr/>
                    <a:lstStyle/>
                    <a:p>
                      <a:r>
                        <a:rPr lang="en-GB" sz="1000" b="0" noProof="0" dirty="0">
                          <a:solidFill>
                            <a:schemeClr val="bg1"/>
                          </a:solidFill>
                          <a:latin typeface="Tunga" panose="020B0502040204020203" pitchFamily="34" charset="0"/>
                          <a:cs typeface="Tunga" panose="020B0502040204020203" pitchFamily="34" charset="0"/>
                        </a:rPr>
                        <a:t>FR Evening</a:t>
                      </a:r>
                    </a:p>
                  </a:txBody>
                  <a:tcPr>
                    <a:solidFill>
                      <a:schemeClr val="bg1">
                        <a:lumMod val="50000"/>
                      </a:schemeClr>
                    </a:solidFill>
                  </a:tcPr>
                </a:tc>
                <a:tc>
                  <a:txBody>
                    <a:bodyPr/>
                    <a:lstStyle/>
                    <a:p>
                      <a:r>
                        <a:rPr lang="en-GB" sz="1000" noProof="0" dirty="0">
                          <a:solidFill>
                            <a:schemeClr val="bg1"/>
                          </a:solidFill>
                          <a:latin typeface="Tunga" panose="020B0502040204020203" pitchFamily="34" charset="0"/>
                          <a:cs typeface="Tunga" panose="020B0502040204020203" pitchFamily="34" charset="0"/>
                        </a:rPr>
                        <a:t>SA Morning</a:t>
                      </a:r>
                    </a:p>
                  </a:txBody>
                  <a:tcPr>
                    <a:solidFill>
                      <a:schemeClr val="bg1">
                        <a:lumMod val="65000"/>
                      </a:schemeClr>
                    </a:solidFill>
                  </a:tcPr>
                </a:tc>
                <a:tc>
                  <a:txBody>
                    <a:bodyPr/>
                    <a:lstStyle/>
                    <a:p>
                      <a:r>
                        <a:rPr lang="en-GB" sz="1000" b="0" noProof="0" dirty="0">
                          <a:solidFill>
                            <a:schemeClr val="bg1"/>
                          </a:solidFill>
                          <a:latin typeface="Tunga" panose="020B0502040204020203" pitchFamily="34" charset="0"/>
                          <a:cs typeface="Tunga" panose="020B0502040204020203" pitchFamily="34" charset="0"/>
                        </a:rPr>
                        <a:t>BIM</a:t>
                      </a:r>
                    </a:p>
                  </a:txBody>
                  <a:tcPr>
                    <a:solidFill>
                      <a:schemeClr val="bg1">
                        <a:lumMod val="65000"/>
                      </a:schemeClr>
                    </a:solidFill>
                  </a:tcPr>
                </a:tc>
                <a:tc>
                  <a:txBody>
                    <a:bodyPr/>
                    <a:lstStyle/>
                    <a:p>
                      <a:r>
                        <a:rPr lang="en-GB" sz="1000" noProof="0" dirty="0">
                          <a:solidFill>
                            <a:schemeClr val="bg1"/>
                          </a:solidFill>
                          <a:latin typeface="Tunga" panose="020B0502040204020203" pitchFamily="34" charset="0"/>
                          <a:cs typeface="Tunga" panose="020B0502040204020203" pitchFamily="34" charset="0"/>
                        </a:rPr>
                        <a:t>6 hours</a:t>
                      </a:r>
                      <a:endParaRPr lang="en-GB" sz="1000" b="0" noProof="0" dirty="0">
                        <a:solidFill>
                          <a:schemeClr val="bg1"/>
                        </a:solidFill>
                        <a:latin typeface="Tunga" panose="020B0502040204020203" pitchFamily="34" charset="0"/>
                        <a:cs typeface="Tunga" panose="020B0502040204020203" pitchFamily="34" charset="0"/>
                      </a:endParaRPr>
                    </a:p>
                  </a:txBody>
                  <a:tcPr>
                    <a:solidFill>
                      <a:schemeClr val="bg1">
                        <a:lumMod val="65000"/>
                      </a:schemeClr>
                    </a:solidFill>
                  </a:tcPr>
                </a:tc>
                <a:extLst>
                  <a:ext uri="{0D108BD9-81ED-4DB2-BD59-A6C34878D82A}">
                    <a16:rowId xmlns:a16="http://schemas.microsoft.com/office/drawing/2014/main" val="10001"/>
                  </a:ext>
                </a:extLst>
              </a:tr>
              <a:tr h="0">
                <a:tc>
                  <a:txBody>
                    <a:bodyPr/>
                    <a:lstStyle/>
                    <a:p>
                      <a:r>
                        <a:rPr lang="en-GB" sz="1000" noProof="0" dirty="0">
                          <a:solidFill>
                            <a:schemeClr val="bg1"/>
                          </a:solidFill>
                          <a:latin typeface="Tunga" panose="020B0502040204020203" pitchFamily="34" charset="0"/>
                          <a:cs typeface="Tunga" panose="020B0502040204020203" pitchFamily="34" charset="0"/>
                        </a:rPr>
                        <a:t>SA Evening</a:t>
                      </a:r>
                    </a:p>
                  </a:txBody>
                  <a:tcPr>
                    <a:solidFill>
                      <a:schemeClr val="bg1">
                        <a:lumMod val="50000"/>
                      </a:schemeClr>
                    </a:solidFill>
                  </a:tcPr>
                </a:tc>
                <a:tc>
                  <a:txBody>
                    <a:bodyPr/>
                    <a:lstStyle/>
                    <a:p>
                      <a:r>
                        <a:rPr lang="en-GB" sz="1000" noProof="0" dirty="0">
                          <a:solidFill>
                            <a:schemeClr val="bg1"/>
                          </a:solidFill>
                          <a:latin typeface="Tunga" panose="020B0502040204020203" pitchFamily="34" charset="0"/>
                          <a:cs typeface="Tunga" panose="020B0502040204020203" pitchFamily="34" charset="0"/>
                        </a:rPr>
                        <a:t>SU Morning</a:t>
                      </a:r>
                    </a:p>
                  </a:txBody>
                  <a:tcPr>
                    <a:solidFill>
                      <a:schemeClr val="bg1">
                        <a:lumMod val="65000"/>
                      </a:schemeClr>
                    </a:solidFill>
                  </a:tcPr>
                </a:tc>
                <a:tc>
                  <a:txBody>
                    <a:bodyPr/>
                    <a:lstStyle/>
                    <a:p>
                      <a:r>
                        <a:rPr lang="en-GB" sz="1000" noProof="0" dirty="0">
                          <a:solidFill>
                            <a:schemeClr val="bg1"/>
                          </a:solidFill>
                          <a:latin typeface="Tunga" panose="020B0502040204020203" pitchFamily="34" charset="0"/>
                          <a:cs typeface="Tunga" panose="020B0502040204020203" pitchFamily="34" charset="0"/>
                        </a:rPr>
                        <a:t>BIM</a:t>
                      </a:r>
                    </a:p>
                  </a:txBody>
                  <a:tcPr>
                    <a:solidFill>
                      <a:schemeClr val="bg1">
                        <a:lumMod val="65000"/>
                      </a:schemeClr>
                    </a:solidFill>
                  </a:tcPr>
                </a:tc>
                <a:tc>
                  <a:txBody>
                    <a:bodyPr/>
                    <a:lstStyle/>
                    <a:p>
                      <a:r>
                        <a:rPr lang="en-GB" sz="1000" noProof="0" dirty="0">
                          <a:solidFill>
                            <a:schemeClr val="bg1"/>
                          </a:solidFill>
                          <a:latin typeface="Tunga" panose="020B0502040204020203" pitchFamily="34" charset="0"/>
                          <a:cs typeface="Tunga" panose="020B0502040204020203" pitchFamily="34" charset="0"/>
                        </a:rPr>
                        <a:t>6 hours</a:t>
                      </a:r>
                    </a:p>
                  </a:txBody>
                  <a:tcPr>
                    <a:solidFill>
                      <a:schemeClr val="bg1">
                        <a:lumMod val="65000"/>
                      </a:schemeClr>
                    </a:solidFill>
                  </a:tcPr>
                </a:tc>
                <a:extLst>
                  <a:ext uri="{0D108BD9-81ED-4DB2-BD59-A6C34878D82A}">
                    <a16:rowId xmlns:a16="http://schemas.microsoft.com/office/drawing/2014/main" val="10002"/>
                  </a:ext>
                </a:extLst>
              </a:tr>
            </a:tbl>
          </a:graphicData>
        </a:graphic>
      </p:graphicFrame>
      <p:sp>
        <p:nvSpPr>
          <p:cNvPr id="96" name="TextBox 95"/>
          <p:cNvSpPr txBox="1"/>
          <p:nvPr/>
        </p:nvSpPr>
        <p:spPr>
          <a:xfrm>
            <a:off x="86661" y="3861545"/>
            <a:ext cx="537327" cy="215444"/>
          </a:xfrm>
          <a:prstGeom prst="rect">
            <a:avLst/>
          </a:prstGeom>
          <a:noFill/>
        </p:spPr>
        <p:txBody>
          <a:bodyPr wrap="none" rtlCol="0">
            <a:spAutoFit/>
          </a:bodyPr>
          <a:lstStyle/>
          <a:p>
            <a:r>
              <a:rPr lang="en-GB" sz="800" dirty="0"/>
              <a:t>Inbound</a:t>
            </a:r>
          </a:p>
        </p:txBody>
      </p:sp>
      <p:sp>
        <p:nvSpPr>
          <p:cNvPr id="97" name="TextBox 96"/>
          <p:cNvSpPr txBox="1"/>
          <p:nvPr/>
        </p:nvSpPr>
        <p:spPr>
          <a:xfrm>
            <a:off x="3916173" y="3861545"/>
            <a:ext cx="612668" cy="215444"/>
          </a:xfrm>
          <a:prstGeom prst="rect">
            <a:avLst/>
          </a:prstGeom>
          <a:noFill/>
        </p:spPr>
        <p:txBody>
          <a:bodyPr wrap="none" rtlCol="0">
            <a:spAutoFit/>
          </a:bodyPr>
          <a:lstStyle/>
          <a:p>
            <a:r>
              <a:rPr lang="en-GB" sz="800" dirty="0"/>
              <a:t>Outbound</a:t>
            </a:r>
          </a:p>
        </p:txBody>
      </p:sp>
      <p:sp>
        <p:nvSpPr>
          <p:cNvPr id="127" name="Flowchart: Decision 126"/>
          <p:cNvSpPr/>
          <p:nvPr/>
        </p:nvSpPr>
        <p:spPr>
          <a:xfrm>
            <a:off x="446368" y="6043898"/>
            <a:ext cx="228600" cy="276133"/>
          </a:xfrm>
          <a:prstGeom prst="flowChartDecision">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a:p>
        </p:txBody>
      </p:sp>
      <p:cxnSp>
        <p:nvCxnSpPr>
          <p:cNvPr id="128" name="Straight Arrow Connector 127"/>
          <p:cNvCxnSpPr>
            <a:stCxn id="127" idx="3"/>
            <a:endCxn id="130" idx="1"/>
          </p:cNvCxnSpPr>
          <p:nvPr/>
        </p:nvCxnSpPr>
        <p:spPr>
          <a:xfrm>
            <a:off x="674968" y="6181965"/>
            <a:ext cx="7044509" cy="18676"/>
          </a:xfrm>
          <a:prstGeom prst="straightConnector1">
            <a:avLst/>
          </a:prstGeom>
          <a:ln w="38100">
            <a:tailEnd type="triangle"/>
          </a:ln>
        </p:spPr>
        <p:style>
          <a:lnRef idx="1">
            <a:schemeClr val="accent1"/>
          </a:lnRef>
          <a:fillRef idx="0">
            <a:schemeClr val="accent1"/>
          </a:fillRef>
          <a:effectRef idx="0">
            <a:schemeClr val="accent1"/>
          </a:effectRef>
          <a:fontRef idx="minor">
            <a:schemeClr val="tx1"/>
          </a:fontRef>
        </p:style>
      </p:cxnSp>
      <p:sp>
        <p:nvSpPr>
          <p:cNvPr id="130" name="Flowchart: Decision 129"/>
          <p:cNvSpPr/>
          <p:nvPr/>
        </p:nvSpPr>
        <p:spPr>
          <a:xfrm>
            <a:off x="7719477" y="6062574"/>
            <a:ext cx="228600" cy="276133"/>
          </a:xfrm>
          <a:prstGeom prst="flowChartDecision">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a:p>
        </p:txBody>
      </p:sp>
      <p:sp>
        <p:nvSpPr>
          <p:cNvPr id="131" name="Rectangle 130"/>
          <p:cNvSpPr/>
          <p:nvPr/>
        </p:nvSpPr>
        <p:spPr>
          <a:xfrm>
            <a:off x="314810" y="6607926"/>
            <a:ext cx="800133" cy="1728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l-NL" sz="1000" dirty="0"/>
              <a:t>4-9</a:t>
            </a:r>
          </a:p>
        </p:txBody>
      </p:sp>
      <p:sp>
        <p:nvSpPr>
          <p:cNvPr id="132" name="Rectangle 131"/>
          <p:cNvSpPr/>
          <p:nvPr/>
        </p:nvSpPr>
        <p:spPr>
          <a:xfrm>
            <a:off x="1109731" y="6607926"/>
            <a:ext cx="800133" cy="1728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l-NL" sz="1000" dirty="0"/>
              <a:t>5-9</a:t>
            </a:r>
          </a:p>
        </p:txBody>
      </p:sp>
      <p:sp>
        <p:nvSpPr>
          <p:cNvPr id="133" name="Rectangle 132"/>
          <p:cNvSpPr/>
          <p:nvPr/>
        </p:nvSpPr>
        <p:spPr>
          <a:xfrm>
            <a:off x="1902894" y="6607926"/>
            <a:ext cx="800133" cy="1728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l-NL" sz="1000" dirty="0"/>
              <a:t>6-9</a:t>
            </a:r>
          </a:p>
        </p:txBody>
      </p:sp>
      <p:sp>
        <p:nvSpPr>
          <p:cNvPr id="134" name="Rectangle 133"/>
          <p:cNvSpPr/>
          <p:nvPr/>
        </p:nvSpPr>
        <p:spPr>
          <a:xfrm>
            <a:off x="2704785" y="6607926"/>
            <a:ext cx="800133" cy="1728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l-NL" sz="1000" dirty="0"/>
              <a:t>7-9</a:t>
            </a:r>
          </a:p>
        </p:txBody>
      </p:sp>
      <p:sp>
        <p:nvSpPr>
          <p:cNvPr id="135" name="Rectangle 134"/>
          <p:cNvSpPr/>
          <p:nvPr/>
        </p:nvSpPr>
        <p:spPr>
          <a:xfrm>
            <a:off x="3497948" y="6607926"/>
            <a:ext cx="800133" cy="1728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l-NL" sz="1000" dirty="0"/>
              <a:t>8-9</a:t>
            </a:r>
          </a:p>
        </p:txBody>
      </p:sp>
      <p:sp>
        <p:nvSpPr>
          <p:cNvPr id="136" name="Rectangle 135"/>
          <p:cNvSpPr/>
          <p:nvPr/>
        </p:nvSpPr>
        <p:spPr>
          <a:xfrm>
            <a:off x="4298081" y="6607926"/>
            <a:ext cx="800133" cy="1728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l-NL" sz="1000" dirty="0"/>
              <a:t>9-9</a:t>
            </a:r>
          </a:p>
        </p:txBody>
      </p:sp>
      <p:sp>
        <p:nvSpPr>
          <p:cNvPr id="137" name="Rectangle 136"/>
          <p:cNvSpPr/>
          <p:nvPr/>
        </p:nvSpPr>
        <p:spPr>
          <a:xfrm>
            <a:off x="5091244" y="6607926"/>
            <a:ext cx="800133" cy="1728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l-NL" sz="1000" dirty="0"/>
              <a:t>10-9</a:t>
            </a:r>
          </a:p>
        </p:txBody>
      </p:sp>
      <p:sp>
        <p:nvSpPr>
          <p:cNvPr id="138" name="Rectangle 137"/>
          <p:cNvSpPr/>
          <p:nvPr/>
        </p:nvSpPr>
        <p:spPr>
          <a:xfrm>
            <a:off x="5891377" y="6607926"/>
            <a:ext cx="800133" cy="1728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l-NL" sz="1000" dirty="0"/>
              <a:t>11-9</a:t>
            </a:r>
          </a:p>
        </p:txBody>
      </p:sp>
      <p:sp>
        <p:nvSpPr>
          <p:cNvPr id="139" name="Rectangle 138"/>
          <p:cNvSpPr/>
          <p:nvPr/>
        </p:nvSpPr>
        <p:spPr>
          <a:xfrm>
            <a:off x="6697627" y="6607926"/>
            <a:ext cx="800133" cy="1728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l-NL" sz="1000" dirty="0"/>
              <a:t>12-9</a:t>
            </a:r>
          </a:p>
        </p:txBody>
      </p:sp>
      <p:sp>
        <p:nvSpPr>
          <p:cNvPr id="140" name="Rectangle 139"/>
          <p:cNvSpPr/>
          <p:nvPr/>
        </p:nvSpPr>
        <p:spPr>
          <a:xfrm>
            <a:off x="7497760" y="6607926"/>
            <a:ext cx="800133" cy="1728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l-NL" sz="1000" dirty="0"/>
              <a:t>13-9</a:t>
            </a:r>
          </a:p>
        </p:txBody>
      </p:sp>
      <p:sp>
        <p:nvSpPr>
          <p:cNvPr id="142" name="TextBox 141"/>
          <p:cNvSpPr txBox="1"/>
          <p:nvPr/>
        </p:nvSpPr>
        <p:spPr>
          <a:xfrm>
            <a:off x="7276573" y="5809973"/>
            <a:ext cx="1114408" cy="215444"/>
          </a:xfrm>
          <a:prstGeom prst="rect">
            <a:avLst/>
          </a:prstGeom>
          <a:noFill/>
        </p:spPr>
        <p:txBody>
          <a:bodyPr wrap="none" rtlCol="0">
            <a:spAutoFit/>
          </a:bodyPr>
          <a:lstStyle/>
          <a:p>
            <a:r>
              <a:rPr lang="en-GB" sz="800" dirty="0"/>
              <a:t>Demurrage/Detention</a:t>
            </a:r>
          </a:p>
        </p:txBody>
      </p:sp>
      <p:sp>
        <p:nvSpPr>
          <p:cNvPr id="143" name="TextBox 142"/>
          <p:cNvSpPr txBox="1"/>
          <p:nvPr/>
        </p:nvSpPr>
        <p:spPr>
          <a:xfrm>
            <a:off x="304800" y="5860434"/>
            <a:ext cx="508473" cy="215444"/>
          </a:xfrm>
          <a:prstGeom prst="rect">
            <a:avLst/>
          </a:prstGeom>
          <a:noFill/>
        </p:spPr>
        <p:txBody>
          <a:bodyPr wrap="none" rtlCol="0">
            <a:spAutoFit/>
          </a:bodyPr>
          <a:lstStyle/>
          <a:p>
            <a:r>
              <a:rPr lang="en-GB" sz="800" dirty="0"/>
              <a:t>Release</a:t>
            </a:r>
          </a:p>
        </p:txBody>
      </p:sp>
      <p:sp>
        <p:nvSpPr>
          <p:cNvPr id="144" name="Flowchart: Decision 143"/>
          <p:cNvSpPr/>
          <p:nvPr/>
        </p:nvSpPr>
        <p:spPr>
          <a:xfrm>
            <a:off x="918191" y="6097147"/>
            <a:ext cx="116672" cy="188312"/>
          </a:xfrm>
          <a:prstGeom prst="flowChartDecision">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a:p>
        </p:txBody>
      </p:sp>
      <p:sp>
        <p:nvSpPr>
          <p:cNvPr id="145" name="Flowchart: Decision 144"/>
          <p:cNvSpPr/>
          <p:nvPr/>
        </p:nvSpPr>
        <p:spPr>
          <a:xfrm>
            <a:off x="1245334" y="6106484"/>
            <a:ext cx="116672" cy="188312"/>
          </a:xfrm>
          <a:prstGeom prst="flowChartDecision">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a:p>
        </p:txBody>
      </p:sp>
      <p:sp>
        <p:nvSpPr>
          <p:cNvPr id="147" name="Rectangle 146">
            <a:hlinkClick r:id="rId19" action="ppaction://hlinksldjump"/>
          </p:cNvPr>
          <p:cNvSpPr/>
          <p:nvPr/>
        </p:nvSpPr>
        <p:spPr>
          <a:xfrm>
            <a:off x="168658" y="4343400"/>
            <a:ext cx="3230814" cy="24337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48" name="Rectangle 147">
            <a:hlinkClick r:id="rId20" action="ppaction://hlinksldjump"/>
          </p:cNvPr>
          <p:cNvSpPr/>
          <p:nvPr/>
        </p:nvSpPr>
        <p:spPr>
          <a:xfrm>
            <a:off x="168658" y="4599871"/>
            <a:ext cx="3230814" cy="22506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49" name="Rectangle 148">
            <a:hlinkClick r:id="rId21" action="ppaction://hlinksldjump"/>
          </p:cNvPr>
          <p:cNvSpPr/>
          <p:nvPr/>
        </p:nvSpPr>
        <p:spPr>
          <a:xfrm>
            <a:off x="168658" y="4840929"/>
            <a:ext cx="3230814" cy="21828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50" name="TextBox 149"/>
          <p:cNvSpPr txBox="1"/>
          <p:nvPr/>
        </p:nvSpPr>
        <p:spPr>
          <a:xfrm>
            <a:off x="1143000" y="6261556"/>
            <a:ext cx="303288" cy="215444"/>
          </a:xfrm>
          <a:prstGeom prst="rect">
            <a:avLst/>
          </a:prstGeom>
          <a:noFill/>
        </p:spPr>
        <p:txBody>
          <a:bodyPr wrap="none" rtlCol="0">
            <a:spAutoFit/>
          </a:bodyPr>
          <a:lstStyle/>
          <a:p>
            <a:r>
              <a:rPr lang="en-GB" sz="800" dirty="0"/>
              <a:t>TIL</a:t>
            </a:r>
          </a:p>
        </p:txBody>
      </p:sp>
      <p:sp>
        <p:nvSpPr>
          <p:cNvPr id="91" name="Flowchart: Decision 90"/>
          <p:cNvSpPr/>
          <p:nvPr/>
        </p:nvSpPr>
        <p:spPr>
          <a:xfrm>
            <a:off x="2900903" y="6097147"/>
            <a:ext cx="116672" cy="188312"/>
          </a:xfrm>
          <a:prstGeom prst="flowChartDecision">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a:p>
        </p:txBody>
      </p:sp>
      <p:sp>
        <p:nvSpPr>
          <p:cNvPr id="92" name="Flowchart: Decision 91"/>
          <p:cNvSpPr/>
          <p:nvPr/>
        </p:nvSpPr>
        <p:spPr>
          <a:xfrm>
            <a:off x="3228046" y="6106484"/>
            <a:ext cx="116672" cy="188312"/>
          </a:xfrm>
          <a:prstGeom prst="flowChartDecision">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a:p>
        </p:txBody>
      </p:sp>
      <p:sp>
        <p:nvSpPr>
          <p:cNvPr id="93" name="TextBox 92"/>
          <p:cNvSpPr txBox="1"/>
          <p:nvPr/>
        </p:nvSpPr>
        <p:spPr>
          <a:xfrm>
            <a:off x="2819400" y="6261556"/>
            <a:ext cx="303288" cy="215444"/>
          </a:xfrm>
          <a:prstGeom prst="rect">
            <a:avLst/>
          </a:prstGeom>
          <a:noFill/>
        </p:spPr>
        <p:txBody>
          <a:bodyPr wrap="none" rtlCol="0">
            <a:spAutoFit/>
          </a:bodyPr>
          <a:lstStyle/>
          <a:p>
            <a:r>
              <a:rPr lang="en-GB" sz="800" dirty="0"/>
              <a:t>TIL</a:t>
            </a:r>
          </a:p>
        </p:txBody>
      </p:sp>
      <p:pic>
        <p:nvPicPr>
          <p:cNvPr id="94" name="Picture 3"/>
          <p:cNvPicPr>
            <a:picLocks noChangeAspect="1" noChangeArrowheads="1"/>
          </p:cNvPicPr>
          <p:nvPr/>
        </p:nvPicPr>
        <p:blipFill>
          <a:blip r:embed="rId12" cstate="print">
            <a:duotone>
              <a:schemeClr val="bg2">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3062468" y="5904693"/>
            <a:ext cx="165578" cy="183318"/>
          </a:xfrm>
          <a:prstGeom prst="rect">
            <a:avLst/>
          </a:prstGeom>
          <a:noFill/>
          <a:ln>
            <a:noFill/>
          </a:ln>
          <a:effectLst>
            <a:outerShdw blurRad="50800" dist="38100" dir="18900000" algn="bl" rotWithShape="0">
              <a:prstClr val="black">
                <a:alpha val="40000"/>
              </a:prstClr>
            </a:outerShdw>
          </a:effectLst>
          <a:extLst/>
        </p:spPr>
      </p:pic>
      <p:pic>
        <p:nvPicPr>
          <p:cNvPr id="113" name="Picture 3"/>
          <p:cNvPicPr>
            <a:picLocks noChangeAspect="1" noChangeArrowheads="1"/>
          </p:cNvPicPr>
          <p:nvPr/>
        </p:nvPicPr>
        <p:blipFill>
          <a:blip r:embed="rId12" cstate="print">
            <a:duotone>
              <a:schemeClr val="bg2">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1056594" y="5898949"/>
            <a:ext cx="165578" cy="183318"/>
          </a:xfrm>
          <a:prstGeom prst="rect">
            <a:avLst/>
          </a:prstGeom>
          <a:noFill/>
          <a:ln>
            <a:noFill/>
          </a:ln>
          <a:effectLst>
            <a:outerShdw blurRad="50800" dist="38100" dir="18900000" algn="bl" rotWithShape="0">
              <a:prstClr val="black">
                <a:alpha val="40000"/>
              </a:prstClr>
            </a:outerShdw>
          </a:effectLst>
          <a:extLst/>
        </p:spPr>
      </p:pic>
      <p:sp>
        <p:nvSpPr>
          <p:cNvPr id="114" name="Rectangle 113">
            <a:hlinkClick r:id="rId22" action="ppaction://hlinksldjump"/>
          </p:cNvPr>
          <p:cNvSpPr/>
          <p:nvPr/>
        </p:nvSpPr>
        <p:spPr>
          <a:xfrm>
            <a:off x="4012374" y="4327971"/>
            <a:ext cx="3230814" cy="24337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15" name="Rectangle 114">
            <a:hlinkClick r:id="rId23" action="ppaction://hlinksldjump"/>
          </p:cNvPr>
          <p:cNvSpPr/>
          <p:nvPr/>
        </p:nvSpPr>
        <p:spPr>
          <a:xfrm>
            <a:off x="4106175" y="4555744"/>
            <a:ext cx="3230814" cy="24337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16" name="Rectangle 115"/>
          <p:cNvSpPr/>
          <p:nvPr/>
        </p:nvSpPr>
        <p:spPr>
          <a:xfrm>
            <a:off x="11456818" y="946710"/>
            <a:ext cx="570543" cy="520435"/>
          </a:xfrm>
          <a:prstGeom prst="rect">
            <a:avLst/>
          </a:prstGeom>
          <a:solidFill>
            <a:schemeClr val="bg1"/>
          </a:solidFill>
          <a:ln>
            <a:solidFill>
              <a:schemeClr val="bg1">
                <a:lumMod val="85000"/>
              </a:schemeClr>
            </a:solidFill>
          </a:ln>
          <a:effectLst>
            <a:outerShdw blurRad="50800" dist="38100" dir="18900000" algn="bl" rotWithShape="0">
              <a:prstClr val="black">
                <a:alpha val="40000"/>
              </a:prstClr>
            </a:outerShdw>
          </a:effectLst>
        </p:spPr>
        <p:style>
          <a:lnRef idx="2">
            <a:schemeClr val="accent2"/>
          </a:lnRef>
          <a:fillRef idx="1">
            <a:schemeClr val="lt1"/>
          </a:fillRef>
          <a:effectRef idx="0">
            <a:schemeClr val="accent2"/>
          </a:effectRef>
          <a:fontRef idx="minor">
            <a:schemeClr val="dk1"/>
          </a:fontRef>
        </p:style>
        <p:txBody>
          <a:bodyPr lIns="0" rIns="0" bIns="0" rtlCol="0" anchor="ctr"/>
          <a:lstStyle/>
          <a:p>
            <a:r>
              <a:rPr lang="nl-NL" sz="1000" dirty="0">
                <a:solidFill>
                  <a:schemeClr val="bg1">
                    <a:lumMod val="50000"/>
                  </a:schemeClr>
                </a:solidFill>
                <a:latin typeface="Tunga" panose="020B0502040204020203" pitchFamily="34" charset="0"/>
                <a:cs typeface="Tunga" panose="020B0502040204020203" pitchFamily="34" charset="0"/>
              </a:rPr>
              <a:t>  128kg</a:t>
            </a:r>
          </a:p>
        </p:txBody>
      </p:sp>
      <p:sp>
        <p:nvSpPr>
          <p:cNvPr id="117" name="Rectangle 116"/>
          <p:cNvSpPr/>
          <p:nvPr/>
        </p:nvSpPr>
        <p:spPr>
          <a:xfrm>
            <a:off x="11459988" y="1594810"/>
            <a:ext cx="570543" cy="520435"/>
          </a:xfrm>
          <a:prstGeom prst="rect">
            <a:avLst/>
          </a:prstGeom>
          <a:solidFill>
            <a:schemeClr val="bg1"/>
          </a:solidFill>
          <a:ln>
            <a:solidFill>
              <a:schemeClr val="bg1">
                <a:lumMod val="85000"/>
              </a:schemeClr>
            </a:solidFill>
          </a:ln>
          <a:effectLst>
            <a:outerShdw blurRad="50800" dist="38100" dir="18900000" algn="bl" rotWithShape="0">
              <a:prstClr val="black">
                <a:alpha val="40000"/>
              </a:prstClr>
            </a:outerShdw>
          </a:effectLst>
        </p:spPr>
        <p:style>
          <a:lnRef idx="2">
            <a:schemeClr val="accent2"/>
          </a:lnRef>
          <a:fillRef idx="1">
            <a:schemeClr val="lt1"/>
          </a:fillRef>
          <a:effectRef idx="0">
            <a:schemeClr val="accent2"/>
          </a:effectRef>
          <a:fontRef idx="minor">
            <a:schemeClr val="dk1"/>
          </a:fontRef>
        </p:style>
        <p:txBody>
          <a:bodyPr lIns="0" rIns="0" bIns="0" rtlCol="0" anchor="ctr"/>
          <a:lstStyle/>
          <a:p>
            <a:r>
              <a:rPr lang="nl-NL" sz="1000" dirty="0">
                <a:solidFill>
                  <a:schemeClr val="bg1">
                    <a:lumMod val="50000"/>
                  </a:schemeClr>
                </a:solidFill>
                <a:latin typeface="Tunga" panose="020B0502040204020203" pitchFamily="34" charset="0"/>
                <a:cs typeface="Tunga" panose="020B0502040204020203" pitchFamily="34" charset="0"/>
              </a:rPr>
              <a:t>  120kg</a:t>
            </a:r>
          </a:p>
        </p:txBody>
      </p:sp>
      <p:sp>
        <p:nvSpPr>
          <p:cNvPr id="118" name="Rectangle 117"/>
          <p:cNvSpPr/>
          <p:nvPr/>
        </p:nvSpPr>
        <p:spPr>
          <a:xfrm>
            <a:off x="11520308" y="4884224"/>
            <a:ext cx="570543" cy="520435"/>
          </a:xfrm>
          <a:prstGeom prst="rect">
            <a:avLst/>
          </a:prstGeom>
          <a:solidFill>
            <a:schemeClr val="bg1"/>
          </a:solidFill>
          <a:ln>
            <a:solidFill>
              <a:schemeClr val="bg1">
                <a:lumMod val="85000"/>
              </a:schemeClr>
            </a:solidFill>
          </a:ln>
          <a:effectLst>
            <a:outerShdw blurRad="50800" dist="38100" dir="18900000" algn="bl" rotWithShape="0">
              <a:prstClr val="black">
                <a:alpha val="40000"/>
              </a:prstClr>
            </a:outerShdw>
          </a:effectLst>
        </p:spPr>
        <p:style>
          <a:lnRef idx="2">
            <a:schemeClr val="accent2"/>
          </a:lnRef>
          <a:fillRef idx="1">
            <a:schemeClr val="lt1"/>
          </a:fillRef>
          <a:effectRef idx="0">
            <a:schemeClr val="accent2"/>
          </a:effectRef>
          <a:fontRef idx="minor">
            <a:schemeClr val="dk1"/>
          </a:fontRef>
        </p:style>
        <p:txBody>
          <a:bodyPr lIns="0" rIns="0" bIns="0" rtlCol="0" anchor="ctr"/>
          <a:lstStyle/>
          <a:p>
            <a:pPr algn="ctr"/>
            <a:r>
              <a:rPr lang="nl-NL" sz="1000" dirty="0">
                <a:solidFill>
                  <a:schemeClr val="bg1">
                    <a:lumMod val="50000"/>
                  </a:schemeClr>
                </a:solidFill>
                <a:latin typeface="Tunga" panose="020B0502040204020203" pitchFamily="34" charset="0"/>
                <a:cs typeface="Tunga" panose="020B0502040204020203" pitchFamily="34" charset="0"/>
              </a:rPr>
              <a:t> 136kg</a:t>
            </a:r>
          </a:p>
        </p:txBody>
      </p:sp>
      <p:sp>
        <p:nvSpPr>
          <p:cNvPr id="120" name="Rectangle 119"/>
          <p:cNvSpPr/>
          <p:nvPr/>
        </p:nvSpPr>
        <p:spPr>
          <a:xfrm>
            <a:off x="1352371" y="5886449"/>
            <a:ext cx="540888" cy="152483"/>
          </a:xfrm>
          <a:prstGeom prst="rect">
            <a:avLst/>
          </a:prstGeom>
          <a:solidFill>
            <a:srgbClr val="00B050"/>
          </a:solidFill>
          <a:ln w="63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l-NL" sz="800" dirty="0"/>
              <a:t>32 TEU</a:t>
            </a:r>
          </a:p>
        </p:txBody>
      </p:sp>
      <p:sp>
        <p:nvSpPr>
          <p:cNvPr id="121" name="Rectangle 120"/>
          <p:cNvSpPr/>
          <p:nvPr/>
        </p:nvSpPr>
        <p:spPr>
          <a:xfrm>
            <a:off x="1897512" y="5890990"/>
            <a:ext cx="540888" cy="149592"/>
          </a:xfrm>
          <a:prstGeom prst="rect">
            <a:avLst/>
          </a:prstGeom>
          <a:solidFill>
            <a:srgbClr val="00B050"/>
          </a:solidFill>
          <a:ln w="63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l-NL" sz="800" dirty="0"/>
              <a:t>On time</a:t>
            </a:r>
          </a:p>
        </p:txBody>
      </p:sp>
      <p:sp>
        <p:nvSpPr>
          <p:cNvPr id="123" name="Rectangle 122"/>
          <p:cNvSpPr/>
          <p:nvPr/>
        </p:nvSpPr>
        <p:spPr>
          <a:xfrm>
            <a:off x="3344718" y="5917509"/>
            <a:ext cx="540888" cy="137329"/>
          </a:xfrm>
          <a:prstGeom prst="rect">
            <a:avLst/>
          </a:prstGeom>
          <a:solidFill>
            <a:srgbClr val="FF0000"/>
          </a:solidFill>
          <a:ln w="63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l-NL" sz="800" dirty="0"/>
              <a:t>Full</a:t>
            </a:r>
          </a:p>
        </p:txBody>
      </p:sp>
      <p:sp>
        <p:nvSpPr>
          <p:cNvPr id="124" name="Rectangle 123"/>
          <p:cNvSpPr/>
          <p:nvPr/>
        </p:nvSpPr>
        <p:spPr>
          <a:xfrm>
            <a:off x="3889460" y="5914392"/>
            <a:ext cx="540888" cy="140447"/>
          </a:xfrm>
          <a:prstGeom prst="rect">
            <a:avLst/>
          </a:prstGeom>
          <a:solidFill>
            <a:srgbClr val="00B050"/>
          </a:solidFill>
          <a:ln w="63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l-NL" sz="800" dirty="0"/>
              <a:t>On time</a:t>
            </a:r>
          </a:p>
        </p:txBody>
      </p:sp>
      <p:sp>
        <p:nvSpPr>
          <p:cNvPr id="125" name="TextBox 124"/>
          <p:cNvSpPr txBox="1"/>
          <p:nvPr/>
        </p:nvSpPr>
        <p:spPr>
          <a:xfrm>
            <a:off x="1539097" y="6181964"/>
            <a:ext cx="1208985" cy="215444"/>
          </a:xfrm>
          <a:prstGeom prst="rect">
            <a:avLst/>
          </a:prstGeom>
          <a:noFill/>
        </p:spPr>
        <p:txBody>
          <a:bodyPr wrap="none" rtlCol="0">
            <a:spAutoFit/>
          </a:bodyPr>
          <a:lstStyle/>
          <a:p>
            <a:r>
              <a:rPr lang="en-GB" sz="800" i="1" dirty="0"/>
              <a:t>Last / First mile planning</a:t>
            </a:r>
          </a:p>
        </p:txBody>
      </p:sp>
      <p:sp>
        <p:nvSpPr>
          <p:cNvPr id="161" name="Rectangle 160">
            <a:hlinkClick r:id="rId24" action="ppaction://hlinksldjump"/>
          </p:cNvPr>
          <p:cNvSpPr/>
          <p:nvPr/>
        </p:nvSpPr>
        <p:spPr>
          <a:xfrm>
            <a:off x="110198" y="914400"/>
            <a:ext cx="2310095" cy="2856165"/>
          </a:xfrm>
          <a:prstGeom prst="rect">
            <a:avLst/>
          </a:prstGeom>
          <a:solidFill>
            <a:schemeClr val="bg1">
              <a:lumMod val="85000"/>
            </a:schemeClr>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a:p>
        </p:txBody>
      </p:sp>
      <p:sp>
        <p:nvSpPr>
          <p:cNvPr id="162" name="TextBox 161"/>
          <p:cNvSpPr txBox="1"/>
          <p:nvPr/>
        </p:nvSpPr>
        <p:spPr>
          <a:xfrm>
            <a:off x="591468" y="922110"/>
            <a:ext cx="925318" cy="461665"/>
          </a:xfrm>
          <a:prstGeom prst="rect">
            <a:avLst/>
          </a:prstGeom>
          <a:noFill/>
        </p:spPr>
        <p:txBody>
          <a:bodyPr wrap="none" rtlCol="0">
            <a:spAutoFit/>
          </a:bodyPr>
          <a:lstStyle/>
          <a:p>
            <a:r>
              <a:rPr lang="en-GB" sz="1200" b="1" dirty="0"/>
              <a:t>Destination</a:t>
            </a:r>
          </a:p>
          <a:p>
            <a:r>
              <a:rPr lang="en-GB" sz="1200" dirty="0">
                <a:latin typeface="Tunga" panose="020B0502040204020203" pitchFamily="34" charset="0"/>
                <a:cs typeface="Tunga" panose="020B0502040204020203" pitchFamily="34" charset="0"/>
              </a:rPr>
              <a:t>Breda</a:t>
            </a:r>
          </a:p>
        </p:txBody>
      </p:sp>
      <p:sp>
        <p:nvSpPr>
          <p:cNvPr id="163" name="TextBox 162"/>
          <p:cNvSpPr txBox="1"/>
          <p:nvPr/>
        </p:nvSpPr>
        <p:spPr>
          <a:xfrm>
            <a:off x="609600" y="2052935"/>
            <a:ext cx="1132361" cy="461665"/>
          </a:xfrm>
          <a:prstGeom prst="rect">
            <a:avLst/>
          </a:prstGeom>
          <a:noFill/>
        </p:spPr>
        <p:txBody>
          <a:bodyPr wrap="none" rtlCol="0">
            <a:spAutoFit/>
          </a:bodyPr>
          <a:lstStyle/>
          <a:p>
            <a:r>
              <a:rPr lang="en-GB" sz="1200" b="1" dirty="0"/>
              <a:t>Container type</a:t>
            </a:r>
          </a:p>
          <a:p>
            <a:r>
              <a:rPr lang="en-GB" sz="1200" dirty="0">
                <a:latin typeface="Tunga" panose="020B0502040204020203" pitchFamily="34" charset="0"/>
                <a:cs typeface="Tunga" panose="020B0502040204020203" pitchFamily="34" charset="0"/>
              </a:rPr>
              <a:t>40 FT</a:t>
            </a:r>
          </a:p>
        </p:txBody>
      </p:sp>
      <p:sp>
        <p:nvSpPr>
          <p:cNvPr id="164" name="TextBox 163"/>
          <p:cNvSpPr txBox="1"/>
          <p:nvPr/>
        </p:nvSpPr>
        <p:spPr>
          <a:xfrm>
            <a:off x="600204" y="1295400"/>
            <a:ext cx="1223155" cy="461665"/>
          </a:xfrm>
          <a:prstGeom prst="rect">
            <a:avLst/>
          </a:prstGeom>
          <a:noFill/>
        </p:spPr>
        <p:txBody>
          <a:bodyPr wrap="none" rtlCol="0">
            <a:spAutoFit/>
          </a:bodyPr>
          <a:lstStyle/>
          <a:p>
            <a:r>
              <a:rPr lang="en-GB" sz="1200" b="1" dirty="0"/>
              <a:t>Pick up terminal</a:t>
            </a:r>
          </a:p>
          <a:p>
            <a:r>
              <a:rPr lang="en-GB" sz="1200" dirty="0"/>
              <a:t>APM2</a:t>
            </a:r>
          </a:p>
        </p:txBody>
      </p:sp>
      <p:pic>
        <p:nvPicPr>
          <p:cNvPr id="165" name="Picture 164" descr="want to create function that when a new point occurs this file will ..."/>
          <p:cNvPicPr>
            <a:picLocks noChangeAspect="1"/>
          </p:cNvPicPr>
          <p:nvPr/>
        </p:nvPicPr>
        <p:blipFill>
          <a:blip r:embed="rId9"/>
          <a:stretch>
            <a:fillRect/>
          </a:stretch>
        </p:blipFill>
        <p:spPr>
          <a:xfrm flipH="1">
            <a:off x="300832" y="1001112"/>
            <a:ext cx="160338" cy="280591"/>
          </a:xfrm>
          <a:prstGeom prst="rect">
            <a:avLst/>
          </a:prstGeom>
        </p:spPr>
      </p:pic>
      <p:pic>
        <p:nvPicPr>
          <p:cNvPr id="166" name="Picture 165" descr="want to create function that when a new point occurs this file will ..."/>
          <p:cNvPicPr>
            <a:picLocks noChangeAspect="1"/>
          </p:cNvPicPr>
          <p:nvPr/>
        </p:nvPicPr>
        <p:blipFill>
          <a:blip r:embed="rId9">
            <a:duotone>
              <a:schemeClr val="accent1">
                <a:shade val="45000"/>
                <a:satMod val="135000"/>
              </a:schemeClr>
              <a:prstClr val="white"/>
            </a:duotone>
          </a:blip>
          <a:stretch>
            <a:fillRect/>
          </a:stretch>
        </p:blipFill>
        <p:spPr>
          <a:xfrm flipH="1">
            <a:off x="293506" y="1396393"/>
            <a:ext cx="160338" cy="280591"/>
          </a:xfrm>
          <a:prstGeom prst="rect">
            <a:avLst/>
          </a:prstGeom>
        </p:spPr>
      </p:pic>
      <p:pic>
        <p:nvPicPr>
          <p:cNvPr id="167" name="Picture 2" descr="http://www.containerhomes-info.com/images/20-dry_gfx.jpg"/>
          <p:cNvPicPr>
            <a:picLocks noChangeAspect="1" noChangeArrowheads="1"/>
          </p:cNvPicPr>
          <p:nvPr/>
        </p:nvPicPr>
        <p:blipFill>
          <a:blip r:embed="rId25"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252333" y="2219666"/>
            <a:ext cx="321514" cy="233634"/>
          </a:xfrm>
          <a:prstGeom prst="rect">
            <a:avLst/>
          </a:prstGeom>
          <a:noFill/>
          <a:extLst>
            <a:ext uri="{909E8E84-426E-40DD-AFC4-6F175D3DCCD1}">
              <a14:hiddenFill xmlns:a14="http://schemas.microsoft.com/office/drawing/2010/main">
                <a:solidFill>
                  <a:srgbClr val="FFFFFF"/>
                </a:solidFill>
              </a14:hiddenFill>
            </a:ext>
          </a:extLst>
        </p:spPr>
      </p:pic>
      <p:pic>
        <p:nvPicPr>
          <p:cNvPr id="168" name="Picture 6" descr="http://thumb9.shutterstock.com/display_pic_with_logo/382021/377562832/stock-photo-container-ship-isolated-on-white-background-377562832.jpg"/>
          <p:cNvPicPr>
            <a:picLocks noChangeAspect="1" noChangeArrowheads="1"/>
          </p:cNvPicPr>
          <p:nvPr/>
        </p:nvPicPr>
        <p:blipFill>
          <a:blip r:embed="rId26"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flipH="1">
            <a:off x="228100" y="2602187"/>
            <a:ext cx="443367" cy="296563"/>
          </a:xfrm>
          <a:prstGeom prst="rect">
            <a:avLst/>
          </a:prstGeom>
          <a:noFill/>
          <a:extLst>
            <a:ext uri="{909E8E84-426E-40DD-AFC4-6F175D3DCCD1}">
              <a14:hiddenFill xmlns:a14="http://schemas.microsoft.com/office/drawing/2010/main">
                <a:solidFill>
                  <a:srgbClr val="FFFFFF"/>
                </a:solidFill>
              </a14:hiddenFill>
            </a:ext>
          </a:extLst>
        </p:spPr>
      </p:pic>
      <p:sp>
        <p:nvSpPr>
          <p:cNvPr id="169" name="TextBox 168"/>
          <p:cNvSpPr txBox="1"/>
          <p:nvPr/>
        </p:nvSpPr>
        <p:spPr>
          <a:xfrm>
            <a:off x="635837" y="2438400"/>
            <a:ext cx="620683" cy="461665"/>
          </a:xfrm>
          <a:prstGeom prst="rect">
            <a:avLst/>
          </a:prstGeom>
          <a:noFill/>
        </p:spPr>
        <p:txBody>
          <a:bodyPr wrap="none" rtlCol="0">
            <a:spAutoFit/>
          </a:bodyPr>
          <a:lstStyle/>
          <a:p>
            <a:r>
              <a:rPr lang="en-GB" sz="1200" b="1" dirty="0"/>
              <a:t>Carrier</a:t>
            </a:r>
          </a:p>
          <a:p>
            <a:r>
              <a:rPr lang="en-GB" sz="1200" dirty="0">
                <a:latin typeface="Tunga" panose="020B0502040204020203" pitchFamily="34" charset="0"/>
                <a:cs typeface="Tunga" panose="020B0502040204020203" pitchFamily="34" charset="0"/>
              </a:rPr>
              <a:t>Maersk</a:t>
            </a:r>
          </a:p>
        </p:txBody>
      </p:sp>
      <p:sp>
        <p:nvSpPr>
          <p:cNvPr id="170" name="TextBox 169"/>
          <p:cNvSpPr txBox="1"/>
          <p:nvPr/>
        </p:nvSpPr>
        <p:spPr>
          <a:xfrm>
            <a:off x="612651" y="2895600"/>
            <a:ext cx="1168205" cy="461665"/>
          </a:xfrm>
          <a:prstGeom prst="rect">
            <a:avLst/>
          </a:prstGeom>
          <a:noFill/>
        </p:spPr>
        <p:txBody>
          <a:bodyPr wrap="none" rtlCol="0">
            <a:spAutoFit/>
          </a:bodyPr>
          <a:lstStyle/>
          <a:p>
            <a:r>
              <a:rPr lang="en-GB" sz="1200" b="1" dirty="0">
                <a:sym typeface="Wingdings 3" panose="05040102010807070707" pitchFamily="18" charset="2"/>
              </a:rPr>
              <a:t> </a:t>
            </a:r>
            <a:r>
              <a:rPr lang="en-GB" sz="1200" b="1" dirty="0"/>
              <a:t>Release date</a:t>
            </a:r>
          </a:p>
          <a:p>
            <a:r>
              <a:rPr lang="en-GB" sz="1200" dirty="0">
                <a:latin typeface="Tunga" panose="020B0502040204020203" pitchFamily="34" charset="0"/>
                <a:cs typeface="Tunga" panose="020B0502040204020203" pitchFamily="34" charset="0"/>
              </a:rPr>
              <a:t>2016-09-04</a:t>
            </a:r>
          </a:p>
        </p:txBody>
      </p:sp>
      <p:sp>
        <p:nvSpPr>
          <p:cNvPr id="171" name="Rectangle 170"/>
          <p:cNvSpPr/>
          <p:nvPr/>
        </p:nvSpPr>
        <p:spPr>
          <a:xfrm flipV="1">
            <a:off x="119395" y="1981200"/>
            <a:ext cx="405024" cy="203403"/>
          </a:xfrm>
          <a:prstGeom prst="rect">
            <a:avLst/>
          </a:prstGeom>
          <a:solidFill>
            <a:schemeClr val="bg1">
              <a:lumMod val="8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a:p>
        </p:txBody>
      </p:sp>
      <p:sp>
        <p:nvSpPr>
          <p:cNvPr id="172" name="TextBox 171"/>
          <p:cNvSpPr txBox="1"/>
          <p:nvPr/>
        </p:nvSpPr>
        <p:spPr>
          <a:xfrm>
            <a:off x="605979" y="1676400"/>
            <a:ext cx="1232710" cy="461665"/>
          </a:xfrm>
          <a:prstGeom prst="rect">
            <a:avLst/>
          </a:prstGeom>
          <a:noFill/>
        </p:spPr>
        <p:txBody>
          <a:bodyPr wrap="none" rtlCol="0">
            <a:spAutoFit/>
          </a:bodyPr>
          <a:lstStyle/>
          <a:p>
            <a:r>
              <a:rPr lang="en-GB" sz="1200" b="1" dirty="0"/>
              <a:t>Return terminal</a:t>
            </a:r>
          </a:p>
          <a:p>
            <a:r>
              <a:rPr lang="en-GB" sz="1200" dirty="0"/>
              <a:t>Kramer-DCS</a:t>
            </a:r>
          </a:p>
        </p:txBody>
      </p:sp>
      <p:pic>
        <p:nvPicPr>
          <p:cNvPr id="173" name="Picture 172" descr="want to create function that when a new point occurs this file will ..."/>
          <p:cNvPicPr>
            <a:picLocks noChangeAspect="1"/>
          </p:cNvPicPr>
          <p:nvPr/>
        </p:nvPicPr>
        <p:blipFill>
          <a:blip r:embed="rId9">
            <a:duotone>
              <a:schemeClr val="bg2">
                <a:shade val="45000"/>
                <a:satMod val="135000"/>
              </a:schemeClr>
              <a:prstClr val="white"/>
            </a:duotone>
          </a:blip>
          <a:stretch>
            <a:fillRect/>
          </a:stretch>
        </p:blipFill>
        <p:spPr>
          <a:xfrm flipH="1">
            <a:off x="291355" y="1767246"/>
            <a:ext cx="160338" cy="280591"/>
          </a:xfrm>
          <a:prstGeom prst="rect">
            <a:avLst/>
          </a:prstGeom>
        </p:spPr>
      </p:pic>
      <p:sp>
        <p:nvSpPr>
          <p:cNvPr id="174" name="TextBox 173"/>
          <p:cNvSpPr txBox="1"/>
          <p:nvPr/>
        </p:nvSpPr>
        <p:spPr>
          <a:xfrm>
            <a:off x="607858" y="3308900"/>
            <a:ext cx="1112677" cy="461665"/>
          </a:xfrm>
          <a:prstGeom prst="rect">
            <a:avLst/>
          </a:prstGeom>
          <a:noFill/>
        </p:spPr>
        <p:txBody>
          <a:bodyPr wrap="none" rtlCol="0">
            <a:spAutoFit/>
          </a:bodyPr>
          <a:lstStyle/>
          <a:p>
            <a:r>
              <a:rPr lang="en-GB" sz="1200" b="1" dirty="0">
                <a:sym typeface="Wingdings 3" panose="05040102010807070707" pitchFamily="18" charset="2"/>
              </a:rPr>
              <a:t> </a:t>
            </a:r>
            <a:r>
              <a:rPr lang="en-GB" sz="1200" b="1" dirty="0"/>
              <a:t>Return date</a:t>
            </a:r>
          </a:p>
          <a:p>
            <a:r>
              <a:rPr lang="en-GB" sz="1200" dirty="0">
                <a:latin typeface="Tunga" panose="020B0502040204020203" pitchFamily="34" charset="0"/>
                <a:cs typeface="Tunga" panose="020B0502040204020203" pitchFamily="34" charset="0"/>
              </a:rPr>
              <a:t>2016-09-14</a:t>
            </a:r>
          </a:p>
        </p:txBody>
      </p:sp>
      <p:pic>
        <p:nvPicPr>
          <p:cNvPr id="175" name="Picture 381" descr="Afbeeldingsresultaat voor calendar icon"/>
          <p:cNvPicPr>
            <a:picLocks noChangeAspect="1" noChangeArrowheads="1"/>
          </p:cNvPicPr>
          <p:nvPr/>
        </p:nvPicPr>
        <p:blipFill>
          <a:blip r:embed="rId27"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321907" y="2957323"/>
            <a:ext cx="293004" cy="293004"/>
          </a:xfrm>
          <a:prstGeom prst="rect">
            <a:avLst/>
          </a:prstGeom>
          <a:noFill/>
          <a:extLst>
            <a:ext uri="{909E8E84-426E-40DD-AFC4-6F175D3DCCD1}">
              <a14:hiddenFill xmlns:a14="http://schemas.microsoft.com/office/drawing/2010/main">
                <a:solidFill>
                  <a:srgbClr val="FFFFFF"/>
                </a:solidFill>
              </a14:hiddenFill>
            </a:ext>
          </a:extLst>
        </p:spPr>
      </p:pic>
      <p:pic>
        <p:nvPicPr>
          <p:cNvPr id="176" name="Picture 381" descr="Afbeeldingsresultaat voor calendar icon"/>
          <p:cNvPicPr>
            <a:picLocks noChangeAspect="1" noChangeArrowheads="1"/>
          </p:cNvPicPr>
          <p:nvPr/>
        </p:nvPicPr>
        <p:blipFill>
          <a:blip r:embed="rId27" cstate="print">
            <a:clrChange>
              <a:clrFrom>
                <a:srgbClr val="FFFFFF"/>
              </a:clrFrom>
              <a:clrTo>
                <a:srgbClr val="FFFFFF">
                  <a:alpha val="0"/>
                </a:srgbClr>
              </a:clrTo>
            </a:clrChange>
            <a:duotone>
              <a:prstClr val="black"/>
              <a:schemeClr val="accent2">
                <a:tint val="45000"/>
                <a:satMod val="400000"/>
              </a:schemeClr>
            </a:duotone>
            <a:extLst>
              <a:ext uri="{28A0092B-C50C-407E-A947-70E740481C1C}">
                <a14:useLocalDpi xmlns:a14="http://schemas.microsoft.com/office/drawing/2010/main" val="0"/>
              </a:ext>
            </a:extLst>
          </a:blip>
          <a:srcRect/>
          <a:stretch>
            <a:fillRect/>
          </a:stretch>
        </p:blipFill>
        <p:spPr bwMode="auto">
          <a:xfrm>
            <a:off x="342833" y="3348591"/>
            <a:ext cx="293004" cy="293004"/>
          </a:xfrm>
          <a:prstGeom prst="rect">
            <a:avLst/>
          </a:prstGeom>
          <a:noFill/>
          <a:extLst>
            <a:ext uri="{909E8E84-426E-40DD-AFC4-6F175D3DCCD1}">
              <a14:hiddenFill xmlns:a14="http://schemas.microsoft.com/office/drawing/2010/main">
                <a:solidFill>
                  <a:srgbClr val="FFFFFF"/>
                </a:solidFill>
              </a14:hiddenFill>
            </a:ext>
          </a:extLst>
        </p:spPr>
      </p:pic>
      <p:pic>
        <p:nvPicPr>
          <p:cNvPr id="177" name="Picture 385" descr="https://cdn3.iconfinder.com/data/icons/meanicons-base/512/meanicons_50-512.png"/>
          <p:cNvPicPr>
            <a:picLocks noChangeAspect="1" noChangeArrowheads="1"/>
          </p:cNvPicPr>
          <p:nvPr/>
        </p:nvPicPr>
        <p:blipFill>
          <a:blip r:embed="rId28" cstate="print">
            <a:extLst>
              <a:ext uri="{28A0092B-C50C-407E-A947-70E740481C1C}">
                <a14:useLocalDpi xmlns:a14="http://schemas.microsoft.com/office/drawing/2010/main" val="0"/>
              </a:ext>
            </a:extLst>
          </a:blip>
          <a:srcRect/>
          <a:stretch>
            <a:fillRect/>
          </a:stretch>
        </p:blipFill>
        <p:spPr bwMode="auto">
          <a:xfrm>
            <a:off x="2094574" y="962195"/>
            <a:ext cx="217985" cy="210322"/>
          </a:xfrm>
          <a:prstGeom prst="rect">
            <a:avLst/>
          </a:prstGeom>
          <a:noFill/>
          <a:extLst>
            <a:ext uri="{909E8E84-426E-40DD-AFC4-6F175D3DCCD1}">
              <a14:hiddenFill xmlns:a14="http://schemas.microsoft.com/office/drawing/2010/main">
                <a:solidFill>
                  <a:srgbClr val="FFFFFF"/>
                </a:solidFill>
              </a14:hiddenFill>
            </a:ext>
          </a:extLst>
        </p:spPr>
      </p:pic>
      <p:sp>
        <p:nvSpPr>
          <p:cNvPr id="2" name="Slide Number Placeholder 1"/>
          <p:cNvSpPr>
            <a:spLocks noGrp="1"/>
          </p:cNvSpPr>
          <p:nvPr>
            <p:ph type="sldNum" sz="quarter" idx="12"/>
          </p:nvPr>
        </p:nvSpPr>
        <p:spPr/>
        <p:txBody>
          <a:bodyPr/>
          <a:lstStyle/>
          <a:p>
            <a:fld id="{B6F15528-21DE-4FAA-801E-634DDDAF4B2B}" type="slidenum">
              <a:rPr lang="en-US" smtClean="0"/>
              <a:pPr/>
              <a:t>34</a:t>
            </a:fld>
            <a:endParaRPr lang="en-US"/>
          </a:p>
        </p:txBody>
      </p:sp>
      <p:sp>
        <p:nvSpPr>
          <p:cNvPr id="102" name="TextBox 101"/>
          <p:cNvSpPr txBox="1"/>
          <p:nvPr/>
        </p:nvSpPr>
        <p:spPr>
          <a:xfrm>
            <a:off x="17379" y="58687"/>
            <a:ext cx="2601975" cy="338554"/>
          </a:xfrm>
          <a:prstGeom prst="rect">
            <a:avLst/>
          </a:prstGeom>
          <a:noFill/>
          <a:effectLst>
            <a:outerShdw blurRad="50800" dist="38100" dir="2700000" algn="tl" rotWithShape="0">
              <a:prstClr val="black">
                <a:alpha val="40000"/>
              </a:prstClr>
            </a:outerShdw>
          </a:effectLst>
        </p:spPr>
        <p:txBody>
          <a:bodyPr wrap="square" rtlCol="0">
            <a:spAutoFit/>
          </a:bodyPr>
          <a:lstStyle/>
          <a:p>
            <a:r>
              <a:rPr lang="nl-NL" sz="1600" dirty="0">
                <a:solidFill>
                  <a:schemeClr val="bg1"/>
                </a:solidFill>
                <a:latin typeface="Tunga" panose="020B0502040204020203" pitchFamily="34" charset="0"/>
                <a:cs typeface="Tunga" panose="020B0502040204020203" pitchFamily="34" charset="0"/>
              </a:rPr>
              <a:t>No container # - Import</a:t>
            </a:r>
          </a:p>
        </p:txBody>
      </p:sp>
    </p:spTree>
    <p:controls>
      <mc:AlternateContent xmlns:mc="http://schemas.openxmlformats.org/markup-compatibility/2006">
        <mc:Choice xmlns:v="urn:schemas-microsoft-com:vml" Requires="v">
          <p:control spid="38581" name="ScrollBar1" r:id="rId2" imgW="85680" imgH="2666880"/>
        </mc:Choice>
        <mc:Fallback>
          <p:control name="ScrollBar1" r:id="rId2" imgW="85680" imgH="2666880">
            <p:pic>
              <p:nvPicPr>
                <p:cNvPr id="38" name="ScrollBar1"/>
                <p:cNvPicPr>
                  <a:picLocks/>
                </p:cNvPicPr>
                <p:nvPr/>
              </p:nvPicPr>
              <p:blipFill>
                <a:blip r:embed="rId29"/>
                <a:stretch>
                  <a:fillRect/>
                </a:stretch>
              </p:blipFill>
              <p:spPr>
                <a:xfrm>
                  <a:off x="7010401" y="914400"/>
                  <a:ext cx="87293" cy="2664312"/>
                </a:xfrm>
                <a:prstGeom prst="rect">
                  <a:avLst/>
                </a:prstGeom>
              </p:spPr>
            </p:pic>
          </p:control>
        </mc:Fallback>
      </mc:AlternateContent>
      <mc:AlternateContent xmlns:mc="http://schemas.openxmlformats.org/markup-compatibility/2006">
        <mc:Choice xmlns:v="urn:schemas-microsoft-com:vml" Requires="v">
          <p:control spid="38582" name="ScrollBar2" r:id="rId3" imgW="4419720" imgH="123840"/>
        </mc:Choice>
        <mc:Fallback>
          <p:control name="ScrollBar2" r:id="rId3" imgW="4419720" imgH="123840">
            <p:pic>
              <p:nvPicPr>
                <p:cNvPr id="39" name="ScrollBar2"/>
                <p:cNvPicPr>
                  <a:picLocks/>
                </p:cNvPicPr>
                <p:nvPr/>
              </p:nvPicPr>
              <p:blipFill>
                <a:blip r:embed="rId30"/>
                <a:stretch>
                  <a:fillRect/>
                </a:stretch>
              </p:blipFill>
              <p:spPr>
                <a:xfrm>
                  <a:off x="2590800" y="3457834"/>
                  <a:ext cx="4419600" cy="120878"/>
                </a:xfrm>
                <a:prstGeom prst="rect">
                  <a:avLst/>
                </a:prstGeom>
              </p:spPr>
            </p:pic>
          </p:control>
        </mc:Fallback>
      </mc:AlternateContent>
      <mc:AlternateContent xmlns:mc="http://schemas.openxmlformats.org/markup-compatibility/2006">
        <mc:Choice xmlns:v="urn:schemas-microsoft-com:vml" Requires="v">
          <p:control spid="38583" name="ScrollBar3" r:id="rId4" imgW="114480" imgH="2467080"/>
        </mc:Choice>
        <mc:Fallback>
          <p:control name="ScrollBar3" r:id="rId4" imgW="114480" imgH="2467080">
            <p:pic>
              <p:nvPicPr>
                <p:cNvPr id="58" name="ScrollBar3"/>
                <p:cNvPicPr>
                  <a:picLocks/>
                </p:cNvPicPr>
                <p:nvPr/>
              </p:nvPicPr>
              <p:blipFill>
                <a:blip r:embed="rId31"/>
                <a:stretch>
                  <a:fillRect/>
                </a:stretch>
              </p:blipFill>
              <p:spPr>
                <a:xfrm>
                  <a:off x="10916468" y="2288165"/>
                  <a:ext cx="115169" cy="2466875"/>
                </a:xfrm>
                <a:prstGeom prst="rect">
                  <a:avLst/>
                </a:prstGeom>
              </p:spPr>
            </p:pic>
          </p:control>
        </mc:Fallback>
      </mc:AlternateContent>
    </p:controls>
    <p:extLst>
      <p:ext uri="{BB962C8B-B14F-4D97-AF65-F5344CB8AC3E}">
        <p14:creationId xmlns:p14="http://schemas.microsoft.com/office/powerpoint/2010/main" val="4188575128"/>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 name="Rectangle 71">
            <a:hlinkClick r:id="rId6" action="ppaction://hlinksldjump"/>
          </p:cNvPr>
          <p:cNvSpPr/>
          <p:nvPr/>
        </p:nvSpPr>
        <p:spPr>
          <a:xfrm>
            <a:off x="7696200" y="4889762"/>
            <a:ext cx="2616434" cy="520435"/>
          </a:xfrm>
          <a:prstGeom prst="rect">
            <a:avLst/>
          </a:prstGeom>
          <a:solidFill>
            <a:schemeClr val="bg1">
              <a:lumMod val="75000"/>
            </a:schemeClr>
          </a:solidFill>
          <a:ln>
            <a:solidFill>
              <a:schemeClr val="bg1">
                <a:lumMod val="85000"/>
              </a:schemeClr>
            </a:solidFill>
          </a:ln>
          <a:effectLst>
            <a:outerShdw blurRad="50800" dist="38100" dir="18900000" algn="bl" rotWithShape="0">
              <a:prstClr val="black">
                <a:alpha val="40000"/>
              </a:prstClr>
            </a:outerShdw>
          </a:effectLst>
        </p:spPr>
        <p:style>
          <a:lnRef idx="2">
            <a:schemeClr val="accent2"/>
          </a:lnRef>
          <a:fillRef idx="1">
            <a:schemeClr val="lt1"/>
          </a:fillRef>
          <a:effectRef idx="0">
            <a:schemeClr val="accent2"/>
          </a:effectRef>
          <a:fontRef idx="minor">
            <a:schemeClr val="dk1"/>
          </a:fontRef>
        </p:style>
        <p:txBody>
          <a:bodyPr lIns="0" rIns="0" bIns="0" rtlCol="0" anchor="ctr"/>
          <a:lstStyle/>
          <a:p>
            <a:pPr marL="91440"/>
            <a:r>
              <a:rPr lang="nl-NL" sz="1000" b="1" dirty="0">
                <a:solidFill>
                  <a:schemeClr val="bg1"/>
                </a:solidFill>
                <a:latin typeface="Tunga" panose="020B0502040204020203" pitchFamily="34" charset="0"/>
                <a:cs typeface="Tunga" panose="020B0502040204020203" pitchFamily="34" charset="0"/>
              </a:rPr>
              <a:t>Oosterhout Container Terminal, Oosterhout</a:t>
            </a:r>
          </a:p>
          <a:p>
            <a:pPr marL="91440"/>
            <a:r>
              <a:rPr lang="nl-NL" sz="1000" dirty="0">
                <a:solidFill>
                  <a:schemeClr val="bg1"/>
                </a:solidFill>
                <a:latin typeface="Tunga" panose="020B0502040204020203" pitchFamily="34" charset="0"/>
                <a:cs typeface="Tunga" panose="020B0502040204020203" pitchFamily="34" charset="0"/>
                <a:sym typeface="Wingdings 3" panose="05040102010807070707" pitchFamily="18" charset="2"/>
              </a:rPr>
              <a:t> </a:t>
            </a:r>
            <a:r>
              <a:rPr lang="nl-NL" sz="1000" dirty="0" err="1">
                <a:solidFill>
                  <a:schemeClr val="bg1"/>
                </a:solidFill>
                <a:latin typeface="Tunga" panose="020B0502040204020203" pitchFamily="34" charset="0"/>
                <a:cs typeface="Tunga" panose="020B0502040204020203" pitchFamily="34" charset="0"/>
              </a:rPr>
              <a:t>Round</a:t>
            </a:r>
            <a:r>
              <a:rPr lang="nl-NL" sz="1000" dirty="0">
                <a:solidFill>
                  <a:schemeClr val="bg1"/>
                </a:solidFill>
                <a:latin typeface="Tunga" panose="020B0502040204020203" pitchFamily="34" charset="0"/>
                <a:cs typeface="Tunga" panose="020B0502040204020203" pitchFamily="34" charset="0"/>
              </a:rPr>
              <a:t> Trip</a:t>
            </a:r>
          </a:p>
        </p:txBody>
      </p:sp>
      <p:sp>
        <p:nvSpPr>
          <p:cNvPr id="66" name="Rectangle 65">
            <a:hlinkClick r:id="rId7" action="ppaction://hlinksldjump"/>
          </p:cNvPr>
          <p:cNvSpPr/>
          <p:nvPr/>
        </p:nvSpPr>
        <p:spPr>
          <a:xfrm>
            <a:off x="7704649" y="956150"/>
            <a:ext cx="2616434" cy="520435"/>
          </a:xfrm>
          <a:prstGeom prst="rect">
            <a:avLst/>
          </a:prstGeom>
          <a:solidFill>
            <a:schemeClr val="bg1">
              <a:lumMod val="75000"/>
            </a:schemeClr>
          </a:solidFill>
          <a:ln>
            <a:solidFill>
              <a:schemeClr val="bg1">
                <a:lumMod val="85000"/>
              </a:schemeClr>
            </a:solidFill>
          </a:ln>
          <a:effectLst>
            <a:outerShdw blurRad="50800" dist="38100" dir="18900000" algn="bl" rotWithShape="0">
              <a:prstClr val="black">
                <a:alpha val="40000"/>
              </a:prstClr>
            </a:outerShdw>
          </a:effectLst>
        </p:spPr>
        <p:style>
          <a:lnRef idx="2">
            <a:schemeClr val="accent2"/>
          </a:lnRef>
          <a:fillRef idx="1">
            <a:schemeClr val="lt1"/>
          </a:fillRef>
          <a:effectRef idx="0">
            <a:schemeClr val="accent2"/>
          </a:effectRef>
          <a:fontRef idx="minor">
            <a:schemeClr val="dk1"/>
          </a:fontRef>
        </p:style>
        <p:txBody>
          <a:bodyPr lIns="0" rIns="0" bIns="0" rtlCol="0" anchor="ctr"/>
          <a:lstStyle/>
          <a:p>
            <a:pPr marL="91440"/>
            <a:r>
              <a:rPr lang="nl-NL" sz="1000" b="1" dirty="0">
                <a:solidFill>
                  <a:schemeClr val="bg1"/>
                </a:solidFill>
                <a:latin typeface="Tunga" panose="020B0502040204020203" pitchFamily="34" charset="0"/>
                <a:cs typeface="Tunga" panose="020B0502040204020203" pitchFamily="34" charset="0"/>
              </a:rPr>
              <a:t>Delta Marine Terminals, Moerdijk</a:t>
            </a:r>
          </a:p>
          <a:p>
            <a:pPr marL="91440"/>
            <a:r>
              <a:rPr lang="nl-NL" sz="1000" dirty="0">
                <a:solidFill>
                  <a:schemeClr val="bg1"/>
                </a:solidFill>
                <a:latin typeface="Tunga" panose="020B0502040204020203" pitchFamily="34" charset="0"/>
                <a:cs typeface="Tunga" panose="020B0502040204020203" pitchFamily="34" charset="0"/>
                <a:sym typeface="Wingdings 3" panose="05040102010807070707" pitchFamily="18" charset="2"/>
              </a:rPr>
              <a:t> </a:t>
            </a:r>
            <a:r>
              <a:rPr lang="nl-NL" sz="1000" dirty="0">
                <a:solidFill>
                  <a:schemeClr val="bg1"/>
                </a:solidFill>
                <a:latin typeface="Tunga" panose="020B0502040204020203" pitchFamily="34" charset="0"/>
                <a:cs typeface="Tunga" panose="020B0502040204020203" pitchFamily="34" charset="0"/>
              </a:rPr>
              <a:t>Single Trip </a:t>
            </a:r>
            <a:r>
              <a:rPr lang="nl-NL" sz="1000" dirty="0">
                <a:solidFill>
                  <a:schemeClr val="bg1"/>
                </a:solidFill>
                <a:latin typeface="Tunga" panose="020B0502040204020203" pitchFamily="34" charset="0"/>
                <a:cs typeface="Tunga" panose="020B0502040204020203" pitchFamily="34" charset="0"/>
                <a:sym typeface="Wingdings 3" panose="05040102010807070707" pitchFamily="18" charset="2"/>
              </a:rPr>
              <a:t> </a:t>
            </a:r>
            <a:r>
              <a:rPr lang="nl-NL" sz="1000" dirty="0">
                <a:solidFill>
                  <a:schemeClr val="bg1"/>
                </a:solidFill>
                <a:latin typeface="Tunga" panose="020B0502040204020203" pitchFamily="34" charset="0"/>
                <a:cs typeface="Tunga" panose="020B0502040204020203" pitchFamily="34" charset="0"/>
              </a:rPr>
              <a:t>Depot </a:t>
            </a:r>
            <a:r>
              <a:rPr lang="nl-NL" sz="1000" dirty="0" err="1">
                <a:solidFill>
                  <a:schemeClr val="bg1"/>
                </a:solidFill>
                <a:latin typeface="Tunga" panose="020B0502040204020203" pitchFamily="34" charset="0"/>
                <a:cs typeface="Tunga" panose="020B0502040204020203" pitchFamily="34" charset="0"/>
              </a:rPr>
              <a:t>available</a:t>
            </a:r>
            <a:endParaRPr lang="nl-NL" sz="1000" dirty="0">
              <a:solidFill>
                <a:schemeClr val="bg1"/>
              </a:solidFill>
              <a:latin typeface="Tunga" panose="020B0502040204020203" pitchFamily="34" charset="0"/>
              <a:cs typeface="Tunga" panose="020B0502040204020203" pitchFamily="34" charset="0"/>
            </a:endParaRPr>
          </a:p>
        </p:txBody>
      </p:sp>
      <p:sp>
        <p:nvSpPr>
          <p:cNvPr id="26" name="Title 1"/>
          <p:cNvSpPr>
            <a:spLocks noGrp="1"/>
          </p:cNvSpPr>
          <p:nvPr>
            <p:ph type="title"/>
          </p:nvPr>
        </p:nvSpPr>
        <p:spPr>
          <a:xfrm>
            <a:off x="8762999" y="6400800"/>
            <a:ext cx="2533073" cy="381000"/>
          </a:xfrm>
        </p:spPr>
        <p:txBody>
          <a:bodyPr>
            <a:normAutofit/>
          </a:bodyPr>
          <a:lstStyle/>
          <a:p>
            <a:r>
              <a:rPr lang="nl-NL" sz="800" dirty="0"/>
              <a:t>Menu option No container # import Tilburg details 1 in-out 2</a:t>
            </a:r>
          </a:p>
        </p:txBody>
      </p:sp>
      <p:pic>
        <p:nvPicPr>
          <p:cNvPr id="24" name="Picture 23"/>
          <p:cNvPicPr>
            <a:picLocks noChangeAspect="1"/>
          </p:cNvPicPr>
          <p:nvPr/>
        </p:nvPicPr>
        <p:blipFill>
          <a:blip r:embed="rId8"/>
          <a:stretch>
            <a:fillRect/>
          </a:stretch>
        </p:blipFill>
        <p:spPr>
          <a:xfrm>
            <a:off x="2590801" y="914400"/>
            <a:ext cx="4506893" cy="2664312"/>
          </a:xfrm>
          <a:prstGeom prst="rect">
            <a:avLst/>
          </a:prstGeom>
          <a:effectLst>
            <a:outerShdw blurRad="50800" dist="38100" dir="18900000" algn="bl" rotWithShape="0">
              <a:prstClr val="black">
                <a:alpha val="40000"/>
              </a:prstClr>
            </a:outerShdw>
          </a:effectLst>
        </p:spPr>
      </p:pic>
      <p:pic>
        <p:nvPicPr>
          <p:cNvPr id="42" name="Picture 41" descr="want to create function that when a new point occurs this file will ..."/>
          <p:cNvPicPr>
            <a:picLocks noChangeAspect="1"/>
          </p:cNvPicPr>
          <p:nvPr/>
        </p:nvPicPr>
        <p:blipFill>
          <a:blip r:embed="rId9"/>
          <a:stretch>
            <a:fillRect/>
          </a:stretch>
        </p:blipFill>
        <p:spPr>
          <a:xfrm flipH="1">
            <a:off x="4395498" y="2511255"/>
            <a:ext cx="160338" cy="280591"/>
          </a:xfrm>
          <a:prstGeom prst="rect">
            <a:avLst/>
          </a:prstGeom>
        </p:spPr>
      </p:pic>
      <p:sp>
        <p:nvSpPr>
          <p:cNvPr id="45" name="Rectangle 44"/>
          <p:cNvSpPr/>
          <p:nvPr/>
        </p:nvSpPr>
        <p:spPr>
          <a:xfrm>
            <a:off x="10345928" y="4889765"/>
            <a:ext cx="570543" cy="520435"/>
          </a:xfrm>
          <a:prstGeom prst="rect">
            <a:avLst/>
          </a:prstGeom>
          <a:solidFill>
            <a:schemeClr val="bg1"/>
          </a:solidFill>
          <a:ln>
            <a:solidFill>
              <a:schemeClr val="bg1">
                <a:lumMod val="85000"/>
              </a:schemeClr>
            </a:solidFill>
          </a:ln>
          <a:effectLst>
            <a:outerShdw blurRad="50800" dist="38100" dir="18900000" algn="bl" rotWithShape="0">
              <a:prstClr val="black">
                <a:alpha val="40000"/>
              </a:prstClr>
            </a:outerShdw>
          </a:effectLst>
        </p:spPr>
        <p:style>
          <a:lnRef idx="2">
            <a:schemeClr val="accent2"/>
          </a:lnRef>
          <a:fillRef idx="1">
            <a:schemeClr val="lt1"/>
          </a:fillRef>
          <a:effectRef idx="0">
            <a:schemeClr val="accent2"/>
          </a:effectRef>
          <a:fontRef idx="minor">
            <a:schemeClr val="dk1"/>
          </a:fontRef>
        </p:style>
        <p:txBody>
          <a:bodyPr lIns="0" rIns="0" bIns="0" rtlCol="0" anchor="ctr"/>
          <a:lstStyle/>
          <a:p>
            <a:pPr algn="ctr"/>
            <a:endParaRPr lang="nl-NL">
              <a:latin typeface="Tunga" panose="020B0502040204020203" pitchFamily="34" charset="0"/>
              <a:cs typeface="Tunga" panose="020B0502040204020203" pitchFamily="34" charset="0"/>
            </a:endParaRPr>
          </a:p>
        </p:txBody>
      </p:sp>
      <p:sp>
        <p:nvSpPr>
          <p:cNvPr id="46" name="Rectangle 45"/>
          <p:cNvSpPr/>
          <p:nvPr/>
        </p:nvSpPr>
        <p:spPr>
          <a:xfrm>
            <a:off x="10345928" y="1600202"/>
            <a:ext cx="570543" cy="520435"/>
          </a:xfrm>
          <a:prstGeom prst="rect">
            <a:avLst/>
          </a:prstGeom>
          <a:solidFill>
            <a:schemeClr val="bg1"/>
          </a:solidFill>
          <a:ln>
            <a:solidFill>
              <a:schemeClr val="bg1">
                <a:lumMod val="85000"/>
              </a:schemeClr>
            </a:solidFill>
          </a:ln>
          <a:effectLst>
            <a:outerShdw blurRad="50800" dist="38100" dir="18900000" algn="bl" rotWithShape="0">
              <a:prstClr val="black">
                <a:alpha val="40000"/>
              </a:prstClr>
            </a:outerShdw>
          </a:effectLst>
        </p:spPr>
        <p:style>
          <a:lnRef idx="2">
            <a:schemeClr val="accent2"/>
          </a:lnRef>
          <a:fillRef idx="1">
            <a:schemeClr val="lt1"/>
          </a:fillRef>
          <a:effectRef idx="0">
            <a:schemeClr val="accent2"/>
          </a:effectRef>
          <a:fontRef idx="minor">
            <a:schemeClr val="dk1"/>
          </a:fontRef>
        </p:style>
        <p:txBody>
          <a:bodyPr lIns="0" rIns="0" bIns="0" rtlCol="0" anchor="ctr"/>
          <a:lstStyle/>
          <a:p>
            <a:pPr algn="ctr"/>
            <a:endParaRPr lang="nl-NL">
              <a:latin typeface="Tunga" panose="020B0502040204020203" pitchFamily="34" charset="0"/>
              <a:cs typeface="Tunga" panose="020B0502040204020203" pitchFamily="34" charset="0"/>
            </a:endParaRPr>
          </a:p>
        </p:txBody>
      </p:sp>
      <p:sp>
        <p:nvSpPr>
          <p:cNvPr id="47" name="Rectangle 46">
            <a:hlinkClick r:id="rId10" action="ppaction://hlinksldjump"/>
          </p:cNvPr>
          <p:cNvSpPr/>
          <p:nvPr/>
        </p:nvSpPr>
        <p:spPr>
          <a:xfrm>
            <a:off x="7717948" y="946513"/>
            <a:ext cx="2616434" cy="520435"/>
          </a:xfrm>
          <a:prstGeom prst="rect">
            <a:avLst/>
          </a:prstGeom>
          <a:solidFill>
            <a:schemeClr val="bg1">
              <a:lumMod val="75000"/>
            </a:schemeClr>
          </a:solidFill>
          <a:ln>
            <a:solidFill>
              <a:schemeClr val="bg1">
                <a:lumMod val="85000"/>
              </a:schemeClr>
            </a:solidFill>
          </a:ln>
          <a:effectLst>
            <a:outerShdw blurRad="50800" dist="38100" dir="18900000" algn="bl" rotWithShape="0">
              <a:prstClr val="black">
                <a:alpha val="40000"/>
              </a:prstClr>
            </a:outerShdw>
          </a:effectLst>
        </p:spPr>
        <p:style>
          <a:lnRef idx="2">
            <a:schemeClr val="accent2"/>
          </a:lnRef>
          <a:fillRef idx="1">
            <a:schemeClr val="lt1"/>
          </a:fillRef>
          <a:effectRef idx="0">
            <a:schemeClr val="accent2"/>
          </a:effectRef>
          <a:fontRef idx="minor">
            <a:schemeClr val="dk1"/>
          </a:fontRef>
        </p:style>
        <p:txBody>
          <a:bodyPr lIns="0" rIns="0" bIns="0" rtlCol="0" anchor="ctr"/>
          <a:lstStyle/>
          <a:p>
            <a:pPr marL="91440"/>
            <a:r>
              <a:rPr lang="nl-NL" sz="1000" b="1" dirty="0">
                <a:solidFill>
                  <a:schemeClr val="bg1"/>
                </a:solidFill>
                <a:latin typeface="Tunga" panose="020B0502040204020203" pitchFamily="34" charset="0"/>
                <a:cs typeface="Tunga" panose="020B0502040204020203" pitchFamily="34" charset="0"/>
              </a:rPr>
              <a:t>Delta Marine Terminals, Moerdijk</a:t>
            </a:r>
          </a:p>
          <a:p>
            <a:pPr marL="91440"/>
            <a:r>
              <a:rPr lang="nl-NL" sz="1000" dirty="0">
                <a:solidFill>
                  <a:schemeClr val="bg1"/>
                </a:solidFill>
                <a:latin typeface="Tunga" panose="020B0502040204020203" pitchFamily="34" charset="0"/>
                <a:cs typeface="Tunga" panose="020B0502040204020203" pitchFamily="34" charset="0"/>
                <a:sym typeface="Wingdings 3" panose="05040102010807070707" pitchFamily="18" charset="2"/>
              </a:rPr>
              <a:t> </a:t>
            </a:r>
            <a:r>
              <a:rPr lang="nl-NL" sz="1000" dirty="0">
                <a:solidFill>
                  <a:schemeClr val="bg1"/>
                </a:solidFill>
                <a:latin typeface="Tunga" panose="020B0502040204020203" pitchFamily="34" charset="0"/>
                <a:cs typeface="Tunga" panose="020B0502040204020203" pitchFamily="34" charset="0"/>
              </a:rPr>
              <a:t>Single Trip </a:t>
            </a:r>
            <a:r>
              <a:rPr lang="nl-NL" sz="1000" dirty="0">
                <a:solidFill>
                  <a:schemeClr val="bg1"/>
                </a:solidFill>
                <a:latin typeface="Tunga" panose="020B0502040204020203" pitchFamily="34" charset="0"/>
                <a:cs typeface="Tunga" panose="020B0502040204020203" pitchFamily="34" charset="0"/>
                <a:sym typeface="Wingdings 3" panose="05040102010807070707" pitchFamily="18" charset="2"/>
              </a:rPr>
              <a:t> </a:t>
            </a:r>
            <a:r>
              <a:rPr lang="nl-NL" sz="1000" dirty="0">
                <a:solidFill>
                  <a:schemeClr val="bg1"/>
                </a:solidFill>
                <a:latin typeface="Tunga" panose="020B0502040204020203" pitchFamily="34" charset="0"/>
                <a:cs typeface="Tunga" panose="020B0502040204020203" pitchFamily="34" charset="0"/>
              </a:rPr>
              <a:t>Depot </a:t>
            </a:r>
            <a:r>
              <a:rPr lang="nl-NL" sz="1000" dirty="0" err="1">
                <a:solidFill>
                  <a:schemeClr val="bg1"/>
                </a:solidFill>
                <a:latin typeface="Tunga" panose="020B0502040204020203" pitchFamily="34" charset="0"/>
                <a:cs typeface="Tunga" panose="020B0502040204020203" pitchFamily="34" charset="0"/>
              </a:rPr>
              <a:t>available</a:t>
            </a:r>
            <a:r>
              <a:rPr lang="nl-NL" sz="1000" dirty="0">
                <a:solidFill>
                  <a:schemeClr val="bg1"/>
                </a:solidFill>
                <a:latin typeface="Tunga" panose="020B0502040204020203" pitchFamily="34" charset="0"/>
                <a:cs typeface="Tunga" panose="020B0502040204020203" pitchFamily="34" charset="0"/>
              </a:rPr>
              <a:t> </a:t>
            </a:r>
            <a:r>
              <a:rPr lang="nl-NL" sz="1000" dirty="0" err="1">
                <a:solidFill>
                  <a:schemeClr val="bg1"/>
                </a:solidFill>
                <a:latin typeface="Tunga" panose="020B0502040204020203" pitchFamily="34" charset="0"/>
                <a:cs typeface="Tunga" panose="020B0502040204020203" pitchFamily="34" charset="0"/>
              </a:rPr>
              <a:t>for</a:t>
            </a:r>
            <a:r>
              <a:rPr lang="nl-NL" sz="1000" dirty="0">
                <a:solidFill>
                  <a:schemeClr val="bg1"/>
                </a:solidFill>
                <a:latin typeface="Tunga" panose="020B0502040204020203" pitchFamily="34" charset="0"/>
                <a:cs typeface="Tunga" panose="020B0502040204020203" pitchFamily="34" charset="0"/>
              </a:rPr>
              <a:t> carrier </a:t>
            </a:r>
          </a:p>
        </p:txBody>
      </p:sp>
      <p:sp>
        <p:nvSpPr>
          <p:cNvPr id="48" name="Rectangle 47"/>
          <p:cNvSpPr/>
          <p:nvPr/>
        </p:nvSpPr>
        <p:spPr>
          <a:xfrm>
            <a:off x="10334383" y="946513"/>
            <a:ext cx="570543" cy="520435"/>
          </a:xfrm>
          <a:prstGeom prst="rect">
            <a:avLst/>
          </a:prstGeom>
          <a:solidFill>
            <a:schemeClr val="bg1"/>
          </a:solidFill>
          <a:ln>
            <a:solidFill>
              <a:schemeClr val="bg1">
                <a:lumMod val="85000"/>
              </a:schemeClr>
            </a:solidFill>
          </a:ln>
          <a:effectLst>
            <a:outerShdw blurRad="50800" dist="38100" dir="18900000" algn="bl" rotWithShape="0">
              <a:prstClr val="black">
                <a:alpha val="40000"/>
              </a:prstClr>
            </a:outerShdw>
          </a:effectLst>
        </p:spPr>
        <p:style>
          <a:lnRef idx="2">
            <a:schemeClr val="accent2"/>
          </a:lnRef>
          <a:fillRef idx="1">
            <a:schemeClr val="lt1"/>
          </a:fillRef>
          <a:effectRef idx="0">
            <a:schemeClr val="accent2"/>
          </a:effectRef>
          <a:fontRef idx="minor">
            <a:schemeClr val="dk1"/>
          </a:fontRef>
        </p:style>
        <p:txBody>
          <a:bodyPr lIns="0" rIns="0" bIns="0" rtlCol="0" anchor="ctr"/>
          <a:lstStyle/>
          <a:p>
            <a:pPr algn="ctr"/>
            <a:endParaRPr lang="nl-NL">
              <a:latin typeface="Tunga" panose="020B0502040204020203" pitchFamily="34" charset="0"/>
              <a:cs typeface="Tunga" panose="020B0502040204020203" pitchFamily="34" charset="0"/>
            </a:endParaRPr>
          </a:p>
        </p:txBody>
      </p:sp>
      <p:pic>
        <p:nvPicPr>
          <p:cNvPr id="49" name="Picture 2"/>
          <p:cNvPicPr>
            <a:picLocks noChangeAspect="1" noChangeArrowheads="1"/>
          </p:cNvPicPr>
          <p:nvPr/>
        </p:nvPicPr>
        <p:blipFill>
          <a:blip r:embed="rId11">
            <a:duotone>
              <a:schemeClr val="bg2">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10389653" y="987654"/>
            <a:ext cx="438150" cy="438150"/>
          </a:xfrm>
          <a:prstGeom prst="rect">
            <a:avLst/>
          </a:prstGeom>
          <a:noFill/>
          <a:ln>
            <a:noFill/>
          </a:ln>
          <a:effectLst>
            <a:outerShdw blurRad="50800" dist="38100" dir="18900000" algn="bl" rotWithShape="0">
              <a:prstClr val="black">
                <a:alpha val="40000"/>
              </a:prstClr>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50" name="Picture 3"/>
          <p:cNvPicPr>
            <a:picLocks noChangeAspect="1" noChangeArrowheads="1"/>
          </p:cNvPicPr>
          <p:nvPr/>
        </p:nvPicPr>
        <p:blipFill>
          <a:blip r:embed="rId12">
            <a:duotone>
              <a:schemeClr val="bg2">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10446141" y="1655534"/>
            <a:ext cx="370114" cy="409769"/>
          </a:xfrm>
          <a:prstGeom prst="rect">
            <a:avLst/>
          </a:prstGeom>
          <a:noFill/>
          <a:ln>
            <a:noFill/>
          </a:ln>
          <a:effectLst>
            <a:outerShdw blurRad="50800" dist="38100" dir="18900000" algn="bl" rotWithShape="0">
              <a:prstClr val="black">
                <a:alpha val="40000"/>
              </a:prstClr>
            </a:outerShdw>
          </a:effectLst>
          <a:extLst/>
        </p:spPr>
      </p:pic>
      <p:pic>
        <p:nvPicPr>
          <p:cNvPr id="51" name="Picture 2"/>
          <p:cNvPicPr>
            <a:picLocks noChangeAspect="1" noChangeArrowheads="1"/>
          </p:cNvPicPr>
          <p:nvPr/>
        </p:nvPicPr>
        <p:blipFill>
          <a:blip r:embed="rId11">
            <a:duotone>
              <a:schemeClr val="bg2">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10387864" y="4930906"/>
            <a:ext cx="438150" cy="438150"/>
          </a:xfrm>
          <a:prstGeom prst="rect">
            <a:avLst/>
          </a:prstGeom>
          <a:noFill/>
          <a:ln>
            <a:noFill/>
          </a:ln>
          <a:effectLst>
            <a:outerShdw blurRad="50800" dist="38100" dir="18900000" algn="bl" rotWithShape="0">
              <a:prstClr val="black">
                <a:alpha val="40000"/>
              </a:prstClr>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52" name="Rectangle 51"/>
          <p:cNvSpPr/>
          <p:nvPr/>
        </p:nvSpPr>
        <p:spPr>
          <a:xfrm>
            <a:off x="7729493" y="1600202"/>
            <a:ext cx="2616434" cy="520435"/>
          </a:xfrm>
          <a:prstGeom prst="rect">
            <a:avLst/>
          </a:prstGeom>
          <a:solidFill>
            <a:srgbClr val="FFFFCC"/>
          </a:solidFill>
          <a:ln>
            <a:solidFill>
              <a:schemeClr val="bg1">
                <a:lumMod val="85000"/>
              </a:schemeClr>
            </a:solidFill>
          </a:ln>
          <a:effectLst>
            <a:outerShdw blurRad="50800" dist="38100" dir="18900000" algn="bl" rotWithShape="0">
              <a:prstClr val="black">
                <a:alpha val="40000"/>
              </a:prstClr>
            </a:outerShdw>
          </a:effectLst>
        </p:spPr>
        <p:style>
          <a:lnRef idx="2">
            <a:schemeClr val="accent2"/>
          </a:lnRef>
          <a:fillRef idx="1">
            <a:schemeClr val="lt1"/>
          </a:fillRef>
          <a:effectRef idx="0">
            <a:schemeClr val="accent2"/>
          </a:effectRef>
          <a:fontRef idx="minor">
            <a:schemeClr val="dk1"/>
          </a:fontRef>
        </p:style>
        <p:txBody>
          <a:bodyPr lIns="0" rIns="0" bIns="0" rtlCol="0" anchor="ctr"/>
          <a:lstStyle/>
          <a:p>
            <a:pPr marL="91440"/>
            <a:r>
              <a:rPr lang="nl-NL" sz="1000" b="1" dirty="0">
                <a:solidFill>
                  <a:schemeClr val="tx1"/>
                </a:solidFill>
                <a:latin typeface="Tunga" panose="020B0502040204020203" pitchFamily="34" charset="0"/>
                <a:cs typeface="Tunga" panose="020B0502040204020203" pitchFamily="34" charset="0"/>
              </a:rPr>
              <a:t>Barge Terminal Tilburg, Tilburg</a:t>
            </a:r>
          </a:p>
          <a:p>
            <a:pPr marL="91440"/>
            <a:r>
              <a:rPr lang="nl-NL" sz="1000" dirty="0">
                <a:solidFill>
                  <a:schemeClr val="tx1"/>
                </a:solidFill>
                <a:latin typeface="Tunga" panose="020B0502040204020203" pitchFamily="34" charset="0"/>
                <a:cs typeface="Tunga" panose="020B0502040204020203" pitchFamily="34" charset="0"/>
                <a:sym typeface="Wingdings 3" panose="05040102010807070707" pitchFamily="18" charset="2"/>
              </a:rPr>
              <a:t> </a:t>
            </a:r>
            <a:r>
              <a:rPr lang="nl-NL" sz="1000" dirty="0" err="1">
                <a:solidFill>
                  <a:schemeClr val="tx1"/>
                </a:solidFill>
                <a:latin typeface="Tunga" panose="020B0502040204020203" pitchFamily="34" charset="0"/>
                <a:cs typeface="Tunga" panose="020B0502040204020203" pitchFamily="34" charset="0"/>
              </a:rPr>
              <a:t>Round</a:t>
            </a:r>
            <a:r>
              <a:rPr lang="nl-NL" sz="1000" dirty="0">
                <a:solidFill>
                  <a:schemeClr val="tx1"/>
                </a:solidFill>
                <a:latin typeface="Tunga" panose="020B0502040204020203" pitchFamily="34" charset="0"/>
                <a:cs typeface="Tunga" panose="020B0502040204020203" pitchFamily="34" charset="0"/>
              </a:rPr>
              <a:t> Trip</a:t>
            </a:r>
          </a:p>
        </p:txBody>
      </p:sp>
      <p:sp>
        <p:nvSpPr>
          <p:cNvPr id="54" name="Rectangle 53"/>
          <p:cNvSpPr/>
          <p:nvPr/>
        </p:nvSpPr>
        <p:spPr>
          <a:xfrm>
            <a:off x="10896373" y="946513"/>
            <a:ext cx="570543" cy="520435"/>
          </a:xfrm>
          <a:prstGeom prst="rect">
            <a:avLst/>
          </a:prstGeom>
          <a:solidFill>
            <a:schemeClr val="bg1"/>
          </a:solidFill>
          <a:ln>
            <a:solidFill>
              <a:schemeClr val="bg1">
                <a:lumMod val="85000"/>
              </a:schemeClr>
            </a:solidFill>
          </a:ln>
          <a:effectLst>
            <a:outerShdw blurRad="50800" dist="38100" dir="18900000" algn="bl" rotWithShape="0">
              <a:prstClr val="black">
                <a:alpha val="40000"/>
              </a:prstClr>
            </a:outerShdw>
          </a:effectLst>
        </p:spPr>
        <p:style>
          <a:lnRef idx="2">
            <a:schemeClr val="accent2"/>
          </a:lnRef>
          <a:fillRef idx="1">
            <a:schemeClr val="lt1"/>
          </a:fillRef>
          <a:effectRef idx="0">
            <a:schemeClr val="accent2"/>
          </a:effectRef>
          <a:fontRef idx="minor">
            <a:schemeClr val="dk1"/>
          </a:fontRef>
        </p:style>
        <p:txBody>
          <a:bodyPr lIns="0" rIns="0" bIns="0" rtlCol="0" anchor="ctr"/>
          <a:lstStyle/>
          <a:p>
            <a:pPr algn="ctr"/>
            <a:r>
              <a:rPr lang="nl-NL" sz="1000" dirty="0">
                <a:solidFill>
                  <a:schemeClr val="bg1">
                    <a:lumMod val="50000"/>
                  </a:schemeClr>
                </a:solidFill>
                <a:latin typeface="Tunga" panose="020B0502040204020203" pitchFamily="34" charset="0"/>
                <a:cs typeface="Tunga" panose="020B0502040204020203" pitchFamily="34" charset="0"/>
              </a:rPr>
              <a:t>€ 124.20</a:t>
            </a:r>
          </a:p>
        </p:txBody>
      </p:sp>
      <p:sp>
        <p:nvSpPr>
          <p:cNvPr id="55" name="Rectangle 54"/>
          <p:cNvSpPr/>
          <p:nvPr/>
        </p:nvSpPr>
        <p:spPr>
          <a:xfrm>
            <a:off x="10907918" y="1600200"/>
            <a:ext cx="570543" cy="520435"/>
          </a:xfrm>
          <a:prstGeom prst="rect">
            <a:avLst/>
          </a:prstGeom>
          <a:solidFill>
            <a:schemeClr val="bg1"/>
          </a:solidFill>
          <a:ln>
            <a:solidFill>
              <a:schemeClr val="bg1">
                <a:lumMod val="85000"/>
              </a:schemeClr>
            </a:solidFill>
          </a:ln>
          <a:effectLst>
            <a:outerShdw blurRad="50800" dist="38100" dir="18900000" algn="bl" rotWithShape="0">
              <a:prstClr val="black">
                <a:alpha val="40000"/>
              </a:prstClr>
            </a:outerShdw>
          </a:effectLst>
        </p:spPr>
        <p:style>
          <a:lnRef idx="2">
            <a:schemeClr val="accent2"/>
          </a:lnRef>
          <a:fillRef idx="1">
            <a:schemeClr val="lt1"/>
          </a:fillRef>
          <a:effectRef idx="0">
            <a:schemeClr val="accent2"/>
          </a:effectRef>
          <a:fontRef idx="minor">
            <a:schemeClr val="dk1"/>
          </a:fontRef>
        </p:style>
        <p:txBody>
          <a:bodyPr lIns="0" rIns="0" bIns="0" rtlCol="0" anchor="ctr"/>
          <a:lstStyle/>
          <a:p>
            <a:pPr algn="ctr"/>
            <a:r>
              <a:rPr lang="nl-NL" sz="1000" dirty="0">
                <a:solidFill>
                  <a:schemeClr val="bg1">
                    <a:lumMod val="50000"/>
                  </a:schemeClr>
                </a:solidFill>
                <a:latin typeface="Tunga" panose="020B0502040204020203" pitchFamily="34" charset="0"/>
                <a:cs typeface="Tunga" panose="020B0502040204020203" pitchFamily="34" charset="0"/>
              </a:rPr>
              <a:t>€ 145.98</a:t>
            </a:r>
          </a:p>
        </p:txBody>
      </p:sp>
      <p:sp>
        <p:nvSpPr>
          <p:cNvPr id="56" name="Rectangle 55"/>
          <p:cNvSpPr/>
          <p:nvPr/>
        </p:nvSpPr>
        <p:spPr>
          <a:xfrm>
            <a:off x="10916471" y="4889763"/>
            <a:ext cx="570543" cy="520435"/>
          </a:xfrm>
          <a:prstGeom prst="rect">
            <a:avLst/>
          </a:prstGeom>
          <a:solidFill>
            <a:schemeClr val="bg1"/>
          </a:solidFill>
          <a:ln>
            <a:solidFill>
              <a:schemeClr val="bg1">
                <a:lumMod val="85000"/>
              </a:schemeClr>
            </a:solidFill>
          </a:ln>
          <a:effectLst>
            <a:outerShdw blurRad="50800" dist="38100" dir="18900000" algn="bl" rotWithShape="0">
              <a:prstClr val="black">
                <a:alpha val="40000"/>
              </a:prstClr>
            </a:outerShdw>
          </a:effectLst>
        </p:spPr>
        <p:style>
          <a:lnRef idx="2">
            <a:schemeClr val="accent2"/>
          </a:lnRef>
          <a:fillRef idx="1">
            <a:schemeClr val="lt1"/>
          </a:fillRef>
          <a:effectRef idx="0">
            <a:schemeClr val="accent2"/>
          </a:effectRef>
          <a:fontRef idx="minor">
            <a:schemeClr val="dk1"/>
          </a:fontRef>
        </p:style>
        <p:txBody>
          <a:bodyPr lIns="0" rIns="0" bIns="0" rtlCol="0" anchor="ctr"/>
          <a:lstStyle/>
          <a:p>
            <a:pPr algn="ctr"/>
            <a:r>
              <a:rPr lang="nl-NL" sz="1000" dirty="0">
                <a:solidFill>
                  <a:schemeClr val="bg1">
                    <a:lumMod val="50000"/>
                  </a:schemeClr>
                </a:solidFill>
                <a:latin typeface="Tunga" panose="020B0502040204020203" pitchFamily="34" charset="0"/>
                <a:cs typeface="Tunga" panose="020B0502040204020203" pitchFamily="34" charset="0"/>
              </a:rPr>
              <a:t>€ 150.50</a:t>
            </a:r>
          </a:p>
        </p:txBody>
      </p:sp>
      <p:pic>
        <p:nvPicPr>
          <p:cNvPr id="60" name="Picture 59" descr="want to create function that when a new point occurs this file will ..."/>
          <p:cNvPicPr>
            <a:picLocks noChangeAspect="1"/>
          </p:cNvPicPr>
          <p:nvPr/>
        </p:nvPicPr>
        <p:blipFill>
          <a:blip r:embed="rId9">
            <a:duotone>
              <a:schemeClr val="accent1">
                <a:shade val="45000"/>
                <a:satMod val="135000"/>
              </a:schemeClr>
              <a:prstClr val="white"/>
            </a:duotone>
          </a:blip>
          <a:stretch>
            <a:fillRect/>
          </a:stretch>
        </p:blipFill>
        <p:spPr>
          <a:xfrm flipH="1">
            <a:off x="3505873" y="1792904"/>
            <a:ext cx="160338" cy="280591"/>
          </a:xfrm>
          <a:prstGeom prst="rect">
            <a:avLst/>
          </a:prstGeom>
        </p:spPr>
      </p:pic>
      <p:sp>
        <p:nvSpPr>
          <p:cNvPr id="67" name="Rectangle 66"/>
          <p:cNvSpPr/>
          <p:nvPr/>
        </p:nvSpPr>
        <p:spPr>
          <a:xfrm>
            <a:off x="7725559" y="2288165"/>
            <a:ext cx="3190912" cy="2466875"/>
          </a:xfrm>
          <a:prstGeom prst="rect">
            <a:avLst/>
          </a:prstGeom>
          <a:noFill/>
          <a:ln>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nl-NL">
              <a:latin typeface="Tunga" panose="020B0502040204020203" pitchFamily="34" charset="0"/>
              <a:cs typeface="Tunga" panose="020B0502040204020203" pitchFamily="34" charset="0"/>
            </a:endParaRPr>
          </a:p>
        </p:txBody>
      </p:sp>
      <p:pic>
        <p:nvPicPr>
          <p:cNvPr id="73" name="Picture 72" descr="want to create function that when a new point occurs this file will ...">
            <a:hlinkClick r:id="rId6" action="ppaction://hlinksldjump"/>
          </p:cNvPr>
          <p:cNvPicPr>
            <a:picLocks noChangeAspect="1"/>
          </p:cNvPicPr>
          <p:nvPr/>
        </p:nvPicPr>
        <p:blipFill>
          <a:blip r:embed="rId9">
            <a:duotone>
              <a:schemeClr val="accent6">
                <a:shade val="45000"/>
                <a:satMod val="135000"/>
              </a:schemeClr>
              <a:prstClr val="white"/>
            </a:duotone>
          </a:blip>
          <a:stretch>
            <a:fillRect/>
          </a:stretch>
        </p:blipFill>
        <p:spPr>
          <a:xfrm flipH="1">
            <a:off x="4243076" y="2579842"/>
            <a:ext cx="96681" cy="169192"/>
          </a:xfrm>
          <a:prstGeom prst="rect">
            <a:avLst/>
          </a:prstGeom>
        </p:spPr>
      </p:pic>
      <p:pic>
        <p:nvPicPr>
          <p:cNvPr id="74" name="Picture 73" descr="want to create function that when a new point occurs this file will ..."/>
          <p:cNvPicPr>
            <a:picLocks noChangeAspect="1"/>
          </p:cNvPicPr>
          <p:nvPr/>
        </p:nvPicPr>
        <p:blipFill>
          <a:blip r:embed="rId9">
            <a:duotone>
              <a:schemeClr val="accent3">
                <a:shade val="45000"/>
                <a:satMod val="135000"/>
              </a:schemeClr>
              <a:prstClr val="white"/>
            </a:duotone>
          </a:blip>
          <a:stretch>
            <a:fillRect/>
          </a:stretch>
        </p:blipFill>
        <p:spPr>
          <a:xfrm flipH="1">
            <a:off x="4451214" y="2882731"/>
            <a:ext cx="191314" cy="334800"/>
          </a:xfrm>
          <a:prstGeom prst="rect">
            <a:avLst/>
          </a:prstGeom>
        </p:spPr>
      </p:pic>
      <p:pic>
        <p:nvPicPr>
          <p:cNvPr id="75" name="Picture 74" descr="want to create function that when a new point occurs this file will ...">
            <a:hlinkClick r:id="rId7" action="ppaction://hlinksldjump"/>
          </p:cNvPr>
          <p:cNvPicPr>
            <a:picLocks noChangeAspect="1"/>
          </p:cNvPicPr>
          <p:nvPr/>
        </p:nvPicPr>
        <p:blipFill>
          <a:blip r:embed="rId9">
            <a:duotone>
              <a:schemeClr val="accent4">
                <a:shade val="45000"/>
                <a:satMod val="135000"/>
              </a:schemeClr>
              <a:prstClr val="white"/>
            </a:duotone>
          </a:blip>
          <a:stretch>
            <a:fillRect/>
          </a:stretch>
        </p:blipFill>
        <p:spPr>
          <a:xfrm flipH="1">
            <a:off x="4597951" y="2579842"/>
            <a:ext cx="96686" cy="169200"/>
          </a:xfrm>
          <a:prstGeom prst="rect">
            <a:avLst/>
          </a:prstGeom>
        </p:spPr>
      </p:pic>
      <p:pic>
        <p:nvPicPr>
          <p:cNvPr id="76" name="Picture 75" descr="want to create function that when a new point occurs this file will ..."/>
          <p:cNvPicPr>
            <a:picLocks noChangeAspect="1"/>
          </p:cNvPicPr>
          <p:nvPr/>
        </p:nvPicPr>
        <p:blipFill>
          <a:blip r:embed="rId9">
            <a:duotone>
              <a:schemeClr val="accent4">
                <a:shade val="45000"/>
                <a:satMod val="135000"/>
              </a:schemeClr>
              <a:prstClr val="white"/>
            </a:duotone>
          </a:blip>
          <a:stretch>
            <a:fillRect/>
          </a:stretch>
        </p:blipFill>
        <p:spPr>
          <a:xfrm flipH="1">
            <a:off x="10099641" y="1122133"/>
            <a:ext cx="96681" cy="169192"/>
          </a:xfrm>
          <a:prstGeom prst="rect">
            <a:avLst/>
          </a:prstGeom>
        </p:spPr>
      </p:pic>
      <p:pic>
        <p:nvPicPr>
          <p:cNvPr id="77" name="Picture 76" descr="want to create function that when a new point occurs this file will ..."/>
          <p:cNvPicPr>
            <a:picLocks noChangeAspect="1"/>
          </p:cNvPicPr>
          <p:nvPr/>
        </p:nvPicPr>
        <p:blipFill>
          <a:blip r:embed="rId9">
            <a:duotone>
              <a:schemeClr val="accent3">
                <a:shade val="45000"/>
                <a:satMod val="135000"/>
              </a:schemeClr>
              <a:prstClr val="white"/>
            </a:duotone>
          </a:blip>
          <a:stretch>
            <a:fillRect/>
          </a:stretch>
        </p:blipFill>
        <p:spPr>
          <a:xfrm flipH="1">
            <a:off x="10115153" y="1711799"/>
            <a:ext cx="96681" cy="169192"/>
          </a:xfrm>
          <a:prstGeom prst="rect">
            <a:avLst/>
          </a:prstGeom>
        </p:spPr>
      </p:pic>
      <p:pic>
        <p:nvPicPr>
          <p:cNvPr id="78" name="Picture 77" descr="want to create function that when a new point occurs this file will ..."/>
          <p:cNvPicPr>
            <a:picLocks noChangeAspect="1"/>
          </p:cNvPicPr>
          <p:nvPr/>
        </p:nvPicPr>
        <p:blipFill>
          <a:blip r:embed="rId9">
            <a:duotone>
              <a:schemeClr val="accent6">
                <a:shade val="45000"/>
                <a:satMod val="135000"/>
              </a:schemeClr>
              <a:prstClr val="white"/>
            </a:duotone>
          </a:blip>
          <a:stretch>
            <a:fillRect/>
          </a:stretch>
        </p:blipFill>
        <p:spPr>
          <a:xfrm flipH="1">
            <a:off x="10130060" y="5065384"/>
            <a:ext cx="96681" cy="169192"/>
          </a:xfrm>
          <a:prstGeom prst="rect">
            <a:avLst/>
          </a:prstGeom>
        </p:spPr>
      </p:pic>
      <p:sp>
        <p:nvSpPr>
          <p:cNvPr id="61" name="Flowchart: Merge 60">
            <a:hlinkClick r:id="rId10" action="ppaction://hlinksldjump"/>
          </p:cNvPr>
          <p:cNvSpPr/>
          <p:nvPr/>
        </p:nvSpPr>
        <p:spPr>
          <a:xfrm rot="10800000">
            <a:off x="10212486" y="991058"/>
            <a:ext cx="76200" cy="76298"/>
          </a:xfrm>
          <a:prstGeom prst="flowChartMerge">
            <a:avLst/>
          </a:prstGeom>
          <a:solidFill>
            <a:schemeClr val="bg1">
              <a:lumMod val="50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a:p>
        </p:txBody>
      </p:sp>
      <p:sp>
        <p:nvSpPr>
          <p:cNvPr id="62" name="Flowchart: Merge 61"/>
          <p:cNvSpPr/>
          <p:nvPr/>
        </p:nvSpPr>
        <p:spPr>
          <a:xfrm>
            <a:off x="10212486" y="1654518"/>
            <a:ext cx="76200" cy="76298"/>
          </a:xfrm>
          <a:prstGeom prst="flowChartMerge">
            <a:avLst/>
          </a:prstGeom>
          <a:solidFill>
            <a:schemeClr val="bg1">
              <a:lumMod val="50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a:p>
        </p:txBody>
      </p:sp>
      <p:sp>
        <p:nvSpPr>
          <p:cNvPr id="64" name="Flowchart: Merge 63"/>
          <p:cNvSpPr/>
          <p:nvPr/>
        </p:nvSpPr>
        <p:spPr>
          <a:xfrm>
            <a:off x="10208499" y="4958443"/>
            <a:ext cx="76200" cy="76298"/>
          </a:xfrm>
          <a:prstGeom prst="flowChartMerge">
            <a:avLst/>
          </a:prstGeom>
          <a:solidFill>
            <a:schemeClr val="bg1">
              <a:lumMod val="50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a:p>
        </p:txBody>
      </p:sp>
      <p:sp>
        <p:nvSpPr>
          <p:cNvPr id="65" name="TextBox 64"/>
          <p:cNvSpPr txBox="1"/>
          <p:nvPr/>
        </p:nvSpPr>
        <p:spPr>
          <a:xfrm>
            <a:off x="2770046" y="906689"/>
            <a:ext cx="811441" cy="215444"/>
          </a:xfrm>
          <a:prstGeom prst="rect">
            <a:avLst/>
          </a:prstGeom>
          <a:noFill/>
        </p:spPr>
        <p:txBody>
          <a:bodyPr wrap="none" rtlCol="0">
            <a:spAutoFit/>
          </a:bodyPr>
          <a:lstStyle/>
          <a:p>
            <a:r>
              <a:rPr lang="nl-NL" sz="800" dirty="0">
                <a:solidFill>
                  <a:schemeClr val="bg1"/>
                </a:solidFill>
              </a:rPr>
              <a:t>Map │ </a:t>
            </a:r>
            <a:r>
              <a:rPr lang="en-GB" sz="800" dirty="0">
                <a:solidFill>
                  <a:schemeClr val="bg1"/>
                </a:solidFill>
              </a:rPr>
              <a:t>Satellite</a:t>
            </a:r>
          </a:p>
        </p:txBody>
      </p:sp>
      <p:pic>
        <p:nvPicPr>
          <p:cNvPr id="16408" name="Picture 24" descr="https://upload.wikimedia.org/wikipedia/en/thumb/f/f3/Maersk_Oil_logo.svg/1135px-Maersk_Oil_logo.svg.png"/>
          <p:cNvPicPr>
            <a:picLocks noChangeAspect="1" noChangeArrowheads="1"/>
          </p:cNvPicPr>
          <p:nvPr/>
        </p:nvPicPr>
        <p:blipFill>
          <a:blip r:embed="rId13" cstate="print">
            <a:extLst>
              <a:ext uri="{28A0092B-C50C-407E-A947-70E740481C1C}">
                <a14:useLocalDpi xmlns:a14="http://schemas.microsoft.com/office/drawing/2010/main" val="0"/>
              </a:ext>
            </a:extLst>
          </a:blip>
          <a:srcRect/>
          <a:stretch>
            <a:fillRect/>
          </a:stretch>
        </p:blipFill>
        <p:spPr bwMode="auto">
          <a:xfrm>
            <a:off x="2960312" y="1362436"/>
            <a:ext cx="302691" cy="273089"/>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81" name="Table 80"/>
          <p:cNvGraphicFramePr>
            <a:graphicFrameLocks noGrp="1"/>
          </p:cNvGraphicFramePr>
          <p:nvPr>
            <p:extLst>
              <p:ext uri="{D42A27DB-BD31-4B8C-83A1-F6EECF244321}">
                <p14:modId xmlns:p14="http://schemas.microsoft.com/office/powerpoint/2010/main" val="2305826687"/>
              </p:ext>
            </p:extLst>
          </p:nvPr>
        </p:nvGraphicFramePr>
        <p:xfrm>
          <a:off x="7835901" y="2466055"/>
          <a:ext cx="3003445" cy="2225040"/>
        </p:xfrm>
        <a:graphic>
          <a:graphicData uri="http://schemas.openxmlformats.org/drawingml/2006/table">
            <a:tbl>
              <a:tblPr bandRow="1">
                <a:tableStyleId>{073A0DAA-6AF3-43AB-8588-CEC1D06C72B9}</a:tableStyleId>
              </a:tblPr>
              <a:tblGrid>
                <a:gridCol w="413886">
                  <a:extLst>
                    <a:ext uri="{9D8B030D-6E8A-4147-A177-3AD203B41FA5}">
                      <a16:colId xmlns:a16="http://schemas.microsoft.com/office/drawing/2014/main" val="4030763412"/>
                    </a:ext>
                  </a:extLst>
                </a:gridCol>
                <a:gridCol w="1527070">
                  <a:extLst>
                    <a:ext uri="{9D8B030D-6E8A-4147-A177-3AD203B41FA5}">
                      <a16:colId xmlns:a16="http://schemas.microsoft.com/office/drawing/2014/main" val="20000"/>
                    </a:ext>
                  </a:extLst>
                </a:gridCol>
                <a:gridCol w="1062489">
                  <a:extLst>
                    <a:ext uri="{9D8B030D-6E8A-4147-A177-3AD203B41FA5}">
                      <a16:colId xmlns:a16="http://schemas.microsoft.com/office/drawing/2014/main" val="20001"/>
                    </a:ext>
                  </a:extLst>
                </a:gridCol>
              </a:tblGrid>
              <a:tr h="0">
                <a:tc rowSpan="5">
                  <a:txBody>
                    <a:bodyPr/>
                    <a:lstStyle/>
                    <a:p>
                      <a:r>
                        <a:rPr lang="nl-NL" sz="1000" dirty="0">
                          <a:solidFill>
                            <a:schemeClr val="bg1"/>
                          </a:solidFill>
                          <a:latin typeface="Tunga" panose="020B0502040204020203" pitchFamily="34" charset="0"/>
                          <a:cs typeface="Tunga" panose="020B0502040204020203" pitchFamily="34" charset="0"/>
                        </a:rPr>
                        <a:t>TCT</a:t>
                      </a:r>
                    </a:p>
                  </a:txBody>
                  <a:tcPr>
                    <a:solidFill>
                      <a:schemeClr val="bg1">
                        <a:lumMod val="50000"/>
                      </a:schemeClr>
                    </a:solidFill>
                  </a:tcPr>
                </a:tc>
                <a:tc>
                  <a:txBody>
                    <a:bodyPr/>
                    <a:lstStyle/>
                    <a:p>
                      <a:r>
                        <a:rPr lang="nl-NL" sz="1000" dirty="0">
                          <a:solidFill>
                            <a:schemeClr val="bg1"/>
                          </a:solidFill>
                          <a:latin typeface="Tunga" panose="020B0502040204020203" pitchFamily="34" charset="0"/>
                          <a:cs typeface="Tunga" panose="020B0502040204020203" pitchFamily="34" charset="0"/>
                        </a:rPr>
                        <a:t>Free </a:t>
                      </a:r>
                      <a:r>
                        <a:rPr lang="nl-NL" sz="1000" dirty="0" err="1">
                          <a:solidFill>
                            <a:schemeClr val="bg1"/>
                          </a:solidFill>
                          <a:latin typeface="Tunga" panose="020B0502040204020203" pitchFamily="34" charset="0"/>
                          <a:cs typeface="Tunga" panose="020B0502040204020203" pitchFamily="34" charset="0"/>
                        </a:rPr>
                        <a:t>hours</a:t>
                      </a:r>
                      <a:r>
                        <a:rPr lang="nl-NL" sz="1000" dirty="0">
                          <a:solidFill>
                            <a:schemeClr val="bg1"/>
                          </a:solidFill>
                          <a:latin typeface="Tunga" panose="020B0502040204020203" pitchFamily="34" charset="0"/>
                          <a:cs typeface="Tunga" panose="020B0502040204020203" pitchFamily="34" charset="0"/>
                        </a:rPr>
                        <a:t> (</a:t>
                      </a:r>
                      <a:r>
                        <a:rPr lang="nl-NL" sz="1000" dirty="0" err="1">
                          <a:solidFill>
                            <a:schemeClr val="bg1"/>
                          </a:solidFill>
                          <a:latin typeface="Tunga" panose="020B0502040204020203" pitchFamily="34" charset="0"/>
                          <a:cs typeface="Tunga" panose="020B0502040204020203" pitchFamily="34" charset="0"/>
                        </a:rPr>
                        <a:t>un</a:t>
                      </a:r>
                      <a:r>
                        <a:rPr lang="nl-NL" sz="1000" dirty="0">
                          <a:solidFill>
                            <a:schemeClr val="bg1"/>
                          </a:solidFill>
                          <a:latin typeface="Tunga" panose="020B0502040204020203" pitchFamily="34" charset="0"/>
                          <a:cs typeface="Tunga" panose="020B0502040204020203" pitchFamily="34" charset="0"/>
                        </a:rPr>
                        <a:t>)</a:t>
                      </a:r>
                      <a:r>
                        <a:rPr lang="nl-NL" sz="1000" dirty="0" err="1">
                          <a:solidFill>
                            <a:schemeClr val="bg1"/>
                          </a:solidFill>
                          <a:latin typeface="Tunga" panose="020B0502040204020203" pitchFamily="34" charset="0"/>
                          <a:cs typeface="Tunga" panose="020B0502040204020203" pitchFamily="34" charset="0"/>
                        </a:rPr>
                        <a:t>loading</a:t>
                      </a:r>
                      <a:endParaRPr lang="nl-NL" sz="1000" dirty="0">
                        <a:solidFill>
                          <a:schemeClr val="bg1"/>
                        </a:solidFill>
                        <a:latin typeface="Tunga" panose="020B0502040204020203" pitchFamily="34" charset="0"/>
                        <a:cs typeface="Tunga" panose="020B0502040204020203" pitchFamily="34" charset="0"/>
                      </a:endParaRPr>
                    </a:p>
                  </a:txBody>
                  <a:tcPr>
                    <a:solidFill>
                      <a:schemeClr val="bg1">
                        <a:lumMod val="50000"/>
                      </a:schemeClr>
                    </a:solidFill>
                  </a:tcPr>
                </a:tc>
                <a:tc>
                  <a:txBody>
                    <a:bodyPr/>
                    <a:lstStyle/>
                    <a:p>
                      <a:r>
                        <a:rPr lang="nl-NL" sz="1000" dirty="0">
                          <a:solidFill>
                            <a:schemeClr val="bg1"/>
                          </a:solidFill>
                          <a:latin typeface="Tunga" panose="020B0502040204020203" pitchFamily="34" charset="0"/>
                          <a:cs typeface="Tunga" panose="020B0502040204020203" pitchFamily="34" charset="0"/>
                        </a:rPr>
                        <a:t>2 </a:t>
                      </a:r>
                    </a:p>
                  </a:txBody>
                  <a:tcPr>
                    <a:solidFill>
                      <a:schemeClr val="bg1">
                        <a:lumMod val="65000"/>
                      </a:schemeClr>
                    </a:solidFill>
                  </a:tcPr>
                </a:tc>
                <a:extLst>
                  <a:ext uri="{0D108BD9-81ED-4DB2-BD59-A6C34878D82A}">
                    <a16:rowId xmlns:a16="http://schemas.microsoft.com/office/drawing/2014/main" val="1539290802"/>
                  </a:ext>
                </a:extLst>
              </a:tr>
              <a:tr h="0">
                <a:tc vMerge="1">
                  <a:txBody>
                    <a:bodyPr/>
                    <a:lstStyle/>
                    <a:p>
                      <a:endParaRPr lang="nl-NL" sz="1000" dirty="0">
                        <a:solidFill>
                          <a:schemeClr val="bg1"/>
                        </a:solidFill>
                        <a:latin typeface="Tunga" panose="020B0502040204020203" pitchFamily="34" charset="0"/>
                        <a:cs typeface="Tunga" panose="020B0502040204020203" pitchFamily="34" charset="0"/>
                      </a:endParaRPr>
                    </a:p>
                  </a:txBody>
                  <a:tcPr>
                    <a:solidFill>
                      <a:schemeClr val="bg1">
                        <a:lumMod val="50000"/>
                      </a:schemeClr>
                    </a:solidFill>
                  </a:tcPr>
                </a:tc>
                <a:tc>
                  <a:txBody>
                    <a:bodyPr/>
                    <a:lstStyle/>
                    <a:p>
                      <a:r>
                        <a:rPr lang="nl-NL" sz="1000" dirty="0">
                          <a:solidFill>
                            <a:schemeClr val="bg1"/>
                          </a:solidFill>
                          <a:latin typeface="Tunga" panose="020B0502040204020203" pitchFamily="34" charset="0"/>
                          <a:cs typeface="Tunga" panose="020B0502040204020203" pitchFamily="34" charset="0"/>
                        </a:rPr>
                        <a:t>Extra fee per half </a:t>
                      </a:r>
                      <a:r>
                        <a:rPr lang="nl-NL" sz="1000" dirty="0" err="1">
                          <a:solidFill>
                            <a:schemeClr val="bg1"/>
                          </a:solidFill>
                          <a:latin typeface="Tunga" panose="020B0502040204020203" pitchFamily="34" charset="0"/>
                          <a:cs typeface="Tunga" panose="020B0502040204020203" pitchFamily="34" charset="0"/>
                        </a:rPr>
                        <a:t>hour</a:t>
                      </a:r>
                      <a:endParaRPr lang="nl-NL" sz="1000" dirty="0">
                        <a:solidFill>
                          <a:schemeClr val="bg1"/>
                        </a:solidFill>
                        <a:latin typeface="Tunga" panose="020B0502040204020203" pitchFamily="34" charset="0"/>
                        <a:cs typeface="Tunga" panose="020B0502040204020203" pitchFamily="34" charset="0"/>
                      </a:endParaRPr>
                    </a:p>
                  </a:txBody>
                  <a:tcPr>
                    <a:solidFill>
                      <a:schemeClr val="bg1">
                        <a:lumMod val="50000"/>
                      </a:schemeClr>
                    </a:solidFill>
                  </a:tcPr>
                </a:tc>
                <a:tc>
                  <a:txBody>
                    <a:bodyPr/>
                    <a:lstStyle/>
                    <a:p>
                      <a:r>
                        <a:rPr lang="nl-NL" sz="1000" dirty="0">
                          <a:solidFill>
                            <a:schemeClr val="bg1"/>
                          </a:solidFill>
                          <a:latin typeface="Tunga" panose="020B0502040204020203" pitchFamily="34" charset="0"/>
                          <a:cs typeface="Tunga" panose="020B0502040204020203" pitchFamily="34" charset="0"/>
                        </a:rPr>
                        <a:t>€ 25.00</a:t>
                      </a:r>
                    </a:p>
                  </a:txBody>
                  <a:tcPr>
                    <a:solidFill>
                      <a:schemeClr val="bg1">
                        <a:lumMod val="65000"/>
                      </a:schemeClr>
                    </a:solidFill>
                  </a:tcPr>
                </a:tc>
                <a:extLst>
                  <a:ext uri="{0D108BD9-81ED-4DB2-BD59-A6C34878D82A}">
                    <a16:rowId xmlns:a16="http://schemas.microsoft.com/office/drawing/2014/main" val="3983907128"/>
                  </a:ext>
                </a:extLst>
              </a:tr>
              <a:tr h="0">
                <a:tc vMerge="1">
                  <a:txBody>
                    <a:bodyPr/>
                    <a:lstStyle/>
                    <a:p>
                      <a:endParaRPr lang="nl-NL" sz="1000" dirty="0">
                        <a:solidFill>
                          <a:schemeClr val="bg1"/>
                        </a:solidFill>
                        <a:latin typeface="Tunga" panose="020B0502040204020203" pitchFamily="34" charset="0"/>
                        <a:cs typeface="Tunga" panose="020B0502040204020203" pitchFamily="34" charset="0"/>
                      </a:endParaRPr>
                    </a:p>
                  </a:txBody>
                  <a:tcPr>
                    <a:solidFill>
                      <a:schemeClr val="bg1">
                        <a:lumMod val="50000"/>
                      </a:schemeClr>
                    </a:solidFill>
                  </a:tcPr>
                </a:tc>
                <a:tc>
                  <a:txBody>
                    <a:bodyPr/>
                    <a:lstStyle/>
                    <a:p>
                      <a:r>
                        <a:rPr lang="nl-NL" sz="1000" dirty="0">
                          <a:solidFill>
                            <a:schemeClr val="bg1"/>
                          </a:solidFill>
                          <a:latin typeface="Tunga" panose="020B0502040204020203" pitchFamily="34" charset="0"/>
                          <a:cs typeface="Tunga" panose="020B0502040204020203" pitchFamily="34" charset="0"/>
                        </a:rPr>
                        <a:t>Depots</a:t>
                      </a:r>
                    </a:p>
                  </a:txBody>
                  <a:tcPr>
                    <a:solidFill>
                      <a:schemeClr val="bg1">
                        <a:lumMod val="50000"/>
                      </a:schemeClr>
                    </a:solidFill>
                  </a:tcPr>
                </a:tc>
                <a:tc>
                  <a:txBody>
                    <a:bodyPr/>
                    <a:lstStyle/>
                    <a:p>
                      <a:endParaRPr lang="nl-NL" sz="1000" dirty="0">
                        <a:solidFill>
                          <a:schemeClr val="bg1"/>
                        </a:solidFill>
                        <a:latin typeface="Tunga" panose="020B0502040204020203" pitchFamily="34" charset="0"/>
                        <a:cs typeface="Tunga" panose="020B0502040204020203" pitchFamily="34" charset="0"/>
                      </a:endParaRPr>
                    </a:p>
                  </a:txBody>
                  <a:tcPr>
                    <a:solidFill>
                      <a:schemeClr val="bg1">
                        <a:lumMod val="65000"/>
                      </a:schemeClr>
                    </a:solidFill>
                  </a:tcPr>
                </a:tc>
                <a:extLst>
                  <a:ext uri="{0D108BD9-81ED-4DB2-BD59-A6C34878D82A}">
                    <a16:rowId xmlns:a16="http://schemas.microsoft.com/office/drawing/2014/main" val="68612838"/>
                  </a:ext>
                </a:extLst>
              </a:tr>
              <a:tr h="0">
                <a:tc vMerge="1">
                  <a:txBody>
                    <a:bodyPr/>
                    <a:lstStyle/>
                    <a:p>
                      <a:endParaRPr lang="nl-NL"/>
                    </a:p>
                  </a:txBody>
                  <a:tcPr/>
                </a:tc>
                <a:tc>
                  <a:txBody>
                    <a:bodyPr/>
                    <a:lstStyle/>
                    <a:p>
                      <a:r>
                        <a:rPr lang="nl-NL" sz="1000" dirty="0" err="1">
                          <a:solidFill>
                            <a:schemeClr val="bg1"/>
                          </a:solidFill>
                          <a:latin typeface="Tunga" panose="020B0502040204020203" pitchFamily="34" charset="0"/>
                          <a:cs typeface="Tunga" panose="020B0502040204020203" pitchFamily="34" charset="0"/>
                        </a:rPr>
                        <a:t>Leadtime</a:t>
                      </a:r>
                      <a:endParaRPr lang="nl-NL" sz="1000" dirty="0">
                        <a:solidFill>
                          <a:schemeClr val="bg1"/>
                        </a:solidFill>
                        <a:latin typeface="Tunga" panose="020B0502040204020203" pitchFamily="34" charset="0"/>
                        <a:cs typeface="Tunga" panose="020B0502040204020203" pitchFamily="34" charset="0"/>
                      </a:endParaRPr>
                    </a:p>
                  </a:txBody>
                  <a:tcPr>
                    <a:solidFill>
                      <a:schemeClr val="bg1">
                        <a:lumMod val="50000"/>
                      </a:schemeClr>
                    </a:solidFill>
                  </a:tcPr>
                </a:tc>
                <a:tc>
                  <a:txBody>
                    <a:bodyPr/>
                    <a:lstStyle/>
                    <a:p>
                      <a:r>
                        <a:rPr lang="nl-NL" sz="1000" dirty="0">
                          <a:solidFill>
                            <a:schemeClr val="bg1"/>
                          </a:solidFill>
                          <a:latin typeface="Tunga" panose="020B0502040204020203" pitchFamily="34" charset="0"/>
                          <a:cs typeface="Tunga" panose="020B0502040204020203" pitchFamily="34" charset="0"/>
                        </a:rPr>
                        <a:t>48 </a:t>
                      </a:r>
                      <a:r>
                        <a:rPr lang="nl-NL" sz="1000" dirty="0" err="1">
                          <a:solidFill>
                            <a:schemeClr val="bg1"/>
                          </a:solidFill>
                          <a:latin typeface="Tunga" panose="020B0502040204020203" pitchFamily="34" charset="0"/>
                          <a:cs typeface="Tunga" panose="020B0502040204020203" pitchFamily="34" charset="0"/>
                        </a:rPr>
                        <a:t>hours</a:t>
                      </a:r>
                      <a:endParaRPr lang="nl-NL" sz="1000" dirty="0">
                        <a:solidFill>
                          <a:schemeClr val="bg1"/>
                        </a:solidFill>
                        <a:latin typeface="Tunga" panose="020B0502040204020203" pitchFamily="34" charset="0"/>
                        <a:cs typeface="Tunga" panose="020B0502040204020203" pitchFamily="34" charset="0"/>
                      </a:endParaRPr>
                    </a:p>
                  </a:txBody>
                  <a:tcPr>
                    <a:solidFill>
                      <a:schemeClr val="bg1">
                        <a:lumMod val="65000"/>
                      </a:schemeClr>
                    </a:solidFill>
                  </a:tcPr>
                </a:tc>
                <a:extLst>
                  <a:ext uri="{0D108BD9-81ED-4DB2-BD59-A6C34878D82A}">
                    <a16:rowId xmlns:a16="http://schemas.microsoft.com/office/drawing/2014/main" val="3696442954"/>
                  </a:ext>
                </a:extLst>
              </a:tr>
              <a:tr h="0">
                <a:tc vMerge="1">
                  <a:txBody>
                    <a:bodyPr/>
                    <a:lstStyle/>
                    <a:p>
                      <a:endParaRPr lang="nl-NL" sz="1000" dirty="0">
                        <a:solidFill>
                          <a:schemeClr val="bg1"/>
                        </a:solidFill>
                        <a:latin typeface="Tunga" panose="020B0502040204020203" pitchFamily="34" charset="0"/>
                        <a:cs typeface="Tunga" panose="020B0502040204020203" pitchFamily="34" charset="0"/>
                      </a:endParaRPr>
                    </a:p>
                  </a:txBody>
                  <a:tcPr>
                    <a:solidFill>
                      <a:schemeClr val="bg1">
                        <a:lumMod val="50000"/>
                      </a:schemeClr>
                    </a:solidFill>
                  </a:tcPr>
                </a:tc>
                <a:tc>
                  <a:txBody>
                    <a:bodyPr/>
                    <a:lstStyle/>
                    <a:p>
                      <a:r>
                        <a:rPr lang="nl-NL" sz="1000" dirty="0">
                          <a:solidFill>
                            <a:schemeClr val="bg1"/>
                          </a:solidFill>
                          <a:latin typeface="Tunga" panose="020B0502040204020203" pitchFamily="34" charset="0"/>
                          <a:cs typeface="Tunga" panose="020B0502040204020203" pitchFamily="34" charset="0"/>
                        </a:rPr>
                        <a:t>Co2</a:t>
                      </a:r>
                    </a:p>
                  </a:txBody>
                  <a:tcPr>
                    <a:solidFill>
                      <a:schemeClr val="bg1">
                        <a:lumMod val="50000"/>
                      </a:schemeClr>
                    </a:solidFill>
                  </a:tcPr>
                </a:tc>
                <a:tc>
                  <a:txBody>
                    <a:bodyPr/>
                    <a:lstStyle/>
                    <a:p>
                      <a:r>
                        <a:rPr lang="nl-NL" sz="1000" dirty="0">
                          <a:solidFill>
                            <a:schemeClr val="bg1"/>
                          </a:solidFill>
                          <a:latin typeface="Tunga" panose="020B0502040204020203" pitchFamily="34" charset="0"/>
                          <a:cs typeface="Tunga" panose="020B0502040204020203" pitchFamily="34" charset="0"/>
                        </a:rPr>
                        <a:t>154</a:t>
                      </a:r>
                    </a:p>
                  </a:txBody>
                  <a:tcPr>
                    <a:solidFill>
                      <a:schemeClr val="bg1">
                        <a:lumMod val="65000"/>
                      </a:schemeClr>
                    </a:solidFill>
                  </a:tcPr>
                </a:tc>
                <a:extLst>
                  <a:ext uri="{0D108BD9-81ED-4DB2-BD59-A6C34878D82A}">
                    <a16:rowId xmlns:a16="http://schemas.microsoft.com/office/drawing/2014/main" val="1549516207"/>
                  </a:ext>
                </a:extLst>
              </a:tr>
              <a:tr h="0">
                <a:tc rowSpan="4">
                  <a:txBody>
                    <a:bodyPr/>
                    <a:lstStyle/>
                    <a:p>
                      <a:endParaRPr lang="nl-NL" sz="1000" dirty="0">
                        <a:solidFill>
                          <a:schemeClr val="bg1"/>
                        </a:solidFill>
                        <a:latin typeface="Tunga" panose="020B0502040204020203" pitchFamily="34" charset="0"/>
                        <a:cs typeface="Tunga" panose="020B0502040204020203" pitchFamily="34" charset="0"/>
                      </a:endParaRPr>
                    </a:p>
                  </a:txBody>
                  <a:tcPr>
                    <a:solidFill>
                      <a:schemeClr val="bg1">
                        <a:lumMod val="50000"/>
                      </a:schemeClr>
                    </a:solidFill>
                  </a:tcPr>
                </a:tc>
                <a:tc>
                  <a:txBody>
                    <a:bodyPr/>
                    <a:lstStyle/>
                    <a:p>
                      <a:r>
                        <a:rPr lang="nl-NL" sz="1000" dirty="0">
                          <a:solidFill>
                            <a:schemeClr val="bg1"/>
                          </a:solidFill>
                          <a:latin typeface="Tunga" panose="020B0502040204020203" pitchFamily="34" charset="0"/>
                          <a:cs typeface="Tunga" panose="020B0502040204020203" pitchFamily="34" charset="0"/>
                        </a:rPr>
                        <a:t>Inland CY </a:t>
                      </a:r>
                      <a:r>
                        <a:rPr lang="nl-NL" sz="1000" dirty="0" err="1">
                          <a:solidFill>
                            <a:schemeClr val="bg1"/>
                          </a:solidFill>
                          <a:latin typeface="Tunga" panose="020B0502040204020203" pitchFamily="34" charset="0"/>
                          <a:cs typeface="Tunga" panose="020B0502040204020203" pitchFamily="34" charset="0"/>
                        </a:rPr>
                        <a:t>available</a:t>
                      </a:r>
                      <a:endParaRPr lang="nl-NL" sz="1000" dirty="0">
                        <a:solidFill>
                          <a:schemeClr val="bg1"/>
                        </a:solidFill>
                        <a:latin typeface="Tunga" panose="020B0502040204020203" pitchFamily="34" charset="0"/>
                        <a:cs typeface="Tunga" panose="020B0502040204020203" pitchFamily="34" charset="0"/>
                      </a:endParaRPr>
                    </a:p>
                  </a:txBody>
                  <a:tcPr>
                    <a:solidFill>
                      <a:schemeClr val="bg1">
                        <a:lumMod val="50000"/>
                      </a:schemeClr>
                    </a:solidFill>
                  </a:tcPr>
                </a:tc>
                <a:tc>
                  <a:txBody>
                    <a:bodyPr/>
                    <a:lstStyle/>
                    <a:p>
                      <a:r>
                        <a:rPr lang="nl-NL" sz="1200" b="1" dirty="0">
                          <a:solidFill>
                            <a:srgbClr val="FF0000"/>
                          </a:solidFill>
                          <a:latin typeface="Tunga" panose="020B0502040204020203" pitchFamily="34" charset="0"/>
                          <a:cs typeface="Tunga" panose="020B0502040204020203" pitchFamily="34" charset="0"/>
                          <a:sym typeface="Wingdings" panose="05000000000000000000" pitchFamily="2" charset="2"/>
                        </a:rPr>
                        <a:t></a:t>
                      </a:r>
                      <a:endParaRPr lang="nl-NL" sz="1200" b="1" dirty="0">
                        <a:solidFill>
                          <a:srgbClr val="FF0000"/>
                        </a:solidFill>
                        <a:latin typeface="Tunga" panose="020B0502040204020203" pitchFamily="34" charset="0"/>
                        <a:cs typeface="Tunga" panose="020B0502040204020203" pitchFamily="34" charset="0"/>
                      </a:endParaRPr>
                    </a:p>
                  </a:txBody>
                  <a:tcPr>
                    <a:solidFill>
                      <a:schemeClr val="bg1">
                        <a:lumMod val="65000"/>
                      </a:schemeClr>
                    </a:solidFill>
                  </a:tcPr>
                </a:tc>
                <a:extLst>
                  <a:ext uri="{0D108BD9-81ED-4DB2-BD59-A6C34878D82A}">
                    <a16:rowId xmlns:a16="http://schemas.microsoft.com/office/drawing/2014/main" val="10001"/>
                  </a:ext>
                </a:extLst>
              </a:tr>
              <a:tr h="0">
                <a:tc vMerge="1">
                  <a:txBody>
                    <a:bodyPr/>
                    <a:lstStyle/>
                    <a:p>
                      <a:endParaRPr lang="nl-NL" sz="1000" dirty="0">
                        <a:solidFill>
                          <a:schemeClr val="bg1"/>
                        </a:solidFill>
                        <a:latin typeface="Tunga" panose="020B0502040204020203" pitchFamily="34" charset="0"/>
                        <a:cs typeface="Tunga" panose="020B0502040204020203" pitchFamily="34" charset="0"/>
                      </a:endParaRPr>
                    </a:p>
                  </a:txBody>
                  <a:tcPr>
                    <a:solidFill>
                      <a:schemeClr val="bg1">
                        <a:lumMod val="50000"/>
                      </a:schemeClr>
                    </a:solidFill>
                  </a:tcPr>
                </a:tc>
                <a:tc>
                  <a:txBody>
                    <a:bodyPr/>
                    <a:lstStyle/>
                    <a:p>
                      <a:r>
                        <a:rPr lang="nl-NL" sz="1000" dirty="0">
                          <a:solidFill>
                            <a:schemeClr val="bg1"/>
                          </a:solidFill>
                          <a:latin typeface="Tunga" panose="020B0502040204020203" pitchFamily="34" charset="0"/>
                          <a:cs typeface="Tunga" panose="020B0502040204020203" pitchFamily="34" charset="0"/>
                        </a:rPr>
                        <a:t>Pick-up/drop-off</a:t>
                      </a:r>
                      <a:r>
                        <a:rPr lang="nl-NL" sz="1000" baseline="0" dirty="0">
                          <a:solidFill>
                            <a:schemeClr val="bg1"/>
                          </a:solidFill>
                          <a:latin typeface="Tunga" panose="020B0502040204020203" pitchFamily="34" charset="0"/>
                          <a:cs typeface="Tunga" panose="020B0502040204020203" pitchFamily="34" charset="0"/>
                        </a:rPr>
                        <a:t> fee</a:t>
                      </a:r>
                      <a:endParaRPr lang="nl-NL" sz="1000" dirty="0">
                        <a:solidFill>
                          <a:schemeClr val="bg1"/>
                        </a:solidFill>
                        <a:latin typeface="Tunga" panose="020B0502040204020203" pitchFamily="34" charset="0"/>
                        <a:cs typeface="Tunga" panose="020B0502040204020203" pitchFamily="34" charset="0"/>
                      </a:endParaRPr>
                    </a:p>
                  </a:txBody>
                  <a:tcPr>
                    <a:solidFill>
                      <a:schemeClr val="bg1">
                        <a:lumMod val="50000"/>
                      </a:schemeClr>
                    </a:solidFill>
                  </a:tcPr>
                </a:tc>
                <a:tc>
                  <a:txBody>
                    <a:bodyPr/>
                    <a:lstStyle/>
                    <a:p>
                      <a:r>
                        <a:rPr lang="nl-NL" sz="1000" dirty="0">
                          <a:solidFill>
                            <a:schemeClr val="bg1"/>
                          </a:solidFill>
                          <a:latin typeface="Tunga" panose="020B0502040204020203" pitchFamily="34" charset="0"/>
                          <a:cs typeface="Tunga" panose="020B0502040204020203" pitchFamily="34" charset="0"/>
                        </a:rPr>
                        <a:t>N/A</a:t>
                      </a:r>
                    </a:p>
                  </a:txBody>
                  <a:tcPr>
                    <a:solidFill>
                      <a:schemeClr val="bg1">
                        <a:lumMod val="65000"/>
                      </a:schemeClr>
                    </a:solidFill>
                  </a:tcPr>
                </a:tc>
                <a:extLst>
                  <a:ext uri="{0D108BD9-81ED-4DB2-BD59-A6C34878D82A}">
                    <a16:rowId xmlns:a16="http://schemas.microsoft.com/office/drawing/2014/main" val="10002"/>
                  </a:ext>
                </a:extLst>
              </a:tr>
              <a:tr h="0">
                <a:tc vMerge="1">
                  <a:txBody>
                    <a:bodyPr/>
                    <a:lstStyle/>
                    <a:p>
                      <a:endParaRPr lang="nl-NL" sz="1000" dirty="0">
                        <a:solidFill>
                          <a:schemeClr val="bg1"/>
                        </a:solidFill>
                        <a:latin typeface="Tunga" panose="020B0502040204020203" pitchFamily="34" charset="0"/>
                        <a:cs typeface="Tunga" panose="020B0502040204020203" pitchFamily="34" charset="0"/>
                      </a:endParaRPr>
                    </a:p>
                  </a:txBody>
                  <a:tcPr>
                    <a:solidFill>
                      <a:schemeClr val="bg1">
                        <a:lumMod val="50000"/>
                      </a:schemeClr>
                    </a:solidFill>
                  </a:tcPr>
                </a:tc>
                <a:tc>
                  <a:txBody>
                    <a:bodyPr/>
                    <a:lstStyle/>
                    <a:p>
                      <a:r>
                        <a:rPr lang="nl-NL" sz="1000" dirty="0" err="1">
                          <a:solidFill>
                            <a:schemeClr val="bg1"/>
                          </a:solidFill>
                          <a:latin typeface="Tunga" panose="020B0502040204020203" pitchFamily="34" charset="0"/>
                          <a:cs typeface="Tunga" panose="020B0502040204020203" pitchFamily="34" charset="0"/>
                        </a:rPr>
                        <a:t>Detention</a:t>
                      </a:r>
                      <a:r>
                        <a:rPr lang="nl-NL" sz="1000" dirty="0">
                          <a:solidFill>
                            <a:schemeClr val="bg1"/>
                          </a:solidFill>
                          <a:latin typeface="Tunga" panose="020B0502040204020203" pitchFamily="34" charset="0"/>
                          <a:cs typeface="Tunga" panose="020B0502040204020203" pitchFamily="34" charset="0"/>
                        </a:rPr>
                        <a:t> free </a:t>
                      </a:r>
                      <a:r>
                        <a:rPr lang="nl-NL" sz="1000" dirty="0" err="1">
                          <a:solidFill>
                            <a:schemeClr val="bg1"/>
                          </a:solidFill>
                          <a:latin typeface="Tunga" panose="020B0502040204020203" pitchFamily="34" charset="0"/>
                          <a:cs typeface="Tunga" panose="020B0502040204020203" pitchFamily="34" charset="0"/>
                        </a:rPr>
                        <a:t>days</a:t>
                      </a:r>
                      <a:endParaRPr lang="nl-NL" sz="1000" dirty="0">
                        <a:solidFill>
                          <a:schemeClr val="bg1"/>
                        </a:solidFill>
                        <a:latin typeface="Tunga" panose="020B0502040204020203" pitchFamily="34" charset="0"/>
                        <a:cs typeface="Tunga" panose="020B0502040204020203" pitchFamily="34" charset="0"/>
                      </a:endParaRPr>
                    </a:p>
                  </a:txBody>
                  <a:tcPr>
                    <a:solidFill>
                      <a:schemeClr val="bg1">
                        <a:lumMod val="50000"/>
                      </a:schemeClr>
                    </a:solidFill>
                  </a:tcPr>
                </a:tc>
                <a:tc>
                  <a:txBody>
                    <a:bodyPr/>
                    <a:lstStyle/>
                    <a:p>
                      <a:r>
                        <a:rPr lang="nl-NL" sz="1000" dirty="0">
                          <a:solidFill>
                            <a:schemeClr val="bg1"/>
                          </a:solidFill>
                          <a:latin typeface="Tunga" panose="020B0502040204020203" pitchFamily="34" charset="0"/>
                          <a:cs typeface="Tunga" panose="020B0502040204020203" pitchFamily="34" charset="0"/>
                        </a:rPr>
                        <a:t>10</a:t>
                      </a:r>
                    </a:p>
                  </a:txBody>
                  <a:tcPr>
                    <a:solidFill>
                      <a:schemeClr val="bg1">
                        <a:lumMod val="65000"/>
                      </a:schemeClr>
                    </a:solidFill>
                  </a:tcPr>
                </a:tc>
                <a:extLst>
                  <a:ext uri="{0D108BD9-81ED-4DB2-BD59-A6C34878D82A}">
                    <a16:rowId xmlns:a16="http://schemas.microsoft.com/office/drawing/2014/main" val="10004"/>
                  </a:ext>
                </a:extLst>
              </a:tr>
              <a:tr h="0">
                <a:tc vMerge="1">
                  <a:txBody>
                    <a:bodyPr/>
                    <a:lstStyle/>
                    <a:p>
                      <a:endParaRPr lang="nl-NL" sz="1000" dirty="0">
                        <a:solidFill>
                          <a:schemeClr val="bg1"/>
                        </a:solidFill>
                        <a:latin typeface="Tunga" panose="020B0502040204020203" pitchFamily="34" charset="0"/>
                        <a:cs typeface="Tunga" panose="020B0502040204020203" pitchFamily="34" charset="0"/>
                      </a:endParaRPr>
                    </a:p>
                  </a:txBody>
                  <a:tcPr>
                    <a:solidFill>
                      <a:schemeClr val="bg1">
                        <a:lumMod val="50000"/>
                      </a:schemeClr>
                    </a:solidFill>
                  </a:tcPr>
                </a:tc>
                <a:tc>
                  <a:txBody>
                    <a:bodyPr/>
                    <a:lstStyle/>
                    <a:p>
                      <a:r>
                        <a:rPr lang="nl-NL" sz="1000" dirty="0" err="1">
                          <a:solidFill>
                            <a:schemeClr val="bg1"/>
                          </a:solidFill>
                          <a:latin typeface="Tunga" panose="020B0502040204020203" pitchFamily="34" charset="0"/>
                          <a:cs typeface="Tunga" panose="020B0502040204020203" pitchFamily="34" charset="0"/>
                        </a:rPr>
                        <a:t>Demurrage</a:t>
                      </a:r>
                      <a:r>
                        <a:rPr lang="nl-NL" sz="1000" dirty="0">
                          <a:solidFill>
                            <a:schemeClr val="bg1"/>
                          </a:solidFill>
                          <a:latin typeface="Tunga" panose="020B0502040204020203" pitchFamily="34" charset="0"/>
                          <a:cs typeface="Tunga" panose="020B0502040204020203" pitchFamily="34" charset="0"/>
                        </a:rPr>
                        <a:t> free </a:t>
                      </a:r>
                      <a:r>
                        <a:rPr lang="nl-NL" sz="1000" dirty="0" err="1">
                          <a:solidFill>
                            <a:schemeClr val="bg1"/>
                          </a:solidFill>
                          <a:latin typeface="Tunga" panose="020B0502040204020203" pitchFamily="34" charset="0"/>
                          <a:cs typeface="Tunga" panose="020B0502040204020203" pitchFamily="34" charset="0"/>
                        </a:rPr>
                        <a:t>days</a:t>
                      </a:r>
                      <a:endParaRPr lang="nl-NL" sz="1000" dirty="0">
                        <a:solidFill>
                          <a:schemeClr val="bg1"/>
                        </a:solidFill>
                        <a:latin typeface="Tunga" panose="020B0502040204020203" pitchFamily="34" charset="0"/>
                        <a:cs typeface="Tunga" panose="020B0502040204020203" pitchFamily="34" charset="0"/>
                      </a:endParaRPr>
                    </a:p>
                  </a:txBody>
                  <a:tcPr>
                    <a:solidFill>
                      <a:schemeClr val="bg1">
                        <a:lumMod val="50000"/>
                      </a:schemeClr>
                    </a:solidFill>
                  </a:tcPr>
                </a:tc>
                <a:tc>
                  <a:txBody>
                    <a:bodyPr/>
                    <a:lstStyle/>
                    <a:p>
                      <a:r>
                        <a:rPr lang="nl-NL" sz="1000" dirty="0">
                          <a:solidFill>
                            <a:schemeClr val="bg1"/>
                          </a:solidFill>
                          <a:latin typeface="Tunga" panose="020B0502040204020203" pitchFamily="34" charset="0"/>
                          <a:cs typeface="Tunga" panose="020B0502040204020203" pitchFamily="34" charset="0"/>
                        </a:rPr>
                        <a:t>10</a:t>
                      </a:r>
                    </a:p>
                  </a:txBody>
                  <a:tcPr>
                    <a:solidFill>
                      <a:schemeClr val="bg1">
                        <a:lumMod val="65000"/>
                      </a:schemeClr>
                    </a:solidFill>
                  </a:tcPr>
                </a:tc>
                <a:extLst>
                  <a:ext uri="{0D108BD9-81ED-4DB2-BD59-A6C34878D82A}">
                    <a16:rowId xmlns:a16="http://schemas.microsoft.com/office/drawing/2014/main" val="10005"/>
                  </a:ext>
                </a:extLst>
              </a:tr>
            </a:tbl>
          </a:graphicData>
        </a:graphic>
      </p:graphicFrame>
      <p:pic>
        <p:nvPicPr>
          <p:cNvPr id="82" name="Picture 24" descr="https://upload.wikimedia.org/wikipedia/en/thumb/f/f3/Maersk_Oil_logo.svg/1135px-Maersk_Oil_logo.svg.png"/>
          <p:cNvPicPr>
            <a:picLocks noChangeAspect="1" noChangeArrowheads="1"/>
          </p:cNvPicPr>
          <p:nvPr/>
        </p:nvPicPr>
        <p:blipFill>
          <a:blip r:embed="rId13" cstate="print">
            <a:extLst>
              <a:ext uri="{28A0092B-C50C-407E-A947-70E740481C1C}">
                <a14:useLocalDpi xmlns:a14="http://schemas.microsoft.com/office/drawing/2010/main" val="0"/>
              </a:ext>
            </a:extLst>
          </a:blip>
          <a:srcRect/>
          <a:stretch>
            <a:fillRect/>
          </a:stretch>
        </p:blipFill>
        <p:spPr bwMode="auto">
          <a:xfrm>
            <a:off x="7966921" y="3753885"/>
            <a:ext cx="212715" cy="191912"/>
          </a:xfrm>
          <a:prstGeom prst="rect">
            <a:avLst/>
          </a:prstGeom>
          <a:noFill/>
          <a:extLst>
            <a:ext uri="{909E8E84-426E-40DD-AFC4-6F175D3DCCD1}">
              <a14:hiddenFill xmlns:a14="http://schemas.microsoft.com/office/drawing/2010/main">
                <a:solidFill>
                  <a:srgbClr val="FFFFFF"/>
                </a:solidFill>
              </a14:hiddenFill>
            </a:ext>
          </a:extLst>
        </p:spPr>
      </p:pic>
      <p:pic>
        <p:nvPicPr>
          <p:cNvPr id="83" name="Picture 82"/>
          <p:cNvPicPr>
            <a:picLocks noChangeAspect="1"/>
          </p:cNvPicPr>
          <p:nvPr/>
        </p:nvPicPr>
        <p:blipFill>
          <a:blip r:embed="rId14">
            <a:extLst>
              <a:ext uri="{28A0092B-C50C-407E-A947-70E740481C1C}">
                <a14:useLocalDpi xmlns:a14="http://schemas.microsoft.com/office/drawing/2010/main" val="0"/>
              </a:ext>
            </a:extLst>
          </a:blip>
          <a:stretch>
            <a:fillRect/>
          </a:stretch>
        </p:blipFill>
        <p:spPr>
          <a:xfrm>
            <a:off x="9829126" y="2989917"/>
            <a:ext cx="181186" cy="181186"/>
          </a:xfrm>
          <a:prstGeom prst="rect">
            <a:avLst/>
          </a:prstGeom>
        </p:spPr>
      </p:pic>
      <p:pic>
        <p:nvPicPr>
          <p:cNvPr id="3" name="Picture 2"/>
          <p:cNvPicPr>
            <a:picLocks noChangeAspect="1"/>
          </p:cNvPicPr>
          <p:nvPr/>
        </p:nvPicPr>
        <p:blipFill>
          <a:blip r:embed="rId15">
            <a:extLst>
              <a:ext uri="{28A0092B-C50C-407E-A947-70E740481C1C}">
                <a14:useLocalDpi xmlns:a14="http://schemas.microsoft.com/office/drawing/2010/main" val="0"/>
              </a:ext>
            </a:extLst>
          </a:blip>
          <a:stretch>
            <a:fillRect/>
          </a:stretch>
        </p:blipFill>
        <p:spPr>
          <a:xfrm>
            <a:off x="10066826" y="2984209"/>
            <a:ext cx="195346" cy="195346"/>
          </a:xfrm>
          <a:prstGeom prst="rect">
            <a:avLst/>
          </a:prstGeom>
        </p:spPr>
      </p:pic>
      <p:pic>
        <p:nvPicPr>
          <p:cNvPr id="84" name="Picture 83"/>
          <p:cNvPicPr>
            <a:picLocks noChangeAspect="1"/>
          </p:cNvPicPr>
          <p:nvPr/>
        </p:nvPicPr>
        <p:blipFill>
          <a:blip r:embed="rId16">
            <a:extLst>
              <a:ext uri="{28A0092B-C50C-407E-A947-70E740481C1C}">
                <a14:useLocalDpi xmlns:a14="http://schemas.microsoft.com/office/drawing/2010/main" val="0"/>
              </a:ext>
            </a:extLst>
          </a:blip>
          <a:stretch>
            <a:fillRect/>
          </a:stretch>
        </p:blipFill>
        <p:spPr>
          <a:xfrm>
            <a:off x="10317602" y="2981558"/>
            <a:ext cx="189545" cy="189545"/>
          </a:xfrm>
          <a:prstGeom prst="rect">
            <a:avLst/>
          </a:prstGeom>
        </p:spPr>
      </p:pic>
      <p:pic>
        <p:nvPicPr>
          <p:cNvPr id="4" name="Picture 3"/>
          <p:cNvPicPr>
            <a:picLocks noChangeAspect="1"/>
          </p:cNvPicPr>
          <p:nvPr/>
        </p:nvPicPr>
        <p:blipFill>
          <a:blip r:embed="rId17">
            <a:extLst>
              <a:ext uri="{28A0092B-C50C-407E-A947-70E740481C1C}">
                <a14:useLocalDpi xmlns:a14="http://schemas.microsoft.com/office/drawing/2010/main" val="0"/>
              </a:ext>
            </a:extLst>
          </a:blip>
          <a:stretch>
            <a:fillRect/>
          </a:stretch>
        </p:blipFill>
        <p:spPr>
          <a:xfrm>
            <a:off x="10562577" y="2993446"/>
            <a:ext cx="177657" cy="177657"/>
          </a:xfrm>
          <a:prstGeom prst="rect">
            <a:avLst/>
          </a:prstGeom>
        </p:spPr>
      </p:pic>
      <p:sp>
        <p:nvSpPr>
          <p:cNvPr id="86" name="Rectangle 85">
            <a:hlinkClick r:id="rId18" action="ppaction://hlinksldjump"/>
          </p:cNvPr>
          <p:cNvSpPr/>
          <p:nvPr/>
        </p:nvSpPr>
        <p:spPr>
          <a:xfrm>
            <a:off x="9004417" y="5404659"/>
            <a:ext cx="1040785" cy="23957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nSpc>
                <a:spcPct val="125000"/>
              </a:lnSpc>
            </a:pPr>
            <a:r>
              <a:rPr lang="nl-NL" sz="1200" b="1" u="sng" dirty="0">
                <a:solidFill>
                  <a:schemeClr val="tx1"/>
                </a:solidFill>
                <a:latin typeface="Tunga" panose="020B0502040204020203" pitchFamily="34" charset="0"/>
                <a:cs typeface="Tunga" panose="020B0502040204020203" pitchFamily="34" charset="0"/>
              </a:rPr>
              <a:t>more options</a:t>
            </a:r>
            <a:endParaRPr lang="nl-NL" sz="1600" u="sng" dirty="0">
              <a:solidFill>
                <a:schemeClr val="tx1"/>
              </a:solidFill>
              <a:latin typeface="Tunga" panose="020B0502040204020203" pitchFamily="34" charset="0"/>
              <a:cs typeface="Tunga" panose="020B0502040204020203" pitchFamily="34" charset="0"/>
            </a:endParaRPr>
          </a:p>
        </p:txBody>
      </p:sp>
      <p:sp>
        <p:nvSpPr>
          <p:cNvPr id="87" name="TextBox 86"/>
          <p:cNvSpPr txBox="1"/>
          <p:nvPr/>
        </p:nvSpPr>
        <p:spPr>
          <a:xfrm>
            <a:off x="10767627" y="583984"/>
            <a:ext cx="963725" cy="215444"/>
          </a:xfrm>
          <a:prstGeom prst="rect">
            <a:avLst/>
          </a:prstGeom>
          <a:noFill/>
        </p:spPr>
        <p:txBody>
          <a:bodyPr wrap="none" rtlCol="0">
            <a:spAutoFit/>
          </a:bodyPr>
          <a:lstStyle/>
          <a:p>
            <a:r>
              <a:rPr lang="nl-NL" sz="800" dirty="0" err="1">
                <a:solidFill>
                  <a:schemeClr val="tx2"/>
                </a:solidFill>
              </a:rPr>
              <a:t>Sort</a:t>
            </a:r>
            <a:r>
              <a:rPr lang="nl-NL" sz="800" dirty="0">
                <a:solidFill>
                  <a:schemeClr val="tx2"/>
                </a:solidFill>
              </a:rPr>
              <a:t> </a:t>
            </a:r>
            <a:r>
              <a:rPr lang="nl-NL" sz="800" dirty="0" err="1">
                <a:solidFill>
                  <a:schemeClr val="tx2"/>
                </a:solidFill>
              </a:rPr>
              <a:t>by</a:t>
            </a:r>
            <a:r>
              <a:rPr lang="nl-NL" sz="800" dirty="0">
                <a:solidFill>
                  <a:schemeClr val="tx2"/>
                </a:solidFill>
              </a:rPr>
              <a:t> </a:t>
            </a:r>
            <a:r>
              <a:rPr lang="nl-NL" sz="800" u="sng" dirty="0">
                <a:solidFill>
                  <a:schemeClr val="tx2"/>
                </a:solidFill>
              </a:rPr>
              <a:t>Price</a:t>
            </a:r>
            <a:r>
              <a:rPr lang="nl-NL" sz="800" dirty="0">
                <a:solidFill>
                  <a:schemeClr val="tx2"/>
                </a:solidFill>
              </a:rPr>
              <a:t> │ Co2</a:t>
            </a:r>
            <a:endParaRPr lang="en-GB" sz="800" dirty="0">
              <a:solidFill>
                <a:schemeClr val="tx2"/>
              </a:solidFill>
            </a:endParaRPr>
          </a:p>
        </p:txBody>
      </p:sp>
      <p:sp>
        <p:nvSpPr>
          <p:cNvPr id="88" name="TextBox 87"/>
          <p:cNvSpPr txBox="1"/>
          <p:nvPr/>
        </p:nvSpPr>
        <p:spPr>
          <a:xfrm>
            <a:off x="7977896" y="585502"/>
            <a:ext cx="987771" cy="215444"/>
          </a:xfrm>
          <a:prstGeom prst="rect">
            <a:avLst/>
          </a:prstGeom>
          <a:noFill/>
        </p:spPr>
        <p:txBody>
          <a:bodyPr wrap="none" rtlCol="0">
            <a:spAutoFit/>
          </a:bodyPr>
          <a:lstStyle/>
          <a:p>
            <a:r>
              <a:rPr lang="en-GB" sz="800" dirty="0"/>
              <a:t>Contracted options</a:t>
            </a:r>
          </a:p>
        </p:txBody>
      </p:sp>
      <p:graphicFrame>
        <p:nvGraphicFramePr>
          <p:cNvPr id="89" name="Table 88"/>
          <p:cNvGraphicFramePr>
            <a:graphicFrameLocks noGrp="1"/>
          </p:cNvGraphicFramePr>
          <p:nvPr>
            <p:extLst/>
          </p:nvPr>
        </p:nvGraphicFramePr>
        <p:xfrm>
          <a:off x="127094" y="4077405"/>
          <a:ext cx="3716178" cy="1463040"/>
        </p:xfrm>
        <a:graphic>
          <a:graphicData uri="http://schemas.openxmlformats.org/drawingml/2006/table">
            <a:tbl>
              <a:tblPr bandRow="1">
                <a:tableStyleId>{073A0DAA-6AF3-43AB-8588-CEC1D06C72B9}</a:tableStyleId>
              </a:tblPr>
              <a:tblGrid>
                <a:gridCol w="1503047">
                  <a:extLst>
                    <a:ext uri="{9D8B030D-6E8A-4147-A177-3AD203B41FA5}">
                      <a16:colId xmlns:a16="http://schemas.microsoft.com/office/drawing/2014/main" val="20000"/>
                    </a:ext>
                  </a:extLst>
                </a:gridCol>
                <a:gridCol w="884459">
                  <a:extLst>
                    <a:ext uri="{9D8B030D-6E8A-4147-A177-3AD203B41FA5}">
                      <a16:colId xmlns:a16="http://schemas.microsoft.com/office/drawing/2014/main" val="20001"/>
                    </a:ext>
                  </a:extLst>
                </a:gridCol>
                <a:gridCol w="609600">
                  <a:extLst>
                    <a:ext uri="{9D8B030D-6E8A-4147-A177-3AD203B41FA5}">
                      <a16:colId xmlns:a16="http://schemas.microsoft.com/office/drawing/2014/main" val="2683200387"/>
                    </a:ext>
                  </a:extLst>
                </a:gridCol>
                <a:gridCol w="719072">
                  <a:extLst>
                    <a:ext uri="{9D8B030D-6E8A-4147-A177-3AD203B41FA5}">
                      <a16:colId xmlns:a16="http://schemas.microsoft.com/office/drawing/2014/main" val="2419733206"/>
                    </a:ext>
                  </a:extLst>
                </a:gridCol>
              </a:tblGrid>
              <a:tr h="0">
                <a:tc>
                  <a:txBody>
                    <a:bodyPr/>
                    <a:lstStyle/>
                    <a:p>
                      <a:r>
                        <a:rPr lang="en-GB" sz="1000" noProof="0" dirty="0">
                          <a:solidFill>
                            <a:schemeClr val="bg1"/>
                          </a:solidFill>
                          <a:latin typeface="Tunga" panose="020B0502040204020203" pitchFamily="34" charset="0"/>
                          <a:cs typeface="Tunga" panose="020B0502040204020203" pitchFamily="34" charset="0"/>
                        </a:rPr>
                        <a:t>Rotterdam (Departure)</a:t>
                      </a:r>
                    </a:p>
                  </a:txBody>
                  <a:tcPr>
                    <a:solidFill>
                      <a:schemeClr val="bg1">
                        <a:lumMod val="50000"/>
                      </a:schemeClr>
                    </a:solidFill>
                  </a:tcPr>
                </a:tc>
                <a:tc>
                  <a:txBody>
                    <a:bodyPr/>
                    <a:lstStyle/>
                    <a:p>
                      <a:r>
                        <a:rPr lang="en-GB" sz="1000" noProof="0" dirty="0">
                          <a:solidFill>
                            <a:schemeClr val="bg1"/>
                          </a:solidFill>
                          <a:latin typeface="Tunga" panose="020B0502040204020203" pitchFamily="34" charset="0"/>
                          <a:cs typeface="Tunga" panose="020B0502040204020203" pitchFamily="34" charset="0"/>
                        </a:rPr>
                        <a:t>Tilburg (Arrival)</a:t>
                      </a:r>
                    </a:p>
                  </a:txBody>
                  <a:tcPr>
                    <a:solidFill>
                      <a:schemeClr val="bg1">
                        <a:lumMod val="65000"/>
                      </a:schemeClr>
                    </a:solidFill>
                  </a:tcPr>
                </a:tc>
                <a:tc>
                  <a:txBody>
                    <a:bodyPr/>
                    <a:lstStyle/>
                    <a:p>
                      <a:r>
                        <a:rPr lang="en-GB" sz="1000" noProof="0" dirty="0">
                          <a:solidFill>
                            <a:schemeClr val="bg1"/>
                          </a:solidFill>
                          <a:latin typeface="Tunga" panose="020B0502040204020203" pitchFamily="34" charset="0"/>
                          <a:cs typeface="Tunga" panose="020B0502040204020203" pitchFamily="34" charset="0"/>
                        </a:rPr>
                        <a:t>Operator</a:t>
                      </a:r>
                    </a:p>
                  </a:txBody>
                  <a:tcPr>
                    <a:solidFill>
                      <a:schemeClr val="bg1">
                        <a:lumMod val="65000"/>
                      </a:schemeClr>
                    </a:solidFill>
                  </a:tcPr>
                </a:tc>
                <a:tc>
                  <a:txBody>
                    <a:bodyPr/>
                    <a:lstStyle/>
                    <a:p>
                      <a:r>
                        <a:rPr lang="en-GB" sz="1000" noProof="0" dirty="0">
                          <a:solidFill>
                            <a:schemeClr val="bg1"/>
                          </a:solidFill>
                          <a:latin typeface="Tunga" panose="020B0502040204020203" pitchFamily="34" charset="0"/>
                          <a:cs typeface="Tunga" panose="020B0502040204020203" pitchFamily="34" charset="0"/>
                        </a:rPr>
                        <a:t>Transit time</a:t>
                      </a:r>
                    </a:p>
                  </a:txBody>
                  <a:tcPr>
                    <a:solidFill>
                      <a:schemeClr val="bg1">
                        <a:lumMod val="65000"/>
                      </a:schemeClr>
                    </a:solidFill>
                  </a:tcPr>
                </a:tc>
                <a:extLst>
                  <a:ext uri="{0D108BD9-81ED-4DB2-BD59-A6C34878D82A}">
                    <a16:rowId xmlns:a16="http://schemas.microsoft.com/office/drawing/2014/main" val="2550279558"/>
                  </a:ext>
                </a:extLst>
              </a:tr>
              <a:tr h="0">
                <a:tc>
                  <a:txBody>
                    <a:bodyPr/>
                    <a:lstStyle/>
                    <a:p>
                      <a:r>
                        <a:rPr lang="en-GB" sz="1000" noProof="0" dirty="0">
                          <a:solidFill>
                            <a:schemeClr val="tx1"/>
                          </a:solidFill>
                          <a:latin typeface="Tunga" panose="020B0502040204020203" pitchFamily="34" charset="0"/>
                          <a:cs typeface="Tunga" panose="020B0502040204020203" pitchFamily="34" charset="0"/>
                        </a:rPr>
                        <a:t>SU Night</a:t>
                      </a:r>
                    </a:p>
                  </a:txBody>
                  <a:tcPr>
                    <a:solidFill>
                      <a:srgbClr val="FFFFCC"/>
                    </a:solidFill>
                  </a:tcPr>
                </a:tc>
                <a:tc>
                  <a:txBody>
                    <a:bodyPr/>
                    <a:lstStyle/>
                    <a:p>
                      <a:r>
                        <a:rPr lang="en-GB" sz="1000" noProof="0" dirty="0">
                          <a:solidFill>
                            <a:schemeClr val="tx1"/>
                          </a:solidFill>
                          <a:latin typeface="Tunga" panose="020B0502040204020203" pitchFamily="34" charset="0"/>
                          <a:cs typeface="Tunga" panose="020B0502040204020203" pitchFamily="34" charset="0"/>
                        </a:rPr>
                        <a:t>MO Morning</a:t>
                      </a:r>
                    </a:p>
                  </a:txBody>
                  <a:tcPr>
                    <a:solidFill>
                      <a:srgbClr val="FFFFCC"/>
                    </a:solidFill>
                  </a:tcPr>
                </a:tc>
                <a:tc>
                  <a:txBody>
                    <a:bodyPr/>
                    <a:lstStyle/>
                    <a:p>
                      <a:r>
                        <a:rPr lang="en-GB" sz="1000" noProof="0" dirty="0">
                          <a:solidFill>
                            <a:schemeClr val="tx1"/>
                          </a:solidFill>
                          <a:latin typeface="Tunga" panose="020B0502040204020203" pitchFamily="34" charset="0"/>
                          <a:cs typeface="Tunga" panose="020B0502040204020203" pitchFamily="34" charset="0"/>
                        </a:rPr>
                        <a:t>BIM</a:t>
                      </a:r>
                    </a:p>
                  </a:txBody>
                  <a:tcPr>
                    <a:solidFill>
                      <a:srgbClr val="FFFFCC"/>
                    </a:solidFill>
                  </a:tcPr>
                </a:tc>
                <a:tc>
                  <a:txBody>
                    <a:bodyPr/>
                    <a:lstStyle/>
                    <a:p>
                      <a:r>
                        <a:rPr lang="en-GB" sz="1000" noProof="0" dirty="0">
                          <a:solidFill>
                            <a:schemeClr val="tx1"/>
                          </a:solidFill>
                          <a:latin typeface="Tunga" panose="020B0502040204020203" pitchFamily="34" charset="0"/>
                          <a:cs typeface="Tunga" panose="020B0502040204020203" pitchFamily="34" charset="0"/>
                        </a:rPr>
                        <a:t>6 hours</a:t>
                      </a:r>
                    </a:p>
                  </a:txBody>
                  <a:tcPr>
                    <a:solidFill>
                      <a:srgbClr val="FFFFCC"/>
                    </a:solidFill>
                  </a:tcPr>
                </a:tc>
                <a:extLst>
                  <a:ext uri="{0D108BD9-81ED-4DB2-BD59-A6C34878D82A}">
                    <a16:rowId xmlns:a16="http://schemas.microsoft.com/office/drawing/2014/main" val="3983907128"/>
                  </a:ext>
                </a:extLst>
              </a:tr>
              <a:tr h="0">
                <a:tc>
                  <a:txBody>
                    <a:bodyPr/>
                    <a:lstStyle/>
                    <a:p>
                      <a:r>
                        <a:rPr lang="en-GB" sz="1000" noProof="0" dirty="0">
                          <a:solidFill>
                            <a:schemeClr val="bg1"/>
                          </a:solidFill>
                          <a:latin typeface="Tunga" panose="020B0502040204020203" pitchFamily="34" charset="0"/>
                          <a:cs typeface="Tunga" panose="020B0502040204020203" pitchFamily="34" charset="0"/>
                        </a:rPr>
                        <a:t>MO Morning</a:t>
                      </a:r>
                    </a:p>
                  </a:txBody>
                  <a:tcPr>
                    <a:solidFill>
                      <a:schemeClr val="bg1">
                        <a:lumMod val="50000"/>
                      </a:schemeClr>
                    </a:solidFill>
                  </a:tcPr>
                </a:tc>
                <a:tc>
                  <a:txBody>
                    <a:bodyPr/>
                    <a:lstStyle/>
                    <a:p>
                      <a:r>
                        <a:rPr lang="en-GB" sz="1000" noProof="0" dirty="0">
                          <a:solidFill>
                            <a:schemeClr val="bg1"/>
                          </a:solidFill>
                          <a:latin typeface="Tunga" panose="020B0502040204020203" pitchFamily="34" charset="0"/>
                          <a:cs typeface="Tunga" panose="020B0502040204020203" pitchFamily="34" charset="0"/>
                        </a:rPr>
                        <a:t>MO Afternoon</a:t>
                      </a:r>
                    </a:p>
                  </a:txBody>
                  <a:tcPr>
                    <a:solidFill>
                      <a:schemeClr val="bg1">
                        <a:lumMod val="65000"/>
                      </a:schemeClr>
                    </a:solidFill>
                  </a:tcPr>
                </a:tc>
                <a:tc>
                  <a:txBody>
                    <a:bodyPr/>
                    <a:lstStyle/>
                    <a:p>
                      <a:r>
                        <a:rPr lang="en-GB" sz="1000" noProof="0" dirty="0">
                          <a:solidFill>
                            <a:schemeClr val="bg1"/>
                          </a:solidFill>
                          <a:latin typeface="Tunga" panose="020B0502040204020203" pitchFamily="34" charset="0"/>
                          <a:cs typeface="Tunga" panose="020B0502040204020203" pitchFamily="34" charset="0"/>
                        </a:rPr>
                        <a:t>BIM</a:t>
                      </a:r>
                    </a:p>
                  </a:txBody>
                  <a:tcPr>
                    <a:solidFill>
                      <a:schemeClr val="bg1">
                        <a:lumMod val="65000"/>
                      </a:schemeClr>
                    </a:solidFill>
                  </a:tcPr>
                </a:tc>
                <a:tc>
                  <a:txBody>
                    <a:bodyPr/>
                    <a:lstStyle/>
                    <a:p>
                      <a:r>
                        <a:rPr lang="en-GB" sz="1000" noProof="0" dirty="0">
                          <a:solidFill>
                            <a:schemeClr val="bg1"/>
                          </a:solidFill>
                          <a:latin typeface="Tunga" panose="020B0502040204020203" pitchFamily="34" charset="0"/>
                          <a:cs typeface="Tunga" panose="020B0502040204020203" pitchFamily="34" charset="0"/>
                        </a:rPr>
                        <a:t>6 hours</a:t>
                      </a:r>
                    </a:p>
                  </a:txBody>
                  <a:tcPr>
                    <a:solidFill>
                      <a:schemeClr val="bg1">
                        <a:lumMod val="65000"/>
                      </a:schemeClr>
                    </a:solidFill>
                  </a:tcPr>
                </a:tc>
                <a:extLst>
                  <a:ext uri="{0D108BD9-81ED-4DB2-BD59-A6C34878D82A}">
                    <a16:rowId xmlns:a16="http://schemas.microsoft.com/office/drawing/2014/main" val="68612838"/>
                  </a:ext>
                </a:extLst>
              </a:tr>
              <a:tr h="0">
                <a:tc>
                  <a:txBody>
                    <a:bodyPr/>
                    <a:lstStyle/>
                    <a:p>
                      <a:r>
                        <a:rPr lang="en-GB" sz="1000" noProof="0" dirty="0">
                          <a:solidFill>
                            <a:schemeClr val="bg1"/>
                          </a:solidFill>
                          <a:latin typeface="Tunga" panose="020B0502040204020203" pitchFamily="34" charset="0"/>
                          <a:cs typeface="Tunga" panose="020B0502040204020203" pitchFamily="34" charset="0"/>
                        </a:rPr>
                        <a:t>TU Night</a:t>
                      </a:r>
                    </a:p>
                  </a:txBody>
                  <a:tcPr>
                    <a:solidFill>
                      <a:schemeClr val="bg1">
                        <a:lumMod val="50000"/>
                      </a:schemeClr>
                    </a:solidFill>
                  </a:tcPr>
                </a:tc>
                <a:tc>
                  <a:txBody>
                    <a:bodyPr/>
                    <a:lstStyle/>
                    <a:p>
                      <a:r>
                        <a:rPr lang="en-GB" sz="1000" noProof="0" dirty="0">
                          <a:solidFill>
                            <a:schemeClr val="bg1"/>
                          </a:solidFill>
                          <a:latin typeface="Tunga" panose="020B0502040204020203" pitchFamily="34" charset="0"/>
                          <a:cs typeface="Tunga" panose="020B0502040204020203" pitchFamily="34" charset="0"/>
                        </a:rPr>
                        <a:t>WE Morning</a:t>
                      </a:r>
                    </a:p>
                  </a:txBody>
                  <a:tcPr>
                    <a:solidFill>
                      <a:schemeClr val="bg1">
                        <a:lumMod val="65000"/>
                      </a:schemeClr>
                    </a:solidFill>
                  </a:tcPr>
                </a:tc>
                <a:tc>
                  <a:txBody>
                    <a:bodyPr/>
                    <a:lstStyle/>
                    <a:p>
                      <a:r>
                        <a:rPr lang="en-GB" sz="1000" noProof="0" dirty="0">
                          <a:solidFill>
                            <a:schemeClr val="bg1"/>
                          </a:solidFill>
                          <a:latin typeface="Tunga" panose="020B0502040204020203" pitchFamily="34" charset="0"/>
                          <a:cs typeface="Tunga" panose="020B0502040204020203" pitchFamily="34" charset="0"/>
                        </a:rPr>
                        <a:t>BIM</a:t>
                      </a:r>
                    </a:p>
                  </a:txBody>
                  <a:tcPr>
                    <a:solidFill>
                      <a:schemeClr val="bg1">
                        <a:lumMod val="65000"/>
                      </a:schemeClr>
                    </a:solidFill>
                  </a:tcPr>
                </a:tc>
                <a:tc>
                  <a:txBody>
                    <a:bodyPr/>
                    <a:lstStyle/>
                    <a:p>
                      <a:r>
                        <a:rPr lang="en-GB" sz="1000" noProof="0" dirty="0">
                          <a:solidFill>
                            <a:schemeClr val="bg1"/>
                          </a:solidFill>
                          <a:latin typeface="Tunga" panose="020B0502040204020203" pitchFamily="34" charset="0"/>
                          <a:cs typeface="Tunga" panose="020B0502040204020203" pitchFamily="34" charset="0"/>
                        </a:rPr>
                        <a:t>6 hours</a:t>
                      </a:r>
                    </a:p>
                  </a:txBody>
                  <a:tcPr>
                    <a:solidFill>
                      <a:schemeClr val="bg1">
                        <a:lumMod val="65000"/>
                      </a:schemeClr>
                    </a:solidFill>
                  </a:tcPr>
                </a:tc>
                <a:extLst>
                  <a:ext uri="{0D108BD9-81ED-4DB2-BD59-A6C34878D82A}">
                    <a16:rowId xmlns:a16="http://schemas.microsoft.com/office/drawing/2014/main" val="2201246625"/>
                  </a:ext>
                </a:extLst>
              </a:tr>
              <a:tr h="0">
                <a:tc>
                  <a:txBody>
                    <a:bodyPr/>
                    <a:lstStyle/>
                    <a:p>
                      <a:r>
                        <a:rPr lang="en-GB" sz="1000" noProof="0" dirty="0">
                          <a:solidFill>
                            <a:schemeClr val="bg1"/>
                          </a:solidFill>
                          <a:latin typeface="Tunga" panose="020B0502040204020203" pitchFamily="34" charset="0"/>
                          <a:cs typeface="Tunga" panose="020B0502040204020203" pitchFamily="34" charset="0"/>
                        </a:rPr>
                        <a:t>WE Afternoon</a:t>
                      </a:r>
                    </a:p>
                  </a:txBody>
                  <a:tcPr>
                    <a:solidFill>
                      <a:srgbClr val="FF0000"/>
                    </a:solidFill>
                  </a:tcPr>
                </a:tc>
                <a:tc>
                  <a:txBody>
                    <a:bodyPr/>
                    <a:lstStyle/>
                    <a:p>
                      <a:r>
                        <a:rPr lang="en-GB" sz="1000" b="0" noProof="0" dirty="0">
                          <a:solidFill>
                            <a:schemeClr val="bg1"/>
                          </a:solidFill>
                          <a:latin typeface="Tunga" panose="020B0502040204020203" pitchFamily="34" charset="0"/>
                          <a:cs typeface="Tunga" panose="020B0502040204020203" pitchFamily="34" charset="0"/>
                        </a:rPr>
                        <a:t>TH Morning</a:t>
                      </a:r>
                    </a:p>
                  </a:txBody>
                  <a:tcPr>
                    <a:solidFill>
                      <a:srgbClr val="FF0000"/>
                    </a:solidFill>
                  </a:tcPr>
                </a:tc>
                <a:tc>
                  <a:txBody>
                    <a:bodyPr/>
                    <a:lstStyle/>
                    <a:p>
                      <a:r>
                        <a:rPr lang="en-GB" sz="1000" b="0" noProof="0" dirty="0">
                          <a:solidFill>
                            <a:schemeClr val="bg1"/>
                          </a:solidFill>
                          <a:latin typeface="Tunga" panose="020B0502040204020203" pitchFamily="34" charset="0"/>
                          <a:cs typeface="Tunga" panose="020B0502040204020203" pitchFamily="34" charset="0"/>
                        </a:rPr>
                        <a:t>BIM</a:t>
                      </a:r>
                    </a:p>
                  </a:txBody>
                  <a:tcPr>
                    <a:solidFill>
                      <a:schemeClr val="bg1">
                        <a:lumMod val="65000"/>
                      </a:schemeClr>
                    </a:solidFill>
                  </a:tcPr>
                </a:tc>
                <a:tc>
                  <a:txBody>
                    <a:bodyPr/>
                    <a:lstStyle/>
                    <a:p>
                      <a:r>
                        <a:rPr lang="en-GB" sz="1000" noProof="0" dirty="0">
                          <a:solidFill>
                            <a:schemeClr val="bg1"/>
                          </a:solidFill>
                          <a:latin typeface="Tunga" panose="020B0502040204020203" pitchFamily="34" charset="0"/>
                          <a:cs typeface="Tunga" panose="020B0502040204020203" pitchFamily="34" charset="0"/>
                        </a:rPr>
                        <a:t>6 hours</a:t>
                      </a:r>
                      <a:endParaRPr lang="en-GB" sz="1000" b="0" noProof="0" dirty="0">
                        <a:solidFill>
                          <a:schemeClr val="bg1"/>
                        </a:solidFill>
                        <a:latin typeface="Tunga" panose="020B0502040204020203" pitchFamily="34" charset="0"/>
                        <a:cs typeface="Tunga" panose="020B0502040204020203" pitchFamily="34" charset="0"/>
                      </a:endParaRPr>
                    </a:p>
                  </a:txBody>
                  <a:tcPr>
                    <a:solidFill>
                      <a:schemeClr val="bg1">
                        <a:lumMod val="65000"/>
                      </a:schemeClr>
                    </a:solidFill>
                  </a:tcPr>
                </a:tc>
                <a:extLst>
                  <a:ext uri="{0D108BD9-81ED-4DB2-BD59-A6C34878D82A}">
                    <a16:rowId xmlns:a16="http://schemas.microsoft.com/office/drawing/2014/main" val="10001"/>
                  </a:ext>
                </a:extLst>
              </a:tr>
              <a:tr h="0">
                <a:tc>
                  <a:txBody>
                    <a:bodyPr/>
                    <a:lstStyle/>
                    <a:p>
                      <a:r>
                        <a:rPr lang="en-GB" sz="1000" noProof="0" dirty="0">
                          <a:solidFill>
                            <a:schemeClr val="bg1"/>
                          </a:solidFill>
                          <a:latin typeface="Tunga" panose="020B0502040204020203" pitchFamily="34" charset="0"/>
                          <a:cs typeface="Tunga" panose="020B0502040204020203" pitchFamily="34" charset="0"/>
                        </a:rPr>
                        <a:t>TH Night</a:t>
                      </a:r>
                    </a:p>
                  </a:txBody>
                  <a:tcPr>
                    <a:solidFill>
                      <a:srgbClr val="FF0000"/>
                    </a:solidFill>
                  </a:tcPr>
                </a:tc>
                <a:tc>
                  <a:txBody>
                    <a:bodyPr/>
                    <a:lstStyle/>
                    <a:p>
                      <a:r>
                        <a:rPr lang="en-GB" sz="1000" noProof="0" dirty="0">
                          <a:solidFill>
                            <a:schemeClr val="bg1"/>
                          </a:solidFill>
                          <a:latin typeface="Tunga" panose="020B0502040204020203" pitchFamily="34" charset="0"/>
                          <a:cs typeface="Tunga" panose="020B0502040204020203" pitchFamily="34" charset="0"/>
                        </a:rPr>
                        <a:t>FR Morning</a:t>
                      </a:r>
                    </a:p>
                  </a:txBody>
                  <a:tcPr>
                    <a:solidFill>
                      <a:srgbClr val="FF0000"/>
                    </a:solidFill>
                  </a:tcPr>
                </a:tc>
                <a:tc>
                  <a:txBody>
                    <a:bodyPr/>
                    <a:lstStyle/>
                    <a:p>
                      <a:r>
                        <a:rPr lang="en-GB" sz="1000" noProof="0" dirty="0">
                          <a:solidFill>
                            <a:schemeClr val="bg1"/>
                          </a:solidFill>
                          <a:latin typeface="Tunga" panose="020B0502040204020203" pitchFamily="34" charset="0"/>
                          <a:cs typeface="Tunga" panose="020B0502040204020203" pitchFamily="34" charset="0"/>
                        </a:rPr>
                        <a:t>BIM</a:t>
                      </a:r>
                    </a:p>
                  </a:txBody>
                  <a:tcPr>
                    <a:solidFill>
                      <a:schemeClr val="bg1">
                        <a:lumMod val="65000"/>
                      </a:schemeClr>
                    </a:solidFill>
                  </a:tcPr>
                </a:tc>
                <a:tc>
                  <a:txBody>
                    <a:bodyPr/>
                    <a:lstStyle/>
                    <a:p>
                      <a:r>
                        <a:rPr lang="en-GB" sz="1000" noProof="0" dirty="0">
                          <a:solidFill>
                            <a:schemeClr val="bg1"/>
                          </a:solidFill>
                          <a:latin typeface="Tunga" panose="020B0502040204020203" pitchFamily="34" charset="0"/>
                          <a:cs typeface="Tunga" panose="020B0502040204020203" pitchFamily="34" charset="0"/>
                        </a:rPr>
                        <a:t>6 hours</a:t>
                      </a:r>
                    </a:p>
                  </a:txBody>
                  <a:tcPr>
                    <a:solidFill>
                      <a:schemeClr val="bg1">
                        <a:lumMod val="65000"/>
                      </a:schemeClr>
                    </a:solidFill>
                  </a:tcPr>
                </a:tc>
                <a:extLst>
                  <a:ext uri="{0D108BD9-81ED-4DB2-BD59-A6C34878D82A}">
                    <a16:rowId xmlns:a16="http://schemas.microsoft.com/office/drawing/2014/main" val="10002"/>
                  </a:ext>
                </a:extLst>
              </a:tr>
            </a:tbl>
          </a:graphicData>
        </a:graphic>
      </p:graphicFrame>
      <p:graphicFrame>
        <p:nvGraphicFramePr>
          <p:cNvPr id="95" name="Table 94"/>
          <p:cNvGraphicFramePr>
            <a:graphicFrameLocks noGrp="1"/>
          </p:cNvGraphicFramePr>
          <p:nvPr>
            <p:extLst>
              <p:ext uri="{D42A27DB-BD31-4B8C-83A1-F6EECF244321}">
                <p14:modId xmlns:p14="http://schemas.microsoft.com/office/powerpoint/2010/main" val="1326782530"/>
              </p:ext>
            </p:extLst>
          </p:nvPr>
        </p:nvGraphicFramePr>
        <p:xfrm>
          <a:off x="3978564" y="4088968"/>
          <a:ext cx="3641436" cy="1463040"/>
        </p:xfrm>
        <a:graphic>
          <a:graphicData uri="http://schemas.openxmlformats.org/drawingml/2006/table">
            <a:tbl>
              <a:tblPr bandRow="1">
                <a:tableStyleId>{073A0DAA-6AF3-43AB-8588-CEC1D06C72B9}</a:tableStyleId>
              </a:tblPr>
              <a:tblGrid>
                <a:gridCol w="1126836">
                  <a:extLst>
                    <a:ext uri="{9D8B030D-6E8A-4147-A177-3AD203B41FA5}">
                      <a16:colId xmlns:a16="http://schemas.microsoft.com/office/drawing/2014/main" val="20000"/>
                    </a:ext>
                  </a:extLst>
                </a:gridCol>
                <a:gridCol w="1066800">
                  <a:extLst>
                    <a:ext uri="{9D8B030D-6E8A-4147-A177-3AD203B41FA5}">
                      <a16:colId xmlns:a16="http://schemas.microsoft.com/office/drawing/2014/main" val="20001"/>
                    </a:ext>
                  </a:extLst>
                </a:gridCol>
                <a:gridCol w="685800">
                  <a:extLst>
                    <a:ext uri="{9D8B030D-6E8A-4147-A177-3AD203B41FA5}">
                      <a16:colId xmlns:a16="http://schemas.microsoft.com/office/drawing/2014/main" val="2683200387"/>
                    </a:ext>
                  </a:extLst>
                </a:gridCol>
                <a:gridCol w="762000">
                  <a:extLst>
                    <a:ext uri="{9D8B030D-6E8A-4147-A177-3AD203B41FA5}">
                      <a16:colId xmlns:a16="http://schemas.microsoft.com/office/drawing/2014/main" val="598301134"/>
                    </a:ext>
                  </a:extLst>
                </a:gridCol>
              </a:tblGrid>
              <a:tr h="0">
                <a:tc>
                  <a:txBody>
                    <a:bodyPr/>
                    <a:lstStyle/>
                    <a:p>
                      <a:r>
                        <a:rPr lang="en-GB" sz="1000" noProof="0" dirty="0">
                          <a:solidFill>
                            <a:schemeClr val="bg1"/>
                          </a:solidFill>
                          <a:latin typeface="Tunga" panose="020B0502040204020203" pitchFamily="34" charset="0"/>
                          <a:cs typeface="Tunga" panose="020B0502040204020203" pitchFamily="34" charset="0"/>
                        </a:rPr>
                        <a:t>Tilburg (Departure)</a:t>
                      </a:r>
                    </a:p>
                  </a:txBody>
                  <a:tcPr>
                    <a:solidFill>
                      <a:schemeClr val="bg1">
                        <a:lumMod val="50000"/>
                      </a:schemeClr>
                    </a:solidFill>
                  </a:tcPr>
                </a:tc>
                <a:tc>
                  <a:txBody>
                    <a:bodyPr/>
                    <a:lstStyle/>
                    <a:p>
                      <a:r>
                        <a:rPr lang="en-GB" sz="1000" noProof="0" dirty="0">
                          <a:solidFill>
                            <a:schemeClr val="bg1"/>
                          </a:solidFill>
                          <a:latin typeface="Tunga" panose="020B0502040204020203" pitchFamily="34" charset="0"/>
                          <a:cs typeface="Tunga" panose="020B0502040204020203" pitchFamily="34" charset="0"/>
                        </a:rPr>
                        <a:t>Rotterdam (Arrival)</a:t>
                      </a:r>
                    </a:p>
                  </a:txBody>
                  <a:tcPr>
                    <a:solidFill>
                      <a:schemeClr val="bg1">
                        <a:lumMod val="65000"/>
                      </a:schemeClr>
                    </a:solidFill>
                  </a:tcPr>
                </a:tc>
                <a:tc>
                  <a:txBody>
                    <a:bodyPr/>
                    <a:lstStyle/>
                    <a:p>
                      <a:r>
                        <a:rPr lang="en-GB" sz="1000" noProof="0" dirty="0">
                          <a:solidFill>
                            <a:schemeClr val="bg1"/>
                          </a:solidFill>
                          <a:latin typeface="Tunga" panose="020B0502040204020203" pitchFamily="34" charset="0"/>
                          <a:cs typeface="Tunga" panose="020B0502040204020203" pitchFamily="34" charset="0"/>
                        </a:rPr>
                        <a:t>Operator</a:t>
                      </a:r>
                    </a:p>
                  </a:txBody>
                  <a:tcPr>
                    <a:solidFill>
                      <a:schemeClr val="bg1">
                        <a:lumMod val="65000"/>
                      </a:schemeClr>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000" noProof="0" dirty="0">
                          <a:solidFill>
                            <a:schemeClr val="bg1"/>
                          </a:solidFill>
                          <a:latin typeface="Tunga" panose="020B0502040204020203" pitchFamily="34" charset="0"/>
                          <a:cs typeface="Tunga" panose="020B0502040204020203" pitchFamily="34" charset="0"/>
                        </a:rPr>
                        <a:t>Transit time</a:t>
                      </a:r>
                    </a:p>
                  </a:txBody>
                  <a:tcPr>
                    <a:solidFill>
                      <a:schemeClr val="bg1">
                        <a:lumMod val="65000"/>
                      </a:schemeClr>
                    </a:solidFill>
                  </a:tcPr>
                </a:tc>
                <a:extLst>
                  <a:ext uri="{0D108BD9-81ED-4DB2-BD59-A6C34878D82A}">
                    <a16:rowId xmlns:a16="http://schemas.microsoft.com/office/drawing/2014/main" val="2550279558"/>
                  </a:ext>
                </a:extLst>
              </a:tr>
              <a:tr h="0">
                <a:tc>
                  <a:txBody>
                    <a:bodyPr/>
                    <a:lstStyle/>
                    <a:p>
                      <a:r>
                        <a:rPr lang="en-GB" sz="1000" noProof="0" dirty="0">
                          <a:solidFill>
                            <a:schemeClr val="bg1"/>
                          </a:solidFill>
                          <a:latin typeface="Tunga" panose="020B0502040204020203" pitchFamily="34" charset="0"/>
                          <a:cs typeface="Tunga" panose="020B0502040204020203" pitchFamily="34" charset="0"/>
                        </a:rPr>
                        <a:t>TU Evening</a:t>
                      </a:r>
                    </a:p>
                  </a:txBody>
                  <a:tcPr>
                    <a:solidFill>
                      <a:schemeClr val="bg1">
                        <a:lumMod val="50000"/>
                      </a:schemeClr>
                    </a:solidFill>
                  </a:tcPr>
                </a:tc>
                <a:tc>
                  <a:txBody>
                    <a:bodyPr/>
                    <a:lstStyle/>
                    <a:p>
                      <a:r>
                        <a:rPr lang="en-GB" sz="1000" noProof="0" dirty="0">
                          <a:solidFill>
                            <a:schemeClr val="bg1"/>
                          </a:solidFill>
                          <a:latin typeface="Tunga" panose="020B0502040204020203" pitchFamily="34" charset="0"/>
                          <a:cs typeface="Tunga" panose="020B0502040204020203" pitchFamily="34" charset="0"/>
                        </a:rPr>
                        <a:t>WE Morning</a:t>
                      </a:r>
                    </a:p>
                  </a:txBody>
                  <a:tcPr>
                    <a:solidFill>
                      <a:schemeClr val="bg1">
                        <a:lumMod val="65000"/>
                      </a:schemeClr>
                    </a:solidFill>
                  </a:tcPr>
                </a:tc>
                <a:tc>
                  <a:txBody>
                    <a:bodyPr/>
                    <a:lstStyle/>
                    <a:p>
                      <a:r>
                        <a:rPr lang="en-GB" sz="1000" noProof="0" dirty="0">
                          <a:solidFill>
                            <a:schemeClr val="bg1"/>
                          </a:solidFill>
                          <a:latin typeface="Tunga" panose="020B0502040204020203" pitchFamily="34" charset="0"/>
                          <a:cs typeface="Tunga" panose="020B0502040204020203" pitchFamily="34" charset="0"/>
                        </a:rPr>
                        <a:t>BIM</a:t>
                      </a:r>
                    </a:p>
                  </a:txBody>
                  <a:tcPr>
                    <a:solidFill>
                      <a:schemeClr val="bg1">
                        <a:lumMod val="65000"/>
                      </a:schemeClr>
                    </a:solidFill>
                  </a:tcPr>
                </a:tc>
                <a:tc>
                  <a:txBody>
                    <a:bodyPr/>
                    <a:lstStyle/>
                    <a:p>
                      <a:r>
                        <a:rPr lang="en-GB" sz="1000" noProof="0" dirty="0">
                          <a:solidFill>
                            <a:schemeClr val="bg1"/>
                          </a:solidFill>
                          <a:latin typeface="Tunga" panose="020B0502040204020203" pitchFamily="34" charset="0"/>
                          <a:cs typeface="Tunga" panose="020B0502040204020203" pitchFamily="34" charset="0"/>
                        </a:rPr>
                        <a:t>6 hours</a:t>
                      </a:r>
                    </a:p>
                  </a:txBody>
                  <a:tcPr>
                    <a:solidFill>
                      <a:schemeClr val="bg1">
                        <a:lumMod val="65000"/>
                      </a:schemeClr>
                    </a:solidFill>
                  </a:tcPr>
                </a:tc>
                <a:extLst>
                  <a:ext uri="{0D108BD9-81ED-4DB2-BD59-A6C34878D82A}">
                    <a16:rowId xmlns:a16="http://schemas.microsoft.com/office/drawing/2014/main" val="3983907128"/>
                  </a:ext>
                </a:extLst>
              </a:tr>
              <a:tr h="0">
                <a:tc>
                  <a:txBody>
                    <a:bodyPr/>
                    <a:lstStyle/>
                    <a:p>
                      <a:r>
                        <a:rPr lang="en-GB" sz="1000" noProof="0" dirty="0">
                          <a:solidFill>
                            <a:schemeClr val="tx1"/>
                          </a:solidFill>
                          <a:latin typeface="Tunga" panose="020B0502040204020203" pitchFamily="34" charset="0"/>
                          <a:cs typeface="Tunga" panose="020B0502040204020203" pitchFamily="34" charset="0"/>
                        </a:rPr>
                        <a:t>WE Evening</a:t>
                      </a:r>
                    </a:p>
                  </a:txBody>
                  <a:tcPr>
                    <a:solidFill>
                      <a:srgbClr val="FFFFCC"/>
                    </a:solidFill>
                  </a:tcPr>
                </a:tc>
                <a:tc>
                  <a:txBody>
                    <a:bodyPr/>
                    <a:lstStyle/>
                    <a:p>
                      <a:r>
                        <a:rPr lang="en-GB" sz="1000" noProof="0" dirty="0">
                          <a:solidFill>
                            <a:schemeClr val="tx1"/>
                          </a:solidFill>
                          <a:latin typeface="Tunga" panose="020B0502040204020203" pitchFamily="34" charset="0"/>
                          <a:cs typeface="Tunga" panose="020B0502040204020203" pitchFamily="34" charset="0"/>
                        </a:rPr>
                        <a:t>TH Morning</a:t>
                      </a:r>
                    </a:p>
                  </a:txBody>
                  <a:tcPr>
                    <a:solidFill>
                      <a:srgbClr val="FFFFCC"/>
                    </a:solidFill>
                  </a:tcPr>
                </a:tc>
                <a:tc>
                  <a:txBody>
                    <a:bodyPr/>
                    <a:lstStyle/>
                    <a:p>
                      <a:r>
                        <a:rPr lang="en-GB" sz="1000" noProof="0" dirty="0">
                          <a:solidFill>
                            <a:schemeClr val="tx1"/>
                          </a:solidFill>
                          <a:latin typeface="Tunga" panose="020B0502040204020203" pitchFamily="34" charset="0"/>
                          <a:cs typeface="Tunga" panose="020B0502040204020203" pitchFamily="34" charset="0"/>
                        </a:rPr>
                        <a:t>BIM</a:t>
                      </a:r>
                    </a:p>
                  </a:txBody>
                  <a:tcPr>
                    <a:solidFill>
                      <a:srgbClr val="FFFFCC"/>
                    </a:solidFill>
                  </a:tcPr>
                </a:tc>
                <a:tc>
                  <a:txBody>
                    <a:bodyPr/>
                    <a:lstStyle/>
                    <a:p>
                      <a:r>
                        <a:rPr lang="en-GB" sz="1000" noProof="0" dirty="0">
                          <a:solidFill>
                            <a:schemeClr val="tx1"/>
                          </a:solidFill>
                          <a:latin typeface="Tunga" panose="020B0502040204020203" pitchFamily="34" charset="0"/>
                          <a:cs typeface="Tunga" panose="020B0502040204020203" pitchFamily="34" charset="0"/>
                        </a:rPr>
                        <a:t>6 hours</a:t>
                      </a:r>
                    </a:p>
                  </a:txBody>
                  <a:tcPr>
                    <a:solidFill>
                      <a:srgbClr val="FFFFCC"/>
                    </a:solidFill>
                  </a:tcPr>
                </a:tc>
                <a:extLst>
                  <a:ext uri="{0D108BD9-81ED-4DB2-BD59-A6C34878D82A}">
                    <a16:rowId xmlns:a16="http://schemas.microsoft.com/office/drawing/2014/main" val="68612838"/>
                  </a:ext>
                </a:extLst>
              </a:tr>
              <a:tr h="0">
                <a:tc>
                  <a:txBody>
                    <a:bodyPr/>
                    <a:lstStyle/>
                    <a:p>
                      <a:r>
                        <a:rPr lang="en-GB" sz="1000" noProof="0" dirty="0">
                          <a:solidFill>
                            <a:schemeClr val="bg1"/>
                          </a:solidFill>
                          <a:latin typeface="Tunga" panose="020B0502040204020203" pitchFamily="34" charset="0"/>
                          <a:cs typeface="Tunga" panose="020B0502040204020203" pitchFamily="34" charset="0"/>
                        </a:rPr>
                        <a:t>TH Evening</a:t>
                      </a:r>
                    </a:p>
                  </a:txBody>
                  <a:tcPr>
                    <a:solidFill>
                      <a:schemeClr val="bg1">
                        <a:lumMod val="50000"/>
                      </a:schemeClr>
                    </a:solidFill>
                  </a:tcPr>
                </a:tc>
                <a:tc>
                  <a:txBody>
                    <a:bodyPr/>
                    <a:lstStyle/>
                    <a:p>
                      <a:r>
                        <a:rPr lang="en-GB" sz="1000" noProof="0" dirty="0">
                          <a:solidFill>
                            <a:schemeClr val="bg1"/>
                          </a:solidFill>
                          <a:latin typeface="Tunga" panose="020B0502040204020203" pitchFamily="34" charset="0"/>
                          <a:cs typeface="Tunga" panose="020B0502040204020203" pitchFamily="34" charset="0"/>
                        </a:rPr>
                        <a:t>FR Morning</a:t>
                      </a:r>
                    </a:p>
                  </a:txBody>
                  <a:tcPr>
                    <a:solidFill>
                      <a:schemeClr val="bg1">
                        <a:lumMod val="65000"/>
                      </a:schemeClr>
                    </a:solidFill>
                  </a:tcPr>
                </a:tc>
                <a:tc>
                  <a:txBody>
                    <a:bodyPr/>
                    <a:lstStyle/>
                    <a:p>
                      <a:r>
                        <a:rPr lang="en-GB" sz="1000" noProof="0" dirty="0">
                          <a:solidFill>
                            <a:schemeClr val="bg1"/>
                          </a:solidFill>
                          <a:latin typeface="Tunga" panose="020B0502040204020203" pitchFamily="34" charset="0"/>
                          <a:cs typeface="Tunga" panose="020B0502040204020203" pitchFamily="34" charset="0"/>
                        </a:rPr>
                        <a:t>BIM</a:t>
                      </a:r>
                    </a:p>
                  </a:txBody>
                  <a:tcPr>
                    <a:solidFill>
                      <a:schemeClr val="bg1">
                        <a:lumMod val="65000"/>
                      </a:schemeClr>
                    </a:solidFill>
                  </a:tcPr>
                </a:tc>
                <a:tc>
                  <a:txBody>
                    <a:bodyPr/>
                    <a:lstStyle/>
                    <a:p>
                      <a:r>
                        <a:rPr lang="en-GB" sz="1000" noProof="0" dirty="0">
                          <a:solidFill>
                            <a:schemeClr val="bg1"/>
                          </a:solidFill>
                          <a:latin typeface="Tunga" panose="020B0502040204020203" pitchFamily="34" charset="0"/>
                          <a:cs typeface="Tunga" panose="020B0502040204020203" pitchFamily="34" charset="0"/>
                        </a:rPr>
                        <a:t>6 hours</a:t>
                      </a:r>
                    </a:p>
                  </a:txBody>
                  <a:tcPr>
                    <a:solidFill>
                      <a:schemeClr val="bg1">
                        <a:lumMod val="65000"/>
                      </a:schemeClr>
                    </a:solidFill>
                  </a:tcPr>
                </a:tc>
                <a:extLst>
                  <a:ext uri="{0D108BD9-81ED-4DB2-BD59-A6C34878D82A}">
                    <a16:rowId xmlns:a16="http://schemas.microsoft.com/office/drawing/2014/main" val="2201246625"/>
                  </a:ext>
                </a:extLst>
              </a:tr>
              <a:tr h="0">
                <a:tc>
                  <a:txBody>
                    <a:bodyPr/>
                    <a:lstStyle/>
                    <a:p>
                      <a:r>
                        <a:rPr lang="en-GB" sz="1000" b="0" noProof="0" dirty="0">
                          <a:solidFill>
                            <a:schemeClr val="bg1"/>
                          </a:solidFill>
                          <a:latin typeface="Tunga" panose="020B0502040204020203" pitchFamily="34" charset="0"/>
                          <a:cs typeface="Tunga" panose="020B0502040204020203" pitchFamily="34" charset="0"/>
                        </a:rPr>
                        <a:t>FR Evening</a:t>
                      </a:r>
                    </a:p>
                  </a:txBody>
                  <a:tcPr>
                    <a:solidFill>
                      <a:schemeClr val="bg1">
                        <a:lumMod val="50000"/>
                      </a:schemeClr>
                    </a:solidFill>
                  </a:tcPr>
                </a:tc>
                <a:tc>
                  <a:txBody>
                    <a:bodyPr/>
                    <a:lstStyle/>
                    <a:p>
                      <a:r>
                        <a:rPr lang="en-GB" sz="1000" noProof="0" dirty="0">
                          <a:solidFill>
                            <a:schemeClr val="bg1"/>
                          </a:solidFill>
                          <a:latin typeface="Tunga" panose="020B0502040204020203" pitchFamily="34" charset="0"/>
                          <a:cs typeface="Tunga" panose="020B0502040204020203" pitchFamily="34" charset="0"/>
                        </a:rPr>
                        <a:t>SA Morning</a:t>
                      </a:r>
                    </a:p>
                  </a:txBody>
                  <a:tcPr>
                    <a:solidFill>
                      <a:schemeClr val="bg1">
                        <a:lumMod val="65000"/>
                      </a:schemeClr>
                    </a:solidFill>
                  </a:tcPr>
                </a:tc>
                <a:tc>
                  <a:txBody>
                    <a:bodyPr/>
                    <a:lstStyle/>
                    <a:p>
                      <a:r>
                        <a:rPr lang="en-GB" sz="1000" b="0" noProof="0" dirty="0">
                          <a:solidFill>
                            <a:schemeClr val="bg1"/>
                          </a:solidFill>
                          <a:latin typeface="Tunga" panose="020B0502040204020203" pitchFamily="34" charset="0"/>
                          <a:cs typeface="Tunga" panose="020B0502040204020203" pitchFamily="34" charset="0"/>
                        </a:rPr>
                        <a:t>BIM</a:t>
                      </a:r>
                    </a:p>
                  </a:txBody>
                  <a:tcPr>
                    <a:solidFill>
                      <a:schemeClr val="bg1">
                        <a:lumMod val="65000"/>
                      </a:schemeClr>
                    </a:solidFill>
                  </a:tcPr>
                </a:tc>
                <a:tc>
                  <a:txBody>
                    <a:bodyPr/>
                    <a:lstStyle/>
                    <a:p>
                      <a:r>
                        <a:rPr lang="en-GB" sz="1000" noProof="0" dirty="0">
                          <a:solidFill>
                            <a:schemeClr val="bg1"/>
                          </a:solidFill>
                          <a:latin typeface="Tunga" panose="020B0502040204020203" pitchFamily="34" charset="0"/>
                          <a:cs typeface="Tunga" panose="020B0502040204020203" pitchFamily="34" charset="0"/>
                        </a:rPr>
                        <a:t>6 hours</a:t>
                      </a:r>
                      <a:endParaRPr lang="en-GB" sz="1000" b="0" noProof="0" dirty="0">
                        <a:solidFill>
                          <a:schemeClr val="bg1"/>
                        </a:solidFill>
                        <a:latin typeface="Tunga" panose="020B0502040204020203" pitchFamily="34" charset="0"/>
                        <a:cs typeface="Tunga" panose="020B0502040204020203" pitchFamily="34" charset="0"/>
                      </a:endParaRPr>
                    </a:p>
                  </a:txBody>
                  <a:tcPr>
                    <a:solidFill>
                      <a:schemeClr val="bg1">
                        <a:lumMod val="65000"/>
                      </a:schemeClr>
                    </a:solidFill>
                  </a:tcPr>
                </a:tc>
                <a:extLst>
                  <a:ext uri="{0D108BD9-81ED-4DB2-BD59-A6C34878D82A}">
                    <a16:rowId xmlns:a16="http://schemas.microsoft.com/office/drawing/2014/main" val="10001"/>
                  </a:ext>
                </a:extLst>
              </a:tr>
              <a:tr h="0">
                <a:tc>
                  <a:txBody>
                    <a:bodyPr/>
                    <a:lstStyle/>
                    <a:p>
                      <a:r>
                        <a:rPr lang="en-GB" sz="1000" noProof="0" dirty="0">
                          <a:solidFill>
                            <a:schemeClr val="bg1"/>
                          </a:solidFill>
                          <a:latin typeface="Tunga" panose="020B0502040204020203" pitchFamily="34" charset="0"/>
                          <a:cs typeface="Tunga" panose="020B0502040204020203" pitchFamily="34" charset="0"/>
                        </a:rPr>
                        <a:t>SA Evening</a:t>
                      </a:r>
                    </a:p>
                  </a:txBody>
                  <a:tcPr>
                    <a:solidFill>
                      <a:schemeClr val="bg1">
                        <a:lumMod val="50000"/>
                      </a:schemeClr>
                    </a:solidFill>
                  </a:tcPr>
                </a:tc>
                <a:tc>
                  <a:txBody>
                    <a:bodyPr/>
                    <a:lstStyle/>
                    <a:p>
                      <a:r>
                        <a:rPr lang="en-GB" sz="1000" noProof="0" dirty="0">
                          <a:solidFill>
                            <a:schemeClr val="bg1"/>
                          </a:solidFill>
                          <a:latin typeface="Tunga" panose="020B0502040204020203" pitchFamily="34" charset="0"/>
                          <a:cs typeface="Tunga" panose="020B0502040204020203" pitchFamily="34" charset="0"/>
                        </a:rPr>
                        <a:t>SU Morning</a:t>
                      </a:r>
                    </a:p>
                  </a:txBody>
                  <a:tcPr>
                    <a:solidFill>
                      <a:schemeClr val="bg1">
                        <a:lumMod val="65000"/>
                      </a:schemeClr>
                    </a:solidFill>
                  </a:tcPr>
                </a:tc>
                <a:tc>
                  <a:txBody>
                    <a:bodyPr/>
                    <a:lstStyle/>
                    <a:p>
                      <a:r>
                        <a:rPr lang="en-GB" sz="1000" noProof="0" dirty="0">
                          <a:solidFill>
                            <a:schemeClr val="bg1"/>
                          </a:solidFill>
                          <a:latin typeface="Tunga" panose="020B0502040204020203" pitchFamily="34" charset="0"/>
                          <a:cs typeface="Tunga" panose="020B0502040204020203" pitchFamily="34" charset="0"/>
                        </a:rPr>
                        <a:t>BIM</a:t>
                      </a:r>
                    </a:p>
                  </a:txBody>
                  <a:tcPr>
                    <a:solidFill>
                      <a:schemeClr val="bg1">
                        <a:lumMod val="65000"/>
                      </a:schemeClr>
                    </a:solidFill>
                  </a:tcPr>
                </a:tc>
                <a:tc>
                  <a:txBody>
                    <a:bodyPr/>
                    <a:lstStyle/>
                    <a:p>
                      <a:r>
                        <a:rPr lang="en-GB" sz="1000" noProof="0" dirty="0">
                          <a:solidFill>
                            <a:schemeClr val="bg1"/>
                          </a:solidFill>
                          <a:latin typeface="Tunga" panose="020B0502040204020203" pitchFamily="34" charset="0"/>
                          <a:cs typeface="Tunga" panose="020B0502040204020203" pitchFamily="34" charset="0"/>
                        </a:rPr>
                        <a:t>6 hours</a:t>
                      </a:r>
                    </a:p>
                  </a:txBody>
                  <a:tcPr>
                    <a:solidFill>
                      <a:schemeClr val="bg1">
                        <a:lumMod val="65000"/>
                      </a:schemeClr>
                    </a:solidFill>
                  </a:tcPr>
                </a:tc>
                <a:extLst>
                  <a:ext uri="{0D108BD9-81ED-4DB2-BD59-A6C34878D82A}">
                    <a16:rowId xmlns:a16="http://schemas.microsoft.com/office/drawing/2014/main" val="10002"/>
                  </a:ext>
                </a:extLst>
              </a:tr>
            </a:tbl>
          </a:graphicData>
        </a:graphic>
      </p:graphicFrame>
      <p:sp>
        <p:nvSpPr>
          <p:cNvPr id="96" name="TextBox 95"/>
          <p:cNvSpPr txBox="1"/>
          <p:nvPr/>
        </p:nvSpPr>
        <p:spPr>
          <a:xfrm>
            <a:off x="86661" y="3861545"/>
            <a:ext cx="537327" cy="215444"/>
          </a:xfrm>
          <a:prstGeom prst="rect">
            <a:avLst/>
          </a:prstGeom>
          <a:noFill/>
        </p:spPr>
        <p:txBody>
          <a:bodyPr wrap="none" rtlCol="0">
            <a:spAutoFit/>
          </a:bodyPr>
          <a:lstStyle/>
          <a:p>
            <a:r>
              <a:rPr lang="en-GB" sz="800" dirty="0"/>
              <a:t>Inbound</a:t>
            </a:r>
          </a:p>
        </p:txBody>
      </p:sp>
      <p:sp>
        <p:nvSpPr>
          <p:cNvPr id="97" name="TextBox 96"/>
          <p:cNvSpPr txBox="1"/>
          <p:nvPr/>
        </p:nvSpPr>
        <p:spPr>
          <a:xfrm>
            <a:off x="3916173" y="3861545"/>
            <a:ext cx="612668" cy="215444"/>
          </a:xfrm>
          <a:prstGeom prst="rect">
            <a:avLst/>
          </a:prstGeom>
          <a:noFill/>
        </p:spPr>
        <p:txBody>
          <a:bodyPr wrap="none" rtlCol="0">
            <a:spAutoFit/>
          </a:bodyPr>
          <a:lstStyle/>
          <a:p>
            <a:r>
              <a:rPr lang="en-GB" sz="800" dirty="0"/>
              <a:t>Outbound</a:t>
            </a:r>
          </a:p>
        </p:txBody>
      </p:sp>
      <p:sp>
        <p:nvSpPr>
          <p:cNvPr id="127" name="Flowchart: Decision 126"/>
          <p:cNvSpPr/>
          <p:nvPr/>
        </p:nvSpPr>
        <p:spPr>
          <a:xfrm>
            <a:off x="446368" y="6043898"/>
            <a:ext cx="228600" cy="276133"/>
          </a:xfrm>
          <a:prstGeom prst="flowChartDecision">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a:p>
        </p:txBody>
      </p:sp>
      <p:cxnSp>
        <p:nvCxnSpPr>
          <p:cNvPr id="128" name="Straight Arrow Connector 127"/>
          <p:cNvCxnSpPr>
            <a:stCxn id="127" idx="3"/>
            <a:endCxn id="130" idx="1"/>
          </p:cNvCxnSpPr>
          <p:nvPr/>
        </p:nvCxnSpPr>
        <p:spPr>
          <a:xfrm>
            <a:off x="674968" y="6181965"/>
            <a:ext cx="7044509" cy="18676"/>
          </a:xfrm>
          <a:prstGeom prst="straightConnector1">
            <a:avLst/>
          </a:prstGeom>
          <a:ln w="38100">
            <a:tailEnd type="triangle"/>
          </a:ln>
        </p:spPr>
        <p:style>
          <a:lnRef idx="1">
            <a:schemeClr val="accent1"/>
          </a:lnRef>
          <a:fillRef idx="0">
            <a:schemeClr val="accent1"/>
          </a:fillRef>
          <a:effectRef idx="0">
            <a:schemeClr val="accent1"/>
          </a:effectRef>
          <a:fontRef idx="minor">
            <a:schemeClr val="tx1"/>
          </a:fontRef>
        </p:style>
      </p:cxnSp>
      <p:sp>
        <p:nvSpPr>
          <p:cNvPr id="130" name="Flowchart: Decision 129"/>
          <p:cNvSpPr/>
          <p:nvPr/>
        </p:nvSpPr>
        <p:spPr>
          <a:xfrm>
            <a:off x="7719477" y="6062574"/>
            <a:ext cx="228600" cy="276133"/>
          </a:xfrm>
          <a:prstGeom prst="flowChartDecision">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a:p>
        </p:txBody>
      </p:sp>
      <p:sp>
        <p:nvSpPr>
          <p:cNvPr id="131" name="Rectangle 130"/>
          <p:cNvSpPr/>
          <p:nvPr/>
        </p:nvSpPr>
        <p:spPr>
          <a:xfrm>
            <a:off x="314810" y="6607926"/>
            <a:ext cx="800133" cy="1728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l-NL" sz="1000" dirty="0"/>
              <a:t>4-9</a:t>
            </a:r>
          </a:p>
        </p:txBody>
      </p:sp>
      <p:sp>
        <p:nvSpPr>
          <p:cNvPr id="132" name="Rectangle 131"/>
          <p:cNvSpPr/>
          <p:nvPr/>
        </p:nvSpPr>
        <p:spPr>
          <a:xfrm>
            <a:off x="1109731" y="6607926"/>
            <a:ext cx="800133" cy="1728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l-NL" sz="1000" dirty="0"/>
              <a:t>5-9</a:t>
            </a:r>
          </a:p>
        </p:txBody>
      </p:sp>
      <p:sp>
        <p:nvSpPr>
          <p:cNvPr id="133" name="Rectangle 132"/>
          <p:cNvSpPr/>
          <p:nvPr/>
        </p:nvSpPr>
        <p:spPr>
          <a:xfrm>
            <a:off x="1902894" y="6607926"/>
            <a:ext cx="800133" cy="1728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l-NL" sz="1000" dirty="0"/>
              <a:t>6-9</a:t>
            </a:r>
          </a:p>
        </p:txBody>
      </p:sp>
      <p:sp>
        <p:nvSpPr>
          <p:cNvPr id="134" name="Rectangle 133"/>
          <p:cNvSpPr/>
          <p:nvPr/>
        </p:nvSpPr>
        <p:spPr>
          <a:xfrm>
            <a:off x="2704785" y="6607926"/>
            <a:ext cx="800133" cy="1728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l-NL" sz="1000" dirty="0"/>
              <a:t>7-9</a:t>
            </a:r>
          </a:p>
        </p:txBody>
      </p:sp>
      <p:sp>
        <p:nvSpPr>
          <p:cNvPr id="135" name="Rectangle 134"/>
          <p:cNvSpPr/>
          <p:nvPr/>
        </p:nvSpPr>
        <p:spPr>
          <a:xfrm>
            <a:off x="3497948" y="6607926"/>
            <a:ext cx="800133" cy="1728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l-NL" sz="1000" dirty="0"/>
              <a:t>8-9</a:t>
            </a:r>
          </a:p>
        </p:txBody>
      </p:sp>
      <p:sp>
        <p:nvSpPr>
          <p:cNvPr id="136" name="Rectangle 135"/>
          <p:cNvSpPr/>
          <p:nvPr/>
        </p:nvSpPr>
        <p:spPr>
          <a:xfrm>
            <a:off x="4298081" y="6607926"/>
            <a:ext cx="800133" cy="1728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l-NL" sz="1000" dirty="0"/>
              <a:t>9-9</a:t>
            </a:r>
          </a:p>
        </p:txBody>
      </p:sp>
      <p:sp>
        <p:nvSpPr>
          <p:cNvPr id="137" name="Rectangle 136"/>
          <p:cNvSpPr/>
          <p:nvPr/>
        </p:nvSpPr>
        <p:spPr>
          <a:xfrm>
            <a:off x="5091244" y="6607926"/>
            <a:ext cx="800133" cy="1728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l-NL" sz="1000" dirty="0"/>
              <a:t>10-9</a:t>
            </a:r>
          </a:p>
        </p:txBody>
      </p:sp>
      <p:sp>
        <p:nvSpPr>
          <p:cNvPr id="138" name="Rectangle 137"/>
          <p:cNvSpPr/>
          <p:nvPr/>
        </p:nvSpPr>
        <p:spPr>
          <a:xfrm>
            <a:off x="5891377" y="6607926"/>
            <a:ext cx="800133" cy="1728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l-NL" sz="1000" dirty="0"/>
              <a:t>11-9</a:t>
            </a:r>
          </a:p>
        </p:txBody>
      </p:sp>
      <p:sp>
        <p:nvSpPr>
          <p:cNvPr id="139" name="Rectangle 138"/>
          <p:cNvSpPr/>
          <p:nvPr/>
        </p:nvSpPr>
        <p:spPr>
          <a:xfrm>
            <a:off x="6697627" y="6607926"/>
            <a:ext cx="800133" cy="1728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l-NL" sz="1000" dirty="0"/>
              <a:t>12-9</a:t>
            </a:r>
          </a:p>
        </p:txBody>
      </p:sp>
      <p:sp>
        <p:nvSpPr>
          <p:cNvPr id="140" name="Rectangle 139"/>
          <p:cNvSpPr/>
          <p:nvPr/>
        </p:nvSpPr>
        <p:spPr>
          <a:xfrm>
            <a:off x="7497760" y="6607926"/>
            <a:ext cx="800133" cy="1728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l-NL" sz="1000" dirty="0"/>
              <a:t>13-9</a:t>
            </a:r>
          </a:p>
        </p:txBody>
      </p:sp>
      <p:sp>
        <p:nvSpPr>
          <p:cNvPr id="142" name="TextBox 141"/>
          <p:cNvSpPr txBox="1"/>
          <p:nvPr/>
        </p:nvSpPr>
        <p:spPr>
          <a:xfrm>
            <a:off x="7276573" y="5809973"/>
            <a:ext cx="1114408" cy="215444"/>
          </a:xfrm>
          <a:prstGeom prst="rect">
            <a:avLst/>
          </a:prstGeom>
          <a:noFill/>
        </p:spPr>
        <p:txBody>
          <a:bodyPr wrap="none" rtlCol="0">
            <a:spAutoFit/>
          </a:bodyPr>
          <a:lstStyle/>
          <a:p>
            <a:r>
              <a:rPr lang="en-GB" sz="800" dirty="0"/>
              <a:t>Demurrage/Detention</a:t>
            </a:r>
          </a:p>
        </p:txBody>
      </p:sp>
      <p:sp>
        <p:nvSpPr>
          <p:cNvPr id="143" name="TextBox 142"/>
          <p:cNvSpPr txBox="1"/>
          <p:nvPr/>
        </p:nvSpPr>
        <p:spPr>
          <a:xfrm>
            <a:off x="304800" y="5860434"/>
            <a:ext cx="508473" cy="215444"/>
          </a:xfrm>
          <a:prstGeom prst="rect">
            <a:avLst/>
          </a:prstGeom>
          <a:noFill/>
        </p:spPr>
        <p:txBody>
          <a:bodyPr wrap="none" rtlCol="0">
            <a:spAutoFit/>
          </a:bodyPr>
          <a:lstStyle/>
          <a:p>
            <a:r>
              <a:rPr lang="en-GB" sz="800" dirty="0"/>
              <a:t>Release</a:t>
            </a:r>
          </a:p>
        </p:txBody>
      </p:sp>
      <p:sp>
        <p:nvSpPr>
          <p:cNvPr id="144" name="Flowchart: Decision 143"/>
          <p:cNvSpPr/>
          <p:nvPr/>
        </p:nvSpPr>
        <p:spPr>
          <a:xfrm>
            <a:off x="918191" y="6097147"/>
            <a:ext cx="116672" cy="188312"/>
          </a:xfrm>
          <a:prstGeom prst="flowChartDecision">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a:p>
        </p:txBody>
      </p:sp>
      <p:sp>
        <p:nvSpPr>
          <p:cNvPr id="145" name="Flowchart: Decision 144"/>
          <p:cNvSpPr/>
          <p:nvPr/>
        </p:nvSpPr>
        <p:spPr>
          <a:xfrm>
            <a:off x="1245334" y="6106484"/>
            <a:ext cx="116672" cy="188312"/>
          </a:xfrm>
          <a:prstGeom prst="flowChartDecision">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a:p>
        </p:txBody>
      </p:sp>
      <p:sp>
        <p:nvSpPr>
          <p:cNvPr id="147" name="Rectangle 146">
            <a:hlinkClick r:id="rId19" action="ppaction://hlinksldjump"/>
          </p:cNvPr>
          <p:cNvSpPr/>
          <p:nvPr/>
        </p:nvSpPr>
        <p:spPr>
          <a:xfrm>
            <a:off x="168658" y="4343400"/>
            <a:ext cx="3230814" cy="24337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48" name="Rectangle 147">
            <a:hlinkClick r:id="rId20" action="ppaction://hlinksldjump"/>
          </p:cNvPr>
          <p:cNvSpPr/>
          <p:nvPr/>
        </p:nvSpPr>
        <p:spPr>
          <a:xfrm>
            <a:off x="168658" y="4599871"/>
            <a:ext cx="3230814" cy="22506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49" name="Rectangle 148">
            <a:hlinkClick r:id="rId21" action="ppaction://hlinksldjump"/>
          </p:cNvPr>
          <p:cNvSpPr/>
          <p:nvPr/>
        </p:nvSpPr>
        <p:spPr>
          <a:xfrm>
            <a:off x="168658" y="4840929"/>
            <a:ext cx="3230814" cy="21828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50" name="TextBox 149"/>
          <p:cNvSpPr txBox="1"/>
          <p:nvPr/>
        </p:nvSpPr>
        <p:spPr>
          <a:xfrm>
            <a:off x="1143000" y="6261556"/>
            <a:ext cx="303288" cy="215444"/>
          </a:xfrm>
          <a:prstGeom prst="rect">
            <a:avLst/>
          </a:prstGeom>
          <a:noFill/>
        </p:spPr>
        <p:txBody>
          <a:bodyPr wrap="none" rtlCol="0">
            <a:spAutoFit/>
          </a:bodyPr>
          <a:lstStyle/>
          <a:p>
            <a:r>
              <a:rPr lang="en-GB" sz="800" dirty="0"/>
              <a:t>TIL</a:t>
            </a:r>
          </a:p>
        </p:txBody>
      </p:sp>
      <p:pic>
        <p:nvPicPr>
          <p:cNvPr id="90" name="Picture 3"/>
          <p:cNvPicPr>
            <a:picLocks noChangeAspect="1" noChangeArrowheads="1"/>
          </p:cNvPicPr>
          <p:nvPr/>
        </p:nvPicPr>
        <p:blipFill>
          <a:blip r:embed="rId12" cstate="print">
            <a:duotone>
              <a:schemeClr val="bg2">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1053622" y="5886664"/>
            <a:ext cx="165578" cy="183318"/>
          </a:xfrm>
          <a:prstGeom prst="rect">
            <a:avLst/>
          </a:prstGeom>
          <a:noFill/>
          <a:ln>
            <a:noFill/>
          </a:ln>
          <a:effectLst>
            <a:outerShdw blurRad="50800" dist="38100" dir="18900000" algn="bl" rotWithShape="0">
              <a:prstClr val="black">
                <a:alpha val="40000"/>
              </a:prstClr>
            </a:outerShdw>
          </a:effectLst>
          <a:extLst/>
        </p:spPr>
      </p:pic>
      <p:sp>
        <p:nvSpPr>
          <p:cNvPr id="91" name="Rectangle 90">
            <a:hlinkClick r:id="rId22" action="ppaction://hlinksldjump"/>
          </p:cNvPr>
          <p:cNvSpPr/>
          <p:nvPr/>
        </p:nvSpPr>
        <p:spPr>
          <a:xfrm>
            <a:off x="4012374" y="4327971"/>
            <a:ext cx="3230814" cy="24337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92" name="Rectangle 91">
            <a:hlinkClick r:id="rId23" action="ppaction://hlinksldjump"/>
          </p:cNvPr>
          <p:cNvSpPr/>
          <p:nvPr/>
        </p:nvSpPr>
        <p:spPr>
          <a:xfrm>
            <a:off x="4106175" y="4555744"/>
            <a:ext cx="3230814" cy="24337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93" name="Flowchart: Decision 92"/>
          <p:cNvSpPr/>
          <p:nvPr/>
        </p:nvSpPr>
        <p:spPr>
          <a:xfrm>
            <a:off x="3662903" y="6097147"/>
            <a:ext cx="116672" cy="188312"/>
          </a:xfrm>
          <a:prstGeom prst="flowChartDecision">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a:p>
        </p:txBody>
      </p:sp>
      <p:sp>
        <p:nvSpPr>
          <p:cNvPr id="94" name="Flowchart: Decision 93"/>
          <p:cNvSpPr/>
          <p:nvPr/>
        </p:nvSpPr>
        <p:spPr>
          <a:xfrm>
            <a:off x="3990046" y="6106484"/>
            <a:ext cx="116672" cy="188312"/>
          </a:xfrm>
          <a:prstGeom prst="flowChartDecision">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a:p>
        </p:txBody>
      </p:sp>
      <p:sp>
        <p:nvSpPr>
          <p:cNvPr id="113" name="TextBox 112"/>
          <p:cNvSpPr txBox="1"/>
          <p:nvPr/>
        </p:nvSpPr>
        <p:spPr>
          <a:xfrm>
            <a:off x="3582912" y="6261556"/>
            <a:ext cx="303288" cy="215444"/>
          </a:xfrm>
          <a:prstGeom prst="rect">
            <a:avLst/>
          </a:prstGeom>
          <a:noFill/>
        </p:spPr>
        <p:txBody>
          <a:bodyPr wrap="none" rtlCol="0">
            <a:spAutoFit/>
          </a:bodyPr>
          <a:lstStyle/>
          <a:p>
            <a:r>
              <a:rPr lang="en-GB" sz="800" dirty="0"/>
              <a:t>TIL</a:t>
            </a:r>
          </a:p>
        </p:txBody>
      </p:sp>
      <p:pic>
        <p:nvPicPr>
          <p:cNvPr id="114" name="Picture 3"/>
          <p:cNvPicPr>
            <a:picLocks noChangeAspect="1" noChangeArrowheads="1"/>
          </p:cNvPicPr>
          <p:nvPr/>
        </p:nvPicPr>
        <p:blipFill>
          <a:blip r:embed="rId12" cstate="print">
            <a:duotone>
              <a:schemeClr val="bg2">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3824468" y="5904693"/>
            <a:ext cx="165578" cy="183318"/>
          </a:xfrm>
          <a:prstGeom prst="rect">
            <a:avLst/>
          </a:prstGeom>
          <a:noFill/>
          <a:ln>
            <a:noFill/>
          </a:ln>
          <a:effectLst>
            <a:outerShdw blurRad="50800" dist="38100" dir="18900000" algn="bl" rotWithShape="0">
              <a:prstClr val="black">
                <a:alpha val="40000"/>
              </a:prstClr>
            </a:outerShdw>
          </a:effectLst>
          <a:extLst/>
        </p:spPr>
      </p:pic>
      <p:sp>
        <p:nvSpPr>
          <p:cNvPr id="115" name="Rectangle 114"/>
          <p:cNvSpPr/>
          <p:nvPr/>
        </p:nvSpPr>
        <p:spPr>
          <a:xfrm>
            <a:off x="11456818" y="946710"/>
            <a:ext cx="570543" cy="520435"/>
          </a:xfrm>
          <a:prstGeom prst="rect">
            <a:avLst/>
          </a:prstGeom>
          <a:solidFill>
            <a:schemeClr val="bg1"/>
          </a:solidFill>
          <a:ln>
            <a:solidFill>
              <a:schemeClr val="bg1">
                <a:lumMod val="85000"/>
              </a:schemeClr>
            </a:solidFill>
          </a:ln>
          <a:effectLst>
            <a:outerShdw blurRad="50800" dist="38100" dir="18900000" algn="bl" rotWithShape="0">
              <a:prstClr val="black">
                <a:alpha val="40000"/>
              </a:prstClr>
            </a:outerShdw>
          </a:effectLst>
        </p:spPr>
        <p:style>
          <a:lnRef idx="2">
            <a:schemeClr val="accent2"/>
          </a:lnRef>
          <a:fillRef idx="1">
            <a:schemeClr val="lt1"/>
          </a:fillRef>
          <a:effectRef idx="0">
            <a:schemeClr val="accent2"/>
          </a:effectRef>
          <a:fontRef idx="minor">
            <a:schemeClr val="dk1"/>
          </a:fontRef>
        </p:style>
        <p:txBody>
          <a:bodyPr lIns="0" rIns="0" bIns="0" rtlCol="0" anchor="ctr"/>
          <a:lstStyle/>
          <a:p>
            <a:r>
              <a:rPr lang="nl-NL" sz="1000" dirty="0">
                <a:solidFill>
                  <a:schemeClr val="bg1">
                    <a:lumMod val="50000"/>
                  </a:schemeClr>
                </a:solidFill>
                <a:latin typeface="Tunga" panose="020B0502040204020203" pitchFamily="34" charset="0"/>
                <a:cs typeface="Tunga" panose="020B0502040204020203" pitchFamily="34" charset="0"/>
              </a:rPr>
              <a:t>  128kg</a:t>
            </a:r>
          </a:p>
        </p:txBody>
      </p:sp>
      <p:sp>
        <p:nvSpPr>
          <p:cNvPr id="116" name="Rectangle 115"/>
          <p:cNvSpPr/>
          <p:nvPr/>
        </p:nvSpPr>
        <p:spPr>
          <a:xfrm>
            <a:off x="11459988" y="1594810"/>
            <a:ext cx="570543" cy="520435"/>
          </a:xfrm>
          <a:prstGeom prst="rect">
            <a:avLst/>
          </a:prstGeom>
          <a:solidFill>
            <a:schemeClr val="bg1"/>
          </a:solidFill>
          <a:ln>
            <a:solidFill>
              <a:schemeClr val="bg1">
                <a:lumMod val="85000"/>
              </a:schemeClr>
            </a:solidFill>
          </a:ln>
          <a:effectLst>
            <a:outerShdw blurRad="50800" dist="38100" dir="18900000" algn="bl" rotWithShape="0">
              <a:prstClr val="black">
                <a:alpha val="40000"/>
              </a:prstClr>
            </a:outerShdw>
          </a:effectLst>
        </p:spPr>
        <p:style>
          <a:lnRef idx="2">
            <a:schemeClr val="accent2"/>
          </a:lnRef>
          <a:fillRef idx="1">
            <a:schemeClr val="lt1"/>
          </a:fillRef>
          <a:effectRef idx="0">
            <a:schemeClr val="accent2"/>
          </a:effectRef>
          <a:fontRef idx="minor">
            <a:schemeClr val="dk1"/>
          </a:fontRef>
        </p:style>
        <p:txBody>
          <a:bodyPr lIns="0" rIns="0" bIns="0" rtlCol="0" anchor="ctr"/>
          <a:lstStyle/>
          <a:p>
            <a:r>
              <a:rPr lang="nl-NL" sz="1000" dirty="0">
                <a:solidFill>
                  <a:schemeClr val="bg1">
                    <a:lumMod val="50000"/>
                  </a:schemeClr>
                </a:solidFill>
                <a:latin typeface="Tunga" panose="020B0502040204020203" pitchFamily="34" charset="0"/>
                <a:cs typeface="Tunga" panose="020B0502040204020203" pitchFamily="34" charset="0"/>
              </a:rPr>
              <a:t>  120kg</a:t>
            </a:r>
          </a:p>
        </p:txBody>
      </p:sp>
      <p:sp>
        <p:nvSpPr>
          <p:cNvPr id="117" name="Rectangle 116"/>
          <p:cNvSpPr/>
          <p:nvPr/>
        </p:nvSpPr>
        <p:spPr>
          <a:xfrm>
            <a:off x="11520308" y="4884224"/>
            <a:ext cx="570543" cy="520435"/>
          </a:xfrm>
          <a:prstGeom prst="rect">
            <a:avLst/>
          </a:prstGeom>
          <a:solidFill>
            <a:schemeClr val="bg1"/>
          </a:solidFill>
          <a:ln>
            <a:solidFill>
              <a:schemeClr val="bg1">
                <a:lumMod val="85000"/>
              </a:schemeClr>
            </a:solidFill>
          </a:ln>
          <a:effectLst>
            <a:outerShdw blurRad="50800" dist="38100" dir="18900000" algn="bl" rotWithShape="0">
              <a:prstClr val="black">
                <a:alpha val="40000"/>
              </a:prstClr>
            </a:outerShdw>
          </a:effectLst>
        </p:spPr>
        <p:style>
          <a:lnRef idx="2">
            <a:schemeClr val="accent2"/>
          </a:lnRef>
          <a:fillRef idx="1">
            <a:schemeClr val="lt1"/>
          </a:fillRef>
          <a:effectRef idx="0">
            <a:schemeClr val="accent2"/>
          </a:effectRef>
          <a:fontRef idx="minor">
            <a:schemeClr val="dk1"/>
          </a:fontRef>
        </p:style>
        <p:txBody>
          <a:bodyPr lIns="0" rIns="0" bIns="0" rtlCol="0" anchor="ctr"/>
          <a:lstStyle/>
          <a:p>
            <a:pPr algn="ctr"/>
            <a:r>
              <a:rPr lang="nl-NL" sz="1000" dirty="0">
                <a:solidFill>
                  <a:schemeClr val="bg1">
                    <a:lumMod val="50000"/>
                  </a:schemeClr>
                </a:solidFill>
                <a:latin typeface="Tunga" panose="020B0502040204020203" pitchFamily="34" charset="0"/>
                <a:cs typeface="Tunga" panose="020B0502040204020203" pitchFamily="34" charset="0"/>
              </a:rPr>
              <a:t> 136kg</a:t>
            </a:r>
          </a:p>
        </p:txBody>
      </p:sp>
      <p:sp>
        <p:nvSpPr>
          <p:cNvPr id="120" name="Rectangle 119"/>
          <p:cNvSpPr/>
          <p:nvPr/>
        </p:nvSpPr>
        <p:spPr>
          <a:xfrm>
            <a:off x="4176024" y="5914393"/>
            <a:ext cx="540888" cy="135700"/>
          </a:xfrm>
          <a:prstGeom prst="rect">
            <a:avLst/>
          </a:prstGeom>
          <a:solidFill>
            <a:srgbClr val="00B050"/>
          </a:solidFill>
          <a:ln w="63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l-NL" sz="800" dirty="0"/>
              <a:t>46 TEU</a:t>
            </a:r>
          </a:p>
        </p:txBody>
      </p:sp>
      <p:sp>
        <p:nvSpPr>
          <p:cNvPr id="121" name="Rectangle 120"/>
          <p:cNvSpPr/>
          <p:nvPr/>
        </p:nvSpPr>
        <p:spPr>
          <a:xfrm>
            <a:off x="4716912" y="5914393"/>
            <a:ext cx="540888" cy="135700"/>
          </a:xfrm>
          <a:prstGeom prst="rect">
            <a:avLst/>
          </a:prstGeom>
          <a:solidFill>
            <a:srgbClr val="00B050"/>
          </a:solidFill>
          <a:ln w="63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l-NL" sz="800" dirty="0"/>
              <a:t>On time</a:t>
            </a:r>
          </a:p>
        </p:txBody>
      </p:sp>
      <p:sp>
        <p:nvSpPr>
          <p:cNvPr id="122" name="Rectangle 121"/>
          <p:cNvSpPr/>
          <p:nvPr/>
        </p:nvSpPr>
        <p:spPr>
          <a:xfrm>
            <a:off x="1295400" y="5915576"/>
            <a:ext cx="540888" cy="135700"/>
          </a:xfrm>
          <a:prstGeom prst="rect">
            <a:avLst/>
          </a:prstGeom>
          <a:solidFill>
            <a:srgbClr val="00B050"/>
          </a:solidFill>
          <a:ln w="63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l-NL" sz="800" dirty="0"/>
              <a:t>30 TEU</a:t>
            </a:r>
          </a:p>
        </p:txBody>
      </p:sp>
      <p:sp>
        <p:nvSpPr>
          <p:cNvPr id="123" name="Rectangle 122"/>
          <p:cNvSpPr/>
          <p:nvPr/>
        </p:nvSpPr>
        <p:spPr>
          <a:xfrm>
            <a:off x="1836288" y="5915576"/>
            <a:ext cx="540888" cy="135700"/>
          </a:xfrm>
          <a:prstGeom prst="rect">
            <a:avLst/>
          </a:prstGeom>
          <a:solidFill>
            <a:srgbClr val="00B050"/>
          </a:solidFill>
          <a:ln w="63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l-NL" sz="800" dirty="0"/>
              <a:t>On time</a:t>
            </a:r>
          </a:p>
        </p:txBody>
      </p:sp>
      <p:sp>
        <p:nvSpPr>
          <p:cNvPr id="124" name="TextBox 123"/>
          <p:cNvSpPr txBox="1"/>
          <p:nvPr/>
        </p:nvSpPr>
        <p:spPr>
          <a:xfrm>
            <a:off x="2065752" y="6181964"/>
            <a:ext cx="1208985" cy="215444"/>
          </a:xfrm>
          <a:prstGeom prst="rect">
            <a:avLst/>
          </a:prstGeom>
          <a:noFill/>
        </p:spPr>
        <p:txBody>
          <a:bodyPr wrap="none" rtlCol="0">
            <a:spAutoFit/>
          </a:bodyPr>
          <a:lstStyle/>
          <a:p>
            <a:r>
              <a:rPr lang="en-GB" sz="800" i="1" dirty="0"/>
              <a:t>Last / First mile planning</a:t>
            </a:r>
          </a:p>
        </p:txBody>
      </p:sp>
      <p:sp>
        <p:nvSpPr>
          <p:cNvPr id="160" name="Rectangle 159">
            <a:hlinkClick r:id="rId24" action="ppaction://hlinksldjump"/>
          </p:cNvPr>
          <p:cNvSpPr/>
          <p:nvPr/>
        </p:nvSpPr>
        <p:spPr>
          <a:xfrm>
            <a:off x="110198" y="914400"/>
            <a:ext cx="2310095" cy="2856165"/>
          </a:xfrm>
          <a:prstGeom prst="rect">
            <a:avLst/>
          </a:prstGeom>
          <a:solidFill>
            <a:schemeClr val="bg1">
              <a:lumMod val="85000"/>
            </a:schemeClr>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a:p>
        </p:txBody>
      </p:sp>
      <p:sp>
        <p:nvSpPr>
          <p:cNvPr id="161" name="TextBox 160"/>
          <p:cNvSpPr txBox="1"/>
          <p:nvPr/>
        </p:nvSpPr>
        <p:spPr>
          <a:xfrm>
            <a:off x="591468" y="922110"/>
            <a:ext cx="925318" cy="461665"/>
          </a:xfrm>
          <a:prstGeom prst="rect">
            <a:avLst/>
          </a:prstGeom>
          <a:noFill/>
        </p:spPr>
        <p:txBody>
          <a:bodyPr wrap="none" rtlCol="0">
            <a:spAutoFit/>
          </a:bodyPr>
          <a:lstStyle/>
          <a:p>
            <a:r>
              <a:rPr lang="en-GB" sz="1200" b="1" dirty="0"/>
              <a:t>Destination</a:t>
            </a:r>
          </a:p>
          <a:p>
            <a:r>
              <a:rPr lang="en-GB" sz="1200" dirty="0">
                <a:latin typeface="Tunga" panose="020B0502040204020203" pitchFamily="34" charset="0"/>
                <a:cs typeface="Tunga" panose="020B0502040204020203" pitchFamily="34" charset="0"/>
              </a:rPr>
              <a:t>Breda</a:t>
            </a:r>
          </a:p>
        </p:txBody>
      </p:sp>
      <p:sp>
        <p:nvSpPr>
          <p:cNvPr id="162" name="TextBox 161"/>
          <p:cNvSpPr txBox="1"/>
          <p:nvPr/>
        </p:nvSpPr>
        <p:spPr>
          <a:xfrm>
            <a:off x="609600" y="2052935"/>
            <a:ext cx="1132361" cy="461665"/>
          </a:xfrm>
          <a:prstGeom prst="rect">
            <a:avLst/>
          </a:prstGeom>
          <a:noFill/>
        </p:spPr>
        <p:txBody>
          <a:bodyPr wrap="none" rtlCol="0">
            <a:spAutoFit/>
          </a:bodyPr>
          <a:lstStyle/>
          <a:p>
            <a:r>
              <a:rPr lang="en-GB" sz="1200" b="1" dirty="0"/>
              <a:t>Container type</a:t>
            </a:r>
          </a:p>
          <a:p>
            <a:r>
              <a:rPr lang="en-GB" sz="1200" dirty="0">
                <a:latin typeface="Tunga" panose="020B0502040204020203" pitchFamily="34" charset="0"/>
                <a:cs typeface="Tunga" panose="020B0502040204020203" pitchFamily="34" charset="0"/>
              </a:rPr>
              <a:t>40 FT</a:t>
            </a:r>
          </a:p>
        </p:txBody>
      </p:sp>
      <p:sp>
        <p:nvSpPr>
          <p:cNvPr id="163" name="TextBox 162"/>
          <p:cNvSpPr txBox="1"/>
          <p:nvPr/>
        </p:nvSpPr>
        <p:spPr>
          <a:xfrm>
            <a:off x="600204" y="1295400"/>
            <a:ext cx="1223155" cy="461665"/>
          </a:xfrm>
          <a:prstGeom prst="rect">
            <a:avLst/>
          </a:prstGeom>
          <a:noFill/>
        </p:spPr>
        <p:txBody>
          <a:bodyPr wrap="none" rtlCol="0">
            <a:spAutoFit/>
          </a:bodyPr>
          <a:lstStyle/>
          <a:p>
            <a:r>
              <a:rPr lang="en-GB" sz="1200" b="1" dirty="0"/>
              <a:t>Pick up terminal</a:t>
            </a:r>
          </a:p>
          <a:p>
            <a:r>
              <a:rPr lang="en-GB" sz="1200" dirty="0"/>
              <a:t>APM2</a:t>
            </a:r>
          </a:p>
        </p:txBody>
      </p:sp>
      <p:pic>
        <p:nvPicPr>
          <p:cNvPr id="164" name="Picture 163" descr="want to create function that when a new point occurs this file will ..."/>
          <p:cNvPicPr>
            <a:picLocks noChangeAspect="1"/>
          </p:cNvPicPr>
          <p:nvPr/>
        </p:nvPicPr>
        <p:blipFill>
          <a:blip r:embed="rId9"/>
          <a:stretch>
            <a:fillRect/>
          </a:stretch>
        </p:blipFill>
        <p:spPr>
          <a:xfrm flipH="1">
            <a:off x="300832" y="1001112"/>
            <a:ext cx="160338" cy="280591"/>
          </a:xfrm>
          <a:prstGeom prst="rect">
            <a:avLst/>
          </a:prstGeom>
        </p:spPr>
      </p:pic>
      <p:pic>
        <p:nvPicPr>
          <p:cNvPr id="165" name="Picture 164" descr="want to create function that when a new point occurs this file will ..."/>
          <p:cNvPicPr>
            <a:picLocks noChangeAspect="1"/>
          </p:cNvPicPr>
          <p:nvPr/>
        </p:nvPicPr>
        <p:blipFill>
          <a:blip r:embed="rId9">
            <a:duotone>
              <a:schemeClr val="accent1">
                <a:shade val="45000"/>
                <a:satMod val="135000"/>
              </a:schemeClr>
              <a:prstClr val="white"/>
            </a:duotone>
          </a:blip>
          <a:stretch>
            <a:fillRect/>
          </a:stretch>
        </p:blipFill>
        <p:spPr>
          <a:xfrm flipH="1">
            <a:off x="293506" y="1396393"/>
            <a:ext cx="160338" cy="280591"/>
          </a:xfrm>
          <a:prstGeom prst="rect">
            <a:avLst/>
          </a:prstGeom>
        </p:spPr>
      </p:pic>
      <p:pic>
        <p:nvPicPr>
          <p:cNvPr id="166" name="Picture 2" descr="http://www.containerhomes-info.com/images/20-dry_gfx.jpg"/>
          <p:cNvPicPr>
            <a:picLocks noChangeAspect="1" noChangeArrowheads="1"/>
          </p:cNvPicPr>
          <p:nvPr/>
        </p:nvPicPr>
        <p:blipFill>
          <a:blip r:embed="rId25"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252333" y="2219666"/>
            <a:ext cx="321514" cy="233634"/>
          </a:xfrm>
          <a:prstGeom prst="rect">
            <a:avLst/>
          </a:prstGeom>
          <a:noFill/>
          <a:extLst>
            <a:ext uri="{909E8E84-426E-40DD-AFC4-6F175D3DCCD1}">
              <a14:hiddenFill xmlns:a14="http://schemas.microsoft.com/office/drawing/2010/main">
                <a:solidFill>
                  <a:srgbClr val="FFFFFF"/>
                </a:solidFill>
              </a14:hiddenFill>
            </a:ext>
          </a:extLst>
        </p:spPr>
      </p:pic>
      <p:pic>
        <p:nvPicPr>
          <p:cNvPr id="167" name="Picture 6" descr="http://thumb9.shutterstock.com/display_pic_with_logo/382021/377562832/stock-photo-container-ship-isolated-on-white-background-377562832.jpg"/>
          <p:cNvPicPr>
            <a:picLocks noChangeAspect="1" noChangeArrowheads="1"/>
          </p:cNvPicPr>
          <p:nvPr/>
        </p:nvPicPr>
        <p:blipFill>
          <a:blip r:embed="rId26"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flipH="1">
            <a:off x="228100" y="2602187"/>
            <a:ext cx="443367" cy="296563"/>
          </a:xfrm>
          <a:prstGeom prst="rect">
            <a:avLst/>
          </a:prstGeom>
          <a:noFill/>
          <a:extLst>
            <a:ext uri="{909E8E84-426E-40DD-AFC4-6F175D3DCCD1}">
              <a14:hiddenFill xmlns:a14="http://schemas.microsoft.com/office/drawing/2010/main">
                <a:solidFill>
                  <a:srgbClr val="FFFFFF"/>
                </a:solidFill>
              </a14:hiddenFill>
            </a:ext>
          </a:extLst>
        </p:spPr>
      </p:pic>
      <p:sp>
        <p:nvSpPr>
          <p:cNvPr id="168" name="TextBox 167"/>
          <p:cNvSpPr txBox="1"/>
          <p:nvPr/>
        </p:nvSpPr>
        <p:spPr>
          <a:xfrm>
            <a:off x="635837" y="2438400"/>
            <a:ext cx="620683" cy="461665"/>
          </a:xfrm>
          <a:prstGeom prst="rect">
            <a:avLst/>
          </a:prstGeom>
          <a:noFill/>
        </p:spPr>
        <p:txBody>
          <a:bodyPr wrap="none" rtlCol="0">
            <a:spAutoFit/>
          </a:bodyPr>
          <a:lstStyle/>
          <a:p>
            <a:r>
              <a:rPr lang="en-GB" sz="1200" b="1" dirty="0"/>
              <a:t>Carrier</a:t>
            </a:r>
          </a:p>
          <a:p>
            <a:r>
              <a:rPr lang="en-GB" sz="1200" dirty="0">
                <a:latin typeface="Tunga" panose="020B0502040204020203" pitchFamily="34" charset="0"/>
                <a:cs typeface="Tunga" panose="020B0502040204020203" pitchFamily="34" charset="0"/>
              </a:rPr>
              <a:t>Maersk</a:t>
            </a:r>
          </a:p>
        </p:txBody>
      </p:sp>
      <p:sp>
        <p:nvSpPr>
          <p:cNvPr id="169" name="TextBox 168"/>
          <p:cNvSpPr txBox="1"/>
          <p:nvPr/>
        </p:nvSpPr>
        <p:spPr>
          <a:xfrm>
            <a:off x="612651" y="2895600"/>
            <a:ext cx="1168205" cy="461665"/>
          </a:xfrm>
          <a:prstGeom prst="rect">
            <a:avLst/>
          </a:prstGeom>
          <a:noFill/>
        </p:spPr>
        <p:txBody>
          <a:bodyPr wrap="none" rtlCol="0">
            <a:spAutoFit/>
          </a:bodyPr>
          <a:lstStyle/>
          <a:p>
            <a:r>
              <a:rPr lang="en-GB" sz="1200" b="1" dirty="0">
                <a:sym typeface="Wingdings 3" panose="05040102010807070707" pitchFamily="18" charset="2"/>
              </a:rPr>
              <a:t> </a:t>
            </a:r>
            <a:r>
              <a:rPr lang="en-GB" sz="1200" b="1" dirty="0"/>
              <a:t>Release date</a:t>
            </a:r>
          </a:p>
          <a:p>
            <a:r>
              <a:rPr lang="en-GB" sz="1200" dirty="0">
                <a:latin typeface="Tunga" panose="020B0502040204020203" pitchFamily="34" charset="0"/>
                <a:cs typeface="Tunga" panose="020B0502040204020203" pitchFamily="34" charset="0"/>
              </a:rPr>
              <a:t>2016-09-04</a:t>
            </a:r>
          </a:p>
        </p:txBody>
      </p:sp>
      <p:sp>
        <p:nvSpPr>
          <p:cNvPr id="170" name="Rectangle 169"/>
          <p:cNvSpPr/>
          <p:nvPr/>
        </p:nvSpPr>
        <p:spPr>
          <a:xfrm flipV="1">
            <a:off x="119395" y="1981200"/>
            <a:ext cx="405024" cy="203403"/>
          </a:xfrm>
          <a:prstGeom prst="rect">
            <a:avLst/>
          </a:prstGeom>
          <a:solidFill>
            <a:schemeClr val="bg1">
              <a:lumMod val="8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a:p>
        </p:txBody>
      </p:sp>
      <p:sp>
        <p:nvSpPr>
          <p:cNvPr id="171" name="TextBox 170"/>
          <p:cNvSpPr txBox="1"/>
          <p:nvPr/>
        </p:nvSpPr>
        <p:spPr>
          <a:xfrm>
            <a:off x="605979" y="1676400"/>
            <a:ext cx="1232710" cy="461665"/>
          </a:xfrm>
          <a:prstGeom prst="rect">
            <a:avLst/>
          </a:prstGeom>
          <a:noFill/>
        </p:spPr>
        <p:txBody>
          <a:bodyPr wrap="none" rtlCol="0">
            <a:spAutoFit/>
          </a:bodyPr>
          <a:lstStyle/>
          <a:p>
            <a:r>
              <a:rPr lang="en-GB" sz="1200" b="1" dirty="0"/>
              <a:t>Return terminal</a:t>
            </a:r>
          </a:p>
          <a:p>
            <a:r>
              <a:rPr lang="en-GB" sz="1200" dirty="0"/>
              <a:t>Kramer-DCS</a:t>
            </a:r>
          </a:p>
        </p:txBody>
      </p:sp>
      <p:pic>
        <p:nvPicPr>
          <p:cNvPr id="172" name="Picture 171" descr="want to create function that when a new point occurs this file will ..."/>
          <p:cNvPicPr>
            <a:picLocks noChangeAspect="1"/>
          </p:cNvPicPr>
          <p:nvPr/>
        </p:nvPicPr>
        <p:blipFill>
          <a:blip r:embed="rId9">
            <a:duotone>
              <a:schemeClr val="bg2">
                <a:shade val="45000"/>
                <a:satMod val="135000"/>
              </a:schemeClr>
              <a:prstClr val="white"/>
            </a:duotone>
          </a:blip>
          <a:stretch>
            <a:fillRect/>
          </a:stretch>
        </p:blipFill>
        <p:spPr>
          <a:xfrm flipH="1">
            <a:off x="291355" y="1767246"/>
            <a:ext cx="160338" cy="280591"/>
          </a:xfrm>
          <a:prstGeom prst="rect">
            <a:avLst/>
          </a:prstGeom>
        </p:spPr>
      </p:pic>
      <p:sp>
        <p:nvSpPr>
          <p:cNvPr id="173" name="TextBox 172"/>
          <p:cNvSpPr txBox="1"/>
          <p:nvPr/>
        </p:nvSpPr>
        <p:spPr>
          <a:xfrm>
            <a:off x="607858" y="3308900"/>
            <a:ext cx="1112677" cy="461665"/>
          </a:xfrm>
          <a:prstGeom prst="rect">
            <a:avLst/>
          </a:prstGeom>
          <a:noFill/>
        </p:spPr>
        <p:txBody>
          <a:bodyPr wrap="none" rtlCol="0">
            <a:spAutoFit/>
          </a:bodyPr>
          <a:lstStyle/>
          <a:p>
            <a:r>
              <a:rPr lang="en-GB" sz="1200" b="1" dirty="0">
                <a:sym typeface="Wingdings 3" panose="05040102010807070707" pitchFamily="18" charset="2"/>
              </a:rPr>
              <a:t> </a:t>
            </a:r>
            <a:r>
              <a:rPr lang="en-GB" sz="1200" b="1" dirty="0"/>
              <a:t>Return date</a:t>
            </a:r>
          </a:p>
          <a:p>
            <a:r>
              <a:rPr lang="en-GB" sz="1200" dirty="0">
                <a:latin typeface="Tunga" panose="020B0502040204020203" pitchFamily="34" charset="0"/>
                <a:cs typeface="Tunga" panose="020B0502040204020203" pitchFamily="34" charset="0"/>
              </a:rPr>
              <a:t>2016-09-14</a:t>
            </a:r>
          </a:p>
        </p:txBody>
      </p:sp>
      <p:pic>
        <p:nvPicPr>
          <p:cNvPr id="174" name="Picture 381" descr="Afbeeldingsresultaat voor calendar icon"/>
          <p:cNvPicPr>
            <a:picLocks noChangeAspect="1" noChangeArrowheads="1"/>
          </p:cNvPicPr>
          <p:nvPr/>
        </p:nvPicPr>
        <p:blipFill>
          <a:blip r:embed="rId27"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321907" y="2957323"/>
            <a:ext cx="293004" cy="293004"/>
          </a:xfrm>
          <a:prstGeom prst="rect">
            <a:avLst/>
          </a:prstGeom>
          <a:noFill/>
          <a:extLst>
            <a:ext uri="{909E8E84-426E-40DD-AFC4-6F175D3DCCD1}">
              <a14:hiddenFill xmlns:a14="http://schemas.microsoft.com/office/drawing/2010/main">
                <a:solidFill>
                  <a:srgbClr val="FFFFFF"/>
                </a:solidFill>
              </a14:hiddenFill>
            </a:ext>
          </a:extLst>
        </p:spPr>
      </p:pic>
      <p:pic>
        <p:nvPicPr>
          <p:cNvPr id="175" name="Picture 381" descr="Afbeeldingsresultaat voor calendar icon"/>
          <p:cNvPicPr>
            <a:picLocks noChangeAspect="1" noChangeArrowheads="1"/>
          </p:cNvPicPr>
          <p:nvPr/>
        </p:nvPicPr>
        <p:blipFill>
          <a:blip r:embed="rId27" cstate="print">
            <a:clrChange>
              <a:clrFrom>
                <a:srgbClr val="FFFFFF"/>
              </a:clrFrom>
              <a:clrTo>
                <a:srgbClr val="FFFFFF">
                  <a:alpha val="0"/>
                </a:srgbClr>
              </a:clrTo>
            </a:clrChange>
            <a:duotone>
              <a:prstClr val="black"/>
              <a:schemeClr val="accent2">
                <a:tint val="45000"/>
                <a:satMod val="400000"/>
              </a:schemeClr>
            </a:duotone>
            <a:extLst>
              <a:ext uri="{28A0092B-C50C-407E-A947-70E740481C1C}">
                <a14:useLocalDpi xmlns:a14="http://schemas.microsoft.com/office/drawing/2010/main" val="0"/>
              </a:ext>
            </a:extLst>
          </a:blip>
          <a:srcRect/>
          <a:stretch>
            <a:fillRect/>
          </a:stretch>
        </p:blipFill>
        <p:spPr bwMode="auto">
          <a:xfrm>
            <a:off x="342833" y="3348591"/>
            <a:ext cx="293004" cy="293004"/>
          </a:xfrm>
          <a:prstGeom prst="rect">
            <a:avLst/>
          </a:prstGeom>
          <a:noFill/>
          <a:extLst>
            <a:ext uri="{909E8E84-426E-40DD-AFC4-6F175D3DCCD1}">
              <a14:hiddenFill xmlns:a14="http://schemas.microsoft.com/office/drawing/2010/main">
                <a:solidFill>
                  <a:srgbClr val="FFFFFF"/>
                </a:solidFill>
              </a14:hiddenFill>
            </a:ext>
          </a:extLst>
        </p:spPr>
      </p:pic>
      <p:pic>
        <p:nvPicPr>
          <p:cNvPr id="176" name="Picture 385" descr="https://cdn3.iconfinder.com/data/icons/meanicons-base/512/meanicons_50-512.png"/>
          <p:cNvPicPr>
            <a:picLocks noChangeAspect="1" noChangeArrowheads="1"/>
          </p:cNvPicPr>
          <p:nvPr/>
        </p:nvPicPr>
        <p:blipFill>
          <a:blip r:embed="rId28" cstate="print">
            <a:extLst>
              <a:ext uri="{28A0092B-C50C-407E-A947-70E740481C1C}">
                <a14:useLocalDpi xmlns:a14="http://schemas.microsoft.com/office/drawing/2010/main" val="0"/>
              </a:ext>
            </a:extLst>
          </a:blip>
          <a:srcRect/>
          <a:stretch>
            <a:fillRect/>
          </a:stretch>
        </p:blipFill>
        <p:spPr bwMode="auto">
          <a:xfrm>
            <a:off x="2094574" y="962195"/>
            <a:ext cx="217985" cy="210322"/>
          </a:xfrm>
          <a:prstGeom prst="rect">
            <a:avLst/>
          </a:prstGeom>
          <a:noFill/>
          <a:extLst>
            <a:ext uri="{909E8E84-426E-40DD-AFC4-6F175D3DCCD1}">
              <a14:hiddenFill xmlns:a14="http://schemas.microsoft.com/office/drawing/2010/main">
                <a:solidFill>
                  <a:srgbClr val="FFFFFF"/>
                </a:solidFill>
              </a14:hiddenFill>
            </a:ext>
          </a:extLst>
        </p:spPr>
      </p:pic>
      <p:sp>
        <p:nvSpPr>
          <p:cNvPr id="2" name="Slide Number Placeholder 1"/>
          <p:cNvSpPr>
            <a:spLocks noGrp="1"/>
          </p:cNvSpPr>
          <p:nvPr>
            <p:ph type="sldNum" sz="quarter" idx="12"/>
          </p:nvPr>
        </p:nvSpPr>
        <p:spPr/>
        <p:txBody>
          <a:bodyPr/>
          <a:lstStyle/>
          <a:p>
            <a:fld id="{B6F15528-21DE-4FAA-801E-634DDDAF4B2B}" type="slidenum">
              <a:rPr lang="en-US" smtClean="0"/>
              <a:pPr/>
              <a:t>35</a:t>
            </a:fld>
            <a:endParaRPr lang="en-US"/>
          </a:p>
        </p:txBody>
      </p:sp>
      <p:sp>
        <p:nvSpPr>
          <p:cNvPr id="102" name="TextBox 101"/>
          <p:cNvSpPr txBox="1"/>
          <p:nvPr/>
        </p:nvSpPr>
        <p:spPr>
          <a:xfrm>
            <a:off x="17379" y="58687"/>
            <a:ext cx="2601975" cy="338554"/>
          </a:xfrm>
          <a:prstGeom prst="rect">
            <a:avLst/>
          </a:prstGeom>
          <a:noFill/>
          <a:effectLst>
            <a:outerShdw blurRad="50800" dist="38100" dir="2700000" algn="tl" rotWithShape="0">
              <a:prstClr val="black">
                <a:alpha val="40000"/>
              </a:prstClr>
            </a:outerShdw>
          </a:effectLst>
        </p:spPr>
        <p:txBody>
          <a:bodyPr wrap="square" rtlCol="0">
            <a:spAutoFit/>
          </a:bodyPr>
          <a:lstStyle/>
          <a:p>
            <a:r>
              <a:rPr lang="nl-NL" sz="1600" dirty="0">
                <a:solidFill>
                  <a:schemeClr val="bg1"/>
                </a:solidFill>
                <a:latin typeface="Tunga" panose="020B0502040204020203" pitchFamily="34" charset="0"/>
                <a:cs typeface="Tunga" panose="020B0502040204020203" pitchFamily="34" charset="0"/>
              </a:rPr>
              <a:t>No container # - Import</a:t>
            </a:r>
          </a:p>
        </p:txBody>
      </p:sp>
    </p:spTree>
    <p:controls>
      <mc:AlternateContent xmlns:mc="http://schemas.openxmlformats.org/markup-compatibility/2006">
        <mc:Choice xmlns:v="urn:schemas-microsoft-com:vml" Requires="v">
          <p:control spid="39604" name="ScrollBar1" r:id="rId2" imgW="85680" imgH="2666880"/>
        </mc:Choice>
        <mc:Fallback>
          <p:control name="ScrollBar1" r:id="rId2" imgW="85680" imgH="2666880">
            <p:pic>
              <p:nvPicPr>
                <p:cNvPr id="38" name="ScrollBar1"/>
                <p:cNvPicPr>
                  <a:picLocks/>
                </p:cNvPicPr>
                <p:nvPr/>
              </p:nvPicPr>
              <p:blipFill>
                <a:blip r:embed="rId29"/>
                <a:stretch>
                  <a:fillRect/>
                </a:stretch>
              </p:blipFill>
              <p:spPr>
                <a:xfrm>
                  <a:off x="7010401" y="914400"/>
                  <a:ext cx="87293" cy="2664312"/>
                </a:xfrm>
                <a:prstGeom prst="rect">
                  <a:avLst/>
                </a:prstGeom>
              </p:spPr>
            </p:pic>
          </p:control>
        </mc:Fallback>
      </mc:AlternateContent>
      <mc:AlternateContent xmlns:mc="http://schemas.openxmlformats.org/markup-compatibility/2006">
        <mc:Choice xmlns:v="urn:schemas-microsoft-com:vml" Requires="v">
          <p:control spid="39605" name="ScrollBar2" r:id="rId3" imgW="4419720" imgH="123840"/>
        </mc:Choice>
        <mc:Fallback>
          <p:control name="ScrollBar2" r:id="rId3" imgW="4419720" imgH="123840">
            <p:pic>
              <p:nvPicPr>
                <p:cNvPr id="39" name="ScrollBar2"/>
                <p:cNvPicPr>
                  <a:picLocks/>
                </p:cNvPicPr>
                <p:nvPr/>
              </p:nvPicPr>
              <p:blipFill>
                <a:blip r:embed="rId30"/>
                <a:stretch>
                  <a:fillRect/>
                </a:stretch>
              </p:blipFill>
              <p:spPr>
                <a:xfrm>
                  <a:off x="2590800" y="3457834"/>
                  <a:ext cx="4419600" cy="120878"/>
                </a:xfrm>
                <a:prstGeom prst="rect">
                  <a:avLst/>
                </a:prstGeom>
              </p:spPr>
            </p:pic>
          </p:control>
        </mc:Fallback>
      </mc:AlternateContent>
      <mc:AlternateContent xmlns:mc="http://schemas.openxmlformats.org/markup-compatibility/2006">
        <mc:Choice xmlns:v="urn:schemas-microsoft-com:vml" Requires="v">
          <p:control spid="39606" name="ScrollBar3" r:id="rId4" imgW="114480" imgH="2467080"/>
        </mc:Choice>
        <mc:Fallback>
          <p:control name="ScrollBar3" r:id="rId4" imgW="114480" imgH="2467080">
            <p:pic>
              <p:nvPicPr>
                <p:cNvPr id="58" name="ScrollBar3"/>
                <p:cNvPicPr>
                  <a:picLocks/>
                </p:cNvPicPr>
                <p:nvPr/>
              </p:nvPicPr>
              <p:blipFill>
                <a:blip r:embed="rId31"/>
                <a:stretch>
                  <a:fillRect/>
                </a:stretch>
              </p:blipFill>
              <p:spPr>
                <a:xfrm>
                  <a:off x="10916468" y="2288165"/>
                  <a:ext cx="115169" cy="2466875"/>
                </a:xfrm>
                <a:prstGeom prst="rect">
                  <a:avLst/>
                </a:prstGeom>
              </p:spPr>
            </p:pic>
          </p:control>
        </mc:Fallback>
      </mc:AlternateContent>
    </p:controls>
    <p:extLst>
      <p:ext uri="{BB962C8B-B14F-4D97-AF65-F5344CB8AC3E}">
        <p14:creationId xmlns:p14="http://schemas.microsoft.com/office/powerpoint/2010/main" val="2379495654"/>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 name="Picture 2" descr="http://www.containerhomes-info.com/images/20-dry_gfx.jpg">
            <a:hlinkClick r:id="rId2" action="ppaction://hlinksldjump"/>
          </p:cNvPr>
          <p:cNvPicPr>
            <a:picLocks noChangeAspect="1" noChangeArrowheads="1"/>
          </p:cNvPicPr>
          <p:nvPr/>
        </p:nvPicPr>
        <p:blipFill>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2206578" y="2335204"/>
            <a:ext cx="321514" cy="233634"/>
          </a:xfrm>
          <a:prstGeom prst="rect">
            <a:avLst/>
          </a:prstGeom>
          <a:noFill/>
          <a:extLst>
            <a:ext uri="{909E8E84-426E-40DD-AFC4-6F175D3DCCD1}">
              <a14:hiddenFill xmlns:a14="http://schemas.microsoft.com/office/drawing/2010/main">
                <a:solidFill>
                  <a:srgbClr val="FFFFFF"/>
                </a:solidFill>
              </a14:hiddenFill>
            </a:ext>
          </a:extLst>
        </p:spPr>
      </p:pic>
      <p:sp>
        <p:nvSpPr>
          <p:cNvPr id="22" name="TextBox 21"/>
          <p:cNvSpPr txBox="1"/>
          <p:nvPr/>
        </p:nvSpPr>
        <p:spPr>
          <a:xfrm>
            <a:off x="1528864" y="483172"/>
            <a:ext cx="1905000" cy="461665"/>
          </a:xfrm>
          <a:prstGeom prst="rect">
            <a:avLst/>
          </a:prstGeom>
          <a:solidFill>
            <a:schemeClr val="bg2"/>
          </a:solidFill>
          <a:effectLst>
            <a:outerShdw blurRad="50800" dist="38100" dir="2700000" algn="tl" rotWithShape="0">
              <a:prstClr val="black">
                <a:alpha val="40000"/>
              </a:prstClr>
            </a:outerShdw>
          </a:effectLst>
        </p:spPr>
        <p:txBody>
          <a:bodyPr wrap="square" rtlCol="0">
            <a:spAutoFit/>
          </a:bodyPr>
          <a:lstStyle/>
          <a:p>
            <a:pPr algn="ctr"/>
            <a:r>
              <a:rPr lang="nl-NL" sz="2400" dirty="0">
                <a:solidFill>
                  <a:schemeClr val="bg1">
                    <a:lumMod val="50000"/>
                  </a:schemeClr>
                </a:solidFill>
                <a:latin typeface="Tunga" panose="020B0502040204020203" pitchFamily="34" charset="0"/>
                <a:cs typeface="Tunga" panose="020B0502040204020203" pitchFamily="34" charset="0"/>
              </a:rPr>
              <a:t>No container #</a:t>
            </a:r>
          </a:p>
        </p:txBody>
      </p:sp>
      <p:sp>
        <p:nvSpPr>
          <p:cNvPr id="23" name="TextBox 22">
            <a:hlinkClick r:id="rId4" action="ppaction://hlinksldjump"/>
          </p:cNvPr>
          <p:cNvSpPr txBox="1"/>
          <p:nvPr/>
        </p:nvSpPr>
        <p:spPr>
          <a:xfrm>
            <a:off x="3534409" y="483172"/>
            <a:ext cx="2396222" cy="461665"/>
          </a:xfrm>
          <a:prstGeom prst="rect">
            <a:avLst/>
          </a:prstGeom>
          <a:noFill/>
          <a:effectLst>
            <a:outerShdw blurRad="50800" dist="38100" dir="2700000" algn="tl" rotWithShape="0">
              <a:prstClr val="black">
                <a:alpha val="40000"/>
              </a:prstClr>
            </a:outerShdw>
          </a:effectLst>
        </p:spPr>
        <p:txBody>
          <a:bodyPr wrap="square" rtlCol="0">
            <a:spAutoFit/>
          </a:bodyPr>
          <a:lstStyle/>
          <a:p>
            <a:pPr algn="ctr"/>
            <a:r>
              <a:rPr lang="nl-NL" sz="2400" dirty="0">
                <a:solidFill>
                  <a:schemeClr val="bg1"/>
                </a:solidFill>
                <a:latin typeface="Tunga" panose="020B0502040204020203" pitchFamily="34" charset="0"/>
                <a:cs typeface="Tunga" panose="020B0502040204020203" pitchFamily="34" charset="0"/>
              </a:rPr>
              <a:t>Container #</a:t>
            </a:r>
          </a:p>
        </p:txBody>
      </p:sp>
      <p:sp>
        <p:nvSpPr>
          <p:cNvPr id="25" name="TextBox 24">
            <a:hlinkClick r:id="rId5" action="ppaction://hlinksldjump"/>
          </p:cNvPr>
          <p:cNvSpPr txBox="1"/>
          <p:nvPr/>
        </p:nvSpPr>
        <p:spPr>
          <a:xfrm>
            <a:off x="6031176" y="483172"/>
            <a:ext cx="2350824" cy="461665"/>
          </a:xfrm>
          <a:prstGeom prst="rect">
            <a:avLst/>
          </a:prstGeom>
          <a:noFill/>
          <a:effectLst>
            <a:outerShdw blurRad="50800" dist="38100" dir="2700000" algn="tl" rotWithShape="0">
              <a:prstClr val="black">
                <a:alpha val="40000"/>
              </a:prstClr>
            </a:outerShdw>
          </a:effectLst>
        </p:spPr>
        <p:txBody>
          <a:bodyPr wrap="square" rtlCol="0">
            <a:spAutoFit/>
          </a:bodyPr>
          <a:lstStyle/>
          <a:p>
            <a:pPr algn="ctr"/>
            <a:r>
              <a:rPr lang="nl-NL" sz="2400" dirty="0">
                <a:solidFill>
                  <a:schemeClr val="bg1"/>
                </a:solidFill>
                <a:latin typeface="Tunga" panose="020B0502040204020203" pitchFamily="34" charset="0"/>
                <a:cs typeface="Tunga" panose="020B0502040204020203" pitchFamily="34" charset="0"/>
              </a:rPr>
              <a:t>Administrative data</a:t>
            </a:r>
          </a:p>
        </p:txBody>
      </p:sp>
      <p:sp>
        <p:nvSpPr>
          <p:cNvPr id="26" name="Title 1"/>
          <p:cNvSpPr>
            <a:spLocks noGrp="1"/>
          </p:cNvSpPr>
          <p:nvPr>
            <p:ph type="title"/>
          </p:nvPr>
        </p:nvSpPr>
        <p:spPr>
          <a:xfrm>
            <a:off x="8763000" y="6858000"/>
            <a:ext cx="1905000" cy="381000"/>
          </a:xfrm>
        </p:spPr>
        <p:txBody>
          <a:bodyPr>
            <a:normAutofit/>
          </a:bodyPr>
          <a:lstStyle/>
          <a:p>
            <a:r>
              <a:rPr lang="nl-NL" sz="800" dirty="0"/>
              <a:t>Menu option No container #</a:t>
            </a:r>
          </a:p>
        </p:txBody>
      </p:sp>
      <p:sp>
        <p:nvSpPr>
          <p:cNvPr id="28" name="TextBox 27">
            <a:hlinkClick r:id="rId6" action="ppaction://hlinksldjump"/>
          </p:cNvPr>
          <p:cNvSpPr txBox="1"/>
          <p:nvPr/>
        </p:nvSpPr>
        <p:spPr>
          <a:xfrm>
            <a:off x="1981200" y="1083854"/>
            <a:ext cx="1909864" cy="369332"/>
          </a:xfrm>
          <a:prstGeom prst="rect">
            <a:avLst/>
          </a:prstGeom>
          <a:noFill/>
          <a:effectLst>
            <a:outerShdw blurRad="50800" dist="38100" dir="2700000" algn="tl" rotWithShape="0">
              <a:prstClr val="black">
                <a:alpha val="40000"/>
              </a:prstClr>
            </a:outerShdw>
          </a:effectLst>
        </p:spPr>
        <p:txBody>
          <a:bodyPr wrap="square" tIns="0" bIns="0" rtlCol="0">
            <a:spAutoFit/>
          </a:bodyPr>
          <a:lstStyle/>
          <a:p>
            <a:r>
              <a:rPr lang="nl-NL" sz="2400" dirty="0">
                <a:solidFill>
                  <a:schemeClr val="bg1"/>
                </a:solidFill>
                <a:latin typeface="Tunga" panose="020B0502040204020203" pitchFamily="34" charset="0"/>
                <a:cs typeface="Tunga" panose="020B0502040204020203" pitchFamily="34" charset="0"/>
              </a:rPr>
              <a:t>Import</a:t>
            </a:r>
          </a:p>
        </p:txBody>
      </p:sp>
      <p:sp>
        <p:nvSpPr>
          <p:cNvPr id="30" name="Right Arrow 29"/>
          <p:cNvSpPr/>
          <p:nvPr/>
        </p:nvSpPr>
        <p:spPr>
          <a:xfrm>
            <a:off x="1672701" y="1228843"/>
            <a:ext cx="304800" cy="171686"/>
          </a:xfrm>
          <a:prstGeom prst="rightArrow">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a:p>
        </p:txBody>
      </p:sp>
      <p:sp>
        <p:nvSpPr>
          <p:cNvPr id="29" name="TextBox 28">
            <a:hlinkClick r:id="rId7" action="ppaction://hlinksldjump"/>
          </p:cNvPr>
          <p:cNvSpPr txBox="1"/>
          <p:nvPr/>
        </p:nvSpPr>
        <p:spPr>
          <a:xfrm>
            <a:off x="1984899" y="1453704"/>
            <a:ext cx="1909864" cy="369332"/>
          </a:xfrm>
          <a:prstGeom prst="rect">
            <a:avLst/>
          </a:prstGeom>
          <a:noFill/>
          <a:effectLst>
            <a:outerShdw blurRad="50800" dist="38100" dir="2700000" algn="tl" rotWithShape="0">
              <a:prstClr val="black">
                <a:alpha val="40000"/>
              </a:prstClr>
            </a:outerShdw>
          </a:effectLst>
        </p:spPr>
        <p:txBody>
          <a:bodyPr wrap="square" tIns="0" bIns="0" rtlCol="0">
            <a:spAutoFit/>
          </a:bodyPr>
          <a:lstStyle/>
          <a:p>
            <a:r>
              <a:rPr lang="nl-NL" sz="2400" dirty="0">
                <a:solidFill>
                  <a:schemeClr val="bg1"/>
                </a:solidFill>
                <a:latin typeface="Tunga" panose="020B0502040204020203" pitchFamily="34" charset="0"/>
                <a:cs typeface="Tunga" panose="020B0502040204020203" pitchFamily="34" charset="0"/>
              </a:rPr>
              <a:t>Export</a:t>
            </a:r>
          </a:p>
        </p:txBody>
      </p:sp>
      <p:sp>
        <p:nvSpPr>
          <p:cNvPr id="31" name="Right Arrow 30"/>
          <p:cNvSpPr/>
          <p:nvPr/>
        </p:nvSpPr>
        <p:spPr>
          <a:xfrm flipH="1" flipV="1">
            <a:off x="1672701" y="1580724"/>
            <a:ext cx="304800" cy="171686"/>
          </a:xfrm>
          <a:prstGeom prst="rightArrow">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a:p>
        </p:txBody>
      </p:sp>
      <p:sp>
        <p:nvSpPr>
          <p:cNvPr id="2" name="Action Button: Custom 1">
            <a:hlinkClick r:id="" action="ppaction://hlinkshowjump?jump=lastslideviewed" highlightClick="1"/>
          </p:cNvPr>
          <p:cNvSpPr/>
          <p:nvPr/>
        </p:nvSpPr>
        <p:spPr>
          <a:xfrm>
            <a:off x="10624212" y="190578"/>
            <a:ext cx="1524000" cy="201507"/>
          </a:xfrm>
          <a:prstGeom prst="actionButtonBlank">
            <a:avLst/>
          </a:prstGeom>
          <a:no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l-NL" sz="1000" dirty="0">
                <a:latin typeface="Tunga" panose="020B0502040204020203" pitchFamily="34" charset="0"/>
                <a:cs typeface="Tunga" panose="020B0502040204020203" pitchFamily="34" charset="0"/>
              </a:rPr>
              <a:t>Previous</a:t>
            </a:r>
          </a:p>
        </p:txBody>
      </p:sp>
      <p:sp>
        <p:nvSpPr>
          <p:cNvPr id="18" name="TextBox 17">
            <a:hlinkClick r:id="rId8" action="ppaction://hlinksldjump"/>
          </p:cNvPr>
          <p:cNvSpPr txBox="1"/>
          <p:nvPr/>
        </p:nvSpPr>
        <p:spPr>
          <a:xfrm>
            <a:off x="8540088" y="469481"/>
            <a:ext cx="2350824" cy="461665"/>
          </a:xfrm>
          <a:prstGeom prst="rect">
            <a:avLst/>
          </a:prstGeom>
          <a:noFill/>
          <a:effectLst>
            <a:outerShdw blurRad="50800" dist="38100" dir="2700000" algn="tl" rotWithShape="0">
              <a:prstClr val="black">
                <a:alpha val="40000"/>
              </a:prstClr>
            </a:outerShdw>
          </a:effectLst>
        </p:spPr>
        <p:txBody>
          <a:bodyPr wrap="square" rtlCol="0">
            <a:spAutoFit/>
          </a:bodyPr>
          <a:lstStyle/>
          <a:p>
            <a:pPr algn="ctr"/>
            <a:r>
              <a:rPr lang="nl-NL" sz="2400" dirty="0">
                <a:solidFill>
                  <a:schemeClr val="bg1"/>
                </a:solidFill>
                <a:latin typeface="Tunga" panose="020B0502040204020203" pitchFamily="34" charset="0"/>
                <a:cs typeface="Tunga" panose="020B0502040204020203" pitchFamily="34" charset="0"/>
              </a:rPr>
              <a:t>Profile</a:t>
            </a:r>
          </a:p>
        </p:txBody>
      </p:sp>
      <p:sp>
        <p:nvSpPr>
          <p:cNvPr id="3" name="Slide Number Placeholder 2"/>
          <p:cNvSpPr>
            <a:spLocks noGrp="1"/>
          </p:cNvSpPr>
          <p:nvPr>
            <p:ph type="sldNum" sz="quarter" idx="12"/>
          </p:nvPr>
        </p:nvSpPr>
        <p:spPr/>
        <p:txBody>
          <a:bodyPr/>
          <a:lstStyle/>
          <a:p>
            <a:fld id="{B6F15528-21DE-4FAA-801E-634DDDAF4B2B}" type="slidenum">
              <a:rPr lang="en-US" smtClean="0"/>
              <a:pPr/>
              <a:t>36</a:t>
            </a:fld>
            <a:endParaRPr lang="en-US"/>
          </a:p>
        </p:txBody>
      </p:sp>
      <p:pic>
        <p:nvPicPr>
          <p:cNvPr id="15" name="Picture 2" descr="http://www.containerhomes-info.com/images/20-dry_gfx.jpg">
            <a:hlinkClick r:id="rId2" action="ppaction://hlinksldjump"/>
          </p:cNvPr>
          <p:cNvPicPr>
            <a:picLocks noChangeAspect="1" noChangeArrowheads="1"/>
          </p:cNvPicPr>
          <p:nvPr/>
        </p:nvPicPr>
        <p:blipFill>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2286000" y="1946571"/>
            <a:ext cx="321514" cy="233634"/>
          </a:xfrm>
          <a:prstGeom prst="rect">
            <a:avLst/>
          </a:prstGeom>
          <a:noFill/>
          <a:extLst>
            <a:ext uri="{909E8E84-426E-40DD-AFC4-6F175D3DCCD1}">
              <a14:hiddenFill xmlns:a14="http://schemas.microsoft.com/office/drawing/2010/main">
                <a:solidFill>
                  <a:srgbClr val="FFFFFF"/>
                </a:solidFill>
              </a14:hiddenFill>
            </a:ext>
          </a:extLst>
        </p:spPr>
      </p:pic>
      <p:sp>
        <p:nvSpPr>
          <p:cNvPr id="17" name="TextBox 16">
            <a:hlinkClick r:id="rId9" action="ppaction://hlinksldjump"/>
          </p:cNvPr>
          <p:cNvSpPr txBox="1"/>
          <p:nvPr/>
        </p:nvSpPr>
        <p:spPr>
          <a:xfrm>
            <a:off x="2649934" y="2246036"/>
            <a:ext cx="1663340" cy="369332"/>
          </a:xfrm>
          <a:prstGeom prst="rect">
            <a:avLst/>
          </a:prstGeom>
          <a:noFill/>
          <a:effectLst>
            <a:outerShdw blurRad="50800" dist="38100" dir="2700000" algn="tl" rotWithShape="0">
              <a:prstClr val="black">
                <a:alpha val="40000"/>
              </a:prstClr>
            </a:outerShdw>
          </a:effectLst>
        </p:spPr>
        <p:txBody>
          <a:bodyPr wrap="none" rtlCol="0">
            <a:spAutoFit/>
          </a:bodyPr>
          <a:lstStyle/>
          <a:p>
            <a:r>
              <a:rPr lang="nl-NL" dirty="0">
                <a:solidFill>
                  <a:schemeClr val="bg1"/>
                </a:solidFill>
              </a:rPr>
              <a:t>Carrier </a:t>
            </a:r>
            <a:r>
              <a:rPr lang="nl-NL" dirty="0" err="1">
                <a:solidFill>
                  <a:schemeClr val="bg1"/>
                </a:solidFill>
              </a:rPr>
              <a:t>selected</a:t>
            </a:r>
            <a:endParaRPr lang="nl-NL" dirty="0">
              <a:solidFill>
                <a:schemeClr val="bg1"/>
              </a:solidFill>
            </a:endParaRPr>
          </a:p>
        </p:txBody>
      </p:sp>
      <p:sp>
        <p:nvSpPr>
          <p:cNvPr id="20" name="TextBox 19">
            <a:hlinkClick r:id="rId7" action="ppaction://hlinksldjump"/>
          </p:cNvPr>
          <p:cNvSpPr txBox="1"/>
          <p:nvPr/>
        </p:nvSpPr>
        <p:spPr>
          <a:xfrm>
            <a:off x="2649933" y="1826735"/>
            <a:ext cx="1959575" cy="369332"/>
          </a:xfrm>
          <a:prstGeom prst="rect">
            <a:avLst/>
          </a:prstGeom>
          <a:noFill/>
          <a:effectLst>
            <a:outerShdw blurRad="50800" dist="38100" dir="2700000" algn="tl" rotWithShape="0">
              <a:prstClr val="black">
                <a:alpha val="40000"/>
              </a:prstClr>
            </a:outerShdw>
          </a:effectLst>
        </p:spPr>
        <p:txBody>
          <a:bodyPr wrap="none" rtlCol="0">
            <a:spAutoFit/>
          </a:bodyPr>
          <a:lstStyle/>
          <a:p>
            <a:r>
              <a:rPr lang="nl-NL" dirty="0">
                <a:solidFill>
                  <a:schemeClr val="bg1"/>
                </a:solidFill>
              </a:rPr>
              <a:t>No carrier </a:t>
            </a:r>
            <a:r>
              <a:rPr lang="nl-NL" dirty="0" err="1">
                <a:solidFill>
                  <a:schemeClr val="bg1"/>
                </a:solidFill>
              </a:rPr>
              <a:t>selected</a:t>
            </a:r>
            <a:endParaRPr lang="nl-NL" dirty="0">
              <a:solidFill>
                <a:schemeClr val="bg1"/>
              </a:solidFill>
            </a:endParaRPr>
          </a:p>
        </p:txBody>
      </p:sp>
      <p:pic>
        <p:nvPicPr>
          <p:cNvPr id="24" name="Picture 6" descr="http://thumb9.shutterstock.com/display_pic_with_logo/382021/377562832/stock-photo-container-ship-isolated-on-white-background-377562832.jpg">
            <a:hlinkClick r:id="rId9" action="ppaction://hlinksldjump"/>
          </p:cNvPr>
          <p:cNvPicPr>
            <a:picLocks noChangeAspect="1" noChangeArrowheads="1"/>
          </p:cNvPicPr>
          <p:nvPr/>
        </p:nvPicPr>
        <p:blipFill>
          <a:blip r:embed="rId10"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flipH="1">
            <a:off x="2116173" y="2284738"/>
            <a:ext cx="540594" cy="361597"/>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p:cNvSpPr txBox="1"/>
          <p:nvPr/>
        </p:nvSpPr>
        <p:spPr>
          <a:xfrm>
            <a:off x="2286000" y="1826735"/>
            <a:ext cx="292068" cy="369332"/>
          </a:xfrm>
          <a:prstGeom prst="rect">
            <a:avLst/>
          </a:prstGeom>
          <a:noFill/>
        </p:spPr>
        <p:txBody>
          <a:bodyPr wrap="none" rtlCol="0">
            <a:spAutoFit/>
          </a:bodyPr>
          <a:lstStyle/>
          <a:p>
            <a:r>
              <a:rPr lang="nl-NL" dirty="0"/>
              <a:t>?</a:t>
            </a:r>
          </a:p>
        </p:txBody>
      </p:sp>
    </p:spTree>
    <p:extLst>
      <p:ext uri="{BB962C8B-B14F-4D97-AF65-F5344CB8AC3E}">
        <p14:creationId xmlns:p14="http://schemas.microsoft.com/office/powerpoint/2010/main" val="305442457"/>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2" name="Picture 51"/>
          <p:cNvPicPr>
            <a:picLocks noChangeAspect="1"/>
          </p:cNvPicPr>
          <p:nvPr/>
        </p:nvPicPr>
        <p:blipFill>
          <a:blip r:embed="rId11"/>
          <a:stretch>
            <a:fillRect/>
          </a:stretch>
        </p:blipFill>
        <p:spPr>
          <a:xfrm>
            <a:off x="2603898" y="903681"/>
            <a:ext cx="5549501" cy="3298864"/>
          </a:xfrm>
          <a:prstGeom prst="rect">
            <a:avLst/>
          </a:prstGeom>
        </p:spPr>
      </p:pic>
      <p:sp>
        <p:nvSpPr>
          <p:cNvPr id="26" name="Title 1"/>
          <p:cNvSpPr>
            <a:spLocks noGrp="1"/>
          </p:cNvSpPr>
          <p:nvPr>
            <p:ph type="title"/>
          </p:nvPr>
        </p:nvSpPr>
        <p:spPr>
          <a:xfrm>
            <a:off x="8991600" y="6781800"/>
            <a:ext cx="1905000" cy="381000"/>
          </a:xfrm>
        </p:spPr>
        <p:txBody>
          <a:bodyPr>
            <a:normAutofit/>
          </a:bodyPr>
          <a:lstStyle/>
          <a:p>
            <a:r>
              <a:rPr lang="nl-NL" sz="800" dirty="0"/>
              <a:t>Menu option No container # export</a:t>
            </a:r>
          </a:p>
        </p:txBody>
      </p:sp>
      <p:sp>
        <p:nvSpPr>
          <p:cNvPr id="2" name="Slide Number Placeholder 1"/>
          <p:cNvSpPr>
            <a:spLocks noGrp="1"/>
          </p:cNvSpPr>
          <p:nvPr>
            <p:ph type="sldNum" sz="quarter" idx="12"/>
          </p:nvPr>
        </p:nvSpPr>
        <p:spPr/>
        <p:txBody>
          <a:bodyPr/>
          <a:lstStyle/>
          <a:p>
            <a:fld id="{B6F15528-21DE-4FAA-801E-634DDDAF4B2B}" type="slidenum">
              <a:rPr lang="en-US" smtClean="0"/>
              <a:pPr/>
              <a:t>37</a:t>
            </a:fld>
            <a:endParaRPr lang="en-US"/>
          </a:p>
        </p:txBody>
      </p:sp>
      <p:sp>
        <p:nvSpPr>
          <p:cNvPr id="8" name="TextBox 7"/>
          <p:cNvSpPr txBox="1"/>
          <p:nvPr/>
        </p:nvSpPr>
        <p:spPr>
          <a:xfrm>
            <a:off x="39740" y="-330084"/>
            <a:ext cx="2601975" cy="338554"/>
          </a:xfrm>
          <a:prstGeom prst="rect">
            <a:avLst/>
          </a:prstGeom>
          <a:noFill/>
          <a:effectLst>
            <a:outerShdw blurRad="50800" dist="38100" dir="2700000" algn="tl" rotWithShape="0">
              <a:prstClr val="black">
                <a:alpha val="40000"/>
              </a:prstClr>
            </a:outerShdw>
          </a:effectLst>
        </p:spPr>
        <p:txBody>
          <a:bodyPr wrap="square" rtlCol="0">
            <a:spAutoFit/>
          </a:bodyPr>
          <a:lstStyle/>
          <a:p>
            <a:r>
              <a:rPr lang="nl-NL" sz="1600" dirty="0">
                <a:solidFill>
                  <a:schemeClr val="bg1"/>
                </a:solidFill>
                <a:latin typeface="Tunga" panose="020B0502040204020203" pitchFamily="34" charset="0"/>
                <a:cs typeface="Tunga" panose="020B0502040204020203" pitchFamily="34" charset="0"/>
              </a:rPr>
              <a:t>No container # - Export</a:t>
            </a:r>
          </a:p>
        </p:txBody>
      </p:sp>
      <p:sp>
        <p:nvSpPr>
          <p:cNvPr id="9" name="TextBox 8"/>
          <p:cNvSpPr txBox="1"/>
          <p:nvPr/>
        </p:nvSpPr>
        <p:spPr>
          <a:xfrm>
            <a:off x="-920225" y="7075315"/>
            <a:ext cx="5514651" cy="646331"/>
          </a:xfrm>
          <a:prstGeom prst="rect">
            <a:avLst/>
          </a:prstGeom>
          <a:noFill/>
        </p:spPr>
        <p:txBody>
          <a:bodyPr wrap="none" rtlCol="0">
            <a:spAutoFit/>
          </a:bodyPr>
          <a:lstStyle/>
          <a:p>
            <a:r>
              <a:rPr lang="nl-NL" sz="1200" dirty="0" err="1">
                <a:solidFill>
                  <a:schemeClr val="tx2"/>
                </a:solidFill>
                <a:latin typeface="Tunga" panose="020B0502040204020203" pitchFamily="34" charset="0"/>
                <a:cs typeface="Tunga" panose="020B0502040204020203" pitchFamily="34" charset="0"/>
              </a:rPr>
              <a:t>To</a:t>
            </a:r>
            <a:r>
              <a:rPr lang="nl-NL" sz="1200" dirty="0">
                <a:solidFill>
                  <a:schemeClr val="tx2"/>
                </a:solidFill>
                <a:latin typeface="Tunga" panose="020B0502040204020203" pitchFamily="34" charset="0"/>
                <a:cs typeface="Tunga" panose="020B0502040204020203" pitchFamily="34" charset="0"/>
              </a:rPr>
              <a:t> </a:t>
            </a:r>
            <a:r>
              <a:rPr lang="nl-NL" sz="1200" dirty="0" err="1">
                <a:solidFill>
                  <a:schemeClr val="tx2"/>
                </a:solidFill>
                <a:latin typeface="Tunga" panose="020B0502040204020203" pitchFamily="34" charset="0"/>
                <a:cs typeface="Tunga" panose="020B0502040204020203" pitchFamily="34" charset="0"/>
              </a:rPr>
              <a:t>be</a:t>
            </a:r>
            <a:r>
              <a:rPr lang="nl-NL" sz="1200" dirty="0">
                <a:solidFill>
                  <a:schemeClr val="tx2"/>
                </a:solidFill>
                <a:latin typeface="Tunga" panose="020B0502040204020203" pitchFamily="34" charset="0"/>
                <a:cs typeface="Tunga" panose="020B0502040204020203" pitchFamily="34" charset="0"/>
              </a:rPr>
              <a:t> </a:t>
            </a:r>
            <a:r>
              <a:rPr lang="nl-NL" sz="1200" dirty="0" err="1">
                <a:solidFill>
                  <a:schemeClr val="tx2"/>
                </a:solidFill>
                <a:latin typeface="Tunga" panose="020B0502040204020203" pitchFamily="34" charset="0"/>
                <a:cs typeface="Tunga" panose="020B0502040204020203" pitchFamily="34" charset="0"/>
              </a:rPr>
              <a:t>constructed</a:t>
            </a:r>
            <a:r>
              <a:rPr lang="nl-NL" sz="1200" dirty="0">
                <a:solidFill>
                  <a:schemeClr val="tx2"/>
                </a:solidFill>
                <a:latin typeface="Tunga" panose="020B0502040204020203" pitchFamily="34" charset="0"/>
                <a:cs typeface="Tunga" panose="020B0502040204020203" pitchFamily="34" charset="0"/>
              </a:rPr>
              <a:t>. </a:t>
            </a:r>
            <a:r>
              <a:rPr lang="nl-NL" sz="1200" dirty="0" err="1">
                <a:solidFill>
                  <a:schemeClr val="tx2"/>
                </a:solidFill>
                <a:latin typeface="Tunga" panose="020B0502040204020203" pitchFamily="34" charset="0"/>
                <a:cs typeface="Tunga" panose="020B0502040204020203" pitchFamily="34" charset="0"/>
              </a:rPr>
              <a:t>Opportunities</a:t>
            </a:r>
            <a:r>
              <a:rPr lang="nl-NL" sz="1200" dirty="0">
                <a:solidFill>
                  <a:schemeClr val="tx2"/>
                </a:solidFill>
                <a:latin typeface="Tunga" panose="020B0502040204020203" pitchFamily="34" charset="0"/>
                <a:cs typeface="Tunga" panose="020B0502040204020203" pitchFamily="34" charset="0"/>
              </a:rPr>
              <a:t>:</a:t>
            </a:r>
          </a:p>
          <a:p>
            <a:pPr marL="171450" indent="-171450">
              <a:buFont typeface="Arial" panose="020B0604020202020204" pitchFamily="34" charset="0"/>
              <a:buChar char="•"/>
            </a:pPr>
            <a:r>
              <a:rPr lang="nl-NL" sz="1200" dirty="0">
                <a:solidFill>
                  <a:schemeClr val="tx2"/>
                </a:solidFill>
                <a:latin typeface="Tunga" panose="020B0502040204020203" pitchFamily="34" charset="0"/>
                <a:cs typeface="Tunga" panose="020B0502040204020203" pitchFamily="34" charset="0"/>
              </a:rPr>
              <a:t>Look </a:t>
            </a:r>
            <a:r>
              <a:rPr lang="nl-NL" sz="1200" dirty="0" err="1">
                <a:solidFill>
                  <a:schemeClr val="tx2"/>
                </a:solidFill>
                <a:latin typeface="Tunga" panose="020B0502040204020203" pitchFamily="34" charset="0"/>
                <a:cs typeface="Tunga" panose="020B0502040204020203" pitchFamily="34" charset="0"/>
              </a:rPr>
              <a:t>for</a:t>
            </a:r>
            <a:r>
              <a:rPr lang="nl-NL" sz="1200" dirty="0">
                <a:solidFill>
                  <a:schemeClr val="tx2"/>
                </a:solidFill>
                <a:latin typeface="Tunga" panose="020B0502040204020203" pitchFamily="34" charset="0"/>
                <a:cs typeface="Tunga" panose="020B0502040204020203" pitchFamily="34" charset="0"/>
              </a:rPr>
              <a:t> availability of empty containers on depot </a:t>
            </a:r>
            <a:r>
              <a:rPr lang="nl-NL" sz="1200" dirty="0" err="1">
                <a:solidFill>
                  <a:schemeClr val="tx2"/>
                </a:solidFill>
                <a:latin typeface="Tunga" panose="020B0502040204020203" pitchFamily="34" charset="0"/>
                <a:cs typeface="Tunga" panose="020B0502040204020203" pitchFamily="34" charset="0"/>
              </a:rPr>
              <a:t>locations</a:t>
            </a:r>
            <a:endParaRPr lang="nl-NL" sz="1200" dirty="0">
              <a:solidFill>
                <a:schemeClr val="tx2"/>
              </a:solidFill>
              <a:latin typeface="Tunga" panose="020B0502040204020203" pitchFamily="34" charset="0"/>
              <a:cs typeface="Tunga" panose="020B0502040204020203" pitchFamily="34" charset="0"/>
            </a:endParaRPr>
          </a:p>
          <a:p>
            <a:pPr marL="171450" indent="-171450">
              <a:buFont typeface="Arial" panose="020B0604020202020204" pitchFamily="34" charset="0"/>
              <a:buChar char="•"/>
            </a:pPr>
            <a:r>
              <a:rPr lang="nl-NL" sz="1200" dirty="0" err="1">
                <a:solidFill>
                  <a:schemeClr val="tx2"/>
                </a:solidFill>
                <a:latin typeface="Tunga" panose="020B0502040204020203" pitchFamily="34" charset="0"/>
                <a:cs typeface="Tunga" panose="020B0502040204020203" pitchFamily="34" charset="0"/>
              </a:rPr>
              <a:t>When</a:t>
            </a:r>
            <a:r>
              <a:rPr lang="nl-NL" sz="1200" dirty="0">
                <a:solidFill>
                  <a:schemeClr val="tx2"/>
                </a:solidFill>
                <a:latin typeface="Tunga" panose="020B0502040204020203" pitchFamily="34" charset="0"/>
                <a:cs typeface="Tunga" panose="020B0502040204020203" pitchFamily="34" charset="0"/>
              </a:rPr>
              <a:t> </a:t>
            </a:r>
            <a:r>
              <a:rPr lang="nl-NL" sz="1200" dirty="0" err="1">
                <a:solidFill>
                  <a:schemeClr val="tx2"/>
                </a:solidFill>
                <a:latin typeface="Tunga" panose="020B0502040204020203" pitchFamily="34" charset="0"/>
                <a:cs typeface="Tunga" panose="020B0502040204020203" pitchFamily="34" charset="0"/>
              </a:rPr>
              <a:t>deepsea</a:t>
            </a:r>
            <a:r>
              <a:rPr lang="nl-NL" sz="1200" dirty="0">
                <a:solidFill>
                  <a:schemeClr val="tx2"/>
                </a:solidFill>
                <a:latin typeface="Tunga" panose="020B0502040204020203" pitchFamily="34" charset="0"/>
                <a:cs typeface="Tunga" panose="020B0502040204020203" pitchFamily="34" charset="0"/>
              </a:rPr>
              <a:t> </a:t>
            </a:r>
            <a:r>
              <a:rPr lang="nl-NL" sz="1200" dirty="0" err="1">
                <a:solidFill>
                  <a:schemeClr val="tx2"/>
                </a:solidFill>
                <a:latin typeface="Tunga" panose="020B0502040204020203" pitchFamily="34" charset="0"/>
                <a:cs typeface="Tunga" panose="020B0502040204020203" pitchFamily="34" charset="0"/>
              </a:rPr>
              <a:t>vessel</a:t>
            </a:r>
            <a:r>
              <a:rPr lang="nl-NL" sz="1200" dirty="0">
                <a:solidFill>
                  <a:schemeClr val="tx2"/>
                </a:solidFill>
                <a:latin typeface="Tunga" panose="020B0502040204020203" pitchFamily="34" charset="0"/>
                <a:cs typeface="Tunga" panose="020B0502040204020203" pitchFamily="34" charset="0"/>
              </a:rPr>
              <a:t> is </a:t>
            </a:r>
            <a:r>
              <a:rPr lang="nl-NL" sz="1200" dirty="0" err="1">
                <a:solidFill>
                  <a:schemeClr val="tx2"/>
                </a:solidFill>
                <a:latin typeface="Tunga" panose="020B0502040204020203" pitchFamily="34" charset="0"/>
                <a:cs typeface="Tunga" panose="020B0502040204020203" pitchFamily="34" charset="0"/>
              </a:rPr>
              <a:t>delayed</a:t>
            </a:r>
            <a:r>
              <a:rPr lang="nl-NL" sz="1200" dirty="0">
                <a:solidFill>
                  <a:schemeClr val="tx2"/>
                </a:solidFill>
                <a:latin typeface="Tunga" panose="020B0502040204020203" pitchFamily="34" charset="0"/>
                <a:cs typeface="Tunga" panose="020B0502040204020203" pitchFamily="34" charset="0"/>
              </a:rPr>
              <a:t> </a:t>
            </a:r>
            <a:r>
              <a:rPr lang="nl-NL" sz="1200" dirty="0" err="1">
                <a:solidFill>
                  <a:schemeClr val="tx2"/>
                </a:solidFill>
                <a:latin typeface="Tunga" panose="020B0502040204020203" pitchFamily="34" charset="0"/>
                <a:cs typeface="Tunga" panose="020B0502040204020203" pitchFamily="34" charset="0"/>
              </a:rPr>
              <a:t>and</a:t>
            </a:r>
            <a:r>
              <a:rPr lang="nl-NL" sz="1200" dirty="0">
                <a:solidFill>
                  <a:schemeClr val="tx2"/>
                </a:solidFill>
                <a:latin typeface="Tunga" panose="020B0502040204020203" pitchFamily="34" charset="0"/>
                <a:cs typeface="Tunga" panose="020B0502040204020203" pitchFamily="34" charset="0"/>
              </a:rPr>
              <a:t> cut of date is </a:t>
            </a:r>
            <a:r>
              <a:rPr lang="nl-NL" sz="1200" dirty="0" err="1">
                <a:solidFill>
                  <a:schemeClr val="tx2"/>
                </a:solidFill>
                <a:latin typeface="Tunga" panose="020B0502040204020203" pitchFamily="34" charset="0"/>
                <a:cs typeface="Tunga" panose="020B0502040204020203" pitchFamily="34" charset="0"/>
              </a:rPr>
              <a:t>adjusted</a:t>
            </a:r>
            <a:r>
              <a:rPr lang="nl-NL" sz="1200" dirty="0">
                <a:solidFill>
                  <a:schemeClr val="tx2"/>
                </a:solidFill>
                <a:latin typeface="Tunga" panose="020B0502040204020203" pitchFamily="34" charset="0"/>
                <a:cs typeface="Tunga" panose="020B0502040204020203" pitchFamily="34" charset="0"/>
              </a:rPr>
              <a:t>: </a:t>
            </a:r>
            <a:r>
              <a:rPr lang="nl-NL" sz="1200" dirty="0" err="1">
                <a:solidFill>
                  <a:schemeClr val="tx2"/>
                </a:solidFill>
                <a:latin typeface="Tunga" panose="020B0502040204020203" pitchFamily="34" charset="0"/>
                <a:cs typeface="Tunga" panose="020B0502040204020203" pitchFamily="34" charset="0"/>
              </a:rPr>
              <a:t>Possibility</a:t>
            </a:r>
            <a:r>
              <a:rPr lang="nl-NL" sz="1200" dirty="0">
                <a:solidFill>
                  <a:schemeClr val="tx2"/>
                </a:solidFill>
                <a:latin typeface="Tunga" panose="020B0502040204020203" pitchFamily="34" charset="0"/>
                <a:cs typeface="Tunga" panose="020B0502040204020203" pitchFamily="34" charset="0"/>
              </a:rPr>
              <a:t> </a:t>
            </a:r>
            <a:r>
              <a:rPr lang="nl-NL" sz="1200" dirty="0" err="1">
                <a:solidFill>
                  <a:schemeClr val="tx2"/>
                </a:solidFill>
                <a:latin typeface="Tunga" panose="020B0502040204020203" pitchFamily="34" charset="0"/>
                <a:cs typeface="Tunga" panose="020B0502040204020203" pitchFamily="34" charset="0"/>
              </a:rPr>
              <a:t>to</a:t>
            </a:r>
            <a:r>
              <a:rPr lang="nl-NL" sz="1200" dirty="0">
                <a:solidFill>
                  <a:schemeClr val="tx2"/>
                </a:solidFill>
                <a:latin typeface="Tunga" panose="020B0502040204020203" pitchFamily="34" charset="0"/>
                <a:cs typeface="Tunga" panose="020B0502040204020203" pitchFamily="34" charset="0"/>
              </a:rPr>
              <a:t> change </a:t>
            </a:r>
            <a:r>
              <a:rPr lang="nl-NL" sz="1200" dirty="0" err="1">
                <a:solidFill>
                  <a:schemeClr val="tx2"/>
                </a:solidFill>
                <a:latin typeface="Tunga" panose="020B0502040204020203" pitchFamily="34" charset="0"/>
                <a:cs typeface="Tunga" panose="020B0502040204020203" pitchFamily="34" charset="0"/>
              </a:rPr>
              <a:t>modality</a:t>
            </a:r>
            <a:r>
              <a:rPr lang="nl-NL" sz="1200" dirty="0">
                <a:solidFill>
                  <a:schemeClr val="tx2"/>
                </a:solidFill>
                <a:latin typeface="Tunga" panose="020B0502040204020203" pitchFamily="34" charset="0"/>
                <a:cs typeface="Tunga" panose="020B0502040204020203" pitchFamily="34" charset="0"/>
              </a:rPr>
              <a:t>.</a:t>
            </a:r>
          </a:p>
        </p:txBody>
      </p:sp>
      <p:sp>
        <p:nvSpPr>
          <p:cNvPr id="7" name="Rectangle 6">
            <a:hlinkClick r:id="rId12" action="ppaction://hlinksldjump" tooltip="Select earliest load date"/>
          </p:cNvPr>
          <p:cNvSpPr/>
          <p:nvPr/>
        </p:nvSpPr>
        <p:spPr>
          <a:xfrm>
            <a:off x="5785800" y="4670015"/>
            <a:ext cx="1658145" cy="250107"/>
          </a:xfrm>
          <a:prstGeom prst="rect">
            <a:avLst/>
          </a:prstGeom>
          <a:solidFill>
            <a:schemeClr val="bg1"/>
          </a:solidFill>
          <a:ln>
            <a:noFill/>
          </a:ln>
          <a:effectLst>
            <a:innerShdw blurRad="63500" dist="50800" dir="108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nl-NL" sz="800" dirty="0">
                <a:solidFill>
                  <a:schemeClr val="tx1"/>
                </a:solidFill>
                <a:latin typeface="Arial" panose="020B0604020202020204" pitchFamily="34" charset="0"/>
                <a:cs typeface="Arial" panose="020B0604020202020204" pitchFamily="34" charset="0"/>
              </a:rPr>
              <a:t>9 September 2016</a:t>
            </a:r>
          </a:p>
        </p:txBody>
      </p:sp>
      <p:sp>
        <p:nvSpPr>
          <p:cNvPr id="10" name="Title 1"/>
          <p:cNvSpPr txBox="1">
            <a:spLocks/>
          </p:cNvSpPr>
          <p:nvPr/>
        </p:nvSpPr>
        <p:spPr>
          <a:xfrm>
            <a:off x="8991600" y="6845873"/>
            <a:ext cx="1905000" cy="381000"/>
          </a:xfrm>
          <a:prstGeom prst="rect">
            <a:avLst/>
          </a:prstGeom>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nl-NL" sz="800" dirty="0"/>
              <a:t>Menu option No container # import</a:t>
            </a:r>
          </a:p>
        </p:txBody>
      </p:sp>
      <p:sp>
        <p:nvSpPr>
          <p:cNvPr id="12" name="TextBox 11"/>
          <p:cNvSpPr txBox="1"/>
          <p:nvPr/>
        </p:nvSpPr>
        <p:spPr>
          <a:xfrm>
            <a:off x="2770046" y="906689"/>
            <a:ext cx="811441" cy="215444"/>
          </a:xfrm>
          <a:prstGeom prst="rect">
            <a:avLst/>
          </a:prstGeom>
          <a:noFill/>
        </p:spPr>
        <p:txBody>
          <a:bodyPr wrap="none" rtlCol="0">
            <a:spAutoFit/>
          </a:bodyPr>
          <a:lstStyle/>
          <a:p>
            <a:r>
              <a:rPr lang="nl-NL" sz="800" dirty="0">
                <a:solidFill>
                  <a:schemeClr val="bg1"/>
                </a:solidFill>
              </a:rPr>
              <a:t>Map │ </a:t>
            </a:r>
            <a:r>
              <a:rPr lang="en-GB" sz="800" dirty="0">
                <a:solidFill>
                  <a:schemeClr val="bg1"/>
                </a:solidFill>
              </a:rPr>
              <a:t>Satellite</a:t>
            </a:r>
          </a:p>
        </p:txBody>
      </p:sp>
      <p:sp>
        <p:nvSpPr>
          <p:cNvPr id="13" name="TextBox 12"/>
          <p:cNvSpPr txBox="1"/>
          <p:nvPr/>
        </p:nvSpPr>
        <p:spPr>
          <a:xfrm>
            <a:off x="330522" y="4634616"/>
            <a:ext cx="562975" cy="276999"/>
          </a:xfrm>
          <a:prstGeom prst="rect">
            <a:avLst/>
          </a:prstGeom>
          <a:noFill/>
        </p:spPr>
        <p:txBody>
          <a:bodyPr wrap="none" rtlCol="0">
            <a:spAutoFit/>
          </a:bodyPr>
          <a:lstStyle/>
          <a:p>
            <a:r>
              <a:rPr lang="en-GB" sz="1200" dirty="0"/>
              <a:t>Origin</a:t>
            </a:r>
          </a:p>
        </p:txBody>
      </p:sp>
      <p:sp>
        <p:nvSpPr>
          <p:cNvPr id="14" name="TextBox 13"/>
          <p:cNvSpPr txBox="1"/>
          <p:nvPr/>
        </p:nvSpPr>
        <p:spPr>
          <a:xfrm>
            <a:off x="520386" y="5588898"/>
            <a:ext cx="1107932" cy="276999"/>
          </a:xfrm>
          <a:prstGeom prst="rect">
            <a:avLst/>
          </a:prstGeom>
          <a:noFill/>
        </p:spPr>
        <p:txBody>
          <a:bodyPr wrap="none" rtlCol="0">
            <a:spAutoFit/>
          </a:bodyPr>
          <a:lstStyle/>
          <a:p>
            <a:r>
              <a:rPr lang="en-GB" sz="1200" dirty="0"/>
              <a:t>Container type</a:t>
            </a:r>
          </a:p>
        </p:txBody>
      </p:sp>
      <p:pic>
        <p:nvPicPr>
          <p:cNvPr id="16" name="Picture 15" descr="want to create function that when a new point occurs this file will ..."/>
          <p:cNvPicPr>
            <a:picLocks noChangeAspect="1"/>
          </p:cNvPicPr>
          <p:nvPr/>
        </p:nvPicPr>
        <p:blipFill>
          <a:blip r:embed="rId13"/>
          <a:stretch>
            <a:fillRect/>
          </a:stretch>
        </p:blipFill>
        <p:spPr>
          <a:xfrm flipH="1">
            <a:off x="7277656" y="2272522"/>
            <a:ext cx="160338" cy="280591"/>
          </a:xfrm>
          <a:prstGeom prst="rect">
            <a:avLst/>
          </a:prstGeom>
        </p:spPr>
      </p:pic>
      <p:pic>
        <p:nvPicPr>
          <p:cNvPr id="17" name="Picture 16" descr="want to create function that when a new point occurs this file will ..."/>
          <p:cNvPicPr>
            <a:picLocks noChangeAspect="1"/>
          </p:cNvPicPr>
          <p:nvPr/>
        </p:nvPicPr>
        <p:blipFill>
          <a:blip r:embed="rId13"/>
          <a:stretch>
            <a:fillRect/>
          </a:stretch>
        </p:blipFill>
        <p:spPr>
          <a:xfrm flipH="1">
            <a:off x="228071" y="4604378"/>
            <a:ext cx="160338" cy="280591"/>
          </a:xfrm>
          <a:prstGeom prst="rect">
            <a:avLst/>
          </a:prstGeom>
        </p:spPr>
      </p:pic>
      <p:pic>
        <p:nvPicPr>
          <p:cNvPr id="19" name="Picture 18" descr="want to create function that when a new point occurs this file will ..."/>
          <p:cNvPicPr>
            <a:picLocks noChangeAspect="1"/>
          </p:cNvPicPr>
          <p:nvPr/>
        </p:nvPicPr>
        <p:blipFill>
          <a:blip r:embed="rId13">
            <a:duotone>
              <a:schemeClr val="accent1">
                <a:shade val="45000"/>
                <a:satMod val="135000"/>
              </a:schemeClr>
              <a:prstClr val="white"/>
            </a:duotone>
          </a:blip>
          <a:stretch>
            <a:fillRect/>
          </a:stretch>
        </p:blipFill>
        <p:spPr>
          <a:xfrm flipH="1">
            <a:off x="5214071" y="2132226"/>
            <a:ext cx="160338" cy="280591"/>
          </a:xfrm>
          <a:prstGeom prst="rect">
            <a:avLst/>
          </a:prstGeom>
        </p:spPr>
      </p:pic>
      <p:pic>
        <p:nvPicPr>
          <p:cNvPr id="20" name="Picture 2" descr="http://www.containerhomes-info.com/images/20-dry_gfx.jpg"/>
          <p:cNvPicPr>
            <a:picLocks noChangeAspect="1" noChangeArrowheads="1"/>
          </p:cNvPicPr>
          <p:nvPr/>
        </p:nvPicPr>
        <p:blipFill>
          <a:blip r:embed="rId14"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105016" y="5633766"/>
            <a:ext cx="321514" cy="233634"/>
          </a:xfrm>
          <a:prstGeom prst="rect">
            <a:avLst/>
          </a:prstGeom>
          <a:noFill/>
          <a:extLst>
            <a:ext uri="{909E8E84-426E-40DD-AFC4-6F175D3DCCD1}">
              <a14:hiddenFill xmlns:a14="http://schemas.microsoft.com/office/drawing/2010/main">
                <a:solidFill>
                  <a:srgbClr val="FFFFFF"/>
                </a:solidFill>
              </a14:hiddenFill>
            </a:ext>
          </a:extLst>
        </p:spPr>
      </p:pic>
      <p:sp>
        <p:nvSpPr>
          <p:cNvPr id="24" name="Flowchart: Manual Operation 23">
            <a:hlinkClick r:id="rId15" action="ppaction://hlinksldjump"/>
          </p:cNvPr>
          <p:cNvSpPr/>
          <p:nvPr/>
        </p:nvSpPr>
        <p:spPr>
          <a:xfrm rot="5400000">
            <a:off x="11734800" y="6393968"/>
            <a:ext cx="762000" cy="152400"/>
          </a:xfrm>
          <a:prstGeom prst="flowChartManualOperation">
            <a:avLst/>
          </a:prstGeom>
          <a:solidFill>
            <a:schemeClr val="accent1">
              <a:lumMod val="60000"/>
              <a:lumOff val="40000"/>
            </a:schemeClr>
          </a:solidFill>
          <a:ln>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nl-NL" sz="800" dirty="0">
                <a:solidFill>
                  <a:schemeClr val="tx1"/>
                </a:solidFill>
              </a:rPr>
              <a:t>Data</a:t>
            </a:r>
            <a:endParaRPr lang="nl-NL" sz="800" dirty="0"/>
          </a:p>
        </p:txBody>
      </p:sp>
      <p:sp>
        <p:nvSpPr>
          <p:cNvPr id="25" name="Flowchart: Manual Operation 24">
            <a:hlinkClick r:id="rId16" action="ppaction://hlinksldjump"/>
          </p:cNvPr>
          <p:cNvSpPr/>
          <p:nvPr/>
        </p:nvSpPr>
        <p:spPr>
          <a:xfrm rot="5400000">
            <a:off x="11734800" y="5622443"/>
            <a:ext cx="762000" cy="152400"/>
          </a:xfrm>
          <a:prstGeom prst="flowChartManualOperation">
            <a:avLst/>
          </a:prstGeom>
          <a:solidFill>
            <a:srgbClr val="EEECE1"/>
          </a:solidFill>
          <a:ln>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vert="horz" lIns="0" tIns="0" rIns="0" bIns="0" rtlCol="0" anchor="ctr"/>
          <a:lstStyle/>
          <a:p>
            <a:pPr algn="ctr"/>
            <a:r>
              <a:rPr lang="nl-NL" sz="900" dirty="0" err="1">
                <a:solidFill>
                  <a:schemeClr val="tx1"/>
                </a:solidFill>
              </a:rPr>
              <a:t>Process</a:t>
            </a:r>
            <a:endParaRPr lang="nl-NL" sz="900" dirty="0">
              <a:solidFill>
                <a:schemeClr val="tx1"/>
              </a:solidFill>
            </a:endParaRPr>
          </a:p>
        </p:txBody>
      </p:sp>
      <p:sp>
        <p:nvSpPr>
          <p:cNvPr id="27" name="TextBox 26"/>
          <p:cNvSpPr txBox="1"/>
          <p:nvPr/>
        </p:nvSpPr>
        <p:spPr>
          <a:xfrm>
            <a:off x="4605285" y="4656570"/>
            <a:ext cx="956352" cy="276999"/>
          </a:xfrm>
          <a:prstGeom prst="rect">
            <a:avLst/>
          </a:prstGeom>
          <a:noFill/>
        </p:spPr>
        <p:txBody>
          <a:bodyPr wrap="none" rtlCol="0">
            <a:spAutoFit/>
          </a:bodyPr>
          <a:lstStyle/>
          <a:p>
            <a:r>
              <a:rPr lang="en-GB" sz="1200" dirty="0"/>
              <a:t>Earliest date</a:t>
            </a:r>
          </a:p>
        </p:txBody>
      </p:sp>
      <p:sp>
        <p:nvSpPr>
          <p:cNvPr id="30" name="TextBox 29"/>
          <p:cNvSpPr txBox="1"/>
          <p:nvPr/>
        </p:nvSpPr>
        <p:spPr>
          <a:xfrm>
            <a:off x="4605285" y="5076386"/>
            <a:ext cx="747320" cy="276999"/>
          </a:xfrm>
          <a:prstGeom prst="rect">
            <a:avLst/>
          </a:prstGeom>
          <a:noFill/>
        </p:spPr>
        <p:txBody>
          <a:bodyPr wrap="none" rtlCol="0">
            <a:spAutoFit/>
          </a:bodyPr>
          <a:lstStyle/>
          <a:p>
            <a:r>
              <a:rPr lang="en-GB" sz="1200" dirty="0"/>
              <a:t>Last date</a:t>
            </a:r>
          </a:p>
        </p:txBody>
      </p:sp>
      <p:sp>
        <p:nvSpPr>
          <p:cNvPr id="31" name="Rectangle 30">
            <a:hlinkClick r:id="rId17" action="ppaction://hlinksldjump" tooltip="Select last load date"/>
          </p:cNvPr>
          <p:cNvSpPr/>
          <p:nvPr/>
        </p:nvSpPr>
        <p:spPr>
          <a:xfrm>
            <a:off x="5780428" y="5098069"/>
            <a:ext cx="1658145" cy="250107"/>
          </a:xfrm>
          <a:prstGeom prst="rect">
            <a:avLst/>
          </a:prstGeom>
          <a:solidFill>
            <a:schemeClr val="bg1"/>
          </a:solidFill>
          <a:ln>
            <a:noFill/>
          </a:ln>
          <a:effectLst>
            <a:innerShdw blurRad="63500" dist="50800" dir="108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nl-NL" sz="800" dirty="0">
                <a:solidFill>
                  <a:schemeClr val="tx1"/>
                </a:solidFill>
                <a:latin typeface="Arial" panose="020B0604020202020204" pitchFamily="34" charset="0"/>
                <a:cs typeface="Arial" panose="020B0604020202020204" pitchFamily="34" charset="0"/>
              </a:rPr>
              <a:t>12 September 2016</a:t>
            </a:r>
          </a:p>
        </p:txBody>
      </p:sp>
      <p:sp>
        <p:nvSpPr>
          <p:cNvPr id="33" name="Action Button: Custom 91">
            <a:hlinkClick r:id="rId18" action="ppaction://hlinksldjump" highlightClick="1"/>
          </p:cNvPr>
          <p:cNvSpPr/>
          <p:nvPr/>
        </p:nvSpPr>
        <p:spPr>
          <a:xfrm>
            <a:off x="3487608" y="6089168"/>
            <a:ext cx="1401766" cy="191180"/>
          </a:xfrm>
          <a:prstGeom prst="actionButtonBlank">
            <a:avLst/>
          </a:prstGeom>
          <a:solidFill>
            <a:schemeClr val="bg1">
              <a:lumMod val="85000"/>
            </a:schemeClr>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l-NL" sz="800" dirty="0" err="1">
                <a:solidFill>
                  <a:schemeClr val="tx1"/>
                </a:solidFill>
              </a:rPr>
              <a:t>Find</a:t>
            </a:r>
            <a:r>
              <a:rPr lang="nl-NL" sz="800" dirty="0">
                <a:solidFill>
                  <a:schemeClr val="tx1"/>
                </a:solidFill>
              </a:rPr>
              <a:t> </a:t>
            </a:r>
            <a:r>
              <a:rPr lang="nl-NL" sz="800" dirty="0" err="1">
                <a:solidFill>
                  <a:schemeClr val="tx1"/>
                </a:solidFill>
              </a:rPr>
              <a:t>Scenarios</a:t>
            </a:r>
            <a:endParaRPr lang="nl-NL" sz="800" dirty="0">
              <a:solidFill>
                <a:schemeClr val="tx1"/>
              </a:solidFill>
            </a:endParaRPr>
          </a:p>
        </p:txBody>
      </p:sp>
      <p:sp>
        <p:nvSpPr>
          <p:cNvPr id="41" name="TextBox 40"/>
          <p:cNvSpPr txBox="1"/>
          <p:nvPr/>
        </p:nvSpPr>
        <p:spPr>
          <a:xfrm>
            <a:off x="331051" y="5057001"/>
            <a:ext cx="902876" cy="276999"/>
          </a:xfrm>
          <a:prstGeom prst="rect">
            <a:avLst/>
          </a:prstGeom>
          <a:noFill/>
        </p:spPr>
        <p:txBody>
          <a:bodyPr wrap="none" rtlCol="0">
            <a:spAutoFit/>
          </a:bodyPr>
          <a:lstStyle/>
          <a:p>
            <a:r>
              <a:rPr lang="en-GB" sz="1200" dirty="0"/>
              <a:t>Destination</a:t>
            </a:r>
          </a:p>
        </p:txBody>
      </p:sp>
      <p:pic>
        <p:nvPicPr>
          <p:cNvPr id="42" name="Picture 41" descr="want to create function that when a new point occurs this file will ..."/>
          <p:cNvPicPr>
            <a:picLocks noChangeAspect="1"/>
          </p:cNvPicPr>
          <p:nvPr/>
        </p:nvPicPr>
        <p:blipFill>
          <a:blip r:embed="rId13">
            <a:duotone>
              <a:schemeClr val="accent1">
                <a:shade val="45000"/>
                <a:satMod val="135000"/>
              </a:schemeClr>
              <a:prstClr val="white"/>
            </a:duotone>
          </a:blip>
          <a:stretch>
            <a:fillRect/>
          </a:stretch>
        </p:blipFill>
        <p:spPr>
          <a:xfrm flipH="1">
            <a:off x="228600" y="5026763"/>
            <a:ext cx="160338" cy="280591"/>
          </a:xfrm>
          <a:prstGeom prst="rect">
            <a:avLst/>
          </a:prstGeom>
        </p:spPr>
      </p:pic>
      <p:pic>
        <p:nvPicPr>
          <p:cNvPr id="78874" name="Picture 26" descr="INTTRA Logo"/>
          <p:cNvPicPr>
            <a:picLocks noChangeAspect="1" noChangeArrowheads="1"/>
          </p:cNvPicPr>
          <p:nvPr/>
        </p:nvPicPr>
        <p:blipFill>
          <a:blip r:embed="rId19" cstate="print">
            <a:extLst>
              <a:ext uri="{28A0092B-C50C-407E-A947-70E740481C1C}">
                <a14:useLocalDpi xmlns:a14="http://schemas.microsoft.com/office/drawing/2010/main" val="0"/>
              </a:ext>
            </a:extLst>
          </a:blip>
          <a:srcRect/>
          <a:stretch>
            <a:fillRect/>
          </a:stretch>
        </p:blipFill>
        <p:spPr bwMode="auto">
          <a:xfrm>
            <a:off x="5969432" y="5676203"/>
            <a:ext cx="907421" cy="175907"/>
          </a:xfrm>
          <a:prstGeom prst="rect">
            <a:avLst/>
          </a:prstGeom>
          <a:noFill/>
          <a:extLst>
            <a:ext uri="{909E8E84-426E-40DD-AFC4-6F175D3DCCD1}">
              <a14:hiddenFill xmlns:a14="http://schemas.microsoft.com/office/drawing/2010/main">
                <a:solidFill>
                  <a:srgbClr val="FFFFFF"/>
                </a:solidFill>
              </a14:hiddenFill>
            </a:ext>
          </a:extLst>
        </p:spPr>
      </p:pic>
      <p:sp>
        <p:nvSpPr>
          <p:cNvPr id="46" name="TextBox 45"/>
          <p:cNvSpPr txBox="1"/>
          <p:nvPr/>
        </p:nvSpPr>
        <p:spPr>
          <a:xfrm>
            <a:off x="5687944" y="5441413"/>
            <a:ext cx="1669881" cy="276999"/>
          </a:xfrm>
          <a:prstGeom prst="rect">
            <a:avLst/>
          </a:prstGeom>
          <a:noFill/>
        </p:spPr>
        <p:txBody>
          <a:bodyPr wrap="none" rtlCol="0">
            <a:spAutoFit/>
          </a:bodyPr>
          <a:lstStyle/>
          <a:p>
            <a:r>
              <a:rPr lang="en-GB" sz="1200" dirty="0"/>
              <a:t>Use </a:t>
            </a:r>
            <a:r>
              <a:rPr lang="en-GB" sz="1200" dirty="0" err="1"/>
              <a:t>deepsea</a:t>
            </a:r>
            <a:r>
              <a:rPr lang="en-GB" sz="1200" dirty="0"/>
              <a:t> schedules</a:t>
            </a:r>
          </a:p>
        </p:txBody>
      </p:sp>
      <p:pic>
        <p:nvPicPr>
          <p:cNvPr id="78878" name="Picture 30" descr="http://3mfn642yimwr25fc3f2a44c7.wpengine.netdna-cdn.com/wp-content/uploads/2014/01/Gtnexus.jpg"/>
          <p:cNvPicPr>
            <a:picLocks noChangeAspect="1" noChangeArrowheads="1"/>
          </p:cNvPicPr>
          <p:nvPr/>
        </p:nvPicPr>
        <p:blipFill>
          <a:blip r:embed="rId20" cstate="print">
            <a:extLst>
              <a:ext uri="{28A0092B-C50C-407E-A947-70E740481C1C}">
                <a14:useLocalDpi xmlns:a14="http://schemas.microsoft.com/office/drawing/2010/main" val="0"/>
              </a:ext>
            </a:extLst>
          </a:blip>
          <a:srcRect/>
          <a:stretch>
            <a:fillRect/>
          </a:stretch>
        </p:blipFill>
        <p:spPr bwMode="auto">
          <a:xfrm>
            <a:off x="5950959" y="6012558"/>
            <a:ext cx="944366" cy="172684"/>
          </a:xfrm>
          <a:prstGeom prst="rect">
            <a:avLst/>
          </a:prstGeom>
          <a:noFill/>
          <a:extLst>
            <a:ext uri="{909E8E84-426E-40DD-AFC4-6F175D3DCCD1}">
              <a14:hiddenFill xmlns:a14="http://schemas.microsoft.com/office/drawing/2010/main">
                <a:solidFill>
                  <a:srgbClr val="FFFFFF"/>
                </a:solidFill>
              </a14:hiddenFill>
            </a:ext>
          </a:extLst>
        </p:spPr>
      </p:pic>
      <p:pic>
        <p:nvPicPr>
          <p:cNvPr id="78888" name="Picture 40" descr="http://www.tibco.com/blog/wp-content/uploads/2015/02/CargoSmart-blog-logo-620x360.png"/>
          <p:cNvPicPr>
            <a:picLocks noChangeAspect="1" noChangeArrowheads="1"/>
          </p:cNvPicPr>
          <p:nvPr/>
        </p:nvPicPr>
        <p:blipFill>
          <a:blip r:embed="rId21" cstate="print">
            <a:extLst>
              <a:ext uri="{28A0092B-C50C-407E-A947-70E740481C1C}">
                <a14:useLocalDpi xmlns:a14="http://schemas.microsoft.com/office/drawing/2010/main" val="0"/>
              </a:ext>
            </a:extLst>
          </a:blip>
          <a:srcRect/>
          <a:stretch>
            <a:fillRect/>
          </a:stretch>
        </p:blipFill>
        <p:spPr bwMode="auto">
          <a:xfrm>
            <a:off x="5950959" y="6280348"/>
            <a:ext cx="440396" cy="255714"/>
          </a:xfrm>
          <a:prstGeom prst="rect">
            <a:avLst/>
          </a:prstGeom>
          <a:noFill/>
          <a:extLst>
            <a:ext uri="{909E8E84-426E-40DD-AFC4-6F175D3DCCD1}">
              <a14:hiddenFill xmlns:a14="http://schemas.microsoft.com/office/drawing/2010/main">
                <a:solidFill>
                  <a:srgbClr val="FFFFFF"/>
                </a:solidFill>
              </a14:hiddenFill>
            </a:ext>
          </a:extLst>
        </p:spPr>
      </p:pic>
    </p:spTree>
    <p:controls>
      <mc:AlternateContent xmlns:mc="http://schemas.openxmlformats.org/markup-compatibility/2006">
        <mc:Choice xmlns:v="urn:schemas-microsoft-com:vml" Requires="v">
          <p:control spid="79441" name="ScrollBar1" r:id="rId2" imgW="85680" imgH="3429000"/>
        </mc:Choice>
        <mc:Fallback>
          <p:control name="ScrollBar1" r:id="rId2" imgW="85680" imgH="3429000">
            <p:pic>
              <p:nvPicPr>
                <p:cNvPr id="34" name="ScrollBar1"/>
                <p:cNvPicPr>
                  <a:picLocks/>
                </p:cNvPicPr>
                <p:nvPr/>
              </p:nvPicPr>
              <p:blipFill>
                <a:blip r:embed="rId22"/>
                <a:stretch>
                  <a:fillRect/>
                </a:stretch>
              </p:blipFill>
              <p:spPr>
                <a:xfrm>
                  <a:off x="8153399" y="902071"/>
                  <a:ext cx="87293" cy="3425486"/>
                </a:xfrm>
                <a:prstGeom prst="rect">
                  <a:avLst/>
                </a:prstGeom>
              </p:spPr>
            </p:pic>
          </p:control>
        </mc:Fallback>
      </mc:AlternateContent>
      <mc:AlternateContent xmlns:mc="http://schemas.openxmlformats.org/markup-compatibility/2006">
        <mc:Choice xmlns:v="urn:schemas-microsoft-com:vml" Requires="v">
          <p:control spid="79442" name="ScrollBar2" r:id="rId3" imgW="5553000" imgH="123840"/>
        </mc:Choice>
        <mc:Fallback>
          <p:control name="ScrollBar2" r:id="rId3" imgW="5553000" imgH="123840">
            <p:pic>
              <p:nvPicPr>
                <p:cNvPr id="35" name="ScrollBar2"/>
                <p:cNvPicPr>
                  <a:picLocks/>
                </p:cNvPicPr>
                <p:nvPr/>
              </p:nvPicPr>
              <p:blipFill>
                <a:blip r:embed="rId23"/>
                <a:stretch>
                  <a:fillRect/>
                </a:stretch>
              </p:blipFill>
              <p:spPr>
                <a:xfrm>
                  <a:off x="2595418" y="4206679"/>
                  <a:ext cx="5557981" cy="120878"/>
                </a:xfrm>
                <a:prstGeom prst="rect">
                  <a:avLst/>
                </a:prstGeom>
              </p:spPr>
            </p:pic>
          </p:control>
        </mc:Fallback>
      </mc:AlternateContent>
      <mc:AlternateContent xmlns:mc="http://schemas.openxmlformats.org/markup-compatibility/2006">
        <mc:Choice xmlns:v="urn:schemas-microsoft-com:vml" Requires="v">
          <p:control spid="79443" name="ComboBox3" r:id="rId4" imgW="1676520" imgH="228600"/>
        </mc:Choice>
        <mc:Fallback>
          <p:control name="ComboBox3" r:id="rId4" imgW="1676520" imgH="228600">
            <p:pic>
              <p:nvPicPr>
                <p:cNvPr id="37" name="ComboBox3"/>
                <p:cNvPicPr>
                  <a:picLocks/>
                </p:cNvPicPr>
                <p:nvPr/>
              </p:nvPicPr>
              <p:blipFill>
                <a:blip r:embed="rId24"/>
                <a:stretch>
                  <a:fillRect/>
                </a:stretch>
              </p:blipFill>
              <p:spPr>
                <a:xfrm>
                  <a:off x="1818135" y="4678107"/>
                  <a:ext cx="1676400" cy="233508"/>
                </a:xfrm>
                <a:prstGeom prst="rect">
                  <a:avLst/>
                </a:prstGeom>
              </p:spPr>
            </p:pic>
          </p:control>
        </mc:Fallback>
      </mc:AlternateContent>
      <mc:AlternateContent xmlns:mc="http://schemas.openxmlformats.org/markup-compatibility/2006">
        <mc:Choice xmlns:v="urn:schemas-microsoft-com:vml" Requires="v">
          <p:control spid="79444" name="ComboBox4" r:id="rId5" imgW="1676520" imgH="228600"/>
        </mc:Choice>
        <mc:Fallback>
          <p:control name="ComboBox4" r:id="rId5" imgW="1676520" imgH="228600">
            <p:pic>
              <p:nvPicPr>
                <p:cNvPr id="39" name="ComboBox4"/>
                <p:cNvPicPr>
                  <a:picLocks/>
                </p:cNvPicPr>
                <p:nvPr/>
              </p:nvPicPr>
              <p:blipFill>
                <a:blip r:embed="rId25"/>
                <a:stretch>
                  <a:fillRect/>
                </a:stretch>
              </p:blipFill>
              <p:spPr>
                <a:xfrm>
                  <a:off x="1837101" y="5633766"/>
                  <a:ext cx="1676400" cy="233634"/>
                </a:xfrm>
                <a:prstGeom prst="rect">
                  <a:avLst/>
                </a:prstGeom>
              </p:spPr>
            </p:pic>
          </p:control>
        </mc:Fallback>
      </mc:AlternateContent>
      <mc:AlternateContent xmlns:mc="http://schemas.openxmlformats.org/markup-compatibility/2006">
        <mc:Choice xmlns:v="urn:schemas-microsoft-com:vml" Requires="v">
          <p:control spid="79445" name="CheckBox1" r:id="rId6" imgW="142920" imgH="142920"/>
        </mc:Choice>
        <mc:Fallback>
          <p:control name="CheckBox1" r:id="rId6" imgW="142920" imgH="142920">
            <p:pic>
              <p:nvPicPr>
                <p:cNvPr id="4" name="CheckBox1"/>
                <p:cNvPicPr>
                  <a:picLocks/>
                </p:cNvPicPr>
                <p:nvPr/>
              </p:nvPicPr>
              <p:blipFill>
                <a:blip r:embed="rId26"/>
                <a:stretch>
                  <a:fillRect/>
                </a:stretch>
              </p:blipFill>
              <p:spPr>
                <a:xfrm>
                  <a:off x="5791200" y="5722938"/>
                  <a:ext cx="141287" cy="144462"/>
                </a:xfrm>
                <a:prstGeom prst="rect">
                  <a:avLst/>
                </a:prstGeom>
              </p:spPr>
            </p:pic>
          </p:control>
        </mc:Fallback>
      </mc:AlternateContent>
      <mc:AlternateContent xmlns:mc="http://schemas.openxmlformats.org/markup-compatibility/2006">
        <mc:Choice xmlns:v="urn:schemas-microsoft-com:vml" Requires="v">
          <p:control spid="79446" name="CheckBox2" r:id="rId7" imgW="142920" imgH="142920"/>
        </mc:Choice>
        <mc:Fallback>
          <p:control name="CheckBox2" r:id="rId7" imgW="142920" imgH="142920">
            <p:pic>
              <p:nvPicPr>
                <p:cNvPr id="44" name="CheckBox2"/>
                <p:cNvPicPr>
                  <a:picLocks/>
                </p:cNvPicPr>
                <p:nvPr/>
              </p:nvPicPr>
              <p:blipFill>
                <a:blip r:embed="rId27"/>
                <a:stretch>
                  <a:fillRect/>
                </a:stretch>
              </p:blipFill>
              <p:spPr>
                <a:xfrm>
                  <a:off x="5791200" y="6027738"/>
                  <a:ext cx="141287" cy="144462"/>
                </a:xfrm>
                <a:prstGeom prst="rect">
                  <a:avLst/>
                </a:prstGeom>
              </p:spPr>
            </p:pic>
          </p:control>
        </mc:Fallback>
      </mc:AlternateContent>
      <mc:AlternateContent xmlns:mc="http://schemas.openxmlformats.org/markup-compatibility/2006">
        <mc:Choice xmlns:v="urn:schemas-microsoft-com:vml" Requires="v">
          <p:control spid="79447" name="CheckBox3" r:id="rId8" imgW="142920" imgH="142920"/>
        </mc:Choice>
        <mc:Fallback>
          <p:control name="CheckBox3" r:id="rId8" imgW="142920" imgH="142920">
            <p:pic>
              <p:nvPicPr>
                <p:cNvPr id="45" name="CheckBox3"/>
                <p:cNvPicPr>
                  <a:picLocks/>
                </p:cNvPicPr>
                <p:nvPr/>
              </p:nvPicPr>
              <p:blipFill>
                <a:blip r:embed="rId27"/>
                <a:stretch>
                  <a:fillRect/>
                </a:stretch>
              </p:blipFill>
              <p:spPr>
                <a:xfrm>
                  <a:off x="5791200" y="6332538"/>
                  <a:ext cx="141287" cy="144462"/>
                </a:xfrm>
                <a:prstGeom prst="rect">
                  <a:avLst/>
                </a:prstGeom>
              </p:spPr>
            </p:pic>
          </p:control>
        </mc:Fallback>
      </mc:AlternateContent>
      <mc:AlternateContent xmlns:mc="http://schemas.openxmlformats.org/markup-compatibility/2006">
        <mc:Choice xmlns:v="urn:schemas-microsoft-com:vml" Requires="v">
          <p:control spid="79448" name="ComboBox1" r:id="rId9" imgW="1676520" imgH="228600"/>
        </mc:Choice>
        <mc:Fallback>
          <p:control name="ComboBox1" r:id="rId9" imgW="1676520" imgH="228600">
            <p:pic>
              <p:nvPicPr>
                <p:cNvPr id="51" name="ComboBox1"/>
                <p:cNvPicPr>
                  <a:picLocks/>
                </p:cNvPicPr>
                <p:nvPr/>
              </p:nvPicPr>
              <p:blipFill>
                <a:blip r:embed="rId28"/>
                <a:stretch>
                  <a:fillRect/>
                </a:stretch>
              </p:blipFill>
              <p:spPr>
                <a:xfrm>
                  <a:off x="1803515" y="5078746"/>
                  <a:ext cx="1676400" cy="233508"/>
                </a:xfrm>
                <a:prstGeom prst="rect">
                  <a:avLst/>
                </a:prstGeom>
              </p:spPr>
            </p:pic>
          </p:control>
        </mc:Fallback>
      </mc:AlternateContent>
    </p:controls>
    <p:extLst>
      <p:ext uri="{BB962C8B-B14F-4D97-AF65-F5344CB8AC3E}">
        <p14:creationId xmlns:p14="http://schemas.microsoft.com/office/powerpoint/2010/main" val="3169485707"/>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5" name="Picture 94"/>
          <p:cNvPicPr>
            <a:picLocks noChangeAspect="1"/>
          </p:cNvPicPr>
          <p:nvPr/>
        </p:nvPicPr>
        <p:blipFill>
          <a:blip r:embed="rId5"/>
          <a:stretch>
            <a:fillRect/>
          </a:stretch>
        </p:blipFill>
        <p:spPr>
          <a:xfrm>
            <a:off x="2566603" y="916536"/>
            <a:ext cx="4412488" cy="2557084"/>
          </a:xfrm>
          <a:prstGeom prst="rect">
            <a:avLst/>
          </a:prstGeom>
          <a:effectLst>
            <a:outerShdw blurRad="50800" dist="38100" dir="16200000" rotWithShape="0">
              <a:prstClr val="black">
                <a:alpha val="40000"/>
              </a:prstClr>
            </a:outerShdw>
          </a:effectLst>
        </p:spPr>
      </p:pic>
      <p:sp>
        <p:nvSpPr>
          <p:cNvPr id="71" name="Rectangle 70"/>
          <p:cNvSpPr/>
          <p:nvPr/>
        </p:nvSpPr>
        <p:spPr>
          <a:xfrm>
            <a:off x="7098372" y="1640671"/>
            <a:ext cx="570543" cy="520435"/>
          </a:xfrm>
          <a:prstGeom prst="rect">
            <a:avLst/>
          </a:prstGeom>
          <a:solidFill>
            <a:schemeClr val="bg1"/>
          </a:solidFill>
          <a:ln>
            <a:solidFill>
              <a:schemeClr val="bg1">
                <a:lumMod val="85000"/>
              </a:schemeClr>
            </a:solidFill>
          </a:ln>
          <a:effectLst>
            <a:outerShdw blurRad="50800" dist="38100" dir="18900000" algn="bl" rotWithShape="0">
              <a:prstClr val="black">
                <a:alpha val="40000"/>
              </a:prstClr>
            </a:outerShdw>
          </a:effectLst>
        </p:spPr>
        <p:style>
          <a:lnRef idx="2">
            <a:schemeClr val="accent2"/>
          </a:lnRef>
          <a:fillRef idx="1">
            <a:schemeClr val="lt1"/>
          </a:fillRef>
          <a:effectRef idx="0">
            <a:schemeClr val="accent2"/>
          </a:effectRef>
          <a:fontRef idx="minor">
            <a:schemeClr val="dk1"/>
          </a:fontRef>
        </p:style>
        <p:txBody>
          <a:bodyPr lIns="0" rIns="0" bIns="0" rtlCol="0" anchor="ctr"/>
          <a:lstStyle/>
          <a:p>
            <a:r>
              <a:rPr lang="nl-NL" sz="1000" dirty="0">
                <a:solidFill>
                  <a:schemeClr val="bg1">
                    <a:lumMod val="50000"/>
                  </a:schemeClr>
                </a:solidFill>
                <a:latin typeface="Tunga" panose="020B0502040204020203" pitchFamily="34" charset="0"/>
                <a:cs typeface="Tunga" panose="020B0502040204020203" pitchFamily="34" charset="0"/>
              </a:rPr>
              <a:t>  </a:t>
            </a:r>
          </a:p>
        </p:txBody>
      </p:sp>
      <p:sp>
        <p:nvSpPr>
          <p:cNvPr id="66" name="Rectangle 65"/>
          <p:cNvSpPr/>
          <p:nvPr/>
        </p:nvSpPr>
        <p:spPr>
          <a:xfrm>
            <a:off x="7111675" y="939300"/>
            <a:ext cx="570543" cy="520435"/>
          </a:xfrm>
          <a:prstGeom prst="rect">
            <a:avLst/>
          </a:prstGeom>
          <a:solidFill>
            <a:schemeClr val="bg1"/>
          </a:solidFill>
          <a:ln>
            <a:solidFill>
              <a:schemeClr val="bg1">
                <a:lumMod val="85000"/>
              </a:schemeClr>
            </a:solidFill>
          </a:ln>
          <a:effectLst>
            <a:outerShdw blurRad="50800" dist="38100" dir="18900000" algn="bl" rotWithShape="0">
              <a:prstClr val="black">
                <a:alpha val="40000"/>
              </a:prstClr>
            </a:outerShdw>
          </a:effectLst>
        </p:spPr>
        <p:style>
          <a:lnRef idx="2">
            <a:schemeClr val="accent2"/>
          </a:lnRef>
          <a:fillRef idx="1">
            <a:schemeClr val="lt1"/>
          </a:fillRef>
          <a:effectRef idx="0">
            <a:schemeClr val="accent2"/>
          </a:effectRef>
          <a:fontRef idx="minor">
            <a:schemeClr val="dk1"/>
          </a:fontRef>
        </p:style>
        <p:txBody>
          <a:bodyPr lIns="0" rIns="0" bIns="0" rtlCol="0" anchor="ctr"/>
          <a:lstStyle/>
          <a:p>
            <a:r>
              <a:rPr lang="nl-NL" sz="1000" dirty="0">
                <a:solidFill>
                  <a:schemeClr val="bg1">
                    <a:lumMod val="50000"/>
                  </a:schemeClr>
                </a:solidFill>
                <a:latin typeface="Tunga" panose="020B0502040204020203" pitchFamily="34" charset="0"/>
                <a:cs typeface="Tunga" panose="020B0502040204020203" pitchFamily="34" charset="0"/>
              </a:rPr>
              <a:t>  </a:t>
            </a:r>
          </a:p>
        </p:txBody>
      </p:sp>
      <p:sp>
        <p:nvSpPr>
          <p:cNvPr id="26" name="Title 1"/>
          <p:cNvSpPr>
            <a:spLocks noGrp="1"/>
          </p:cNvSpPr>
          <p:nvPr>
            <p:ph type="title"/>
          </p:nvPr>
        </p:nvSpPr>
        <p:spPr>
          <a:xfrm>
            <a:off x="8763000" y="6400800"/>
            <a:ext cx="1905000" cy="381000"/>
          </a:xfrm>
        </p:spPr>
        <p:txBody>
          <a:bodyPr>
            <a:normAutofit/>
          </a:bodyPr>
          <a:lstStyle/>
          <a:p>
            <a:r>
              <a:rPr lang="nl-NL" sz="800" dirty="0"/>
              <a:t>Menu option No container # export</a:t>
            </a:r>
          </a:p>
        </p:txBody>
      </p:sp>
      <p:sp>
        <p:nvSpPr>
          <p:cNvPr id="35" name="TextBox 34"/>
          <p:cNvSpPr txBox="1"/>
          <p:nvPr/>
        </p:nvSpPr>
        <p:spPr>
          <a:xfrm>
            <a:off x="2693846" y="906689"/>
            <a:ext cx="811441" cy="215444"/>
          </a:xfrm>
          <a:prstGeom prst="rect">
            <a:avLst/>
          </a:prstGeom>
          <a:noFill/>
        </p:spPr>
        <p:txBody>
          <a:bodyPr wrap="none" rtlCol="0">
            <a:spAutoFit/>
          </a:bodyPr>
          <a:lstStyle/>
          <a:p>
            <a:r>
              <a:rPr lang="nl-NL" sz="800" dirty="0">
                <a:solidFill>
                  <a:schemeClr val="bg1"/>
                </a:solidFill>
              </a:rPr>
              <a:t>Map │ </a:t>
            </a:r>
            <a:r>
              <a:rPr lang="en-GB" sz="800" dirty="0">
                <a:solidFill>
                  <a:schemeClr val="bg1"/>
                </a:solidFill>
              </a:rPr>
              <a:t>Satellite</a:t>
            </a:r>
          </a:p>
        </p:txBody>
      </p:sp>
      <p:pic>
        <p:nvPicPr>
          <p:cNvPr id="42" name="Picture 41" descr="want to create function that when a new point occurs this file will ..."/>
          <p:cNvPicPr>
            <a:picLocks noChangeAspect="1"/>
          </p:cNvPicPr>
          <p:nvPr/>
        </p:nvPicPr>
        <p:blipFill>
          <a:blip r:embed="rId6"/>
          <a:stretch>
            <a:fillRect/>
          </a:stretch>
        </p:blipFill>
        <p:spPr>
          <a:xfrm flipH="1">
            <a:off x="6211873" y="1877409"/>
            <a:ext cx="160338" cy="280591"/>
          </a:xfrm>
          <a:prstGeom prst="rect">
            <a:avLst/>
          </a:prstGeom>
        </p:spPr>
      </p:pic>
      <p:sp>
        <p:nvSpPr>
          <p:cNvPr id="45" name="Rectangle 44"/>
          <p:cNvSpPr/>
          <p:nvPr/>
        </p:nvSpPr>
        <p:spPr>
          <a:xfrm>
            <a:off x="10319796" y="2313508"/>
            <a:ext cx="570543" cy="520435"/>
          </a:xfrm>
          <a:prstGeom prst="rect">
            <a:avLst/>
          </a:prstGeom>
          <a:solidFill>
            <a:schemeClr val="bg1"/>
          </a:solidFill>
          <a:ln>
            <a:solidFill>
              <a:schemeClr val="bg1">
                <a:lumMod val="85000"/>
              </a:schemeClr>
            </a:solidFill>
          </a:ln>
          <a:effectLst>
            <a:outerShdw blurRad="50800" dist="38100" dir="18900000" algn="bl" rotWithShape="0">
              <a:prstClr val="black">
                <a:alpha val="40000"/>
              </a:prstClr>
            </a:outerShdw>
          </a:effectLst>
        </p:spPr>
        <p:style>
          <a:lnRef idx="2">
            <a:schemeClr val="accent2"/>
          </a:lnRef>
          <a:fillRef idx="1">
            <a:schemeClr val="lt1"/>
          </a:fillRef>
          <a:effectRef idx="0">
            <a:schemeClr val="accent2"/>
          </a:effectRef>
          <a:fontRef idx="minor">
            <a:schemeClr val="dk1"/>
          </a:fontRef>
        </p:style>
        <p:txBody>
          <a:bodyPr lIns="0" rIns="0" bIns="0" rtlCol="0" anchor="ctr"/>
          <a:lstStyle/>
          <a:p>
            <a:pPr algn="ctr"/>
            <a:endParaRPr lang="nl-NL">
              <a:latin typeface="Tunga" panose="020B0502040204020203" pitchFamily="34" charset="0"/>
              <a:cs typeface="Tunga" panose="020B0502040204020203" pitchFamily="34" charset="0"/>
            </a:endParaRPr>
          </a:p>
        </p:txBody>
      </p:sp>
      <p:sp>
        <p:nvSpPr>
          <p:cNvPr id="46" name="Rectangle 45"/>
          <p:cNvSpPr/>
          <p:nvPr/>
        </p:nvSpPr>
        <p:spPr>
          <a:xfrm>
            <a:off x="10319796" y="1640673"/>
            <a:ext cx="570543" cy="520435"/>
          </a:xfrm>
          <a:prstGeom prst="rect">
            <a:avLst/>
          </a:prstGeom>
          <a:solidFill>
            <a:schemeClr val="bg1"/>
          </a:solidFill>
          <a:ln>
            <a:solidFill>
              <a:schemeClr val="bg1">
                <a:lumMod val="85000"/>
              </a:schemeClr>
            </a:solidFill>
          </a:ln>
          <a:effectLst>
            <a:outerShdw blurRad="50800" dist="38100" dir="18900000" algn="bl" rotWithShape="0">
              <a:prstClr val="black">
                <a:alpha val="40000"/>
              </a:prstClr>
            </a:outerShdw>
          </a:effectLst>
        </p:spPr>
        <p:style>
          <a:lnRef idx="2">
            <a:schemeClr val="accent2"/>
          </a:lnRef>
          <a:fillRef idx="1">
            <a:schemeClr val="lt1"/>
          </a:fillRef>
          <a:effectRef idx="0">
            <a:schemeClr val="accent2"/>
          </a:effectRef>
          <a:fontRef idx="minor">
            <a:schemeClr val="dk1"/>
          </a:fontRef>
        </p:style>
        <p:txBody>
          <a:bodyPr lIns="0" rIns="0" bIns="0" rtlCol="0" anchor="ctr"/>
          <a:lstStyle/>
          <a:p>
            <a:pPr algn="ctr"/>
            <a:endParaRPr lang="nl-NL">
              <a:latin typeface="Tunga" panose="020B0502040204020203" pitchFamily="34" charset="0"/>
              <a:cs typeface="Tunga" panose="020B0502040204020203" pitchFamily="34" charset="0"/>
            </a:endParaRPr>
          </a:p>
        </p:txBody>
      </p:sp>
      <p:sp>
        <p:nvSpPr>
          <p:cNvPr id="47" name="Rectangle 46">
            <a:hlinkClick r:id="rId7" action="ppaction://hlinksldjump"/>
          </p:cNvPr>
          <p:cNvSpPr/>
          <p:nvPr/>
        </p:nvSpPr>
        <p:spPr>
          <a:xfrm>
            <a:off x="7703362" y="2308193"/>
            <a:ext cx="2616434" cy="520435"/>
          </a:xfrm>
          <a:prstGeom prst="rect">
            <a:avLst/>
          </a:prstGeom>
          <a:solidFill>
            <a:schemeClr val="bg1">
              <a:lumMod val="75000"/>
            </a:schemeClr>
          </a:solidFill>
          <a:ln>
            <a:solidFill>
              <a:schemeClr val="bg1">
                <a:lumMod val="85000"/>
              </a:schemeClr>
            </a:solidFill>
          </a:ln>
          <a:effectLst>
            <a:outerShdw blurRad="50800" dist="38100" dir="18900000" algn="bl" rotWithShape="0">
              <a:prstClr val="black">
                <a:alpha val="40000"/>
              </a:prstClr>
            </a:outerShdw>
          </a:effectLst>
        </p:spPr>
        <p:style>
          <a:lnRef idx="2">
            <a:schemeClr val="accent2"/>
          </a:lnRef>
          <a:fillRef idx="1">
            <a:schemeClr val="lt1"/>
          </a:fillRef>
          <a:effectRef idx="0">
            <a:schemeClr val="accent2"/>
          </a:effectRef>
          <a:fontRef idx="minor">
            <a:schemeClr val="dk1"/>
          </a:fontRef>
        </p:style>
        <p:txBody>
          <a:bodyPr lIns="0" rIns="0" bIns="0" rtlCol="0" anchor="ctr"/>
          <a:lstStyle/>
          <a:p>
            <a:pPr marL="91440"/>
            <a:r>
              <a:rPr lang="nl-NL" sz="1000" b="1" dirty="0">
                <a:solidFill>
                  <a:schemeClr val="bg1"/>
                </a:solidFill>
                <a:latin typeface="Tunga" panose="020B0502040204020203" pitchFamily="34" charset="0"/>
                <a:cs typeface="Tunga" panose="020B0502040204020203" pitchFamily="34" charset="0"/>
              </a:rPr>
              <a:t>Oosterhout Container Terminal, Oosterhout</a:t>
            </a:r>
          </a:p>
          <a:p>
            <a:pPr marL="91440"/>
            <a:r>
              <a:rPr lang="nl-NL" sz="1000" dirty="0">
                <a:solidFill>
                  <a:schemeClr val="bg1"/>
                </a:solidFill>
                <a:latin typeface="Tunga" panose="020B0502040204020203" pitchFamily="34" charset="0"/>
                <a:cs typeface="Tunga" panose="020B0502040204020203" pitchFamily="34" charset="0"/>
                <a:sym typeface="Wingdings 3" panose="05040102010807070707" pitchFamily="18" charset="2"/>
              </a:rPr>
              <a:t> </a:t>
            </a:r>
            <a:r>
              <a:rPr lang="nl-NL" sz="1000" dirty="0" err="1">
                <a:solidFill>
                  <a:schemeClr val="bg1"/>
                </a:solidFill>
                <a:latin typeface="Tunga" panose="020B0502040204020203" pitchFamily="34" charset="0"/>
                <a:cs typeface="Tunga" panose="020B0502040204020203" pitchFamily="34" charset="0"/>
              </a:rPr>
              <a:t>Round</a:t>
            </a:r>
            <a:r>
              <a:rPr lang="nl-NL" sz="1000" dirty="0">
                <a:solidFill>
                  <a:schemeClr val="bg1"/>
                </a:solidFill>
                <a:latin typeface="Tunga" panose="020B0502040204020203" pitchFamily="34" charset="0"/>
                <a:cs typeface="Tunga" panose="020B0502040204020203" pitchFamily="34" charset="0"/>
              </a:rPr>
              <a:t> Trip</a:t>
            </a:r>
          </a:p>
        </p:txBody>
      </p:sp>
      <p:sp>
        <p:nvSpPr>
          <p:cNvPr id="48" name="Rectangle 47"/>
          <p:cNvSpPr/>
          <p:nvPr/>
        </p:nvSpPr>
        <p:spPr>
          <a:xfrm>
            <a:off x="10317123" y="946513"/>
            <a:ext cx="570543" cy="520435"/>
          </a:xfrm>
          <a:prstGeom prst="rect">
            <a:avLst/>
          </a:prstGeom>
          <a:solidFill>
            <a:schemeClr val="bg1"/>
          </a:solidFill>
          <a:ln>
            <a:solidFill>
              <a:schemeClr val="bg1">
                <a:lumMod val="85000"/>
              </a:schemeClr>
            </a:solidFill>
          </a:ln>
          <a:effectLst>
            <a:outerShdw blurRad="50800" dist="38100" dir="18900000" algn="bl" rotWithShape="0">
              <a:prstClr val="black">
                <a:alpha val="40000"/>
              </a:prstClr>
            </a:outerShdw>
          </a:effectLst>
        </p:spPr>
        <p:style>
          <a:lnRef idx="2">
            <a:schemeClr val="accent2"/>
          </a:lnRef>
          <a:fillRef idx="1">
            <a:schemeClr val="lt1"/>
          </a:fillRef>
          <a:effectRef idx="0">
            <a:schemeClr val="accent2"/>
          </a:effectRef>
          <a:fontRef idx="minor">
            <a:schemeClr val="dk1"/>
          </a:fontRef>
        </p:style>
        <p:txBody>
          <a:bodyPr lIns="0" rIns="0" bIns="0" rtlCol="0" anchor="ctr"/>
          <a:lstStyle/>
          <a:p>
            <a:pPr algn="ctr"/>
            <a:endParaRPr lang="nl-NL">
              <a:latin typeface="Tunga" panose="020B0502040204020203" pitchFamily="34" charset="0"/>
              <a:cs typeface="Tunga" panose="020B0502040204020203" pitchFamily="34" charset="0"/>
            </a:endParaRPr>
          </a:p>
        </p:txBody>
      </p:sp>
      <p:pic>
        <p:nvPicPr>
          <p:cNvPr id="49" name="Picture 2"/>
          <p:cNvPicPr>
            <a:picLocks noChangeAspect="1" noChangeArrowheads="1"/>
          </p:cNvPicPr>
          <p:nvPr/>
        </p:nvPicPr>
        <p:blipFill>
          <a:blip r:embed="rId8">
            <a:duotone>
              <a:schemeClr val="bg2">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10372393" y="987654"/>
            <a:ext cx="438150" cy="4381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50" name="Picture 3"/>
          <p:cNvPicPr>
            <a:picLocks noChangeAspect="1" noChangeArrowheads="1"/>
          </p:cNvPicPr>
          <p:nvPr/>
        </p:nvPicPr>
        <p:blipFill>
          <a:blip r:embed="rId9">
            <a:duotone>
              <a:schemeClr val="bg2">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10420009" y="1696005"/>
            <a:ext cx="370114" cy="409769"/>
          </a:xfrm>
          <a:prstGeom prst="rect">
            <a:avLst/>
          </a:prstGeom>
          <a:noFill/>
          <a:ln>
            <a:noFill/>
          </a:ln>
          <a:effectLst/>
          <a:extLst/>
        </p:spPr>
      </p:pic>
      <p:pic>
        <p:nvPicPr>
          <p:cNvPr id="51" name="Picture 2"/>
          <p:cNvPicPr>
            <a:picLocks noChangeAspect="1" noChangeArrowheads="1"/>
          </p:cNvPicPr>
          <p:nvPr/>
        </p:nvPicPr>
        <p:blipFill>
          <a:blip r:embed="rId8">
            <a:duotone>
              <a:schemeClr val="bg2">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10361732" y="2354649"/>
            <a:ext cx="438150" cy="4381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52" name="Rectangle 51">
            <a:hlinkClick r:id="rId10" action="ppaction://hlinksldjump"/>
          </p:cNvPr>
          <p:cNvSpPr/>
          <p:nvPr/>
        </p:nvSpPr>
        <p:spPr>
          <a:xfrm>
            <a:off x="7696200" y="1640671"/>
            <a:ext cx="2616434" cy="520435"/>
          </a:xfrm>
          <a:prstGeom prst="rect">
            <a:avLst/>
          </a:prstGeom>
          <a:solidFill>
            <a:schemeClr val="bg1">
              <a:lumMod val="75000"/>
            </a:schemeClr>
          </a:solidFill>
          <a:ln>
            <a:solidFill>
              <a:schemeClr val="bg1">
                <a:lumMod val="85000"/>
              </a:schemeClr>
            </a:solidFill>
          </a:ln>
          <a:effectLst>
            <a:outerShdw blurRad="50800" dist="38100" dir="18900000" algn="bl" rotWithShape="0">
              <a:prstClr val="black">
                <a:alpha val="40000"/>
              </a:prstClr>
            </a:outerShdw>
          </a:effectLst>
        </p:spPr>
        <p:style>
          <a:lnRef idx="2">
            <a:schemeClr val="accent2"/>
          </a:lnRef>
          <a:fillRef idx="1">
            <a:schemeClr val="lt1"/>
          </a:fillRef>
          <a:effectRef idx="0">
            <a:schemeClr val="accent2"/>
          </a:effectRef>
          <a:fontRef idx="minor">
            <a:schemeClr val="dk1"/>
          </a:fontRef>
        </p:style>
        <p:txBody>
          <a:bodyPr lIns="0" rIns="0" bIns="0" rtlCol="0" anchor="ctr"/>
          <a:lstStyle/>
          <a:p>
            <a:pPr marL="91440"/>
            <a:r>
              <a:rPr lang="nl-NL" sz="1000" b="1" dirty="0">
                <a:solidFill>
                  <a:schemeClr val="bg1"/>
                </a:solidFill>
                <a:latin typeface="Tunga" panose="020B0502040204020203" pitchFamily="34" charset="0"/>
                <a:cs typeface="Tunga" panose="020B0502040204020203" pitchFamily="34" charset="0"/>
              </a:rPr>
              <a:t>Barge Terminal Tilburg, Tilburg</a:t>
            </a:r>
          </a:p>
          <a:p>
            <a:pPr marL="91440"/>
            <a:r>
              <a:rPr lang="nl-NL" sz="1000" dirty="0">
                <a:solidFill>
                  <a:schemeClr val="bg1"/>
                </a:solidFill>
                <a:latin typeface="Tunga" panose="020B0502040204020203" pitchFamily="34" charset="0"/>
                <a:cs typeface="Tunga" panose="020B0502040204020203" pitchFamily="34" charset="0"/>
                <a:sym typeface="Wingdings 3" panose="05040102010807070707" pitchFamily="18" charset="2"/>
              </a:rPr>
              <a:t> </a:t>
            </a:r>
            <a:r>
              <a:rPr lang="nl-NL" sz="1000" dirty="0">
                <a:solidFill>
                  <a:schemeClr val="bg1"/>
                </a:solidFill>
                <a:latin typeface="Tunga" panose="020B0502040204020203" pitchFamily="34" charset="0"/>
                <a:cs typeface="Tunga" panose="020B0502040204020203" pitchFamily="34" charset="0"/>
              </a:rPr>
              <a:t>Single Trip, </a:t>
            </a:r>
            <a:r>
              <a:rPr lang="nl-NL" sz="1000" dirty="0">
                <a:solidFill>
                  <a:schemeClr val="bg1"/>
                </a:solidFill>
                <a:latin typeface="Tunga" panose="020B0502040204020203" pitchFamily="34" charset="0"/>
                <a:cs typeface="Tunga" panose="020B0502040204020203" pitchFamily="34" charset="0"/>
                <a:sym typeface="Wingdings 3" panose="05040102010807070707" pitchFamily="18" charset="2"/>
              </a:rPr>
              <a:t> </a:t>
            </a:r>
            <a:r>
              <a:rPr lang="nl-NL" sz="1000" dirty="0">
                <a:solidFill>
                  <a:schemeClr val="bg1"/>
                </a:solidFill>
                <a:latin typeface="Tunga" panose="020B0502040204020203" pitchFamily="34" charset="0"/>
                <a:cs typeface="Tunga" panose="020B0502040204020203" pitchFamily="34" charset="0"/>
              </a:rPr>
              <a:t>Depot </a:t>
            </a:r>
            <a:r>
              <a:rPr lang="nl-NL" sz="1000" dirty="0" err="1">
                <a:solidFill>
                  <a:schemeClr val="bg1"/>
                </a:solidFill>
                <a:latin typeface="Tunga" panose="020B0502040204020203" pitchFamily="34" charset="0"/>
                <a:cs typeface="Tunga" panose="020B0502040204020203" pitchFamily="34" charset="0"/>
              </a:rPr>
              <a:t>available</a:t>
            </a:r>
            <a:r>
              <a:rPr lang="nl-NL" sz="1000" dirty="0">
                <a:solidFill>
                  <a:schemeClr val="bg1"/>
                </a:solidFill>
                <a:latin typeface="Tunga" panose="020B0502040204020203" pitchFamily="34" charset="0"/>
                <a:cs typeface="Tunga" panose="020B0502040204020203" pitchFamily="34" charset="0"/>
              </a:rPr>
              <a:t> </a:t>
            </a:r>
            <a:r>
              <a:rPr lang="nl-NL" sz="1000" dirty="0" err="1">
                <a:solidFill>
                  <a:schemeClr val="bg1"/>
                </a:solidFill>
                <a:latin typeface="Tunga" panose="020B0502040204020203" pitchFamily="34" charset="0"/>
                <a:cs typeface="Tunga" panose="020B0502040204020203" pitchFamily="34" charset="0"/>
              </a:rPr>
              <a:t>for</a:t>
            </a:r>
            <a:r>
              <a:rPr lang="nl-NL" sz="1000" dirty="0">
                <a:solidFill>
                  <a:schemeClr val="bg1"/>
                </a:solidFill>
                <a:latin typeface="Tunga" panose="020B0502040204020203" pitchFamily="34" charset="0"/>
                <a:cs typeface="Tunga" panose="020B0502040204020203" pitchFamily="34" charset="0"/>
              </a:rPr>
              <a:t> carrier</a:t>
            </a:r>
          </a:p>
        </p:txBody>
      </p:sp>
      <p:sp>
        <p:nvSpPr>
          <p:cNvPr id="53" name="Rectangle 52">
            <a:hlinkClick r:id="rId11" action="ppaction://hlinksldjump"/>
          </p:cNvPr>
          <p:cNvSpPr/>
          <p:nvPr/>
        </p:nvSpPr>
        <p:spPr>
          <a:xfrm>
            <a:off x="7696200" y="945975"/>
            <a:ext cx="2616434" cy="520435"/>
          </a:xfrm>
          <a:prstGeom prst="rect">
            <a:avLst/>
          </a:prstGeom>
          <a:solidFill>
            <a:srgbClr val="FFFFCC"/>
          </a:solidFill>
          <a:ln>
            <a:solidFill>
              <a:schemeClr val="bg1">
                <a:lumMod val="85000"/>
              </a:schemeClr>
            </a:solidFill>
          </a:ln>
          <a:effectLst>
            <a:outerShdw blurRad="50800" dist="38100" dir="18900000" algn="bl" rotWithShape="0">
              <a:prstClr val="black">
                <a:alpha val="40000"/>
              </a:prstClr>
            </a:outerShdw>
          </a:effectLst>
        </p:spPr>
        <p:style>
          <a:lnRef idx="2">
            <a:schemeClr val="accent2"/>
          </a:lnRef>
          <a:fillRef idx="1">
            <a:schemeClr val="lt1"/>
          </a:fillRef>
          <a:effectRef idx="0">
            <a:schemeClr val="accent2"/>
          </a:effectRef>
          <a:fontRef idx="minor">
            <a:schemeClr val="dk1"/>
          </a:fontRef>
        </p:style>
        <p:txBody>
          <a:bodyPr lIns="0" rIns="0" bIns="0" rtlCol="0" anchor="ctr"/>
          <a:lstStyle/>
          <a:p>
            <a:pPr marL="91440"/>
            <a:r>
              <a:rPr lang="nl-NL" sz="1000" b="1" dirty="0">
                <a:solidFill>
                  <a:schemeClr val="tx1"/>
                </a:solidFill>
                <a:latin typeface="Tunga" panose="020B0502040204020203" pitchFamily="34" charset="0"/>
                <a:cs typeface="Tunga" panose="020B0502040204020203" pitchFamily="34" charset="0"/>
              </a:rPr>
              <a:t>Delta Marine Terminals, Moerdijk</a:t>
            </a:r>
          </a:p>
          <a:p>
            <a:pPr marL="91440"/>
            <a:r>
              <a:rPr lang="nl-NL" sz="1000" dirty="0">
                <a:solidFill>
                  <a:schemeClr val="tx1"/>
                </a:solidFill>
                <a:latin typeface="Tunga" panose="020B0502040204020203" pitchFamily="34" charset="0"/>
                <a:cs typeface="Tunga" panose="020B0502040204020203" pitchFamily="34" charset="0"/>
                <a:sym typeface="Wingdings 3" panose="05040102010807070707" pitchFamily="18" charset="2"/>
              </a:rPr>
              <a:t> </a:t>
            </a:r>
            <a:r>
              <a:rPr lang="nl-NL" sz="1000" dirty="0">
                <a:solidFill>
                  <a:schemeClr val="tx1"/>
                </a:solidFill>
                <a:latin typeface="Tunga" panose="020B0502040204020203" pitchFamily="34" charset="0"/>
                <a:cs typeface="Tunga" panose="020B0502040204020203" pitchFamily="34" charset="0"/>
              </a:rPr>
              <a:t>Single Trip, </a:t>
            </a:r>
            <a:r>
              <a:rPr lang="nl-NL" sz="1000" dirty="0">
                <a:solidFill>
                  <a:schemeClr val="tx1"/>
                </a:solidFill>
                <a:latin typeface="Tunga" panose="020B0502040204020203" pitchFamily="34" charset="0"/>
                <a:cs typeface="Tunga" panose="020B0502040204020203" pitchFamily="34" charset="0"/>
                <a:sym typeface="Wingdings 3" panose="05040102010807070707" pitchFamily="18" charset="2"/>
              </a:rPr>
              <a:t> </a:t>
            </a:r>
            <a:r>
              <a:rPr lang="nl-NL" sz="1000" dirty="0">
                <a:solidFill>
                  <a:schemeClr val="tx1"/>
                </a:solidFill>
                <a:latin typeface="Tunga" panose="020B0502040204020203" pitchFamily="34" charset="0"/>
                <a:cs typeface="Tunga" panose="020B0502040204020203" pitchFamily="34" charset="0"/>
              </a:rPr>
              <a:t>Depot </a:t>
            </a:r>
            <a:r>
              <a:rPr lang="nl-NL" sz="1000" dirty="0" err="1">
                <a:solidFill>
                  <a:schemeClr val="tx1"/>
                </a:solidFill>
                <a:latin typeface="Tunga" panose="020B0502040204020203" pitchFamily="34" charset="0"/>
                <a:cs typeface="Tunga" panose="020B0502040204020203" pitchFamily="34" charset="0"/>
              </a:rPr>
              <a:t>available</a:t>
            </a:r>
            <a:r>
              <a:rPr lang="nl-NL" sz="1000" dirty="0">
                <a:solidFill>
                  <a:schemeClr val="tx1"/>
                </a:solidFill>
                <a:latin typeface="Tunga" panose="020B0502040204020203" pitchFamily="34" charset="0"/>
                <a:cs typeface="Tunga" panose="020B0502040204020203" pitchFamily="34" charset="0"/>
              </a:rPr>
              <a:t> </a:t>
            </a:r>
            <a:r>
              <a:rPr lang="nl-NL" sz="1000" dirty="0" err="1">
                <a:solidFill>
                  <a:schemeClr val="tx1"/>
                </a:solidFill>
                <a:latin typeface="Tunga" panose="020B0502040204020203" pitchFamily="34" charset="0"/>
                <a:cs typeface="Tunga" panose="020B0502040204020203" pitchFamily="34" charset="0"/>
              </a:rPr>
              <a:t>for</a:t>
            </a:r>
            <a:r>
              <a:rPr lang="nl-NL" sz="1000" dirty="0">
                <a:solidFill>
                  <a:schemeClr val="tx1"/>
                </a:solidFill>
                <a:latin typeface="Tunga" panose="020B0502040204020203" pitchFamily="34" charset="0"/>
                <a:cs typeface="Tunga" panose="020B0502040204020203" pitchFamily="34" charset="0"/>
              </a:rPr>
              <a:t> carrier</a:t>
            </a:r>
          </a:p>
        </p:txBody>
      </p:sp>
      <p:sp>
        <p:nvSpPr>
          <p:cNvPr id="54" name="Rectangle 53"/>
          <p:cNvSpPr/>
          <p:nvPr/>
        </p:nvSpPr>
        <p:spPr>
          <a:xfrm>
            <a:off x="10879113" y="946513"/>
            <a:ext cx="570543" cy="520435"/>
          </a:xfrm>
          <a:prstGeom prst="rect">
            <a:avLst/>
          </a:prstGeom>
          <a:solidFill>
            <a:schemeClr val="bg1"/>
          </a:solidFill>
          <a:ln>
            <a:solidFill>
              <a:schemeClr val="bg1">
                <a:lumMod val="85000"/>
              </a:schemeClr>
            </a:solidFill>
          </a:ln>
          <a:effectLst>
            <a:outerShdw blurRad="50800" dist="38100" dir="18900000" algn="bl" rotWithShape="0">
              <a:prstClr val="black">
                <a:alpha val="40000"/>
              </a:prstClr>
            </a:outerShdw>
          </a:effectLst>
        </p:spPr>
        <p:style>
          <a:lnRef idx="2">
            <a:schemeClr val="accent2"/>
          </a:lnRef>
          <a:fillRef idx="1">
            <a:schemeClr val="lt1"/>
          </a:fillRef>
          <a:effectRef idx="0">
            <a:schemeClr val="accent2"/>
          </a:effectRef>
          <a:fontRef idx="minor">
            <a:schemeClr val="dk1"/>
          </a:fontRef>
        </p:style>
        <p:txBody>
          <a:bodyPr lIns="0" rIns="0" bIns="0" rtlCol="0" anchor="ctr"/>
          <a:lstStyle/>
          <a:p>
            <a:pPr algn="ctr"/>
            <a:r>
              <a:rPr lang="nl-NL" sz="1000" dirty="0">
                <a:solidFill>
                  <a:schemeClr val="bg1">
                    <a:lumMod val="50000"/>
                  </a:schemeClr>
                </a:solidFill>
                <a:latin typeface="Tunga" panose="020B0502040204020203" pitchFamily="34" charset="0"/>
                <a:cs typeface="Tunga" panose="020B0502040204020203" pitchFamily="34" charset="0"/>
              </a:rPr>
              <a:t>€ 124.20</a:t>
            </a:r>
          </a:p>
        </p:txBody>
      </p:sp>
      <p:sp>
        <p:nvSpPr>
          <p:cNvPr id="55" name="Rectangle 54"/>
          <p:cNvSpPr/>
          <p:nvPr/>
        </p:nvSpPr>
        <p:spPr>
          <a:xfrm>
            <a:off x="10881786" y="1640671"/>
            <a:ext cx="570543" cy="520435"/>
          </a:xfrm>
          <a:prstGeom prst="rect">
            <a:avLst/>
          </a:prstGeom>
          <a:solidFill>
            <a:schemeClr val="bg1"/>
          </a:solidFill>
          <a:ln>
            <a:solidFill>
              <a:schemeClr val="bg1">
                <a:lumMod val="85000"/>
              </a:schemeClr>
            </a:solidFill>
          </a:ln>
          <a:effectLst>
            <a:outerShdw blurRad="50800" dist="38100" dir="18900000" algn="bl" rotWithShape="0">
              <a:prstClr val="black">
                <a:alpha val="40000"/>
              </a:prstClr>
            </a:outerShdw>
          </a:effectLst>
        </p:spPr>
        <p:style>
          <a:lnRef idx="2">
            <a:schemeClr val="accent2"/>
          </a:lnRef>
          <a:fillRef idx="1">
            <a:schemeClr val="lt1"/>
          </a:fillRef>
          <a:effectRef idx="0">
            <a:schemeClr val="accent2"/>
          </a:effectRef>
          <a:fontRef idx="minor">
            <a:schemeClr val="dk1"/>
          </a:fontRef>
        </p:style>
        <p:txBody>
          <a:bodyPr lIns="0" rIns="0" bIns="0" rtlCol="0" anchor="ctr"/>
          <a:lstStyle/>
          <a:p>
            <a:pPr algn="ctr"/>
            <a:r>
              <a:rPr lang="nl-NL" sz="1000" dirty="0">
                <a:solidFill>
                  <a:schemeClr val="bg1">
                    <a:lumMod val="50000"/>
                  </a:schemeClr>
                </a:solidFill>
                <a:latin typeface="Tunga" panose="020B0502040204020203" pitchFamily="34" charset="0"/>
                <a:cs typeface="Tunga" panose="020B0502040204020203" pitchFamily="34" charset="0"/>
              </a:rPr>
              <a:t>€ 198.98</a:t>
            </a:r>
          </a:p>
        </p:txBody>
      </p:sp>
      <p:sp>
        <p:nvSpPr>
          <p:cNvPr id="56" name="Rectangle 55"/>
          <p:cNvSpPr/>
          <p:nvPr/>
        </p:nvSpPr>
        <p:spPr>
          <a:xfrm>
            <a:off x="10890339" y="2313506"/>
            <a:ext cx="570543" cy="520435"/>
          </a:xfrm>
          <a:prstGeom prst="rect">
            <a:avLst/>
          </a:prstGeom>
          <a:solidFill>
            <a:schemeClr val="bg1"/>
          </a:solidFill>
          <a:ln>
            <a:solidFill>
              <a:schemeClr val="bg1">
                <a:lumMod val="85000"/>
              </a:schemeClr>
            </a:solidFill>
          </a:ln>
          <a:effectLst>
            <a:outerShdw blurRad="50800" dist="38100" dir="18900000" algn="bl" rotWithShape="0">
              <a:prstClr val="black">
                <a:alpha val="40000"/>
              </a:prstClr>
            </a:outerShdw>
          </a:effectLst>
        </p:spPr>
        <p:style>
          <a:lnRef idx="2">
            <a:schemeClr val="accent2"/>
          </a:lnRef>
          <a:fillRef idx="1">
            <a:schemeClr val="lt1"/>
          </a:fillRef>
          <a:effectRef idx="0">
            <a:schemeClr val="accent2"/>
          </a:effectRef>
          <a:fontRef idx="minor">
            <a:schemeClr val="dk1"/>
          </a:fontRef>
        </p:style>
        <p:txBody>
          <a:bodyPr lIns="0" rIns="0" bIns="0" rtlCol="0" anchor="ctr"/>
          <a:lstStyle/>
          <a:p>
            <a:pPr algn="ctr"/>
            <a:r>
              <a:rPr lang="nl-NL" sz="1000" dirty="0">
                <a:solidFill>
                  <a:schemeClr val="bg1">
                    <a:lumMod val="50000"/>
                  </a:schemeClr>
                </a:solidFill>
                <a:latin typeface="Tunga" panose="020B0502040204020203" pitchFamily="34" charset="0"/>
                <a:cs typeface="Tunga" panose="020B0502040204020203" pitchFamily="34" charset="0"/>
              </a:rPr>
              <a:t>€ 178.50</a:t>
            </a:r>
          </a:p>
        </p:txBody>
      </p:sp>
      <p:pic>
        <p:nvPicPr>
          <p:cNvPr id="60" name="Picture 59" descr="want to create function that when a new point occurs this file will ..."/>
          <p:cNvPicPr>
            <a:picLocks noChangeAspect="1"/>
          </p:cNvPicPr>
          <p:nvPr/>
        </p:nvPicPr>
        <p:blipFill>
          <a:blip r:embed="rId6">
            <a:duotone>
              <a:schemeClr val="accent1">
                <a:shade val="45000"/>
                <a:satMod val="135000"/>
              </a:schemeClr>
              <a:prstClr val="white"/>
            </a:duotone>
          </a:blip>
          <a:stretch>
            <a:fillRect/>
          </a:stretch>
        </p:blipFill>
        <p:spPr>
          <a:xfrm flipH="1">
            <a:off x="4584739" y="1802310"/>
            <a:ext cx="160338" cy="280591"/>
          </a:xfrm>
          <a:prstGeom prst="rect">
            <a:avLst/>
          </a:prstGeom>
        </p:spPr>
      </p:pic>
      <p:pic>
        <p:nvPicPr>
          <p:cNvPr id="76" name="Picture 75" descr="want to create function that when a new point occurs this file will ..."/>
          <p:cNvPicPr>
            <a:picLocks noChangeAspect="1"/>
          </p:cNvPicPr>
          <p:nvPr/>
        </p:nvPicPr>
        <p:blipFill>
          <a:blip r:embed="rId6">
            <a:duotone>
              <a:schemeClr val="accent4">
                <a:shade val="45000"/>
                <a:satMod val="135000"/>
              </a:schemeClr>
              <a:prstClr val="white"/>
            </a:duotone>
          </a:blip>
          <a:stretch>
            <a:fillRect/>
          </a:stretch>
        </p:blipFill>
        <p:spPr>
          <a:xfrm flipH="1">
            <a:off x="10082381" y="1122133"/>
            <a:ext cx="96681" cy="169192"/>
          </a:xfrm>
          <a:prstGeom prst="rect">
            <a:avLst/>
          </a:prstGeom>
        </p:spPr>
      </p:pic>
      <p:pic>
        <p:nvPicPr>
          <p:cNvPr id="77" name="Picture 76" descr="want to create function that when a new point occurs this file will ..."/>
          <p:cNvPicPr>
            <a:picLocks noChangeAspect="1"/>
          </p:cNvPicPr>
          <p:nvPr/>
        </p:nvPicPr>
        <p:blipFill>
          <a:blip r:embed="rId6">
            <a:duotone>
              <a:schemeClr val="accent3">
                <a:shade val="45000"/>
                <a:satMod val="135000"/>
              </a:schemeClr>
              <a:prstClr val="white"/>
            </a:duotone>
          </a:blip>
          <a:stretch>
            <a:fillRect/>
          </a:stretch>
        </p:blipFill>
        <p:spPr>
          <a:xfrm flipH="1">
            <a:off x="10089021" y="1752270"/>
            <a:ext cx="96681" cy="169192"/>
          </a:xfrm>
          <a:prstGeom prst="rect">
            <a:avLst/>
          </a:prstGeom>
        </p:spPr>
      </p:pic>
      <p:pic>
        <p:nvPicPr>
          <p:cNvPr id="78" name="Picture 77" descr="want to create function that when a new point occurs this file will ..."/>
          <p:cNvPicPr>
            <a:picLocks noChangeAspect="1"/>
          </p:cNvPicPr>
          <p:nvPr/>
        </p:nvPicPr>
        <p:blipFill>
          <a:blip r:embed="rId6">
            <a:duotone>
              <a:schemeClr val="accent6">
                <a:shade val="45000"/>
                <a:satMod val="135000"/>
              </a:schemeClr>
              <a:prstClr val="white"/>
            </a:duotone>
          </a:blip>
          <a:stretch>
            <a:fillRect/>
          </a:stretch>
        </p:blipFill>
        <p:spPr>
          <a:xfrm flipH="1">
            <a:off x="10103928" y="2489127"/>
            <a:ext cx="96681" cy="169192"/>
          </a:xfrm>
          <a:prstGeom prst="rect">
            <a:avLst/>
          </a:prstGeom>
        </p:spPr>
      </p:pic>
      <p:sp>
        <p:nvSpPr>
          <p:cNvPr id="4354" name="Flowchart: Merge 4353">
            <a:hlinkClick r:id="rId7" action="ppaction://hlinksldjump"/>
          </p:cNvPr>
          <p:cNvSpPr/>
          <p:nvPr/>
        </p:nvSpPr>
        <p:spPr>
          <a:xfrm>
            <a:off x="10195226" y="991058"/>
            <a:ext cx="76200" cy="76298"/>
          </a:xfrm>
          <a:prstGeom prst="flowChartMerge">
            <a:avLst/>
          </a:prstGeom>
          <a:solidFill>
            <a:schemeClr val="bg1">
              <a:lumMod val="50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a:p>
        </p:txBody>
      </p:sp>
      <p:sp>
        <p:nvSpPr>
          <p:cNvPr id="81" name="Flowchart: Merge 80"/>
          <p:cNvSpPr/>
          <p:nvPr/>
        </p:nvSpPr>
        <p:spPr>
          <a:xfrm>
            <a:off x="10195226" y="1675972"/>
            <a:ext cx="76200" cy="76298"/>
          </a:xfrm>
          <a:prstGeom prst="flowChartMerge">
            <a:avLst/>
          </a:prstGeom>
          <a:solidFill>
            <a:schemeClr val="bg1">
              <a:lumMod val="50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a:p>
        </p:txBody>
      </p:sp>
      <p:sp>
        <p:nvSpPr>
          <p:cNvPr id="82" name="Flowchart: Merge 81"/>
          <p:cNvSpPr/>
          <p:nvPr/>
        </p:nvSpPr>
        <p:spPr>
          <a:xfrm>
            <a:off x="10191239" y="2363169"/>
            <a:ext cx="76200" cy="76298"/>
          </a:xfrm>
          <a:prstGeom prst="flowChartMerge">
            <a:avLst/>
          </a:prstGeom>
          <a:solidFill>
            <a:schemeClr val="bg1">
              <a:lumMod val="50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a:p>
        </p:txBody>
      </p:sp>
      <p:sp>
        <p:nvSpPr>
          <p:cNvPr id="61" name="TextBox 60"/>
          <p:cNvSpPr txBox="1"/>
          <p:nvPr/>
        </p:nvSpPr>
        <p:spPr>
          <a:xfrm>
            <a:off x="10767627" y="583984"/>
            <a:ext cx="963725" cy="215444"/>
          </a:xfrm>
          <a:prstGeom prst="rect">
            <a:avLst/>
          </a:prstGeom>
          <a:noFill/>
        </p:spPr>
        <p:txBody>
          <a:bodyPr wrap="none" rtlCol="0">
            <a:spAutoFit/>
          </a:bodyPr>
          <a:lstStyle/>
          <a:p>
            <a:r>
              <a:rPr lang="nl-NL" sz="800" dirty="0" err="1">
                <a:solidFill>
                  <a:schemeClr val="tx2"/>
                </a:solidFill>
              </a:rPr>
              <a:t>Sort</a:t>
            </a:r>
            <a:r>
              <a:rPr lang="nl-NL" sz="800" dirty="0">
                <a:solidFill>
                  <a:schemeClr val="tx2"/>
                </a:solidFill>
              </a:rPr>
              <a:t> </a:t>
            </a:r>
            <a:r>
              <a:rPr lang="nl-NL" sz="800" dirty="0" err="1">
                <a:solidFill>
                  <a:schemeClr val="tx2"/>
                </a:solidFill>
              </a:rPr>
              <a:t>by</a:t>
            </a:r>
            <a:r>
              <a:rPr lang="nl-NL" sz="800" dirty="0">
                <a:solidFill>
                  <a:schemeClr val="tx2"/>
                </a:solidFill>
              </a:rPr>
              <a:t> </a:t>
            </a:r>
            <a:r>
              <a:rPr lang="nl-NL" sz="800" u="sng" dirty="0">
                <a:solidFill>
                  <a:schemeClr val="tx2"/>
                </a:solidFill>
              </a:rPr>
              <a:t>Price</a:t>
            </a:r>
            <a:r>
              <a:rPr lang="nl-NL" sz="800" dirty="0">
                <a:solidFill>
                  <a:schemeClr val="tx2"/>
                </a:solidFill>
              </a:rPr>
              <a:t> │ Co2</a:t>
            </a:r>
            <a:endParaRPr lang="en-GB" sz="800" dirty="0">
              <a:solidFill>
                <a:schemeClr val="tx2"/>
              </a:solidFill>
            </a:endParaRPr>
          </a:p>
        </p:txBody>
      </p:sp>
      <p:sp>
        <p:nvSpPr>
          <p:cNvPr id="62" name="Rectangle 61">
            <a:hlinkClick r:id="rId12" action="ppaction://hlinksldjump"/>
          </p:cNvPr>
          <p:cNvSpPr/>
          <p:nvPr/>
        </p:nvSpPr>
        <p:spPr>
          <a:xfrm>
            <a:off x="8987157" y="2971800"/>
            <a:ext cx="1040785" cy="23957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nSpc>
                <a:spcPct val="125000"/>
              </a:lnSpc>
            </a:pPr>
            <a:r>
              <a:rPr lang="nl-NL" sz="1200" b="1" u="sng" dirty="0">
                <a:solidFill>
                  <a:schemeClr val="tx1"/>
                </a:solidFill>
                <a:latin typeface="Tunga" panose="020B0502040204020203" pitchFamily="34" charset="0"/>
                <a:cs typeface="Tunga" panose="020B0502040204020203" pitchFamily="34" charset="0"/>
              </a:rPr>
              <a:t>more options</a:t>
            </a:r>
            <a:endParaRPr lang="nl-NL" sz="1600" u="sng" dirty="0">
              <a:solidFill>
                <a:schemeClr val="tx1"/>
              </a:solidFill>
              <a:latin typeface="Tunga" panose="020B0502040204020203" pitchFamily="34" charset="0"/>
              <a:cs typeface="Tunga" panose="020B0502040204020203" pitchFamily="34" charset="0"/>
            </a:endParaRPr>
          </a:p>
        </p:txBody>
      </p:sp>
      <p:sp>
        <p:nvSpPr>
          <p:cNvPr id="64" name="TextBox 63"/>
          <p:cNvSpPr txBox="1"/>
          <p:nvPr/>
        </p:nvSpPr>
        <p:spPr>
          <a:xfrm>
            <a:off x="7977896" y="585502"/>
            <a:ext cx="987771" cy="215444"/>
          </a:xfrm>
          <a:prstGeom prst="rect">
            <a:avLst/>
          </a:prstGeom>
          <a:noFill/>
        </p:spPr>
        <p:txBody>
          <a:bodyPr wrap="none" rtlCol="0">
            <a:spAutoFit/>
          </a:bodyPr>
          <a:lstStyle/>
          <a:p>
            <a:r>
              <a:rPr lang="en-GB" sz="800" dirty="0"/>
              <a:t>Contracted options</a:t>
            </a:r>
          </a:p>
        </p:txBody>
      </p:sp>
      <p:sp>
        <p:nvSpPr>
          <p:cNvPr id="65" name="TextBox 64">
            <a:hlinkClick r:id="rId13" action="ppaction://hlinksldjump"/>
          </p:cNvPr>
          <p:cNvSpPr txBox="1"/>
          <p:nvPr/>
        </p:nvSpPr>
        <p:spPr>
          <a:xfrm>
            <a:off x="9027479" y="583984"/>
            <a:ext cx="1351652" cy="215444"/>
          </a:xfrm>
          <a:prstGeom prst="rect">
            <a:avLst/>
          </a:prstGeom>
          <a:noFill/>
        </p:spPr>
        <p:txBody>
          <a:bodyPr wrap="none" rtlCol="0">
            <a:spAutoFit/>
          </a:bodyPr>
          <a:lstStyle/>
          <a:p>
            <a:r>
              <a:rPr lang="en-GB" sz="800" dirty="0"/>
              <a:t>Not Contracted Alternatives</a:t>
            </a:r>
          </a:p>
        </p:txBody>
      </p:sp>
      <p:pic>
        <p:nvPicPr>
          <p:cNvPr id="4594" name="Picture 498" descr="Pix For &gt; Green Light Clipart">
            <a:hlinkClick r:id="rId13" action="ppaction://hlinksldjump" tooltip="Not contracted alternatives available"/>
          </p:cNvPr>
          <p:cNvPicPr>
            <a:picLocks noChangeAspect="1" noChangeArrowheads="1"/>
          </p:cNvPicPr>
          <p:nvPr/>
        </p:nvPicPr>
        <p:blipFill>
          <a:blip r:embed="rId14"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10301968" y="601897"/>
            <a:ext cx="165430" cy="165430"/>
          </a:xfrm>
          <a:prstGeom prst="rect">
            <a:avLst/>
          </a:prstGeom>
          <a:noFill/>
          <a:extLst>
            <a:ext uri="{909E8E84-426E-40DD-AFC4-6F175D3DCCD1}">
              <a14:hiddenFill xmlns:a14="http://schemas.microsoft.com/office/drawing/2010/main">
                <a:solidFill>
                  <a:srgbClr val="FFFFFF"/>
                </a:solidFill>
              </a14:hiddenFill>
            </a:ext>
          </a:extLst>
        </p:spPr>
      </p:pic>
      <p:sp>
        <p:nvSpPr>
          <p:cNvPr id="57" name="Rectangle 56"/>
          <p:cNvSpPr/>
          <p:nvPr/>
        </p:nvSpPr>
        <p:spPr>
          <a:xfrm>
            <a:off x="11456818" y="946710"/>
            <a:ext cx="570543" cy="520435"/>
          </a:xfrm>
          <a:prstGeom prst="rect">
            <a:avLst/>
          </a:prstGeom>
          <a:solidFill>
            <a:schemeClr val="bg1"/>
          </a:solidFill>
          <a:ln>
            <a:solidFill>
              <a:schemeClr val="bg1">
                <a:lumMod val="85000"/>
              </a:schemeClr>
            </a:solidFill>
          </a:ln>
          <a:effectLst>
            <a:outerShdw blurRad="50800" dist="38100" dir="18900000" algn="bl" rotWithShape="0">
              <a:prstClr val="black">
                <a:alpha val="40000"/>
              </a:prstClr>
            </a:outerShdw>
          </a:effectLst>
        </p:spPr>
        <p:style>
          <a:lnRef idx="2">
            <a:schemeClr val="accent2"/>
          </a:lnRef>
          <a:fillRef idx="1">
            <a:schemeClr val="lt1"/>
          </a:fillRef>
          <a:effectRef idx="0">
            <a:schemeClr val="accent2"/>
          </a:effectRef>
          <a:fontRef idx="minor">
            <a:schemeClr val="dk1"/>
          </a:fontRef>
        </p:style>
        <p:txBody>
          <a:bodyPr lIns="0" rIns="0" bIns="0" rtlCol="0" anchor="ctr"/>
          <a:lstStyle/>
          <a:p>
            <a:r>
              <a:rPr lang="nl-NL" sz="1000" dirty="0">
                <a:solidFill>
                  <a:schemeClr val="bg1">
                    <a:lumMod val="50000"/>
                  </a:schemeClr>
                </a:solidFill>
                <a:latin typeface="Tunga" panose="020B0502040204020203" pitchFamily="34" charset="0"/>
                <a:cs typeface="Tunga" panose="020B0502040204020203" pitchFamily="34" charset="0"/>
              </a:rPr>
              <a:t>  128kg</a:t>
            </a:r>
          </a:p>
        </p:txBody>
      </p:sp>
      <p:sp>
        <p:nvSpPr>
          <p:cNvPr id="68" name="Rectangle 67"/>
          <p:cNvSpPr/>
          <p:nvPr/>
        </p:nvSpPr>
        <p:spPr>
          <a:xfrm>
            <a:off x="11459491" y="1640868"/>
            <a:ext cx="570543" cy="520435"/>
          </a:xfrm>
          <a:prstGeom prst="rect">
            <a:avLst/>
          </a:prstGeom>
          <a:solidFill>
            <a:schemeClr val="bg1"/>
          </a:solidFill>
          <a:ln>
            <a:solidFill>
              <a:schemeClr val="bg1">
                <a:lumMod val="85000"/>
              </a:schemeClr>
            </a:solidFill>
          </a:ln>
          <a:effectLst>
            <a:outerShdw blurRad="50800" dist="38100" dir="18900000" algn="bl" rotWithShape="0">
              <a:prstClr val="black">
                <a:alpha val="40000"/>
              </a:prstClr>
            </a:outerShdw>
          </a:effectLst>
        </p:spPr>
        <p:style>
          <a:lnRef idx="2">
            <a:schemeClr val="accent2"/>
          </a:lnRef>
          <a:fillRef idx="1">
            <a:schemeClr val="lt1"/>
          </a:fillRef>
          <a:effectRef idx="0">
            <a:schemeClr val="accent2"/>
          </a:effectRef>
          <a:fontRef idx="minor">
            <a:schemeClr val="dk1"/>
          </a:fontRef>
        </p:style>
        <p:txBody>
          <a:bodyPr lIns="0" rIns="0" bIns="0" rtlCol="0" anchor="ctr"/>
          <a:lstStyle/>
          <a:p>
            <a:r>
              <a:rPr lang="nl-NL" sz="1000" dirty="0">
                <a:solidFill>
                  <a:schemeClr val="bg1">
                    <a:lumMod val="50000"/>
                  </a:schemeClr>
                </a:solidFill>
                <a:latin typeface="Tunga" panose="020B0502040204020203" pitchFamily="34" charset="0"/>
                <a:cs typeface="Tunga" panose="020B0502040204020203" pitchFamily="34" charset="0"/>
              </a:rPr>
              <a:t>  120kg</a:t>
            </a:r>
          </a:p>
        </p:txBody>
      </p:sp>
      <p:sp>
        <p:nvSpPr>
          <p:cNvPr id="72" name="Rectangle 71"/>
          <p:cNvSpPr/>
          <p:nvPr/>
        </p:nvSpPr>
        <p:spPr>
          <a:xfrm>
            <a:off x="11468044" y="2313703"/>
            <a:ext cx="570543" cy="520435"/>
          </a:xfrm>
          <a:prstGeom prst="rect">
            <a:avLst/>
          </a:prstGeom>
          <a:solidFill>
            <a:schemeClr val="bg1"/>
          </a:solidFill>
          <a:ln>
            <a:solidFill>
              <a:schemeClr val="bg1">
                <a:lumMod val="85000"/>
              </a:schemeClr>
            </a:solidFill>
          </a:ln>
          <a:effectLst>
            <a:outerShdw blurRad="50800" dist="38100" dir="18900000" algn="bl" rotWithShape="0">
              <a:prstClr val="black">
                <a:alpha val="40000"/>
              </a:prstClr>
            </a:outerShdw>
          </a:effectLst>
        </p:spPr>
        <p:style>
          <a:lnRef idx="2">
            <a:schemeClr val="accent2"/>
          </a:lnRef>
          <a:fillRef idx="1">
            <a:schemeClr val="lt1"/>
          </a:fillRef>
          <a:effectRef idx="0">
            <a:schemeClr val="accent2"/>
          </a:effectRef>
          <a:fontRef idx="minor">
            <a:schemeClr val="dk1"/>
          </a:fontRef>
        </p:style>
        <p:txBody>
          <a:bodyPr lIns="0" rIns="0" bIns="0" rtlCol="0" anchor="ctr"/>
          <a:lstStyle/>
          <a:p>
            <a:pPr algn="ctr"/>
            <a:r>
              <a:rPr lang="nl-NL" sz="1000" dirty="0">
                <a:solidFill>
                  <a:schemeClr val="bg1">
                    <a:lumMod val="50000"/>
                  </a:schemeClr>
                </a:solidFill>
                <a:latin typeface="Tunga" panose="020B0502040204020203" pitchFamily="34" charset="0"/>
                <a:cs typeface="Tunga" panose="020B0502040204020203" pitchFamily="34" charset="0"/>
              </a:rPr>
              <a:t> 136kg</a:t>
            </a:r>
          </a:p>
        </p:txBody>
      </p:sp>
      <p:sp>
        <p:nvSpPr>
          <p:cNvPr id="83" name="Rectangle 82">
            <a:hlinkClick r:id="rId15" action="ppaction://hlinksldjump"/>
          </p:cNvPr>
          <p:cNvSpPr/>
          <p:nvPr/>
        </p:nvSpPr>
        <p:spPr>
          <a:xfrm>
            <a:off x="110198" y="914400"/>
            <a:ext cx="2310095" cy="2856165"/>
          </a:xfrm>
          <a:prstGeom prst="rect">
            <a:avLst/>
          </a:prstGeom>
          <a:solidFill>
            <a:schemeClr val="bg1">
              <a:lumMod val="85000"/>
            </a:schemeClr>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a:p>
        </p:txBody>
      </p:sp>
      <p:sp>
        <p:nvSpPr>
          <p:cNvPr id="84" name="TextBox 83"/>
          <p:cNvSpPr txBox="1"/>
          <p:nvPr/>
        </p:nvSpPr>
        <p:spPr>
          <a:xfrm>
            <a:off x="591468" y="922110"/>
            <a:ext cx="925318" cy="461665"/>
          </a:xfrm>
          <a:prstGeom prst="rect">
            <a:avLst/>
          </a:prstGeom>
          <a:noFill/>
        </p:spPr>
        <p:txBody>
          <a:bodyPr wrap="none" rtlCol="0">
            <a:spAutoFit/>
          </a:bodyPr>
          <a:lstStyle/>
          <a:p>
            <a:r>
              <a:rPr lang="en-GB" sz="1200" b="1" dirty="0"/>
              <a:t>Destination</a:t>
            </a:r>
          </a:p>
          <a:p>
            <a:r>
              <a:rPr lang="en-GB" sz="1200" dirty="0">
                <a:cs typeface="Tunga" panose="020B0502040204020203" pitchFamily="34" charset="0"/>
              </a:rPr>
              <a:t>Shanghai</a:t>
            </a:r>
          </a:p>
        </p:txBody>
      </p:sp>
      <p:sp>
        <p:nvSpPr>
          <p:cNvPr id="85" name="TextBox 84"/>
          <p:cNvSpPr txBox="1"/>
          <p:nvPr/>
        </p:nvSpPr>
        <p:spPr>
          <a:xfrm>
            <a:off x="600204" y="1684494"/>
            <a:ext cx="1132361" cy="461665"/>
          </a:xfrm>
          <a:prstGeom prst="rect">
            <a:avLst/>
          </a:prstGeom>
          <a:noFill/>
        </p:spPr>
        <p:txBody>
          <a:bodyPr wrap="none" rtlCol="0">
            <a:spAutoFit/>
          </a:bodyPr>
          <a:lstStyle/>
          <a:p>
            <a:r>
              <a:rPr lang="en-GB" sz="1200" b="1" dirty="0"/>
              <a:t>Container type</a:t>
            </a:r>
          </a:p>
          <a:p>
            <a:r>
              <a:rPr lang="en-GB" sz="1200" dirty="0">
                <a:latin typeface="Tunga" panose="020B0502040204020203" pitchFamily="34" charset="0"/>
                <a:cs typeface="Tunga" panose="020B0502040204020203" pitchFamily="34" charset="0"/>
              </a:rPr>
              <a:t>40 FT</a:t>
            </a:r>
          </a:p>
        </p:txBody>
      </p:sp>
      <p:sp>
        <p:nvSpPr>
          <p:cNvPr id="86" name="TextBox 85"/>
          <p:cNvSpPr txBox="1"/>
          <p:nvPr/>
        </p:nvSpPr>
        <p:spPr>
          <a:xfrm>
            <a:off x="600204" y="1295400"/>
            <a:ext cx="577402" cy="461665"/>
          </a:xfrm>
          <a:prstGeom prst="rect">
            <a:avLst/>
          </a:prstGeom>
          <a:noFill/>
        </p:spPr>
        <p:txBody>
          <a:bodyPr wrap="none" rtlCol="0">
            <a:spAutoFit/>
          </a:bodyPr>
          <a:lstStyle/>
          <a:p>
            <a:r>
              <a:rPr lang="en-GB" sz="1200" b="1" dirty="0"/>
              <a:t>Origin</a:t>
            </a:r>
          </a:p>
          <a:p>
            <a:r>
              <a:rPr lang="en-GB" sz="1200" dirty="0"/>
              <a:t>Breda</a:t>
            </a:r>
          </a:p>
        </p:txBody>
      </p:sp>
      <p:pic>
        <p:nvPicPr>
          <p:cNvPr id="87" name="Picture 86" descr="want to create function that when a new point occurs this file will ..."/>
          <p:cNvPicPr>
            <a:picLocks noChangeAspect="1"/>
          </p:cNvPicPr>
          <p:nvPr/>
        </p:nvPicPr>
        <p:blipFill>
          <a:blip r:embed="rId6"/>
          <a:stretch>
            <a:fillRect/>
          </a:stretch>
        </p:blipFill>
        <p:spPr>
          <a:xfrm flipH="1">
            <a:off x="300832" y="1001112"/>
            <a:ext cx="160338" cy="280591"/>
          </a:xfrm>
          <a:prstGeom prst="rect">
            <a:avLst/>
          </a:prstGeom>
        </p:spPr>
      </p:pic>
      <p:pic>
        <p:nvPicPr>
          <p:cNvPr id="88" name="Picture 87" descr="want to create function that when a new point occurs this file will ..."/>
          <p:cNvPicPr>
            <a:picLocks noChangeAspect="1"/>
          </p:cNvPicPr>
          <p:nvPr/>
        </p:nvPicPr>
        <p:blipFill>
          <a:blip r:embed="rId6">
            <a:duotone>
              <a:schemeClr val="accent1">
                <a:shade val="45000"/>
                <a:satMod val="135000"/>
              </a:schemeClr>
              <a:prstClr val="white"/>
            </a:duotone>
          </a:blip>
          <a:stretch>
            <a:fillRect/>
          </a:stretch>
        </p:blipFill>
        <p:spPr>
          <a:xfrm flipH="1">
            <a:off x="293506" y="1396393"/>
            <a:ext cx="160338" cy="280591"/>
          </a:xfrm>
          <a:prstGeom prst="rect">
            <a:avLst/>
          </a:prstGeom>
        </p:spPr>
      </p:pic>
      <p:pic>
        <p:nvPicPr>
          <p:cNvPr id="89" name="Picture 2" descr="http://www.containerhomes-info.com/images/20-dry_gfx.jpg"/>
          <p:cNvPicPr>
            <a:picLocks noChangeAspect="1" noChangeArrowheads="1"/>
          </p:cNvPicPr>
          <p:nvPr/>
        </p:nvPicPr>
        <p:blipFill>
          <a:blip r:embed="rId16"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252569" y="1784071"/>
            <a:ext cx="321514" cy="233634"/>
          </a:xfrm>
          <a:prstGeom prst="rect">
            <a:avLst/>
          </a:prstGeom>
          <a:noFill/>
          <a:extLst>
            <a:ext uri="{909E8E84-426E-40DD-AFC4-6F175D3DCCD1}">
              <a14:hiddenFill xmlns:a14="http://schemas.microsoft.com/office/drawing/2010/main">
                <a:solidFill>
                  <a:srgbClr val="FFFFFF"/>
                </a:solidFill>
              </a14:hiddenFill>
            </a:ext>
          </a:extLst>
        </p:spPr>
      </p:pic>
      <p:sp>
        <p:nvSpPr>
          <p:cNvPr id="92" name="TextBox 91"/>
          <p:cNvSpPr txBox="1"/>
          <p:nvPr/>
        </p:nvSpPr>
        <p:spPr>
          <a:xfrm>
            <a:off x="538425" y="2133355"/>
            <a:ext cx="1161921" cy="461665"/>
          </a:xfrm>
          <a:prstGeom prst="rect">
            <a:avLst/>
          </a:prstGeom>
          <a:noFill/>
        </p:spPr>
        <p:txBody>
          <a:bodyPr wrap="none" rtlCol="0">
            <a:spAutoFit/>
          </a:bodyPr>
          <a:lstStyle/>
          <a:p>
            <a:r>
              <a:rPr lang="en-GB" sz="1200" b="1" dirty="0"/>
              <a:t>Earliest pick-up</a:t>
            </a:r>
          </a:p>
          <a:p>
            <a:r>
              <a:rPr lang="en-GB" sz="1200" dirty="0">
                <a:latin typeface="Tunga" panose="020B0502040204020203" pitchFamily="34" charset="0"/>
                <a:cs typeface="Tunga" panose="020B0502040204020203" pitchFamily="34" charset="0"/>
              </a:rPr>
              <a:t>2016-09-04</a:t>
            </a:r>
          </a:p>
        </p:txBody>
      </p:sp>
      <p:sp>
        <p:nvSpPr>
          <p:cNvPr id="93" name="Rectangle 92"/>
          <p:cNvSpPr/>
          <p:nvPr/>
        </p:nvSpPr>
        <p:spPr>
          <a:xfrm flipV="1">
            <a:off x="119395" y="1981200"/>
            <a:ext cx="405024" cy="203403"/>
          </a:xfrm>
          <a:prstGeom prst="rect">
            <a:avLst/>
          </a:prstGeom>
          <a:solidFill>
            <a:schemeClr val="bg1">
              <a:lumMod val="8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a:p>
        </p:txBody>
      </p:sp>
      <p:sp>
        <p:nvSpPr>
          <p:cNvPr id="99" name="TextBox 98"/>
          <p:cNvSpPr txBox="1"/>
          <p:nvPr/>
        </p:nvSpPr>
        <p:spPr>
          <a:xfrm>
            <a:off x="533632" y="2546655"/>
            <a:ext cx="934743" cy="461665"/>
          </a:xfrm>
          <a:prstGeom prst="rect">
            <a:avLst/>
          </a:prstGeom>
          <a:noFill/>
        </p:spPr>
        <p:txBody>
          <a:bodyPr wrap="none" rtlCol="0">
            <a:spAutoFit/>
          </a:bodyPr>
          <a:lstStyle/>
          <a:p>
            <a:r>
              <a:rPr lang="en-GB" sz="1200" b="1" dirty="0"/>
              <a:t>Last pick up</a:t>
            </a:r>
          </a:p>
          <a:p>
            <a:r>
              <a:rPr lang="en-GB" sz="1200" dirty="0">
                <a:latin typeface="Tunga" panose="020B0502040204020203" pitchFamily="34" charset="0"/>
                <a:cs typeface="Tunga" panose="020B0502040204020203" pitchFamily="34" charset="0"/>
              </a:rPr>
              <a:t>2016-09-14</a:t>
            </a:r>
          </a:p>
        </p:txBody>
      </p:sp>
      <p:pic>
        <p:nvPicPr>
          <p:cNvPr id="45437" name="Picture 381" descr="Afbeeldingsresultaat voor calendar icon"/>
          <p:cNvPicPr>
            <a:picLocks noChangeAspect="1" noChangeArrowheads="1"/>
          </p:cNvPicPr>
          <p:nvPr/>
        </p:nvPicPr>
        <p:blipFill>
          <a:blip r:embed="rId17"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247681" y="2195078"/>
            <a:ext cx="293004" cy="293004"/>
          </a:xfrm>
          <a:prstGeom prst="rect">
            <a:avLst/>
          </a:prstGeom>
          <a:noFill/>
          <a:extLst>
            <a:ext uri="{909E8E84-426E-40DD-AFC4-6F175D3DCCD1}">
              <a14:hiddenFill xmlns:a14="http://schemas.microsoft.com/office/drawing/2010/main">
                <a:solidFill>
                  <a:srgbClr val="FFFFFF"/>
                </a:solidFill>
              </a14:hiddenFill>
            </a:ext>
          </a:extLst>
        </p:spPr>
      </p:pic>
      <p:pic>
        <p:nvPicPr>
          <p:cNvPr id="100" name="Picture 381" descr="Afbeeldingsresultaat voor calendar icon"/>
          <p:cNvPicPr>
            <a:picLocks noChangeAspect="1" noChangeArrowheads="1"/>
          </p:cNvPicPr>
          <p:nvPr/>
        </p:nvPicPr>
        <p:blipFill>
          <a:blip r:embed="rId17" cstate="print">
            <a:clrChange>
              <a:clrFrom>
                <a:srgbClr val="FFFFFF"/>
              </a:clrFrom>
              <a:clrTo>
                <a:srgbClr val="FFFFFF">
                  <a:alpha val="0"/>
                </a:srgbClr>
              </a:clrTo>
            </a:clrChange>
            <a:duotone>
              <a:prstClr val="black"/>
              <a:schemeClr val="accent2">
                <a:tint val="45000"/>
                <a:satMod val="400000"/>
              </a:schemeClr>
            </a:duotone>
            <a:extLst>
              <a:ext uri="{28A0092B-C50C-407E-A947-70E740481C1C}">
                <a14:useLocalDpi xmlns:a14="http://schemas.microsoft.com/office/drawing/2010/main" val="0"/>
              </a:ext>
            </a:extLst>
          </a:blip>
          <a:srcRect/>
          <a:stretch>
            <a:fillRect/>
          </a:stretch>
        </p:blipFill>
        <p:spPr bwMode="auto">
          <a:xfrm>
            <a:off x="268607" y="2586346"/>
            <a:ext cx="293004" cy="293004"/>
          </a:xfrm>
          <a:prstGeom prst="rect">
            <a:avLst/>
          </a:prstGeom>
          <a:noFill/>
          <a:extLst>
            <a:ext uri="{909E8E84-426E-40DD-AFC4-6F175D3DCCD1}">
              <a14:hiddenFill xmlns:a14="http://schemas.microsoft.com/office/drawing/2010/main">
                <a:solidFill>
                  <a:srgbClr val="FFFFFF"/>
                </a:solidFill>
              </a14:hiddenFill>
            </a:ext>
          </a:extLst>
        </p:spPr>
      </p:pic>
      <p:pic>
        <p:nvPicPr>
          <p:cNvPr id="45441" name="Picture 385" descr="https://cdn3.iconfinder.com/data/icons/meanicons-base/512/meanicons_50-512.png">
            <a:hlinkClick r:id="rId18" action="ppaction://hlinksldjump"/>
          </p:cNvPr>
          <p:cNvPicPr>
            <a:picLocks noChangeAspect="1" noChangeArrowheads="1"/>
          </p:cNvPicPr>
          <p:nvPr/>
        </p:nvPicPr>
        <p:blipFill>
          <a:blip r:embed="rId19" cstate="print">
            <a:extLst>
              <a:ext uri="{28A0092B-C50C-407E-A947-70E740481C1C}">
                <a14:useLocalDpi xmlns:a14="http://schemas.microsoft.com/office/drawing/2010/main" val="0"/>
              </a:ext>
            </a:extLst>
          </a:blip>
          <a:srcRect/>
          <a:stretch>
            <a:fillRect/>
          </a:stretch>
        </p:blipFill>
        <p:spPr bwMode="auto">
          <a:xfrm>
            <a:off x="2094574" y="962195"/>
            <a:ext cx="217985" cy="210322"/>
          </a:xfrm>
          <a:prstGeom prst="rect">
            <a:avLst/>
          </a:prstGeom>
          <a:noFill/>
          <a:extLst>
            <a:ext uri="{909E8E84-426E-40DD-AFC4-6F175D3DCCD1}">
              <a14:hiddenFill xmlns:a14="http://schemas.microsoft.com/office/drawing/2010/main">
                <a:solidFill>
                  <a:srgbClr val="FFFFFF"/>
                </a:solidFill>
              </a14:hiddenFill>
            </a:ext>
          </a:extLst>
        </p:spPr>
      </p:pic>
      <p:sp>
        <p:nvSpPr>
          <p:cNvPr id="2" name="Slide Number Placeholder 1"/>
          <p:cNvSpPr>
            <a:spLocks noGrp="1"/>
          </p:cNvSpPr>
          <p:nvPr>
            <p:ph type="sldNum" sz="quarter" idx="12"/>
          </p:nvPr>
        </p:nvSpPr>
        <p:spPr/>
        <p:txBody>
          <a:bodyPr/>
          <a:lstStyle/>
          <a:p>
            <a:fld id="{B6F15528-21DE-4FAA-801E-634DDDAF4B2B}" type="slidenum">
              <a:rPr lang="en-US" smtClean="0"/>
              <a:pPr/>
              <a:t>38</a:t>
            </a:fld>
            <a:endParaRPr lang="en-US"/>
          </a:p>
        </p:txBody>
      </p:sp>
      <p:sp>
        <p:nvSpPr>
          <p:cNvPr id="69" name="TextBox 68"/>
          <p:cNvSpPr txBox="1"/>
          <p:nvPr/>
        </p:nvSpPr>
        <p:spPr>
          <a:xfrm>
            <a:off x="17379" y="58687"/>
            <a:ext cx="2601975" cy="338554"/>
          </a:xfrm>
          <a:prstGeom prst="rect">
            <a:avLst/>
          </a:prstGeom>
          <a:noFill/>
          <a:effectLst>
            <a:outerShdw blurRad="50800" dist="38100" dir="2700000" algn="tl" rotWithShape="0">
              <a:prstClr val="black">
                <a:alpha val="40000"/>
              </a:prstClr>
            </a:outerShdw>
          </a:effectLst>
        </p:spPr>
        <p:txBody>
          <a:bodyPr wrap="square" rtlCol="0">
            <a:spAutoFit/>
          </a:bodyPr>
          <a:lstStyle/>
          <a:p>
            <a:r>
              <a:rPr lang="nl-NL" sz="1600" dirty="0">
                <a:solidFill>
                  <a:schemeClr val="bg1"/>
                </a:solidFill>
                <a:latin typeface="Tunga" panose="020B0502040204020203" pitchFamily="34" charset="0"/>
                <a:cs typeface="Tunga" panose="020B0502040204020203" pitchFamily="34" charset="0"/>
              </a:rPr>
              <a:t>No container # - Import</a:t>
            </a:r>
          </a:p>
        </p:txBody>
      </p:sp>
      <p:pic>
        <p:nvPicPr>
          <p:cNvPr id="59" name="Picture 24" descr="https://upload.wikimedia.org/wikipedia/en/thumb/f/f3/Maersk_Oil_logo.svg/1135px-Maersk_Oil_logo.svg.png"/>
          <p:cNvPicPr>
            <a:picLocks noChangeAspect="1" noChangeArrowheads="1"/>
          </p:cNvPicPr>
          <p:nvPr/>
        </p:nvPicPr>
        <p:blipFill>
          <a:blip r:embed="rId20" cstate="print">
            <a:extLst>
              <a:ext uri="{28A0092B-C50C-407E-A947-70E740481C1C}">
                <a14:useLocalDpi xmlns:a14="http://schemas.microsoft.com/office/drawing/2010/main" val="0"/>
              </a:ext>
            </a:extLst>
          </a:blip>
          <a:srcRect/>
          <a:stretch>
            <a:fillRect/>
          </a:stretch>
        </p:blipFill>
        <p:spPr bwMode="auto">
          <a:xfrm>
            <a:off x="7314160" y="1110236"/>
            <a:ext cx="212715" cy="191912"/>
          </a:xfrm>
          <a:prstGeom prst="rect">
            <a:avLst/>
          </a:prstGeom>
          <a:noFill/>
          <a:extLst>
            <a:ext uri="{909E8E84-426E-40DD-AFC4-6F175D3DCCD1}">
              <a14:hiddenFill xmlns:a14="http://schemas.microsoft.com/office/drawing/2010/main">
                <a:solidFill>
                  <a:srgbClr val="FFFFFF"/>
                </a:solidFill>
              </a14:hiddenFill>
            </a:ext>
          </a:extLst>
        </p:spPr>
      </p:pic>
      <p:pic>
        <p:nvPicPr>
          <p:cNvPr id="63" name="Picture 62"/>
          <p:cNvPicPr>
            <a:picLocks noChangeAspect="1"/>
          </p:cNvPicPr>
          <p:nvPr/>
        </p:nvPicPr>
        <p:blipFill>
          <a:blip r:embed="rId21">
            <a:extLst>
              <a:ext uri="{28A0092B-C50C-407E-A947-70E740481C1C}">
                <a14:useLocalDpi xmlns:a14="http://schemas.microsoft.com/office/drawing/2010/main" val="0"/>
              </a:ext>
            </a:extLst>
          </a:blip>
          <a:stretch>
            <a:fillRect/>
          </a:stretch>
        </p:blipFill>
        <p:spPr>
          <a:xfrm>
            <a:off x="7323016" y="1792904"/>
            <a:ext cx="181186" cy="181186"/>
          </a:xfrm>
          <a:prstGeom prst="rect">
            <a:avLst/>
          </a:prstGeom>
        </p:spPr>
      </p:pic>
      <p:sp>
        <p:nvSpPr>
          <p:cNvPr id="79" name="Rectangle 78"/>
          <p:cNvSpPr/>
          <p:nvPr/>
        </p:nvSpPr>
        <p:spPr>
          <a:xfrm>
            <a:off x="7087590" y="2308193"/>
            <a:ext cx="570543" cy="520435"/>
          </a:xfrm>
          <a:prstGeom prst="rect">
            <a:avLst/>
          </a:prstGeom>
          <a:solidFill>
            <a:schemeClr val="bg1"/>
          </a:solidFill>
          <a:ln>
            <a:solidFill>
              <a:schemeClr val="bg1">
                <a:lumMod val="85000"/>
              </a:schemeClr>
            </a:solidFill>
          </a:ln>
          <a:effectLst>
            <a:outerShdw blurRad="50800" dist="38100" dir="18900000" algn="bl" rotWithShape="0">
              <a:prstClr val="black">
                <a:alpha val="40000"/>
              </a:prstClr>
            </a:outerShdw>
          </a:effectLst>
        </p:spPr>
        <p:style>
          <a:lnRef idx="2">
            <a:schemeClr val="accent2"/>
          </a:lnRef>
          <a:fillRef idx="1">
            <a:schemeClr val="lt1"/>
          </a:fillRef>
          <a:effectRef idx="0">
            <a:schemeClr val="accent2"/>
          </a:effectRef>
          <a:fontRef idx="minor">
            <a:schemeClr val="dk1"/>
          </a:fontRef>
        </p:style>
        <p:txBody>
          <a:bodyPr lIns="0" rIns="0" bIns="0" rtlCol="0" anchor="ctr"/>
          <a:lstStyle/>
          <a:p>
            <a:pPr algn="ctr"/>
            <a:r>
              <a:rPr lang="nl-NL" sz="1100" b="1" dirty="0">
                <a:solidFill>
                  <a:schemeClr val="bg1">
                    <a:lumMod val="50000"/>
                  </a:schemeClr>
                </a:solidFill>
                <a:latin typeface="Tunga" panose="020B0502040204020203" pitchFamily="34" charset="0"/>
                <a:cs typeface="Tunga" panose="020B0502040204020203" pitchFamily="34" charset="0"/>
              </a:rPr>
              <a:t>?</a:t>
            </a:r>
          </a:p>
        </p:txBody>
      </p:sp>
      <p:sp>
        <p:nvSpPr>
          <p:cNvPr id="80" name="TextBox 79"/>
          <p:cNvSpPr txBox="1"/>
          <p:nvPr/>
        </p:nvSpPr>
        <p:spPr>
          <a:xfrm>
            <a:off x="7257260" y="1276053"/>
            <a:ext cx="566085" cy="215444"/>
          </a:xfrm>
          <a:prstGeom prst="rect">
            <a:avLst/>
          </a:prstGeom>
          <a:noFill/>
        </p:spPr>
        <p:txBody>
          <a:bodyPr wrap="square" rtlCol="0">
            <a:spAutoFit/>
          </a:bodyPr>
          <a:lstStyle/>
          <a:p>
            <a:r>
              <a:rPr lang="nl-NL" sz="800" dirty="0"/>
              <a:t>7-9</a:t>
            </a:r>
          </a:p>
        </p:txBody>
      </p:sp>
      <p:sp>
        <p:nvSpPr>
          <p:cNvPr id="94" name="TextBox 93"/>
          <p:cNvSpPr txBox="1"/>
          <p:nvPr/>
        </p:nvSpPr>
        <p:spPr>
          <a:xfrm>
            <a:off x="7251670" y="1965773"/>
            <a:ext cx="566085" cy="215444"/>
          </a:xfrm>
          <a:prstGeom prst="rect">
            <a:avLst/>
          </a:prstGeom>
          <a:noFill/>
        </p:spPr>
        <p:txBody>
          <a:bodyPr wrap="square" rtlCol="0">
            <a:spAutoFit/>
          </a:bodyPr>
          <a:lstStyle/>
          <a:p>
            <a:r>
              <a:rPr lang="nl-NL" sz="800" dirty="0"/>
              <a:t>8-9</a:t>
            </a:r>
          </a:p>
        </p:txBody>
      </p:sp>
    </p:spTree>
    <p:controls>
      <mc:AlternateContent xmlns:mc="http://schemas.openxmlformats.org/markup-compatibility/2006">
        <mc:Choice xmlns:v="urn:schemas-microsoft-com:vml" Requires="v">
          <p:control spid="79997" name="ScrollBar1" r:id="rId2" imgW="85680" imgH="2666880"/>
        </mc:Choice>
        <mc:Fallback>
          <p:control name="ScrollBar1" r:id="rId2" imgW="85680" imgH="2666880">
            <p:pic>
              <p:nvPicPr>
                <p:cNvPr id="38" name="ScrollBar1"/>
                <p:cNvPicPr>
                  <a:picLocks/>
                </p:cNvPicPr>
                <p:nvPr/>
              </p:nvPicPr>
              <p:blipFill>
                <a:blip r:embed="rId22"/>
                <a:stretch>
                  <a:fillRect/>
                </a:stretch>
              </p:blipFill>
              <p:spPr>
                <a:xfrm>
                  <a:off x="6934201" y="914400"/>
                  <a:ext cx="87293" cy="2664312"/>
                </a:xfrm>
                <a:prstGeom prst="rect">
                  <a:avLst/>
                </a:prstGeom>
              </p:spPr>
            </p:pic>
          </p:control>
        </mc:Fallback>
      </mc:AlternateContent>
      <mc:AlternateContent xmlns:mc="http://schemas.openxmlformats.org/markup-compatibility/2006">
        <mc:Choice xmlns:v="urn:schemas-microsoft-com:vml" Requires="v">
          <p:control spid="79998" name="ScrollBar2" r:id="rId3" imgW="4419720" imgH="123840"/>
        </mc:Choice>
        <mc:Fallback>
          <p:control name="ScrollBar2" r:id="rId3" imgW="4419720" imgH="123840">
            <p:pic>
              <p:nvPicPr>
                <p:cNvPr id="39" name="ScrollBar2"/>
                <p:cNvPicPr>
                  <a:picLocks/>
                </p:cNvPicPr>
                <p:nvPr/>
              </p:nvPicPr>
              <p:blipFill>
                <a:blip r:embed="rId23"/>
                <a:stretch>
                  <a:fillRect/>
                </a:stretch>
              </p:blipFill>
              <p:spPr>
                <a:xfrm>
                  <a:off x="2514600" y="3457834"/>
                  <a:ext cx="4419600" cy="120878"/>
                </a:xfrm>
                <a:prstGeom prst="rect">
                  <a:avLst/>
                </a:prstGeom>
              </p:spPr>
            </p:pic>
          </p:control>
        </mc:Fallback>
      </mc:AlternateContent>
    </p:controls>
    <p:extLst>
      <p:ext uri="{BB962C8B-B14F-4D97-AF65-F5344CB8AC3E}">
        <p14:creationId xmlns:p14="http://schemas.microsoft.com/office/powerpoint/2010/main" val="1611756450"/>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 name="Rectangle 78">
            <a:hlinkClick r:id="rId6" action="ppaction://hlinksldjump"/>
          </p:cNvPr>
          <p:cNvSpPr/>
          <p:nvPr/>
        </p:nvSpPr>
        <p:spPr>
          <a:xfrm>
            <a:off x="7696200" y="4825387"/>
            <a:ext cx="2616434" cy="520435"/>
          </a:xfrm>
          <a:prstGeom prst="rect">
            <a:avLst/>
          </a:prstGeom>
          <a:solidFill>
            <a:schemeClr val="bg1">
              <a:lumMod val="75000"/>
            </a:schemeClr>
          </a:solidFill>
          <a:ln>
            <a:solidFill>
              <a:schemeClr val="bg1">
                <a:lumMod val="85000"/>
              </a:schemeClr>
            </a:solidFill>
          </a:ln>
          <a:effectLst>
            <a:outerShdw blurRad="50800" dist="38100" dir="18900000" algn="bl" rotWithShape="0">
              <a:prstClr val="black">
                <a:alpha val="40000"/>
              </a:prstClr>
            </a:outerShdw>
          </a:effectLst>
        </p:spPr>
        <p:style>
          <a:lnRef idx="2">
            <a:schemeClr val="accent2"/>
          </a:lnRef>
          <a:fillRef idx="1">
            <a:schemeClr val="lt1"/>
          </a:fillRef>
          <a:effectRef idx="0">
            <a:schemeClr val="accent2"/>
          </a:effectRef>
          <a:fontRef idx="minor">
            <a:schemeClr val="dk1"/>
          </a:fontRef>
        </p:style>
        <p:txBody>
          <a:bodyPr lIns="0" rIns="0" bIns="0" rtlCol="0" anchor="ctr"/>
          <a:lstStyle/>
          <a:p>
            <a:pPr marL="91440"/>
            <a:r>
              <a:rPr lang="en-GB" sz="1000" b="1" dirty="0">
                <a:solidFill>
                  <a:schemeClr val="bg1"/>
                </a:solidFill>
                <a:latin typeface="Tunga" panose="020B0502040204020203" pitchFamily="34" charset="0"/>
                <a:cs typeface="Tunga" panose="020B0502040204020203" pitchFamily="34" charset="0"/>
              </a:rPr>
              <a:t>Oosterhout Container Terminal, Oosterhout</a:t>
            </a:r>
          </a:p>
          <a:p>
            <a:pPr marL="91440"/>
            <a:r>
              <a:rPr lang="en-GB" sz="1000" dirty="0">
                <a:solidFill>
                  <a:schemeClr val="bg1"/>
                </a:solidFill>
                <a:latin typeface="Tunga" panose="020B0502040204020203" pitchFamily="34" charset="0"/>
                <a:cs typeface="Tunga" panose="020B0502040204020203" pitchFamily="34" charset="0"/>
                <a:sym typeface="Wingdings 3" panose="05040102010807070707" pitchFamily="18" charset="2"/>
              </a:rPr>
              <a:t> </a:t>
            </a:r>
            <a:r>
              <a:rPr lang="en-GB" sz="1000" dirty="0">
                <a:solidFill>
                  <a:schemeClr val="bg1"/>
                </a:solidFill>
                <a:latin typeface="Tunga" panose="020B0502040204020203" pitchFamily="34" charset="0"/>
                <a:cs typeface="Tunga" panose="020B0502040204020203" pitchFamily="34" charset="0"/>
              </a:rPr>
              <a:t>Round Trip</a:t>
            </a:r>
          </a:p>
        </p:txBody>
      </p:sp>
      <p:sp>
        <p:nvSpPr>
          <p:cNvPr id="72" name="Rectangle 71">
            <a:hlinkClick r:id="rId7" action="ppaction://hlinksldjump"/>
          </p:cNvPr>
          <p:cNvSpPr/>
          <p:nvPr/>
        </p:nvSpPr>
        <p:spPr>
          <a:xfrm>
            <a:off x="7731829" y="952377"/>
            <a:ext cx="2616434" cy="520435"/>
          </a:xfrm>
          <a:prstGeom prst="rect">
            <a:avLst/>
          </a:prstGeom>
          <a:solidFill>
            <a:srgbClr val="FFFFCC"/>
          </a:solidFill>
          <a:ln>
            <a:solidFill>
              <a:schemeClr val="bg1">
                <a:lumMod val="85000"/>
              </a:schemeClr>
            </a:solidFill>
          </a:ln>
          <a:effectLst>
            <a:outerShdw blurRad="50800" dist="38100" dir="18900000" algn="bl" rotWithShape="0">
              <a:prstClr val="black">
                <a:alpha val="40000"/>
              </a:prstClr>
            </a:outerShdw>
          </a:effectLst>
        </p:spPr>
        <p:style>
          <a:lnRef idx="2">
            <a:schemeClr val="accent2"/>
          </a:lnRef>
          <a:fillRef idx="1">
            <a:schemeClr val="lt1"/>
          </a:fillRef>
          <a:effectRef idx="0">
            <a:schemeClr val="accent2"/>
          </a:effectRef>
          <a:fontRef idx="minor">
            <a:schemeClr val="dk1"/>
          </a:fontRef>
        </p:style>
        <p:txBody>
          <a:bodyPr lIns="0" rIns="0" bIns="0" rtlCol="0" anchor="ctr"/>
          <a:lstStyle/>
          <a:p>
            <a:pPr marL="91440"/>
            <a:r>
              <a:rPr lang="en-GB" sz="1000" b="1" dirty="0">
                <a:solidFill>
                  <a:schemeClr val="tx1"/>
                </a:solidFill>
                <a:latin typeface="Tunga" panose="020B0502040204020203" pitchFamily="34" charset="0"/>
                <a:cs typeface="Tunga" panose="020B0502040204020203" pitchFamily="34" charset="0"/>
              </a:rPr>
              <a:t>Delta Marine Terminals, </a:t>
            </a:r>
            <a:r>
              <a:rPr lang="en-GB" sz="1000" b="1" dirty="0" err="1">
                <a:solidFill>
                  <a:schemeClr val="tx1"/>
                </a:solidFill>
                <a:latin typeface="Tunga" panose="020B0502040204020203" pitchFamily="34" charset="0"/>
                <a:cs typeface="Tunga" panose="020B0502040204020203" pitchFamily="34" charset="0"/>
              </a:rPr>
              <a:t>Moerdijk</a:t>
            </a:r>
            <a:endParaRPr lang="en-GB" sz="1000" b="1" dirty="0">
              <a:solidFill>
                <a:schemeClr val="tx1"/>
              </a:solidFill>
              <a:latin typeface="Tunga" panose="020B0502040204020203" pitchFamily="34" charset="0"/>
              <a:cs typeface="Tunga" panose="020B0502040204020203" pitchFamily="34" charset="0"/>
            </a:endParaRPr>
          </a:p>
          <a:p>
            <a:pPr marL="91440"/>
            <a:r>
              <a:rPr lang="en-GB" sz="1000" dirty="0">
                <a:solidFill>
                  <a:schemeClr val="tx1"/>
                </a:solidFill>
                <a:latin typeface="Tunga" panose="020B0502040204020203" pitchFamily="34" charset="0"/>
                <a:cs typeface="Tunga" panose="020B0502040204020203" pitchFamily="34" charset="0"/>
                <a:sym typeface="Wingdings 3" panose="05040102010807070707" pitchFamily="18" charset="2"/>
              </a:rPr>
              <a:t> </a:t>
            </a:r>
            <a:r>
              <a:rPr lang="en-GB" sz="1000" dirty="0">
                <a:solidFill>
                  <a:schemeClr val="tx1"/>
                </a:solidFill>
                <a:latin typeface="Tunga" panose="020B0502040204020203" pitchFamily="34" charset="0"/>
                <a:cs typeface="Tunga" panose="020B0502040204020203" pitchFamily="34" charset="0"/>
              </a:rPr>
              <a:t>Single Trip </a:t>
            </a:r>
            <a:r>
              <a:rPr lang="en-GB" sz="1000" dirty="0">
                <a:solidFill>
                  <a:schemeClr val="tx1"/>
                </a:solidFill>
                <a:latin typeface="Tunga" panose="020B0502040204020203" pitchFamily="34" charset="0"/>
                <a:cs typeface="Tunga" panose="020B0502040204020203" pitchFamily="34" charset="0"/>
                <a:sym typeface="Wingdings 3" panose="05040102010807070707" pitchFamily="18" charset="2"/>
              </a:rPr>
              <a:t> </a:t>
            </a:r>
            <a:r>
              <a:rPr lang="en-GB" sz="1000" dirty="0">
                <a:solidFill>
                  <a:schemeClr val="tx1"/>
                </a:solidFill>
                <a:latin typeface="Tunga" panose="020B0502040204020203" pitchFamily="34" charset="0"/>
                <a:cs typeface="Tunga" panose="020B0502040204020203" pitchFamily="34" charset="0"/>
              </a:rPr>
              <a:t>Depot available for carrier </a:t>
            </a:r>
          </a:p>
        </p:txBody>
      </p:sp>
      <p:sp>
        <p:nvSpPr>
          <p:cNvPr id="26" name="Title 1"/>
          <p:cNvSpPr>
            <a:spLocks noGrp="1"/>
          </p:cNvSpPr>
          <p:nvPr>
            <p:ph type="title"/>
          </p:nvPr>
        </p:nvSpPr>
        <p:spPr>
          <a:xfrm>
            <a:off x="8762999" y="6400800"/>
            <a:ext cx="2533073" cy="381000"/>
          </a:xfrm>
        </p:spPr>
        <p:txBody>
          <a:bodyPr>
            <a:normAutofit/>
          </a:bodyPr>
          <a:lstStyle/>
          <a:p>
            <a:r>
              <a:rPr lang="en-GB" sz="800" dirty="0"/>
              <a:t>Menu option No container # import </a:t>
            </a:r>
            <a:r>
              <a:rPr lang="en-GB" sz="800" dirty="0" err="1"/>
              <a:t>Moerdijk</a:t>
            </a:r>
            <a:r>
              <a:rPr lang="en-GB" sz="800" dirty="0"/>
              <a:t> details</a:t>
            </a:r>
          </a:p>
        </p:txBody>
      </p:sp>
      <p:pic>
        <p:nvPicPr>
          <p:cNvPr id="24" name="Picture 23"/>
          <p:cNvPicPr>
            <a:picLocks noChangeAspect="1"/>
          </p:cNvPicPr>
          <p:nvPr/>
        </p:nvPicPr>
        <p:blipFill>
          <a:blip r:embed="rId8"/>
          <a:stretch>
            <a:fillRect/>
          </a:stretch>
        </p:blipFill>
        <p:spPr>
          <a:xfrm>
            <a:off x="2556803" y="914400"/>
            <a:ext cx="4506893" cy="2664312"/>
          </a:xfrm>
          <a:prstGeom prst="rect">
            <a:avLst/>
          </a:prstGeom>
          <a:effectLst>
            <a:outerShdw blurRad="50800" dist="38100" dir="18900000" algn="bl" rotWithShape="0">
              <a:prstClr val="black">
                <a:alpha val="40000"/>
              </a:prstClr>
            </a:outerShdw>
          </a:effectLst>
        </p:spPr>
      </p:pic>
      <p:sp>
        <p:nvSpPr>
          <p:cNvPr id="45" name="Rectangle 44"/>
          <p:cNvSpPr/>
          <p:nvPr/>
        </p:nvSpPr>
        <p:spPr>
          <a:xfrm>
            <a:off x="10325934" y="4825389"/>
            <a:ext cx="570543" cy="520435"/>
          </a:xfrm>
          <a:prstGeom prst="rect">
            <a:avLst/>
          </a:prstGeom>
          <a:solidFill>
            <a:schemeClr val="bg1"/>
          </a:solidFill>
          <a:ln>
            <a:solidFill>
              <a:schemeClr val="bg1">
                <a:lumMod val="85000"/>
              </a:schemeClr>
            </a:solidFill>
          </a:ln>
          <a:effectLst>
            <a:outerShdw blurRad="50800" dist="38100" dir="18900000" algn="bl" rotWithShape="0">
              <a:prstClr val="black">
                <a:alpha val="40000"/>
              </a:prstClr>
            </a:outerShdw>
          </a:effectLst>
        </p:spPr>
        <p:style>
          <a:lnRef idx="2">
            <a:schemeClr val="accent2"/>
          </a:lnRef>
          <a:fillRef idx="1">
            <a:schemeClr val="lt1"/>
          </a:fillRef>
          <a:effectRef idx="0">
            <a:schemeClr val="accent2"/>
          </a:effectRef>
          <a:fontRef idx="minor">
            <a:schemeClr val="dk1"/>
          </a:fontRef>
        </p:style>
        <p:txBody>
          <a:bodyPr lIns="0" rIns="0" bIns="0" rtlCol="0" anchor="ctr"/>
          <a:lstStyle/>
          <a:p>
            <a:pPr algn="ctr"/>
            <a:endParaRPr lang="en-GB" dirty="0">
              <a:latin typeface="Tunga" panose="020B0502040204020203" pitchFamily="34" charset="0"/>
              <a:cs typeface="Tunga" panose="020B0502040204020203" pitchFamily="34" charset="0"/>
            </a:endParaRPr>
          </a:p>
        </p:txBody>
      </p:sp>
      <p:sp>
        <p:nvSpPr>
          <p:cNvPr id="46" name="Rectangle 45"/>
          <p:cNvSpPr/>
          <p:nvPr/>
        </p:nvSpPr>
        <p:spPr>
          <a:xfrm>
            <a:off x="10337479" y="4129758"/>
            <a:ext cx="570543" cy="520435"/>
          </a:xfrm>
          <a:prstGeom prst="rect">
            <a:avLst/>
          </a:prstGeom>
          <a:solidFill>
            <a:schemeClr val="bg1"/>
          </a:solidFill>
          <a:ln>
            <a:solidFill>
              <a:schemeClr val="bg1">
                <a:lumMod val="85000"/>
              </a:schemeClr>
            </a:solidFill>
          </a:ln>
          <a:effectLst>
            <a:outerShdw blurRad="50800" dist="38100" dir="18900000" algn="bl" rotWithShape="0">
              <a:prstClr val="black">
                <a:alpha val="40000"/>
              </a:prstClr>
            </a:outerShdw>
          </a:effectLst>
        </p:spPr>
        <p:style>
          <a:lnRef idx="2">
            <a:schemeClr val="accent2"/>
          </a:lnRef>
          <a:fillRef idx="1">
            <a:schemeClr val="lt1"/>
          </a:fillRef>
          <a:effectRef idx="0">
            <a:schemeClr val="accent2"/>
          </a:effectRef>
          <a:fontRef idx="minor">
            <a:schemeClr val="dk1"/>
          </a:fontRef>
        </p:style>
        <p:txBody>
          <a:bodyPr lIns="0" rIns="0" bIns="0" rtlCol="0" anchor="ctr"/>
          <a:lstStyle/>
          <a:p>
            <a:pPr algn="ctr"/>
            <a:endParaRPr lang="en-GB" dirty="0">
              <a:latin typeface="Tunga" panose="020B0502040204020203" pitchFamily="34" charset="0"/>
              <a:cs typeface="Tunga" panose="020B0502040204020203" pitchFamily="34" charset="0"/>
            </a:endParaRPr>
          </a:p>
        </p:txBody>
      </p:sp>
      <p:sp>
        <p:nvSpPr>
          <p:cNvPr id="48" name="Rectangle 47"/>
          <p:cNvSpPr/>
          <p:nvPr/>
        </p:nvSpPr>
        <p:spPr>
          <a:xfrm>
            <a:off x="10325934" y="946513"/>
            <a:ext cx="570543" cy="520435"/>
          </a:xfrm>
          <a:prstGeom prst="rect">
            <a:avLst/>
          </a:prstGeom>
          <a:solidFill>
            <a:schemeClr val="bg1"/>
          </a:solidFill>
          <a:ln>
            <a:solidFill>
              <a:schemeClr val="bg1">
                <a:lumMod val="85000"/>
              </a:schemeClr>
            </a:solidFill>
          </a:ln>
          <a:effectLst>
            <a:outerShdw blurRad="50800" dist="38100" dir="18900000" algn="bl" rotWithShape="0">
              <a:prstClr val="black">
                <a:alpha val="40000"/>
              </a:prstClr>
            </a:outerShdw>
          </a:effectLst>
        </p:spPr>
        <p:style>
          <a:lnRef idx="2">
            <a:schemeClr val="accent2"/>
          </a:lnRef>
          <a:fillRef idx="1">
            <a:schemeClr val="lt1"/>
          </a:fillRef>
          <a:effectRef idx="0">
            <a:schemeClr val="accent2"/>
          </a:effectRef>
          <a:fontRef idx="minor">
            <a:schemeClr val="dk1"/>
          </a:fontRef>
        </p:style>
        <p:txBody>
          <a:bodyPr lIns="0" rIns="0" bIns="0" rtlCol="0" anchor="ctr"/>
          <a:lstStyle/>
          <a:p>
            <a:pPr algn="ctr"/>
            <a:endParaRPr lang="en-GB" dirty="0">
              <a:latin typeface="Tunga" panose="020B0502040204020203" pitchFamily="34" charset="0"/>
              <a:cs typeface="Tunga" panose="020B0502040204020203" pitchFamily="34" charset="0"/>
            </a:endParaRPr>
          </a:p>
        </p:txBody>
      </p:sp>
      <p:pic>
        <p:nvPicPr>
          <p:cNvPr id="49" name="Picture 2"/>
          <p:cNvPicPr>
            <a:picLocks noChangeAspect="1" noChangeArrowheads="1"/>
          </p:cNvPicPr>
          <p:nvPr/>
        </p:nvPicPr>
        <p:blipFill>
          <a:blip r:embed="rId9">
            <a:duotone>
              <a:schemeClr val="bg2">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10381204" y="987654"/>
            <a:ext cx="438150" cy="438150"/>
          </a:xfrm>
          <a:prstGeom prst="rect">
            <a:avLst/>
          </a:prstGeom>
          <a:noFill/>
          <a:ln>
            <a:noFill/>
          </a:ln>
          <a:effectLst>
            <a:outerShdw blurRad="50800" dist="38100" dir="18900000" algn="bl" rotWithShape="0">
              <a:prstClr val="black">
                <a:alpha val="40000"/>
              </a:prstClr>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50" name="Picture 3"/>
          <p:cNvPicPr>
            <a:picLocks noChangeAspect="1" noChangeArrowheads="1"/>
          </p:cNvPicPr>
          <p:nvPr/>
        </p:nvPicPr>
        <p:blipFill>
          <a:blip r:embed="rId10">
            <a:duotone>
              <a:schemeClr val="bg2">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10437692" y="4185090"/>
            <a:ext cx="370114" cy="409769"/>
          </a:xfrm>
          <a:prstGeom prst="rect">
            <a:avLst/>
          </a:prstGeom>
          <a:noFill/>
          <a:ln>
            <a:noFill/>
          </a:ln>
          <a:effectLst>
            <a:outerShdw blurRad="50800" dist="38100" dir="18900000" algn="bl" rotWithShape="0">
              <a:prstClr val="black">
                <a:alpha val="40000"/>
              </a:prstClr>
            </a:outerShdw>
          </a:effectLst>
          <a:extLst/>
        </p:spPr>
      </p:pic>
      <p:pic>
        <p:nvPicPr>
          <p:cNvPr id="51" name="Picture 2"/>
          <p:cNvPicPr>
            <a:picLocks noChangeAspect="1" noChangeArrowheads="1"/>
          </p:cNvPicPr>
          <p:nvPr/>
        </p:nvPicPr>
        <p:blipFill>
          <a:blip r:embed="rId9">
            <a:duotone>
              <a:schemeClr val="bg2">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10367870" y="4866530"/>
            <a:ext cx="438150" cy="438150"/>
          </a:xfrm>
          <a:prstGeom prst="rect">
            <a:avLst/>
          </a:prstGeom>
          <a:noFill/>
          <a:ln>
            <a:noFill/>
          </a:ln>
          <a:effectLst>
            <a:outerShdw blurRad="50800" dist="38100" dir="18900000" algn="bl" rotWithShape="0">
              <a:prstClr val="black">
                <a:alpha val="40000"/>
              </a:prstClr>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52" name="Rectangle 51">
            <a:hlinkClick r:id="rId11" action="ppaction://hlinksldjump"/>
          </p:cNvPr>
          <p:cNvSpPr/>
          <p:nvPr/>
        </p:nvSpPr>
        <p:spPr>
          <a:xfrm>
            <a:off x="7731829" y="4129330"/>
            <a:ext cx="2616434" cy="520435"/>
          </a:xfrm>
          <a:prstGeom prst="rect">
            <a:avLst/>
          </a:prstGeom>
          <a:solidFill>
            <a:schemeClr val="bg1">
              <a:lumMod val="75000"/>
            </a:schemeClr>
          </a:solidFill>
          <a:ln>
            <a:solidFill>
              <a:schemeClr val="bg1">
                <a:lumMod val="85000"/>
              </a:schemeClr>
            </a:solidFill>
          </a:ln>
          <a:effectLst>
            <a:outerShdw blurRad="50800" dist="38100" dir="18900000" algn="bl" rotWithShape="0">
              <a:prstClr val="black">
                <a:alpha val="40000"/>
              </a:prstClr>
            </a:outerShdw>
          </a:effectLst>
        </p:spPr>
        <p:style>
          <a:lnRef idx="2">
            <a:schemeClr val="accent2"/>
          </a:lnRef>
          <a:fillRef idx="1">
            <a:schemeClr val="lt1"/>
          </a:fillRef>
          <a:effectRef idx="0">
            <a:schemeClr val="accent2"/>
          </a:effectRef>
          <a:fontRef idx="minor">
            <a:schemeClr val="dk1"/>
          </a:fontRef>
        </p:style>
        <p:txBody>
          <a:bodyPr lIns="0" rIns="0" bIns="0" rtlCol="0" anchor="ctr"/>
          <a:lstStyle/>
          <a:p>
            <a:pPr marL="91440"/>
            <a:r>
              <a:rPr lang="en-GB" sz="1000" b="1" dirty="0">
                <a:solidFill>
                  <a:schemeClr val="bg1"/>
                </a:solidFill>
                <a:latin typeface="Tunga" panose="020B0502040204020203" pitchFamily="34" charset="0"/>
                <a:cs typeface="Tunga" panose="020B0502040204020203" pitchFamily="34" charset="0"/>
              </a:rPr>
              <a:t>Barge Terminal Tilburg, Tilburg</a:t>
            </a:r>
          </a:p>
          <a:p>
            <a:pPr marL="91440"/>
            <a:r>
              <a:rPr lang="nl-NL" sz="1000" dirty="0">
                <a:solidFill>
                  <a:schemeClr val="bg1"/>
                </a:solidFill>
                <a:latin typeface="Tunga" panose="020B0502040204020203" pitchFamily="34" charset="0"/>
                <a:cs typeface="Tunga" panose="020B0502040204020203" pitchFamily="34" charset="0"/>
                <a:sym typeface="Wingdings 3" panose="05040102010807070707" pitchFamily="18" charset="2"/>
              </a:rPr>
              <a:t> </a:t>
            </a:r>
            <a:r>
              <a:rPr lang="nl-NL" sz="1000" dirty="0">
                <a:solidFill>
                  <a:schemeClr val="bg1"/>
                </a:solidFill>
                <a:latin typeface="Tunga" panose="020B0502040204020203" pitchFamily="34" charset="0"/>
                <a:cs typeface="Tunga" panose="020B0502040204020203" pitchFamily="34" charset="0"/>
              </a:rPr>
              <a:t>Single Trip, </a:t>
            </a:r>
            <a:r>
              <a:rPr lang="nl-NL" sz="1000" dirty="0">
                <a:solidFill>
                  <a:schemeClr val="bg1"/>
                </a:solidFill>
                <a:latin typeface="Tunga" panose="020B0502040204020203" pitchFamily="34" charset="0"/>
                <a:cs typeface="Tunga" panose="020B0502040204020203" pitchFamily="34" charset="0"/>
                <a:sym typeface="Wingdings 3" panose="05040102010807070707" pitchFamily="18" charset="2"/>
              </a:rPr>
              <a:t> </a:t>
            </a:r>
            <a:r>
              <a:rPr lang="nl-NL" sz="1000" dirty="0">
                <a:solidFill>
                  <a:schemeClr val="bg1"/>
                </a:solidFill>
                <a:latin typeface="Tunga" panose="020B0502040204020203" pitchFamily="34" charset="0"/>
                <a:cs typeface="Tunga" panose="020B0502040204020203" pitchFamily="34" charset="0"/>
              </a:rPr>
              <a:t>Depot </a:t>
            </a:r>
            <a:r>
              <a:rPr lang="nl-NL" sz="1000" dirty="0" err="1">
                <a:solidFill>
                  <a:schemeClr val="bg1"/>
                </a:solidFill>
                <a:latin typeface="Tunga" panose="020B0502040204020203" pitchFamily="34" charset="0"/>
                <a:cs typeface="Tunga" panose="020B0502040204020203" pitchFamily="34" charset="0"/>
              </a:rPr>
              <a:t>available</a:t>
            </a:r>
            <a:r>
              <a:rPr lang="nl-NL" sz="1000" dirty="0">
                <a:solidFill>
                  <a:schemeClr val="bg1"/>
                </a:solidFill>
                <a:latin typeface="Tunga" panose="020B0502040204020203" pitchFamily="34" charset="0"/>
                <a:cs typeface="Tunga" panose="020B0502040204020203" pitchFamily="34" charset="0"/>
              </a:rPr>
              <a:t> </a:t>
            </a:r>
            <a:r>
              <a:rPr lang="nl-NL" sz="1000" dirty="0" err="1">
                <a:solidFill>
                  <a:schemeClr val="bg1"/>
                </a:solidFill>
                <a:latin typeface="Tunga" panose="020B0502040204020203" pitchFamily="34" charset="0"/>
                <a:cs typeface="Tunga" panose="020B0502040204020203" pitchFamily="34" charset="0"/>
              </a:rPr>
              <a:t>for</a:t>
            </a:r>
            <a:r>
              <a:rPr lang="nl-NL" sz="1000" dirty="0">
                <a:solidFill>
                  <a:schemeClr val="bg1"/>
                </a:solidFill>
                <a:latin typeface="Tunga" panose="020B0502040204020203" pitchFamily="34" charset="0"/>
                <a:cs typeface="Tunga" panose="020B0502040204020203" pitchFamily="34" charset="0"/>
              </a:rPr>
              <a:t> carrier</a:t>
            </a:r>
          </a:p>
        </p:txBody>
      </p:sp>
      <p:sp>
        <p:nvSpPr>
          <p:cNvPr id="54" name="Rectangle 53"/>
          <p:cNvSpPr/>
          <p:nvPr/>
        </p:nvSpPr>
        <p:spPr>
          <a:xfrm>
            <a:off x="10887924" y="946513"/>
            <a:ext cx="570543" cy="520435"/>
          </a:xfrm>
          <a:prstGeom prst="rect">
            <a:avLst/>
          </a:prstGeom>
          <a:solidFill>
            <a:schemeClr val="bg1"/>
          </a:solidFill>
          <a:ln>
            <a:solidFill>
              <a:schemeClr val="bg1">
                <a:lumMod val="85000"/>
              </a:schemeClr>
            </a:solidFill>
          </a:ln>
          <a:effectLst>
            <a:outerShdw blurRad="50800" dist="38100" dir="18900000" algn="bl" rotWithShape="0">
              <a:prstClr val="black">
                <a:alpha val="40000"/>
              </a:prstClr>
            </a:outerShdw>
          </a:effectLst>
        </p:spPr>
        <p:style>
          <a:lnRef idx="2">
            <a:schemeClr val="accent2"/>
          </a:lnRef>
          <a:fillRef idx="1">
            <a:schemeClr val="lt1"/>
          </a:fillRef>
          <a:effectRef idx="0">
            <a:schemeClr val="accent2"/>
          </a:effectRef>
          <a:fontRef idx="minor">
            <a:schemeClr val="dk1"/>
          </a:fontRef>
        </p:style>
        <p:txBody>
          <a:bodyPr lIns="0" rIns="0" bIns="0" rtlCol="0" anchor="ctr"/>
          <a:lstStyle/>
          <a:p>
            <a:pPr algn="ctr"/>
            <a:r>
              <a:rPr lang="en-GB" sz="1000" dirty="0">
                <a:solidFill>
                  <a:schemeClr val="bg1">
                    <a:lumMod val="50000"/>
                  </a:schemeClr>
                </a:solidFill>
                <a:latin typeface="Tunga" panose="020B0502040204020203" pitchFamily="34" charset="0"/>
                <a:cs typeface="Tunga" panose="020B0502040204020203" pitchFamily="34" charset="0"/>
              </a:rPr>
              <a:t>€ 124.20</a:t>
            </a:r>
          </a:p>
        </p:txBody>
      </p:sp>
      <p:sp>
        <p:nvSpPr>
          <p:cNvPr id="55" name="Rectangle 54"/>
          <p:cNvSpPr/>
          <p:nvPr/>
        </p:nvSpPr>
        <p:spPr>
          <a:xfrm>
            <a:off x="10899469" y="4129756"/>
            <a:ext cx="570543" cy="520435"/>
          </a:xfrm>
          <a:prstGeom prst="rect">
            <a:avLst/>
          </a:prstGeom>
          <a:solidFill>
            <a:schemeClr val="bg1"/>
          </a:solidFill>
          <a:ln>
            <a:solidFill>
              <a:schemeClr val="bg1">
                <a:lumMod val="85000"/>
              </a:schemeClr>
            </a:solidFill>
          </a:ln>
          <a:effectLst>
            <a:outerShdw blurRad="50800" dist="38100" dir="18900000" algn="bl" rotWithShape="0">
              <a:prstClr val="black">
                <a:alpha val="40000"/>
              </a:prstClr>
            </a:outerShdw>
          </a:effectLst>
        </p:spPr>
        <p:style>
          <a:lnRef idx="2">
            <a:schemeClr val="accent2"/>
          </a:lnRef>
          <a:fillRef idx="1">
            <a:schemeClr val="lt1"/>
          </a:fillRef>
          <a:effectRef idx="0">
            <a:schemeClr val="accent2"/>
          </a:effectRef>
          <a:fontRef idx="minor">
            <a:schemeClr val="dk1"/>
          </a:fontRef>
        </p:style>
        <p:txBody>
          <a:bodyPr lIns="0" rIns="0" bIns="0" rtlCol="0" anchor="ctr"/>
          <a:lstStyle/>
          <a:p>
            <a:pPr algn="ctr"/>
            <a:r>
              <a:rPr lang="en-GB" sz="1000" dirty="0">
                <a:solidFill>
                  <a:schemeClr val="bg1">
                    <a:lumMod val="50000"/>
                  </a:schemeClr>
                </a:solidFill>
                <a:latin typeface="Tunga" panose="020B0502040204020203" pitchFamily="34" charset="0"/>
                <a:cs typeface="Tunga" panose="020B0502040204020203" pitchFamily="34" charset="0"/>
              </a:rPr>
              <a:t>€ 145.98</a:t>
            </a:r>
          </a:p>
        </p:txBody>
      </p:sp>
      <p:sp>
        <p:nvSpPr>
          <p:cNvPr id="56" name="Rectangle 55"/>
          <p:cNvSpPr/>
          <p:nvPr/>
        </p:nvSpPr>
        <p:spPr>
          <a:xfrm>
            <a:off x="10896477" y="4825387"/>
            <a:ext cx="570543" cy="520435"/>
          </a:xfrm>
          <a:prstGeom prst="rect">
            <a:avLst/>
          </a:prstGeom>
          <a:solidFill>
            <a:schemeClr val="bg1"/>
          </a:solidFill>
          <a:ln>
            <a:solidFill>
              <a:schemeClr val="bg1">
                <a:lumMod val="85000"/>
              </a:schemeClr>
            </a:solidFill>
          </a:ln>
          <a:effectLst>
            <a:outerShdw blurRad="50800" dist="38100" dir="18900000" algn="bl" rotWithShape="0">
              <a:prstClr val="black">
                <a:alpha val="40000"/>
              </a:prstClr>
            </a:outerShdw>
          </a:effectLst>
        </p:spPr>
        <p:style>
          <a:lnRef idx="2">
            <a:schemeClr val="accent2"/>
          </a:lnRef>
          <a:fillRef idx="1">
            <a:schemeClr val="lt1"/>
          </a:fillRef>
          <a:effectRef idx="0">
            <a:schemeClr val="accent2"/>
          </a:effectRef>
          <a:fontRef idx="minor">
            <a:schemeClr val="dk1"/>
          </a:fontRef>
        </p:style>
        <p:txBody>
          <a:bodyPr lIns="0" rIns="0" bIns="0" rtlCol="0" anchor="ctr"/>
          <a:lstStyle/>
          <a:p>
            <a:pPr algn="ctr"/>
            <a:r>
              <a:rPr lang="en-GB" sz="1000" dirty="0">
                <a:solidFill>
                  <a:schemeClr val="bg1">
                    <a:lumMod val="50000"/>
                  </a:schemeClr>
                </a:solidFill>
                <a:latin typeface="Tunga" panose="020B0502040204020203" pitchFamily="34" charset="0"/>
                <a:cs typeface="Tunga" panose="020B0502040204020203" pitchFamily="34" charset="0"/>
              </a:rPr>
              <a:t>€ 150.50</a:t>
            </a:r>
          </a:p>
        </p:txBody>
      </p:sp>
      <p:sp>
        <p:nvSpPr>
          <p:cNvPr id="67" name="Rectangle 66"/>
          <p:cNvSpPr/>
          <p:nvPr/>
        </p:nvSpPr>
        <p:spPr>
          <a:xfrm>
            <a:off x="7717110" y="1690115"/>
            <a:ext cx="3190912" cy="2343784"/>
          </a:xfrm>
          <a:prstGeom prst="rect">
            <a:avLst/>
          </a:prstGeom>
          <a:noFill/>
          <a:ln>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GB" dirty="0">
              <a:latin typeface="Tunga" panose="020B0502040204020203" pitchFamily="34" charset="0"/>
              <a:cs typeface="Tunga" panose="020B0502040204020203" pitchFamily="34" charset="0"/>
            </a:endParaRPr>
          </a:p>
        </p:txBody>
      </p:sp>
      <p:graphicFrame>
        <p:nvGraphicFramePr>
          <p:cNvPr id="68" name="Table 67"/>
          <p:cNvGraphicFramePr>
            <a:graphicFrameLocks noGrp="1"/>
          </p:cNvGraphicFramePr>
          <p:nvPr>
            <p:extLst>
              <p:ext uri="{D42A27DB-BD31-4B8C-83A1-F6EECF244321}">
                <p14:modId xmlns:p14="http://schemas.microsoft.com/office/powerpoint/2010/main" val="3642733127"/>
              </p:ext>
            </p:extLst>
          </p:nvPr>
        </p:nvGraphicFramePr>
        <p:xfrm>
          <a:off x="7847629" y="1759847"/>
          <a:ext cx="3003445" cy="2194560"/>
        </p:xfrm>
        <a:graphic>
          <a:graphicData uri="http://schemas.openxmlformats.org/drawingml/2006/table">
            <a:tbl>
              <a:tblPr bandRow="1">
                <a:tableStyleId>{073A0DAA-6AF3-43AB-8588-CEC1D06C72B9}</a:tableStyleId>
              </a:tblPr>
              <a:tblGrid>
                <a:gridCol w="413886">
                  <a:extLst>
                    <a:ext uri="{9D8B030D-6E8A-4147-A177-3AD203B41FA5}">
                      <a16:colId xmlns:a16="http://schemas.microsoft.com/office/drawing/2014/main" val="4030763412"/>
                    </a:ext>
                  </a:extLst>
                </a:gridCol>
                <a:gridCol w="1527070">
                  <a:extLst>
                    <a:ext uri="{9D8B030D-6E8A-4147-A177-3AD203B41FA5}">
                      <a16:colId xmlns:a16="http://schemas.microsoft.com/office/drawing/2014/main" val="20000"/>
                    </a:ext>
                  </a:extLst>
                </a:gridCol>
                <a:gridCol w="1062489">
                  <a:extLst>
                    <a:ext uri="{9D8B030D-6E8A-4147-A177-3AD203B41FA5}">
                      <a16:colId xmlns:a16="http://schemas.microsoft.com/office/drawing/2014/main" val="20001"/>
                    </a:ext>
                  </a:extLst>
                </a:gridCol>
              </a:tblGrid>
              <a:tr h="0">
                <a:tc rowSpan="5">
                  <a:txBody>
                    <a:bodyPr/>
                    <a:lstStyle/>
                    <a:p>
                      <a:r>
                        <a:rPr lang="nl-NL" sz="1000" dirty="0">
                          <a:solidFill>
                            <a:schemeClr val="bg1"/>
                          </a:solidFill>
                          <a:latin typeface="Tunga" panose="020B0502040204020203" pitchFamily="34" charset="0"/>
                          <a:cs typeface="Tunga" panose="020B0502040204020203" pitchFamily="34" charset="0"/>
                        </a:rPr>
                        <a:t>DMT</a:t>
                      </a:r>
                    </a:p>
                  </a:txBody>
                  <a:tcPr>
                    <a:solidFill>
                      <a:schemeClr val="bg1">
                        <a:lumMod val="50000"/>
                      </a:schemeClr>
                    </a:solidFill>
                  </a:tcPr>
                </a:tc>
                <a:tc>
                  <a:txBody>
                    <a:bodyPr/>
                    <a:lstStyle/>
                    <a:p>
                      <a:r>
                        <a:rPr lang="nl-NL" sz="1000" dirty="0">
                          <a:solidFill>
                            <a:schemeClr val="bg1"/>
                          </a:solidFill>
                          <a:latin typeface="Tunga" panose="020B0502040204020203" pitchFamily="34" charset="0"/>
                          <a:cs typeface="Tunga" panose="020B0502040204020203" pitchFamily="34" charset="0"/>
                        </a:rPr>
                        <a:t>Free </a:t>
                      </a:r>
                      <a:r>
                        <a:rPr lang="nl-NL" sz="1000" dirty="0" err="1">
                          <a:solidFill>
                            <a:schemeClr val="bg1"/>
                          </a:solidFill>
                          <a:latin typeface="Tunga" panose="020B0502040204020203" pitchFamily="34" charset="0"/>
                          <a:cs typeface="Tunga" panose="020B0502040204020203" pitchFamily="34" charset="0"/>
                        </a:rPr>
                        <a:t>hours</a:t>
                      </a:r>
                      <a:r>
                        <a:rPr lang="nl-NL" sz="1000" dirty="0">
                          <a:solidFill>
                            <a:schemeClr val="bg1"/>
                          </a:solidFill>
                          <a:latin typeface="Tunga" panose="020B0502040204020203" pitchFamily="34" charset="0"/>
                          <a:cs typeface="Tunga" panose="020B0502040204020203" pitchFamily="34" charset="0"/>
                        </a:rPr>
                        <a:t> (</a:t>
                      </a:r>
                      <a:r>
                        <a:rPr lang="nl-NL" sz="1000" dirty="0" err="1">
                          <a:solidFill>
                            <a:schemeClr val="bg1"/>
                          </a:solidFill>
                          <a:latin typeface="Tunga" panose="020B0502040204020203" pitchFamily="34" charset="0"/>
                          <a:cs typeface="Tunga" panose="020B0502040204020203" pitchFamily="34" charset="0"/>
                        </a:rPr>
                        <a:t>un</a:t>
                      </a:r>
                      <a:r>
                        <a:rPr lang="nl-NL" sz="1000" dirty="0">
                          <a:solidFill>
                            <a:schemeClr val="bg1"/>
                          </a:solidFill>
                          <a:latin typeface="Tunga" panose="020B0502040204020203" pitchFamily="34" charset="0"/>
                          <a:cs typeface="Tunga" panose="020B0502040204020203" pitchFamily="34" charset="0"/>
                        </a:rPr>
                        <a:t>)</a:t>
                      </a:r>
                      <a:r>
                        <a:rPr lang="nl-NL" sz="1000" dirty="0" err="1">
                          <a:solidFill>
                            <a:schemeClr val="bg1"/>
                          </a:solidFill>
                          <a:latin typeface="Tunga" panose="020B0502040204020203" pitchFamily="34" charset="0"/>
                          <a:cs typeface="Tunga" panose="020B0502040204020203" pitchFamily="34" charset="0"/>
                        </a:rPr>
                        <a:t>loading</a:t>
                      </a:r>
                      <a:endParaRPr lang="nl-NL" sz="1000" dirty="0">
                        <a:solidFill>
                          <a:schemeClr val="bg1"/>
                        </a:solidFill>
                        <a:latin typeface="Tunga" panose="020B0502040204020203" pitchFamily="34" charset="0"/>
                        <a:cs typeface="Tunga" panose="020B0502040204020203" pitchFamily="34" charset="0"/>
                      </a:endParaRPr>
                    </a:p>
                  </a:txBody>
                  <a:tcPr>
                    <a:solidFill>
                      <a:schemeClr val="bg1">
                        <a:lumMod val="50000"/>
                      </a:schemeClr>
                    </a:solidFill>
                  </a:tcPr>
                </a:tc>
                <a:tc>
                  <a:txBody>
                    <a:bodyPr/>
                    <a:lstStyle/>
                    <a:p>
                      <a:r>
                        <a:rPr lang="nl-NL" sz="1000" dirty="0">
                          <a:solidFill>
                            <a:schemeClr val="bg1"/>
                          </a:solidFill>
                          <a:latin typeface="Tunga" panose="020B0502040204020203" pitchFamily="34" charset="0"/>
                          <a:cs typeface="Tunga" panose="020B0502040204020203" pitchFamily="34" charset="0"/>
                        </a:rPr>
                        <a:t>2 </a:t>
                      </a:r>
                    </a:p>
                  </a:txBody>
                  <a:tcPr>
                    <a:solidFill>
                      <a:schemeClr val="bg1">
                        <a:lumMod val="65000"/>
                      </a:schemeClr>
                    </a:solidFill>
                  </a:tcPr>
                </a:tc>
                <a:extLst>
                  <a:ext uri="{0D108BD9-81ED-4DB2-BD59-A6C34878D82A}">
                    <a16:rowId xmlns:a16="http://schemas.microsoft.com/office/drawing/2014/main" val="1539290802"/>
                  </a:ext>
                </a:extLst>
              </a:tr>
              <a:tr h="0">
                <a:tc vMerge="1">
                  <a:txBody>
                    <a:bodyPr/>
                    <a:lstStyle/>
                    <a:p>
                      <a:endParaRPr lang="nl-NL" sz="1000" dirty="0">
                        <a:solidFill>
                          <a:schemeClr val="bg1"/>
                        </a:solidFill>
                        <a:latin typeface="Tunga" panose="020B0502040204020203" pitchFamily="34" charset="0"/>
                        <a:cs typeface="Tunga" panose="020B0502040204020203" pitchFamily="34" charset="0"/>
                      </a:endParaRPr>
                    </a:p>
                  </a:txBody>
                  <a:tcPr>
                    <a:solidFill>
                      <a:schemeClr val="bg1">
                        <a:lumMod val="50000"/>
                      </a:schemeClr>
                    </a:solidFill>
                  </a:tcPr>
                </a:tc>
                <a:tc>
                  <a:txBody>
                    <a:bodyPr/>
                    <a:lstStyle/>
                    <a:p>
                      <a:r>
                        <a:rPr lang="nl-NL" sz="1000" dirty="0">
                          <a:solidFill>
                            <a:schemeClr val="bg1"/>
                          </a:solidFill>
                          <a:latin typeface="Tunga" panose="020B0502040204020203" pitchFamily="34" charset="0"/>
                          <a:cs typeface="Tunga" panose="020B0502040204020203" pitchFamily="34" charset="0"/>
                        </a:rPr>
                        <a:t>Extra fee per half </a:t>
                      </a:r>
                      <a:r>
                        <a:rPr lang="nl-NL" sz="1000" dirty="0" err="1">
                          <a:solidFill>
                            <a:schemeClr val="bg1"/>
                          </a:solidFill>
                          <a:latin typeface="Tunga" panose="020B0502040204020203" pitchFamily="34" charset="0"/>
                          <a:cs typeface="Tunga" panose="020B0502040204020203" pitchFamily="34" charset="0"/>
                        </a:rPr>
                        <a:t>hour</a:t>
                      </a:r>
                      <a:endParaRPr lang="nl-NL" sz="1000" dirty="0">
                        <a:solidFill>
                          <a:schemeClr val="bg1"/>
                        </a:solidFill>
                        <a:latin typeface="Tunga" panose="020B0502040204020203" pitchFamily="34" charset="0"/>
                        <a:cs typeface="Tunga" panose="020B0502040204020203" pitchFamily="34" charset="0"/>
                      </a:endParaRPr>
                    </a:p>
                  </a:txBody>
                  <a:tcPr>
                    <a:solidFill>
                      <a:schemeClr val="bg1">
                        <a:lumMod val="50000"/>
                      </a:schemeClr>
                    </a:solidFill>
                  </a:tcPr>
                </a:tc>
                <a:tc>
                  <a:txBody>
                    <a:bodyPr/>
                    <a:lstStyle/>
                    <a:p>
                      <a:r>
                        <a:rPr lang="nl-NL" sz="1000" dirty="0">
                          <a:solidFill>
                            <a:schemeClr val="bg1"/>
                          </a:solidFill>
                          <a:latin typeface="Tunga" panose="020B0502040204020203" pitchFamily="34" charset="0"/>
                          <a:cs typeface="Tunga" panose="020B0502040204020203" pitchFamily="34" charset="0"/>
                        </a:rPr>
                        <a:t>€ 25.00</a:t>
                      </a:r>
                    </a:p>
                  </a:txBody>
                  <a:tcPr>
                    <a:solidFill>
                      <a:schemeClr val="bg1">
                        <a:lumMod val="65000"/>
                      </a:schemeClr>
                    </a:solidFill>
                  </a:tcPr>
                </a:tc>
                <a:extLst>
                  <a:ext uri="{0D108BD9-81ED-4DB2-BD59-A6C34878D82A}">
                    <a16:rowId xmlns:a16="http://schemas.microsoft.com/office/drawing/2014/main" val="3983907128"/>
                  </a:ext>
                </a:extLst>
              </a:tr>
              <a:tr h="0">
                <a:tc vMerge="1">
                  <a:txBody>
                    <a:bodyPr/>
                    <a:lstStyle/>
                    <a:p>
                      <a:endParaRPr lang="nl-NL" sz="1000" dirty="0">
                        <a:solidFill>
                          <a:schemeClr val="bg1"/>
                        </a:solidFill>
                        <a:latin typeface="Tunga" panose="020B0502040204020203" pitchFamily="34" charset="0"/>
                        <a:cs typeface="Tunga" panose="020B0502040204020203" pitchFamily="34" charset="0"/>
                      </a:endParaRPr>
                    </a:p>
                  </a:txBody>
                  <a:tcPr>
                    <a:solidFill>
                      <a:schemeClr val="bg1">
                        <a:lumMod val="50000"/>
                      </a:schemeClr>
                    </a:solidFill>
                  </a:tcPr>
                </a:tc>
                <a:tc>
                  <a:txBody>
                    <a:bodyPr/>
                    <a:lstStyle/>
                    <a:p>
                      <a:r>
                        <a:rPr lang="nl-NL" sz="1000" dirty="0">
                          <a:solidFill>
                            <a:schemeClr val="bg1"/>
                          </a:solidFill>
                          <a:latin typeface="Tunga" panose="020B0502040204020203" pitchFamily="34" charset="0"/>
                          <a:cs typeface="Tunga" panose="020B0502040204020203" pitchFamily="34" charset="0"/>
                        </a:rPr>
                        <a:t>Depots</a:t>
                      </a:r>
                    </a:p>
                  </a:txBody>
                  <a:tcPr>
                    <a:solidFill>
                      <a:schemeClr val="bg1">
                        <a:lumMod val="50000"/>
                      </a:schemeClr>
                    </a:solidFill>
                  </a:tcPr>
                </a:tc>
                <a:tc>
                  <a:txBody>
                    <a:bodyPr/>
                    <a:lstStyle/>
                    <a:p>
                      <a:endParaRPr lang="nl-NL" sz="1000" dirty="0">
                        <a:solidFill>
                          <a:schemeClr val="bg1"/>
                        </a:solidFill>
                        <a:latin typeface="Tunga" panose="020B0502040204020203" pitchFamily="34" charset="0"/>
                        <a:cs typeface="Tunga" panose="020B0502040204020203" pitchFamily="34" charset="0"/>
                      </a:endParaRPr>
                    </a:p>
                  </a:txBody>
                  <a:tcPr>
                    <a:solidFill>
                      <a:schemeClr val="bg1">
                        <a:lumMod val="65000"/>
                      </a:schemeClr>
                    </a:solidFill>
                  </a:tcPr>
                </a:tc>
                <a:extLst>
                  <a:ext uri="{0D108BD9-81ED-4DB2-BD59-A6C34878D82A}">
                    <a16:rowId xmlns:a16="http://schemas.microsoft.com/office/drawing/2014/main" val="68612838"/>
                  </a:ext>
                </a:extLst>
              </a:tr>
              <a:tr h="0">
                <a:tc vMerge="1">
                  <a:txBody>
                    <a:bodyPr/>
                    <a:lstStyle/>
                    <a:p>
                      <a:endParaRPr lang="nl-NL"/>
                    </a:p>
                  </a:txBody>
                  <a:tcPr/>
                </a:tc>
                <a:tc>
                  <a:txBody>
                    <a:bodyPr/>
                    <a:lstStyle/>
                    <a:p>
                      <a:r>
                        <a:rPr lang="nl-NL" sz="1000" dirty="0" err="1">
                          <a:solidFill>
                            <a:schemeClr val="bg1"/>
                          </a:solidFill>
                          <a:latin typeface="Tunga" panose="020B0502040204020203" pitchFamily="34" charset="0"/>
                          <a:cs typeface="Tunga" panose="020B0502040204020203" pitchFamily="34" charset="0"/>
                        </a:rPr>
                        <a:t>Leadtime</a:t>
                      </a:r>
                      <a:endParaRPr lang="nl-NL" sz="1000" dirty="0">
                        <a:solidFill>
                          <a:schemeClr val="bg1"/>
                        </a:solidFill>
                        <a:latin typeface="Tunga" panose="020B0502040204020203" pitchFamily="34" charset="0"/>
                        <a:cs typeface="Tunga" panose="020B0502040204020203" pitchFamily="34" charset="0"/>
                      </a:endParaRPr>
                    </a:p>
                  </a:txBody>
                  <a:tcPr>
                    <a:solidFill>
                      <a:schemeClr val="bg1">
                        <a:lumMod val="50000"/>
                      </a:schemeClr>
                    </a:solidFill>
                  </a:tcPr>
                </a:tc>
                <a:tc>
                  <a:txBody>
                    <a:bodyPr/>
                    <a:lstStyle/>
                    <a:p>
                      <a:r>
                        <a:rPr lang="nl-NL" sz="1000" dirty="0">
                          <a:solidFill>
                            <a:schemeClr val="bg1"/>
                          </a:solidFill>
                          <a:latin typeface="Tunga" panose="020B0502040204020203" pitchFamily="34" charset="0"/>
                          <a:cs typeface="Tunga" panose="020B0502040204020203" pitchFamily="34" charset="0"/>
                        </a:rPr>
                        <a:t>48 </a:t>
                      </a:r>
                      <a:r>
                        <a:rPr lang="nl-NL" sz="1000" dirty="0" err="1">
                          <a:solidFill>
                            <a:schemeClr val="bg1"/>
                          </a:solidFill>
                          <a:latin typeface="Tunga" panose="020B0502040204020203" pitchFamily="34" charset="0"/>
                          <a:cs typeface="Tunga" panose="020B0502040204020203" pitchFamily="34" charset="0"/>
                        </a:rPr>
                        <a:t>hours</a:t>
                      </a:r>
                      <a:endParaRPr lang="nl-NL" sz="1000" dirty="0">
                        <a:solidFill>
                          <a:schemeClr val="bg1"/>
                        </a:solidFill>
                        <a:latin typeface="Tunga" panose="020B0502040204020203" pitchFamily="34" charset="0"/>
                        <a:cs typeface="Tunga" panose="020B0502040204020203" pitchFamily="34" charset="0"/>
                      </a:endParaRPr>
                    </a:p>
                  </a:txBody>
                  <a:tcPr>
                    <a:solidFill>
                      <a:schemeClr val="bg1">
                        <a:lumMod val="65000"/>
                      </a:schemeClr>
                    </a:solidFill>
                  </a:tcPr>
                </a:tc>
                <a:extLst>
                  <a:ext uri="{0D108BD9-81ED-4DB2-BD59-A6C34878D82A}">
                    <a16:rowId xmlns:a16="http://schemas.microsoft.com/office/drawing/2014/main" val="2447450883"/>
                  </a:ext>
                </a:extLst>
              </a:tr>
              <a:tr h="0">
                <a:tc vMerge="1">
                  <a:txBody>
                    <a:bodyPr/>
                    <a:lstStyle/>
                    <a:p>
                      <a:endParaRPr lang="nl-NL" sz="1000" dirty="0">
                        <a:solidFill>
                          <a:schemeClr val="bg1"/>
                        </a:solidFill>
                        <a:latin typeface="Tunga" panose="020B0502040204020203" pitchFamily="34" charset="0"/>
                        <a:cs typeface="Tunga" panose="020B0502040204020203" pitchFamily="34" charset="0"/>
                      </a:endParaRPr>
                    </a:p>
                  </a:txBody>
                  <a:tcPr>
                    <a:solidFill>
                      <a:schemeClr val="bg1">
                        <a:lumMod val="50000"/>
                      </a:schemeClr>
                    </a:solidFill>
                  </a:tcPr>
                </a:tc>
                <a:tc>
                  <a:txBody>
                    <a:bodyPr/>
                    <a:lstStyle/>
                    <a:p>
                      <a:r>
                        <a:rPr lang="nl-NL" sz="1000" dirty="0">
                          <a:solidFill>
                            <a:schemeClr val="bg1"/>
                          </a:solidFill>
                          <a:latin typeface="Tunga" panose="020B0502040204020203" pitchFamily="34" charset="0"/>
                          <a:cs typeface="Tunga" panose="020B0502040204020203" pitchFamily="34" charset="0"/>
                        </a:rPr>
                        <a:t>CO2</a:t>
                      </a:r>
                    </a:p>
                  </a:txBody>
                  <a:tcPr>
                    <a:solidFill>
                      <a:schemeClr val="bg1">
                        <a:lumMod val="50000"/>
                      </a:schemeClr>
                    </a:solidFill>
                  </a:tcPr>
                </a:tc>
                <a:tc>
                  <a:txBody>
                    <a:bodyPr/>
                    <a:lstStyle/>
                    <a:p>
                      <a:r>
                        <a:rPr lang="nl-NL" sz="1000" dirty="0">
                          <a:solidFill>
                            <a:schemeClr val="bg1"/>
                          </a:solidFill>
                          <a:latin typeface="Tunga" panose="020B0502040204020203" pitchFamily="34" charset="0"/>
                          <a:cs typeface="Tunga" panose="020B0502040204020203" pitchFamily="34" charset="0"/>
                        </a:rPr>
                        <a:t>82</a:t>
                      </a:r>
                    </a:p>
                  </a:txBody>
                  <a:tcPr>
                    <a:solidFill>
                      <a:schemeClr val="bg1">
                        <a:lumMod val="65000"/>
                      </a:schemeClr>
                    </a:solidFill>
                  </a:tcPr>
                </a:tc>
                <a:extLst>
                  <a:ext uri="{0D108BD9-81ED-4DB2-BD59-A6C34878D82A}">
                    <a16:rowId xmlns:a16="http://schemas.microsoft.com/office/drawing/2014/main" val="2201246625"/>
                  </a:ext>
                </a:extLst>
              </a:tr>
              <a:tr h="0">
                <a:tc rowSpan="4">
                  <a:txBody>
                    <a:bodyPr/>
                    <a:lstStyle/>
                    <a:p>
                      <a:endParaRPr lang="nl-NL" sz="1000" dirty="0">
                        <a:solidFill>
                          <a:schemeClr val="bg1"/>
                        </a:solidFill>
                        <a:latin typeface="Tunga" panose="020B0502040204020203" pitchFamily="34" charset="0"/>
                        <a:cs typeface="Tunga" panose="020B0502040204020203" pitchFamily="34" charset="0"/>
                      </a:endParaRPr>
                    </a:p>
                  </a:txBody>
                  <a:tcPr>
                    <a:solidFill>
                      <a:schemeClr val="bg1">
                        <a:lumMod val="50000"/>
                      </a:schemeClr>
                    </a:solidFill>
                  </a:tcPr>
                </a:tc>
                <a:tc>
                  <a:txBody>
                    <a:bodyPr/>
                    <a:lstStyle/>
                    <a:p>
                      <a:r>
                        <a:rPr lang="nl-NL" sz="1000" dirty="0">
                          <a:solidFill>
                            <a:schemeClr val="bg1"/>
                          </a:solidFill>
                          <a:latin typeface="Tunga" panose="020B0502040204020203" pitchFamily="34" charset="0"/>
                          <a:cs typeface="Tunga" panose="020B0502040204020203" pitchFamily="34" charset="0"/>
                        </a:rPr>
                        <a:t>Inland CY </a:t>
                      </a:r>
                      <a:r>
                        <a:rPr lang="nl-NL" sz="1000" dirty="0" err="1">
                          <a:solidFill>
                            <a:schemeClr val="bg1"/>
                          </a:solidFill>
                          <a:latin typeface="Tunga" panose="020B0502040204020203" pitchFamily="34" charset="0"/>
                          <a:cs typeface="Tunga" panose="020B0502040204020203" pitchFamily="34" charset="0"/>
                        </a:rPr>
                        <a:t>available</a:t>
                      </a:r>
                      <a:endParaRPr lang="nl-NL" sz="1000" dirty="0">
                        <a:solidFill>
                          <a:schemeClr val="bg1"/>
                        </a:solidFill>
                        <a:latin typeface="Tunga" panose="020B0502040204020203" pitchFamily="34" charset="0"/>
                        <a:cs typeface="Tunga" panose="020B0502040204020203" pitchFamily="34" charset="0"/>
                      </a:endParaRPr>
                    </a:p>
                  </a:txBody>
                  <a:tcPr>
                    <a:solidFill>
                      <a:schemeClr val="bg1">
                        <a:lumMod val="50000"/>
                      </a:schemeClr>
                    </a:solidFill>
                  </a:tcPr>
                </a:tc>
                <a:tc>
                  <a:txBody>
                    <a:bodyPr/>
                    <a:lstStyle/>
                    <a:p>
                      <a:r>
                        <a:rPr lang="nl-NL" sz="1000" b="1" dirty="0">
                          <a:solidFill>
                            <a:srgbClr val="92D050"/>
                          </a:solidFill>
                          <a:latin typeface="Tunga" panose="020B0502040204020203" pitchFamily="34" charset="0"/>
                          <a:cs typeface="Tunga" panose="020B0502040204020203" pitchFamily="34" charset="0"/>
                          <a:sym typeface="Wingdings" panose="05000000000000000000" pitchFamily="2" charset="2"/>
                        </a:rPr>
                        <a:t></a:t>
                      </a:r>
                      <a:endParaRPr lang="nl-NL" sz="1000" b="1" dirty="0">
                        <a:solidFill>
                          <a:srgbClr val="92D050"/>
                        </a:solidFill>
                        <a:latin typeface="Tunga" panose="020B0502040204020203" pitchFamily="34" charset="0"/>
                        <a:cs typeface="Tunga" panose="020B0502040204020203" pitchFamily="34" charset="0"/>
                      </a:endParaRPr>
                    </a:p>
                  </a:txBody>
                  <a:tcPr>
                    <a:solidFill>
                      <a:schemeClr val="bg1">
                        <a:lumMod val="65000"/>
                      </a:schemeClr>
                    </a:solidFill>
                  </a:tcPr>
                </a:tc>
                <a:extLst>
                  <a:ext uri="{0D108BD9-81ED-4DB2-BD59-A6C34878D82A}">
                    <a16:rowId xmlns:a16="http://schemas.microsoft.com/office/drawing/2014/main" val="10001"/>
                  </a:ext>
                </a:extLst>
              </a:tr>
              <a:tr h="0">
                <a:tc vMerge="1">
                  <a:txBody>
                    <a:bodyPr/>
                    <a:lstStyle/>
                    <a:p>
                      <a:endParaRPr lang="nl-NL" sz="1000" dirty="0">
                        <a:solidFill>
                          <a:schemeClr val="bg1"/>
                        </a:solidFill>
                        <a:latin typeface="Tunga" panose="020B0502040204020203" pitchFamily="34" charset="0"/>
                        <a:cs typeface="Tunga" panose="020B0502040204020203" pitchFamily="34" charset="0"/>
                      </a:endParaRPr>
                    </a:p>
                  </a:txBody>
                  <a:tcPr>
                    <a:solidFill>
                      <a:schemeClr val="bg1">
                        <a:lumMod val="50000"/>
                      </a:schemeClr>
                    </a:solidFill>
                  </a:tcPr>
                </a:tc>
                <a:tc>
                  <a:txBody>
                    <a:bodyPr/>
                    <a:lstStyle/>
                    <a:p>
                      <a:r>
                        <a:rPr lang="nl-NL" sz="1000" dirty="0">
                          <a:solidFill>
                            <a:schemeClr val="bg1"/>
                          </a:solidFill>
                          <a:latin typeface="Tunga" panose="020B0502040204020203" pitchFamily="34" charset="0"/>
                          <a:cs typeface="Tunga" panose="020B0502040204020203" pitchFamily="34" charset="0"/>
                        </a:rPr>
                        <a:t>Pick-up/drop-off</a:t>
                      </a:r>
                      <a:r>
                        <a:rPr lang="nl-NL" sz="1000" baseline="0" dirty="0">
                          <a:solidFill>
                            <a:schemeClr val="bg1"/>
                          </a:solidFill>
                          <a:latin typeface="Tunga" panose="020B0502040204020203" pitchFamily="34" charset="0"/>
                          <a:cs typeface="Tunga" panose="020B0502040204020203" pitchFamily="34" charset="0"/>
                        </a:rPr>
                        <a:t> fee</a:t>
                      </a:r>
                      <a:endParaRPr lang="nl-NL" sz="1000" dirty="0">
                        <a:solidFill>
                          <a:schemeClr val="bg1"/>
                        </a:solidFill>
                        <a:latin typeface="Tunga" panose="020B0502040204020203" pitchFamily="34" charset="0"/>
                        <a:cs typeface="Tunga" panose="020B0502040204020203" pitchFamily="34" charset="0"/>
                      </a:endParaRPr>
                    </a:p>
                  </a:txBody>
                  <a:tcPr>
                    <a:solidFill>
                      <a:schemeClr val="bg1">
                        <a:lumMod val="50000"/>
                      </a:schemeClr>
                    </a:solidFill>
                  </a:tcPr>
                </a:tc>
                <a:tc>
                  <a:txBody>
                    <a:bodyPr/>
                    <a:lstStyle/>
                    <a:p>
                      <a:r>
                        <a:rPr lang="nl-NL" sz="1000" dirty="0">
                          <a:solidFill>
                            <a:schemeClr val="bg1"/>
                          </a:solidFill>
                          <a:latin typeface="Tunga" panose="020B0502040204020203" pitchFamily="34" charset="0"/>
                          <a:cs typeface="Tunga" panose="020B0502040204020203" pitchFamily="34" charset="0"/>
                        </a:rPr>
                        <a:t>30</a:t>
                      </a:r>
                    </a:p>
                  </a:txBody>
                  <a:tcPr>
                    <a:solidFill>
                      <a:schemeClr val="bg1">
                        <a:lumMod val="65000"/>
                      </a:schemeClr>
                    </a:solidFill>
                  </a:tcPr>
                </a:tc>
                <a:extLst>
                  <a:ext uri="{0D108BD9-81ED-4DB2-BD59-A6C34878D82A}">
                    <a16:rowId xmlns:a16="http://schemas.microsoft.com/office/drawing/2014/main" val="10002"/>
                  </a:ext>
                </a:extLst>
              </a:tr>
              <a:tr h="0">
                <a:tc vMerge="1">
                  <a:txBody>
                    <a:bodyPr/>
                    <a:lstStyle/>
                    <a:p>
                      <a:endParaRPr lang="nl-NL" sz="1000" dirty="0">
                        <a:solidFill>
                          <a:schemeClr val="bg1"/>
                        </a:solidFill>
                        <a:latin typeface="Tunga" panose="020B0502040204020203" pitchFamily="34" charset="0"/>
                        <a:cs typeface="Tunga" panose="020B0502040204020203" pitchFamily="34" charset="0"/>
                      </a:endParaRPr>
                    </a:p>
                  </a:txBody>
                  <a:tcPr>
                    <a:solidFill>
                      <a:schemeClr val="bg1">
                        <a:lumMod val="50000"/>
                      </a:schemeClr>
                    </a:solidFill>
                  </a:tcPr>
                </a:tc>
                <a:tc>
                  <a:txBody>
                    <a:bodyPr/>
                    <a:lstStyle/>
                    <a:p>
                      <a:r>
                        <a:rPr lang="nl-NL" sz="1000" dirty="0" err="1">
                          <a:solidFill>
                            <a:schemeClr val="bg1"/>
                          </a:solidFill>
                          <a:latin typeface="Tunga" panose="020B0502040204020203" pitchFamily="34" charset="0"/>
                          <a:cs typeface="Tunga" panose="020B0502040204020203" pitchFamily="34" charset="0"/>
                        </a:rPr>
                        <a:t>Detention</a:t>
                      </a:r>
                      <a:r>
                        <a:rPr lang="nl-NL" sz="1000" dirty="0">
                          <a:solidFill>
                            <a:schemeClr val="bg1"/>
                          </a:solidFill>
                          <a:latin typeface="Tunga" panose="020B0502040204020203" pitchFamily="34" charset="0"/>
                          <a:cs typeface="Tunga" panose="020B0502040204020203" pitchFamily="34" charset="0"/>
                        </a:rPr>
                        <a:t> free </a:t>
                      </a:r>
                      <a:r>
                        <a:rPr lang="nl-NL" sz="1000" dirty="0" err="1">
                          <a:solidFill>
                            <a:schemeClr val="bg1"/>
                          </a:solidFill>
                          <a:latin typeface="Tunga" panose="020B0502040204020203" pitchFamily="34" charset="0"/>
                          <a:cs typeface="Tunga" panose="020B0502040204020203" pitchFamily="34" charset="0"/>
                        </a:rPr>
                        <a:t>days</a:t>
                      </a:r>
                      <a:endParaRPr lang="nl-NL" sz="1000" dirty="0">
                        <a:solidFill>
                          <a:schemeClr val="bg1"/>
                        </a:solidFill>
                        <a:latin typeface="Tunga" panose="020B0502040204020203" pitchFamily="34" charset="0"/>
                        <a:cs typeface="Tunga" panose="020B0502040204020203" pitchFamily="34" charset="0"/>
                      </a:endParaRPr>
                    </a:p>
                  </a:txBody>
                  <a:tcPr>
                    <a:solidFill>
                      <a:schemeClr val="bg1">
                        <a:lumMod val="50000"/>
                      </a:schemeClr>
                    </a:solidFill>
                  </a:tcPr>
                </a:tc>
                <a:tc>
                  <a:txBody>
                    <a:bodyPr/>
                    <a:lstStyle/>
                    <a:p>
                      <a:r>
                        <a:rPr lang="nl-NL" sz="1000" dirty="0">
                          <a:solidFill>
                            <a:schemeClr val="bg1"/>
                          </a:solidFill>
                          <a:latin typeface="Tunga" panose="020B0502040204020203" pitchFamily="34" charset="0"/>
                          <a:cs typeface="Tunga" panose="020B0502040204020203" pitchFamily="34" charset="0"/>
                        </a:rPr>
                        <a:t>10</a:t>
                      </a:r>
                    </a:p>
                  </a:txBody>
                  <a:tcPr>
                    <a:solidFill>
                      <a:schemeClr val="bg1">
                        <a:lumMod val="65000"/>
                      </a:schemeClr>
                    </a:solidFill>
                  </a:tcPr>
                </a:tc>
                <a:extLst>
                  <a:ext uri="{0D108BD9-81ED-4DB2-BD59-A6C34878D82A}">
                    <a16:rowId xmlns:a16="http://schemas.microsoft.com/office/drawing/2014/main" val="10004"/>
                  </a:ext>
                </a:extLst>
              </a:tr>
              <a:tr h="0">
                <a:tc vMerge="1">
                  <a:txBody>
                    <a:bodyPr/>
                    <a:lstStyle/>
                    <a:p>
                      <a:endParaRPr lang="nl-NL" sz="1000" dirty="0">
                        <a:solidFill>
                          <a:schemeClr val="bg1"/>
                        </a:solidFill>
                        <a:latin typeface="Tunga" panose="020B0502040204020203" pitchFamily="34" charset="0"/>
                        <a:cs typeface="Tunga" panose="020B0502040204020203" pitchFamily="34" charset="0"/>
                      </a:endParaRPr>
                    </a:p>
                  </a:txBody>
                  <a:tcPr>
                    <a:solidFill>
                      <a:schemeClr val="bg1">
                        <a:lumMod val="50000"/>
                      </a:schemeClr>
                    </a:solidFill>
                  </a:tcPr>
                </a:tc>
                <a:tc>
                  <a:txBody>
                    <a:bodyPr/>
                    <a:lstStyle/>
                    <a:p>
                      <a:r>
                        <a:rPr lang="nl-NL" sz="1000" dirty="0" err="1">
                          <a:solidFill>
                            <a:schemeClr val="bg1"/>
                          </a:solidFill>
                          <a:latin typeface="Tunga" panose="020B0502040204020203" pitchFamily="34" charset="0"/>
                          <a:cs typeface="Tunga" panose="020B0502040204020203" pitchFamily="34" charset="0"/>
                        </a:rPr>
                        <a:t>Demurrage</a:t>
                      </a:r>
                      <a:r>
                        <a:rPr lang="nl-NL" sz="1000" dirty="0">
                          <a:solidFill>
                            <a:schemeClr val="bg1"/>
                          </a:solidFill>
                          <a:latin typeface="Tunga" panose="020B0502040204020203" pitchFamily="34" charset="0"/>
                          <a:cs typeface="Tunga" panose="020B0502040204020203" pitchFamily="34" charset="0"/>
                        </a:rPr>
                        <a:t> free </a:t>
                      </a:r>
                      <a:r>
                        <a:rPr lang="nl-NL" sz="1000" dirty="0" err="1">
                          <a:solidFill>
                            <a:schemeClr val="bg1"/>
                          </a:solidFill>
                          <a:latin typeface="Tunga" panose="020B0502040204020203" pitchFamily="34" charset="0"/>
                          <a:cs typeface="Tunga" panose="020B0502040204020203" pitchFamily="34" charset="0"/>
                        </a:rPr>
                        <a:t>days</a:t>
                      </a:r>
                      <a:endParaRPr lang="nl-NL" sz="1000" dirty="0">
                        <a:solidFill>
                          <a:schemeClr val="bg1"/>
                        </a:solidFill>
                        <a:latin typeface="Tunga" panose="020B0502040204020203" pitchFamily="34" charset="0"/>
                        <a:cs typeface="Tunga" panose="020B0502040204020203" pitchFamily="34" charset="0"/>
                      </a:endParaRPr>
                    </a:p>
                  </a:txBody>
                  <a:tcPr>
                    <a:solidFill>
                      <a:schemeClr val="bg1">
                        <a:lumMod val="50000"/>
                      </a:schemeClr>
                    </a:solidFill>
                  </a:tcPr>
                </a:tc>
                <a:tc>
                  <a:txBody>
                    <a:bodyPr/>
                    <a:lstStyle/>
                    <a:p>
                      <a:r>
                        <a:rPr lang="nl-NL" sz="1000" dirty="0">
                          <a:solidFill>
                            <a:schemeClr val="bg1"/>
                          </a:solidFill>
                          <a:latin typeface="Tunga" panose="020B0502040204020203" pitchFamily="34" charset="0"/>
                          <a:cs typeface="Tunga" panose="020B0502040204020203" pitchFamily="34" charset="0"/>
                        </a:rPr>
                        <a:t>10</a:t>
                      </a:r>
                    </a:p>
                  </a:txBody>
                  <a:tcPr>
                    <a:solidFill>
                      <a:schemeClr val="bg1">
                        <a:lumMod val="65000"/>
                      </a:schemeClr>
                    </a:solidFill>
                  </a:tcPr>
                </a:tc>
                <a:extLst>
                  <a:ext uri="{0D108BD9-81ED-4DB2-BD59-A6C34878D82A}">
                    <a16:rowId xmlns:a16="http://schemas.microsoft.com/office/drawing/2014/main" val="10005"/>
                  </a:ext>
                </a:extLst>
              </a:tr>
            </a:tbl>
          </a:graphicData>
        </a:graphic>
      </p:graphicFrame>
      <p:pic>
        <p:nvPicPr>
          <p:cNvPr id="76" name="Picture 75" descr="want to create function that when a new point occurs this file will ..."/>
          <p:cNvPicPr>
            <a:picLocks noChangeAspect="1"/>
          </p:cNvPicPr>
          <p:nvPr/>
        </p:nvPicPr>
        <p:blipFill>
          <a:blip r:embed="rId12">
            <a:duotone>
              <a:schemeClr val="accent4">
                <a:shade val="45000"/>
                <a:satMod val="135000"/>
              </a:schemeClr>
              <a:prstClr val="white"/>
            </a:duotone>
          </a:blip>
          <a:stretch>
            <a:fillRect/>
          </a:stretch>
        </p:blipFill>
        <p:spPr>
          <a:xfrm flipH="1">
            <a:off x="10091192" y="1122133"/>
            <a:ext cx="96681" cy="169192"/>
          </a:xfrm>
          <a:prstGeom prst="rect">
            <a:avLst/>
          </a:prstGeom>
        </p:spPr>
      </p:pic>
      <p:pic>
        <p:nvPicPr>
          <p:cNvPr id="77" name="Picture 76" descr="want to create function that when a new point occurs this file will ..."/>
          <p:cNvPicPr>
            <a:picLocks noChangeAspect="1"/>
          </p:cNvPicPr>
          <p:nvPr/>
        </p:nvPicPr>
        <p:blipFill>
          <a:blip r:embed="rId12">
            <a:duotone>
              <a:schemeClr val="accent3">
                <a:shade val="45000"/>
                <a:satMod val="135000"/>
              </a:schemeClr>
              <a:prstClr val="white"/>
            </a:duotone>
          </a:blip>
          <a:stretch>
            <a:fillRect/>
          </a:stretch>
        </p:blipFill>
        <p:spPr>
          <a:xfrm flipH="1">
            <a:off x="10106704" y="4241355"/>
            <a:ext cx="96681" cy="169192"/>
          </a:xfrm>
          <a:prstGeom prst="rect">
            <a:avLst/>
          </a:prstGeom>
        </p:spPr>
      </p:pic>
      <p:pic>
        <p:nvPicPr>
          <p:cNvPr id="78" name="Picture 77" descr="want to create function that when a new point occurs this file will ..."/>
          <p:cNvPicPr>
            <a:picLocks noChangeAspect="1"/>
          </p:cNvPicPr>
          <p:nvPr/>
        </p:nvPicPr>
        <p:blipFill>
          <a:blip r:embed="rId12">
            <a:duotone>
              <a:schemeClr val="accent6">
                <a:shade val="45000"/>
                <a:satMod val="135000"/>
              </a:schemeClr>
              <a:prstClr val="white"/>
            </a:duotone>
          </a:blip>
          <a:stretch>
            <a:fillRect/>
          </a:stretch>
        </p:blipFill>
        <p:spPr>
          <a:xfrm flipH="1">
            <a:off x="10110066" y="5001008"/>
            <a:ext cx="96681" cy="169192"/>
          </a:xfrm>
          <a:prstGeom prst="rect">
            <a:avLst/>
          </a:prstGeom>
        </p:spPr>
      </p:pic>
      <p:sp>
        <p:nvSpPr>
          <p:cNvPr id="61" name="Flowchart: Merge 60">
            <a:hlinkClick r:id="rId7" action="ppaction://hlinksldjump"/>
          </p:cNvPr>
          <p:cNvSpPr/>
          <p:nvPr/>
        </p:nvSpPr>
        <p:spPr>
          <a:xfrm rot="10800000">
            <a:off x="10204037" y="991058"/>
            <a:ext cx="76200" cy="76298"/>
          </a:xfrm>
          <a:prstGeom prst="flowChartMerge">
            <a:avLst/>
          </a:prstGeom>
          <a:solidFill>
            <a:schemeClr val="bg1">
              <a:lumMod val="50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62" name="Flowchart: Merge 61"/>
          <p:cNvSpPr/>
          <p:nvPr/>
        </p:nvSpPr>
        <p:spPr>
          <a:xfrm>
            <a:off x="10204037" y="4184074"/>
            <a:ext cx="76200" cy="76298"/>
          </a:xfrm>
          <a:prstGeom prst="flowChartMerge">
            <a:avLst/>
          </a:prstGeom>
          <a:solidFill>
            <a:schemeClr val="bg1">
              <a:lumMod val="50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64" name="Flowchart: Merge 63"/>
          <p:cNvSpPr/>
          <p:nvPr/>
        </p:nvSpPr>
        <p:spPr>
          <a:xfrm>
            <a:off x="10188505" y="4894067"/>
            <a:ext cx="76200" cy="76298"/>
          </a:xfrm>
          <a:prstGeom prst="flowChartMerge">
            <a:avLst/>
          </a:prstGeom>
          <a:solidFill>
            <a:schemeClr val="bg1">
              <a:lumMod val="50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65" name="TextBox 64"/>
          <p:cNvSpPr txBox="1"/>
          <p:nvPr/>
        </p:nvSpPr>
        <p:spPr>
          <a:xfrm>
            <a:off x="2736048" y="906689"/>
            <a:ext cx="811441" cy="215444"/>
          </a:xfrm>
          <a:prstGeom prst="rect">
            <a:avLst/>
          </a:prstGeom>
          <a:noFill/>
        </p:spPr>
        <p:txBody>
          <a:bodyPr wrap="none" rtlCol="0">
            <a:spAutoFit/>
          </a:bodyPr>
          <a:lstStyle/>
          <a:p>
            <a:r>
              <a:rPr lang="en-GB" sz="800" dirty="0">
                <a:solidFill>
                  <a:schemeClr val="bg1"/>
                </a:solidFill>
              </a:rPr>
              <a:t>Map │ Satellite</a:t>
            </a:r>
          </a:p>
        </p:txBody>
      </p:sp>
      <p:pic>
        <p:nvPicPr>
          <p:cNvPr id="80" name="Picture 24" descr="https://upload.wikimedia.org/wikipedia/en/thumb/f/f3/Maersk_Oil_logo.svg/1135px-Maersk_Oil_logo.svg.png"/>
          <p:cNvPicPr>
            <a:picLocks noChangeAspect="1" noChangeArrowheads="1"/>
          </p:cNvPicPr>
          <p:nvPr/>
        </p:nvPicPr>
        <p:blipFill>
          <a:blip r:embed="rId13" cstate="print">
            <a:extLst>
              <a:ext uri="{28A0092B-C50C-407E-A947-70E740481C1C}">
                <a14:useLocalDpi xmlns:a14="http://schemas.microsoft.com/office/drawing/2010/main" val="0"/>
              </a:ext>
            </a:extLst>
          </a:blip>
          <a:srcRect/>
          <a:stretch>
            <a:fillRect/>
          </a:stretch>
        </p:blipFill>
        <p:spPr bwMode="auto">
          <a:xfrm>
            <a:off x="7952013" y="3038096"/>
            <a:ext cx="212715" cy="191912"/>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2"/>
          <p:cNvPicPr>
            <a:picLocks noChangeAspect="1"/>
          </p:cNvPicPr>
          <p:nvPr/>
        </p:nvPicPr>
        <p:blipFill>
          <a:blip r:embed="rId14">
            <a:extLst>
              <a:ext uri="{28A0092B-C50C-407E-A947-70E740481C1C}">
                <a14:useLocalDpi xmlns:a14="http://schemas.microsoft.com/office/drawing/2010/main" val="0"/>
              </a:ext>
            </a:extLst>
          </a:blip>
          <a:stretch>
            <a:fillRect/>
          </a:stretch>
        </p:blipFill>
        <p:spPr>
          <a:xfrm>
            <a:off x="9834532" y="2291763"/>
            <a:ext cx="181186" cy="181186"/>
          </a:xfrm>
          <a:prstGeom prst="rect">
            <a:avLst/>
          </a:prstGeom>
        </p:spPr>
      </p:pic>
      <p:pic>
        <p:nvPicPr>
          <p:cNvPr id="4" name="Picture 3"/>
          <p:cNvPicPr>
            <a:picLocks noChangeAspect="1"/>
          </p:cNvPicPr>
          <p:nvPr/>
        </p:nvPicPr>
        <p:blipFill>
          <a:blip r:embed="rId15">
            <a:extLst>
              <a:ext uri="{28A0092B-C50C-407E-A947-70E740481C1C}">
                <a14:useLocalDpi xmlns:a14="http://schemas.microsoft.com/office/drawing/2010/main" val="0"/>
              </a:ext>
            </a:extLst>
          </a:blip>
          <a:stretch>
            <a:fillRect/>
          </a:stretch>
        </p:blipFill>
        <p:spPr>
          <a:xfrm>
            <a:off x="10079754" y="2283404"/>
            <a:ext cx="189545" cy="189545"/>
          </a:xfrm>
          <a:prstGeom prst="rect">
            <a:avLst/>
          </a:prstGeom>
        </p:spPr>
      </p:pic>
      <p:pic>
        <p:nvPicPr>
          <p:cNvPr id="5" name="Picture 4"/>
          <p:cNvPicPr>
            <a:picLocks noChangeAspect="1"/>
          </p:cNvPicPr>
          <p:nvPr/>
        </p:nvPicPr>
        <p:blipFill>
          <a:blip r:embed="rId16">
            <a:extLst>
              <a:ext uri="{28A0092B-C50C-407E-A947-70E740481C1C}">
                <a14:useLocalDpi xmlns:a14="http://schemas.microsoft.com/office/drawing/2010/main" val="0"/>
              </a:ext>
            </a:extLst>
          </a:blip>
          <a:stretch>
            <a:fillRect/>
          </a:stretch>
        </p:blipFill>
        <p:spPr>
          <a:xfrm>
            <a:off x="10306405" y="2277142"/>
            <a:ext cx="195807" cy="195807"/>
          </a:xfrm>
          <a:prstGeom prst="rect">
            <a:avLst/>
          </a:prstGeom>
        </p:spPr>
      </p:pic>
      <p:pic>
        <p:nvPicPr>
          <p:cNvPr id="6" name="Picture 5"/>
          <p:cNvPicPr>
            <a:picLocks noChangeAspect="1"/>
          </p:cNvPicPr>
          <p:nvPr/>
        </p:nvPicPr>
        <p:blipFill>
          <a:blip r:embed="rId17">
            <a:extLst>
              <a:ext uri="{28A0092B-C50C-407E-A947-70E740481C1C}">
                <a14:useLocalDpi xmlns:a14="http://schemas.microsoft.com/office/drawing/2010/main" val="0"/>
              </a:ext>
            </a:extLst>
          </a:blip>
          <a:stretch>
            <a:fillRect/>
          </a:stretch>
        </p:blipFill>
        <p:spPr>
          <a:xfrm>
            <a:off x="10564827" y="2277142"/>
            <a:ext cx="195807" cy="195807"/>
          </a:xfrm>
          <a:prstGeom prst="rect">
            <a:avLst/>
          </a:prstGeom>
        </p:spPr>
      </p:pic>
      <p:sp>
        <p:nvSpPr>
          <p:cNvPr id="83" name="Rectangle 82">
            <a:hlinkClick r:id="rId18" action="ppaction://hlinksldjump"/>
          </p:cNvPr>
          <p:cNvSpPr/>
          <p:nvPr/>
        </p:nvSpPr>
        <p:spPr>
          <a:xfrm>
            <a:off x="8995968" y="5475428"/>
            <a:ext cx="1040785" cy="23957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nSpc>
                <a:spcPct val="125000"/>
              </a:lnSpc>
            </a:pPr>
            <a:r>
              <a:rPr lang="en-GB" sz="1200" b="1" u="sng" dirty="0">
                <a:solidFill>
                  <a:schemeClr val="tx1"/>
                </a:solidFill>
                <a:latin typeface="Tunga" panose="020B0502040204020203" pitchFamily="34" charset="0"/>
                <a:cs typeface="Tunga" panose="020B0502040204020203" pitchFamily="34" charset="0"/>
              </a:rPr>
              <a:t>more options</a:t>
            </a:r>
            <a:endParaRPr lang="en-GB" sz="1600" u="sng" dirty="0">
              <a:solidFill>
                <a:schemeClr val="tx1"/>
              </a:solidFill>
              <a:latin typeface="Tunga" panose="020B0502040204020203" pitchFamily="34" charset="0"/>
              <a:cs typeface="Tunga" panose="020B0502040204020203" pitchFamily="34" charset="0"/>
            </a:endParaRPr>
          </a:p>
        </p:txBody>
      </p:sp>
      <p:sp>
        <p:nvSpPr>
          <p:cNvPr id="90" name="TextBox 89"/>
          <p:cNvSpPr txBox="1"/>
          <p:nvPr/>
        </p:nvSpPr>
        <p:spPr>
          <a:xfrm>
            <a:off x="10767627" y="583984"/>
            <a:ext cx="963725" cy="215444"/>
          </a:xfrm>
          <a:prstGeom prst="rect">
            <a:avLst/>
          </a:prstGeom>
          <a:noFill/>
        </p:spPr>
        <p:txBody>
          <a:bodyPr wrap="none" rtlCol="0">
            <a:spAutoFit/>
          </a:bodyPr>
          <a:lstStyle/>
          <a:p>
            <a:r>
              <a:rPr lang="nl-NL" sz="800" dirty="0" err="1">
                <a:solidFill>
                  <a:schemeClr val="tx2"/>
                </a:solidFill>
              </a:rPr>
              <a:t>Sort</a:t>
            </a:r>
            <a:r>
              <a:rPr lang="nl-NL" sz="800" dirty="0">
                <a:solidFill>
                  <a:schemeClr val="tx2"/>
                </a:solidFill>
              </a:rPr>
              <a:t> </a:t>
            </a:r>
            <a:r>
              <a:rPr lang="nl-NL" sz="800" dirty="0" err="1">
                <a:solidFill>
                  <a:schemeClr val="tx2"/>
                </a:solidFill>
              </a:rPr>
              <a:t>by</a:t>
            </a:r>
            <a:r>
              <a:rPr lang="nl-NL" sz="800" dirty="0">
                <a:solidFill>
                  <a:schemeClr val="tx2"/>
                </a:solidFill>
              </a:rPr>
              <a:t> </a:t>
            </a:r>
            <a:r>
              <a:rPr lang="nl-NL" sz="800" u="sng" dirty="0">
                <a:solidFill>
                  <a:schemeClr val="tx2"/>
                </a:solidFill>
              </a:rPr>
              <a:t>Price</a:t>
            </a:r>
            <a:r>
              <a:rPr lang="nl-NL" sz="800" dirty="0">
                <a:solidFill>
                  <a:schemeClr val="tx2"/>
                </a:solidFill>
              </a:rPr>
              <a:t> │ Co2</a:t>
            </a:r>
            <a:endParaRPr lang="en-GB" sz="800" dirty="0">
              <a:solidFill>
                <a:schemeClr val="tx2"/>
              </a:solidFill>
            </a:endParaRPr>
          </a:p>
        </p:txBody>
      </p:sp>
      <p:sp>
        <p:nvSpPr>
          <p:cNvPr id="91" name="TextBox 90"/>
          <p:cNvSpPr txBox="1"/>
          <p:nvPr/>
        </p:nvSpPr>
        <p:spPr>
          <a:xfrm>
            <a:off x="7977896" y="585502"/>
            <a:ext cx="987771" cy="215444"/>
          </a:xfrm>
          <a:prstGeom prst="rect">
            <a:avLst/>
          </a:prstGeom>
          <a:noFill/>
        </p:spPr>
        <p:txBody>
          <a:bodyPr wrap="none" rtlCol="0">
            <a:spAutoFit/>
          </a:bodyPr>
          <a:lstStyle/>
          <a:p>
            <a:r>
              <a:rPr lang="en-GB" sz="800" dirty="0"/>
              <a:t>Contracted options</a:t>
            </a:r>
          </a:p>
        </p:txBody>
      </p:sp>
      <p:graphicFrame>
        <p:nvGraphicFramePr>
          <p:cNvPr id="69" name="Table 68"/>
          <p:cNvGraphicFramePr>
            <a:graphicFrameLocks noGrp="1"/>
          </p:cNvGraphicFramePr>
          <p:nvPr>
            <p:extLst>
              <p:ext uri="{D42A27DB-BD31-4B8C-83A1-F6EECF244321}">
                <p14:modId xmlns:p14="http://schemas.microsoft.com/office/powerpoint/2010/main" val="3138372988"/>
              </p:ext>
            </p:extLst>
          </p:nvPr>
        </p:nvGraphicFramePr>
        <p:xfrm>
          <a:off x="274067" y="4232980"/>
          <a:ext cx="4082862" cy="883920"/>
        </p:xfrm>
        <a:graphic>
          <a:graphicData uri="http://schemas.openxmlformats.org/drawingml/2006/table">
            <a:tbl>
              <a:tblPr bandRow="1">
                <a:tableStyleId>{073A0DAA-6AF3-43AB-8588-CEC1D06C72B9}</a:tableStyleId>
              </a:tblPr>
              <a:tblGrid>
                <a:gridCol w="1393220">
                  <a:extLst>
                    <a:ext uri="{9D8B030D-6E8A-4147-A177-3AD203B41FA5}">
                      <a16:colId xmlns:a16="http://schemas.microsoft.com/office/drawing/2014/main" val="20000"/>
                    </a:ext>
                  </a:extLst>
                </a:gridCol>
                <a:gridCol w="1443415">
                  <a:extLst>
                    <a:ext uri="{9D8B030D-6E8A-4147-A177-3AD203B41FA5}">
                      <a16:colId xmlns:a16="http://schemas.microsoft.com/office/drawing/2014/main" val="20001"/>
                    </a:ext>
                  </a:extLst>
                </a:gridCol>
                <a:gridCol w="640988">
                  <a:extLst>
                    <a:ext uri="{9D8B030D-6E8A-4147-A177-3AD203B41FA5}">
                      <a16:colId xmlns:a16="http://schemas.microsoft.com/office/drawing/2014/main" val="2683200387"/>
                    </a:ext>
                  </a:extLst>
                </a:gridCol>
                <a:gridCol w="605239">
                  <a:extLst>
                    <a:ext uri="{9D8B030D-6E8A-4147-A177-3AD203B41FA5}">
                      <a16:colId xmlns:a16="http://schemas.microsoft.com/office/drawing/2014/main" val="3587434720"/>
                    </a:ext>
                  </a:extLst>
                </a:gridCol>
              </a:tblGrid>
              <a:tr h="0">
                <a:tc>
                  <a:txBody>
                    <a:bodyPr/>
                    <a:lstStyle/>
                    <a:p>
                      <a:r>
                        <a:rPr lang="en-GB" sz="1000" noProof="0" dirty="0">
                          <a:solidFill>
                            <a:schemeClr val="bg1"/>
                          </a:solidFill>
                          <a:latin typeface="Tunga" panose="020B0502040204020203" pitchFamily="34" charset="0"/>
                          <a:cs typeface="Tunga" panose="020B0502040204020203" pitchFamily="34" charset="0"/>
                        </a:rPr>
                        <a:t> </a:t>
                      </a:r>
                      <a:r>
                        <a:rPr lang="en-GB" sz="1000" noProof="0" dirty="0" err="1">
                          <a:solidFill>
                            <a:schemeClr val="bg1"/>
                          </a:solidFill>
                          <a:latin typeface="Tunga" panose="020B0502040204020203" pitchFamily="34" charset="0"/>
                          <a:cs typeface="Tunga" panose="020B0502040204020203" pitchFamily="34" charset="0"/>
                        </a:rPr>
                        <a:t>Moerdijk</a:t>
                      </a:r>
                      <a:r>
                        <a:rPr lang="en-GB" sz="1000" noProof="0" dirty="0">
                          <a:solidFill>
                            <a:schemeClr val="bg1"/>
                          </a:solidFill>
                          <a:latin typeface="Tunga" panose="020B0502040204020203" pitchFamily="34" charset="0"/>
                          <a:cs typeface="Tunga" panose="020B0502040204020203" pitchFamily="34" charset="0"/>
                        </a:rPr>
                        <a:t> (Departure)</a:t>
                      </a:r>
                    </a:p>
                  </a:txBody>
                  <a:tcPr>
                    <a:solidFill>
                      <a:schemeClr val="bg1">
                        <a:lumMod val="50000"/>
                      </a:schemeClr>
                    </a:solidFill>
                  </a:tcPr>
                </a:tc>
                <a:tc>
                  <a:txBody>
                    <a:bodyPr/>
                    <a:lstStyle/>
                    <a:p>
                      <a:r>
                        <a:rPr lang="en-GB" sz="1000" noProof="0" dirty="0">
                          <a:solidFill>
                            <a:schemeClr val="bg1"/>
                          </a:solidFill>
                          <a:latin typeface="Tunga" panose="020B0502040204020203" pitchFamily="34" charset="0"/>
                          <a:cs typeface="Tunga" panose="020B0502040204020203" pitchFamily="34" charset="0"/>
                        </a:rPr>
                        <a:t>Rotterdam APM2 (Arrival)</a:t>
                      </a:r>
                    </a:p>
                  </a:txBody>
                  <a:tcPr>
                    <a:solidFill>
                      <a:schemeClr val="bg1">
                        <a:lumMod val="65000"/>
                      </a:schemeClr>
                    </a:solidFill>
                  </a:tcPr>
                </a:tc>
                <a:tc>
                  <a:txBody>
                    <a:bodyPr/>
                    <a:lstStyle/>
                    <a:p>
                      <a:r>
                        <a:rPr lang="en-GB" sz="1000" noProof="0" dirty="0">
                          <a:solidFill>
                            <a:schemeClr val="bg1"/>
                          </a:solidFill>
                          <a:latin typeface="Tunga" panose="020B0502040204020203" pitchFamily="34" charset="0"/>
                          <a:cs typeface="Tunga" panose="020B0502040204020203" pitchFamily="34" charset="0"/>
                        </a:rPr>
                        <a:t>Operator</a:t>
                      </a:r>
                    </a:p>
                  </a:txBody>
                  <a:tcPr>
                    <a:solidFill>
                      <a:schemeClr val="bg1">
                        <a:lumMod val="65000"/>
                      </a:schemeClr>
                    </a:solidFill>
                  </a:tcPr>
                </a:tc>
                <a:tc>
                  <a:txBody>
                    <a:bodyPr/>
                    <a:lstStyle/>
                    <a:p>
                      <a:r>
                        <a:rPr lang="en-GB" sz="1000" noProof="0" dirty="0">
                          <a:solidFill>
                            <a:schemeClr val="bg1"/>
                          </a:solidFill>
                          <a:latin typeface="Tunga" panose="020B0502040204020203" pitchFamily="34" charset="0"/>
                          <a:cs typeface="Tunga" panose="020B0502040204020203" pitchFamily="34" charset="0"/>
                        </a:rPr>
                        <a:t>Transit time</a:t>
                      </a:r>
                    </a:p>
                  </a:txBody>
                  <a:tcPr>
                    <a:solidFill>
                      <a:schemeClr val="bg1">
                        <a:lumMod val="65000"/>
                      </a:schemeClr>
                    </a:solidFill>
                  </a:tcPr>
                </a:tc>
                <a:extLst>
                  <a:ext uri="{0D108BD9-81ED-4DB2-BD59-A6C34878D82A}">
                    <a16:rowId xmlns:a16="http://schemas.microsoft.com/office/drawing/2014/main" val="2550279558"/>
                  </a:ext>
                </a:extLst>
              </a:tr>
              <a:tr h="0">
                <a:tc>
                  <a:txBody>
                    <a:bodyPr/>
                    <a:lstStyle/>
                    <a:p>
                      <a:r>
                        <a:rPr lang="en-GB" sz="1000" noProof="0" dirty="0">
                          <a:solidFill>
                            <a:schemeClr val="bg1"/>
                          </a:solidFill>
                          <a:latin typeface="Tunga" panose="020B0502040204020203" pitchFamily="34" charset="0"/>
                          <a:cs typeface="Tunga" panose="020B0502040204020203" pitchFamily="34" charset="0"/>
                        </a:rPr>
                        <a:t>TU Morning</a:t>
                      </a:r>
                    </a:p>
                  </a:txBody>
                  <a:tcPr>
                    <a:solidFill>
                      <a:schemeClr val="bg1">
                        <a:lumMod val="50000"/>
                      </a:schemeClr>
                    </a:solidFill>
                  </a:tcPr>
                </a:tc>
                <a:tc>
                  <a:txBody>
                    <a:bodyPr/>
                    <a:lstStyle/>
                    <a:p>
                      <a:r>
                        <a:rPr lang="en-GB" sz="1000" noProof="0" dirty="0">
                          <a:solidFill>
                            <a:schemeClr val="bg1"/>
                          </a:solidFill>
                          <a:latin typeface="Tunga" panose="020B0502040204020203" pitchFamily="34" charset="0"/>
                          <a:cs typeface="Tunga" panose="020B0502040204020203" pitchFamily="34" charset="0"/>
                        </a:rPr>
                        <a:t>TU Afternoon</a:t>
                      </a:r>
                    </a:p>
                  </a:txBody>
                  <a:tcPr>
                    <a:solidFill>
                      <a:schemeClr val="bg1">
                        <a:lumMod val="65000"/>
                      </a:schemeClr>
                    </a:solidFill>
                  </a:tcPr>
                </a:tc>
                <a:tc>
                  <a:txBody>
                    <a:bodyPr/>
                    <a:lstStyle/>
                    <a:p>
                      <a:r>
                        <a:rPr lang="en-GB" sz="1000" noProof="0" dirty="0" err="1">
                          <a:solidFill>
                            <a:schemeClr val="bg1"/>
                          </a:solidFill>
                          <a:latin typeface="Tunga" panose="020B0502040204020203" pitchFamily="34" charset="0"/>
                          <a:cs typeface="Tunga" panose="020B0502040204020203" pitchFamily="34" charset="0"/>
                        </a:rPr>
                        <a:t>Danser</a:t>
                      </a:r>
                      <a:endParaRPr lang="en-GB" sz="1000" noProof="0" dirty="0">
                        <a:solidFill>
                          <a:schemeClr val="bg1"/>
                        </a:solidFill>
                        <a:latin typeface="Tunga" panose="020B0502040204020203" pitchFamily="34" charset="0"/>
                        <a:cs typeface="Tunga" panose="020B0502040204020203" pitchFamily="34" charset="0"/>
                      </a:endParaRPr>
                    </a:p>
                  </a:txBody>
                  <a:tcPr>
                    <a:solidFill>
                      <a:schemeClr val="bg1">
                        <a:lumMod val="65000"/>
                      </a:schemeClr>
                    </a:solidFill>
                  </a:tcPr>
                </a:tc>
                <a:tc>
                  <a:txBody>
                    <a:bodyPr/>
                    <a:lstStyle/>
                    <a:p>
                      <a:r>
                        <a:rPr lang="en-GB" sz="1000" noProof="0" dirty="0">
                          <a:solidFill>
                            <a:schemeClr val="bg1"/>
                          </a:solidFill>
                          <a:latin typeface="Tunga" panose="020B0502040204020203" pitchFamily="34" charset="0"/>
                          <a:cs typeface="Tunga" panose="020B0502040204020203" pitchFamily="34" charset="0"/>
                        </a:rPr>
                        <a:t>4 hours</a:t>
                      </a:r>
                    </a:p>
                  </a:txBody>
                  <a:tcPr>
                    <a:solidFill>
                      <a:schemeClr val="bg1">
                        <a:lumMod val="65000"/>
                      </a:schemeClr>
                    </a:solidFill>
                  </a:tcPr>
                </a:tc>
                <a:extLst>
                  <a:ext uri="{0D108BD9-81ED-4DB2-BD59-A6C34878D82A}">
                    <a16:rowId xmlns:a16="http://schemas.microsoft.com/office/drawing/2014/main" val="3983907128"/>
                  </a:ext>
                </a:extLst>
              </a:tr>
              <a:tr h="0">
                <a:tc>
                  <a:txBody>
                    <a:bodyPr/>
                    <a:lstStyle/>
                    <a:p>
                      <a:r>
                        <a:rPr lang="en-GB" sz="1000" noProof="0" dirty="0">
                          <a:solidFill>
                            <a:schemeClr val="bg1"/>
                          </a:solidFill>
                          <a:latin typeface="Tunga" panose="020B0502040204020203" pitchFamily="34" charset="0"/>
                          <a:cs typeface="Tunga" panose="020B0502040204020203" pitchFamily="34" charset="0"/>
                        </a:rPr>
                        <a:t>WE Morning</a:t>
                      </a:r>
                    </a:p>
                  </a:txBody>
                  <a:tcPr>
                    <a:solidFill>
                      <a:schemeClr val="bg1">
                        <a:lumMod val="50000"/>
                      </a:schemeClr>
                    </a:solidFill>
                  </a:tcPr>
                </a:tc>
                <a:tc>
                  <a:txBody>
                    <a:bodyPr/>
                    <a:lstStyle/>
                    <a:p>
                      <a:r>
                        <a:rPr lang="en-GB" sz="1000" noProof="0" dirty="0">
                          <a:solidFill>
                            <a:schemeClr val="bg1"/>
                          </a:solidFill>
                          <a:latin typeface="Tunga" panose="020B0502040204020203" pitchFamily="34" charset="0"/>
                          <a:cs typeface="Tunga" panose="020B0502040204020203" pitchFamily="34" charset="0"/>
                        </a:rPr>
                        <a:t>WE Afternoon</a:t>
                      </a:r>
                    </a:p>
                  </a:txBody>
                  <a:tcPr>
                    <a:solidFill>
                      <a:schemeClr val="bg1">
                        <a:lumMod val="65000"/>
                      </a:schemeClr>
                    </a:solidFill>
                  </a:tcPr>
                </a:tc>
                <a:tc>
                  <a:txBody>
                    <a:bodyPr/>
                    <a:lstStyle/>
                    <a:p>
                      <a:r>
                        <a:rPr lang="en-GB" sz="1000" noProof="0" dirty="0" err="1">
                          <a:solidFill>
                            <a:schemeClr val="bg1"/>
                          </a:solidFill>
                          <a:latin typeface="Tunga" panose="020B0502040204020203" pitchFamily="34" charset="0"/>
                          <a:cs typeface="Tunga" panose="020B0502040204020203" pitchFamily="34" charset="0"/>
                        </a:rPr>
                        <a:t>Danser</a:t>
                      </a:r>
                      <a:endParaRPr lang="en-GB" sz="1000" noProof="0" dirty="0">
                        <a:solidFill>
                          <a:schemeClr val="bg1"/>
                        </a:solidFill>
                        <a:latin typeface="Tunga" panose="020B0502040204020203" pitchFamily="34" charset="0"/>
                        <a:cs typeface="Tunga" panose="020B0502040204020203" pitchFamily="34" charset="0"/>
                      </a:endParaRPr>
                    </a:p>
                  </a:txBody>
                  <a:tcPr>
                    <a:solidFill>
                      <a:schemeClr val="bg1">
                        <a:lumMod val="65000"/>
                      </a:schemeClr>
                    </a:solidFill>
                  </a:tcPr>
                </a:tc>
                <a:tc>
                  <a:txBody>
                    <a:bodyPr/>
                    <a:lstStyle/>
                    <a:p>
                      <a:r>
                        <a:rPr lang="en-GB" sz="1000" noProof="0" dirty="0">
                          <a:solidFill>
                            <a:schemeClr val="bg1"/>
                          </a:solidFill>
                          <a:latin typeface="Tunga" panose="020B0502040204020203" pitchFamily="34" charset="0"/>
                          <a:cs typeface="Tunga" panose="020B0502040204020203" pitchFamily="34" charset="0"/>
                        </a:rPr>
                        <a:t>4 hours</a:t>
                      </a:r>
                    </a:p>
                  </a:txBody>
                  <a:tcPr>
                    <a:solidFill>
                      <a:schemeClr val="bg1">
                        <a:lumMod val="65000"/>
                      </a:schemeClr>
                    </a:solidFill>
                  </a:tcPr>
                </a:tc>
                <a:extLst>
                  <a:ext uri="{0D108BD9-81ED-4DB2-BD59-A6C34878D82A}">
                    <a16:rowId xmlns:a16="http://schemas.microsoft.com/office/drawing/2014/main" val="68612838"/>
                  </a:ext>
                </a:extLst>
              </a:tr>
            </a:tbl>
          </a:graphicData>
        </a:graphic>
      </p:graphicFrame>
      <p:sp>
        <p:nvSpPr>
          <p:cNvPr id="112" name="TextBox 111"/>
          <p:cNvSpPr txBox="1"/>
          <p:nvPr/>
        </p:nvSpPr>
        <p:spPr>
          <a:xfrm>
            <a:off x="205063" y="4013945"/>
            <a:ext cx="612668" cy="215444"/>
          </a:xfrm>
          <a:prstGeom prst="rect">
            <a:avLst/>
          </a:prstGeom>
          <a:noFill/>
        </p:spPr>
        <p:txBody>
          <a:bodyPr wrap="none" rtlCol="0">
            <a:spAutoFit/>
          </a:bodyPr>
          <a:lstStyle/>
          <a:p>
            <a:r>
              <a:rPr lang="en-GB" sz="800" dirty="0"/>
              <a:t>Outbound</a:t>
            </a:r>
          </a:p>
        </p:txBody>
      </p:sp>
      <p:sp>
        <p:nvSpPr>
          <p:cNvPr id="85" name="Rectangle 84"/>
          <p:cNvSpPr/>
          <p:nvPr/>
        </p:nvSpPr>
        <p:spPr>
          <a:xfrm>
            <a:off x="11456818" y="946710"/>
            <a:ext cx="570543" cy="520435"/>
          </a:xfrm>
          <a:prstGeom prst="rect">
            <a:avLst/>
          </a:prstGeom>
          <a:solidFill>
            <a:schemeClr val="bg1"/>
          </a:solidFill>
          <a:ln>
            <a:solidFill>
              <a:schemeClr val="bg1">
                <a:lumMod val="85000"/>
              </a:schemeClr>
            </a:solidFill>
          </a:ln>
          <a:effectLst>
            <a:outerShdw blurRad="50800" dist="38100" dir="18900000" algn="bl" rotWithShape="0">
              <a:prstClr val="black">
                <a:alpha val="40000"/>
              </a:prstClr>
            </a:outerShdw>
          </a:effectLst>
        </p:spPr>
        <p:style>
          <a:lnRef idx="2">
            <a:schemeClr val="accent2"/>
          </a:lnRef>
          <a:fillRef idx="1">
            <a:schemeClr val="lt1"/>
          </a:fillRef>
          <a:effectRef idx="0">
            <a:schemeClr val="accent2"/>
          </a:effectRef>
          <a:fontRef idx="minor">
            <a:schemeClr val="dk1"/>
          </a:fontRef>
        </p:style>
        <p:txBody>
          <a:bodyPr lIns="0" rIns="0" bIns="0" rtlCol="0" anchor="ctr"/>
          <a:lstStyle/>
          <a:p>
            <a:r>
              <a:rPr lang="nl-NL" sz="1000" dirty="0">
                <a:solidFill>
                  <a:schemeClr val="bg1">
                    <a:lumMod val="50000"/>
                  </a:schemeClr>
                </a:solidFill>
                <a:latin typeface="Tunga" panose="020B0502040204020203" pitchFamily="34" charset="0"/>
                <a:cs typeface="Tunga" panose="020B0502040204020203" pitchFamily="34" charset="0"/>
              </a:rPr>
              <a:t>  128kg</a:t>
            </a:r>
          </a:p>
        </p:txBody>
      </p:sp>
      <p:sp>
        <p:nvSpPr>
          <p:cNvPr id="86" name="Rectangle 85"/>
          <p:cNvSpPr/>
          <p:nvPr/>
        </p:nvSpPr>
        <p:spPr>
          <a:xfrm>
            <a:off x="11485493" y="4115407"/>
            <a:ext cx="570543" cy="520435"/>
          </a:xfrm>
          <a:prstGeom prst="rect">
            <a:avLst/>
          </a:prstGeom>
          <a:solidFill>
            <a:schemeClr val="bg1"/>
          </a:solidFill>
          <a:ln>
            <a:solidFill>
              <a:schemeClr val="bg1">
                <a:lumMod val="85000"/>
              </a:schemeClr>
            </a:solidFill>
          </a:ln>
          <a:effectLst>
            <a:outerShdw blurRad="50800" dist="38100" dir="18900000" algn="bl" rotWithShape="0">
              <a:prstClr val="black">
                <a:alpha val="40000"/>
              </a:prstClr>
            </a:outerShdw>
          </a:effectLst>
        </p:spPr>
        <p:style>
          <a:lnRef idx="2">
            <a:schemeClr val="accent2"/>
          </a:lnRef>
          <a:fillRef idx="1">
            <a:schemeClr val="lt1"/>
          </a:fillRef>
          <a:effectRef idx="0">
            <a:schemeClr val="accent2"/>
          </a:effectRef>
          <a:fontRef idx="minor">
            <a:schemeClr val="dk1"/>
          </a:fontRef>
        </p:style>
        <p:txBody>
          <a:bodyPr lIns="0" rIns="0" bIns="0" rtlCol="0" anchor="ctr"/>
          <a:lstStyle/>
          <a:p>
            <a:r>
              <a:rPr lang="nl-NL" sz="1000" dirty="0">
                <a:solidFill>
                  <a:schemeClr val="bg1">
                    <a:lumMod val="50000"/>
                  </a:schemeClr>
                </a:solidFill>
                <a:latin typeface="Tunga" panose="020B0502040204020203" pitchFamily="34" charset="0"/>
                <a:cs typeface="Tunga" panose="020B0502040204020203" pitchFamily="34" charset="0"/>
              </a:rPr>
              <a:t>  120kg</a:t>
            </a:r>
          </a:p>
        </p:txBody>
      </p:sp>
      <p:sp>
        <p:nvSpPr>
          <p:cNvPr id="87" name="Rectangle 86"/>
          <p:cNvSpPr/>
          <p:nvPr/>
        </p:nvSpPr>
        <p:spPr>
          <a:xfrm>
            <a:off x="11480320" y="4823040"/>
            <a:ext cx="570543" cy="520435"/>
          </a:xfrm>
          <a:prstGeom prst="rect">
            <a:avLst/>
          </a:prstGeom>
          <a:solidFill>
            <a:schemeClr val="bg1"/>
          </a:solidFill>
          <a:ln>
            <a:solidFill>
              <a:schemeClr val="bg1">
                <a:lumMod val="85000"/>
              </a:schemeClr>
            </a:solidFill>
          </a:ln>
          <a:effectLst>
            <a:outerShdw blurRad="50800" dist="38100" dir="18900000" algn="bl" rotWithShape="0">
              <a:prstClr val="black">
                <a:alpha val="40000"/>
              </a:prstClr>
            </a:outerShdw>
          </a:effectLst>
        </p:spPr>
        <p:style>
          <a:lnRef idx="2">
            <a:schemeClr val="accent2"/>
          </a:lnRef>
          <a:fillRef idx="1">
            <a:schemeClr val="lt1"/>
          </a:fillRef>
          <a:effectRef idx="0">
            <a:schemeClr val="accent2"/>
          </a:effectRef>
          <a:fontRef idx="minor">
            <a:schemeClr val="dk1"/>
          </a:fontRef>
        </p:style>
        <p:txBody>
          <a:bodyPr lIns="0" rIns="0" bIns="0" rtlCol="0" anchor="ctr"/>
          <a:lstStyle/>
          <a:p>
            <a:pPr algn="ctr"/>
            <a:r>
              <a:rPr lang="nl-NL" sz="1000" dirty="0">
                <a:solidFill>
                  <a:schemeClr val="bg1">
                    <a:lumMod val="50000"/>
                  </a:schemeClr>
                </a:solidFill>
                <a:latin typeface="Tunga" panose="020B0502040204020203" pitchFamily="34" charset="0"/>
                <a:cs typeface="Tunga" panose="020B0502040204020203" pitchFamily="34" charset="0"/>
              </a:rPr>
              <a:t> 136kg</a:t>
            </a:r>
          </a:p>
        </p:txBody>
      </p:sp>
      <p:sp>
        <p:nvSpPr>
          <p:cNvPr id="2" name="Slide Number Placeholder 1"/>
          <p:cNvSpPr>
            <a:spLocks noGrp="1"/>
          </p:cNvSpPr>
          <p:nvPr>
            <p:ph type="sldNum" sz="quarter" idx="12"/>
          </p:nvPr>
        </p:nvSpPr>
        <p:spPr/>
        <p:txBody>
          <a:bodyPr/>
          <a:lstStyle/>
          <a:p>
            <a:fld id="{B6F15528-21DE-4FAA-801E-634DDDAF4B2B}" type="slidenum">
              <a:rPr lang="en-US" smtClean="0"/>
              <a:pPr/>
              <a:t>39</a:t>
            </a:fld>
            <a:endParaRPr lang="en-US"/>
          </a:p>
        </p:txBody>
      </p:sp>
      <p:sp>
        <p:nvSpPr>
          <p:cNvPr id="92" name="TextBox 91"/>
          <p:cNvSpPr txBox="1"/>
          <p:nvPr/>
        </p:nvSpPr>
        <p:spPr>
          <a:xfrm>
            <a:off x="17379" y="58687"/>
            <a:ext cx="2601975" cy="338554"/>
          </a:xfrm>
          <a:prstGeom prst="rect">
            <a:avLst/>
          </a:prstGeom>
          <a:noFill/>
          <a:effectLst>
            <a:outerShdw blurRad="50800" dist="38100" dir="2700000" algn="tl" rotWithShape="0">
              <a:prstClr val="black">
                <a:alpha val="40000"/>
              </a:prstClr>
            </a:outerShdw>
          </a:effectLst>
        </p:spPr>
        <p:txBody>
          <a:bodyPr wrap="square" rtlCol="0">
            <a:spAutoFit/>
          </a:bodyPr>
          <a:lstStyle/>
          <a:p>
            <a:r>
              <a:rPr lang="nl-NL" sz="1600" dirty="0">
                <a:solidFill>
                  <a:schemeClr val="bg1"/>
                </a:solidFill>
                <a:latin typeface="Tunga" panose="020B0502040204020203" pitchFamily="34" charset="0"/>
                <a:cs typeface="Tunga" panose="020B0502040204020203" pitchFamily="34" charset="0"/>
              </a:rPr>
              <a:t>No container # - Import</a:t>
            </a:r>
          </a:p>
        </p:txBody>
      </p:sp>
      <p:sp>
        <p:nvSpPr>
          <p:cNvPr id="88" name="Rectangle 87"/>
          <p:cNvSpPr/>
          <p:nvPr/>
        </p:nvSpPr>
        <p:spPr>
          <a:xfrm>
            <a:off x="7111675" y="4129330"/>
            <a:ext cx="530864" cy="502157"/>
          </a:xfrm>
          <a:prstGeom prst="rect">
            <a:avLst/>
          </a:prstGeom>
          <a:solidFill>
            <a:schemeClr val="bg1"/>
          </a:solidFill>
          <a:ln>
            <a:solidFill>
              <a:schemeClr val="bg1">
                <a:lumMod val="85000"/>
              </a:schemeClr>
            </a:solidFill>
          </a:ln>
          <a:effectLst>
            <a:outerShdw blurRad="50800" dist="38100" dir="18900000" algn="bl" rotWithShape="0">
              <a:prstClr val="black">
                <a:alpha val="40000"/>
              </a:prstClr>
            </a:outerShdw>
          </a:effectLst>
        </p:spPr>
        <p:style>
          <a:lnRef idx="2">
            <a:schemeClr val="accent2"/>
          </a:lnRef>
          <a:fillRef idx="1">
            <a:schemeClr val="lt1"/>
          </a:fillRef>
          <a:effectRef idx="0">
            <a:schemeClr val="accent2"/>
          </a:effectRef>
          <a:fontRef idx="minor">
            <a:schemeClr val="dk1"/>
          </a:fontRef>
        </p:style>
        <p:txBody>
          <a:bodyPr lIns="0" rIns="0" bIns="0" rtlCol="0" anchor="ctr"/>
          <a:lstStyle/>
          <a:p>
            <a:r>
              <a:rPr lang="nl-NL" sz="1000" dirty="0">
                <a:solidFill>
                  <a:schemeClr val="bg1">
                    <a:lumMod val="50000"/>
                  </a:schemeClr>
                </a:solidFill>
                <a:latin typeface="Tunga" panose="020B0502040204020203" pitchFamily="34" charset="0"/>
                <a:cs typeface="Tunga" panose="020B0502040204020203" pitchFamily="34" charset="0"/>
              </a:rPr>
              <a:t>  </a:t>
            </a:r>
          </a:p>
        </p:txBody>
      </p:sp>
      <p:sp>
        <p:nvSpPr>
          <p:cNvPr id="89" name="Rectangle 88"/>
          <p:cNvSpPr/>
          <p:nvPr/>
        </p:nvSpPr>
        <p:spPr>
          <a:xfrm>
            <a:off x="7111675" y="939300"/>
            <a:ext cx="570543" cy="520435"/>
          </a:xfrm>
          <a:prstGeom prst="rect">
            <a:avLst/>
          </a:prstGeom>
          <a:solidFill>
            <a:schemeClr val="bg1"/>
          </a:solidFill>
          <a:ln>
            <a:solidFill>
              <a:schemeClr val="bg1">
                <a:lumMod val="85000"/>
              </a:schemeClr>
            </a:solidFill>
          </a:ln>
          <a:effectLst>
            <a:outerShdw blurRad="50800" dist="38100" dir="18900000" algn="bl" rotWithShape="0">
              <a:prstClr val="black">
                <a:alpha val="40000"/>
              </a:prstClr>
            </a:outerShdw>
          </a:effectLst>
        </p:spPr>
        <p:style>
          <a:lnRef idx="2">
            <a:schemeClr val="accent2"/>
          </a:lnRef>
          <a:fillRef idx="1">
            <a:schemeClr val="lt1"/>
          </a:fillRef>
          <a:effectRef idx="0">
            <a:schemeClr val="accent2"/>
          </a:effectRef>
          <a:fontRef idx="minor">
            <a:schemeClr val="dk1"/>
          </a:fontRef>
        </p:style>
        <p:txBody>
          <a:bodyPr lIns="0" rIns="0" bIns="0" rtlCol="0" anchor="ctr"/>
          <a:lstStyle/>
          <a:p>
            <a:r>
              <a:rPr lang="nl-NL" sz="1000" dirty="0">
                <a:solidFill>
                  <a:schemeClr val="bg1">
                    <a:lumMod val="50000"/>
                  </a:schemeClr>
                </a:solidFill>
                <a:latin typeface="Tunga" panose="020B0502040204020203" pitchFamily="34" charset="0"/>
                <a:cs typeface="Tunga" panose="020B0502040204020203" pitchFamily="34" charset="0"/>
              </a:rPr>
              <a:t>  </a:t>
            </a:r>
          </a:p>
        </p:txBody>
      </p:sp>
      <p:pic>
        <p:nvPicPr>
          <p:cNvPr id="93" name="Picture 24" descr="https://upload.wikimedia.org/wikipedia/en/thumb/f/f3/Maersk_Oil_logo.svg/1135px-Maersk_Oil_logo.svg.png"/>
          <p:cNvPicPr>
            <a:picLocks noChangeAspect="1" noChangeArrowheads="1"/>
          </p:cNvPicPr>
          <p:nvPr/>
        </p:nvPicPr>
        <p:blipFill>
          <a:blip r:embed="rId13" cstate="print">
            <a:extLst>
              <a:ext uri="{28A0092B-C50C-407E-A947-70E740481C1C}">
                <a14:useLocalDpi xmlns:a14="http://schemas.microsoft.com/office/drawing/2010/main" val="0"/>
              </a:ext>
            </a:extLst>
          </a:blip>
          <a:srcRect/>
          <a:stretch>
            <a:fillRect/>
          </a:stretch>
        </p:blipFill>
        <p:spPr bwMode="auto">
          <a:xfrm>
            <a:off x="7314160" y="1110236"/>
            <a:ext cx="212715" cy="191912"/>
          </a:xfrm>
          <a:prstGeom prst="rect">
            <a:avLst/>
          </a:prstGeom>
          <a:noFill/>
          <a:extLst>
            <a:ext uri="{909E8E84-426E-40DD-AFC4-6F175D3DCCD1}">
              <a14:hiddenFill xmlns:a14="http://schemas.microsoft.com/office/drawing/2010/main">
                <a:solidFill>
                  <a:srgbClr val="FFFFFF"/>
                </a:solidFill>
              </a14:hiddenFill>
            </a:ext>
          </a:extLst>
        </p:spPr>
      </p:pic>
      <p:pic>
        <p:nvPicPr>
          <p:cNvPr id="94" name="Picture 93"/>
          <p:cNvPicPr>
            <a:picLocks noChangeAspect="1"/>
          </p:cNvPicPr>
          <p:nvPr/>
        </p:nvPicPr>
        <p:blipFill>
          <a:blip r:embed="rId14">
            <a:extLst>
              <a:ext uri="{28A0092B-C50C-407E-A947-70E740481C1C}">
                <a14:useLocalDpi xmlns:a14="http://schemas.microsoft.com/office/drawing/2010/main" val="0"/>
              </a:ext>
            </a:extLst>
          </a:blip>
          <a:stretch>
            <a:fillRect/>
          </a:stretch>
        </p:blipFill>
        <p:spPr>
          <a:xfrm>
            <a:off x="7336318" y="4281563"/>
            <a:ext cx="174823" cy="174823"/>
          </a:xfrm>
          <a:prstGeom prst="rect">
            <a:avLst/>
          </a:prstGeom>
        </p:spPr>
      </p:pic>
      <p:sp>
        <p:nvSpPr>
          <p:cNvPr id="96" name="Rectangle 95"/>
          <p:cNvSpPr/>
          <p:nvPr/>
        </p:nvSpPr>
        <p:spPr>
          <a:xfrm>
            <a:off x="7086600" y="4826304"/>
            <a:ext cx="570543" cy="520435"/>
          </a:xfrm>
          <a:prstGeom prst="rect">
            <a:avLst/>
          </a:prstGeom>
          <a:solidFill>
            <a:schemeClr val="bg1"/>
          </a:solidFill>
          <a:ln>
            <a:solidFill>
              <a:schemeClr val="bg1">
                <a:lumMod val="85000"/>
              </a:schemeClr>
            </a:solidFill>
          </a:ln>
          <a:effectLst>
            <a:outerShdw blurRad="50800" dist="38100" dir="18900000" algn="bl" rotWithShape="0">
              <a:prstClr val="black">
                <a:alpha val="40000"/>
              </a:prstClr>
            </a:outerShdw>
          </a:effectLst>
        </p:spPr>
        <p:style>
          <a:lnRef idx="2">
            <a:schemeClr val="accent2"/>
          </a:lnRef>
          <a:fillRef idx="1">
            <a:schemeClr val="lt1"/>
          </a:fillRef>
          <a:effectRef idx="0">
            <a:schemeClr val="accent2"/>
          </a:effectRef>
          <a:fontRef idx="minor">
            <a:schemeClr val="dk1"/>
          </a:fontRef>
        </p:style>
        <p:txBody>
          <a:bodyPr lIns="0" rIns="0" bIns="0" rtlCol="0" anchor="ctr"/>
          <a:lstStyle/>
          <a:p>
            <a:pPr algn="ctr"/>
            <a:r>
              <a:rPr lang="nl-NL" sz="1100" b="1" dirty="0">
                <a:solidFill>
                  <a:schemeClr val="bg1">
                    <a:lumMod val="50000"/>
                  </a:schemeClr>
                </a:solidFill>
                <a:latin typeface="Tunga" panose="020B0502040204020203" pitchFamily="34" charset="0"/>
                <a:cs typeface="Tunga" panose="020B0502040204020203" pitchFamily="34" charset="0"/>
              </a:rPr>
              <a:t>?</a:t>
            </a:r>
          </a:p>
        </p:txBody>
      </p:sp>
      <p:sp>
        <p:nvSpPr>
          <p:cNvPr id="97" name="Rectangle 96">
            <a:hlinkClick r:id="rId19" action="ppaction://hlinksldjump"/>
          </p:cNvPr>
          <p:cNvSpPr/>
          <p:nvPr/>
        </p:nvSpPr>
        <p:spPr>
          <a:xfrm>
            <a:off x="110198" y="914400"/>
            <a:ext cx="2310095" cy="2856165"/>
          </a:xfrm>
          <a:prstGeom prst="rect">
            <a:avLst/>
          </a:prstGeom>
          <a:solidFill>
            <a:schemeClr val="bg1">
              <a:lumMod val="85000"/>
            </a:schemeClr>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a:p>
        </p:txBody>
      </p:sp>
      <p:sp>
        <p:nvSpPr>
          <p:cNvPr id="98" name="TextBox 97"/>
          <p:cNvSpPr txBox="1"/>
          <p:nvPr/>
        </p:nvSpPr>
        <p:spPr>
          <a:xfrm>
            <a:off x="591468" y="922110"/>
            <a:ext cx="925318" cy="461665"/>
          </a:xfrm>
          <a:prstGeom prst="rect">
            <a:avLst/>
          </a:prstGeom>
          <a:noFill/>
        </p:spPr>
        <p:txBody>
          <a:bodyPr wrap="none" rtlCol="0">
            <a:spAutoFit/>
          </a:bodyPr>
          <a:lstStyle/>
          <a:p>
            <a:r>
              <a:rPr lang="en-GB" sz="1200" b="1" dirty="0"/>
              <a:t>Destination</a:t>
            </a:r>
          </a:p>
          <a:p>
            <a:r>
              <a:rPr lang="en-GB" sz="1200" dirty="0">
                <a:cs typeface="Tunga" panose="020B0502040204020203" pitchFamily="34" charset="0"/>
              </a:rPr>
              <a:t>Shanghai</a:t>
            </a:r>
          </a:p>
        </p:txBody>
      </p:sp>
      <p:sp>
        <p:nvSpPr>
          <p:cNvPr id="99" name="TextBox 98"/>
          <p:cNvSpPr txBox="1"/>
          <p:nvPr/>
        </p:nvSpPr>
        <p:spPr>
          <a:xfrm>
            <a:off x="600204" y="1684494"/>
            <a:ext cx="1132361" cy="461665"/>
          </a:xfrm>
          <a:prstGeom prst="rect">
            <a:avLst/>
          </a:prstGeom>
          <a:noFill/>
        </p:spPr>
        <p:txBody>
          <a:bodyPr wrap="none" rtlCol="0">
            <a:spAutoFit/>
          </a:bodyPr>
          <a:lstStyle/>
          <a:p>
            <a:r>
              <a:rPr lang="en-GB" sz="1200" b="1" dirty="0"/>
              <a:t>Container type</a:t>
            </a:r>
          </a:p>
          <a:p>
            <a:r>
              <a:rPr lang="en-GB" sz="1200" dirty="0">
                <a:latin typeface="Tunga" panose="020B0502040204020203" pitchFamily="34" charset="0"/>
                <a:cs typeface="Tunga" panose="020B0502040204020203" pitchFamily="34" charset="0"/>
              </a:rPr>
              <a:t>40 FT</a:t>
            </a:r>
          </a:p>
        </p:txBody>
      </p:sp>
      <p:sp>
        <p:nvSpPr>
          <p:cNvPr id="100" name="TextBox 99"/>
          <p:cNvSpPr txBox="1"/>
          <p:nvPr/>
        </p:nvSpPr>
        <p:spPr>
          <a:xfrm>
            <a:off x="600204" y="1295400"/>
            <a:ext cx="577402" cy="461665"/>
          </a:xfrm>
          <a:prstGeom prst="rect">
            <a:avLst/>
          </a:prstGeom>
          <a:noFill/>
        </p:spPr>
        <p:txBody>
          <a:bodyPr wrap="none" rtlCol="0">
            <a:spAutoFit/>
          </a:bodyPr>
          <a:lstStyle/>
          <a:p>
            <a:r>
              <a:rPr lang="en-GB" sz="1200" b="1" dirty="0"/>
              <a:t>Origin</a:t>
            </a:r>
          </a:p>
          <a:p>
            <a:r>
              <a:rPr lang="en-GB" sz="1200" dirty="0"/>
              <a:t>Breda</a:t>
            </a:r>
          </a:p>
        </p:txBody>
      </p:sp>
      <p:pic>
        <p:nvPicPr>
          <p:cNvPr id="101" name="Picture 100" descr="want to create function that when a new point occurs this file will ..."/>
          <p:cNvPicPr>
            <a:picLocks noChangeAspect="1"/>
          </p:cNvPicPr>
          <p:nvPr/>
        </p:nvPicPr>
        <p:blipFill>
          <a:blip r:embed="rId12"/>
          <a:stretch>
            <a:fillRect/>
          </a:stretch>
        </p:blipFill>
        <p:spPr>
          <a:xfrm flipH="1">
            <a:off x="300832" y="1001112"/>
            <a:ext cx="160338" cy="280591"/>
          </a:xfrm>
          <a:prstGeom prst="rect">
            <a:avLst/>
          </a:prstGeom>
        </p:spPr>
      </p:pic>
      <p:pic>
        <p:nvPicPr>
          <p:cNvPr id="102" name="Picture 101" descr="want to create function that when a new point occurs this file will ..."/>
          <p:cNvPicPr>
            <a:picLocks noChangeAspect="1"/>
          </p:cNvPicPr>
          <p:nvPr/>
        </p:nvPicPr>
        <p:blipFill>
          <a:blip r:embed="rId12">
            <a:duotone>
              <a:schemeClr val="accent1">
                <a:shade val="45000"/>
                <a:satMod val="135000"/>
              </a:schemeClr>
              <a:prstClr val="white"/>
            </a:duotone>
          </a:blip>
          <a:stretch>
            <a:fillRect/>
          </a:stretch>
        </p:blipFill>
        <p:spPr>
          <a:xfrm flipH="1">
            <a:off x="293506" y="1396393"/>
            <a:ext cx="160338" cy="280591"/>
          </a:xfrm>
          <a:prstGeom prst="rect">
            <a:avLst/>
          </a:prstGeom>
        </p:spPr>
      </p:pic>
      <p:pic>
        <p:nvPicPr>
          <p:cNvPr id="103" name="Picture 2" descr="http://www.containerhomes-info.com/images/20-dry_gfx.jpg"/>
          <p:cNvPicPr>
            <a:picLocks noChangeAspect="1" noChangeArrowheads="1"/>
          </p:cNvPicPr>
          <p:nvPr/>
        </p:nvPicPr>
        <p:blipFill>
          <a:blip r:embed="rId20"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252569" y="1784071"/>
            <a:ext cx="321514" cy="233634"/>
          </a:xfrm>
          <a:prstGeom prst="rect">
            <a:avLst/>
          </a:prstGeom>
          <a:noFill/>
          <a:extLst>
            <a:ext uri="{909E8E84-426E-40DD-AFC4-6F175D3DCCD1}">
              <a14:hiddenFill xmlns:a14="http://schemas.microsoft.com/office/drawing/2010/main">
                <a:solidFill>
                  <a:srgbClr val="FFFFFF"/>
                </a:solidFill>
              </a14:hiddenFill>
            </a:ext>
          </a:extLst>
        </p:spPr>
      </p:pic>
      <p:sp>
        <p:nvSpPr>
          <p:cNvPr id="104" name="TextBox 103"/>
          <p:cNvSpPr txBox="1"/>
          <p:nvPr/>
        </p:nvSpPr>
        <p:spPr>
          <a:xfrm>
            <a:off x="538425" y="2133355"/>
            <a:ext cx="1161921" cy="461665"/>
          </a:xfrm>
          <a:prstGeom prst="rect">
            <a:avLst/>
          </a:prstGeom>
          <a:noFill/>
        </p:spPr>
        <p:txBody>
          <a:bodyPr wrap="none" rtlCol="0">
            <a:spAutoFit/>
          </a:bodyPr>
          <a:lstStyle/>
          <a:p>
            <a:r>
              <a:rPr lang="en-GB" sz="1200" b="1" dirty="0"/>
              <a:t>Earliest pick-up</a:t>
            </a:r>
          </a:p>
          <a:p>
            <a:r>
              <a:rPr lang="en-GB" sz="1200" dirty="0">
                <a:latin typeface="Tunga" panose="020B0502040204020203" pitchFamily="34" charset="0"/>
                <a:cs typeface="Tunga" panose="020B0502040204020203" pitchFamily="34" charset="0"/>
              </a:rPr>
              <a:t>2016-09-04</a:t>
            </a:r>
          </a:p>
        </p:txBody>
      </p:sp>
      <p:sp>
        <p:nvSpPr>
          <p:cNvPr id="105" name="Rectangle 104"/>
          <p:cNvSpPr/>
          <p:nvPr/>
        </p:nvSpPr>
        <p:spPr>
          <a:xfrm flipV="1">
            <a:off x="119395" y="1981200"/>
            <a:ext cx="405024" cy="203403"/>
          </a:xfrm>
          <a:prstGeom prst="rect">
            <a:avLst/>
          </a:prstGeom>
          <a:solidFill>
            <a:schemeClr val="bg1">
              <a:lumMod val="8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a:p>
        </p:txBody>
      </p:sp>
      <p:sp>
        <p:nvSpPr>
          <p:cNvPr id="106" name="TextBox 105"/>
          <p:cNvSpPr txBox="1"/>
          <p:nvPr/>
        </p:nvSpPr>
        <p:spPr>
          <a:xfrm>
            <a:off x="533632" y="2546655"/>
            <a:ext cx="934743" cy="461665"/>
          </a:xfrm>
          <a:prstGeom prst="rect">
            <a:avLst/>
          </a:prstGeom>
          <a:noFill/>
        </p:spPr>
        <p:txBody>
          <a:bodyPr wrap="none" rtlCol="0">
            <a:spAutoFit/>
          </a:bodyPr>
          <a:lstStyle/>
          <a:p>
            <a:r>
              <a:rPr lang="en-GB" sz="1200" b="1" dirty="0"/>
              <a:t>Last pick up</a:t>
            </a:r>
          </a:p>
          <a:p>
            <a:r>
              <a:rPr lang="en-GB" sz="1200" dirty="0">
                <a:latin typeface="Tunga" panose="020B0502040204020203" pitchFamily="34" charset="0"/>
                <a:cs typeface="Tunga" panose="020B0502040204020203" pitchFamily="34" charset="0"/>
              </a:rPr>
              <a:t>2016-09-14</a:t>
            </a:r>
          </a:p>
        </p:txBody>
      </p:sp>
      <p:pic>
        <p:nvPicPr>
          <p:cNvPr id="107" name="Picture 381" descr="Afbeeldingsresultaat voor calendar icon"/>
          <p:cNvPicPr>
            <a:picLocks noChangeAspect="1" noChangeArrowheads="1"/>
          </p:cNvPicPr>
          <p:nvPr/>
        </p:nvPicPr>
        <p:blipFill>
          <a:blip r:embed="rId21"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247681" y="2195078"/>
            <a:ext cx="293004" cy="293004"/>
          </a:xfrm>
          <a:prstGeom prst="rect">
            <a:avLst/>
          </a:prstGeom>
          <a:noFill/>
          <a:extLst>
            <a:ext uri="{909E8E84-426E-40DD-AFC4-6F175D3DCCD1}">
              <a14:hiddenFill xmlns:a14="http://schemas.microsoft.com/office/drawing/2010/main">
                <a:solidFill>
                  <a:srgbClr val="FFFFFF"/>
                </a:solidFill>
              </a14:hiddenFill>
            </a:ext>
          </a:extLst>
        </p:spPr>
      </p:pic>
      <p:pic>
        <p:nvPicPr>
          <p:cNvPr id="108" name="Picture 381" descr="Afbeeldingsresultaat voor calendar icon"/>
          <p:cNvPicPr>
            <a:picLocks noChangeAspect="1" noChangeArrowheads="1"/>
          </p:cNvPicPr>
          <p:nvPr/>
        </p:nvPicPr>
        <p:blipFill>
          <a:blip r:embed="rId21" cstate="print">
            <a:clrChange>
              <a:clrFrom>
                <a:srgbClr val="FFFFFF"/>
              </a:clrFrom>
              <a:clrTo>
                <a:srgbClr val="FFFFFF">
                  <a:alpha val="0"/>
                </a:srgbClr>
              </a:clrTo>
            </a:clrChange>
            <a:duotone>
              <a:prstClr val="black"/>
              <a:schemeClr val="accent2">
                <a:tint val="45000"/>
                <a:satMod val="400000"/>
              </a:schemeClr>
            </a:duotone>
            <a:extLst>
              <a:ext uri="{28A0092B-C50C-407E-A947-70E740481C1C}">
                <a14:useLocalDpi xmlns:a14="http://schemas.microsoft.com/office/drawing/2010/main" val="0"/>
              </a:ext>
            </a:extLst>
          </a:blip>
          <a:srcRect/>
          <a:stretch>
            <a:fillRect/>
          </a:stretch>
        </p:blipFill>
        <p:spPr bwMode="auto">
          <a:xfrm>
            <a:off x="268607" y="2586346"/>
            <a:ext cx="293004" cy="293004"/>
          </a:xfrm>
          <a:prstGeom prst="rect">
            <a:avLst/>
          </a:prstGeom>
          <a:noFill/>
          <a:extLst>
            <a:ext uri="{909E8E84-426E-40DD-AFC4-6F175D3DCCD1}">
              <a14:hiddenFill xmlns:a14="http://schemas.microsoft.com/office/drawing/2010/main">
                <a:solidFill>
                  <a:srgbClr val="FFFFFF"/>
                </a:solidFill>
              </a14:hiddenFill>
            </a:ext>
          </a:extLst>
        </p:spPr>
      </p:pic>
      <p:pic>
        <p:nvPicPr>
          <p:cNvPr id="109" name="Picture 385" descr="https://cdn3.iconfinder.com/data/icons/meanicons-base/512/meanicons_50-512.png">
            <a:hlinkClick r:id="rId22" action="ppaction://hlinksldjump"/>
          </p:cNvPr>
          <p:cNvPicPr>
            <a:picLocks noChangeAspect="1" noChangeArrowheads="1"/>
          </p:cNvPicPr>
          <p:nvPr/>
        </p:nvPicPr>
        <p:blipFill>
          <a:blip r:embed="rId23" cstate="print">
            <a:extLst>
              <a:ext uri="{28A0092B-C50C-407E-A947-70E740481C1C}">
                <a14:useLocalDpi xmlns:a14="http://schemas.microsoft.com/office/drawing/2010/main" val="0"/>
              </a:ext>
            </a:extLst>
          </a:blip>
          <a:srcRect/>
          <a:stretch>
            <a:fillRect/>
          </a:stretch>
        </p:blipFill>
        <p:spPr bwMode="auto">
          <a:xfrm>
            <a:off x="2094574" y="962195"/>
            <a:ext cx="217985" cy="210322"/>
          </a:xfrm>
          <a:prstGeom prst="rect">
            <a:avLst/>
          </a:prstGeom>
          <a:noFill/>
          <a:extLst>
            <a:ext uri="{909E8E84-426E-40DD-AFC4-6F175D3DCCD1}">
              <a14:hiddenFill xmlns:a14="http://schemas.microsoft.com/office/drawing/2010/main">
                <a:solidFill>
                  <a:srgbClr val="FFFFFF"/>
                </a:solidFill>
              </a14:hiddenFill>
            </a:ext>
          </a:extLst>
        </p:spPr>
      </p:pic>
      <p:sp>
        <p:nvSpPr>
          <p:cNvPr id="110" name="Rectangle 109">
            <a:hlinkClick r:id="rId24" action="ppaction://hlinksldjump"/>
          </p:cNvPr>
          <p:cNvSpPr/>
          <p:nvPr/>
        </p:nvSpPr>
        <p:spPr>
          <a:xfrm>
            <a:off x="284270" y="4616929"/>
            <a:ext cx="4021489" cy="24337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13" name="TextBox 112"/>
          <p:cNvSpPr txBox="1"/>
          <p:nvPr/>
        </p:nvSpPr>
        <p:spPr>
          <a:xfrm>
            <a:off x="7257260" y="1276053"/>
            <a:ext cx="566085" cy="215444"/>
          </a:xfrm>
          <a:prstGeom prst="rect">
            <a:avLst/>
          </a:prstGeom>
          <a:noFill/>
        </p:spPr>
        <p:txBody>
          <a:bodyPr wrap="square" rtlCol="0">
            <a:spAutoFit/>
          </a:bodyPr>
          <a:lstStyle/>
          <a:p>
            <a:r>
              <a:rPr lang="nl-NL" sz="800" dirty="0"/>
              <a:t>7-9</a:t>
            </a:r>
          </a:p>
        </p:txBody>
      </p:sp>
      <p:sp>
        <p:nvSpPr>
          <p:cNvPr id="114" name="TextBox 113"/>
          <p:cNvSpPr txBox="1"/>
          <p:nvPr/>
        </p:nvSpPr>
        <p:spPr>
          <a:xfrm>
            <a:off x="7228098" y="4408359"/>
            <a:ext cx="566085" cy="215444"/>
          </a:xfrm>
          <a:prstGeom prst="rect">
            <a:avLst/>
          </a:prstGeom>
          <a:noFill/>
        </p:spPr>
        <p:txBody>
          <a:bodyPr wrap="square" rtlCol="0">
            <a:spAutoFit/>
          </a:bodyPr>
          <a:lstStyle/>
          <a:p>
            <a:r>
              <a:rPr lang="nl-NL" sz="800" dirty="0"/>
              <a:t>8-9</a:t>
            </a:r>
          </a:p>
        </p:txBody>
      </p:sp>
      <p:sp>
        <p:nvSpPr>
          <p:cNvPr id="115" name="Rectangle 114">
            <a:hlinkClick r:id="rId25" action="ppaction://hlinksldjump"/>
          </p:cNvPr>
          <p:cNvSpPr/>
          <p:nvPr/>
        </p:nvSpPr>
        <p:spPr>
          <a:xfrm>
            <a:off x="285125" y="4899596"/>
            <a:ext cx="4021489" cy="24337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pic>
        <p:nvPicPr>
          <p:cNvPr id="116" name="Picture 115"/>
          <p:cNvPicPr>
            <a:picLocks noChangeAspect="1"/>
          </p:cNvPicPr>
          <p:nvPr/>
        </p:nvPicPr>
        <p:blipFill>
          <a:blip r:embed="rId26"/>
          <a:stretch>
            <a:fillRect/>
          </a:stretch>
        </p:blipFill>
        <p:spPr>
          <a:xfrm>
            <a:off x="2566603" y="916536"/>
            <a:ext cx="4412488" cy="2557084"/>
          </a:xfrm>
          <a:prstGeom prst="rect">
            <a:avLst/>
          </a:prstGeom>
        </p:spPr>
      </p:pic>
      <p:pic>
        <p:nvPicPr>
          <p:cNvPr id="117" name="Picture 116" descr="want to create function that when a new point occurs this file will ..."/>
          <p:cNvPicPr>
            <a:picLocks noChangeAspect="1"/>
          </p:cNvPicPr>
          <p:nvPr/>
        </p:nvPicPr>
        <p:blipFill>
          <a:blip r:embed="rId12"/>
          <a:stretch>
            <a:fillRect/>
          </a:stretch>
        </p:blipFill>
        <p:spPr>
          <a:xfrm flipH="1">
            <a:off x="6263925" y="1887256"/>
            <a:ext cx="160338" cy="280591"/>
          </a:xfrm>
          <a:prstGeom prst="rect">
            <a:avLst/>
          </a:prstGeom>
        </p:spPr>
      </p:pic>
      <p:pic>
        <p:nvPicPr>
          <p:cNvPr id="118" name="Picture 117" descr="want to create function that when a new point occurs this file will ..."/>
          <p:cNvPicPr>
            <a:picLocks noChangeAspect="1"/>
          </p:cNvPicPr>
          <p:nvPr/>
        </p:nvPicPr>
        <p:blipFill>
          <a:blip r:embed="rId12">
            <a:duotone>
              <a:schemeClr val="accent1">
                <a:shade val="45000"/>
                <a:satMod val="135000"/>
              </a:schemeClr>
              <a:prstClr val="white"/>
            </a:duotone>
          </a:blip>
          <a:stretch>
            <a:fillRect/>
          </a:stretch>
        </p:blipFill>
        <p:spPr>
          <a:xfrm flipH="1">
            <a:off x="4636791" y="1812157"/>
            <a:ext cx="160338" cy="280591"/>
          </a:xfrm>
          <a:prstGeom prst="rect">
            <a:avLst/>
          </a:prstGeom>
        </p:spPr>
      </p:pic>
      <p:sp>
        <p:nvSpPr>
          <p:cNvPr id="119" name="Oval 118"/>
          <p:cNvSpPr/>
          <p:nvPr/>
        </p:nvSpPr>
        <p:spPr>
          <a:xfrm>
            <a:off x="7731829" y="1524000"/>
            <a:ext cx="110198" cy="101816"/>
          </a:xfrm>
          <a:prstGeom prst="ellipse">
            <a:avLst/>
          </a:prstGeom>
          <a:solidFill>
            <a:srgbClr val="00B050"/>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a:p>
        </p:txBody>
      </p:sp>
      <p:sp>
        <p:nvSpPr>
          <p:cNvPr id="120" name="TextBox 119"/>
          <p:cNvSpPr txBox="1"/>
          <p:nvPr/>
        </p:nvSpPr>
        <p:spPr>
          <a:xfrm>
            <a:off x="7813133" y="1464245"/>
            <a:ext cx="1420249" cy="216608"/>
          </a:xfrm>
          <a:prstGeom prst="rect">
            <a:avLst/>
          </a:prstGeom>
          <a:noFill/>
        </p:spPr>
        <p:txBody>
          <a:bodyPr wrap="square" rtlCol="0">
            <a:spAutoFit/>
          </a:bodyPr>
          <a:lstStyle/>
          <a:p>
            <a:r>
              <a:rPr lang="en-GB" sz="800" dirty="0"/>
              <a:t>Empty containers available</a:t>
            </a:r>
          </a:p>
        </p:txBody>
      </p:sp>
    </p:spTree>
    <p:controls>
      <mc:AlternateContent xmlns:mc="http://schemas.openxmlformats.org/markup-compatibility/2006">
        <mc:Choice xmlns:v="urn:schemas-microsoft-com:vml" Requires="v">
          <p:control spid="83108" name="ScrollBar1" r:id="rId2" imgW="85680" imgH="2666880"/>
        </mc:Choice>
        <mc:Fallback>
          <p:control name="ScrollBar1" r:id="rId2" imgW="85680" imgH="2666880">
            <p:pic>
              <p:nvPicPr>
                <p:cNvPr id="38" name="ScrollBar1"/>
                <p:cNvPicPr>
                  <a:picLocks/>
                </p:cNvPicPr>
                <p:nvPr/>
              </p:nvPicPr>
              <p:blipFill>
                <a:blip r:embed="rId27"/>
                <a:stretch>
                  <a:fillRect/>
                </a:stretch>
              </p:blipFill>
              <p:spPr>
                <a:xfrm>
                  <a:off x="6976403" y="914400"/>
                  <a:ext cx="87293" cy="2664312"/>
                </a:xfrm>
                <a:prstGeom prst="rect">
                  <a:avLst/>
                </a:prstGeom>
              </p:spPr>
            </p:pic>
          </p:control>
        </mc:Fallback>
      </mc:AlternateContent>
      <mc:AlternateContent xmlns:mc="http://schemas.openxmlformats.org/markup-compatibility/2006">
        <mc:Choice xmlns:v="urn:schemas-microsoft-com:vml" Requires="v">
          <p:control spid="83109" name="ScrollBar2" r:id="rId3" imgW="4419720" imgH="123840"/>
        </mc:Choice>
        <mc:Fallback>
          <p:control name="ScrollBar2" r:id="rId3" imgW="4419720" imgH="123840">
            <p:pic>
              <p:nvPicPr>
                <p:cNvPr id="39" name="ScrollBar2"/>
                <p:cNvPicPr>
                  <a:picLocks/>
                </p:cNvPicPr>
                <p:nvPr/>
              </p:nvPicPr>
              <p:blipFill>
                <a:blip r:embed="rId28"/>
                <a:stretch>
                  <a:fillRect/>
                </a:stretch>
              </p:blipFill>
              <p:spPr>
                <a:xfrm>
                  <a:off x="2556802" y="3457834"/>
                  <a:ext cx="4419600" cy="120878"/>
                </a:xfrm>
                <a:prstGeom prst="rect">
                  <a:avLst/>
                </a:prstGeom>
              </p:spPr>
            </p:pic>
          </p:control>
        </mc:Fallback>
      </mc:AlternateContent>
      <mc:AlternateContent xmlns:mc="http://schemas.openxmlformats.org/markup-compatibility/2006">
        <mc:Choice xmlns:v="urn:schemas-microsoft-com:vml" Requires="v">
          <p:control spid="83110" name="ScrollBar3" r:id="rId4" imgW="114480" imgH="2238480"/>
        </mc:Choice>
        <mc:Fallback>
          <p:control name="ScrollBar3" r:id="rId4" imgW="114480" imgH="2238480">
            <p:pic>
              <p:nvPicPr>
                <p:cNvPr id="58" name="ScrollBar3"/>
                <p:cNvPicPr>
                  <a:picLocks/>
                </p:cNvPicPr>
                <p:nvPr/>
              </p:nvPicPr>
              <p:blipFill>
                <a:blip r:embed="rId29"/>
                <a:stretch>
                  <a:fillRect/>
                </a:stretch>
              </p:blipFill>
              <p:spPr>
                <a:xfrm>
                  <a:off x="10908019" y="1690115"/>
                  <a:ext cx="115169" cy="2242199"/>
                </a:xfrm>
                <a:prstGeom prst="rect">
                  <a:avLst/>
                </a:prstGeom>
              </p:spPr>
            </p:pic>
          </p:control>
        </mc:Fallback>
      </mc:AlternateContent>
    </p:controls>
    <p:extLst>
      <p:ext uri="{BB962C8B-B14F-4D97-AF65-F5344CB8AC3E}">
        <p14:creationId xmlns:p14="http://schemas.microsoft.com/office/powerpoint/2010/main" val="3528364833"/>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 name="Rectangle 78">
            <a:hlinkClick r:id="rId7" action="ppaction://hlinksldjump"/>
          </p:cNvPr>
          <p:cNvSpPr/>
          <p:nvPr/>
        </p:nvSpPr>
        <p:spPr>
          <a:xfrm>
            <a:off x="7696200" y="4812648"/>
            <a:ext cx="2616434" cy="520435"/>
          </a:xfrm>
          <a:prstGeom prst="rect">
            <a:avLst/>
          </a:prstGeom>
          <a:solidFill>
            <a:schemeClr val="bg1">
              <a:lumMod val="75000"/>
            </a:schemeClr>
          </a:solidFill>
          <a:ln>
            <a:solidFill>
              <a:schemeClr val="bg1">
                <a:lumMod val="85000"/>
              </a:schemeClr>
            </a:solidFill>
          </a:ln>
          <a:effectLst>
            <a:outerShdw blurRad="50800" dist="38100" dir="18900000" algn="bl" rotWithShape="0">
              <a:prstClr val="black">
                <a:alpha val="40000"/>
              </a:prstClr>
            </a:outerShdw>
          </a:effectLst>
        </p:spPr>
        <p:style>
          <a:lnRef idx="2">
            <a:schemeClr val="accent2"/>
          </a:lnRef>
          <a:fillRef idx="1">
            <a:schemeClr val="lt1"/>
          </a:fillRef>
          <a:effectRef idx="0">
            <a:schemeClr val="accent2"/>
          </a:effectRef>
          <a:fontRef idx="minor">
            <a:schemeClr val="dk1"/>
          </a:fontRef>
        </p:style>
        <p:txBody>
          <a:bodyPr lIns="0" rIns="0" bIns="0" rtlCol="0" anchor="ctr"/>
          <a:lstStyle/>
          <a:p>
            <a:pPr marL="91440"/>
            <a:r>
              <a:rPr lang="en-GB" sz="1000" b="1" dirty="0">
                <a:solidFill>
                  <a:schemeClr val="bg1"/>
                </a:solidFill>
                <a:latin typeface="Tunga" panose="020B0502040204020203" pitchFamily="34" charset="0"/>
                <a:cs typeface="Tunga" panose="020B0502040204020203" pitchFamily="34" charset="0"/>
              </a:rPr>
              <a:t>Oosterhout Container Terminal, Oosterhout</a:t>
            </a:r>
          </a:p>
          <a:p>
            <a:pPr marL="91440"/>
            <a:r>
              <a:rPr lang="en-GB" sz="1000" dirty="0">
                <a:solidFill>
                  <a:schemeClr val="bg1"/>
                </a:solidFill>
                <a:latin typeface="Tunga" panose="020B0502040204020203" pitchFamily="34" charset="0"/>
                <a:cs typeface="Tunga" panose="020B0502040204020203" pitchFamily="34" charset="0"/>
                <a:sym typeface="Wingdings 3" panose="05040102010807070707" pitchFamily="18" charset="2"/>
              </a:rPr>
              <a:t> </a:t>
            </a:r>
            <a:r>
              <a:rPr lang="en-GB" sz="1000" dirty="0">
                <a:solidFill>
                  <a:schemeClr val="bg1"/>
                </a:solidFill>
                <a:latin typeface="Tunga" panose="020B0502040204020203" pitchFamily="34" charset="0"/>
                <a:cs typeface="Tunga" panose="020B0502040204020203" pitchFamily="34" charset="0"/>
              </a:rPr>
              <a:t>Round Trip</a:t>
            </a:r>
          </a:p>
        </p:txBody>
      </p:sp>
      <p:sp>
        <p:nvSpPr>
          <p:cNvPr id="72" name="Rectangle 71">
            <a:hlinkClick r:id="rId8" action="ppaction://hlinksldjump"/>
          </p:cNvPr>
          <p:cNvSpPr/>
          <p:nvPr/>
        </p:nvSpPr>
        <p:spPr>
          <a:xfrm>
            <a:off x="7731829" y="952377"/>
            <a:ext cx="2616434" cy="520435"/>
          </a:xfrm>
          <a:prstGeom prst="rect">
            <a:avLst/>
          </a:prstGeom>
          <a:solidFill>
            <a:srgbClr val="FFFFCC"/>
          </a:solidFill>
          <a:ln>
            <a:solidFill>
              <a:schemeClr val="bg1">
                <a:lumMod val="85000"/>
              </a:schemeClr>
            </a:solidFill>
          </a:ln>
          <a:effectLst>
            <a:outerShdw blurRad="50800" dist="38100" dir="18900000" algn="bl" rotWithShape="0">
              <a:prstClr val="black">
                <a:alpha val="40000"/>
              </a:prstClr>
            </a:outerShdw>
          </a:effectLst>
        </p:spPr>
        <p:style>
          <a:lnRef idx="2">
            <a:schemeClr val="accent2"/>
          </a:lnRef>
          <a:fillRef idx="1">
            <a:schemeClr val="lt1"/>
          </a:fillRef>
          <a:effectRef idx="0">
            <a:schemeClr val="accent2"/>
          </a:effectRef>
          <a:fontRef idx="minor">
            <a:schemeClr val="dk1"/>
          </a:fontRef>
        </p:style>
        <p:txBody>
          <a:bodyPr lIns="0" rIns="0" bIns="0" rtlCol="0" anchor="ctr"/>
          <a:lstStyle/>
          <a:p>
            <a:pPr marL="91440"/>
            <a:r>
              <a:rPr lang="en-GB" sz="1000" b="1" dirty="0">
                <a:solidFill>
                  <a:schemeClr val="tx1"/>
                </a:solidFill>
                <a:latin typeface="Tunga" panose="020B0502040204020203" pitchFamily="34" charset="0"/>
                <a:cs typeface="Tunga" panose="020B0502040204020203" pitchFamily="34" charset="0"/>
              </a:rPr>
              <a:t>Delta Marine Terminals, </a:t>
            </a:r>
            <a:r>
              <a:rPr lang="en-GB" sz="1000" b="1" dirty="0" err="1">
                <a:solidFill>
                  <a:schemeClr val="tx1"/>
                </a:solidFill>
                <a:latin typeface="Tunga" panose="020B0502040204020203" pitchFamily="34" charset="0"/>
                <a:cs typeface="Tunga" panose="020B0502040204020203" pitchFamily="34" charset="0"/>
              </a:rPr>
              <a:t>Moerdijk</a:t>
            </a:r>
            <a:endParaRPr lang="en-GB" sz="1000" b="1" dirty="0">
              <a:solidFill>
                <a:schemeClr val="tx1"/>
              </a:solidFill>
              <a:latin typeface="Tunga" panose="020B0502040204020203" pitchFamily="34" charset="0"/>
              <a:cs typeface="Tunga" panose="020B0502040204020203" pitchFamily="34" charset="0"/>
            </a:endParaRPr>
          </a:p>
          <a:p>
            <a:pPr marL="91440"/>
            <a:r>
              <a:rPr lang="en-GB" sz="1000" dirty="0">
                <a:solidFill>
                  <a:schemeClr val="tx1"/>
                </a:solidFill>
                <a:latin typeface="Tunga" panose="020B0502040204020203" pitchFamily="34" charset="0"/>
                <a:cs typeface="Tunga" panose="020B0502040204020203" pitchFamily="34" charset="0"/>
                <a:sym typeface="Wingdings 3" panose="05040102010807070707" pitchFamily="18" charset="2"/>
              </a:rPr>
              <a:t> </a:t>
            </a:r>
            <a:r>
              <a:rPr lang="en-GB" sz="1000" dirty="0">
                <a:solidFill>
                  <a:schemeClr val="tx1"/>
                </a:solidFill>
                <a:latin typeface="Tunga" panose="020B0502040204020203" pitchFamily="34" charset="0"/>
                <a:cs typeface="Tunga" panose="020B0502040204020203" pitchFamily="34" charset="0"/>
              </a:rPr>
              <a:t>Single Trip </a:t>
            </a:r>
            <a:r>
              <a:rPr lang="en-GB" sz="1000" dirty="0">
                <a:solidFill>
                  <a:schemeClr val="tx1"/>
                </a:solidFill>
                <a:latin typeface="Tunga" panose="020B0502040204020203" pitchFamily="34" charset="0"/>
                <a:cs typeface="Tunga" panose="020B0502040204020203" pitchFamily="34" charset="0"/>
                <a:sym typeface="Wingdings 3" panose="05040102010807070707" pitchFamily="18" charset="2"/>
              </a:rPr>
              <a:t> </a:t>
            </a:r>
            <a:r>
              <a:rPr lang="en-GB" sz="1000" dirty="0">
                <a:solidFill>
                  <a:schemeClr val="tx1"/>
                </a:solidFill>
                <a:latin typeface="Tunga" panose="020B0502040204020203" pitchFamily="34" charset="0"/>
                <a:cs typeface="Tunga" panose="020B0502040204020203" pitchFamily="34" charset="0"/>
              </a:rPr>
              <a:t>Depot available for carrier </a:t>
            </a:r>
          </a:p>
        </p:txBody>
      </p:sp>
      <p:sp>
        <p:nvSpPr>
          <p:cNvPr id="26" name="Title 1"/>
          <p:cNvSpPr>
            <a:spLocks noGrp="1"/>
          </p:cNvSpPr>
          <p:nvPr>
            <p:ph type="title"/>
          </p:nvPr>
        </p:nvSpPr>
        <p:spPr>
          <a:xfrm>
            <a:off x="9209016" y="6956993"/>
            <a:ext cx="2533073" cy="381000"/>
          </a:xfrm>
        </p:spPr>
        <p:txBody>
          <a:bodyPr>
            <a:normAutofit/>
          </a:bodyPr>
          <a:lstStyle/>
          <a:p>
            <a:r>
              <a:rPr lang="en-GB" sz="800" dirty="0"/>
              <a:t>Menu option No container # import </a:t>
            </a:r>
            <a:r>
              <a:rPr lang="en-GB" sz="800" dirty="0" err="1"/>
              <a:t>Moerdijk</a:t>
            </a:r>
            <a:r>
              <a:rPr lang="en-GB" sz="800" dirty="0"/>
              <a:t> details</a:t>
            </a:r>
          </a:p>
        </p:txBody>
      </p:sp>
      <p:sp>
        <p:nvSpPr>
          <p:cNvPr id="45" name="Rectangle 44"/>
          <p:cNvSpPr/>
          <p:nvPr/>
        </p:nvSpPr>
        <p:spPr>
          <a:xfrm>
            <a:off x="10325934" y="4812650"/>
            <a:ext cx="570543" cy="520435"/>
          </a:xfrm>
          <a:prstGeom prst="rect">
            <a:avLst/>
          </a:prstGeom>
          <a:solidFill>
            <a:schemeClr val="bg1"/>
          </a:solidFill>
          <a:ln>
            <a:solidFill>
              <a:schemeClr val="bg1">
                <a:lumMod val="85000"/>
              </a:schemeClr>
            </a:solidFill>
          </a:ln>
          <a:effectLst>
            <a:outerShdw blurRad="50800" dist="38100" dir="18900000" algn="bl" rotWithShape="0">
              <a:prstClr val="black">
                <a:alpha val="40000"/>
              </a:prstClr>
            </a:outerShdw>
          </a:effectLst>
        </p:spPr>
        <p:style>
          <a:lnRef idx="2">
            <a:schemeClr val="accent2"/>
          </a:lnRef>
          <a:fillRef idx="1">
            <a:schemeClr val="lt1"/>
          </a:fillRef>
          <a:effectRef idx="0">
            <a:schemeClr val="accent2"/>
          </a:effectRef>
          <a:fontRef idx="minor">
            <a:schemeClr val="dk1"/>
          </a:fontRef>
        </p:style>
        <p:txBody>
          <a:bodyPr lIns="0" rIns="0" bIns="0" rtlCol="0" anchor="ctr"/>
          <a:lstStyle/>
          <a:p>
            <a:pPr algn="ctr"/>
            <a:endParaRPr lang="en-GB" dirty="0">
              <a:latin typeface="Tunga" panose="020B0502040204020203" pitchFamily="34" charset="0"/>
              <a:cs typeface="Tunga" panose="020B0502040204020203" pitchFamily="34" charset="0"/>
            </a:endParaRPr>
          </a:p>
        </p:txBody>
      </p:sp>
      <p:sp>
        <p:nvSpPr>
          <p:cNvPr id="46" name="Rectangle 45"/>
          <p:cNvSpPr/>
          <p:nvPr/>
        </p:nvSpPr>
        <p:spPr>
          <a:xfrm>
            <a:off x="10337479" y="4117019"/>
            <a:ext cx="570543" cy="520435"/>
          </a:xfrm>
          <a:prstGeom prst="rect">
            <a:avLst/>
          </a:prstGeom>
          <a:solidFill>
            <a:schemeClr val="bg1"/>
          </a:solidFill>
          <a:ln>
            <a:solidFill>
              <a:schemeClr val="bg1">
                <a:lumMod val="85000"/>
              </a:schemeClr>
            </a:solidFill>
          </a:ln>
          <a:effectLst>
            <a:outerShdw blurRad="50800" dist="38100" dir="18900000" algn="bl" rotWithShape="0">
              <a:prstClr val="black">
                <a:alpha val="40000"/>
              </a:prstClr>
            </a:outerShdw>
          </a:effectLst>
        </p:spPr>
        <p:style>
          <a:lnRef idx="2">
            <a:schemeClr val="accent2"/>
          </a:lnRef>
          <a:fillRef idx="1">
            <a:schemeClr val="lt1"/>
          </a:fillRef>
          <a:effectRef idx="0">
            <a:schemeClr val="accent2"/>
          </a:effectRef>
          <a:fontRef idx="minor">
            <a:schemeClr val="dk1"/>
          </a:fontRef>
        </p:style>
        <p:txBody>
          <a:bodyPr lIns="0" rIns="0" bIns="0" rtlCol="0" anchor="ctr"/>
          <a:lstStyle/>
          <a:p>
            <a:pPr algn="ctr"/>
            <a:endParaRPr lang="en-GB" dirty="0">
              <a:latin typeface="Tunga" panose="020B0502040204020203" pitchFamily="34" charset="0"/>
              <a:cs typeface="Tunga" panose="020B0502040204020203" pitchFamily="34" charset="0"/>
            </a:endParaRPr>
          </a:p>
        </p:txBody>
      </p:sp>
      <p:sp>
        <p:nvSpPr>
          <p:cNvPr id="48" name="Rectangle 47"/>
          <p:cNvSpPr/>
          <p:nvPr/>
        </p:nvSpPr>
        <p:spPr>
          <a:xfrm>
            <a:off x="10325934" y="946513"/>
            <a:ext cx="570543" cy="520435"/>
          </a:xfrm>
          <a:prstGeom prst="rect">
            <a:avLst/>
          </a:prstGeom>
          <a:solidFill>
            <a:schemeClr val="bg1"/>
          </a:solidFill>
          <a:ln>
            <a:solidFill>
              <a:schemeClr val="bg1">
                <a:lumMod val="85000"/>
              </a:schemeClr>
            </a:solidFill>
          </a:ln>
          <a:effectLst>
            <a:outerShdw blurRad="50800" dist="38100" dir="18900000" algn="bl" rotWithShape="0">
              <a:prstClr val="black">
                <a:alpha val="40000"/>
              </a:prstClr>
            </a:outerShdw>
          </a:effectLst>
        </p:spPr>
        <p:style>
          <a:lnRef idx="2">
            <a:schemeClr val="accent2"/>
          </a:lnRef>
          <a:fillRef idx="1">
            <a:schemeClr val="lt1"/>
          </a:fillRef>
          <a:effectRef idx="0">
            <a:schemeClr val="accent2"/>
          </a:effectRef>
          <a:fontRef idx="minor">
            <a:schemeClr val="dk1"/>
          </a:fontRef>
        </p:style>
        <p:txBody>
          <a:bodyPr lIns="0" rIns="0" bIns="0" rtlCol="0" anchor="ctr"/>
          <a:lstStyle/>
          <a:p>
            <a:pPr algn="ctr"/>
            <a:endParaRPr lang="en-GB" dirty="0">
              <a:latin typeface="Tunga" panose="020B0502040204020203" pitchFamily="34" charset="0"/>
              <a:cs typeface="Tunga" panose="020B0502040204020203" pitchFamily="34" charset="0"/>
            </a:endParaRPr>
          </a:p>
        </p:txBody>
      </p:sp>
      <p:pic>
        <p:nvPicPr>
          <p:cNvPr id="49" name="Picture 2"/>
          <p:cNvPicPr>
            <a:picLocks noChangeAspect="1" noChangeArrowheads="1"/>
          </p:cNvPicPr>
          <p:nvPr/>
        </p:nvPicPr>
        <p:blipFill>
          <a:blip r:embed="rId9">
            <a:duotone>
              <a:schemeClr val="bg2">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10381204" y="987654"/>
            <a:ext cx="438150" cy="438150"/>
          </a:xfrm>
          <a:prstGeom prst="rect">
            <a:avLst/>
          </a:prstGeom>
          <a:noFill/>
          <a:ln>
            <a:noFill/>
          </a:ln>
          <a:effectLst>
            <a:outerShdw blurRad="50800" dist="38100" dir="18900000" algn="bl" rotWithShape="0">
              <a:prstClr val="black">
                <a:alpha val="40000"/>
              </a:prstClr>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50" name="Picture 3"/>
          <p:cNvPicPr>
            <a:picLocks noChangeAspect="1" noChangeArrowheads="1"/>
          </p:cNvPicPr>
          <p:nvPr/>
        </p:nvPicPr>
        <p:blipFill>
          <a:blip r:embed="rId10">
            <a:duotone>
              <a:schemeClr val="bg2">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10437692" y="4172351"/>
            <a:ext cx="370114" cy="409769"/>
          </a:xfrm>
          <a:prstGeom prst="rect">
            <a:avLst/>
          </a:prstGeom>
          <a:noFill/>
          <a:ln>
            <a:noFill/>
          </a:ln>
          <a:effectLst>
            <a:outerShdw blurRad="50800" dist="38100" dir="18900000" algn="bl" rotWithShape="0">
              <a:prstClr val="black">
                <a:alpha val="40000"/>
              </a:prstClr>
            </a:outerShdw>
          </a:effectLst>
          <a:extLst/>
        </p:spPr>
      </p:pic>
      <p:pic>
        <p:nvPicPr>
          <p:cNvPr id="51" name="Picture 2"/>
          <p:cNvPicPr>
            <a:picLocks noChangeAspect="1" noChangeArrowheads="1"/>
          </p:cNvPicPr>
          <p:nvPr/>
        </p:nvPicPr>
        <p:blipFill>
          <a:blip r:embed="rId9">
            <a:duotone>
              <a:schemeClr val="bg2">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10367870" y="4853791"/>
            <a:ext cx="438150" cy="438150"/>
          </a:xfrm>
          <a:prstGeom prst="rect">
            <a:avLst/>
          </a:prstGeom>
          <a:noFill/>
          <a:ln>
            <a:noFill/>
          </a:ln>
          <a:effectLst>
            <a:outerShdw blurRad="50800" dist="38100" dir="18900000" algn="bl" rotWithShape="0">
              <a:prstClr val="black">
                <a:alpha val="40000"/>
              </a:prstClr>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52" name="Rectangle 51">
            <a:hlinkClick r:id="rId11" action="ppaction://hlinksldjump"/>
          </p:cNvPr>
          <p:cNvSpPr/>
          <p:nvPr/>
        </p:nvSpPr>
        <p:spPr>
          <a:xfrm>
            <a:off x="7731829" y="4116591"/>
            <a:ext cx="2616434" cy="520435"/>
          </a:xfrm>
          <a:prstGeom prst="rect">
            <a:avLst/>
          </a:prstGeom>
          <a:solidFill>
            <a:schemeClr val="bg1">
              <a:lumMod val="75000"/>
            </a:schemeClr>
          </a:solidFill>
          <a:ln>
            <a:solidFill>
              <a:schemeClr val="bg1">
                <a:lumMod val="85000"/>
              </a:schemeClr>
            </a:solidFill>
          </a:ln>
          <a:effectLst>
            <a:outerShdw blurRad="50800" dist="38100" dir="18900000" algn="bl" rotWithShape="0">
              <a:prstClr val="black">
                <a:alpha val="40000"/>
              </a:prstClr>
            </a:outerShdw>
          </a:effectLst>
        </p:spPr>
        <p:style>
          <a:lnRef idx="2">
            <a:schemeClr val="accent2"/>
          </a:lnRef>
          <a:fillRef idx="1">
            <a:schemeClr val="lt1"/>
          </a:fillRef>
          <a:effectRef idx="0">
            <a:schemeClr val="accent2"/>
          </a:effectRef>
          <a:fontRef idx="minor">
            <a:schemeClr val="dk1"/>
          </a:fontRef>
        </p:style>
        <p:txBody>
          <a:bodyPr lIns="0" rIns="0" bIns="0" rtlCol="0" anchor="ctr"/>
          <a:lstStyle/>
          <a:p>
            <a:pPr marL="91440"/>
            <a:r>
              <a:rPr lang="en-GB" sz="1000" b="1" dirty="0">
                <a:solidFill>
                  <a:schemeClr val="bg1"/>
                </a:solidFill>
                <a:latin typeface="Tunga" panose="020B0502040204020203" pitchFamily="34" charset="0"/>
                <a:cs typeface="Tunga" panose="020B0502040204020203" pitchFamily="34" charset="0"/>
              </a:rPr>
              <a:t>Barge Terminal Tilburg, Tilburg</a:t>
            </a:r>
          </a:p>
          <a:p>
            <a:pPr marL="91440"/>
            <a:r>
              <a:rPr lang="en-GB" sz="1000" dirty="0">
                <a:solidFill>
                  <a:schemeClr val="bg1"/>
                </a:solidFill>
                <a:latin typeface="Tunga" panose="020B0502040204020203" pitchFamily="34" charset="0"/>
                <a:cs typeface="Tunga" panose="020B0502040204020203" pitchFamily="34" charset="0"/>
                <a:sym typeface="Wingdings 3" panose="05040102010807070707" pitchFamily="18" charset="2"/>
              </a:rPr>
              <a:t> </a:t>
            </a:r>
            <a:r>
              <a:rPr lang="en-GB" sz="1000" dirty="0">
                <a:solidFill>
                  <a:schemeClr val="bg1"/>
                </a:solidFill>
                <a:latin typeface="Tunga" panose="020B0502040204020203" pitchFamily="34" charset="0"/>
                <a:cs typeface="Tunga" panose="020B0502040204020203" pitchFamily="34" charset="0"/>
              </a:rPr>
              <a:t>Round Trip</a:t>
            </a:r>
          </a:p>
        </p:txBody>
      </p:sp>
      <p:sp>
        <p:nvSpPr>
          <p:cNvPr id="54" name="Rectangle 53"/>
          <p:cNvSpPr/>
          <p:nvPr/>
        </p:nvSpPr>
        <p:spPr>
          <a:xfrm>
            <a:off x="10887924" y="946513"/>
            <a:ext cx="570543" cy="520435"/>
          </a:xfrm>
          <a:prstGeom prst="rect">
            <a:avLst/>
          </a:prstGeom>
          <a:solidFill>
            <a:schemeClr val="bg1"/>
          </a:solidFill>
          <a:ln>
            <a:solidFill>
              <a:schemeClr val="bg1">
                <a:lumMod val="85000"/>
              </a:schemeClr>
            </a:solidFill>
          </a:ln>
          <a:effectLst>
            <a:outerShdw blurRad="50800" dist="38100" dir="18900000" algn="bl" rotWithShape="0">
              <a:prstClr val="black">
                <a:alpha val="40000"/>
              </a:prstClr>
            </a:outerShdw>
          </a:effectLst>
        </p:spPr>
        <p:style>
          <a:lnRef idx="2">
            <a:schemeClr val="accent2"/>
          </a:lnRef>
          <a:fillRef idx="1">
            <a:schemeClr val="lt1"/>
          </a:fillRef>
          <a:effectRef idx="0">
            <a:schemeClr val="accent2"/>
          </a:effectRef>
          <a:fontRef idx="minor">
            <a:schemeClr val="dk1"/>
          </a:fontRef>
        </p:style>
        <p:txBody>
          <a:bodyPr lIns="0" rIns="0" bIns="0" rtlCol="0" anchor="ctr"/>
          <a:lstStyle/>
          <a:p>
            <a:pPr algn="ctr"/>
            <a:r>
              <a:rPr lang="en-GB" sz="1000" dirty="0">
                <a:solidFill>
                  <a:schemeClr val="bg1">
                    <a:lumMod val="50000"/>
                  </a:schemeClr>
                </a:solidFill>
                <a:latin typeface="Tunga" panose="020B0502040204020203" pitchFamily="34" charset="0"/>
                <a:cs typeface="Tunga" panose="020B0502040204020203" pitchFamily="34" charset="0"/>
              </a:rPr>
              <a:t>€ 124.20</a:t>
            </a:r>
          </a:p>
        </p:txBody>
      </p:sp>
      <p:sp>
        <p:nvSpPr>
          <p:cNvPr id="55" name="Rectangle 54"/>
          <p:cNvSpPr/>
          <p:nvPr/>
        </p:nvSpPr>
        <p:spPr>
          <a:xfrm>
            <a:off x="10899469" y="4117017"/>
            <a:ext cx="570543" cy="520435"/>
          </a:xfrm>
          <a:prstGeom prst="rect">
            <a:avLst/>
          </a:prstGeom>
          <a:solidFill>
            <a:schemeClr val="bg1"/>
          </a:solidFill>
          <a:ln>
            <a:solidFill>
              <a:schemeClr val="bg1">
                <a:lumMod val="85000"/>
              </a:schemeClr>
            </a:solidFill>
          </a:ln>
          <a:effectLst>
            <a:outerShdw blurRad="50800" dist="38100" dir="18900000" algn="bl" rotWithShape="0">
              <a:prstClr val="black">
                <a:alpha val="40000"/>
              </a:prstClr>
            </a:outerShdw>
          </a:effectLst>
        </p:spPr>
        <p:style>
          <a:lnRef idx="2">
            <a:schemeClr val="accent2"/>
          </a:lnRef>
          <a:fillRef idx="1">
            <a:schemeClr val="lt1"/>
          </a:fillRef>
          <a:effectRef idx="0">
            <a:schemeClr val="accent2"/>
          </a:effectRef>
          <a:fontRef idx="minor">
            <a:schemeClr val="dk1"/>
          </a:fontRef>
        </p:style>
        <p:txBody>
          <a:bodyPr lIns="0" rIns="0" bIns="0" rtlCol="0" anchor="ctr"/>
          <a:lstStyle/>
          <a:p>
            <a:pPr algn="ctr"/>
            <a:r>
              <a:rPr lang="en-GB" sz="1000" dirty="0">
                <a:solidFill>
                  <a:schemeClr val="bg1">
                    <a:lumMod val="50000"/>
                  </a:schemeClr>
                </a:solidFill>
                <a:latin typeface="Tunga" panose="020B0502040204020203" pitchFamily="34" charset="0"/>
                <a:cs typeface="Tunga" panose="020B0502040204020203" pitchFamily="34" charset="0"/>
              </a:rPr>
              <a:t>€ 145.98</a:t>
            </a:r>
          </a:p>
        </p:txBody>
      </p:sp>
      <p:sp>
        <p:nvSpPr>
          <p:cNvPr id="56" name="Rectangle 55"/>
          <p:cNvSpPr/>
          <p:nvPr/>
        </p:nvSpPr>
        <p:spPr>
          <a:xfrm>
            <a:off x="10896477" y="4812648"/>
            <a:ext cx="570543" cy="520435"/>
          </a:xfrm>
          <a:prstGeom prst="rect">
            <a:avLst/>
          </a:prstGeom>
          <a:solidFill>
            <a:schemeClr val="bg1"/>
          </a:solidFill>
          <a:ln>
            <a:solidFill>
              <a:schemeClr val="bg1">
                <a:lumMod val="85000"/>
              </a:schemeClr>
            </a:solidFill>
          </a:ln>
          <a:effectLst>
            <a:outerShdw blurRad="50800" dist="38100" dir="18900000" algn="bl" rotWithShape="0">
              <a:prstClr val="black">
                <a:alpha val="40000"/>
              </a:prstClr>
            </a:outerShdw>
          </a:effectLst>
        </p:spPr>
        <p:style>
          <a:lnRef idx="2">
            <a:schemeClr val="accent2"/>
          </a:lnRef>
          <a:fillRef idx="1">
            <a:schemeClr val="lt1"/>
          </a:fillRef>
          <a:effectRef idx="0">
            <a:schemeClr val="accent2"/>
          </a:effectRef>
          <a:fontRef idx="minor">
            <a:schemeClr val="dk1"/>
          </a:fontRef>
        </p:style>
        <p:txBody>
          <a:bodyPr lIns="0" rIns="0" bIns="0" rtlCol="0" anchor="ctr"/>
          <a:lstStyle/>
          <a:p>
            <a:pPr algn="ctr"/>
            <a:r>
              <a:rPr lang="en-GB" sz="1000" dirty="0">
                <a:solidFill>
                  <a:schemeClr val="bg1">
                    <a:lumMod val="50000"/>
                  </a:schemeClr>
                </a:solidFill>
                <a:latin typeface="Tunga" panose="020B0502040204020203" pitchFamily="34" charset="0"/>
                <a:cs typeface="Tunga" panose="020B0502040204020203" pitchFamily="34" charset="0"/>
              </a:rPr>
              <a:t>€ 150.50</a:t>
            </a:r>
          </a:p>
        </p:txBody>
      </p:sp>
      <p:sp>
        <p:nvSpPr>
          <p:cNvPr id="67" name="Rectangle 66"/>
          <p:cNvSpPr/>
          <p:nvPr/>
        </p:nvSpPr>
        <p:spPr>
          <a:xfrm>
            <a:off x="7717110" y="1683414"/>
            <a:ext cx="3190912" cy="2343784"/>
          </a:xfrm>
          <a:prstGeom prst="rect">
            <a:avLst/>
          </a:prstGeom>
          <a:noFill/>
          <a:ln>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GB" dirty="0">
              <a:latin typeface="Tunga" panose="020B0502040204020203" pitchFamily="34" charset="0"/>
              <a:cs typeface="Tunga" panose="020B0502040204020203" pitchFamily="34" charset="0"/>
            </a:endParaRPr>
          </a:p>
        </p:txBody>
      </p:sp>
      <p:graphicFrame>
        <p:nvGraphicFramePr>
          <p:cNvPr id="68" name="Table 67"/>
          <p:cNvGraphicFramePr>
            <a:graphicFrameLocks noGrp="1"/>
          </p:cNvGraphicFramePr>
          <p:nvPr>
            <p:extLst>
              <p:ext uri="{D42A27DB-BD31-4B8C-83A1-F6EECF244321}">
                <p14:modId xmlns:p14="http://schemas.microsoft.com/office/powerpoint/2010/main" val="2831252542"/>
              </p:ext>
            </p:extLst>
          </p:nvPr>
        </p:nvGraphicFramePr>
        <p:xfrm>
          <a:off x="7847629" y="1753146"/>
          <a:ext cx="3003445" cy="2194560"/>
        </p:xfrm>
        <a:graphic>
          <a:graphicData uri="http://schemas.openxmlformats.org/drawingml/2006/table">
            <a:tbl>
              <a:tblPr bandRow="1">
                <a:tableStyleId>{073A0DAA-6AF3-43AB-8588-CEC1D06C72B9}</a:tableStyleId>
              </a:tblPr>
              <a:tblGrid>
                <a:gridCol w="413886">
                  <a:extLst>
                    <a:ext uri="{9D8B030D-6E8A-4147-A177-3AD203B41FA5}">
                      <a16:colId xmlns:a16="http://schemas.microsoft.com/office/drawing/2014/main" val="4030763412"/>
                    </a:ext>
                  </a:extLst>
                </a:gridCol>
                <a:gridCol w="1527070">
                  <a:extLst>
                    <a:ext uri="{9D8B030D-6E8A-4147-A177-3AD203B41FA5}">
                      <a16:colId xmlns:a16="http://schemas.microsoft.com/office/drawing/2014/main" val="20000"/>
                    </a:ext>
                  </a:extLst>
                </a:gridCol>
                <a:gridCol w="1062489">
                  <a:extLst>
                    <a:ext uri="{9D8B030D-6E8A-4147-A177-3AD203B41FA5}">
                      <a16:colId xmlns:a16="http://schemas.microsoft.com/office/drawing/2014/main" val="20001"/>
                    </a:ext>
                  </a:extLst>
                </a:gridCol>
              </a:tblGrid>
              <a:tr h="0">
                <a:tc rowSpan="5">
                  <a:txBody>
                    <a:bodyPr/>
                    <a:lstStyle/>
                    <a:p>
                      <a:r>
                        <a:rPr lang="nl-NL" sz="1000" dirty="0">
                          <a:solidFill>
                            <a:schemeClr val="bg1"/>
                          </a:solidFill>
                          <a:latin typeface="Tunga" panose="020B0502040204020203" pitchFamily="34" charset="0"/>
                          <a:cs typeface="Tunga" panose="020B0502040204020203" pitchFamily="34" charset="0"/>
                        </a:rPr>
                        <a:t>DMT</a:t>
                      </a:r>
                    </a:p>
                  </a:txBody>
                  <a:tcPr>
                    <a:solidFill>
                      <a:schemeClr val="bg1">
                        <a:lumMod val="50000"/>
                      </a:schemeClr>
                    </a:solidFill>
                  </a:tcPr>
                </a:tc>
                <a:tc>
                  <a:txBody>
                    <a:bodyPr/>
                    <a:lstStyle/>
                    <a:p>
                      <a:r>
                        <a:rPr lang="nl-NL" sz="1000" dirty="0">
                          <a:solidFill>
                            <a:schemeClr val="bg1"/>
                          </a:solidFill>
                          <a:latin typeface="Tunga" panose="020B0502040204020203" pitchFamily="34" charset="0"/>
                          <a:cs typeface="Tunga" panose="020B0502040204020203" pitchFamily="34" charset="0"/>
                        </a:rPr>
                        <a:t>Free </a:t>
                      </a:r>
                      <a:r>
                        <a:rPr lang="nl-NL" sz="1000" dirty="0" err="1">
                          <a:solidFill>
                            <a:schemeClr val="bg1"/>
                          </a:solidFill>
                          <a:latin typeface="Tunga" panose="020B0502040204020203" pitchFamily="34" charset="0"/>
                          <a:cs typeface="Tunga" panose="020B0502040204020203" pitchFamily="34" charset="0"/>
                        </a:rPr>
                        <a:t>hours</a:t>
                      </a:r>
                      <a:r>
                        <a:rPr lang="nl-NL" sz="1000" dirty="0">
                          <a:solidFill>
                            <a:schemeClr val="bg1"/>
                          </a:solidFill>
                          <a:latin typeface="Tunga" panose="020B0502040204020203" pitchFamily="34" charset="0"/>
                          <a:cs typeface="Tunga" panose="020B0502040204020203" pitchFamily="34" charset="0"/>
                        </a:rPr>
                        <a:t> (</a:t>
                      </a:r>
                      <a:r>
                        <a:rPr lang="nl-NL" sz="1000" dirty="0" err="1">
                          <a:solidFill>
                            <a:schemeClr val="bg1"/>
                          </a:solidFill>
                          <a:latin typeface="Tunga" panose="020B0502040204020203" pitchFamily="34" charset="0"/>
                          <a:cs typeface="Tunga" panose="020B0502040204020203" pitchFamily="34" charset="0"/>
                        </a:rPr>
                        <a:t>un</a:t>
                      </a:r>
                      <a:r>
                        <a:rPr lang="nl-NL" sz="1000" dirty="0">
                          <a:solidFill>
                            <a:schemeClr val="bg1"/>
                          </a:solidFill>
                          <a:latin typeface="Tunga" panose="020B0502040204020203" pitchFamily="34" charset="0"/>
                          <a:cs typeface="Tunga" panose="020B0502040204020203" pitchFamily="34" charset="0"/>
                        </a:rPr>
                        <a:t>)</a:t>
                      </a:r>
                      <a:r>
                        <a:rPr lang="nl-NL" sz="1000" dirty="0" err="1">
                          <a:solidFill>
                            <a:schemeClr val="bg1"/>
                          </a:solidFill>
                          <a:latin typeface="Tunga" panose="020B0502040204020203" pitchFamily="34" charset="0"/>
                          <a:cs typeface="Tunga" panose="020B0502040204020203" pitchFamily="34" charset="0"/>
                        </a:rPr>
                        <a:t>loading</a:t>
                      </a:r>
                      <a:endParaRPr lang="nl-NL" sz="1000" dirty="0">
                        <a:solidFill>
                          <a:schemeClr val="bg1"/>
                        </a:solidFill>
                        <a:latin typeface="Tunga" panose="020B0502040204020203" pitchFamily="34" charset="0"/>
                        <a:cs typeface="Tunga" panose="020B0502040204020203" pitchFamily="34" charset="0"/>
                      </a:endParaRPr>
                    </a:p>
                  </a:txBody>
                  <a:tcPr>
                    <a:solidFill>
                      <a:schemeClr val="bg1">
                        <a:lumMod val="50000"/>
                      </a:schemeClr>
                    </a:solidFill>
                  </a:tcPr>
                </a:tc>
                <a:tc>
                  <a:txBody>
                    <a:bodyPr/>
                    <a:lstStyle/>
                    <a:p>
                      <a:r>
                        <a:rPr lang="nl-NL" sz="1000" dirty="0">
                          <a:solidFill>
                            <a:schemeClr val="bg1"/>
                          </a:solidFill>
                          <a:latin typeface="Tunga" panose="020B0502040204020203" pitchFamily="34" charset="0"/>
                          <a:cs typeface="Tunga" panose="020B0502040204020203" pitchFamily="34" charset="0"/>
                        </a:rPr>
                        <a:t>2 </a:t>
                      </a:r>
                    </a:p>
                  </a:txBody>
                  <a:tcPr>
                    <a:solidFill>
                      <a:schemeClr val="bg1">
                        <a:lumMod val="65000"/>
                      </a:schemeClr>
                    </a:solidFill>
                  </a:tcPr>
                </a:tc>
                <a:extLst>
                  <a:ext uri="{0D108BD9-81ED-4DB2-BD59-A6C34878D82A}">
                    <a16:rowId xmlns:a16="http://schemas.microsoft.com/office/drawing/2014/main" val="1539290802"/>
                  </a:ext>
                </a:extLst>
              </a:tr>
              <a:tr h="0">
                <a:tc vMerge="1">
                  <a:txBody>
                    <a:bodyPr/>
                    <a:lstStyle/>
                    <a:p>
                      <a:endParaRPr lang="nl-NL" sz="1000" dirty="0">
                        <a:solidFill>
                          <a:schemeClr val="bg1"/>
                        </a:solidFill>
                        <a:latin typeface="Tunga" panose="020B0502040204020203" pitchFamily="34" charset="0"/>
                        <a:cs typeface="Tunga" panose="020B0502040204020203" pitchFamily="34" charset="0"/>
                      </a:endParaRPr>
                    </a:p>
                  </a:txBody>
                  <a:tcPr>
                    <a:solidFill>
                      <a:schemeClr val="bg1">
                        <a:lumMod val="50000"/>
                      </a:schemeClr>
                    </a:solidFill>
                  </a:tcPr>
                </a:tc>
                <a:tc>
                  <a:txBody>
                    <a:bodyPr/>
                    <a:lstStyle/>
                    <a:p>
                      <a:r>
                        <a:rPr lang="nl-NL" sz="1000" dirty="0">
                          <a:solidFill>
                            <a:schemeClr val="bg1"/>
                          </a:solidFill>
                          <a:latin typeface="Tunga" panose="020B0502040204020203" pitchFamily="34" charset="0"/>
                          <a:cs typeface="Tunga" panose="020B0502040204020203" pitchFamily="34" charset="0"/>
                        </a:rPr>
                        <a:t>Extra fee per half </a:t>
                      </a:r>
                      <a:r>
                        <a:rPr lang="nl-NL" sz="1000" dirty="0" err="1">
                          <a:solidFill>
                            <a:schemeClr val="bg1"/>
                          </a:solidFill>
                          <a:latin typeface="Tunga" panose="020B0502040204020203" pitchFamily="34" charset="0"/>
                          <a:cs typeface="Tunga" panose="020B0502040204020203" pitchFamily="34" charset="0"/>
                        </a:rPr>
                        <a:t>hour</a:t>
                      </a:r>
                      <a:endParaRPr lang="nl-NL" sz="1000" dirty="0">
                        <a:solidFill>
                          <a:schemeClr val="bg1"/>
                        </a:solidFill>
                        <a:latin typeface="Tunga" panose="020B0502040204020203" pitchFamily="34" charset="0"/>
                        <a:cs typeface="Tunga" panose="020B0502040204020203" pitchFamily="34" charset="0"/>
                      </a:endParaRPr>
                    </a:p>
                  </a:txBody>
                  <a:tcPr>
                    <a:solidFill>
                      <a:schemeClr val="bg1">
                        <a:lumMod val="50000"/>
                      </a:schemeClr>
                    </a:solidFill>
                  </a:tcPr>
                </a:tc>
                <a:tc>
                  <a:txBody>
                    <a:bodyPr/>
                    <a:lstStyle/>
                    <a:p>
                      <a:r>
                        <a:rPr lang="nl-NL" sz="1000" dirty="0">
                          <a:solidFill>
                            <a:schemeClr val="bg1"/>
                          </a:solidFill>
                          <a:latin typeface="Tunga" panose="020B0502040204020203" pitchFamily="34" charset="0"/>
                          <a:cs typeface="Tunga" panose="020B0502040204020203" pitchFamily="34" charset="0"/>
                        </a:rPr>
                        <a:t>€ 25.00</a:t>
                      </a:r>
                    </a:p>
                  </a:txBody>
                  <a:tcPr>
                    <a:solidFill>
                      <a:schemeClr val="bg1">
                        <a:lumMod val="65000"/>
                      </a:schemeClr>
                    </a:solidFill>
                  </a:tcPr>
                </a:tc>
                <a:extLst>
                  <a:ext uri="{0D108BD9-81ED-4DB2-BD59-A6C34878D82A}">
                    <a16:rowId xmlns:a16="http://schemas.microsoft.com/office/drawing/2014/main" val="3983907128"/>
                  </a:ext>
                </a:extLst>
              </a:tr>
              <a:tr h="0">
                <a:tc vMerge="1">
                  <a:txBody>
                    <a:bodyPr/>
                    <a:lstStyle/>
                    <a:p>
                      <a:endParaRPr lang="nl-NL" sz="1000" dirty="0">
                        <a:solidFill>
                          <a:schemeClr val="bg1"/>
                        </a:solidFill>
                        <a:latin typeface="Tunga" panose="020B0502040204020203" pitchFamily="34" charset="0"/>
                        <a:cs typeface="Tunga" panose="020B0502040204020203" pitchFamily="34" charset="0"/>
                      </a:endParaRPr>
                    </a:p>
                  </a:txBody>
                  <a:tcPr>
                    <a:solidFill>
                      <a:schemeClr val="bg1">
                        <a:lumMod val="50000"/>
                      </a:schemeClr>
                    </a:solidFill>
                  </a:tcPr>
                </a:tc>
                <a:tc>
                  <a:txBody>
                    <a:bodyPr/>
                    <a:lstStyle/>
                    <a:p>
                      <a:r>
                        <a:rPr lang="nl-NL" sz="1000" dirty="0">
                          <a:solidFill>
                            <a:schemeClr val="bg1"/>
                          </a:solidFill>
                          <a:latin typeface="Tunga" panose="020B0502040204020203" pitchFamily="34" charset="0"/>
                          <a:cs typeface="Tunga" panose="020B0502040204020203" pitchFamily="34" charset="0"/>
                        </a:rPr>
                        <a:t>Depots</a:t>
                      </a:r>
                    </a:p>
                  </a:txBody>
                  <a:tcPr>
                    <a:solidFill>
                      <a:schemeClr val="bg1">
                        <a:lumMod val="50000"/>
                      </a:schemeClr>
                    </a:solidFill>
                  </a:tcPr>
                </a:tc>
                <a:tc>
                  <a:txBody>
                    <a:bodyPr/>
                    <a:lstStyle/>
                    <a:p>
                      <a:endParaRPr lang="nl-NL" sz="1000" dirty="0">
                        <a:solidFill>
                          <a:schemeClr val="bg1"/>
                        </a:solidFill>
                        <a:latin typeface="Tunga" panose="020B0502040204020203" pitchFamily="34" charset="0"/>
                        <a:cs typeface="Tunga" panose="020B0502040204020203" pitchFamily="34" charset="0"/>
                      </a:endParaRPr>
                    </a:p>
                  </a:txBody>
                  <a:tcPr>
                    <a:solidFill>
                      <a:schemeClr val="bg1">
                        <a:lumMod val="65000"/>
                      </a:schemeClr>
                    </a:solidFill>
                  </a:tcPr>
                </a:tc>
                <a:extLst>
                  <a:ext uri="{0D108BD9-81ED-4DB2-BD59-A6C34878D82A}">
                    <a16:rowId xmlns:a16="http://schemas.microsoft.com/office/drawing/2014/main" val="68612838"/>
                  </a:ext>
                </a:extLst>
              </a:tr>
              <a:tr h="0">
                <a:tc vMerge="1">
                  <a:txBody>
                    <a:bodyPr/>
                    <a:lstStyle/>
                    <a:p>
                      <a:endParaRPr lang="nl-NL"/>
                    </a:p>
                  </a:txBody>
                  <a:tcPr/>
                </a:tc>
                <a:tc>
                  <a:txBody>
                    <a:bodyPr/>
                    <a:lstStyle/>
                    <a:p>
                      <a:r>
                        <a:rPr lang="nl-NL" sz="1000" dirty="0" err="1">
                          <a:solidFill>
                            <a:schemeClr val="bg1"/>
                          </a:solidFill>
                          <a:latin typeface="Tunga" panose="020B0502040204020203" pitchFamily="34" charset="0"/>
                          <a:cs typeface="Tunga" panose="020B0502040204020203" pitchFamily="34" charset="0"/>
                        </a:rPr>
                        <a:t>Leadtime</a:t>
                      </a:r>
                      <a:endParaRPr lang="nl-NL" sz="1000" dirty="0">
                        <a:solidFill>
                          <a:schemeClr val="bg1"/>
                        </a:solidFill>
                        <a:latin typeface="Tunga" panose="020B0502040204020203" pitchFamily="34" charset="0"/>
                        <a:cs typeface="Tunga" panose="020B0502040204020203" pitchFamily="34" charset="0"/>
                      </a:endParaRPr>
                    </a:p>
                  </a:txBody>
                  <a:tcPr>
                    <a:solidFill>
                      <a:schemeClr val="bg1">
                        <a:lumMod val="50000"/>
                      </a:schemeClr>
                    </a:solidFill>
                  </a:tcPr>
                </a:tc>
                <a:tc>
                  <a:txBody>
                    <a:bodyPr/>
                    <a:lstStyle/>
                    <a:p>
                      <a:r>
                        <a:rPr lang="nl-NL" sz="1000" dirty="0">
                          <a:solidFill>
                            <a:schemeClr val="bg1"/>
                          </a:solidFill>
                          <a:latin typeface="Tunga" panose="020B0502040204020203" pitchFamily="34" charset="0"/>
                          <a:cs typeface="Tunga" panose="020B0502040204020203" pitchFamily="34" charset="0"/>
                        </a:rPr>
                        <a:t>48 </a:t>
                      </a:r>
                      <a:r>
                        <a:rPr lang="nl-NL" sz="1000" dirty="0" err="1">
                          <a:solidFill>
                            <a:schemeClr val="bg1"/>
                          </a:solidFill>
                          <a:latin typeface="Tunga" panose="020B0502040204020203" pitchFamily="34" charset="0"/>
                          <a:cs typeface="Tunga" panose="020B0502040204020203" pitchFamily="34" charset="0"/>
                        </a:rPr>
                        <a:t>hours</a:t>
                      </a:r>
                      <a:endParaRPr lang="nl-NL" sz="1000" dirty="0">
                        <a:solidFill>
                          <a:schemeClr val="bg1"/>
                        </a:solidFill>
                        <a:latin typeface="Tunga" panose="020B0502040204020203" pitchFamily="34" charset="0"/>
                        <a:cs typeface="Tunga" panose="020B0502040204020203" pitchFamily="34" charset="0"/>
                      </a:endParaRPr>
                    </a:p>
                  </a:txBody>
                  <a:tcPr>
                    <a:solidFill>
                      <a:schemeClr val="bg1">
                        <a:lumMod val="65000"/>
                      </a:schemeClr>
                    </a:solidFill>
                  </a:tcPr>
                </a:tc>
                <a:extLst>
                  <a:ext uri="{0D108BD9-81ED-4DB2-BD59-A6C34878D82A}">
                    <a16:rowId xmlns:a16="http://schemas.microsoft.com/office/drawing/2014/main" val="2447450883"/>
                  </a:ext>
                </a:extLst>
              </a:tr>
              <a:tr h="0">
                <a:tc vMerge="1">
                  <a:txBody>
                    <a:bodyPr/>
                    <a:lstStyle/>
                    <a:p>
                      <a:endParaRPr lang="nl-NL" sz="1000" dirty="0">
                        <a:solidFill>
                          <a:schemeClr val="bg1"/>
                        </a:solidFill>
                        <a:latin typeface="Tunga" panose="020B0502040204020203" pitchFamily="34" charset="0"/>
                        <a:cs typeface="Tunga" panose="020B0502040204020203" pitchFamily="34" charset="0"/>
                      </a:endParaRPr>
                    </a:p>
                  </a:txBody>
                  <a:tcPr>
                    <a:solidFill>
                      <a:schemeClr val="bg1">
                        <a:lumMod val="50000"/>
                      </a:schemeClr>
                    </a:solidFill>
                  </a:tcPr>
                </a:tc>
                <a:tc>
                  <a:txBody>
                    <a:bodyPr/>
                    <a:lstStyle/>
                    <a:p>
                      <a:r>
                        <a:rPr lang="nl-NL" sz="1000" dirty="0">
                          <a:solidFill>
                            <a:schemeClr val="bg1"/>
                          </a:solidFill>
                          <a:latin typeface="Tunga" panose="020B0502040204020203" pitchFamily="34" charset="0"/>
                          <a:cs typeface="Tunga" panose="020B0502040204020203" pitchFamily="34" charset="0"/>
                        </a:rPr>
                        <a:t>CO2</a:t>
                      </a:r>
                    </a:p>
                  </a:txBody>
                  <a:tcPr>
                    <a:solidFill>
                      <a:schemeClr val="bg1">
                        <a:lumMod val="50000"/>
                      </a:schemeClr>
                    </a:solidFill>
                  </a:tcPr>
                </a:tc>
                <a:tc>
                  <a:txBody>
                    <a:bodyPr/>
                    <a:lstStyle/>
                    <a:p>
                      <a:r>
                        <a:rPr lang="nl-NL" sz="1000" dirty="0">
                          <a:solidFill>
                            <a:schemeClr val="bg1"/>
                          </a:solidFill>
                          <a:latin typeface="Tunga" panose="020B0502040204020203" pitchFamily="34" charset="0"/>
                          <a:cs typeface="Tunga" panose="020B0502040204020203" pitchFamily="34" charset="0"/>
                        </a:rPr>
                        <a:t>82</a:t>
                      </a:r>
                    </a:p>
                  </a:txBody>
                  <a:tcPr>
                    <a:solidFill>
                      <a:schemeClr val="bg1">
                        <a:lumMod val="65000"/>
                      </a:schemeClr>
                    </a:solidFill>
                  </a:tcPr>
                </a:tc>
                <a:extLst>
                  <a:ext uri="{0D108BD9-81ED-4DB2-BD59-A6C34878D82A}">
                    <a16:rowId xmlns:a16="http://schemas.microsoft.com/office/drawing/2014/main" val="2201246625"/>
                  </a:ext>
                </a:extLst>
              </a:tr>
              <a:tr h="0">
                <a:tc rowSpan="4">
                  <a:txBody>
                    <a:bodyPr/>
                    <a:lstStyle/>
                    <a:p>
                      <a:endParaRPr lang="nl-NL" sz="1000" dirty="0">
                        <a:solidFill>
                          <a:schemeClr val="bg1"/>
                        </a:solidFill>
                        <a:latin typeface="Tunga" panose="020B0502040204020203" pitchFamily="34" charset="0"/>
                        <a:cs typeface="Tunga" panose="020B0502040204020203" pitchFamily="34" charset="0"/>
                      </a:endParaRPr>
                    </a:p>
                  </a:txBody>
                  <a:tcPr>
                    <a:solidFill>
                      <a:schemeClr val="bg1">
                        <a:lumMod val="50000"/>
                      </a:schemeClr>
                    </a:solidFill>
                  </a:tcPr>
                </a:tc>
                <a:tc>
                  <a:txBody>
                    <a:bodyPr/>
                    <a:lstStyle/>
                    <a:p>
                      <a:r>
                        <a:rPr lang="nl-NL" sz="1000" dirty="0">
                          <a:solidFill>
                            <a:schemeClr val="bg1"/>
                          </a:solidFill>
                          <a:latin typeface="Tunga" panose="020B0502040204020203" pitchFamily="34" charset="0"/>
                          <a:cs typeface="Tunga" panose="020B0502040204020203" pitchFamily="34" charset="0"/>
                        </a:rPr>
                        <a:t>Inland CY </a:t>
                      </a:r>
                      <a:r>
                        <a:rPr lang="nl-NL" sz="1000" dirty="0" err="1">
                          <a:solidFill>
                            <a:schemeClr val="bg1"/>
                          </a:solidFill>
                          <a:latin typeface="Tunga" panose="020B0502040204020203" pitchFamily="34" charset="0"/>
                          <a:cs typeface="Tunga" panose="020B0502040204020203" pitchFamily="34" charset="0"/>
                        </a:rPr>
                        <a:t>available</a:t>
                      </a:r>
                      <a:endParaRPr lang="nl-NL" sz="1000" dirty="0">
                        <a:solidFill>
                          <a:schemeClr val="bg1"/>
                        </a:solidFill>
                        <a:latin typeface="Tunga" panose="020B0502040204020203" pitchFamily="34" charset="0"/>
                        <a:cs typeface="Tunga" panose="020B0502040204020203" pitchFamily="34" charset="0"/>
                      </a:endParaRPr>
                    </a:p>
                  </a:txBody>
                  <a:tcPr>
                    <a:solidFill>
                      <a:schemeClr val="bg1">
                        <a:lumMod val="50000"/>
                      </a:schemeClr>
                    </a:solidFill>
                  </a:tcPr>
                </a:tc>
                <a:tc>
                  <a:txBody>
                    <a:bodyPr/>
                    <a:lstStyle/>
                    <a:p>
                      <a:r>
                        <a:rPr lang="nl-NL" sz="1000" b="1" dirty="0">
                          <a:solidFill>
                            <a:srgbClr val="92D050"/>
                          </a:solidFill>
                          <a:latin typeface="Tunga" panose="020B0502040204020203" pitchFamily="34" charset="0"/>
                          <a:cs typeface="Tunga" panose="020B0502040204020203" pitchFamily="34" charset="0"/>
                          <a:sym typeface="Wingdings" panose="05000000000000000000" pitchFamily="2" charset="2"/>
                        </a:rPr>
                        <a:t></a:t>
                      </a:r>
                      <a:endParaRPr lang="nl-NL" sz="1000" b="1" dirty="0">
                        <a:solidFill>
                          <a:srgbClr val="92D050"/>
                        </a:solidFill>
                        <a:latin typeface="Tunga" panose="020B0502040204020203" pitchFamily="34" charset="0"/>
                        <a:cs typeface="Tunga" panose="020B0502040204020203" pitchFamily="34" charset="0"/>
                      </a:endParaRPr>
                    </a:p>
                  </a:txBody>
                  <a:tcPr>
                    <a:solidFill>
                      <a:schemeClr val="bg1">
                        <a:lumMod val="65000"/>
                      </a:schemeClr>
                    </a:solidFill>
                  </a:tcPr>
                </a:tc>
                <a:extLst>
                  <a:ext uri="{0D108BD9-81ED-4DB2-BD59-A6C34878D82A}">
                    <a16:rowId xmlns:a16="http://schemas.microsoft.com/office/drawing/2014/main" val="10001"/>
                  </a:ext>
                </a:extLst>
              </a:tr>
              <a:tr h="0">
                <a:tc vMerge="1">
                  <a:txBody>
                    <a:bodyPr/>
                    <a:lstStyle/>
                    <a:p>
                      <a:endParaRPr lang="nl-NL" sz="1000" dirty="0">
                        <a:solidFill>
                          <a:schemeClr val="bg1"/>
                        </a:solidFill>
                        <a:latin typeface="Tunga" panose="020B0502040204020203" pitchFamily="34" charset="0"/>
                        <a:cs typeface="Tunga" panose="020B0502040204020203" pitchFamily="34" charset="0"/>
                      </a:endParaRPr>
                    </a:p>
                  </a:txBody>
                  <a:tcPr>
                    <a:solidFill>
                      <a:schemeClr val="bg1">
                        <a:lumMod val="50000"/>
                      </a:schemeClr>
                    </a:solidFill>
                  </a:tcPr>
                </a:tc>
                <a:tc>
                  <a:txBody>
                    <a:bodyPr/>
                    <a:lstStyle/>
                    <a:p>
                      <a:r>
                        <a:rPr lang="nl-NL" sz="1000" dirty="0">
                          <a:solidFill>
                            <a:schemeClr val="bg1"/>
                          </a:solidFill>
                          <a:latin typeface="Tunga" panose="020B0502040204020203" pitchFamily="34" charset="0"/>
                          <a:cs typeface="Tunga" panose="020B0502040204020203" pitchFamily="34" charset="0"/>
                        </a:rPr>
                        <a:t>Pick-up/drop-off</a:t>
                      </a:r>
                      <a:r>
                        <a:rPr lang="nl-NL" sz="1000" baseline="0" dirty="0">
                          <a:solidFill>
                            <a:schemeClr val="bg1"/>
                          </a:solidFill>
                          <a:latin typeface="Tunga" panose="020B0502040204020203" pitchFamily="34" charset="0"/>
                          <a:cs typeface="Tunga" panose="020B0502040204020203" pitchFamily="34" charset="0"/>
                        </a:rPr>
                        <a:t> fee</a:t>
                      </a:r>
                      <a:endParaRPr lang="nl-NL" sz="1000" dirty="0">
                        <a:solidFill>
                          <a:schemeClr val="bg1"/>
                        </a:solidFill>
                        <a:latin typeface="Tunga" panose="020B0502040204020203" pitchFamily="34" charset="0"/>
                        <a:cs typeface="Tunga" panose="020B0502040204020203" pitchFamily="34" charset="0"/>
                      </a:endParaRPr>
                    </a:p>
                  </a:txBody>
                  <a:tcPr>
                    <a:solidFill>
                      <a:schemeClr val="bg1">
                        <a:lumMod val="50000"/>
                      </a:schemeClr>
                    </a:solidFill>
                  </a:tcPr>
                </a:tc>
                <a:tc>
                  <a:txBody>
                    <a:bodyPr/>
                    <a:lstStyle/>
                    <a:p>
                      <a:r>
                        <a:rPr lang="nl-NL" sz="1000" dirty="0">
                          <a:solidFill>
                            <a:schemeClr val="bg1"/>
                          </a:solidFill>
                          <a:latin typeface="Tunga" panose="020B0502040204020203" pitchFamily="34" charset="0"/>
                          <a:cs typeface="Tunga" panose="020B0502040204020203" pitchFamily="34" charset="0"/>
                        </a:rPr>
                        <a:t>30</a:t>
                      </a:r>
                    </a:p>
                  </a:txBody>
                  <a:tcPr>
                    <a:solidFill>
                      <a:schemeClr val="bg1">
                        <a:lumMod val="65000"/>
                      </a:schemeClr>
                    </a:solidFill>
                  </a:tcPr>
                </a:tc>
                <a:extLst>
                  <a:ext uri="{0D108BD9-81ED-4DB2-BD59-A6C34878D82A}">
                    <a16:rowId xmlns:a16="http://schemas.microsoft.com/office/drawing/2014/main" val="10002"/>
                  </a:ext>
                </a:extLst>
              </a:tr>
              <a:tr h="0">
                <a:tc vMerge="1">
                  <a:txBody>
                    <a:bodyPr/>
                    <a:lstStyle/>
                    <a:p>
                      <a:endParaRPr lang="nl-NL" sz="1000" dirty="0">
                        <a:solidFill>
                          <a:schemeClr val="bg1"/>
                        </a:solidFill>
                        <a:latin typeface="Tunga" panose="020B0502040204020203" pitchFamily="34" charset="0"/>
                        <a:cs typeface="Tunga" panose="020B0502040204020203" pitchFamily="34" charset="0"/>
                      </a:endParaRPr>
                    </a:p>
                  </a:txBody>
                  <a:tcPr>
                    <a:solidFill>
                      <a:schemeClr val="bg1">
                        <a:lumMod val="50000"/>
                      </a:schemeClr>
                    </a:solidFill>
                  </a:tcPr>
                </a:tc>
                <a:tc>
                  <a:txBody>
                    <a:bodyPr/>
                    <a:lstStyle/>
                    <a:p>
                      <a:r>
                        <a:rPr lang="nl-NL" sz="1000" dirty="0" err="1">
                          <a:solidFill>
                            <a:schemeClr val="bg1"/>
                          </a:solidFill>
                          <a:latin typeface="Tunga" panose="020B0502040204020203" pitchFamily="34" charset="0"/>
                          <a:cs typeface="Tunga" panose="020B0502040204020203" pitchFamily="34" charset="0"/>
                        </a:rPr>
                        <a:t>Detention</a:t>
                      </a:r>
                      <a:r>
                        <a:rPr lang="nl-NL" sz="1000" dirty="0">
                          <a:solidFill>
                            <a:schemeClr val="bg1"/>
                          </a:solidFill>
                          <a:latin typeface="Tunga" panose="020B0502040204020203" pitchFamily="34" charset="0"/>
                          <a:cs typeface="Tunga" panose="020B0502040204020203" pitchFamily="34" charset="0"/>
                        </a:rPr>
                        <a:t> free </a:t>
                      </a:r>
                      <a:r>
                        <a:rPr lang="nl-NL" sz="1000" dirty="0" err="1">
                          <a:solidFill>
                            <a:schemeClr val="bg1"/>
                          </a:solidFill>
                          <a:latin typeface="Tunga" panose="020B0502040204020203" pitchFamily="34" charset="0"/>
                          <a:cs typeface="Tunga" panose="020B0502040204020203" pitchFamily="34" charset="0"/>
                        </a:rPr>
                        <a:t>days</a:t>
                      </a:r>
                      <a:endParaRPr lang="nl-NL" sz="1000" dirty="0">
                        <a:solidFill>
                          <a:schemeClr val="bg1"/>
                        </a:solidFill>
                        <a:latin typeface="Tunga" panose="020B0502040204020203" pitchFamily="34" charset="0"/>
                        <a:cs typeface="Tunga" panose="020B0502040204020203" pitchFamily="34" charset="0"/>
                      </a:endParaRPr>
                    </a:p>
                  </a:txBody>
                  <a:tcPr>
                    <a:solidFill>
                      <a:schemeClr val="bg1">
                        <a:lumMod val="50000"/>
                      </a:schemeClr>
                    </a:solidFill>
                  </a:tcPr>
                </a:tc>
                <a:tc>
                  <a:txBody>
                    <a:bodyPr/>
                    <a:lstStyle/>
                    <a:p>
                      <a:r>
                        <a:rPr lang="nl-NL" sz="1000" dirty="0">
                          <a:solidFill>
                            <a:schemeClr val="bg1"/>
                          </a:solidFill>
                          <a:latin typeface="Tunga" panose="020B0502040204020203" pitchFamily="34" charset="0"/>
                          <a:cs typeface="Tunga" panose="020B0502040204020203" pitchFamily="34" charset="0"/>
                        </a:rPr>
                        <a:t>10</a:t>
                      </a:r>
                    </a:p>
                  </a:txBody>
                  <a:tcPr>
                    <a:solidFill>
                      <a:schemeClr val="bg1">
                        <a:lumMod val="65000"/>
                      </a:schemeClr>
                    </a:solidFill>
                  </a:tcPr>
                </a:tc>
                <a:extLst>
                  <a:ext uri="{0D108BD9-81ED-4DB2-BD59-A6C34878D82A}">
                    <a16:rowId xmlns:a16="http://schemas.microsoft.com/office/drawing/2014/main" val="10004"/>
                  </a:ext>
                </a:extLst>
              </a:tr>
              <a:tr h="0">
                <a:tc vMerge="1">
                  <a:txBody>
                    <a:bodyPr/>
                    <a:lstStyle/>
                    <a:p>
                      <a:endParaRPr lang="nl-NL" sz="1000" dirty="0">
                        <a:solidFill>
                          <a:schemeClr val="bg1"/>
                        </a:solidFill>
                        <a:latin typeface="Tunga" panose="020B0502040204020203" pitchFamily="34" charset="0"/>
                        <a:cs typeface="Tunga" panose="020B0502040204020203" pitchFamily="34" charset="0"/>
                      </a:endParaRPr>
                    </a:p>
                  </a:txBody>
                  <a:tcPr>
                    <a:solidFill>
                      <a:schemeClr val="bg1">
                        <a:lumMod val="50000"/>
                      </a:schemeClr>
                    </a:solidFill>
                  </a:tcPr>
                </a:tc>
                <a:tc>
                  <a:txBody>
                    <a:bodyPr/>
                    <a:lstStyle/>
                    <a:p>
                      <a:r>
                        <a:rPr lang="nl-NL" sz="1000" dirty="0" err="1">
                          <a:solidFill>
                            <a:schemeClr val="bg1"/>
                          </a:solidFill>
                          <a:latin typeface="Tunga" panose="020B0502040204020203" pitchFamily="34" charset="0"/>
                          <a:cs typeface="Tunga" panose="020B0502040204020203" pitchFamily="34" charset="0"/>
                        </a:rPr>
                        <a:t>Demurrage</a:t>
                      </a:r>
                      <a:r>
                        <a:rPr lang="nl-NL" sz="1000" dirty="0">
                          <a:solidFill>
                            <a:schemeClr val="bg1"/>
                          </a:solidFill>
                          <a:latin typeface="Tunga" panose="020B0502040204020203" pitchFamily="34" charset="0"/>
                          <a:cs typeface="Tunga" panose="020B0502040204020203" pitchFamily="34" charset="0"/>
                        </a:rPr>
                        <a:t> free </a:t>
                      </a:r>
                      <a:r>
                        <a:rPr lang="nl-NL" sz="1000" dirty="0" err="1">
                          <a:solidFill>
                            <a:schemeClr val="bg1"/>
                          </a:solidFill>
                          <a:latin typeface="Tunga" panose="020B0502040204020203" pitchFamily="34" charset="0"/>
                          <a:cs typeface="Tunga" panose="020B0502040204020203" pitchFamily="34" charset="0"/>
                        </a:rPr>
                        <a:t>days</a:t>
                      </a:r>
                      <a:endParaRPr lang="nl-NL" sz="1000" dirty="0">
                        <a:solidFill>
                          <a:schemeClr val="bg1"/>
                        </a:solidFill>
                        <a:latin typeface="Tunga" panose="020B0502040204020203" pitchFamily="34" charset="0"/>
                        <a:cs typeface="Tunga" panose="020B0502040204020203" pitchFamily="34" charset="0"/>
                      </a:endParaRPr>
                    </a:p>
                  </a:txBody>
                  <a:tcPr>
                    <a:solidFill>
                      <a:schemeClr val="bg1">
                        <a:lumMod val="50000"/>
                      </a:schemeClr>
                    </a:solidFill>
                  </a:tcPr>
                </a:tc>
                <a:tc>
                  <a:txBody>
                    <a:bodyPr/>
                    <a:lstStyle/>
                    <a:p>
                      <a:r>
                        <a:rPr lang="nl-NL" sz="1000" dirty="0">
                          <a:solidFill>
                            <a:schemeClr val="bg1"/>
                          </a:solidFill>
                          <a:latin typeface="Tunga" panose="020B0502040204020203" pitchFamily="34" charset="0"/>
                          <a:cs typeface="Tunga" panose="020B0502040204020203" pitchFamily="34" charset="0"/>
                        </a:rPr>
                        <a:t>10</a:t>
                      </a:r>
                    </a:p>
                  </a:txBody>
                  <a:tcPr>
                    <a:solidFill>
                      <a:schemeClr val="bg1">
                        <a:lumMod val="65000"/>
                      </a:schemeClr>
                    </a:solidFill>
                  </a:tcPr>
                </a:tc>
                <a:extLst>
                  <a:ext uri="{0D108BD9-81ED-4DB2-BD59-A6C34878D82A}">
                    <a16:rowId xmlns:a16="http://schemas.microsoft.com/office/drawing/2014/main" val="10005"/>
                  </a:ext>
                </a:extLst>
              </a:tr>
            </a:tbl>
          </a:graphicData>
        </a:graphic>
      </p:graphicFrame>
      <p:pic>
        <p:nvPicPr>
          <p:cNvPr id="76" name="Picture 75" descr="want to create function that when a new point occurs this file will ..."/>
          <p:cNvPicPr>
            <a:picLocks noChangeAspect="1"/>
          </p:cNvPicPr>
          <p:nvPr/>
        </p:nvPicPr>
        <p:blipFill>
          <a:blip r:embed="rId12">
            <a:duotone>
              <a:schemeClr val="accent4">
                <a:shade val="45000"/>
                <a:satMod val="135000"/>
              </a:schemeClr>
              <a:prstClr val="white"/>
            </a:duotone>
          </a:blip>
          <a:stretch>
            <a:fillRect/>
          </a:stretch>
        </p:blipFill>
        <p:spPr>
          <a:xfrm flipH="1">
            <a:off x="10091192" y="1122133"/>
            <a:ext cx="96681" cy="169192"/>
          </a:xfrm>
          <a:prstGeom prst="rect">
            <a:avLst/>
          </a:prstGeom>
        </p:spPr>
      </p:pic>
      <p:pic>
        <p:nvPicPr>
          <p:cNvPr id="77" name="Picture 76" descr="want to create function that when a new point occurs this file will ..."/>
          <p:cNvPicPr>
            <a:picLocks noChangeAspect="1"/>
          </p:cNvPicPr>
          <p:nvPr/>
        </p:nvPicPr>
        <p:blipFill>
          <a:blip r:embed="rId12">
            <a:duotone>
              <a:schemeClr val="accent3">
                <a:shade val="45000"/>
                <a:satMod val="135000"/>
              </a:schemeClr>
              <a:prstClr val="white"/>
            </a:duotone>
          </a:blip>
          <a:stretch>
            <a:fillRect/>
          </a:stretch>
        </p:blipFill>
        <p:spPr>
          <a:xfrm flipH="1">
            <a:off x="10106704" y="4228616"/>
            <a:ext cx="96681" cy="169192"/>
          </a:xfrm>
          <a:prstGeom prst="rect">
            <a:avLst/>
          </a:prstGeom>
        </p:spPr>
      </p:pic>
      <p:pic>
        <p:nvPicPr>
          <p:cNvPr id="78" name="Picture 77" descr="want to create function that when a new point occurs this file will ..."/>
          <p:cNvPicPr>
            <a:picLocks noChangeAspect="1"/>
          </p:cNvPicPr>
          <p:nvPr/>
        </p:nvPicPr>
        <p:blipFill>
          <a:blip r:embed="rId12">
            <a:duotone>
              <a:schemeClr val="accent6">
                <a:shade val="45000"/>
                <a:satMod val="135000"/>
              </a:schemeClr>
              <a:prstClr val="white"/>
            </a:duotone>
          </a:blip>
          <a:stretch>
            <a:fillRect/>
          </a:stretch>
        </p:blipFill>
        <p:spPr>
          <a:xfrm flipH="1">
            <a:off x="10110066" y="4988269"/>
            <a:ext cx="96681" cy="169192"/>
          </a:xfrm>
          <a:prstGeom prst="rect">
            <a:avLst/>
          </a:prstGeom>
        </p:spPr>
      </p:pic>
      <p:sp>
        <p:nvSpPr>
          <p:cNvPr id="61" name="Flowchart: Merge 60">
            <a:hlinkClick r:id="rId8" action="ppaction://hlinksldjump"/>
          </p:cNvPr>
          <p:cNvSpPr/>
          <p:nvPr/>
        </p:nvSpPr>
        <p:spPr>
          <a:xfrm rot="10800000">
            <a:off x="10204037" y="991058"/>
            <a:ext cx="76200" cy="76298"/>
          </a:xfrm>
          <a:prstGeom prst="flowChartMerge">
            <a:avLst/>
          </a:prstGeom>
          <a:solidFill>
            <a:schemeClr val="bg1">
              <a:lumMod val="50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62" name="Flowchart: Merge 61"/>
          <p:cNvSpPr/>
          <p:nvPr/>
        </p:nvSpPr>
        <p:spPr>
          <a:xfrm>
            <a:off x="10204037" y="4171335"/>
            <a:ext cx="76200" cy="76298"/>
          </a:xfrm>
          <a:prstGeom prst="flowChartMerge">
            <a:avLst/>
          </a:prstGeom>
          <a:solidFill>
            <a:schemeClr val="bg1">
              <a:lumMod val="50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64" name="Flowchart: Merge 63"/>
          <p:cNvSpPr/>
          <p:nvPr/>
        </p:nvSpPr>
        <p:spPr>
          <a:xfrm>
            <a:off x="10188505" y="4881328"/>
            <a:ext cx="76200" cy="76298"/>
          </a:xfrm>
          <a:prstGeom prst="flowChartMerge">
            <a:avLst/>
          </a:prstGeom>
          <a:solidFill>
            <a:schemeClr val="bg1">
              <a:lumMod val="50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65" name="TextBox 64"/>
          <p:cNvSpPr txBox="1"/>
          <p:nvPr/>
        </p:nvSpPr>
        <p:spPr>
          <a:xfrm>
            <a:off x="2736048" y="906689"/>
            <a:ext cx="811441" cy="215444"/>
          </a:xfrm>
          <a:prstGeom prst="rect">
            <a:avLst/>
          </a:prstGeom>
          <a:noFill/>
        </p:spPr>
        <p:txBody>
          <a:bodyPr wrap="none" rtlCol="0">
            <a:spAutoFit/>
          </a:bodyPr>
          <a:lstStyle/>
          <a:p>
            <a:r>
              <a:rPr lang="en-GB" sz="800" dirty="0">
                <a:solidFill>
                  <a:schemeClr val="bg1"/>
                </a:solidFill>
              </a:rPr>
              <a:t>Map │ Satellite</a:t>
            </a:r>
          </a:p>
        </p:txBody>
      </p:sp>
      <p:pic>
        <p:nvPicPr>
          <p:cNvPr id="80" name="Picture 24" descr="https://upload.wikimedia.org/wikipedia/en/thumb/f/f3/Maersk_Oil_logo.svg/1135px-Maersk_Oil_logo.svg.png"/>
          <p:cNvPicPr>
            <a:picLocks noChangeAspect="1" noChangeArrowheads="1"/>
          </p:cNvPicPr>
          <p:nvPr/>
        </p:nvPicPr>
        <p:blipFill>
          <a:blip r:embed="rId13" cstate="print">
            <a:extLst>
              <a:ext uri="{28A0092B-C50C-407E-A947-70E740481C1C}">
                <a14:useLocalDpi xmlns:a14="http://schemas.microsoft.com/office/drawing/2010/main" val="0"/>
              </a:ext>
            </a:extLst>
          </a:blip>
          <a:srcRect/>
          <a:stretch>
            <a:fillRect/>
          </a:stretch>
        </p:blipFill>
        <p:spPr bwMode="auto">
          <a:xfrm>
            <a:off x="7952013" y="3031395"/>
            <a:ext cx="212715" cy="191912"/>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2"/>
          <p:cNvPicPr>
            <a:picLocks noChangeAspect="1"/>
          </p:cNvPicPr>
          <p:nvPr/>
        </p:nvPicPr>
        <p:blipFill>
          <a:blip r:embed="rId14">
            <a:extLst>
              <a:ext uri="{28A0092B-C50C-407E-A947-70E740481C1C}">
                <a14:useLocalDpi xmlns:a14="http://schemas.microsoft.com/office/drawing/2010/main" val="0"/>
              </a:ext>
            </a:extLst>
          </a:blip>
          <a:stretch>
            <a:fillRect/>
          </a:stretch>
        </p:blipFill>
        <p:spPr>
          <a:xfrm>
            <a:off x="9834532" y="2285062"/>
            <a:ext cx="181186" cy="181186"/>
          </a:xfrm>
          <a:prstGeom prst="rect">
            <a:avLst/>
          </a:prstGeom>
        </p:spPr>
      </p:pic>
      <p:pic>
        <p:nvPicPr>
          <p:cNvPr id="4" name="Picture 3"/>
          <p:cNvPicPr>
            <a:picLocks noChangeAspect="1"/>
          </p:cNvPicPr>
          <p:nvPr/>
        </p:nvPicPr>
        <p:blipFill>
          <a:blip r:embed="rId15">
            <a:extLst>
              <a:ext uri="{28A0092B-C50C-407E-A947-70E740481C1C}">
                <a14:useLocalDpi xmlns:a14="http://schemas.microsoft.com/office/drawing/2010/main" val="0"/>
              </a:ext>
            </a:extLst>
          </a:blip>
          <a:stretch>
            <a:fillRect/>
          </a:stretch>
        </p:blipFill>
        <p:spPr>
          <a:xfrm>
            <a:off x="10079754" y="2276703"/>
            <a:ext cx="189545" cy="189545"/>
          </a:xfrm>
          <a:prstGeom prst="rect">
            <a:avLst/>
          </a:prstGeom>
        </p:spPr>
      </p:pic>
      <p:pic>
        <p:nvPicPr>
          <p:cNvPr id="5" name="Picture 4"/>
          <p:cNvPicPr>
            <a:picLocks noChangeAspect="1"/>
          </p:cNvPicPr>
          <p:nvPr/>
        </p:nvPicPr>
        <p:blipFill>
          <a:blip r:embed="rId16">
            <a:extLst>
              <a:ext uri="{28A0092B-C50C-407E-A947-70E740481C1C}">
                <a14:useLocalDpi xmlns:a14="http://schemas.microsoft.com/office/drawing/2010/main" val="0"/>
              </a:ext>
            </a:extLst>
          </a:blip>
          <a:stretch>
            <a:fillRect/>
          </a:stretch>
        </p:blipFill>
        <p:spPr>
          <a:xfrm>
            <a:off x="10306405" y="2270441"/>
            <a:ext cx="195807" cy="195807"/>
          </a:xfrm>
          <a:prstGeom prst="rect">
            <a:avLst/>
          </a:prstGeom>
        </p:spPr>
      </p:pic>
      <p:pic>
        <p:nvPicPr>
          <p:cNvPr id="6" name="Picture 5"/>
          <p:cNvPicPr>
            <a:picLocks noChangeAspect="1"/>
          </p:cNvPicPr>
          <p:nvPr/>
        </p:nvPicPr>
        <p:blipFill>
          <a:blip r:embed="rId17">
            <a:extLst>
              <a:ext uri="{28A0092B-C50C-407E-A947-70E740481C1C}">
                <a14:useLocalDpi xmlns:a14="http://schemas.microsoft.com/office/drawing/2010/main" val="0"/>
              </a:ext>
            </a:extLst>
          </a:blip>
          <a:stretch>
            <a:fillRect/>
          </a:stretch>
        </p:blipFill>
        <p:spPr>
          <a:xfrm>
            <a:off x="10564827" y="2270441"/>
            <a:ext cx="195807" cy="195807"/>
          </a:xfrm>
          <a:prstGeom prst="rect">
            <a:avLst/>
          </a:prstGeom>
        </p:spPr>
      </p:pic>
      <p:sp>
        <p:nvSpPr>
          <p:cNvPr id="83" name="Rectangle 82">
            <a:hlinkClick r:id="rId18" action="ppaction://hlinksldjump"/>
          </p:cNvPr>
          <p:cNvSpPr/>
          <p:nvPr/>
        </p:nvSpPr>
        <p:spPr>
          <a:xfrm>
            <a:off x="8995968" y="5398621"/>
            <a:ext cx="1040785" cy="23957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nSpc>
                <a:spcPct val="125000"/>
              </a:lnSpc>
            </a:pPr>
            <a:r>
              <a:rPr lang="en-GB" sz="1200" b="1" u="sng" dirty="0">
                <a:solidFill>
                  <a:schemeClr val="tx1"/>
                </a:solidFill>
                <a:latin typeface="Tunga" panose="020B0502040204020203" pitchFamily="34" charset="0"/>
                <a:cs typeface="Tunga" panose="020B0502040204020203" pitchFamily="34" charset="0"/>
              </a:rPr>
              <a:t>more options</a:t>
            </a:r>
            <a:endParaRPr lang="en-GB" sz="1600" u="sng" dirty="0">
              <a:solidFill>
                <a:schemeClr val="tx1"/>
              </a:solidFill>
              <a:latin typeface="Tunga" panose="020B0502040204020203" pitchFamily="34" charset="0"/>
              <a:cs typeface="Tunga" panose="020B0502040204020203" pitchFamily="34" charset="0"/>
            </a:endParaRPr>
          </a:p>
        </p:txBody>
      </p:sp>
      <p:sp>
        <p:nvSpPr>
          <p:cNvPr id="90" name="TextBox 89"/>
          <p:cNvSpPr txBox="1"/>
          <p:nvPr/>
        </p:nvSpPr>
        <p:spPr>
          <a:xfrm>
            <a:off x="10767627" y="583984"/>
            <a:ext cx="963725" cy="215444"/>
          </a:xfrm>
          <a:prstGeom prst="rect">
            <a:avLst/>
          </a:prstGeom>
          <a:noFill/>
        </p:spPr>
        <p:txBody>
          <a:bodyPr wrap="none" rtlCol="0">
            <a:spAutoFit/>
          </a:bodyPr>
          <a:lstStyle/>
          <a:p>
            <a:r>
              <a:rPr lang="nl-NL" sz="800" dirty="0" err="1">
                <a:solidFill>
                  <a:schemeClr val="tx2"/>
                </a:solidFill>
              </a:rPr>
              <a:t>Sort</a:t>
            </a:r>
            <a:r>
              <a:rPr lang="nl-NL" sz="800" dirty="0">
                <a:solidFill>
                  <a:schemeClr val="tx2"/>
                </a:solidFill>
              </a:rPr>
              <a:t> </a:t>
            </a:r>
            <a:r>
              <a:rPr lang="nl-NL" sz="800" dirty="0" err="1">
                <a:solidFill>
                  <a:schemeClr val="tx2"/>
                </a:solidFill>
              </a:rPr>
              <a:t>by</a:t>
            </a:r>
            <a:r>
              <a:rPr lang="nl-NL" sz="800" dirty="0">
                <a:solidFill>
                  <a:schemeClr val="tx2"/>
                </a:solidFill>
              </a:rPr>
              <a:t> </a:t>
            </a:r>
            <a:r>
              <a:rPr lang="nl-NL" sz="800" u="sng" dirty="0">
                <a:solidFill>
                  <a:schemeClr val="tx2"/>
                </a:solidFill>
              </a:rPr>
              <a:t>Price</a:t>
            </a:r>
            <a:r>
              <a:rPr lang="nl-NL" sz="800" dirty="0">
                <a:solidFill>
                  <a:schemeClr val="tx2"/>
                </a:solidFill>
              </a:rPr>
              <a:t> │ Co2</a:t>
            </a:r>
            <a:endParaRPr lang="en-GB" sz="800" dirty="0">
              <a:solidFill>
                <a:schemeClr val="tx2"/>
              </a:solidFill>
            </a:endParaRPr>
          </a:p>
        </p:txBody>
      </p:sp>
      <p:sp>
        <p:nvSpPr>
          <p:cNvPr id="91" name="TextBox 90"/>
          <p:cNvSpPr txBox="1"/>
          <p:nvPr/>
        </p:nvSpPr>
        <p:spPr>
          <a:xfrm>
            <a:off x="7977896" y="585502"/>
            <a:ext cx="987771" cy="215444"/>
          </a:xfrm>
          <a:prstGeom prst="rect">
            <a:avLst/>
          </a:prstGeom>
          <a:noFill/>
        </p:spPr>
        <p:txBody>
          <a:bodyPr wrap="none" rtlCol="0">
            <a:spAutoFit/>
          </a:bodyPr>
          <a:lstStyle/>
          <a:p>
            <a:r>
              <a:rPr lang="en-GB" sz="800" dirty="0"/>
              <a:t>Contracted options</a:t>
            </a:r>
          </a:p>
        </p:txBody>
      </p:sp>
      <p:graphicFrame>
        <p:nvGraphicFramePr>
          <p:cNvPr id="69" name="Table 68"/>
          <p:cNvGraphicFramePr>
            <a:graphicFrameLocks noGrp="1"/>
          </p:cNvGraphicFramePr>
          <p:nvPr>
            <p:extLst>
              <p:ext uri="{D42A27DB-BD31-4B8C-83A1-F6EECF244321}">
                <p14:modId xmlns:p14="http://schemas.microsoft.com/office/powerpoint/2010/main" val="1837057366"/>
              </p:ext>
            </p:extLst>
          </p:nvPr>
        </p:nvGraphicFramePr>
        <p:xfrm>
          <a:off x="274067" y="4232980"/>
          <a:ext cx="4082862" cy="883920"/>
        </p:xfrm>
        <a:graphic>
          <a:graphicData uri="http://schemas.openxmlformats.org/drawingml/2006/table">
            <a:tbl>
              <a:tblPr bandRow="1">
                <a:tableStyleId>{073A0DAA-6AF3-43AB-8588-CEC1D06C72B9}</a:tableStyleId>
              </a:tblPr>
              <a:tblGrid>
                <a:gridCol w="1393220">
                  <a:extLst>
                    <a:ext uri="{9D8B030D-6E8A-4147-A177-3AD203B41FA5}">
                      <a16:colId xmlns:a16="http://schemas.microsoft.com/office/drawing/2014/main" val="20000"/>
                    </a:ext>
                  </a:extLst>
                </a:gridCol>
                <a:gridCol w="1443415">
                  <a:extLst>
                    <a:ext uri="{9D8B030D-6E8A-4147-A177-3AD203B41FA5}">
                      <a16:colId xmlns:a16="http://schemas.microsoft.com/office/drawing/2014/main" val="20001"/>
                    </a:ext>
                  </a:extLst>
                </a:gridCol>
                <a:gridCol w="640988">
                  <a:extLst>
                    <a:ext uri="{9D8B030D-6E8A-4147-A177-3AD203B41FA5}">
                      <a16:colId xmlns:a16="http://schemas.microsoft.com/office/drawing/2014/main" val="2683200387"/>
                    </a:ext>
                  </a:extLst>
                </a:gridCol>
                <a:gridCol w="605239">
                  <a:extLst>
                    <a:ext uri="{9D8B030D-6E8A-4147-A177-3AD203B41FA5}">
                      <a16:colId xmlns:a16="http://schemas.microsoft.com/office/drawing/2014/main" val="3587434720"/>
                    </a:ext>
                  </a:extLst>
                </a:gridCol>
              </a:tblGrid>
              <a:tr h="0">
                <a:tc>
                  <a:txBody>
                    <a:bodyPr/>
                    <a:lstStyle/>
                    <a:p>
                      <a:r>
                        <a:rPr lang="en-GB" sz="1000" noProof="0" dirty="0">
                          <a:solidFill>
                            <a:schemeClr val="bg1"/>
                          </a:solidFill>
                          <a:latin typeface="Tunga" panose="020B0502040204020203" pitchFamily="34" charset="0"/>
                          <a:cs typeface="Tunga" panose="020B0502040204020203" pitchFamily="34" charset="0"/>
                        </a:rPr>
                        <a:t> </a:t>
                      </a:r>
                      <a:r>
                        <a:rPr lang="en-GB" sz="1000" noProof="0" dirty="0" err="1">
                          <a:solidFill>
                            <a:schemeClr val="bg1"/>
                          </a:solidFill>
                          <a:latin typeface="Tunga" panose="020B0502040204020203" pitchFamily="34" charset="0"/>
                          <a:cs typeface="Tunga" panose="020B0502040204020203" pitchFamily="34" charset="0"/>
                        </a:rPr>
                        <a:t>Moerdijk</a:t>
                      </a:r>
                      <a:r>
                        <a:rPr lang="en-GB" sz="1000" noProof="0" dirty="0">
                          <a:solidFill>
                            <a:schemeClr val="bg1"/>
                          </a:solidFill>
                          <a:latin typeface="Tunga" panose="020B0502040204020203" pitchFamily="34" charset="0"/>
                          <a:cs typeface="Tunga" panose="020B0502040204020203" pitchFamily="34" charset="0"/>
                        </a:rPr>
                        <a:t> (Departure)</a:t>
                      </a:r>
                    </a:p>
                  </a:txBody>
                  <a:tcPr>
                    <a:solidFill>
                      <a:schemeClr val="bg1">
                        <a:lumMod val="50000"/>
                      </a:schemeClr>
                    </a:solidFill>
                  </a:tcPr>
                </a:tc>
                <a:tc>
                  <a:txBody>
                    <a:bodyPr/>
                    <a:lstStyle/>
                    <a:p>
                      <a:r>
                        <a:rPr lang="en-GB" sz="1000" noProof="0" dirty="0">
                          <a:solidFill>
                            <a:schemeClr val="bg1"/>
                          </a:solidFill>
                          <a:latin typeface="Tunga" panose="020B0502040204020203" pitchFamily="34" charset="0"/>
                          <a:cs typeface="Tunga" panose="020B0502040204020203" pitchFamily="34" charset="0"/>
                        </a:rPr>
                        <a:t>Rotterdam APM2 (Arrival)</a:t>
                      </a:r>
                    </a:p>
                  </a:txBody>
                  <a:tcPr>
                    <a:solidFill>
                      <a:schemeClr val="bg1">
                        <a:lumMod val="65000"/>
                      </a:schemeClr>
                    </a:solidFill>
                  </a:tcPr>
                </a:tc>
                <a:tc>
                  <a:txBody>
                    <a:bodyPr/>
                    <a:lstStyle/>
                    <a:p>
                      <a:r>
                        <a:rPr lang="en-GB" sz="1000" noProof="0" dirty="0">
                          <a:solidFill>
                            <a:schemeClr val="bg1"/>
                          </a:solidFill>
                          <a:latin typeface="Tunga" panose="020B0502040204020203" pitchFamily="34" charset="0"/>
                          <a:cs typeface="Tunga" panose="020B0502040204020203" pitchFamily="34" charset="0"/>
                        </a:rPr>
                        <a:t>Operator</a:t>
                      </a:r>
                    </a:p>
                  </a:txBody>
                  <a:tcPr>
                    <a:solidFill>
                      <a:schemeClr val="bg1">
                        <a:lumMod val="65000"/>
                      </a:schemeClr>
                    </a:solidFill>
                  </a:tcPr>
                </a:tc>
                <a:tc>
                  <a:txBody>
                    <a:bodyPr/>
                    <a:lstStyle/>
                    <a:p>
                      <a:r>
                        <a:rPr lang="en-GB" sz="1000" noProof="0" dirty="0">
                          <a:solidFill>
                            <a:schemeClr val="bg1"/>
                          </a:solidFill>
                          <a:latin typeface="Tunga" panose="020B0502040204020203" pitchFamily="34" charset="0"/>
                          <a:cs typeface="Tunga" panose="020B0502040204020203" pitchFamily="34" charset="0"/>
                        </a:rPr>
                        <a:t>Transit time</a:t>
                      </a:r>
                    </a:p>
                  </a:txBody>
                  <a:tcPr>
                    <a:solidFill>
                      <a:schemeClr val="bg1">
                        <a:lumMod val="65000"/>
                      </a:schemeClr>
                    </a:solidFill>
                  </a:tcPr>
                </a:tc>
                <a:extLst>
                  <a:ext uri="{0D108BD9-81ED-4DB2-BD59-A6C34878D82A}">
                    <a16:rowId xmlns:a16="http://schemas.microsoft.com/office/drawing/2014/main" val="2550279558"/>
                  </a:ext>
                </a:extLst>
              </a:tr>
              <a:tr h="0">
                <a:tc>
                  <a:txBody>
                    <a:bodyPr/>
                    <a:lstStyle/>
                    <a:p>
                      <a:r>
                        <a:rPr lang="en-GB" sz="1000" baseline="0" noProof="0" dirty="0">
                          <a:solidFill>
                            <a:schemeClr val="tx1"/>
                          </a:solidFill>
                          <a:latin typeface="Tunga" panose="020B0502040204020203" pitchFamily="34" charset="0"/>
                          <a:cs typeface="Tunga" panose="020B0502040204020203" pitchFamily="34" charset="0"/>
                        </a:rPr>
                        <a:t>TU Morning</a:t>
                      </a:r>
                      <a:endParaRPr lang="en-GB" sz="1000" noProof="0" dirty="0">
                        <a:solidFill>
                          <a:schemeClr val="tx1"/>
                        </a:solidFill>
                        <a:latin typeface="Tunga" panose="020B0502040204020203" pitchFamily="34" charset="0"/>
                        <a:cs typeface="Tunga" panose="020B0502040204020203" pitchFamily="34" charset="0"/>
                      </a:endParaRPr>
                    </a:p>
                  </a:txBody>
                  <a:tcPr>
                    <a:solidFill>
                      <a:srgbClr val="FFFFCC"/>
                    </a:solidFill>
                  </a:tcPr>
                </a:tc>
                <a:tc>
                  <a:txBody>
                    <a:bodyPr/>
                    <a:lstStyle/>
                    <a:p>
                      <a:r>
                        <a:rPr lang="en-GB" sz="1000" noProof="0" dirty="0">
                          <a:solidFill>
                            <a:schemeClr val="tx1"/>
                          </a:solidFill>
                          <a:latin typeface="Tunga" panose="020B0502040204020203" pitchFamily="34" charset="0"/>
                          <a:cs typeface="Tunga" panose="020B0502040204020203" pitchFamily="34" charset="0"/>
                        </a:rPr>
                        <a:t>TU Afternoon</a:t>
                      </a:r>
                    </a:p>
                  </a:txBody>
                  <a:tcPr>
                    <a:solidFill>
                      <a:srgbClr val="FFFFCC"/>
                    </a:solidFill>
                  </a:tcPr>
                </a:tc>
                <a:tc>
                  <a:txBody>
                    <a:bodyPr/>
                    <a:lstStyle/>
                    <a:p>
                      <a:r>
                        <a:rPr lang="en-GB" sz="1000" noProof="0" dirty="0" err="1">
                          <a:solidFill>
                            <a:schemeClr val="tx1"/>
                          </a:solidFill>
                          <a:latin typeface="Tunga" panose="020B0502040204020203" pitchFamily="34" charset="0"/>
                          <a:cs typeface="Tunga" panose="020B0502040204020203" pitchFamily="34" charset="0"/>
                        </a:rPr>
                        <a:t>Danser</a:t>
                      </a:r>
                      <a:endParaRPr lang="en-GB" sz="1000" noProof="0" dirty="0">
                        <a:solidFill>
                          <a:schemeClr val="tx1"/>
                        </a:solidFill>
                        <a:latin typeface="Tunga" panose="020B0502040204020203" pitchFamily="34" charset="0"/>
                        <a:cs typeface="Tunga" panose="020B0502040204020203" pitchFamily="34" charset="0"/>
                      </a:endParaRPr>
                    </a:p>
                  </a:txBody>
                  <a:tcPr>
                    <a:solidFill>
                      <a:srgbClr val="FFFFCC"/>
                    </a:solidFill>
                  </a:tcPr>
                </a:tc>
                <a:tc>
                  <a:txBody>
                    <a:bodyPr/>
                    <a:lstStyle/>
                    <a:p>
                      <a:r>
                        <a:rPr lang="en-GB" sz="1000" noProof="0" dirty="0">
                          <a:solidFill>
                            <a:schemeClr val="tx1"/>
                          </a:solidFill>
                          <a:latin typeface="Tunga" panose="020B0502040204020203" pitchFamily="34" charset="0"/>
                          <a:cs typeface="Tunga" panose="020B0502040204020203" pitchFamily="34" charset="0"/>
                        </a:rPr>
                        <a:t>4 hours</a:t>
                      </a:r>
                    </a:p>
                  </a:txBody>
                  <a:tcPr>
                    <a:solidFill>
                      <a:srgbClr val="FFFFCC"/>
                    </a:solidFill>
                  </a:tcPr>
                </a:tc>
                <a:extLst>
                  <a:ext uri="{0D108BD9-81ED-4DB2-BD59-A6C34878D82A}">
                    <a16:rowId xmlns:a16="http://schemas.microsoft.com/office/drawing/2014/main" val="3983907128"/>
                  </a:ext>
                </a:extLst>
              </a:tr>
              <a:tr h="0">
                <a:tc>
                  <a:txBody>
                    <a:bodyPr/>
                    <a:lstStyle/>
                    <a:p>
                      <a:r>
                        <a:rPr lang="en-GB" sz="1000" noProof="0" dirty="0">
                          <a:solidFill>
                            <a:schemeClr val="bg1"/>
                          </a:solidFill>
                          <a:latin typeface="Tunga" panose="020B0502040204020203" pitchFamily="34" charset="0"/>
                          <a:cs typeface="Tunga" panose="020B0502040204020203" pitchFamily="34" charset="0"/>
                        </a:rPr>
                        <a:t>WE Morning</a:t>
                      </a:r>
                    </a:p>
                  </a:txBody>
                  <a:tcPr>
                    <a:solidFill>
                      <a:schemeClr val="bg1">
                        <a:lumMod val="50000"/>
                      </a:schemeClr>
                    </a:solidFill>
                  </a:tcPr>
                </a:tc>
                <a:tc>
                  <a:txBody>
                    <a:bodyPr/>
                    <a:lstStyle/>
                    <a:p>
                      <a:r>
                        <a:rPr lang="en-GB" sz="1000" noProof="0" dirty="0">
                          <a:solidFill>
                            <a:schemeClr val="bg1"/>
                          </a:solidFill>
                          <a:latin typeface="Tunga" panose="020B0502040204020203" pitchFamily="34" charset="0"/>
                          <a:cs typeface="Tunga" panose="020B0502040204020203" pitchFamily="34" charset="0"/>
                        </a:rPr>
                        <a:t>WE Afternoon</a:t>
                      </a:r>
                    </a:p>
                  </a:txBody>
                  <a:tcPr>
                    <a:solidFill>
                      <a:schemeClr val="bg1">
                        <a:lumMod val="65000"/>
                      </a:schemeClr>
                    </a:solidFill>
                  </a:tcPr>
                </a:tc>
                <a:tc>
                  <a:txBody>
                    <a:bodyPr/>
                    <a:lstStyle/>
                    <a:p>
                      <a:r>
                        <a:rPr lang="en-GB" sz="1000" noProof="0" dirty="0" err="1">
                          <a:solidFill>
                            <a:schemeClr val="bg1"/>
                          </a:solidFill>
                          <a:latin typeface="Tunga" panose="020B0502040204020203" pitchFamily="34" charset="0"/>
                          <a:cs typeface="Tunga" panose="020B0502040204020203" pitchFamily="34" charset="0"/>
                        </a:rPr>
                        <a:t>Danser</a:t>
                      </a:r>
                      <a:endParaRPr lang="en-GB" sz="1000" noProof="0" dirty="0">
                        <a:solidFill>
                          <a:schemeClr val="bg1"/>
                        </a:solidFill>
                        <a:latin typeface="Tunga" panose="020B0502040204020203" pitchFamily="34" charset="0"/>
                        <a:cs typeface="Tunga" panose="020B0502040204020203" pitchFamily="34" charset="0"/>
                      </a:endParaRPr>
                    </a:p>
                  </a:txBody>
                  <a:tcPr>
                    <a:solidFill>
                      <a:schemeClr val="bg1">
                        <a:lumMod val="65000"/>
                      </a:schemeClr>
                    </a:solidFill>
                  </a:tcPr>
                </a:tc>
                <a:tc>
                  <a:txBody>
                    <a:bodyPr/>
                    <a:lstStyle/>
                    <a:p>
                      <a:r>
                        <a:rPr lang="en-GB" sz="1000" noProof="0" dirty="0">
                          <a:solidFill>
                            <a:schemeClr val="bg1"/>
                          </a:solidFill>
                          <a:latin typeface="Tunga" panose="020B0502040204020203" pitchFamily="34" charset="0"/>
                          <a:cs typeface="Tunga" panose="020B0502040204020203" pitchFamily="34" charset="0"/>
                        </a:rPr>
                        <a:t>4 hours</a:t>
                      </a:r>
                    </a:p>
                  </a:txBody>
                  <a:tcPr>
                    <a:solidFill>
                      <a:schemeClr val="bg1">
                        <a:lumMod val="65000"/>
                      </a:schemeClr>
                    </a:solidFill>
                  </a:tcPr>
                </a:tc>
                <a:extLst>
                  <a:ext uri="{0D108BD9-81ED-4DB2-BD59-A6C34878D82A}">
                    <a16:rowId xmlns:a16="http://schemas.microsoft.com/office/drawing/2014/main" val="68612838"/>
                  </a:ext>
                </a:extLst>
              </a:tr>
            </a:tbl>
          </a:graphicData>
        </a:graphic>
      </p:graphicFrame>
      <p:sp>
        <p:nvSpPr>
          <p:cNvPr id="112" name="TextBox 111"/>
          <p:cNvSpPr txBox="1"/>
          <p:nvPr/>
        </p:nvSpPr>
        <p:spPr>
          <a:xfrm>
            <a:off x="205063" y="4013945"/>
            <a:ext cx="612668" cy="215444"/>
          </a:xfrm>
          <a:prstGeom prst="rect">
            <a:avLst/>
          </a:prstGeom>
          <a:noFill/>
        </p:spPr>
        <p:txBody>
          <a:bodyPr wrap="none" rtlCol="0">
            <a:spAutoFit/>
          </a:bodyPr>
          <a:lstStyle/>
          <a:p>
            <a:r>
              <a:rPr lang="en-GB" sz="800" dirty="0"/>
              <a:t>Outbound</a:t>
            </a:r>
          </a:p>
        </p:txBody>
      </p:sp>
      <p:sp>
        <p:nvSpPr>
          <p:cNvPr id="85" name="Rectangle 84"/>
          <p:cNvSpPr/>
          <p:nvPr/>
        </p:nvSpPr>
        <p:spPr>
          <a:xfrm>
            <a:off x="11456818" y="946710"/>
            <a:ext cx="570543" cy="520435"/>
          </a:xfrm>
          <a:prstGeom prst="rect">
            <a:avLst/>
          </a:prstGeom>
          <a:solidFill>
            <a:schemeClr val="bg1"/>
          </a:solidFill>
          <a:ln>
            <a:solidFill>
              <a:schemeClr val="bg1">
                <a:lumMod val="85000"/>
              </a:schemeClr>
            </a:solidFill>
          </a:ln>
          <a:effectLst>
            <a:outerShdw blurRad="50800" dist="38100" dir="18900000" algn="bl" rotWithShape="0">
              <a:prstClr val="black">
                <a:alpha val="40000"/>
              </a:prstClr>
            </a:outerShdw>
          </a:effectLst>
        </p:spPr>
        <p:style>
          <a:lnRef idx="2">
            <a:schemeClr val="accent2"/>
          </a:lnRef>
          <a:fillRef idx="1">
            <a:schemeClr val="lt1"/>
          </a:fillRef>
          <a:effectRef idx="0">
            <a:schemeClr val="accent2"/>
          </a:effectRef>
          <a:fontRef idx="minor">
            <a:schemeClr val="dk1"/>
          </a:fontRef>
        </p:style>
        <p:txBody>
          <a:bodyPr lIns="0" rIns="0" bIns="0" rtlCol="0" anchor="ctr"/>
          <a:lstStyle/>
          <a:p>
            <a:r>
              <a:rPr lang="nl-NL" sz="1000" dirty="0">
                <a:solidFill>
                  <a:schemeClr val="bg1">
                    <a:lumMod val="50000"/>
                  </a:schemeClr>
                </a:solidFill>
                <a:latin typeface="Tunga" panose="020B0502040204020203" pitchFamily="34" charset="0"/>
                <a:cs typeface="Tunga" panose="020B0502040204020203" pitchFamily="34" charset="0"/>
              </a:rPr>
              <a:t>  128kg</a:t>
            </a:r>
          </a:p>
        </p:txBody>
      </p:sp>
      <p:sp>
        <p:nvSpPr>
          <p:cNvPr id="86" name="Rectangle 85"/>
          <p:cNvSpPr/>
          <p:nvPr/>
        </p:nvSpPr>
        <p:spPr>
          <a:xfrm>
            <a:off x="11485493" y="4102668"/>
            <a:ext cx="570543" cy="520435"/>
          </a:xfrm>
          <a:prstGeom prst="rect">
            <a:avLst/>
          </a:prstGeom>
          <a:solidFill>
            <a:schemeClr val="bg1"/>
          </a:solidFill>
          <a:ln>
            <a:solidFill>
              <a:schemeClr val="bg1">
                <a:lumMod val="85000"/>
              </a:schemeClr>
            </a:solidFill>
          </a:ln>
          <a:effectLst>
            <a:outerShdw blurRad="50800" dist="38100" dir="18900000" algn="bl" rotWithShape="0">
              <a:prstClr val="black">
                <a:alpha val="40000"/>
              </a:prstClr>
            </a:outerShdw>
          </a:effectLst>
        </p:spPr>
        <p:style>
          <a:lnRef idx="2">
            <a:schemeClr val="accent2"/>
          </a:lnRef>
          <a:fillRef idx="1">
            <a:schemeClr val="lt1"/>
          </a:fillRef>
          <a:effectRef idx="0">
            <a:schemeClr val="accent2"/>
          </a:effectRef>
          <a:fontRef idx="minor">
            <a:schemeClr val="dk1"/>
          </a:fontRef>
        </p:style>
        <p:txBody>
          <a:bodyPr lIns="0" rIns="0" bIns="0" rtlCol="0" anchor="ctr"/>
          <a:lstStyle/>
          <a:p>
            <a:r>
              <a:rPr lang="nl-NL" sz="1000" dirty="0">
                <a:solidFill>
                  <a:schemeClr val="bg1">
                    <a:lumMod val="50000"/>
                  </a:schemeClr>
                </a:solidFill>
                <a:latin typeface="Tunga" panose="020B0502040204020203" pitchFamily="34" charset="0"/>
                <a:cs typeface="Tunga" panose="020B0502040204020203" pitchFamily="34" charset="0"/>
              </a:rPr>
              <a:t>  120kg</a:t>
            </a:r>
          </a:p>
        </p:txBody>
      </p:sp>
      <p:sp>
        <p:nvSpPr>
          <p:cNvPr id="87" name="Rectangle 86"/>
          <p:cNvSpPr/>
          <p:nvPr/>
        </p:nvSpPr>
        <p:spPr>
          <a:xfrm>
            <a:off x="11480320" y="4810301"/>
            <a:ext cx="570543" cy="520435"/>
          </a:xfrm>
          <a:prstGeom prst="rect">
            <a:avLst/>
          </a:prstGeom>
          <a:solidFill>
            <a:schemeClr val="bg1"/>
          </a:solidFill>
          <a:ln>
            <a:solidFill>
              <a:schemeClr val="bg1">
                <a:lumMod val="85000"/>
              </a:schemeClr>
            </a:solidFill>
          </a:ln>
          <a:effectLst>
            <a:outerShdw blurRad="50800" dist="38100" dir="18900000" algn="bl" rotWithShape="0">
              <a:prstClr val="black">
                <a:alpha val="40000"/>
              </a:prstClr>
            </a:outerShdw>
          </a:effectLst>
        </p:spPr>
        <p:style>
          <a:lnRef idx="2">
            <a:schemeClr val="accent2"/>
          </a:lnRef>
          <a:fillRef idx="1">
            <a:schemeClr val="lt1"/>
          </a:fillRef>
          <a:effectRef idx="0">
            <a:schemeClr val="accent2"/>
          </a:effectRef>
          <a:fontRef idx="minor">
            <a:schemeClr val="dk1"/>
          </a:fontRef>
        </p:style>
        <p:txBody>
          <a:bodyPr lIns="0" rIns="0" bIns="0" rtlCol="0" anchor="ctr"/>
          <a:lstStyle/>
          <a:p>
            <a:pPr algn="ctr"/>
            <a:r>
              <a:rPr lang="nl-NL" sz="1000" dirty="0">
                <a:solidFill>
                  <a:schemeClr val="bg1">
                    <a:lumMod val="50000"/>
                  </a:schemeClr>
                </a:solidFill>
                <a:latin typeface="Tunga" panose="020B0502040204020203" pitchFamily="34" charset="0"/>
                <a:cs typeface="Tunga" panose="020B0502040204020203" pitchFamily="34" charset="0"/>
              </a:rPr>
              <a:t> 136kg</a:t>
            </a:r>
          </a:p>
        </p:txBody>
      </p:sp>
      <p:sp>
        <p:nvSpPr>
          <p:cNvPr id="2" name="Slide Number Placeholder 1"/>
          <p:cNvSpPr>
            <a:spLocks noGrp="1"/>
          </p:cNvSpPr>
          <p:nvPr>
            <p:ph type="sldNum" sz="quarter" idx="12"/>
          </p:nvPr>
        </p:nvSpPr>
        <p:spPr/>
        <p:txBody>
          <a:bodyPr/>
          <a:lstStyle/>
          <a:p>
            <a:fld id="{B6F15528-21DE-4FAA-801E-634DDDAF4B2B}" type="slidenum">
              <a:rPr lang="en-US" smtClean="0"/>
              <a:pPr/>
              <a:t>40</a:t>
            </a:fld>
            <a:endParaRPr lang="en-US"/>
          </a:p>
        </p:txBody>
      </p:sp>
      <p:sp>
        <p:nvSpPr>
          <p:cNvPr id="92" name="TextBox 91"/>
          <p:cNvSpPr txBox="1"/>
          <p:nvPr/>
        </p:nvSpPr>
        <p:spPr>
          <a:xfrm>
            <a:off x="165652" y="-418196"/>
            <a:ext cx="2601975" cy="338554"/>
          </a:xfrm>
          <a:prstGeom prst="rect">
            <a:avLst/>
          </a:prstGeom>
          <a:noFill/>
          <a:effectLst>
            <a:outerShdw blurRad="50800" dist="38100" dir="2700000" algn="tl" rotWithShape="0">
              <a:prstClr val="black">
                <a:alpha val="40000"/>
              </a:prstClr>
            </a:outerShdw>
          </a:effectLst>
        </p:spPr>
        <p:txBody>
          <a:bodyPr wrap="square" rtlCol="0">
            <a:spAutoFit/>
          </a:bodyPr>
          <a:lstStyle/>
          <a:p>
            <a:r>
              <a:rPr lang="nl-NL" sz="1600" dirty="0">
                <a:solidFill>
                  <a:schemeClr val="bg1"/>
                </a:solidFill>
                <a:latin typeface="Tunga" panose="020B0502040204020203" pitchFamily="34" charset="0"/>
                <a:cs typeface="Tunga" panose="020B0502040204020203" pitchFamily="34" charset="0"/>
              </a:rPr>
              <a:t>No container # - Import</a:t>
            </a:r>
          </a:p>
        </p:txBody>
      </p:sp>
      <p:sp>
        <p:nvSpPr>
          <p:cNvPr id="88" name="Rectangle 87"/>
          <p:cNvSpPr/>
          <p:nvPr/>
        </p:nvSpPr>
        <p:spPr>
          <a:xfrm>
            <a:off x="7111675" y="4116591"/>
            <a:ext cx="530864" cy="502157"/>
          </a:xfrm>
          <a:prstGeom prst="rect">
            <a:avLst/>
          </a:prstGeom>
          <a:solidFill>
            <a:schemeClr val="bg1"/>
          </a:solidFill>
          <a:ln>
            <a:solidFill>
              <a:schemeClr val="bg1">
                <a:lumMod val="85000"/>
              </a:schemeClr>
            </a:solidFill>
          </a:ln>
          <a:effectLst>
            <a:outerShdw blurRad="50800" dist="38100" dir="18900000" algn="bl" rotWithShape="0">
              <a:prstClr val="black">
                <a:alpha val="40000"/>
              </a:prstClr>
            </a:outerShdw>
          </a:effectLst>
        </p:spPr>
        <p:style>
          <a:lnRef idx="2">
            <a:schemeClr val="accent2"/>
          </a:lnRef>
          <a:fillRef idx="1">
            <a:schemeClr val="lt1"/>
          </a:fillRef>
          <a:effectRef idx="0">
            <a:schemeClr val="accent2"/>
          </a:effectRef>
          <a:fontRef idx="minor">
            <a:schemeClr val="dk1"/>
          </a:fontRef>
        </p:style>
        <p:txBody>
          <a:bodyPr lIns="0" rIns="0" bIns="0" rtlCol="0" anchor="ctr"/>
          <a:lstStyle/>
          <a:p>
            <a:r>
              <a:rPr lang="nl-NL" sz="1000" dirty="0">
                <a:solidFill>
                  <a:schemeClr val="bg1">
                    <a:lumMod val="50000"/>
                  </a:schemeClr>
                </a:solidFill>
                <a:latin typeface="Tunga" panose="020B0502040204020203" pitchFamily="34" charset="0"/>
                <a:cs typeface="Tunga" panose="020B0502040204020203" pitchFamily="34" charset="0"/>
              </a:rPr>
              <a:t>  </a:t>
            </a:r>
          </a:p>
        </p:txBody>
      </p:sp>
      <p:sp>
        <p:nvSpPr>
          <p:cNvPr id="89" name="Rectangle 88"/>
          <p:cNvSpPr/>
          <p:nvPr/>
        </p:nvSpPr>
        <p:spPr>
          <a:xfrm>
            <a:off x="7111675" y="939300"/>
            <a:ext cx="570543" cy="520435"/>
          </a:xfrm>
          <a:prstGeom prst="rect">
            <a:avLst/>
          </a:prstGeom>
          <a:solidFill>
            <a:schemeClr val="bg1"/>
          </a:solidFill>
          <a:ln>
            <a:solidFill>
              <a:schemeClr val="bg1">
                <a:lumMod val="85000"/>
              </a:schemeClr>
            </a:solidFill>
          </a:ln>
          <a:effectLst>
            <a:outerShdw blurRad="50800" dist="38100" dir="18900000" algn="bl" rotWithShape="0">
              <a:prstClr val="black">
                <a:alpha val="40000"/>
              </a:prstClr>
            </a:outerShdw>
          </a:effectLst>
        </p:spPr>
        <p:style>
          <a:lnRef idx="2">
            <a:schemeClr val="accent2"/>
          </a:lnRef>
          <a:fillRef idx="1">
            <a:schemeClr val="lt1"/>
          </a:fillRef>
          <a:effectRef idx="0">
            <a:schemeClr val="accent2"/>
          </a:effectRef>
          <a:fontRef idx="minor">
            <a:schemeClr val="dk1"/>
          </a:fontRef>
        </p:style>
        <p:txBody>
          <a:bodyPr lIns="0" rIns="0" bIns="0" rtlCol="0" anchor="ctr"/>
          <a:lstStyle/>
          <a:p>
            <a:r>
              <a:rPr lang="nl-NL" sz="1000" dirty="0">
                <a:solidFill>
                  <a:schemeClr val="bg1">
                    <a:lumMod val="50000"/>
                  </a:schemeClr>
                </a:solidFill>
                <a:latin typeface="Tunga" panose="020B0502040204020203" pitchFamily="34" charset="0"/>
                <a:cs typeface="Tunga" panose="020B0502040204020203" pitchFamily="34" charset="0"/>
              </a:rPr>
              <a:t>  </a:t>
            </a:r>
          </a:p>
        </p:txBody>
      </p:sp>
      <p:pic>
        <p:nvPicPr>
          <p:cNvPr id="93" name="Picture 24" descr="https://upload.wikimedia.org/wikipedia/en/thumb/f/f3/Maersk_Oil_logo.svg/1135px-Maersk_Oil_logo.svg.png"/>
          <p:cNvPicPr>
            <a:picLocks noChangeAspect="1" noChangeArrowheads="1"/>
          </p:cNvPicPr>
          <p:nvPr/>
        </p:nvPicPr>
        <p:blipFill>
          <a:blip r:embed="rId13" cstate="print">
            <a:extLst>
              <a:ext uri="{28A0092B-C50C-407E-A947-70E740481C1C}">
                <a14:useLocalDpi xmlns:a14="http://schemas.microsoft.com/office/drawing/2010/main" val="0"/>
              </a:ext>
            </a:extLst>
          </a:blip>
          <a:srcRect/>
          <a:stretch>
            <a:fillRect/>
          </a:stretch>
        </p:blipFill>
        <p:spPr bwMode="auto">
          <a:xfrm>
            <a:off x="7314160" y="1110236"/>
            <a:ext cx="212715" cy="191912"/>
          </a:xfrm>
          <a:prstGeom prst="rect">
            <a:avLst/>
          </a:prstGeom>
          <a:noFill/>
          <a:extLst>
            <a:ext uri="{909E8E84-426E-40DD-AFC4-6F175D3DCCD1}">
              <a14:hiddenFill xmlns:a14="http://schemas.microsoft.com/office/drawing/2010/main">
                <a:solidFill>
                  <a:srgbClr val="FFFFFF"/>
                </a:solidFill>
              </a14:hiddenFill>
            </a:ext>
          </a:extLst>
        </p:spPr>
      </p:pic>
      <p:pic>
        <p:nvPicPr>
          <p:cNvPr id="94" name="Picture 93"/>
          <p:cNvPicPr>
            <a:picLocks noChangeAspect="1"/>
          </p:cNvPicPr>
          <p:nvPr/>
        </p:nvPicPr>
        <p:blipFill>
          <a:blip r:embed="rId14">
            <a:extLst>
              <a:ext uri="{28A0092B-C50C-407E-A947-70E740481C1C}">
                <a14:useLocalDpi xmlns:a14="http://schemas.microsoft.com/office/drawing/2010/main" val="0"/>
              </a:ext>
            </a:extLst>
          </a:blip>
          <a:stretch>
            <a:fillRect/>
          </a:stretch>
        </p:blipFill>
        <p:spPr>
          <a:xfrm>
            <a:off x="7336318" y="4268824"/>
            <a:ext cx="174823" cy="174823"/>
          </a:xfrm>
          <a:prstGeom prst="rect">
            <a:avLst/>
          </a:prstGeom>
        </p:spPr>
      </p:pic>
      <p:sp>
        <p:nvSpPr>
          <p:cNvPr id="96" name="Rectangle 95"/>
          <p:cNvSpPr/>
          <p:nvPr/>
        </p:nvSpPr>
        <p:spPr>
          <a:xfrm>
            <a:off x="7086600" y="4813565"/>
            <a:ext cx="570543" cy="520435"/>
          </a:xfrm>
          <a:prstGeom prst="rect">
            <a:avLst/>
          </a:prstGeom>
          <a:solidFill>
            <a:schemeClr val="bg1"/>
          </a:solidFill>
          <a:ln>
            <a:solidFill>
              <a:schemeClr val="bg1">
                <a:lumMod val="85000"/>
              </a:schemeClr>
            </a:solidFill>
          </a:ln>
          <a:effectLst>
            <a:outerShdw blurRad="50800" dist="38100" dir="18900000" algn="bl" rotWithShape="0">
              <a:prstClr val="black">
                <a:alpha val="40000"/>
              </a:prstClr>
            </a:outerShdw>
          </a:effectLst>
        </p:spPr>
        <p:style>
          <a:lnRef idx="2">
            <a:schemeClr val="accent2"/>
          </a:lnRef>
          <a:fillRef idx="1">
            <a:schemeClr val="lt1"/>
          </a:fillRef>
          <a:effectRef idx="0">
            <a:schemeClr val="accent2"/>
          </a:effectRef>
          <a:fontRef idx="minor">
            <a:schemeClr val="dk1"/>
          </a:fontRef>
        </p:style>
        <p:txBody>
          <a:bodyPr lIns="0" rIns="0" bIns="0" rtlCol="0" anchor="ctr"/>
          <a:lstStyle/>
          <a:p>
            <a:pPr algn="ctr"/>
            <a:r>
              <a:rPr lang="nl-NL" sz="1100" b="1" dirty="0">
                <a:solidFill>
                  <a:schemeClr val="bg1">
                    <a:lumMod val="50000"/>
                  </a:schemeClr>
                </a:solidFill>
                <a:latin typeface="Tunga" panose="020B0502040204020203" pitchFamily="34" charset="0"/>
                <a:cs typeface="Tunga" panose="020B0502040204020203" pitchFamily="34" charset="0"/>
              </a:rPr>
              <a:t>?</a:t>
            </a:r>
          </a:p>
        </p:txBody>
      </p:sp>
      <p:sp>
        <p:nvSpPr>
          <p:cNvPr id="97" name="Rectangle 96">
            <a:hlinkClick r:id="rId19" action="ppaction://hlinksldjump"/>
          </p:cNvPr>
          <p:cNvSpPr/>
          <p:nvPr/>
        </p:nvSpPr>
        <p:spPr>
          <a:xfrm>
            <a:off x="110198" y="914400"/>
            <a:ext cx="2310095" cy="2856165"/>
          </a:xfrm>
          <a:prstGeom prst="rect">
            <a:avLst/>
          </a:prstGeom>
          <a:solidFill>
            <a:schemeClr val="bg1">
              <a:lumMod val="85000"/>
            </a:schemeClr>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a:p>
        </p:txBody>
      </p:sp>
      <p:sp>
        <p:nvSpPr>
          <p:cNvPr id="98" name="TextBox 97"/>
          <p:cNvSpPr txBox="1"/>
          <p:nvPr/>
        </p:nvSpPr>
        <p:spPr>
          <a:xfrm>
            <a:off x="591468" y="922110"/>
            <a:ext cx="925318" cy="461665"/>
          </a:xfrm>
          <a:prstGeom prst="rect">
            <a:avLst/>
          </a:prstGeom>
          <a:noFill/>
        </p:spPr>
        <p:txBody>
          <a:bodyPr wrap="none" rtlCol="0">
            <a:spAutoFit/>
          </a:bodyPr>
          <a:lstStyle/>
          <a:p>
            <a:r>
              <a:rPr lang="en-GB" sz="1200" b="1" dirty="0"/>
              <a:t>Destination</a:t>
            </a:r>
          </a:p>
          <a:p>
            <a:r>
              <a:rPr lang="en-GB" sz="1200" dirty="0">
                <a:cs typeface="Tunga" panose="020B0502040204020203" pitchFamily="34" charset="0"/>
              </a:rPr>
              <a:t>Shanghai</a:t>
            </a:r>
          </a:p>
        </p:txBody>
      </p:sp>
      <p:sp>
        <p:nvSpPr>
          <p:cNvPr id="99" name="TextBox 98"/>
          <p:cNvSpPr txBox="1"/>
          <p:nvPr/>
        </p:nvSpPr>
        <p:spPr>
          <a:xfrm>
            <a:off x="600204" y="1684494"/>
            <a:ext cx="1132361" cy="461665"/>
          </a:xfrm>
          <a:prstGeom prst="rect">
            <a:avLst/>
          </a:prstGeom>
          <a:noFill/>
        </p:spPr>
        <p:txBody>
          <a:bodyPr wrap="none" rtlCol="0">
            <a:spAutoFit/>
          </a:bodyPr>
          <a:lstStyle/>
          <a:p>
            <a:r>
              <a:rPr lang="en-GB" sz="1200" b="1" dirty="0"/>
              <a:t>Container type</a:t>
            </a:r>
          </a:p>
          <a:p>
            <a:r>
              <a:rPr lang="en-GB" sz="1200" dirty="0">
                <a:latin typeface="Tunga" panose="020B0502040204020203" pitchFamily="34" charset="0"/>
                <a:cs typeface="Tunga" panose="020B0502040204020203" pitchFamily="34" charset="0"/>
              </a:rPr>
              <a:t>40 FT</a:t>
            </a:r>
          </a:p>
        </p:txBody>
      </p:sp>
      <p:sp>
        <p:nvSpPr>
          <p:cNvPr id="100" name="TextBox 99"/>
          <p:cNvSpPr txBox="1"/>
          <p:nvPr/>
        </p:nvSpPr>
        <p:spPr>
          <a:xfrm>
            <a:off x="600204" y="1295400"/>
            <a:ext cx="577402" cy="461665"/>
          </a:xfrm>
          <a:prstGeom prst="rect">
            <a:avLst/>
          </a:prstGeom>
          <a:noFill/>
        </p:spPr>
        <p:txBody>
          <a:bodyPr wrap="none" rtlCol="0">
            <a:spAutoFit/>
          </a:bodyPr>
          <a:lstStyle/>
          <a:p>
            <a:r>
              <a:rPr lang="en-GB" sz="1200" b="1" dirty="0"/>
              <a:t>Origin</a:t>
            </a:r>
          </a:p>
          <a:p>
            <a:r>
              <a:rPr lang="en-GB" sz="1200" dirty="0"/>
              <a:t>Breda</a:t>
            </a:r>
          </a:p>
        </p:txBody>
      </p:sp>
      <p:pic>
        <p:nvPicPr>
          <p:cNvPr id="101" name="Picture 100" descr="want to create function that when a new point occurs this file will ..."/>
          <p:cNvPicPr>
            <a:picLocks noChangeAspect="1"/>
          </p:cNvPicPr>
          <p:nvPr/>
        </p:nvPicPr>
        <p:blipFill>
          <a:blip r:embed="rId12"/>
          <a:stretch>
            <a:fillRect/>
          </a:stretch>
        </p:blipFill>
        <p:spPr>
          <a:xfrm flipH="1">
            <a:off x="300832" y="1001112"/>
            <a:ext cx="160338" cy="280591"/>
          </a:xfrm>
          <a:prstGeom prst="rect">
            <a:avLst/>
          </a:prstGeom>
        </p:spPr>
      </p:pic>
      <p:pic>
        <p:nvPicPr>
          <p:cNvPr id="102" name="Picture 101" descr="want to create function that when a new point occurs this file will ..."/>
          <p:cNvPicPr>
            <a:picLocks noChangeAspect="1"/>
          </p:cNvPicPr>
          <p:nvPr/>
        </p:nvPicPr>
        <p:blipFill>
          <a:blip r:embed="rId12">
            <a:duotone>
              <a:schemeClr val="accent1">
                <a:shade val="45000"/>
                <a:satMod val="135000"/>
              </a:schemeClr>
              <a:prstClr val="white"/>
            </a:duotone>
          </a:blip>
          <a:stretch>
            <a:fillRect/>
          </a:stretch>
        </p:blipFill>
        <p:spPr>
          <a:xfrm flipH="1">
            <a:off x="293506" y="1396393"/>
            <a:ext cx="160338" cy="280591"/>
          </a:xfrm>
          <a:prstGeom prst="rect">
            <a:avLst/>
          </a:prstGeom>
        </p:spPr>
      </p:pic>
      <p:pic>
        <p:nvPicPr>
          <p:cNvPr id="103" name="Picture 2" descr="http://www.containerhomes-info.com/images/20-dry_gfx.jpg"/>
          <p:cNvPicPr>
            <a:picLocks noChangeAspect="1" noChangeArrowheads="1"/>
          </p:cNvPicPr>
          <p:nvPr/>
        </p:nvPicPr>
        <p:blipFill>
          <a:blip r:embed="rId20"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252569" y="1784071"/>
            <a:ext cx="321514" cy="233634"/>
          </a:xfrm>
          <a:prstGeom prst="rect">
            <a:avLst/>
          </a:prstGeom>
          <a:noFill/>
          <a:extLst>
            <a:ext uri="{909E8E84-426E-40DD-AFC4-6F175D3DCCD1}">
              <a14:hiddenFill xmlns:a14="http://schemas.microsoft.com/office/drawing/2010/main">
                <a:solidFill>
                  <a:srgbClr val="FFFFFF"/>
                </a:solidFill>
              </a14:hiddenFill>
            </a:ext>
          </a:extLst>
        </p:spPr>
      </p:pic>
      <p:sp>
        <p:nvSpPr>
          <p:cNvPr id="104" name="TextBox 103"/>
          <p:cNvSpPr txBox="1"/>
          <p:nvPr/>
        </p:nvSpPr>
        <p:spPr>
          <a:xfrm>
            <a:off x="538425" y="2133355"/>
            <a:ext cx="1161921" cy="461665"/>
          </a:xfrm>
          <a:prstGeom prst="rect">
            <a:avLst/>
          </a:prstGeom>
          <a:noFill/>
        </p:spPr>
        <p:txBody>
          <a:bodyPr wrap="none" rtlCol="0">
            <a:spAutoFit/>
          </a:bodyPr>
          <a:lstStyle/>
          <a:p>
            <a:r>
              <a:rPr lang="en-GB" sz="1200" b="1" dirty="0"/>
              <a:t>Earliest pick-up</a:t>
            </a:r>
          </a:p>
          <a:p>
            <a:r>
              <a:rPr lang="en-GB" sz="1200" dirty="0">
                <a:latin typeface="Tunga" panose="020B0502040204020203" pitchFamily="34" charset="0"/>
                <a:cs typeface="Tunga" panose="020B0502040204020203" pitchFamily="34" charset="0"/>
              </a:rPr>
              <a:t>2016-09-04</a:t>
            </a:r>
          </a:p>
        </p:txBody>
      </p:sp>
      <p:sp>
        <p:nvSpPr>
          <p:cNvPr id="105" name="Rectangle 104"/>
          <p:cNvSpPr/>
          <p:nvPr/>
        </p:nvSpPr>
        <p:spPr>
          <a:xfrm flipV="1">
            <a:off x="119395" y="1981200"/>
            <a:ext cx="405024" cy="203403"/>
          </a:xfrm>
          <a:prstGeom prst="rect">
            <a:avLst/>
          </a:prstGeom>
          <a:solidFill>
            <a:schemeClr val="bg1">
              <a:lumMod val="8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a:p>
        </p:txBody>
      </p:sp>
      <p:sp>
        <p:nvSpPr>
          <p:cNvPr id="106" name="TextBox 105"/>
          <p:cNvSpPr txBox="1"/>
          <p:nvPr/>
        </p:nvSpPr>
        <p:spPr>
          <a:xfrm>
            <a:off x="533632" y="2546655"/>
            <a:ext cx="934743" cy="461665"/>
          </a:xfrm>
          <a:prstGeom prst="rect">
            <a:avLst/>
          </a:prstGeom>
          <a:noFill/>
        </p:spPr>
        <p:txBody>
          <a:bodyPr wrap="none" rtlCol="0">
            <a:spAutoFit/>
          </a:bodyPr>
          <a:lstStyle/>
          <a:p>
            <a:r>
              <a:rPr lang="en-GB" sz="1200" b="1" dirty="0"/>
              <a:t>Last pick up</a:t>
            </a:r>
          </a:p>
          <a:p>
            <a:r>
              <a:rPr lang="en-GB" sz="1200" dirty="0">
                <a:latin typeface="Tunga" panose="020B0502040204020203" pitchFamily="34" charset="0"/>
                <a:cs typeface="Tunga" panose="020B0502040204020203" pitchFamily="34" charset="0"/>
              </a:rPr>
              <a:t>2016-09-14</a:t>
            </a:r>
          </a:p>
        </p:txBody>
      </p:sp>
      <p:pic>
        <p:nvPicPr>
          <p:cNvPr id="107" name="Picture 381" descr="Afbeeldingsresultaat voor calendar icon"/>
          <p:cNvPicPr>
            <a:picLocks noChangeAspect="1" noChangeArrowheads="1"/>
          </p:cNvPicPr>
          <p:nvPr/>
        </p:nvPicPr>
        <p:blipFill>
          <a:blip r:embed="rId21"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247681" y="2195078"/>
            <a:ext cx="293004" cy="293004"/>
          </a:xfrm>
          <a:prstGeom prst="rect">
            <a:avLst/>
          </a:prstGeom>
          <a:noFill/>
          <a:extLst>
            <a:ext uri="{909E8E84-426E-40DD-AFC4-6F175D3DCCD1}">
              <a14:hiddenFill xmlns:a14="http://schemas.microsoft.com/office/drawing/2010/main">
                <a:solidFill>
                  <a:srgbClr val="FFFFFF"/>
                </a:solidFill>
              </a14:hiddenFill>
            </a:ext>
          </a:extLst>
        </p:spPr>
      </p:pic>
      <p:pic>
        <p:nvPicPr>
          <p:cNvPr id="108" name="Picture 381" descr="Afbeeldingsresultaat voor calendar icon"/>
          <p:cNvPicPr>
            <a:picLocks noChangeAspect="1" noChangeArrowheads="1"/>
          </p:cNvPicPr>
          <p:nvPr/>
        </p:nvPicPr>
        <p:blipFill>
          <a:blip r:embed="rId21" cstate="print">
            <a:clrChange>
              <a:clrFrom>
                <a:srgbClr val="FFFFFF"/>
              </a:clrFrom>
              <a:clrTo>
                <a:srgbClr val="FFFFFF">
                  <a:alpha val="0"/>
                </a:srgbClr>
              </a:clrTo>
            </a:clrChange>
            <a:duotone>
              <a:prstClr val="black"/>
              <a:schemeClr val="accent2">
                <a:tint val="45000"/>
                <a:satMod val="400000"/>
              </a:schemeClr>
            </a:duotone>
            <a:extLst>
              <a:ext uri="{28A0092B-C50C-407E-A947-70E740481C1C}">
                <a14:useLocalDpi xmlns:a14="http://schemas.microsoft.com/office/drawing/2010/main" val="0"/>
              </a:ext>
            </a:extLst>
          </a:blip>
          <a:srcRect/>
          <a:stretch>
            <a:fillRect/>
          </a:stretch>
        </p:blipFill>
        <p:spPr bwMode="auto">
          <a:xfrm>
            <a:off x="268607" y="2586346"/>
            <a:ext cx="293004" cy="293004"/>
          </a:xfrm>
          <a:prstGeom prst="rect">
            <a:avLst/>
          </a:prstGeom>
          <a:noFill/>
          <a:extLst>
            <a:ext uri="{909E8E84-426E-40DD-AFC4-6F175D3DCCD1}">
              <a14:hiddenFill xmlns:a14="http://schemas.microsoft.com/office/drawing/2010/main">
                <a:solidFill>
                  <a:srgbClr val="FFFFFF"/>
                </a:solidFill>
              </a14:hiddenFill>
            </a:ext>
          </a:extLst>
        </p:spPr>
      </p:pic>
      <p:pic>
        <p:nvPicPr>
          <p:cNvPr id="109" name="Picture 385" descr="https://cdn3.iconfinder.com/data/icons/meanicons-base/512/meanicons_50-512.png">
            <a:hlinkClick r:id="rId22" action="ppaction://hlinksldjump"/>
          </p:cNvPr>
          <p:cNvPicPr>
            <a:picLocks noChangeAspect="1" noChangeArrowheads="1"/>
          </p:cNvPicPr>
          <p:nvPr/>
        </p:nvPicPr>
        <p:blipFill>
          <a:blip r:embed="rId23" cstate="print">
            <a:extLst>
              <a:ext uri="{28A0092B-C50C-407E-A947-70E740481C1C}">
                <a14:useLocalDpi xmlns:a14="http://schemas.microsoft.com/office/drawing/2010/main" val="0"/>
              </a:ext>
            </a:extLst>
          </a:blip>
          <a:srcRect/>
          <a:stretch>
            <a:fillRect/>
          </a:stretch>
        </p:blipFill>
        <p:spPr bwMode="auto">
          <a:xfrm>
            <a:off x="2094574" y="962195"/>
            <a:ext cx="217985" cy="210322"/>
          </a:xfrm>
          <a:prstGeom prst="rect">
            <a:avLst/>
          </a:prstGeom>
          <a:noFill/>
          <a:extLst>
            <a:ext uri="{909E8E84-426E-40DD-AFC4-6F175D3DCCD1}">
              <a14:hiddenFill xmlns:a14="http://schemas.microsoft.com/office/drawing/2010/main">
                <a:solidFill>
                  <a:srgbClr val="FFFFFF"/>
                </a:solidFill>
              </a14:hiddenFill>
            </a:ext>
          </a:extLst>
        </p:spPr>
      </p:pic>
      <p:cxnSp>
        <p:nvCxnSpPr>
          <p:cNvPr id="71" name="Straight Arrow Connector 70"/>
          <p:cNvCxnSpPr>
            <a:stCxn id="134" idx="3"/>
          </p:cNvCxnSpPr>
          <p:nvPr/>
        </p:nvCxnSpPr>
        <p:spPr>
          <a:xfrm>
            <a:off x="1294278" y="6159442"/>
            <a:ext cx="7156437" cy="32330"/>
          </a:xfrm>
          <a:prstGeom prst="straightConnector1">
            <a:avLst/>
          </a:prstGeom>
          <a:ln w="38100">
            <a:tailEnd type="triangle"/>
          </a:ln>
        </p:spPr>
        <p:style>
          <a:lnRef idx="1">
            <a:schemeClr val="accent1"/>
          </a:lnRef>
          <a:fillRef idx="0">
            <a:schemeClr val="accent1"/>
          </a:fillRef>
          <a:effectRef idx="0">
            <a:schemeClr val="accent1"/>
          </a:effectRef>
          <a:fontRef idx="minor">
            <a:schemeClr val="tx1"/>
          </a:fontRef>
        </p:style>
      </p:cxnSp>
      <p:pic>
        <p:nvPicPr>
          <p:cNvPr id="81" name="Picture 2"/>
          <p:cNvPicPr>
            <a:picLocks noChangeAspect="1" noChangeArrowheads="1"/>
          </p:cNvPicPr>
          <p:nvPr/>
        </p:nvPicPr>
        <p:blipFill>
          <a:blip r:embed="rId9">
            <a:duotone>
              <a:schemeClr val="bg2">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2108742" y="5848803"/>
            <a:ext cx="207430" cy="207430"/>
          </a:xfrm>
          <a:prstGeom prst="rect">
            <a:avLst/>
          </a:prstGeom>
          <a:noFill/>
          <a:ln>
            <a:noFill/>
          </a:ln>
          <a:effectLst>
            <a:outerShdw blurRad="50800" dist="38100" dir="18900000" algn="bl" rotWithShape="0">
              <a:prstClr val="black">
                <a:alpha val="40000"/>
              </a:prstClr>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84" name="Rectangle 83"/>
          <p:cNvSpPr/>
          <p:nvPr/>
        </p:nvSpPr>
        <p:spPr>
          <a:xfrm>
            <a:off x="314810" y="6607926"/>
            <a:ext cx="800133" cy="1728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l-NL" sz="1000" dirty="0"/>
              <a:t>4-9</a:t>
            </a:r>
          </a:p>
        </p:txBody>
      </p:sp>
      <p:sp>
        <p:nvSpPr>
          <p:cNvPr id="95" name="Rectangle 94"/>
          <p:cNvSpPr/>
          <p:nvPr/>
        </p:nvSpPr>
        <p:spPr>
          <a:xfrm>
            <a:off x="1109731" y="6607926"/>
            <a:ext cx="800133" cy="1728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l-NL" sz="1000" dirty="0"/>
              <a:t>5-9</a:t>
            </a:r>
          </a:p>
        </p:txBody>
      </p:sp>
      <p:sp>
        <p:nvSpPr>
          <p:cNvPr id="110" name="Rectangle 109"/>
          <p:cNvSpPr/>
          <p:nvPr/>
        </p:nvSpPr>
        <p:spPr>
          <a:xfrm>
            <a:off x="1905000" y="6607926"/>
            <a:ext cx="800133" cy="1728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l-NL" sz="1000" dirty="0"/>
              <a:t>6-9</a:t>
            </a:r>
          </a:p>
        </p:txBody>
      </p:sp>
      <p:sp>
        <p:nvSpPr>
          <p:cNvPr id="111" name="Rectangle 110"/>
          <p:cNvSpPr/>
          <p:nvPr/>
        </p:nvSpPr>
        <p:spPr>
          <a:xfrm>
            <a:off x="2704785" y="6607926"/>
            <a:ext cx="800133" cy="1728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l-NL" sz="1000" dirty="0"/>
              <a:t>7-9</a:t>
            </a:r>
          </a:p>
        </p:txBody>
      </p:sp>
      <p:sp>
        <p:nvSpPr>
          <p:cNvPr id="113" name="Rectangle 112"/>
          <p:cNvSpPr/>
          <p:nvPr/>
        </p:nvSpPr>
        <p:spPr>
          <a:xfrm>
            <a:off x="3497948" y="6607926"/>
            <a:ext cx="800133" cy="1728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l-NL" sz="1000" dirty="0"/>
              <a:t>8-9</a:t>
            </a:r>
          </a:p>
        </p:txBody>
      </p:sp>
      <p:sp>
        <p:nvSpPr>
          <p:cNvPr id="114" name="Rectangle 113"/>
          <p:cNvSpPr/>
          <p:nvPr/>
        </p:nvSpPr>
        <p:spPr>
          <a:xfrm>
            <a:off x="4298081" y="6607926"/>
            <a:ext cx="800133" cy="1728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l-NL" sz="1000" dirty="0"/>
              <a:t>9-9</a:t>
            </a:r>
          </a:p>
        </p:txBody>
      </p:sp>
      <p:sp>
        <p:nvSpPr>
          <p:cNvPr id="115" name="Rectangle 114"/>
          <p:cNvSpPr/>
          <p:nvPr/>
        </p:nvSpPr>
        <p:spPr>
          <a:xfrm>
            <a:off x="5091244" y="6607926"/>
            <a:ext cx="800133" cy="1728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l-NL" sz="1000" dirty="0"/>
              <a:t>10-9</a:t>
            </a:r>
          </a:p>
        </p:txBody>
      </p:sp>
      <p:sp>
        <p:nvSpPr>
          <p:cNvPr id="116" name="Rectangle 115"/>
          <p:cNvSpPr/>
          <p:nvPr/>
        </p:nvSpPr>
        <p:spPr>
          <a:xfrm>
            <a:off x="5891377" y="6607926"/>
            <a:ext cx="800133" cy="1728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l-NL" sz="1000" dirty="0"/>
              <a:t>11-9</a:t>
            </a:r>
          </a:p>
        </p:txBody>
      </p:sp>
      <p:sp>
        <p:nvSpPr>
          <p:cNvPr id="117" name="Rectangle 116"/>
          <p:cNvSpPr/>
          <p:nvPr/>
        </p:nvSpPr>
        <p:spPr>
          <a:xfrm>
            <a:off x="6697627" y="6607926"/>
            <a:ext cx="800133" cy="1728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l-NL" sz="1000" dirty="0"/>
              <a:t>12-9</a:t>
            </a:r>
          </a:p>
        </p:txBody>
      </p:sp>
      <p:sp>
        <p:nvSpPr>
          <p:cNvPr id="118" name="Rectangle 117"/>
          <p:cNvSpPr/>
          <p:nvPr/>
        </p:nvSpPr>
        <p:spPr>
          <a:xfrm>
            <a:off x="7497760" y="6607926"/>
            <a:ext cx="800133" cy="1728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l-NL" sz="1000" dirty="0"/>
              <a:t>13-9</a:t>
            </a:r>
          </a:p>
        </p:txBody>
      </p:sp>
      <p:sp>
        <p:nvSpPr>
          <p:cNvPr id="119" name="TextBox 118"/>
          <p:cNvSpPr txBox="1"/>
          <p:nvPr/>
        </p:nvSpPr>
        <p:spPr>
          <a:xfrm>
            <a:off x="1886399" y="6240152"/>
            <a:ext cx="385042" cy="215444"/>
          </a:xfrm>
          <a:prstGeom prst="rect">
            <a:avLst/>
          </a:prstGeom>
          <a:noFill/>
        </p:spPr>
        <p:txBody>
          <a:bodyPr wrap="none" rtlCol="0">
            <a:spAutoFit/>
          </a:bodyPr>
          <a:lstStyle/>
          <a:p>
            <a:r>
              <a:rPr lang="en-GB" sz="800" dirty="0"/>
              <a:t>DMT</a:t>
            </a:r>
          </a:p>
        </p:txBody>
      </p:sp>
      <p:sp>
        <p:nvSpPr>
          <p:cNvPr id="120" name="TextBox 119"/>
          <p:cNvSpPr txBox="1"/>
          <p:nvPr/>
        </p:nvSpPr>
        <p:spPr>
          <a:xfrm>
            <a:off x="2230662" y="6248017"/>
            <a:ext cx="436338" cy="215444"/>
          </a:xfrm>
          <a:prstGeom prst="rect">
            <a:avLst/>
          </a:prstGeom>
          <a:noFill/>
        </p:spPr>
        <p:txBody>
          <a:bodyPr wrap="none" rtlCol="0">
            <a:spAutoFit/>
          </a:bodyPr>
          <a:lstStyle/>
          <a:p>
            <a:r>
              <a:rPr lang="en-GB" sz="800" dirty="0"/>
              <a:t>APM2</a:t>
            </a:r>
          </a:p>
        </p:txBody>
      </p:sp>
      <p:sp>
        <p:nvSpPr>
          <p:cNvPr id="122" name="Flowchart: Decision 121"/>
          <p:cNvSpPr/>
          <p:nvPr/>
        </p:nvSpPr>
        <p:spPr>
          <a:xfrm>
            <a:off x="2036238" y="6049437"/>
            <a:ext cx="116672" cy="188312"/>
          </a:xfrm>
          <a:prstGeom prst="flowChartDecision">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a:p>
        </p:txBody>
      </p:sp>
      <p:sp>
        <p:nvSpPr>
          <p:cNvPr id="125" name="Rectangle 124"/>
          <p:cNvSpPr/>
          <p:nvPr/>
        </p:nvSpPr>
        <p:spPr>
          <a:xfrm>
            <a:off x="2226739" y="5606177"/>
            <a:ext cx="540888" cy="145624"/>
          </a:xfrm>
          <a:prstGeom prst="rect">
            <a:avLst/>
          </a:prstGeom>
          <a:solidFill>
            <a:srgbClr val="FF0000"/>
          </a:solidFill>
          <a:ln w="63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l-NL" sz="800" dirty="0"/>
              <a:t>Full</a:t>
            </a:r>
          </a:p>
        </p:txBody>
      </p:sp>
      <p:sp>
        <p:nvSpPr>
          <p:cNvPr id="126" name="Rectangle 125"/>
          <p:cNvSpPr/>
          <p:nvPr/>
        </p:nvSpPr>
        <p:spPr>
          <a:xfrm>
            <a:off x="2767627" y="5606176"/>
            <a:ext cx="540888" cy="145625"/>
          </a:xfrm>
          <a:prstGeom prst="rect">
            <a:avLst/>
          </a:prstGeom>
          <a:solidFill>
            <a:srgbClr val="00B050"/>
          </a:solidFill>
          <a:ln w="63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l-NL" sz="800" dirty="0"/>
              <a:t>On time</a:t>
            </a:r>
          </a:p>
        </p:txBody>
      </p:sp>
      <p:pic>
        <p:nvPicPr>
          <p:cNvPr id="128" name="Picture 6" descr="http://thumb9.shutterstock.com/display_pic_with_logo/382021/377562832/stock-photo-container-ship-isolated-on-white-background-377562832.jpg"/>
          <p:cNvPicPr>
            <a:picLocks noChangeAspect="1" noChangeArrowheads="1"/>
          </p:cNvPicPr>
          <p:nvPr/>
        </p:nvPicPr>
        <p:blipFill>
          <a:blip r:embed="rId24"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flipH="1">
            <a:off x="4545416" y="5428517"/>
            <a:ext cx="369325" cy="247037"/>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6"/>
          <p:cNvSpPr txBox="1"/>
          <p:nvPr/>
        </p:nvSpPr>
        <p:spPr>
          <a:xfrm>
            <a:off x="7257260" y="1276053"/>
            <a:ext cx="566085" cy="215444"/>
          </a:xfrm>
          <a:prstGeom prst="rect">
            <a:avLst/>
          </a:prstGeom>
          <a:noFill/>
        </p:spPr>
        <p:txBody>
          <a:bodyPr wrap="square" rtlCol="0">
            <a:spAutoFit/>
          </a:bodyPr>
          <a:lstStyle/>
          <a:p>
            <a:r>
              <a:rPr lang="nl-NL" sz="800" dirty="0"/>
              <a:t>9-9</a:t>
            </a:r>
          </a:p>
        </p:txBody>
      </p:sp>
      <p:sp>
        <p:nvSpPr>
          <p:cNvPr id="130" name="TextBox 129"/>
          <p:cNvSpPr txBox="1"/>
          <p:nvPr/>
        </p:nvSpPr>
        <p:spPr>
          <a:xfrm>
            <a:off x="7228098" y="4395620"/>
            <a:ext cx="566085" cy="215444"/>
          </a:xfrm>
          <a:prstGeom prst="rect">
            <a:avLst/>
          </a:prstGeom>
          <a:noFill/>
        </p:spPr>
        <p:txBody>
          <a:bodyPr wrap="square" rtlCol="0">
            <a:spAutoFit/>
          </a:bodyPr>
          <a:lstStyle/>
          <a:p>
            <a:r>
              <a:rPr lang="nl-NL" sz="800" dirty="0"/>
              <a:t>10-9</a:t>
            </a:r>
          </a:p>
        </p:txBody>
      </p:sp>
      <p:sp>
        <p:nvSpPr>
          <p:cNvPr id="131" name="TextBox 130"/>
          <p:cNvSpPr txBox="1"/>
          <p:nvPr/>
        </p:nvSpPr>
        <p:spPr>
          <a:xfrm>
            <a:off x="4430959" y="5685116"/>
            <a:ext cx="598241" cy="215444"/>
          </a:xfrm>
          <a:prstGeom prst="rect">
            <a:avLst/>
          </a:prstGeom>
          <a:noFill/>
        </p:spPr>
        <p:txBody>
          <a:bodyPr wrap="none" rtlCol="0">
            <a:spAutoFit/>
          </a:bodyPr>
          <a:lstStyle/>
          <a:p>
            <a:r>
              <a:rPr lang="en-GB" sz="800" dirty="0"/>
              <a:t>ETA 12:00</a:t>
            </a:r>
          </a:p>
        </p:txBody>
      </p:sp>
      <p:sp>
        <p:nvSpPr>
          <p:cNvPr id="132" name="TextBox 131"/>
          <p:cNvSpPr txBox="1"/>
          <p:nvPr/>
        </p:nvSpPr>
        <p:spPr>
          <a:xfrm>
            <a:off x="3551323" y="5691157"/>
            <a:ext cx="753732" cy="338554"/>
          </a:xfrm>
          <a:prstGeom prst="rect">
            <a:avLst/>
          </a:prstGeom>
          <a:noFill/>
        </p:spPr>
        <p:txBody>
          <a:bodyPr wrap="none" rtlCol="0">
            <a:spAutoFit/>
          </a:bodyPr>
          <a:lstStyle/>
          <a:p>
            <a:pPr algn="ctr"/>
            <a:r>
              <a:rPr lang="en-GB" sz="800" dirty="0"/>
              <a:t>Cargo cut-off </a:t>
            </a:r>
          </a:p>
          <a:p>
            <a:pPr algn="ctr"/>
            <a:r>
              <a:rPr lang="en-GB" sz="800" dirty="0"/>
              <a:t>12:00</a:t>
            </a:r>
          </a:p>
        </p:txBody>
      </p:sp>
      <p:cxnSp>
        <p:nvCxnSpPr>
          <p:cNvPr id="9" name="Straight Connector 8"/>
          <p:cNvCxnSpPr>
            <a:stCxn id="132" idx="2"/>
          </p:cNvCxnSpPr>
          <p:nvPr/>
        </p:nvCxnSpPr>
        <p:spPr>
          <a:xfrm>
            <a:off x="3928189" y="6029711"/>
            <a:ext cx="1" cy="578215"/>
          </a:xfrm>
          <a:prstGeom prst="line">
            <a:avLst/>
          </a:prstGeom>
          <a:ln>
            <a:prstDash val="sysDash"/>
          </a:ln>
        </p:spPr>
        <p:style>
          <a:lnRef idx="1">
            <a:schemeClr val="accent1"/>
          </a:lnRef>
          <a:fillRef idx="0">
            <a:schemeClr val="accent1"/>
          </a:fillRef>
          <a:effectRef idx="0">
            <a:schemeClr val="accent1"/>
          </a:effectRef>
          <a:fontRef idx="minor">
            <a:schemeClr val="tx1"/>
          </a:fontRef>
        </p:style>
      </p:cxnSp>
      <p:cxnSp>
        <p:nvCxnSpPr>
          <p:cNvPr id="11" name="Straight Connector 10"/>
          <p:cNvCxnSpPr>
            <a:stCxn id="131" idx="2"/>
          </p:cNvCxnSpPr>
          <p:nvPr/>
        </p:nvCxnSpPr>
        <p:spPr>
          <a:xfrm>
            <a:off x="4730080" y="5994962"/>
            <a:ext cx="1" cy="612964"/>
          </a:xfrm>
          <a:prstGeom prst="line">
            <a:avLst/>
          </a:prstGeom>
          <a:ln>
            <a:prstDash val="sysDash"/>
          </a:ln>
        </p:spPr>
        <p:style>
          <a:lnRef idx="1">
            <a:schemeClr val="accent1"/>
          </a:lnRef>
          <a:fillRef idx="0">
            <a:schemeClr val="accent1"/>
          </a:fillRef>
          <a:effectRef idx="0">
            <a:schemeClr val="accent1"/>
          </a:effectRef>
          <a:fontRef idx="minor">
            <a:schemeClr val="tx1"/>
          </a:fontRef>
        </p:style>
      </p:cxnSp>
      <p:sp>
        <p:nvSpPr>
          <p:cNvPr id="133" name="Flowchart: Decision 132"/>
          <p:cNvSpPr/>
          <p:nvPr/>
        </p:nvSpPr>
        <p:spPr>
          <a:xfrm>
            <a:off x="2311473" y="6059705"/>
            <a:ext cx="116672" cy="188312"/>
          </a:xfrm>
          <a:prstGeom prst="flowChartDecision">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a:p>
        </p:txBody>
      </p:sp>
      <p:sp>
        <p:nvSpPr>
          <p:cNvPr id="134" name="Flowchart: Decision 133"/>
          <p:cNvSpPr/>
          <p:nvPr/>
        </p:nvSpPr>
        <p:spPr>
          <a:xfrm>
            <a:off x="1177606" y="6065286"/>
            <a:ext cx="116672" cy="188312"/>
          </a:xfrm>
          <a:prstGeom prst="flowChartDecision">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a:p>
        </p:txBody>
      </p:sp>
      <p:sp>
        <p:nvSpPr>
          <p:cNvPr id="136" name="TextBox 135"/>
          <p:cNvSpPr txBox="1"/>
          <p:nvPr/>
        </p:nvSpPr>
        <p:spPr>
          <a:xfrm>
            <a:off x="1396987" y="5669727"/>
            <a:ext cx="567784" cy="461665"/>
          </a:xfrm>
          <a:prstGeom prst="rect">
            <a:avLst/>
          </a:prstGeom>
          <a:noFill/>
        </p:spPr>
        <p:txBody>
          <a:bodyPr wrap="none" rtlCol="0">
            <a:spAutoFit/>
          </a:bodyPr>
          <a:lstStyle/>
          <a:p>
            <a:r>
              <a:rPr lang="en-GB" sz="800" dirty="0"/>
              <a:t>Load and</a:t>
            </a:r>
          </a:p>
          <a:p>
            <a:r>
              <a:rPr lang="en-GB" sz="800" dirty="0"/>
              <a:t>First mile</a:t>
            </a:r>
          </a:p>
          <a:p>
            <a:r>
              <a:rPr lang="en-GB" sz="800" dirty="0"/>
              <a:t>planning</a:t>
            </a:r>
          </a:p>
        </p:txBody>
      </p:sp>
      <p:sp>
        <p:nvSpPr>
          <p:cNvPr id="138" name="TextBox 137"/>
          <p:cNvSpPr txBox="1"/>
          <p:nvPr/>
        </p:nvSpPr>
        <p:spPr>
          <a:xfrm>
            <a:off x="247681" y="5224791"/>
            <a:ext cx="954107" cy="215444"/>
          </a:xfrm>
          <a:prstGeom prst="rect">
            <a:avLst/>
          </a:prstGeom>
          <a:noFill/>
        </p:spPr>
        <p:txBody>
          <a:bodyPr wrap="none" rtlCol="0">
            <a:spAutoFit/>
          </a:bodyPr>
          <a:lstStyle/>
          <a:p>
            <a:r>
              <a:rPr lang="en-GB" sz="800" dirty="0"/>
              <a:t>First mile planning</a:t>
            </a:r>
          </a:p>
        </p:txBody>
      </p:sp>
      <p:sp>
        <p:nvSpPr>
          <p:cNvPr id="139" name="Rectangle 138">
            <a:hlinkClick r:id="rId25" action="ppaction://hlinksldjump"/>
          </p:cNvPr>
          <p:cNvSpPr/>
          <p:nvPr/>
        </p:nvSpPr>
        <p:spPr>
          <a:xfrm>
            <a:off x="285125" y="4899596"/>
            <a:ext cx="4021489" cy="24337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pic>
        <p:nvPicPr>
          <p:cNvPr id="140" name="Picture 139"/>
          <p:cNvPicPr>
            <a:picLocks noChangeAspect="1"/>
          </p:cNvPicPr>
          <p:nvPr/>
        </p:nvPicPr>
        <p:blipFill>
          <a:blip r:embed="rId26"/>
          <a:stretch>
            <a:fillRect/>
          </a:stretch>
        </p:blipFill>
        <p:spPr>
          <a:xfrm>
            <a:off x="2566603" y="916536"/>
            <a:ext cx="4389729" cy="2557084"/>
          </a:xfrm>
          <a:prstGeom prst="rect">
            <a:avLst/>
          </a:prstGeom>
        </p:spPr>
      </p:pic>
      <p:pic>
        <p:nvPicPr>
          <p:cNvPr id="141" name="Picture 140" descr="want to create function that when a new point occurs this file will ..."/>
          <p:cNvPicPr>
            <a:picLocks noChangeAspect="1"/>
          </p:cNvPicPr>
          <p:nvPr/>
        </p:nvPicPr>
        <p:blipFill>
          <a:blip r:embed="rId12"/>
          <a:stretch>
            <a:fillRect/>
          </a:stretch>
        </p:blipFill>
        <p:spPr>
          <a:xfrm flipH="1">
            <a:off x="6263925" y="1887256"/>
            <a:ext cx="160338" cy="280591"/>
          </a:xfrm>
          <a:prstGeom prst="rect">
            <a:avLst/>
          </a:prstGeom>
        </p:spPr>
      </p:pic>
      <p:pic>
        <p:nvPicPr>
          <p:cNvPr id="142" name="Picture 141" descr="want to create function that when a new point occurs this file will ..."/>
          <p:cNvPicPr>
            <a:picLocks noChangeAspect="1"/>
          </p:cNvPicPr>
          <p:nvPr/>
        </p:nvPicPr>
        <p:blipFill>
          <a:blip r:embed="rId12">
            <a:duotone>
              <a:schemeClr val="accent1">
                <a:shade val="45000"/>
                <a:satMod val="135000"/>
              </a:schemeClr>
              <a:prstClr val="white"/>
            </a:duotone>
          </a:blip>
          <a:stretch>
            <a:fillRect/>
          </a:stretch>
        </p:blipFill>
        <p:spPr>
          <a:xfrm flipH="1">
            <a:off x="4636791" y="1812157"/>
            <a:ext cx="160338" cy="280591"/>
          </a:xfrm>
          <a:prstGeom prst="rect">
            <a:avLst/>
          </a:prstGeom>
        </p:spPr>
      </p:pic>
      <p:sp>
        <p:nvSpPr>
          <p:cNvPr id="145" name="TextBox 144"/>
          <p:cNvSpPr txBox="1"/>
          <p:nvPr/>
        </p:nvSpPr>
        <p:spPr>
          <a:xfrm>
            <a:off x="7813133" y="1464245"/>
            <a:ext cx="1420249" cy="216608"/>
          </a:xfrm>
          <a:prstGeom prst="rect">
            <a:avLst/>
          </a:prstGeom>
          <a:noFill/>
        </p:spPr>
        <p:txBody>
          <a:bodyPr wrap="square" rtlCol="0">
            <a:spAutoFit/>
          </a:bodyPr>
          <a:lstStyle/>
          <a:p>
            <a:r>
              <a:rPr lang="en-GB" sz="800" dirty="0"/>
              <a:t>Empty containers available</a:t>
            </a:r>
          </a:p>
        </p:txBody>
      </p:sp>
      <p:sp>
        <p:nvSpPr>
          <p:cNvPr id="146" name="Oval 145"/>
          <p:cNvSpPr/>
          <p:nvPr/>
        </p:nvSpPr>
        <p:spPr>
          <a:xfrm>
            <a:off x="7731829" y="1524000"/>
            <a:ext cx="110198" cy="101816"/>
          </a:xfrm>
          <a:prstGeom prst="ellipse">
            <a:avLst/>
          </a:prstGeom>
          <a:solidFill>
            <a:srgbClr val="00B050"/>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a:p>
        </p:txBody>
      </p:sp>
    </p:spTree>
    <p:controls>
      <mc:AlternateContent xmlns:mc="http://schemas.openxmlformats.org/markup-compatibility/2006">
        <mc:Choice xmlns:v="urn:schemas-microsoft-com:vml" Requires="v">
          <p:control spid="84132" name="ScrollBar1" r:id="rId2" imgW="85680" imgH="2666880"/>
        </mc:Choice>
        <mc:Fallback>
          <p:control name="ScrollBar1" r:id="rId2" imgW="85680" imgH="2666880">
            <p:pic>
              <p:nvPicPr>
                <p:cNvPr id="38" name="ScrollBar1"/>
                <p:cNvPicPr>
                  <a:picLocks/>
                </p:cNvPicPr>
                <p:nvPr/>
              </p:nvPicPr>
              <p:blipFill>
                <a:blip r:embed="rId27"/>
                <a:stretch>
                  <a:fillRect/>
                </a:stretch>
              </p:blipFill>
              <p:spPr>
                <a:xfrm>
                  <a:off x="6976403" y="914400"/>
                  <a:ext cx="87293" cy="2664312"/>
                </a:xfrm>
                <a:prstGeom prst="rect">
                  <a:avLst/>
                </a:prstGeom>
              </p:spPr>
            </p:pic>
          </p:control>
        </mc:Fallback>
      </mc:AlternateContent>
      <mc:AlternateContent xmlns:mc="http://schemas.openxmlformats.org/markup-compatibility/2006">
        <mc:Choice xmlns:v="urn:schemas-microsoft-com:vml" Requires="v">
          <p:control spid="84133" name="ScrollBar2" r:id="rId3" imgW="4419720" imgH="123840"/>
        </mc:Choice>
        <mc:Fallback>
          <p:control name="ScrollBar2" r:id="rId3" imgW="4419720" imgH="123840">
            <p:pic>
              <p:nvPicPr>
                <p:cNvPr id="39" name="ScrollBar2"/>
                <p:cNvPicPr>
                  <a:picLocks/>
                </p:cNvPicPr>
                <p:nvPr/>
              </p:nvPicPr>
              <p:blipFill>
                <a:blip r:embed="rId28"/>
                <a:stretch>
                  <a:fillRect/>
                </a:stretch>
              </p:blipFill>
              <p:spPr>
                <a:xfrm>
                  <a:off x="2556802" y="3457834"/>
                  <a:ext cx="4419600" cy="120878"/>
                </a:xfrm>
                <a:prstGeom prst="rect">
                  <a:avLst/>
                </a:prstGeom>
              </p:spPr>
            </p:pic>
          </p:control>
        </mc:Fallback>
      </mc:AlternateContent>
      <mc:AlternateContent xmlns:mc="http://schemas.openxmlformats.org/markup-compatibility/2006">
        <mc:Choice xmlns:v="urn:schemas-microsoft-com:vml" Requires="v">
          <p:control spid="84134" name="ScrollBar3" r:id="rId4" imgW="114480" imgH="2238480"/>
        </mc:Choice>
        <mc:Fallback>
          <p:control name="ScrollBar3" r:id="rId4" imgW="114480" imgH="2238480">
            <p:pic>
              <p:nvPicPr>
                <p:cNvPr id="58" name="ScrollBar3"/>
                <p:cNvPicPr>
                  <a:picLocks/>
                </p:cNvPicPr>
                <p:nvPr/>
              </p:nvPicPr>
              <p:blipFill>
                <a:blip r:embed="rId29"/>
                <a:stretch>
                  <a:fillRect/>
                </a:stretch>
              </p:blipFill>
              <p:spPr>
                <a:xfrm>
                  <a:off x="10908019" y="1683414"/>
                  <a:ext cx="115169" cy="2242199"/>
                </a:xfrm>
                <a:prstGeom prst="rect">
                  <a:avLst/>
                </a:prstGeom>
              </p:spPr>
            </p:pic>
          </p:control>
        </mc:Fallback>
      </mc:AlternateContent>
    </p:controls>
    <p:extLst>
      <p:ext uri="{BB962C8B-B14F-4D97-AF65-F5344CB8AC3E}">
        <p14:creationId xmlns:p14="http://schemas.microsoft.com/office/powerpoint/2010/main" val="3037771083"/>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 name="Rectangle 78">
            <a:hlinkClick r:id="rId7" action="ppaction://hlinksldjump"/>
          </p:cNvPr>
          <p:cNvSpPr/>
          <p:nvPr/>
        </p:nvSpPr>
        <p:spPr>
          <a:xfrm>
            <a:off x="7696200" y="4825387"/>
            <a:ext cx="2616434" cy="520435"/>
          </a:xfrm>
          <a:prstGeom prst="rect">
            <a:avLst/>
          </a:prstGeom>
          <a:solidFill>
            <a:schemeClr val="bg1">
              <a:lumMod val="75000"/>
            </a:schemeClr>
          </a:solidFill>
          <a:ln>
            <a:solidFill>
              <a:schemeClr val="bg1">
                <a:lumMod val="85000"/>
              </a:schemeClr>
            </a:solidFill>
          </a:ln>
          <a:effectLst>
            <a:outerShdw blurRad="50800" dist="38100" dir="18900000" algn="bl" rotWithShape="0">
              <a:prstClr val="black">
                <a:alpha val="40000"/>
              </a:prstClr>
            </a:outerShdw>
          </a:effectLst>
        </p:spPr>
        <p:style>
          <a:lnRef idx="2">
            <a:schemeClr val="accent2"/>
          </a:lnRef>
          <a:fillRef idx="1">
            <a:schemeClr val="lt1"/>
          </a:fillRef>
          <a:effectRef idx="0">
            <a:schemeClr val="accent2"/>
          </a:effectRef>
          <a:fontRef idx="minor">
            <a:schemeClr val="dk1"/>
          </a:fontRef>
        </p:style>
        <p:txBody>
          <a:bodyPr lIns="0" rIns="0" bIns="0" rtlCol="0" anchor="ctr"/>
          <a:lstStyle/>
          <a:p>
            <a:pPr marL="91440"/>
            <a:r>
              <a:rPr lang="en-GB" sz="1000" b="1" dirty="0">
                <a:solidFill>
                  <a:schemeClr val="bg1"/>
                </a:solidFill>
                <a:latin typeface="Tunga" panose="020B0502040204020203" pitchFamily="34" charset="0"/>
                <a:cs typeface="Tunga" panose="020B0502040204020203" pitchFamily="34" charset="0"/>
              </a:rPr>
              <a:t>Oosterhout Container Terminal, Oosterhout</a:t>
            </a:r>
          </a:p>
          <a:p>
            <a:pPr marL="91440"/>
            <a:r>
              <a:rPr lang="en-GB" sz="1000" dirty="0">
                <a:solidFill>
                  <a:schemeClr val="bg1"/>
                </a:solidFill>
                <a:latin typeface="Tunga" panose="020B0502040204020203" pitchFamily="34" charset="0"/>
                <a:cs typeface="Tunga" panose="020B0502040204020203" pitchFamily="34" charset="0"/>
                <a:sym typeface="Wingdings 3" panose="05040102010807070707" pitchFamily="18" charset="2"/>
              </a:rPr>
              <a:t> </a:t>
            </a:r>
            <a:r>
              <a:rPr lang="en-GB" sz="1000" dirty="0">
                <a:solidFill>
                  <a:schemeClr val="bg1"/>
                </a:solidFill>
                <a:latin typeface="Tunga" panose="020B0502040204020203" pitchFamily="34" charset="0"/>
                <a:cs typeface="Tunga" panose="020B0502040204020203" pitchFamily="34" charset="0"/>
              </a:rPr>
              <a:t>Round Trip</a:t>
            </a:r>
          </a:p>
        </p:txBody>
      </p:sp>
      <p:sp>
        <p:nvSpPr>
          <p:cNvPr id="72" name="Rectangle 71">
            <a:hlinkClick r:id="rId8" action="ppaction://hlinksldjump"/>
          </p:cNvPr>
          <p:cNvSpPr/>
          <p:nvPr/>
        </p:nvSpPr>
        <p:spPr>
          <a:xfrm>
            <a:off x="7731829" y="952377"/>
            <a:ext cx="2616434" cy="520435"/>
          </a:xfrm>
          <a:prstGeom prst="rect">
            <a:avLst/>
          </a:prstGeom>
          <a:solidFill>
            <a:srgbClr val="FFFFCC"/>
          </a:solidFill>
          <a:ln>
            <a:solidFill>
              <a:schemeClr val="bg1">
                <a:lumMod val="85000"/>
              </a:schemeClr>
            </a:solidFill>
          </a:ln>
          <a:effectLst>
            <a:outerShdw blurRad="50800" dist="38100" dir="18900000" algn="bl" rotWithShape="0">
              <a:prstClr val="black">
                <a:alpha val="40000"/>
              </a:prstClr>
            </a:outerShdw>
          </a:effectLst>
        </p:spPr>
        <p:style>
          <a:lnRef idx="2">
            <a:schemeClr val="accent2"/>
          </a:lnRef>
          <a:fillRef idx="1">
            <a:schemeClr val="lt1"/>
          </a:fillRef>
          <a:effectRef idx="0">
            <a:schemeClr val="accent2"/>
          </a:effectRef>
          <a:fontRef idx="minor">
            <a:schemeClr val="dk1"/>
          </a:fontRef>
        </p:style>
        <p:txBody>
          <a:bodyPr lIns="0" rIns="0" bIns="0" rtlCol="0" anchor="ctr"/>
          <a:lstStyle/>
          <a:p>
            <a:pPr marL="91440"/>
            <a:r>
              <a:rPr lang="en-GB" sz="1000" b="1" dirty="0">
                <a:solidFill>
                  <a:schemeClr val="tx1"/>
                </a:solidFill>
                <a:latin typeface="Tunga" panose="020B0502040204020203" pitchFamily="34" charset="0"/>
                <a:cs typeface="Tunga" panose="020B0502040204020203" pitchFamily="34" charset="0"/>
              </a:rPr>
              <a:t>Delta Marine Terminals, </a:t>
            </a:r>
            <a:r>
              <a:rPr lang="en-GB" sz="1000" b="1" dirty="0" err="1">
                <a:solidFill>
                  <a:schemeClr val="tx1"/>
                </a:solidFill>
                <a:latin typeface="Tunga" panose="020B0502040204020203" pitchFamily="34" charset="0"/>
                <a:cs typeface="Tunga" panose="020B0502040204020203" pitchFamily="34" charset="0"/>
              </a:rPr>
              <a:t>Moerdijk</a:t>
            </a:r>
            <a:endParaRPr lang="en-GB" sz="1000" b="1" dirty="0">
              <a:solidFill>
                <a:schemeClr val="tx1"/>
              </a:solidFill>
              <a:latin typeface="Tunga" panose="020B0502040204020203" pitchFamily="34" charset="0"/>
              <a:cs typeface="Tunga" panose="020B0502040204020203" pitchFamily="34" charset="0"/>
            </a:endParaRPr>
          </a:p>
          <a:p>
            <a:pPr marL="91440"/>
            <a:r>
              <a:rPr lang="en-GB" sz="1000" dirty="0">
                <a:solidFill>
                  <a:schemeClr val="tx1"/>
                </a:solidFill>
                <a:latin typeface="Tunga" panose="020B0502040204020203" pitchFamily="34" charset="0"/>
                <a:cs typeface="Tunga" panose="020B0502040204020203" pitchFamily="34" charset="0"/>
                <a:sym typeface="Wingdings 3" panose="05040102010807070707" pitchFamily="18" charset="2"/>
              </a:rPr>
              <a:t> </a:t>
            </a:r>
            <a:r>
              <a:rPr lang="en-GB" sz="1000" dirty="0">
                <a:solidFill>
                  <a:schemeClr val="tx1"/>
                </a:solidFill>
                <a:latin typeface="Tunga" panose="020B0502040204020203" pitchFamily="34" charset="0"/>
                <a:cs typeface="Tunga" panose="020B0502040204020203" pitchFamily="34" charset="0"/>
              </a:rPr>
              <a:t>Single Trip </a:t>
            </a:r>
            <a:r>
              <a:rPr lang="en-GB" sz="1000" dirty="0">
                <a:solidFill>
                  <a:schemeClr val="tx1"/>
                </a:solidFill>
                <a:latin typeface="Tunga" panose="020B0502040204020203" pitchFamily="34" charset="0"/>
                <a:cs typeface="Tunga" panose="020B0502040204020203" pitchFamily="34" charset="0"/>
                <a:sym typeface="Wingdings 3" panose="05040102010807070707" pitchFamily="18" charset="2"/>
              </a:rPr>
              <a:t> </a:t>
            </a:r>
            <a:r>
              <a:rPr lang="en-GB" sz="1000" dirty="0">
                <a:solidFill>
                  <a:schemeClr val="tx1"/>
                </a:solidFill>
                <a:latin typeface="Tunga" panose="020B0502040204020203" pitchFamily="34" charset="0"/>
                <a:cs typeface="Tunga" panose="020B0502040204020203" pitchFamily="34" charset="0"/>
              </a:rPr>
              <a:t>Depot available for carrier </a:t>
            </a:r>
          </a:p>
        </p:txBody>
      </p:sp>
      <p:sp>
        <p:nvSpPr>
          <p:cNvPr id="26" name="Title 1"/>
          <p:cNvSpPr>
            <a:spLocks noGrp="1"/>
          </p:cNvSpPr>
          <p:nvPr>
            <p:ph type="title"/>
          </p:nvPr>
        </p:nvSpPr>
        <p:spPr>
          <a:xfrm>
            <a:off x="8762999" y="6400800"/>
            <a:ext cx="2533073" cy="381000"/>
          </a:xfrm>
        </p:spPr>
        <p:txBody>
          <a:bodyPr>
            <a:normAutofit/>
          </a:bodyPr>
          <a:lstStyle/>
          <a:p>
            <a:r>
              <a:rPr lang="en-GB" sz="800" dirty="0"/>
              <a:t>Menu option No container # import </a:t>
            </a:r>
            <a:r>
              <a:rPr lang="en-GB" sz="800" dirty="0" err="1"/>
              <a:t>Moerdijk</a:t>
            </a:r>
            <a:r>
              <a:rPr lang="en-GB" sz="800" dirty="0"/>
              <a:t> details</a:t>
            </a:r>
          </a:p>
        </p:txBody>
      </p:sp>
      <p:pic>
        <p:nvPicPr>
          <p:cNvPr id="24" name="Picture 23"/>
          <p:cNvPicPr>
            <a:picLocks noChangeAspect="1"/>
          </p:cNvPicPr>
          <p:nvPr/>
        </p:nvPicPr>
        <p:blipFill>
          <a:blip r:embed="rId9"/>
          <a:stretch>
            <a:fillRect/>
          </a:stretch>
        </p:blipFill>
        <p:spPr>
          <a:xfrm>
            <a:off x="2556803" y="914400"/>
            <a:ext cx="4506893" cy="2664312"/>
          </a:xfrm>
          <a:prstGeom prst="rect">
            <a:avLst/>
          </a:prstGeom>
          <a:effectLst>
            <a:outerShdw blurRad="50800" dist="38100" dir="18900000" algn="bl" rotWithShape="0">
              <a:prstClr val="black">
                <a:alpha val="40000"/>
              </a:prstClr>
            </a:outerShdw>
          </a:effectLst>
        </p:spPr>
      </p:pic>
      <p:sp>
        <p:nvSpPr>
          <p:cNvPr id="45" name="Rectangle 44"/>
          <p:cNvSpPr/>
          <p:nvPr/>
        </p:nvSpPr>
        <p:spPr>
          <a:xfrm>
            <a:off x="10325934" y="4825389"/>
            <a:ext cx="570543" cy="520435"/>
          </a:xfrm>
          <a:prstGeom prst="rect">
            <a:avLst/>
          </a:prstGeom>
          <a:solidFill>
            <a:schemeClr val="bg1"/>
          </a:solidFill>
          <a:ln>
            <a:solidFill>
              <a:schemeClr val="bg1">
                <a:lumMod val="85000"/>
              </a:schemeClr>
            </a:solidFill>
          </a:ln>
          <a:effectLst>
            <a:outerShdw blurRad="50800" dist="38100" dir="18900000" algn="bl" rotWithShape="0">
              <a:prstClr val="black">
                <a:alpha val="40000"/>
              </a:prstClr>
            </a:outerShdw>
          </a:effectLst>
        </p:spPr>
        <p:style>
          <a:lnRef idx="2">
            <a:schemeClr val="accent2"/>
          </a:lnRef>
          <a:fillRef idx="1">
            <a:schemeClr val="lt1"/>
          </a:fillRef>
          <a:effectRef idx="0">
            <a:schemeClr val="accent2"/>
          </a:effectRef>
          <a:fontRef idx="minor">
            <a:schemeClr val="dk1"/>
          </a:fontRef>
        </p:style>
        <p:txBody>
          <a:bodyPr lIns="0" rIns="0" bIns="0" rtlCol="0" anchor="ctr"/>
          <a:lstStyle/>
          <a:p>
            <a:pPr algn="ctr"/>
            <a:endParaRPr lang="en-GB" dirty="0">
              <a:latin typeface="Tunga" panose="020B0502040204020203" pitchFamily="34" charset="0"/>
              <a:cs typeface="Tunga" panose="020B0502040204020203" pitchFamily="34" charset="0"/>
            </a:endParaRPr>
          </a:p>
        </p:txBody>
      </p:sp>
      <p:sp>
        <p:nvSpPr>
          <p:cNvPr id="46" name="Rectangle 45"/>
          <p:cNvSpPr/>
          <p:nvPr/>
        </p:nvSpPr>
        <p:spPr>
          <a:xfrm>
            <a:off x="10337479" y="4129758"/>
            <a:ext cx="570543" cy="520435"/>
          </a:xfrm>
          <a:prstGeom prst="rect">
            <a:avLst/>
          </a:prstGeom>
          <a:solidFill>
            <a:schemeClr val="bg1"/>
          </a:solidFill>
          <a:ln>
            <a:solidFill>
              <a:schemeClr val="bg1">
                <a:lumMod val="85000"/>
              </a:schemeClr>
            </a:solidFill>
          </a:ln>
          <a:effectLst>
            <a:outerShdw blurRad="50800" dist="38100" dir="18900000" algn="bl" rotWithShape="0">
              <a:prstClr val="black">
                <a:alpha val="40000"/>
              </a:prstClr>
            </a:outerShdw>
          </a:effectLst>
        </p:spPr>
        <p:style>
          <a:lnRef idx="2">
            <a:schemeClr val="accent2"/>
          </a:lnRef>
          <a:fillRef idx="1">
            <a:schemeClr val="lt1"/>
          </a:fillRef>
          <a:effectRef idx="0">
            <a:schemeClr val="accent2"/>
          </a:effectRef>
          <a:fontRef idx="minor">
            <a:schemeClr val="dk1"/>
          </a:fontRef>
        </p:style>
        <p:txBody>
          <a:bodyPr lIns="0" rIns="0" bIns="0" rtlCol="0" anchor="ctr"/>
          <a:lstStyle/>
          <a:p>
            <a:pPr algn="ctr"/>
            <a:endParaRPr lang="en-GB" dirty="0">
              <a:latin typeface="Tunga" panose="020B0502040204020203" pitchFamily="34" charset="0"/>
              <a:cs typeface="Tunga" panose="020B0502040204020203" pitchFamily="34" charset="0"/>
            </a:endParaRPr>
          </a:p>
        </p:txBody>
      </p:sp>
      <p:sp>
        <p:nvSpPr>
          <p:cNvPr id="48" name="Rectangle 47"/>
          <p:cNvSpPr/>
          <p:nvPr/>
        </p:nvSpPr>
        <p:spPr>
          <a:xfrm>
            <a:off x="10325934" y="946513"/>
            <a:ext cx="570543" cy="520435"/>
          </a:xfrm>
          <a:prstGeom prst="rect">
            <a:avLst/>
          </a:prstGeom>
          <a:solidFill>
            <a:schemeClr val="bg1"/>
          </a:solidFill>
          <a:ln>
            <a:solidFill>
              <a:schemeClr val="bg1">
                <a:lumMod val="85000"/>
              </a:schemeClr>
            </a:solidFill>
          </a:ln>
          <a:effectLst>
            <a:outerShdw blurRad="50800" dist="38100" dir="18900000" algn="bl" rotWithShape="0">
              <a:prstClr val="black">
                <a:alpha val="40000"/>
              </a:prstClr>
            </a:outerShdw>
          </a:effectLst>
        </p:spPr>
        <p:style>
          <a:lnRef idx="2">
            <a:schemeClr val="accent2"/>
          </a:lnRef>
          <a:fillRef idx="1">
            <a:schemeClr val="lt1"/>
          </a:fillRef>
          <a:effectRef idx="0">
            <a:schemeClr val="accent2"/>
          </a:effectRef>
          <a:fontRef idx="minor">
            <a:schemeClr val="dk1"/>
          </a:fontRef>
        </p:style>
        <p:txBody>
          <a:bodyPr lIns="0" rIns="0" bIns="0" rtlCol="0" anchor="ctr"/>
          <a:lstStyle/>
          <a:p>
            <a:pPr algn="ctr"/>
            <a:endParaRPr lang="en-GB" dirty="0">
              <a:latin typeface="Tunga" panose="020B0502040204020203" pitchFamily="34" charset="0"/>
              <a:cs typeface="Tunga" panose="020B0502040204020203" pitchFamily="34" charset="0"/>
            </a:endParaRPr>
          </a:p>
        </p:txBody>
      </p:sp>
      <p:pic>
        <p:nvPicPr>
          <p:cNvPr id="49" name="Picture 2"/>
          <p:cNvPicPr>
            <a:picLocks noChangeAspect="1" noChangeArrowheads="1"/>
          </p:cNvPicPr>
          <p:nvPr/>
        </p:nvPicPr>
        <p:blipFill>
          <a:blip r:embed="rId10">
            <a:duotone>
              <a:schemeClr val="bg2">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10381204" y="987654"/>
            <a:ext cx="438150" cy="438150"/>
          </a:xfrm>
          <a:prstGeom prst="rect">
            <a:avLst/>
          </a:prstGeom>
          <a:noFill/>
          <a:ln>
            <a:noFill/>
          </a:ln>
          <a:effectLst>
            <a:outerShdw blurRad="50800" dist="38100" dir="18900000" algn="bl" rotWithShape="0">
              <a:prstClr val="black">
                <a:alpha val="40000"/>
              </a:prstClr>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50" name="Picture 3"/>
          <p:cNvPicPr>
            <a:picLocks noChangeAspect="1" noChangeArrowheads="1"/>
          </p:cNvPicPr>
          <p:nvPr/>
        </p:nvPicPr>
        <p:blipFill>
          <a:blip r:embed="rId11">
            <a:duotone>
              <a:schemeClr val="bg2">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10437692" y="4185090"/>
            <a:ext cx="370114" cy="409769"/>
          </a:xfrm>
          <a:prstGeom prst="rect">
            <a:avLst/>
          </a:prstGeom>
          <a:noFill/>
          <a:ln>
            <a:noFill/>
          </a:ln>
          <a:effectLst>
            <a:outerShdw blurRad="50800" dist="38100" dir="18900000" algn="bl" rotWithShape="0">
              <a:prstClr val="black">
                <a:alpha val="40000"/>
              </a:prstClr>
            </a:outerShdw>
          </a:effectLst>
          <a:extLst/>
        </p:spPr>
      </p:pic>
      <p:pic>
        <p:nvPicPr>
          <p:cNvPr id="51" name="Picture 2"/>
          <p:cNvPicPr>
            <a:picLocks noChangeAspect="1" noChangeArrowheads="1"/>
          </p:cNvPicPr>
          <p:nvPr/>
        </p:nvPicPr>
        <p:blipFill>
          <a:blip r:embed="rId10">
            <a:duotone>
              <a:schemeClr val="bg2">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10367870" y="4866530"/>
            <a:ext cx="438150" cy="438150"/>
          </a:xfrm>
          <a:prstGeom prst="rect">
            <a:avLst/>
          </a:prstGeom>
          <a:noFill/>
          <a:ln>
            <a:noFill/>
          </a:ln>
          <a:effectLst>
            <a:outerShdw blurRad="50800" dist="38100" dir="18900000" algn="bl" rotWithShape="0">
              <a:prstClr val="black">
                <a:alpha val="40000"/>
              </a:prstClr>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52" name="Rectangle 51">
            <a:hlinkClick r:id="rId12" action="ppaction://hlinksldjump"/>
          </p:cNvPr>
          <p:cNvSpPr/>
          <p:nvPr/>
        </p:nvSpPr>
        <p:spPr>
          <a:xfrm>
            <a:off x="7731829" y="4129330"/>
            <a:ext cx="2616434" cy="520435"/>
          </a:xfrm>
          <a:prstGeom prst="rect">
            <a:avLst/>
          </a:prstGeom>
          <a:solidFill>
            <a:schemeClr val="bg1">
              <a:lumMod val="75000"/>
            </a:schemeClr>
          </a:solidFill>
          <a:ln>
            <a:solidFill>
              <a:schemeClr val="bg1">
                <a:lumMod val="85000"/>
              </a:schemeClr>
            </a:solidFill>
          </a:ln>
          <a:effectLst>
            <a:outerShdw blurRad="50800" dist="38100" dir="18900000" algn="bl" rotWithShape="0">
              <a:prstClr val="black">
                <a:alpha val="40000"/>
              </a:prstClr>
            </a:outerShdw>
          </a:effectLst>
        </p:spPr>
        <p:style>
          <a:lnRef idx="2">
            <a:schemeClr val="accent2"/>
          </a:lnRef>
          <a:fillRef idx="1">
            <a:schemeClr val="lt1"/>
          </a:fillRef>
          <a:effectRef idx="0">
            <a:schemeClr val="accent2"/>
          </a:effectRef>
          <a:fontRef idx="minor">
            <a:schemeClr val="dk1"/>
          </a:fontRef>
        </p:style>
        <p:txBody>
          <a:bodyPr lIns="0" rIns="0" bIns="0" rtlCol="0" anchor="ctr"/>
          <a:lstStyle/>
          <a:p>
            <a:pPr marL="91440"/>
            <a:r>
              <a:rPr lang="en-GB" sz="1000" b="1" dirty="0">
                <a:solidFill>
                  <a:schemeClr val="bg1"/>
                </a:solidFill>
                <a:latin typeface="Tunga" panose="020B0502040204020203" pitchFamily="34" charset="0"/>
                <a:cs typeface="Tunga" panose="020B0502040204020203" pitchFamily="34" charset="0"/>
              </a:rPr>
              <a:t>Barge Terminal Tilburg, Tilburg</a:t>
            </a:r>
          </a:p>
          <a:p>
            <a:pPr marL="91440"/>
            <a:r>
              <a:rPr lang="en-GB" sz="1000" dirty="0">
                <a:solidFill>
                  <a:schemeClr val="bg1"/>
                </a:solidFill>
                <a:latin typeface="Tunga" panose="020B0502040204020203" pitchFamily="34" charset="0"/>
                <a:cs typeface="Tunga" panose="020B0502040204020203" pitchFamily="34" charset="0"/>
                <a:sym typeface="Wingdings 3" panose="05040102010807070707" pitchFamily="18" charset="2"/>
              </a:rPr>
              <a:t> </a:t>
            </a:r>
            <a:r>
              <a:rPr lang="en-GB" sz="1000" dirty="0">
                <a:solidFill>
                  <a:schemeClr val="bg1"/>
                </a:solidFill>
                <a:latin typeface="Tunga" panose="020B0502040204020203" pitchFamily="34" charset="0"/>
                <a:cs typeface="Tunga" panose="020B0502040204020203" pitchFamily="34" charset="0"/>
              </a:rPr>
              <a:t>Round Trip</a:t>
            </a:r>
          </a:p>
        </p:txBody>
      </p:sp>
      <p:sp>
        <p:nvSpPr>
          <p:cNvPr id="54" name="Rectangle 53"/>
          <p:cNvSpPr/>
          <p:nvPr/>
        </p:nvSpPr>
        <p:spPr>
          <a:xfrm>
            <a:off x="10887924" y="946513"/>
            <a:ext cx="570543" cy="520435"/>
          </a:xfrm>
          <a:prstGeom prst="rect">
            <a:avLst/>
          </a:prstGeom>
          <a:solidFill>
            <a:schemeClr val="bg1"/>
          </a:solidFill>
          <a:ln>
            <a:solidFill>
              <a:schemeClr val="bg1">
                <a:lumMod val="85000"/>
              </a:schemeClr>
            </a:solidFill>
          </a:ln>
          <a:effectLst>
            <a:outerShdw blurRad="50800" dist="38100" dir="18900000" algn="bl" rotWithShape="0">
              <a:prstClr val="black">
                <a:alpha val="40000"/>
              </a:prstClr>
            </a:outerShdw>
          </a:effectLst>
        </p:spPr>
        <p:style>
          <a:lnRef idx="2">
            <a:schemeClr val="accent2"/>
          </a:lnRef>
          <a:fillRef idx="1">
            <a:schemeClr val="lt1"/>
          </a:fillRef>
          <a:effectRef idx="0">
            <a:schemeClr val="accent2"/>
          </a:effectRef>
          <a:fontRef idx="minor">
            <a:schemeClr val="dk1"/>
          </a:fontRef>
        </p:style>
        <p:txBody>
          <a:bodyPr lIns="0" rIns="0" bIns="0" rtlCol="0" anchor="ctr"/>
          <a:lstStyle/>
          <a:p>
            <a:pPr algn="ctr"/>
            <a:r>
              <a:rPr lang="en-GB" sz="1000" dirty="0">
                <a:solidFill>
                  <a:schemeClr val="bg1">
                    <a:lumMod val="50000"/>
                  </a:schemeClr>
                </a:solidFill>
                <a:latin typeface="Tunga" panose="020B0502040204020203" pitchFamily="34" charset="0"/>
                <a:cs typeface="Tunga" panose="020B0502040204020203" pitchFamily="34" charset="0"/>
              </a:rPr>
              <a:t>€ 124.20</a:t>
            </a:r>
          </a:p>
        </p:txBody>
      </p:sp>
      <p:sp>
        <p:nvSpPr>
          <p:cNvPr id="55" name="Rectangle 54"/>
          <p:cNvSpPr/>
          <p:nvPr/>
        </p:nvSpPr>
        <p:spPr>
          <a:xfrm>
            <a:off x="10899469" y="4129756"/>
            <a:ext cx="570543" cy="520435"/>
          </a:xfrm>
          <a:prstGeom prst="rect">
            <a:avLst/>
          </a:prstGeom>
          <a:solidFill>
            <a:schemeClr val="bg1"/>
          </a:solidFill>
          <a:ln>
            <a:solidFill>
              <a:schemeClr val="bg1">
                <a:lumMod val="85000"/>
              </a:schemeClr>
            </a:solidFill>
          </a:ln>
          <a:effectLst>
            <a:outerShdw blurRad="50800" dist="38100" dir="18900000" algn="bl" rotWithShape="0">
              <a:prstClr val="black">
                <a:alpha val="40000"/>
              </a:prstClr>
            </a:outerShdw>
          </a:effectLst>
        </p:spPr>
        <p:style>
          <a:lnRef idx="2">
            <a:schemeClr val="accent2"/>
          </a:lnRef>
          <a:fillRef idx="1">
            <a:schemeClr val="lt1"/>
          </a:fillRef>
          <a:effectRef idx="0">
            <a:schemeClr val="accent2"/>
          </a:effectRef>
          <a:fontRef idx="minor">
            <a:schemeClr val="dk1"/>
          </a:fontRef>
        </p:style>
        <p:txBody>
          <a:bodyPr lIns="0" rIns="0" bIns="0" rtlCol="0" anchor="ctr"/>
          <a:lstStyle/>
          <a:p>
            <a:pPr algn="ctr"/>
            <a:r>
              <a:rPr lang="en-GB" sz="1000" dirty="0">
                <a:solidFill>
                  <a:schemeClr val="bg1">
                    <a:lumMod val="50000"/>
                  </a:schemeClr>
                </a:solidFill>
                <a:latin typeface="Tunga" panose="020B0502040204020203" pitchFamily="34" charset="0"/>
                <a:cs typeface="Tunga" panose="020B0502040204020203" pitchFamily="34" charset="0"/>
              </a:rPr>
              <a:t>€ 145.98</a:t>
            </a:r>
          </a:p>
        </p:txBody>
      </p:sp>
      <p:sp>
        <p:nvSpPr>
          <p:cNvPr id="56" name="Rectangle 55"/>
          <p:cNvSpPr/>
          <p:nvPr/>
        </p:nvSpPr>
        <p:spPr>
          <a:xfrm>
            <a:off x="10896477" y="4825387"/>
            <a:ext cx="570543" cy="520435"/>
          </a:xfrm>
          <a:prstGeom prst="rect">
            <a:avLst/>
          </a:prstGeom>
          <a:solidFill>
            <a:schemeClr val="bg1"/>
          </a:solidFill>
          <a:ln>
            <a:solidFill>
              <a:schemeClr val="bg1">
                <a:lumMod val="85000"/>
              </a:schemeClr>
            </a:solidFill>
          </a:ln>
          <a:effectLst>
            <a:outerShdw blurRad="50800" dist="38100" dir="18900000" algn="bl" rotWithShape="0">
              <a:prstClr val="black">
                <a:alpha val="40000"/>
              </a:prstClr>
            </a:outerShdw>
          </a:effectLst>
        </p:spPr>
        <p:style>
          <a:lnRef idx="2">
            <a:schemeClr val="accent2"/>
          </a:lnRef>
          <a:fillRef idx="1">
            <a:schemeClr val="lt1"/>
          </a:fillRef>
          <a:effectRef idx="0">
            <a:schemeClr val="accent2"/>
          </a:effectRef>
          <a:fontRef idx="minor">
            <a:schemeClr val="dk1"/>
          </a:fontRef>
        </p:style>
        <p:txBody>
          <a:bodyPr lIns="0" rIns="0" bIns="0" rtlCol="0" anchor="ctr"/>
          <a:lstStyle/>
          <a:p>
            <a:pPr algn="ctr"/>
            <a:r>
              <a:rPr lang="en-GB" sz="1000" dirty="0">
                <a:solidFill>
                  <a:schemeClr val="bg1">
                    <a:lumMod val="50000"/>
                  </a:schemeClr>
                </a:solidFill>
                <a:latin typeface="Tunga" panose="020B0502040204020203" pitchFamily="34" charset="0"/>
                <a:cs typeface="Tunga" panose="020B0502040204020203" pitchFamily="34" charset="0"/>
              </a:rPr>
              <a:t>€ 150.50</a:t>
            </a:r>
          </a:p>
        </p:txBody>
      </p:sp>
      <p:sp>
        <p:nvSpPr>
          <p:cNvPr id="67" name="Rectangle 66"/>
          <p:cNvSpPr/>
          <p:nvPr/>
        </p:nvSpPr>
        <p:spPr>
          <a:xfrm>
            <a:off x="7717110" y="1690115"/>
            <a:ext cx="3190912" cy="2343784"/>
          </a:xfrm>
          <a:prstGeom prst="rect">
            <a:avLst/>
          </a:prstGeom>
          <a:noFill/>
          <a:ln>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GB" dirty="0">
              <a:latin typeface="Tunga" panose="020B0502040204020203" pitchFamily="34" charset="0"/>
              <a:cs typeface="Tunga" panose="020B0502040204020203" pitchFamily="34" charset="0"/>
            </a:endParaRPr>
          </a:p>
        </p:txBody>
      </p:sp>
      <p:graphicFrame>
        <p:nvGraphicFramePr>
          <p:cNvPr id="68" name="Table 67"/>
          <p:cNvGraphicFramePr>
            <a:graphicFrameLocks noGrp="1"/>
          </p:cNvGraphicFramePr>
          <p:nvPr>
            <p:extLst>
              <p:ext uri="{D42A27DB-BD31-4B8C-83A1-F6EECF244321}">
                <p14:modId xmlns:p14="http://schemas.microsoft.com/office/powerpoint/2010/main" val="1321408344"/>
              </p:ext>
            </p:extLst>
          </p:nvPr>
        </p:nvGraphicFramePr>
        <p:xfrm>
          <a:off x="7847629" y="1759847"/>
          <a:ext cx="3003445" cy="2194560"/>
        </p:xfrm>
        <a:graphic>
          <a:graphicData uri="http://schemas.openxmlformats.org/drawingml/2006/table">
            <a:tbl>
              <a:tblPr bandRow="1">
                <a:tableStyleId>{073A0DAA-6AF3-43AB-8588-CEC1D06C72B9}</a:tableStyleId>
              </a:tblPr>
              <a:tblGrid>
                <a:gridCol w="413886">
                  <a:extLst>
                    <a:ext uri="{9D8B030D-6E8A-4147-A177-3AD203B41FA5}">
                      <a16:colId xmlns:a16="http://schemas.microsoft.com/office/drawing/2014/main" val="4030763412"/>
                    </a:ext>
                  </a:extLst>
                </a:gridCol>
                <a:gridCol w="1527070">
                  <a:extLst>
                    <a:ext uri="{9D8B030D-6E8A-4147-A177-3AD203B41FA5}">
                      <a16:colId xmlns:a16="http://schemas.microsoft.com/office/drawing/2014/main" val="20000"/>
                    </a:ext>
                  </a:extLst>
                </a:gridCol>
                <a:gridCol w="1062489">
                  <a:extLst>
                    <a:ext uri="{9D8B030D-6E8A-4147-A177-3AD203B41FA5}">
                      <a16:colId xmlns:a16="http://schemas.microsoft.com/office/drawing/2014/main" val="20001"/>
                    </a:ext>
                  </a:extLst>
                </a:gridCol>
              </a:tblGrid>
              <a:tr h="0">
                <a:tc rowSpan="5">
                  <a:txBody>
                    <a:bodyPr/>
                    <a:lstStyle/>
                    <a:p>
                      <a:r>
                        <a:rPr lang="nl-NL" sz="1000" dirty="0">
                          <a:solidFill>
                            <a:schemeClr val="bg1"/>
                          </a:solidFill>
                          <a:latin typeface="Tunga" panose="020B0502040204020203" pitchFamily="34" charset="0"/>
                          <a:cs typeface="Tunga" panose="020B0502040204020203" pitchFamily="34" charset="0"/>
                        </a:rPr>
                        <a:t>DMT</a:t>
                      </a:r>
                    </a:p>
                  </a:txBody>
                  <a:tcPr>
                    <a:solidFill>
                      <a:schemeClr val="bg1">
                        <a:lumMod val="50000"/>
                      </a:schemeClr>
                    </a:solidFill>
                  </a:tcPr>
                </a:tc>
                <a:tc>
                  <a:txBody>
                    <a:bodyPr/>
                    <a:lstStyle/>
                    <a:p>
                      <a:r>
                        <a:rPr lang="nl-NL" sz="1000" dirty="0">
                          <a:solidFill>
                            <a:schemeClr val="bg1"/>
                          </a:solidFill>
                          <a:latin typeface="Tunga" panose="020B0502040204020203" pitchFamily="34" charset="0"/>
                          <a:cs typeface="Tunga" panose="020B0502040204020203" pitchFamily="34" charset="0"/>
                        </a:rPr>
                        <a:t>Free </a:t>
                      </a:r>
                      <a:r>
                        <a:rPr lang="nl-NL" sz="1000" dirty="0" err="1">
                          <a:solidFill>
                            <a:schemeClr val="bg1"/>
                          </a:solidFill>
                          <a:latin typeface="Tunga" panose="020B0502040204020203" pitchFamily="34" charset="0"/>
                          <a:cs typeface="Tunga" panose="020B0502040204020203" pitchFamily="34" charset="0"/>
                        </a:rPr>
                        <a:t>hours</a:t>
                      </a:r>
                      <a:r>
                        <a:rPr lang="nl-NL" sz="1000" dirty="0">
                          <a:solidFill>
                            <a:schemeClr val="bg1"/>
                          </a:solidFill>
                          <a:latin typeface="Tunga" panose="020B0502040204020203" pitchFamily="34" charset="0"/>
                          <a:cs typeface="Tunga" panose="020B0502040204020203" pitchFamily="34" charset="0"/>
                        </a:rPr>
                        <a:t> (</a:t>
                      </a:r>
                      <a:r>
                        <a:rPr lang="nl-NL" sz="1000" dirty="0" err="1">
                          <a:solidFill>
                            <a:schemeClr val="bg1"/>
                          </a:solidFill>
                          <a:latin typeface="Tunga" panose="020B0502040204020203" pitchFamily="34" charset="0"/>
                          <a:cs typeface="Tunga" panose="020B0502040204020203" pitchFamily="34" charset="0"/>
                        </a:rPr>
                        <a:t>un</a:t>
                      </a:r>
                      <a:r>
                        <a:rPr lang="nl-NL" sz="1000" dirty="0">
                          <a:solidFill>
                            <a:schemeClr val="bg1"/>
                          </a:solidFill>
                          <a:latin typeface="Tunga" panose="020B0502040204020203" pitchFamily="34" charset="0"/>
                          <a:cs typeface="Tunga" panose="020B0502040204020203" pitchFamily="34" charset="0"/>
                        </a:rPr>
                        <a:t>)</a:t>
                      </a:r>
                      <a:r>
                        <a:rPr lang="nl-NL" sz="1000" dirty="0" err="1">
                          <a:solidFill>
                            <a:schemeClr val="bg1"/>
                          </a:solidFill>
                          <a:latin typeface="Tunga" panose="020B0502040204020203" pitchFamily="34" charset="0"/>
                          <a:cs typeface="Tunga" panose="020B0502040204020203" pitchFamily="34" charset="0"/>
                        </a:rPr>
                        <a:t>loading</a:t>
                      </a:r>
                      <a:endParaRPr lang="nl-NL" sz="1000" dirty="0">
                        <a:solidFill>
                          <a:schemeClr val="bg1"/>
                        </a:solidFill>
                        <a:latin typeface="Tunga" panose="020B0502040204020203" pitchFamily="34" charset="0"/>
                        <a:cs typeface="Tunga" panose="020B0502040204020203" pitchFamily="34" charset="0"/>
                      </a:endParaRPr>
                    </a:p>
                  </a:txBody>
                  <a:tcPr>
                    <a:solidFill>
                      <a:schemeClr val="bg1">
                        <a:lumMod val="50000"/>
                      </a:schemeClr>
                    </a:solidFill>
                  </a:tcPr>
                </a:tc>
                <a:tc>
                  <a:txBody>
                    <a:bodyPr/>
                    <a:lstStyle/>
                    <a:p>
                      <a:r>
                        <a:rPr lang="nl-NL" sz="1000" dirty="0">
                          <a:solidFill>
                            <a:schemeClr val="bg1"/>
                          </a:solidFill>
                          <a:latin typeface="Tunga" panose="020B0502040204020203" pitchFamily="34" charset="0"/>
                          <a:cs typeface="Tunga" panose="020B0502040204020203" pitchFamily="34" charset="0"/>
                        </a:rPr>
                        <a:t>2 </a:t>
                      </a:r>
                    </a:p>
                  </a:txBody>
                  <a:tcPr>
                    <a:solidFill>
                      <a:schemeClr val="bg1">
                        <a:lumMod val="65000"/>
                      </a:schemeClr>
                    </a:solidFill>
                  </a:tcPr>
                </a:tc>
                <a:extLst>
                  <a:ext uri="{0D108BD9-81ED-4DB2-BD59-A6C34878D82A}">
                    <a16:rowId xmlns:a16="http://schemas.microsoft.com/office/drawing/2014/main" val="1539290802"/>
                  </a:ext>
                </a:extLst>
              </a:tr>
              <a:tr h="0">
                <a:tc vMerge="1">
                  <a:txBody>
                    <a:bodyPr/>
                    <a:lstStyle/>
                    <a:p>
                      <a:endParaRPr lang="nl-NL" sz="1000" dirty="0">
                        <a:solidFill>
                          <a:schemeClr val="bg1"/>
                        </a:solidFill>
                        <a:latin typeface="Tunga" panose="020B0502040204020203" pitchFamily="34" charset="0"/>
                        <a:cs typeface="Tunga" panose="020B0502040204020203" pitchFamily="34" charset="0"/>
                      </a:endParaRPr>
                    </a:p>
                  </a:txBody>
                  <a:tcPr>
                    <a:solidFill>
                      <a:schemeClr val="bg1">
                        <a:lumMod val="50000"/>
                      </a:schemeClr>
                    </a:solidFill>
                  </a:tcPr>
                </a:tc>
                <a:tc>
                  <a:txBody>
                    <a:bodyPr/>
                    <a:lstStyle/>
                    <a:p>
                      <a:r>
                        <a:rPr lang="nl-NL" sz="1000" dirty="0">
                          <a:solidFill>
                            <a:schemeClr val="bg1"/>
                          </a:solidFill>
                          <a:latin typeface="Tunga" panose="020B0502040204020203" pitchFamily="34" charset="0"/>
                          <a:cs typeface="Tunga" panose="020B0502040204020203" pitchFamily="34" charset="0"/>
                        </a:rPr>
                        <a:t>Extra fee per half </a:t>
                      </a:r>
                      <a:r>
                        <a:rPr lang="nl-NL" sz="1000" dirty="0" err="1">
                          <a:solidFill>
                            <a:schemeClr val="bg1"/>
                          </a:solidFill>
                          <a:latin typeface="Tunga" panose="020B0502040204020203" pitchFamily="34" charset="0"/>
                          <a:cs typeface="Tunga" panose="020B0502040204020203" pitchFamily="34" charset="0"/>
                        </a:rPr>
                        <a:t>hour</a:t>
                      </a:r>
                      <a:endParaRPr lang="nl-NL" sz="1000" dirty="0">
                        <a:solidFill>
                          <a:schemeClr val="bg1"/>
                        </a:solidFill>
                        <a:latin typeface="Tunga" panose="020B0502040204020203" pitchFamily="34" charset="0"/>
                        <a:cs typeface="Tunga" panose="020B0502040204020203" pitchFamily="34" charset="0"/>
                      </a:endParaRPr>
                    </a:p>
                  </a:txBody>
                  <a:tcPr>
                    <a:solidFill>
                      <a:schemeClr val="bg1">
                        <a:lumMod val="50000"/>
                      </a:schemeClr>
                    </a:solidFill>
                  </a:tcPr>
                </a:tc>
                <a:tc>
                  <a:txBody>
                    <a:bodyPr/>
                    <a:lstStyle/>
                    <a:p>
                      <a:r>
                        <a:rPr lang="nl-NL" sz="1000" dirty="0">
                          <a:solidFill>
                            <a:schemeClr val="bg1"/>
                          </a:solidFill>
                          <a:latin typeface="Tunga" panose="020B0502040204020203" pitchFamily="34" charset="0"/>
                          <a:cs typeface="Tunga" panose="020B0502040204020203" pitchFamily="34" charset="0"/>
                        </a:rPr>
                        <a:t>€ 25.00</a:t>
                      </a:r>
                    </a:p>
                  </a:txBody>
                  <a:tcPr>
                    <a:solidFill>
                      <a:schemeClr val="bg1">
                        <a:lumMod val="65000"/>
                      </a:schemeClr>
                    </a:solidFill>
                  </a:tcPr>
                </a:tc>
                <a:extLst>
                  <a:ext uri="{0D108BD9-81ED-4DB2-BD59-A6C34878D82A}">
                    <a16:rowId xmlns:a16="http://schemas.microsoft.com/office/drawing/2014/main" val="3983907128"/>
                  </a:ext>
                </a:extLst>
              </a:tr>
              <a:tr h="0">
                <a:tc vMerge="1">
                  <a:txBody>
                    <a:bodyPr/>
                    <a:lstStyle/>
                    <a:p>
                      <a:endParaRPr lang="nl-NL" sz="1000" dirty="0">
                        <a:solidFill>
                          <a:schemeClr val="bg1"/>
                        </a:solidFill>
                        <a:latin typeface="Tunga" panose="020B0502040204020203" pitchFamily="34" charset="0"/>
                        <a:cs typeface="Tunga" panose="020B0502040204020203" pitchFamily="34" charset="0"/>
                      </a:endParaRPr>
                    </a:p>
                  </a:txBody>
                  <a:tcPr>
                    <a:solidFill>
                      <a:schemeClr val="bg1">
                        <a:lumMod val="50000"/>
                      </a:schemeClr>
                    </a:solidFill>
                  </a:tcPr>
                </a:tc>
                <a:tc>
                  <a:txBody>
                    <a:bodyPr/>
                    <a:lstStyle/>
                    <a:p>
                      <a:r>
                        <a:rPr lang="nl-NL" sz="1000" dirty="0">
                          <a:solidFill>
                            <a:schemeClr val="bg1"/>
                          </a:solidFill>
                          <a:latin typeface="Tunga" panose="020B0502040204020203" pitchFamily="34" charset="0"/>
                          <a:cs typeface="Tunga" panose="020B0502040204020203" pitchFamily="34" charset="0"/>
                        </a:rPr>
                        <a:t>Depots</a:t>
                      </a:r>
                    </a:p>
                  </a:txBody>
                  <a:tcPr>
                    <a:solidFill>
                      <a:schemeClr val="bg1">
                        <a:lumMod val="50000"/>
                      </a:schemeClr>
                    </a:solidFill>
                  </a:tcPr>
                </a:tc>
                <a:tc>
                  <a:txBody>
                    <a:bodyPr/>
                    <a:lstStyle/>
                    <a:p>
                      <a:endParaRPr lang="nl-NL" sz="1000" dirty="0">
                        <a:solidFill>
                          <a:schemeClr val="bg1"/>
                        </a:solidFill>
                        <a:latin typeface="Tunga" panose="020B0502040204020203" pitchFamily="34" charset="0"/>
                        <a:cs typeface="Tunga" panose="020B0502040204020203" pitchFamily="34" charset="0"/>
                      </a:endParaRPr>
                    </a:p>
                  </a:txBody>
                  <a:tcPr>
                    <a:solidFill>
                      <a:schemeClr val="bg1">
                        <a:lumMod val="65000"/>
                      </a:schemeClr>
                    </a:solidFill>
                  </a:tcPr>
                </a:tc>
                <a:extLst>
                  <a:ext uri="{0D108BD9-81ED-4DB2-BD59-A6C34878D82A}">
                    <a16:rowId xmlns:a16="http://schemas.microsoft.com/office/drawing/2014/main" val="68612838"/>
                  </a:ext>
                </a:extLst>
              </a:tr>
              <a:tr h="0">
                <a:tc vMerge="1">
                  <a:txBody>
                    <a:bodyPr/>
                    <a:lstStyle/>
                    <a:p>
                      <a:endParaRPr lang="nl-NL"/>
                    </a:p>
                  </a:txBody>
                  <a:tcPr/>
                </a:tc>
                <a:tc>
                  <a:txBody>
                    <a:bodyPr/>
                    <a:lstStyle/>
                    <a:p>
                      <a:r>
                        <a:rPr lang="nl-NL" sz="1000" dirty="0" err="1">
                          <a:solidFill>
                            <a:schemeClr val="bg1"/>
                          </a:solidFill>
                          <a:latin typeface="Tunga" panose="020B0502040204020203" pitchFamily="34" charset="0"/>
                          <a:cs typeface="Tunga" panose="020B0502040204020203" pitchFamily="34" charset="0"/>
                        </a:rPr>
                        <a:t>Leadtime</a:t>
                      </a:r>
                      <a:endParaRPr lang="nl-NL" sz="1000" dirty="0">
                        <a:solidFill>
                          <a:schemeClr val="bg1"/>
                        </a:solidFill>
                        <a:latin typeface="Tunga" panose="020B0502040204020203" pitchFamily="34" charset="0"/>
                        <a:cs typeface="Tunga" panose="020B0502040204020203" pitchFamily="34" charset="0"/>
                      </a:endParaRPr>
                    </a:p>
                  </a:txBody>
                  <a:tcPr>
                    <a:solidFill>
                      <a:schemeClr val="bg1">
                        <a:lumMod val="50000"/>
                      </a:schemeClr>
                    </a:solidFill>
                  </a:tcPr>
                </a:tc>
                <a:tc>
                  <a:txBody>
                    <a:bodyPr/>
                    <a:lstStyle/>
                    <a:p>
                      <a:r>
                        <a:rPr lang="nl-NL" sz="1000" dirty="0">
                          <a:solidFill>
                            <a:schemeClr val="bg1"/>
                          </a:solidFill>
                          <a:latin typeface="Tunga" panose="020B0502040204020203" pitchFamily="34" charset="0"/>
                          <a:cs typeface="Tunga" panose="020B0502040204020203" pitchFamily="34" charset="0"/>
                        </a:rPr>
                        <a:t>48 </a:t>
                      </a:r>
                      <a:r>
                        <a:rPr lang="nl-NL" sz="1000" dirty="0" err="1">
                          <a:solidFill>
                            <a:schemeClr val="bg1"/>
                          </a:solidFill>
                          <a:latin typeface="Tunga" panose="020B0502040204020203" pitchFamily="34" charset="0"/>
                          <a:cs typeface="Tunga" panose="020B0502040204020203" pitchFamily="34" charset="0"/>
                        </a:rPr>
                        <a:t>hours</a:t>
                      </a:r>
                      <a:endParaRPr lang="nl-NL" sz="1000" dirty="0">
                        <a:solidFill>
                          <a:schemeClr val="bg1"/>
                        </a:solidFill>
                        <a:latin typeface="Tunga" panose="020B0502040204020203" pitchFamily="34" charset="0"/>
                        <a:cs typeface="Tunga" panose="020B0502040204020203" pitchFamily="34" charset="0"/>
                      </a:endParaRPr>
                    </a:p>
                  </a:txBody>
                  <a:tcPr>
                    <a:solidFill>
                      <a:schemeClr val="bg1">
                        <a:lumMod val="65000"/>
                      </a:schemeClr>
                    </a:solidFill>
                  </a:tcPr>
                </a:tc>
                <a:extLst>
                  <a:ext uri="{0D108BD9-81ED-4DB2-BD59-A6C34878D82A}">
                    <a16:rowId xmlns:a16="http://schemas.microsoft.com/office/drawing/2014/main" val="2447450883"/>
                  </a:ext>
                </a:extLst>
              </a:tr>
              <a:tr h="0">
                <a:tc vMerge="1">
                  <a:txBody>
                    <a:bodyPr/>
                    <a:lstStyle/>
                    <a:p>
                      <a:endParaRPr lang="nl-NL" sz="1000" dirty="0">
                        <a:solidFill>
                          <a:schemeClr val="bg1"/>
                        </a:solidFill>
                        <a:latin typeface="Tunga" panose="020B0502040204020203" pitchFamily="34" charset="0"/>
                        <a:cs typeface="Tunga" panose="020B0502040204020203" pitchFamily="34" charset="0"/>
                      </a:endParaRPr>
                    </a:p>
                  </a:txBody>
                  <a:tcPr>
                    <a:solidFill>
                      <a:schemeClr val="bg1">
                        <a:lumMod val="50000"/>
                      </a:schemeClr>
                    </a:solidFill>
                  </a:tcPr>
                </a:tc>
                <a:tc>
                  <a:txBody>
                    <a:bodyPr/>
                    <a:lstStyle/>
                    <a:p>
                      <a:r>
                        <a:rPr lang="nl-NL" sz="1000" dirty="0">
                          <a:solidFill>
                            <a:schemeClr val="bg1"/>
                          </a:solidFill>
                          <a:latin typeface="Tunga" panose="020B0502040204020203" pitchFamily="34" charset="0"/>
                          <a:cs typeface="Tunga" panose="020B0502040204020203" pitchFamily="34" charset="0"/>
                        </a:rPr>
                        <a:t>CO2</a:t>
                      </a:r>
                    </a:p>
                  </a:txBody>
                  <a:tcPr>
                    <a:solidFill>
                      <a:schemeClr val="bg1">
                        <a:lumMod val="50000"/>
                      </a:schemeClr>
                    </a:solidFill>
                  </a:tcPr>
                </a:tc>
                <a:tc>
                  <a:txBody>
                    <a:bodyPr/>
                    <a:lstStyle/>
                    <a:p>
                      <a:r>
                        <a:rPr lang="nl-NL" sz="1000" dirty="0">
                          <a:solidFill>
                            <a:schemeClr val="bg1"/>
                          </a:solidFill>
                          <a:latin typeface="Tunga" panose="020B0502040204020203" pitchFamily="34" charset="0"/>
                          <a:cs typeface="Tunga" panose="020B0502040204020203" pitchFamily="34" charset="0"/>
                        </a:rPr>
                        <a:t>82</a:t>
                      </a:r>
                    </a:p>
                  </a:txBody>
                  <a:tcPr>
                    <a:solidFill>
                      <a:schemeClr val="bg1">
                        <a:lumMod val="65000"/>
                      </a:schemeClr>
                    </a:solidFill>
                  </a:tcPr>
                </a:tc>
                <a:extLst>
                  <a:ext uri="{0D108BD9-81ED-4DB2-BD59-A6C34878D82A}">
                    <a16:rowId xmlns:a16="http://schemas.microsoft.com/office/drawing/2014/main" val="2201246625"/>
                  </a:ext>
                </a:extLst>
              </a:tr>
              <a:tr h="0">
                <a:tc rowSpan="4">
                  <a:txBody>
                    <a:bodyPr/>
                    <a:lstStyle/>
                    <a:p>
                      <a:endParaRPr lang="nl-NL" sz="1000" dirty="0">
                        <a:solidFill>
                          <a:schemeClr val="bg1"/>
                        </a:solidFill>
                        <a:latin typeface="Tunga" panose="020B0502040204020203" pitchFamily="34" charset="0"/>
                        <a:cs typeface="Tunga" panose="020B0502040204020203" pitchFamily="34" charset="0"/>
                      </a:endParaRPr>
                    </a:p>
                  </a:txBody>
                  <a:tcPr>
                    <a:solidFill>
                      <a:schemeClr val="bg1">
                        <a:lumMod val="50000"/>
                      </a:schemeClr>
                    </a:solidFill>
                  </a:tcPr>
                </a:tc>
                <a:tc>
                  <a:txBody>
                    <a:bodyPr/>
                    <a:lstStyle/>
                    <a:p>
                      <a:r>
                        <a:rPr lang="nl-NL" sz="1000" dirty="0">
                          <a:solidFill>
                            <a:schemeClr val="bg1"/>
                          </a:solidFill>
                          <a:latin typeface="Tunga" panose="020B0502040204020203" pitchFamily="34" charset="0"/>
                          <a:cs typeface="Tunga" panose="020B0502040204020203" pitchFamily="34" charset="0"/>
                        </a:rPr>
                        <a:t>Inland CY </a:t>
                      </a:r>
                      <a:r>
                        <a:rPr lang="nl-NL" sz="1000" dirty="0" err="1">
                          <a:solidFill>
                            <a:schemeClr val="bg1"/>
                          </a:solidFill>
                          <a:latin typeface="Tunga" panose="020B0502040204020203" pitchFamily="34" charset="0"/>
                          <a:cs typeface="Tunga" panose="020B0502040204020203" pitchFamily="34" charset="0"/>
                        </a:rPr>
                        <a:t>available</a:t>
                      </a:r>
                      <a:endParaRPr lang="nl-NL" sz="1000" dirty="0">
                        <a:solidFill>
                          <a:schemeClr val="bg1"/>
                        </a:solidFill>
                        <a:latin typeface="Tunga" panose="020B0502040204020203" pitchFamily="34" charset="0"/>
                        <a:cs typeface="Tunga" panose="020B0502040204020203" pitchFamily="34" charset="0"/>
                      </a:endParaRPr>
                    </a:p>
                  </a:txBody>
                  <a:tcPr>
                    <a:solidFill>
                      <a:schemeClr val="bg1">
                        <a:lumMod val="50000"/>
                      </a:schemeClr>
                    </a:solidFill>
                  </a:tcPr>
                </a:tc>
                <a:tc>
                  <a:txBody>
                    <a:bodyPr/>
                    <a:lstStyle/>
                    <a:p>
                      <a:r>
                        <a:rPr lang="nl-NL" sz="1000" b="1" dirty="0">
                          <a:solidFill>
                            <a:srgbClr val="92D050"/>
                          </a:solidFill>
                          <a:latin typeface="Tunga" panose="020B0502040204020203" pitchFamily="34" charset="0"/>
                          <a:cs typeface="Tunga" panose="020B0502040204020203" pitchFamily="34" charset="0"/>
                          <a:sym typeface="Wingdings" panose="05000000000000000000" pitchFamily="2" charset="2"/>
                        </a:rPr>
                        <a:t></a:t>
                      </a:r>
                      <a:endParaRPr lang="nl-NL" sz="1000" b="1" dirty="0">
                        <a:solidFill>
                          <a:srgbClr val="92D050"/>
                        </a:solidFill>
                        <a:latin typeface="Tunga" panose="020B0502040204020203" pitchFamily="34" charset="0"/>
                        <a:cs typeface="Tunga" panose="020B0502040204020203" pitchFamily="34" charset="0"/>
                      </a:endParaRPr>
                    </a:p>
                  </a:txBody>
                  <a:tcPr>
                    <a:solidFill>
                      <a:schemeClr val="bg1">
                        <a:lumMod val="65000"/>
                      </a:schemeClr>
                    </a:solidFill>
                  </a:tcPr>
                </a:tc>
                <a:extLst>
                  <a:ext uri="{0D108BD9-81ED-4DB2-BD59-A6C34878D82A}">
                    <a16:rowId xmlns:a16="http://schemas.microsoft.com/office/drawing/2014/main" val="10001"/>
                  </a:ext>
                </a:extLst>
              </a:tr>
              <a:tr h="0">
                <a:tc vMerge="1">
                  <a:txBody>
                    <a:bodyPr/>
                    <a:lstStyle/>
                    <a:p>
                      <a:endParaRPr lang="nl-NL" sz="1000" dirty="0">
                        <a:solidFill>
                          <a:schemeClr val="bg1"/>
                        </a:solidFill>
                        <a:latin typeface="Tunga" panose="020B0502040204020203" pitchFamily="34" charset="0"/>
                        <a:cs typeface="Tunga" panose="020B0502040204020203" pitchFamily="34" charset="0"/>
                      </a:endParaRPr>
                    </a:p>
                  </a:txBody>
                  <a:tcPr>
                    <a:solidFill>
                      <a:schemeClr val="bg1">
                        <a:lumMod val="50000"/>
                      </a:schemeClr>
                    </a:solidFill>
                  </a:tcPr>
                </a:tc>
                <a:tc>
                  <a:txBody>
                    <a:bodyPr/>
                    <a:lstStyle/>
                    <a:p>
                      <a:r>
                        <a:rPr lang="nl-NL" sz="1000" dirty="0">
                          <a:solidFill>
                            <a:schemeClr val="bg1"/>
                          </a:solidFill>
                          <a:latin typeface="Tunga" panose="020B0502040204020203" pitchFamily="34" charset="0"/>
                          <a:cs typeface="Tunga" panose="020B0502040204020203" pitchFamily="34" charset="0"/>
                        </a:rPr>
                        <a:t>Pick-up/drop-off</a:t>
                      </a:r>
                      <a:r>
                        <a:rPr lang="nl-NL" sz="1000" baseline="0" dirty="0">
                          <a:solidFill>
                            <a:schemeClr val="bg1"/>
                          </a:solidFill>
                          <a:latin typeface="Tunga" panose="020B0502040204020203" pitchFamily="34" charset="0"/>
                          <a:cs typeface="Tunga" panose="020B0502040204020203" pitchFamily="34" charset="0"/>
                        </a:rPr>
                        <a:t> fee</a:t>
                      </a:r>
                      <a:endParaRPr lang="nl-NL" sz="1000" dirty="0">
                        <a:solidFill>
                          <a:schemeClr val="bg1"/>
                        </a:solidFill>
                        <a:latin typeface="Tunga" panose="020B0502040204020203" pitchFamily="34" charset="0"/>
                        <a:cs typeface="Tunga" panose="020B0502040204020203" pitchFamily="34" charset="0"/>
                      </a:endParaRPr>
                    </a:p>
                  </a:txBody>
                  <a:tcPr>
                    <a:solidFill>
                      <a:schemeClr val="bg1">
                        <a:lumMod val="50000"/>
                      </a:schemeClr>
                    </a:solidFill>
                  </a:tcPr>
                </a:tc>
                <a:tc>
                  <a:txBody>
                    <a:bodyPr/>
                    <a:lstStyle/>
                    <a:p>
                      <a:r>
                        <a:rPr lang="nl-NL" sz="1000" dirty="0">
                          <a:solidFill>
                            <a:schemeClr val="bg1"/>
                          </a:solidFill>
                          <a:latin typeface="Tunga" panose="020B0502040204020203" pitchFamily="34" charset="0"/>
                          <a:cs typeface="Tunga" panose="020B0502040204020203" pitchFamily="34" charset="0"/>
                        </a:rPr>
                        <a:t>30</a:t>
                      </a:r>
                    </a:p>
                  </a:txBody>
                  <a:tcPr>
                    <a:solidFill>
                      <a:schemeClr val="bg1">
                        <a:lumMod val="65000"/>
                      </a:schemeClr>
                    </a:solidFill>
                  </a:tcPr>
                </a:tc>
                <a:extLst>
                  <a:ext uri="{0D108BD9-81ED-4DB2-BD59-A6C34878D82A}">
                    <a16:rowId xmlns:a16="http://schemas.microsoft.com/office/drawing/2014/main" val="10002"/>
                  </a:ext>
                </a:extLst>
              </a:tr>
              <a:tr h="0">
                <a:tc vMerge="1">
                  <a:txBody>
                    <a:bodyPr/>
                    <a:lstStyle/>
                    <a:p>
                      <a:endParaRPr lang="nl-NL" sz="1000" dirty="0">
                        <a:solidFill>
                          <a:schemeClr val="bg1"/>
                        </a:solidFill>
                        <a:latin typeface="Tunga" panose="020B0502040204020203" pitchFamily="34" charset="0"/>
                        <a:cs typeface="Tunga" panose="020B0502040204020203" pitchFamily="34" charset="0"/>
                      </a:endParaRPr>
                    </a:p>
                  </a:txBody>
                  <a:tcPr>
                    <a:solidFill>
                      <a:schemeClr val="bg1">
                        <a:lumMod val="50000"/>
                      </a:schemeClr>
                    </a:solidFill>
                  </a:tcPr>
                </a:tc>
                <a:tc>
                  <a:txBody>
                    <a:bodyPr/>
                    <a:lstStyle/>
                    <a:p>
                      <a:r>
                        <a:rPr lang="nl-NL" sz="1000" dirty="0" err="1">
                          <a:solidFill>
                            <a:schemeClr val="bg1"/>
                          </a:solidFill>
                          <a:latin typeface="Tunga" panose="020B0502040204020203" pitchFamily="34" charset="0"/>
                          <a:cs typeface="Tunga" panose="020B0502040204020203" pitchFamily="34" charset="0"/>
                        </a:rPr>
                        <a:t>Detention</a:t>
                      </a:r>
                      <a:r>
                        <a:rPr lang="nl-NL" sz="1000" dirty="0">
                          <a:solidFill>
                            <a:schemeClr val="bg1"/>
                          </a:solidFill>
                          <a:latin typeface="Tunga" panose="020B0502040204020203" pitchFamily="34" charset="0"/>
                          <a:cs typeface="Tunga" panose="020B0502040204020203" pitchFamily="34" charset="0"/>
                        </a:rPr>
                        <a:t> free </a:t>
                      </a:r>
                      <a:r>
                        <a:rPr lang="nl-NL" sz="1000" dirty="0" err="1">
                          <a:solidFill>
                            <a:schemeClr val="bg1"/>
                          </a:solidFill>
                          <a:latin typeface="Tunga" panose="020B0502040204020203" pitchFamily="34" charset="0"/>
                          <a:cs typeface="Tunga" panose="020B0502040204020203" pitchFamily="34" charset="0"/>
                        </a:rPr>
                        <a:t>days</a:t>
                      </a:r>
                      <a:endParaRPr lang="nl-NL" sz="1000" dirty="0">
                        <a:solidFill>
                          <a:schemeClr val="bg1"/>
                        </a:solidFill>
                        <a:latin typeface="Tunga" panose="020B0502040204020203" pitchFamily="34" charset="0"/>
                        <a:cs typeface="Tunga" panose="020B0502040204020203" pitchFamily="34" charset="0"/>
                      </a:endParaRPr>
                    </a:p>
                  </a:txBody>
                  <a:tcPr>
                    <a:solidFill>
                      <a:schemeClr val="bg1">
                        <a:lumMod val="50000"/>
                      </a:schemeClr>
                    </a:solidFill>
                  </a:tcPr>
                </a:tc>
                <a:tc>
                  <a:txBody>
                    <a:bodyPr/>
                    <a:lstStyle/>
                    <a:p>
                      <a:r>
                        <a:rPr lang="nl-NL" sz="1000" dirty="0">
                          <a:solidFill>
                            <a:schemeClr val="bg1"/>
                          </a:solidFill>
                          <a:latin typeface="Tunga" panose="020B0502040204020203" pitchFamily="34" charset="0"/>
                          <a:cs typeface="Tunga" panose="020B0502040204020203" pitchFamily="34" charset="0"/>
                        </a:rPr>
                        <a:t>10</a:t>
                      </a:r>
                    </a:p>
                  </a:txBody>
                  <a:tcPr>
                    <a:solidFill>
                      <a:schemeClr val="bg1">
                        <a:lumMod val="65000"/>
                      </a:schemeClr>
                    </a:solidFill>
                  </a:tcPr>
                </a:tc>
                <a:extLst>
                  <a:ext uri="{0D108BD9-81ED-4DB2-BD59-A6C34878D82A}">
                    <a16:rowId xmlns:a16="http://schemas.microsoft.com/office/drawing/2014/main" val="10004"/>
                  </a:ext>
                </a:extLst>
              </a:tr>
              <a:tr h="0">
                <a:tc vMerge="1">
                  <a:txBody>
                    <a:bodyPr/>
                    <a:lstStyle/>
                    <a:p>
                      <a:endParaRPr lang="nl-NL" sz="1000" dirty="0">
                        <a:solidFill>
                          <a:schemeClr val="bg1"/>
                        </a:solidFill>
                        <a:latin typeface="Tunga" panose="020B0502040204020203" pitchFamily="34" charset="0"/>
                        <a:cs typeface="Tunga" panose="020B0502040204020203" pitchFamily="34" charset="0"/>
                      </a:endParaRPr>
                    </a:p>
                  </a:txBody>
                  <a:tcPr>
                    <a:solidFill>
                      <a:schemeClr val="bg1">
                        <a:lumMod val="50000"/>
                      </a:schemeClr>
                    </a:solidFill>
                  </a:tcPr>
                </a:tc>
                <a:tc>
                  <a:txBody>
                    <a:bodyPr/>
                    <a:lstStyle/>
                    <a:p>
                      <a:r>
                        <a:rPr lang="nl-NL" sz="1000" dirty="0" err="1">
                          <a:solidFill>
                            <a:schemeClr val="bg1"/>
                          </a:solidFill>
                          <a:latin typeface="Tunga" panose="020B0502040204020203" pitchFamily="34" charset="0"/>
                          <a:cs typeface="Tunga" panose="020B0502040204020203" pitchFamily="34" charset="0"/>
                        </a:rPr>
                        <a:t>Demurrage</a:t>
                      </a:r>
                      <a:r>
                        <a:rPr lang="nl-NL" sz="1000" dirty="0">
                          <a:solidFill>
                            <a:schemeClr val="bg1"/>
                          </a:solidFill>
                          <a:latin typeface="Tunga" panose="020B0502040204020203" pitchFamily="34" charset="0"/>
                          <a:cs typeface="Tunga" panose="020B0502040204020203" pitchFamily="34" charset="0"/>
                        </a:rPr>
                        <a:t> free </a:t>
                      </a:r>
                      <a:r>
                        <a:rPr lang="nl-NL" sz="1000" dirty="0" err="1">
                          <a:solidFill>
                            <a:schemeClr val="bg1"/>
                          </a:solidFill>
                          <a:latin typeface="Tunga" panose="020B0502040204020203" pitchFamily="34" charset="0"/>
                          <a:cs typeface="Tunga" panose="020B0502040204020203" pitchFamily="34" charset="0"/>
                        </a:rPr>
                        <a:t>days</a:t>
                      </a:r>
                      <a:endParaRPr lang="nl-NL" sz="1000" dirty="0">
                        <a:solidFill>
                          <a:schemeClr val="bg1"/>
                        </a:solidFill>
                        <a:latin typeface="Tunga" panose="020B0502040204020203" pitchFamily="34" charset="0"/>
                        <a:cs typeface="Tunga" panose="020B0502040204020203" pitchFamily="34" charset="0"/>
                      </a:endParaRPr>
                    </a:p>
                  </a:txBody>
                  <a:tcPr>
                    <a:solidFill>
                      <a:schemeClr val="bg1">
                        <a:lumMod val="50000"/>
                      </a:schemeClr>
                    </a:solidFill>
                  </a:tcPr>
                </a:tc>
                <a:tc>
                  <a:txBody>
                    <a:bodyPr/>
                    <a:lstStyle/>
                    <a:p>
                      <a:r>
                        <a:rPr lang="nl-NL" sz="1000" dirty="0">
                          <a:solidFill>
                            <a:schemeClr val="bg1"/>
                          </a:solidFill>
                          <a:latin typeface="Tunga" panose="020B0502040204020203" pitchFamily="34" charset="0"/>
                          <a:cs typeface="Tunga" panose="020B0502040204020203" pitchFamily="34" charset="0"/>
                        </a:rPr>
                        <a:t>10</a:t>
                      </a:r>
                    </a:p>
                  </a:txBody>
                  <a:tcPr>
                    <a:solidFill>
                      <a:schemeClr val="bg1">
                        <a:lumMod val="65000"/>
                      </a:schemeClr>
                    </a:solidFill>
                  </a:tcPr>
                </a:tc>
                <a:extLst>
                  <a:ext uri="{0D108BD9-81ED-4DB2-BD59-A6C34878D82A}">
                    <a16:rowId xmlns:a16="http://schemas.microsoft.com/office/drawing/2014/main" val="10005"/>
                  </a:ext>
                </a:extLst>
              </a:tr>
            </a:tbl>
          </a:graphicData>
        </a:graphic>
      </p:graphicFrame>
      <p:pic>
        <p:nvPicPr>
          <p:cNvPr id="76" name="Picture 75" descr="want to create function that when a new point occurs this file will ..."/>
          <p:cNvPicPr>
            <a:picLocks noChangeAspect="1"/>
          </p:cNvPicPr>
          <p:nvPr/>
        </p:nvPicPr>
        <p:blipFill>
          <a:blip r:embed="rId13">
            <a:duotone>
              <a:schemeClr val="accent4">
                <a:shade val="45000"/>
                <a:satMod val="135000"/>
              </a:schemeClr>
              <a:prstClr val="white"/>
            </a:duotone>
          </a:blip>
          <a:stretch>
            <a:fillRect/>
          </a:stretch>
        </p:blipFill>
        <p:spPr>
          <a:xfrm flipH="1">
            <a:off x="10091192" y="1122133"/>
            <a:ext cx="96681" cy="169192"/>
          </a:xfrm>
          <a:prstGeom prst="rect">
            <a:avLst/>
          </a:prstGeom>
        </p:spPr>
      </p:pic>
      <p:pic>
        <p:nvPicPr>
          <p:cNvPr id="77" name="Picture 76" descr="want to create function that when a new point occurs this file will ..."/>
          <p:cNvPicPr>
            <a:picLocks noChangeAspect="1"/>
          </p:cNvPicPr>
          <p:nvPr/>
        </p:nvPicPr>
        <p:blipFill>
          <a:blip r:embed="rId13">
            <a:duotone>
              <a:schemeClr val="accent3">
                <a:shade val="45000"/>
                <a:satMod val="135000"/>
              </a:schemeClr>
              <a:prstClr val="white"/>
            </a:duotone>
          </a:blip>
          <a:stretch>
            <a:fillRect/>
          </a:stretch>
        </p:blipFill>
        <p:spPr>
          <a:xfrm flipH="1">
            <a:off x="10106704" y="4241355"/>
            <a:ext cx="96681" cy="169192"/>
          </a:xfrm>
          <a:prstGeom prst="rect">
            <a:avLst/>
          </a:prstGeom>
        </p:spPr>
      </p:pic>
      <p:pic>
        <p:nvPicPr>
          <p:cNvPr id="78" name="Picture 77" descr="want to create function that when a new point occurs this file will ..."/>
          <p:cNvPicPr>
            <a:picLocks noChangeAspect="1"/>
          </p:cNvPicPr>
          <p:nvPr/>
        </p:nvPicPr>
        <p:blipFill>
          <a:blip r:embed="rId13">
            <a:duotone>
              <a:schemeClr val="accent6">
                <a:shade val="45000"/>
                <a:satMod val="135000"/>
              </a:schemeClr>
              <a:prstClr val="white"/>
            </a:duotone>
          </a:blip>
          <a:stretch>
            <a:fillRect/>
          </a:stretch>
        </p:blipFill>
        <p:spPr>
          <a:xfrm flipH="1">
            <a:off x="10110066" y="5001008"/>
            <a:ext cx="96681" cy="169192"/>
          </a:xfrm>
          <a:prstGeom prst="rect">
            <a:avLst/>
          </a:prstGeom>
        </p:spPr>
      </p:pic>
      <p:sp>
        <p:nvSpPr>
          <p:cNvPr id="61" name="Flowchart: Merge 60">
            <a:hlinkClick r:id="rId8" action="ppaction://hlinksldjump"/>
          </p:cNvPr>
          <p:cNvSpPr/>
          <p:nvPr/>
        </p:nvSpPr>
        <p:spPr>
          <a:xfrm rot="10800000">
            <a:off x="10204037" y="991058"/>
            <a:ext cx="76200" cy="76298"/>
          </a:xfrm>
          <a:prstGeom prst="flowChartMerge">
            <a:avLst/>
          </a:prstGeom>
          <a:solidFill>
            <a:schemeClr val="bg1">
              <a:lumMod val="50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62" name="Flowchart: Merge 61"/>
          <p:cNvSpPr/>
          <p:nvPr/>
        </p:nvSpPr>
        <p:spPr>
          <a:xfrm>
            <a:off x="10204037" y="4184074"/>
            <a:ext cx="76200" cy="76298"/>
          </a:xfrm>
          <a:prstGeom prst="flowChartMerge">
            <a:avLst/>
          </a:prstGeom>
          <a:solidFill>
            <a:schemeClr val="bg1">
              <a:lumMod val="50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64" name="Flowchart: Merge 63"/>
          <p:cNvSpPr/>
          <p:nvPr/>
        </p:nvSpPr>
        <p:spPr>
          <a:xfrm>
            <a:off x="10188505" y="4894067"/>
            <a:ext cx="76200" cy="76298"/>
          </a:xfrm>
          <a:prstGeom prst="flowChartMerge">
            <a:avLst/>
          </a:prstGeom>
          <a:solidFill>
            <a:schemeClr val="bg1">
              <a:lumMod val="50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65" name="TextBox 64"/>
          <p:cNvSpPr txBox="1"/>
          <p:nvPr/>
        </p:nvSpPr>
        <p:spPr>
          <a:xfrm>
            <a:off x="2736048" y="906689"/>
            <a:ext cx="811441" cy="215444"/>
          </a:xfrm>
          <a:prstGeom prst="rect">
            <a:avLst/>
          </a:prstGeom>
          <a:noFill/>
        </p:spPr>
        <p:txBody>
          <a:bodyPr wrap="none" rtlCol="0">
            <a:spAutoFit/>
          </a:bodyPr>
          <a:lstStyle/>
          <a:p>
            <a:r>
              <a:rPr lang="en-GB" sz="800" dirty="0">
                <a:solidFill>
                  <a:schemeClr val="bg1"/>
                </a:solidFill>
              </a:rPr>
              <a:t>Map │ Satellite</a:t>
            </a:r>
          </a:p>
        </p:txBody>
      </p:sp>
      <p:pic>
        <p:nvPicPr>
          <p:cNvPr id="80" name="Picture 24" descr="https://upload.wikimedia.org/wikipedia/en/thumb/f/f3/Maersk_Oil_logo.svg/1135px-Maersk_Oil_logo.svg.png"/>
          <p:cNvPicPr>
            <a:picLocks noChangeAspect="1" noChangeArrowheads="1"/>
          </p:cNvPicPr>
          <p:nvPr/>
        </p:nvPicPr>
        <p:blipFill>
          <a:blip r:embed="rId14" cstate="print">
            <a:extLst>
              <a:ext uri="{28A0092B-C50C-407E-A947-70E740481C1C}">
                <a14:useLocalDpi xmlns:a14="http://schemas.microsoft.com/office/drawing/2010/main" val="0"/>
              </a:ext>
            </a:extLst>
          </a:blip>
          <a:srcRect/>
          <a:stretch>
            <a:fillRect/>
          </a:stretch>
        </p:blipFill>
        <p:spPr bwMode="auto">
          <a:xfrm>
            <a:off x="7952013" y="3038096"/>
            <a:ext cx="212715" cy="191912"/>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2"/>
          <p:cNvPicPr>
            <a:picLocks noChangeAspect="1"/>
          </p:cNvPicPr>
          <p:nvPr/>
        </p:nvPicPr>
        <p:blipFill>
          <a:blip r:embed="rId15">
            <a:extLst>
              <a:ext uri="{28A0092B-C50C-407E-A947-70E740481C1C}">
                <a14:useLocalDpi xmlns:a14="http://schemas.microsoft.com/office/drawing/2010/main" val="0"/>
              </a:ext>
            </a:extLst>
          </a:blip>
          <a:stretch>
            <a:fillRect/>
          </a:stretch>
        </p:blipFill>
        <p:spPr>
          <a:xfrm>
            <a:off x="9834532" y="2291763"/>
            <a:ext cx="181186" cy="181186"/>
          </a:xfrm>
          <a:prstGeom prst="rect">
            <a:avLst/>
          </a:prstGeom>
        </p:spPr>
      </p:pic>
      <p:pic>
        <p:nvPicPr>
          <p:cNvPr id="4" name="Picture 3"/>
          <p:cNvPicPr>
            <a:picLocks noChangeAspect="1"/>
          </p:cNvPicPr>
          <p:nvPr/>
        </p:nvPicPr>
        <p:blipFill>
          <a:blip r:embed="rId16">
            <a:extLst>
              <a:ext uri="{28A0092B-C50C-407E-A947-70E740481C1C}">
                <a14:useLocalDpi xmlns:a14="http://schemas.microsoft.com/office/drawing/2010/main" val="0"/>
              </a:ext>
            </a:extLst>
          </a:blip>
          <a:stretch>
            <a:fillRect/>
          </a:stretch>
        </p:blipFill>
        <p:spPr>
          <a:xfrm>
            <a:off x="10079754" y="2283404"/>
            <a:ext cx="189545" cy="189545"/>
          </a:xfrm>
          <a:prstGeom prst="rect">
            <a:avLst/>
          </a:prstGeom>
        </p:spPr>
      </p:pic>
      <p:pic>
        <p:nvPicPr>
          <p:cNvPr id="5" name="Picture 4"/>
          <p:cNvPicPr>
            <a:picLocks noChangeAspect="1"/>
          </p:cNvPicPr>
          <p:nvPr/>
        </p:nvPicPr>
        <p:blipFill>
          <a:blip r:embed="rId17">
            <a:extLst>
              <a:ext uri="{28A0092B-C50C-407E-A947-70E740481C1C}">
                <a14:useLocalDpi xmlns:a14="http://schemas.microsoft.com/office/drawing/2010/main" val="0"/>
              </a:ext>
            </a:extLst>
          </a:blip>
          <a:stretch>
            <a:fillRect/>
          </a:stretch>
        </p:blipFill>
        <p:spPr>
          <a:xfrm>
            <a:off x="10306405" y="2277142"/>
            <a:ext cx="195807" cy="195807"/>
          </a:xfrm>
          <a:prstGeom prst="rect">
            <a:avLst/>
          </a:prstGeom>
        </p:spPr>
      </p:pic>
      <p:pic>
        <p:nvPicPr>
          <p:cNvPr id="6" name="Picture 5"/>
          <p:cNvPicPr>
            <a:picLocks noChangeAspect="1"/>
          </p:cNvPicPr>
          <p:nvPr/>
        </p:nvPicPr>
        <p:blipFill>
          <a:blip r:embed="rId18">
            <a:extLst>
              <a:ext uri="{28A0092B-C50C-407E-A947-70E740481C1C}">
                <a14:useLocalDpi xmlns:a14="http://schemas.microsoft.com/office/drawing/2010/main" val="0"/>
              </a:ext>
            </a:extLst>
          </a:blip>
          <a:stretch>
            <a:fillRect/>
          </a:stretch>
        </p:blipFill>
        <p:spPr>
          <a:xfrm>
            <a:off x="10564827" y="2277142"/>
            <a:ext cx="195807" cy="195807"/>
          </a:xfrm>
          <a:prstGeom prst="rect">
            <a:avLst/>
          </a:prstGeom>
        </p:spPr>
      </p:pic>
      <p:sp>
        <p:nvSpPr>
          <p:cNvPr id="83" name="Rectangle 82">
            <a:hlinkClick r:id="rId19" action="ppaction://hlinksldjump"/>
          </p:cNvPr>
          <p:cNvSpPr/>
          <p:nvPr/>
        </p:nvSpPr>
        <p:spPr>
          <a:xfrm>
            <a:off x="8995968" y="5475428"/>
            <a:ext cx="1040785" cy="23957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nSpc>
                <a:spcPct val="125000"/>
              </a:lnSpc>
            </a:pPr>
            <a:r>
              <a:rPr lang="en-GB" sz="1200" b="1" u="sng" dirty="0">
                <a:solidFill>
                  <a:schemeClr val="tx1"/>
                </a:solidFill>
                <a:latin typeface="Tunga" panose="020B0502040204020203" pitchFamily="34" charset="0"/>
                <a:cs typeface="Tunga" panose="020B0502040204020203" pitchFamily="34" charset="0"/>
              </a:rPr>
              <a:t>more options</a:t>
            </a:r>
            <a:endParaRPr lang="en-GB" sz="1600" u="sng" dirty="0">
              <a:solidFill>
                <a:schemeClr val="tx1"/>
              </a:solidFill>
              <a:latin typeface="Tunga" panose="020B0502040204020203" pitchFamily="34" charset="0"/>
              <a:cs typeface="Tunga" panose="020B0502040204020203" pitchFamily="34" charset="0"/>
            </a:endParaRPr>
          </a:p>
        </p:txBody>
      </p:sp>
      <p:sp>
        <p:nvSpPr>
          <p:cNvPr id="90" name="TextBox 89"/>
          <p:cNvSpPr txBox="1"/>
          <p:nvPr/>
        </p:nvSpPr>
        <p:spPr>
          <a:xfrm>
            <a:off x="10767627" y="583984"/>
            <a:ext cx="963725" cy="215444"/>
          </a:xfrm>
          <a:prstGeom prst="rect">
            <a:avLst/>
          </a:prstGeom>
          <a:noFill/>
        </p:spPr>
        <p:txBody>
          <a:bodyPr wrap="none" rtlCol="0">
            <a:spAutoFit/>
          </a:bodyPr>
          <a:lstStyle/>
          <a:p>
            <a:r>
              <a:rPr lang="nl-NL" sz="800" dirty="0" err="1">
                <a:solidFill>
                  <a:schemeClr val="tx2"/>
                </a:solidFill>
              </a:rPr>
              <a:t>Sort</a:t>
            </a:r>
            <a:r>
              <a:rPr lang="nl-NL" sz="800" dirty="0">
                <a:solidFill>
                  <a:schemeClr val="tx2"/>
                </a:solidFill>
              </a:rPr>
              <a:t> </a:t>
            </a:r>
            <a:r>
              <a:rPr lang="nl-NL" sz="800" dirty="0" err="1">
                <a:solidFill>
                  <a:schemeClr val="tx2"/>
                </a:solidFill>
              </a:rPr>
              <a:t>by</a:t>
            </a:r>
            <a:r>
              <a:rPr lang="nl-NL" sz="800" dirty="0">
                <a:solidFill>
                  <a:schemeClr val="tx2"/>
                </a:solidFill>
              </a:rPr>
              <a:t> </a:t>
            </a:r>
            <a:r>
              <a:rPr lang="nl-NL" sz="800" u="sng" dirty="0">
                <a:solidFill>
                  <a:schemeClr val="tx2"/>
                </a:solidFill>
              </a:rPr>
              <a:t>Price</a:t>
            </a:r>
            <a:r>
              <a:rPr lang="nl-NL" sz="800" dirty="0">
                <a:solidFill>
                  <a:schemeClr val="tx2"/>
                </a:solidFill>
              </a:rPr>
              <a:t> │ Co2</a:t>
            </a:r>
            <a:endParaRPr lang="en-GB" sz="800" dirty="0">
              <a:solidFill>
                <a:schemeClr val="tx2"/>
              </a:solidFill>
            </a:endParaRPr>
          </a:p>
        </p:txBody>
      </p:sp>
      <p:sp>
        <p:nvSpPr>
          <p:cNvPr id="91" name="TextBox 90"/>
          <p:cNvSpPr txBox="1"/>
          <p:nvPr/>
        </p:nvSpPr>
        <p:spPr>
          <a:xfrm>
            <a:off x="7977896" y="585502"/>
            <a:ext cx="987771" cy="215444"/>
          </a:xfrm>
          <a:prstGeom prst="rect">
            <a:avLst/>
          </a:prstGeom>
          <a:noFill/>
        </p:spPr>
        <p:txBody>
          <a:bodyPr wrap="none" rtlCol="0">
            <a:spAutoFit/>
          </a:bodyPr>
          <a:lstStyle/>
          <a:p>
            <a:r>
              <a:rPr lang="en-GB" sz="800" dirty="0"/>
              <a:t>Contracted options</a:t>
            </a:r>
          </a:p>
        </p:txBody>
      </p:sp>
      <p:sp>
        <p:nvSpPr>
          <p:cNvPr id="112" name="TextBox 111"/>
          <p:cNvSpPr txBox="1"/>
          <p:nvPr/>
        </p:nvSpPr>
        <p:spPr>
          <a:xfrm>
            <a:off x="205063" y="4013945"/>
            <a:ext cx="612668" cy="215444"/>
          </a:xfrm>
          <a:prstGeom prst="rect">
            <a:avLst/>
          </a:prstGeom>
          <a:noFill/>
        </p:spPr>
        <p:txBody>
          <a:bodyPr wrap="none" rtlCol="0">
            <a:spAutoFit/>
          </a:bodyPr>
          <a:lstStyle/>
          <a:p>
            <a:r>
              <a:rPr lang="en-GB" sz="800" dirty="0"/>
              <a:t>Outbound</a:t>
            </a:r>
          </a:p>
        </p:txBody>
      </p:sp>
      <p:sp>
        <p:nvSpPr>
          <p:cNvPr id="85" name="Rectangle 84"/>
          <p:cNvSpPr/>
          <p:nvPr/>
        </p:nvSpPr>
        <p:spPr>
          <a:xfrm>
            <a:off x="11456818" y="946710"/>
            <a:ext cx="570543" cy="520435"/>
          </a:xfrm>
          <a:prstGeom prst="rect">
            <a:avLst/>
          </a:prstGeom>
          <a:solidFill>
            <a:schemeClr val="bg1"/>
          </a:solidFill>
          <a:ln>
            <a:solidFill>
              <a:schemeClr val="bg1">
                <a:lumMod val="85000"/>
              </a:schemeClr>
            </a:solidFill>
          </a:ln>
          <a:effectLst>
            <a:outerShdw blurRad="50800" dist="38100" dir="18900000" algn="bl" rotWithShape="0">
              <a:prstClr val="black">
                <a:alpha val="40000"/>
              </a:prstClr>
            </a:outerShdw>
          </a:effectLst>
        </p:spPr>
        <p:style>
          <a:lnRef idx="2">
            <a:schemeClr val="accent2"/>
          </a:lnRef>
          <a:fillRef idx="1">
            <a:schemeClr val="lt1"/>
          </a:fillRef>
          <a:effectRef idx="0">
            <a:schemeClr val="accent2"/>
          </a:effectRef>
          <a:fontRef idx="minor">
            <a:schemeClr val="dk1"/>
          </a:fontRef>
        </p:style>
        <p:txBody>
          <a:bodyPr lIns="0" rIns="0" bIns="0" rtlCol="0" anchor="ctr"/>
          <a:lstStyle/>
          <a:p>
            <a:r>
              <a:rPr lang="nl-NL" sz="1000" dirty="0">
                <a:solidFill>
                  <a:schemeClr val="bg1">
                    <a:lumMod val="50000"/>
                  </a:schemeClr>
                </a:solidFill>
                <a:latin typeface="Tunga" panose="020B0502040204020203" pitchFamily="34" charset="0"/>
                <a:cs typeface="Tunga" panose="020B0502040204020203" pitchFamily="34" charset="0"/>
              </a:rPr>
              <a:t>  128kg</a:t>
            </a:r>
          </a:p>
        </p:txBody>
      </p:sp>
      <p:sp>
        <p:nvSpPr>
          <p:cNvPr id="86" name="Rectangle 85"/>
          <p:cNvSpPr/>
          <p:nvPr/>
        </p:nvSpPr>
        <p:spPr>
          <a:xfrm>
            <a:off x="11485493" y="4115407"/>
            <a:ext cx="570543" cy="520435"/>
          </a:xfrm>
          <a:prstGeom prst="rect">
            <a:avLst/>
          </a:prstGeom>
          <a:solidFill>
            <a:schemeClr val="bg1"/>
          </a:solidFill>
          <a:ln>
            <a:solidFill>
              <a:schemeClr val="bg1">
                <a:lumMod val="85000"/>
              </a:schemeClr>
            </a:solidFill>
          </a:ln>
          <a:effectLst>
            <a:outerShdw blurRad="50800" dist="38100" dir="18900000" algn="bl" rotWithShape="0">
              <a:prstClr val="black">
                <a:alpha val="40000"/>
              </a:prstClr>
            </a:outerShdw>
          </a:effectLst>
        </p:spPr>
        <p:style>
          <a:lnRef idx="2">
            <a:schemeClr val="accent2"/>
          </a:lnRef>
          <a:fillRef idx="1">
            <a:schemeClr val="lt1"/>
          </a:fillRef>
          <a:effectRef idx="0">
            <a:schemeClr val="accent2"/>
          </a:effectRef>
          <a:fontRef idx="minor">
            <a:schemeClr val="dk1"/>
          </a:fontRef>
        </p:style>
        <p:txBody>
          <a:bodyPr lIns="0" rIns="0" bIns="0" rtlCol="0" anchor="ctr"/>
          <a:lstStyle/>
          <a:p>
            <a:r>
              <a:rPr lang="nl-NL" sz="1000" dirty="0">
                <a:solidFill>
                  <a:schemeClr val="bg1">
                    <a:lumMod val="50000"/>
                  </a:schemeClr>
                </a:solidFill>
                <a:latin typeface="Tunga" panose="020B0502040204020203" pitchFamily="34" charset="0"/>
                <a:cs typeface="Tunga" panose="020B0502040204020203" pitchFamily="34" charset="0"/>
              </a:rPr>
              <a:t>  120kg</a:t>
            </a:r>
          </a:p>
        </p:txBody>
      </p:sp>
      <p:sp>
        <p:nvSpPr>
          <p:cNvPr id="87" name="Rectangle 86"/>
          <p:cNvSpPr/>
          <p:nvPr/>
        </p:nvSpPr>
        <p:spPr>
          <a:xfrm>
            <a:off x="11480320" y="4823040"/>
            <a:ext cx="570543" cy="520435"/>
          </a:xfrm>
          <a:prstGeom prst="rect">
            <a:avLst/>
          </a:prstGeom>
          <a:solidFill>
            <a:schemeClr val="bg1"/>
          </a:solidFill>
          <a:ln>
            <a:solidFill>
              <a:schemeClr val="bg1">
                <a:lumMod val="85000"/>
              </a:schemeClr>
            </a:solidFill>
          </a:ln>
          <a:effectLst>
            <a:outerShdw blurRad="50800" dist="38100" dir="18900000" algn="bl" rotWithShape="0">
              <a:prstClr val="black">
                <a:alpha val="40000"/>
              </a:prstClr>
            </a:outerShdw>
          </a:effectLst>
        </p:spPr>
        <p:style>
          <a:lnRef idx="2">
            <a:schemeClr val="accent2"/>
          </a:lnRef>
          <a:fillRef idx="1">
            <a:schemeClr val="lt1"/>
          </a:fillRef>
          <a:effectRef idx="0">
            <a:schemeClr val="accent2"/>
          </a:effectRef>
          <a:fontRef idx="minor">
            <a:schemeClr val="dk1"/>
          </a:fontRef>
        </p:style>
        <p:txBody>
          <a:bodyPr lIns="0" rIns="0" bIns="0" rtlCol="0" anchor="ctr"/>
          <a:lstStyle/>
          <a:p>
            <a:pPr algn="ctr"/>
            <a:r>
              <a:rPr lang="nl-NL" sz="1000" dirty="0">
                <a:solidFill>
                  <a:schemeClr val="bg1">
                    <a:lumMod val="50000"/>
                  </a:schemeClr>
                </a:solidFill>
                <a:latin typeface="Tunga" panose="020B0502040204020203" pitchFamily="34" charset="0"/>
                <a:cs typeface="Tunga" panose="020B0502040204020203" pitchFamily="34" charset="0"/>
              </a:rPr>
              <a:t> 136kg</a:t>
            </a:r>
          </a:p>
        </p:txBody>
      </p:sp>
      <p:sp>
        <p:nvSpPr>
          <p:cNvPr id="2" name="Slide Number Placeholder 1"/>
          <p:cNvSpPr>
            <a:spLocks noGrp="1"/>
          </p:cNvSpPr>
          <p:nvPr>
            <p:ph type="sldNum" sz="quarter" idx="12"/>
          </p:nvPr>
        </p:nvSpPr>
        <p:spPr/>
        <p:txBody>
          <a:bodyPr/>
          <a:lstStyle/>
          <a:p>
            <a:fld id="{B6F15528-21DE-4FAA-801E-634DDDAF4B2B}" type="slidenum">
              <a:rPr lang="en-US" smtClean="0"/>
              <a:pPr/>
              <a:t>41</a:t>
            </a:fld>
            <a:endParaRPr lang="en-US"/>
          </a:p>
        </p:txBody>
      </p:sp>
      <p:sp>
        <p:nvSpPr>
          <p:cNvPr id="92" name="TextBox 91"/>
          <p:cNvSpPr txBox="1"/>
          <p:nvPr/>
        </p:nvSpPr>
        <p:spPr>
          <a:xfrm>
            <a:off x="17379" y="58687"/>
            <a:ext cx="2601975" cy="338554"/>
          </a:xfrm>
          <a:prstGeom prst="rect">
            <a:avLst/>
          </a:prstGeom>
          <a:noFill/>
          <a:effectLst>
            <a:outerShdw blurRad="50800" dist="38100" dir="2700000" algn="tl" rotWithShape="0">
              <a:prstClr val="black">
                <a:alpha val="40000"/>
              </a:prstClr>
            </a:outerShdw>
          </a:effectLst>
        </p:spPr>
        <p:txBody>
          <a:bodyPr wrap="square" rtlCol="0">
            <a:spAutoFit/>
          </a:bodyPr>
          <a:lstStyle/>
          <a:p>
            <a:r>
              <a:rPr lang="nl-NL" sz="1600" dirty="0">
                <a:solidFill>
                  <a:schemeClr val="bg1"/>
                </a:solidFill>
                <a:latin typeface="Tunga" panose="020B0502040204020203" pitchFamily="34" charset="0"/>
                <a:cs typeface="Tunga" panose="020B0502040204020203" pitchFamily="34" charset="0"/>
              </a:rPr>
              <a:t>No container # - Import</a:t>
            </a:r>
          </a:p>
        </p:txBody>
      </p:sp>
      <p:sp>
        <p:nvSpPr>
          <p:cNvPr id="88" name="Rectangle 87"/>
          <p:cNvSpPr/>
          <p:nvPr/>
        </p:nvSpPr>
        <p:spPr>
          <a:xfrm>
            <a:off x="7111675" y="4129330"/>
            <a:ext cx="530864" cy="502157"/>
          </a:xfrm>
          <a:prstGeom prst="rect">
            <a:avLst/>
          </a:prstGeom>
          <a:solidFill>
            <a:schemeClr val="bg1"/>
          </a:solidFill>
          <a:ln>
            <a:solidFill>
              <a:schemeClr val="bg1">
                <a:lumMod val="85000"/>
              </a:schemeClr>
            </a:solidFill>
          </a:ln>
          <a:effectLst>
            <a:outerShdw blurRad="50800" dist="38100" dir="18900000" algn="bl" rotWithShape="0">
              <a:prstClr val="black">
                <a:alpha val="40000"/>
              </a:prstClr>
            </a:outerShdw>
          </a:effectLst>
        </p:spPr>
        <p:style>
          <a:lnRef idx="2">
            <a:schemeClr val="accent2"/>
          </a:lnRef>
          <a:fillRef idx="1">
            <a:schemeClr val="lt1"/>
          </a:fillRef>
          <a:effectRef idx="0">
            <a:schemeClr val="accent2"/>
          </a:effectRef>
          <a:fontRef idx="minor">
            <a:schemeClr val="dk1"/>
          </a:fontRef>
        </p:style>
        <p:txBody>
          <a:bodyPr lIns="0" rIns="0" bIns="0" rtlCol="0" anchor="ctr"/>
          <a:lstStyle/>
          <a:p>
            <a:r>
              <a:rPr lang="nl-NL" sz="1000" dirty="0">
                <a:solidFill>
                  <a:schemeClr val="bg1">
                    <a:lumMod val="50000"/>
                  </a:schemeClr>
                </a:solidFill>
                <a:latin typeface="Tunga" panose="020B0502040204020203" pitchFamily="34" charset="0"/>
                <a:cs typeface="Tunga" panose="020B0502040204020203" pitchFamily="34" charset="0"/>
              </a:rPr>
              <a:t>  </a:t>
            </a:r>
          </a:p>
        </p:txBody>
      </p:sp>
      <p:sp>
        <p:nvSpPr>
          <p:cNvPr id="89" name="Rectangle 88"/>
          <p:cNvSpPr/>
          <p:nvPr/>
        </p:nvSpPr>
        <p:spPr>
          <a:xfrm>
            <a:off x="7111675" y="939300"/>
            <a:ext cx="570543" cy="520435"/>
          </a:xfrm>
          <a:prstGeom prst="rect">
            <a:avLst/>
          </a:prstGeom>
          <a:solidFill>
            <a:schemeClr val="bg1"/>
          </a:solidFill>
          <a:ln>
            <a:solidFill>
              <a:schemeClr val="bg1">
                <a:lumMod val="85000"/>
              </a:schemeClr>
            </a:solidFill>
          </a:ln>
          <a:effectLst>
            <a:outerShdw blurRad="50800" dist="38100" dir="18900000" algn="bl" rotWithShape="0">
              <a:prstClr val="black">
                <a:alpha val="40000"/>
              </a:prstClr>
            </a:outerShdw>
          </a:effectLst>
        </p:spPr>
        <p:style>
          <a:lnRef idx="2">
            <a:schemeClr val="accent2"/>
          </a:lnRef>
          <a:fillRef idx="1">
            <a:schemeClr val="lt1"/>
          </a:fillRef>
          <a:effectRef idx="0">
            <a:schemeClr val="accent2"/>
          </a:effectRef>
          <a:fontRef idx="minor">
            <a:schemeClr val="dk1"/>
          </a:fontRef>
        </p:style>
        <p:txBody>
          <a:bodyPr lIns="0" rIns="0" bIns="0" rtlCol="0" anchor="ctr"/>
          <a:lstStyle/>
          <a:p>
            <a:r>
              <a:rPr lang="nl-NL" sz="1000" dirty="0">
                <a:solidFill>
                  <a:schemeClr val="bg1">
                    <a:lumMod val="50000"/>
                  </a:schemeClr>
                </a:solidFill>
                <a:latin typeface="Tunga" panose="020B0502040204020203" pitchFamily="34" charset="0"/>
                <a:cs typeface="Tunga" panose="020B0502040204020203" pitchFamily="34" charset="0"/>
              </a:rPr>
              <a:t>  </a:t>
            </a:r>
          </a:p>
        </p:txBody>
      </p:sp>
      <p:pic>
        <p:nvPicPr>
          <p:cNvPr id="93" name="Picture 24" descr="https://upload.wikimedia.org/wikipedia/en/thumb/f/f3/Maersk_Oil_logo.svg/1135px-Maersk_Oil_logo.svg.png"/>
          <p:cNvPicPr>
            <a:picLocks noChangeAspect="1" noChangeArrowheads="1"/>
          </p:cNvPicPr>
          <p:nvPr/>
        </p:nvPicPr>
        <p:blipFill>
          <a:blip r:embed="rId14" cstate="print">
            <a:extLst>
              <a:ext uri="{28A0092B-C50C-407E-A947-70E740481C1C}">
                <a14:useLocalDpi xmlns:a14="http://schemas.microsoft.com/office/drawing/2010/main" val="0"/>
              </a:ext>
            </a:extLst>
          </a:blip>
          <a:srcRect/>
          <a:stretch>
            <a:fillRect/>
          </a:stretch>
        </p:blipFill>
        <p:spPr bwMode="auto">
          <a:xfrm>
            <a:off x="7314160" y="1110236"/>
            <a:ext cx="212715" cy="191912"/>
          </a:xfrm>
          <a:prstGeom prst="rect">
            <a:avLst/>
          </a:prstGeom>
          <a:noFill/>
          <a:extLst>
            <a:ext uri="{909E8E84-426E-40DD-AFC4-6F175D3DCCD1}">
              <a14:hiddenFill xmlns:a14="http://schemas.microsoft.com/office/drawing/2010/main">
                <a:solidFill>
                  <a:srgbClr val="FFFFFF"/>
                </a:solidFill>
              </a14:hiddenFill>
            </a:ext>
          </a:extLst>
        </p:spPr>
      </p:pic>
      <p:pic>
        <p:nvPicPr>
          <p:cNvPr id="94" name="Picture 93"/>
          <p:cNvPicPr>
            <a:picLocks noChangeAspect="1"/>
          </p:cNvPicPr>
          <p:nvPr/>
        </p:nvPicPr>
        <p:blipFill>
          <a:blip r:embed="rId15">
            <a:extLst>
              <a:ext uri="{28A0092B-C50C-407E-A947-70E740481C1C}">
                <a14:useLocalDpi xmlns:a14="http://schemas.microsoft.com/office/drawing/2010/main" val="0"/>
              </a:ext>
            </a:extLst>
          </a:blip>
          <a:stretch>
            <a:fillRect/>
          </a:stretch>
        </p:blipFill>
        <p:spPr>
          <a:xfrm>
            <a:off x="7336318" y="4281563"/>
            <a:ext cx="174823" cy="174823"/>
          </a:xfrm>
          <a:prstGeom prst="rect">
            <a:avLst/>
          </a:prstGeom>
        </p:spPr>
      </p:pic>
      <p:sp>
        <p:nvSpPr>
          <p:cNvPr id="96" name="Rectangle 95"/>
          <p:cNvSpPr/>
          <p:nvPr/>
        </p:nvSpPr>
        <p:spPr>
          <a:xfrm>
            <a:off x="7086600" y="4826304"/>
            <a:ext cx="570543" cy="520435"/>
          </a:xfrm>
          <a:prstGeom prst="rect">
            <a:avLst/>
          </a:prstGeom>
          <a:solidFill>
            <a:schemeClr val="bg1"/>
          </a:solidFill>
          <a:ln>
            <a:solidFill>
              <a:schemeClr val="bg1">
                <a:lumMod val="85000"/>
              </a:schemeClr>
            </a:solidFill>
          </a:ln>
          <a:effectLst>
            <a:outerShdw blurRad="50800" dist="38100" dir="18900000" algn="bl" rotWithShape="0">
              <a:prstClr val="black">
                <a:alpha val="40000"/>
              </a:prstClr>
            </a:outerShdw>
          </a:effectLst>
        </p:spPr>
        <p:style>
          <a:lnRef idx="2">
            <a:schemeClr val="accent2"/>
          </a:lnRef>
          <a:fillRef idx="1">
            <a:schemeClr val="lt1"/>
          </a:fillRef>
          <a:effectRef idx="0">
            <a:schemeClr val="accent2"/>
          </a:effectRef>
          <a:fontRef idx="minor">
            <a:schemeClr val="dk1"/>
          </a:fontRef>
        </p:style>
        <p:txBody>
          <a:bodyPr lIns="0" rIns="0" bIns="0" rtlCol="0" anchor="ctr"/>
          <a:lstStyle/>
          <a:p>
            <a:pPr algn="ctr"/>
            <a:r>
              <a:rPr lang="nl-NL" sz="1100" b="1" dirty="0">
                <a:solidFill>
                  <a:schemeClr val="bg1">
                    <a:lumMod val="50000"/>
                  </a:schemeClr>
                </a:solidFill>
                <a:latin typeface="Tunga" panose="020B0502040204020203" pitchFamily="34" charset="0"/>
                <a:cs typeface="Tunga" panose="020B0502040204020203" pitchFamily="34" charset="0"/>
              </a:rPr>
              <a:t>?</a:t>
            </a:r>
          </a:p>
        </p:txBody>
      </p:sp>
      <p:sp>
        <p:nvSpPr>
          <p:cNvPr id="97" name="Rectangle 96">
            <a:hlinkClick r:id="rId20" action="ppaction://hlinksldjump"/>
          </p:cNvPr>
          <p:cNvSpPr/>
          <p:nvPr/>
        </p:nvSpPr>
        <p:spPr>
          <a:xfrm>
            <a:off x="110198" y="914400"/>
            <a:ext cx="2310095" cy="2856165"/>
          </a:xfrm>
          <a:prstGeom prst="rect">
            <a:avLst/>
          </a:prstGeom>
          <a:solidFill>
            <a:schemeClr val="bg1">
              <a:lumMod val="85000"/>
            </a:schemeClr>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a:p>
        </p:txBody>
      </p:sp>
      <p:sp>
        <p:nvSpPr>
          <p:cNvPr id="98" name="TextBox 97"/>
          <p:cNvSpPr txBox="1"/>
          <p:nvPr/>
        </p:nvSpPr>
        <p:spPr>
          <a:xfrm>
            <a:off x="591468" y="922110"/>
            <a:ext cx="925318" cy="461665"/>
          </a:xfrm>
          <a:prstGeom prst="rect">
            <a:avLst/>
          </a:prstGeom>
          <a:noFill/>
        </p:spPr>
        <p:txBody>
          <a:bodyPr wrap="none" rtlCol="0">
            <a:spAutoFit/>
          </a:bodyPr>
          <a:lstStyle/>
          <a:p>
            <a:r>
              <a:rPr lang="en-GB" sz="1200" b="1" dirty="0"/>
              <a:t>Destination</a:t>
            </a:r>
          </a:p>
          <a:p>
            <a:r>
              <a:rPr lang="en-GB" sz="1200" dirty="0">
                <a:cs typeface="Tunga" panose="020B0502040204020203" pitchFamily="34" charset="0"/>
              </a:rPr>
              <a:t>Shanghai</a:t>
            </a:r>
          </a:p>
        </p:txBody>
      </p:sp>
      <p:sp>
        <p:nvSpPr>
          <p:cNvPr id="99" name="TextBox 98"/>
          <p:cNvSpPr txBox="1"/>
          <p:nvPr/>
        </p:nvSpPr>
        <p:spPr>
          <a:xfrm>
            <a:off x="600204" y="1684494"/>
            <a:ext cx="1132361" cy="461665"/>
          </a:xfrm>
          <a:prstGeom prst="rect">
            <a:avLst/>
          </a:prstGeom>
          <a:noFill/>
        </p:spPr>
        <p:txBody>
          <a:bodyPr wrap="none" rtlCol="0">
            <a:spAutoFit/>
          </a:bodyPr>
          <a:lstStyle/>
          <a:p>
            <a:r>
              <a:rPr lang="en-GB" sz="1200" b="1" dirty="0"/>
              <a:t>Container type</a:t>
            </a:r>
          </a:p>
          <a:p>
            <a:r>
              <a:rPr lang="en-GB" sz="1200" dirty="0">
                <a:latin typeface="Tunga" panose="020B0502040204020203" pitchFamily="34" charset="0"/>
                <a:cs typeface="Tunga" panose="020B0502040204020203" pitchFamily="34" charset="0"/>
              </a:rPr>
              <a:t>40 FT</a:t>
            </a:r>
          </a:p>
        </p:txBody>
      </p:sp>
      <p:sp>
        <p:nvSpPr>
          <p:cNvPr id="100" name="TextBox 99"/>
          <p:cNvSpPr txBox="1"/>
          <p:nvPr/>
        </p:nvSpPr>
        <p:spPr>
          <a:xfrm>
            <a:off x="600204" y="1295400"/>
            <a:ext cx="577402" cy="461665"/>
          </a:xfrm>
          <a:prstGeom prst="rect">
            <a:avLst/>
          </a:prstGeom>
          <a:noFill/>
        </p:spPr>
        <p:txBody>
          <a:bodyPr wrap="none" rtlCol="0">
            <a:spAutoFit/>
          </a:bodyPr>
          <a:lstStyle/>
          <a:p>
            <a:r>
              <a:rPr lang="en-GB" sz="1200" b="1" dirty="0"/>
              <a:t>Origin</a:t>
            </a:r>
          </a:p>
          <a:p>
            <a:r>
              <a:rPr lang="en-GB" sz="1200" dirty="0"/>
              <a:t>Breda</a:t>
            </a:r>
          </a:p>
        </p:txBody>
      </p:sp>
      <p:pic>
        <p:nvPicPr>
          <p:cNvPr id="101" name="Picture 100" descr="want to create function that when a new point occurs this file will ..."/>
          <p:cNvPicPr>
            <a:picLocks noChangeAspect="1"/>
          </p:cNvPicPr>
          <p:nvPr/>
        </p:nvPicPr>
        <p:blipFill>
          <a:blip r:embed="rId13"/>
          <a:stretch>
            <a:fillRect/>
          </a:stretch>
        </p:blipFill>
        <p:spPr>
          <a:xfrm flipH="1">
            <a:off x="300832" y="1001112"/>
            <a:ext cx="160338" cy="280591"/>
          </a:xfrm>
          <a:prstGeom prst="rect">
            <a:avLst/>
          </a:prstGeom>
        </p:spPr>
      </p:pic>
      <p:pic>
        <p:nvPicPr>
          <p:cNvPr id="102" name="Picture 101" descr="want to create function that when a new point occurs this file will ..."/>
          <p:cNvPicPr>
            <a:picLocks noChangeAspect="1"/>
          </p:cNvPicPr>
          <p:nvPr/>
        </p:nvPicPr>
        <p:blipFill>
          <a:blip r:embed="rId13">
            <a:duotone>
              <a:schemeClr val="accent1">
                <a:shade val="45000"/>
                <a:satMod val="135000"/>
              </a:schemeClr>
              <a:prstClr val="white"/>
            </a:duotone>
          </a:blip>
          <a:stretch>
            <a:fillRect/>
          </a:stretch>
        </p:blipFill>
        <p:spPr>
          <a:xfrm flipH="1">
            <a:off x="293506" y="1396393"/>
            <a:ext cx="160338" cy="280591"/>
          </a:xfrm>
          <a:prstGeom prst="rect">
            <a:avLst/>
          </a:prstGeom>
        </p:spPr>
      </p:pic>
      <p:pic>
        <p:nvPicPr>
          <p:cNvPr id="103" name="Picture 2" descr="http://www.containerhomes-info.com/images/20-dry_gfx.jpg"/>
          <p:cNvPicPr>
            <a:picLocks noChangeAspect="1" noChangeArrowheads="1"/>
          </p:cNvPicPr>
          <p:nvPr/>
        </p:nvPicPr>
        <p:blipFill>
          <a:blip r:embed="rId21"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252569" y="1784071"/>
            <a:ext cx="321514" cy="233634"/>
          </a:xfrm>
          <a:prstGeom prst="rect">
            <a:avLst/>
          </a:prstGeom>
          <a:noFill/>
          <a:extLst>
            <a:ext uri="{909E8E84-426E-40DD-AFC4-6F175D3DCCD1}">
              <a14:hiddenFill xmlns:a14="http://schemas.microsoft.com/office/drawing/2010/main">
                <a:solidFill>
                  <a:srgbClr val="FFFFFF"/>
                </a:solidFill>
              </a14:hiddenFill>
            </a:ext>
          </a:extLst>
        </p:spPr>
      </p:pic>
      <p:sp>
        <p:nvSpPr>
          <p:cNvPr id="104" name="TextBox 103"/>
          <p:cNvSpPr txBox="1"/>
          <p:nvPr/>
        </p:nvSpPr>
        <p:spPr>
          <a:xfrm>
            <a:off x="538425" y="2133355"/>
            <a:ext cx="1161921" cy="461665"/>
          </a:xfrm>
          <a:prstGeom prst="rect">
            <a:avLst/>
          </a:prstGeom>
          <a:noFill/>
        </p:spPr>
        <p:txBody>
          <a:bodyPr wrap="none" rtlCol="0">
            <a:spAutoFit/>
          </a:bodyPr>
          <a:lstStyle/>
          <a:p>
            <a:r>
              <a:rPr lang="en-GB" sz="1200" b="1" dirty="0"/>
              <a:t>Earliest pick-up</a:t>
            </a:r>
          </a:p>
          <a:p>
            <a:r>
              <a:rPr lang="en-GB" sz="1200" dirty="0">
                <a:latin typeface="Tunga" panose="020B0502040204020203" pitchFamily="34" charset="0"/>
                <a:cs typeface="Tunga" panose="020B0502040204020203" pitchFamily="34" charset="0"/>
              </a:rPr>
              <a:t>2016-09-04</a:t>
            </a:r>
          </a:p>
        </p:txBody>
      </p:sp>
      <p:sp>
        <p:nvSpPr>
          <p:cNvPr id="105" name="Rectangle 104"/>
          <p:cNvSpPr/>
          <p:nvPr/>
        </p:nvSpPr>
        <p:spPr>
          <a:xfrm flipV="1">
            <a:off x="119395" y="1981200"/>
            <a:ext cx="405024" cy="203403"/>
          </a:xfrm>
          <a:prstGeom prst="rect">
            <a:avLst/>
          </a:prstGeom>
          <a:solidFill>
            <a:schemeClr val="bg1">
              <a:lumMod val="8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a:p>
        </p:txBody>
      </p:sp>
      <p:sp>
        <p:nvSpPr>
          <p:cNvPr id="106" name="TextBox 105"/>
          <p:cNvSpPr txBox="1"/>
          <p:nvPr/>
        </p:nvSpPr>
        <p:spPr>
          <a:xfrm>
            <a:off x="533632" y="2546655"/>
            <a:ext cx="934743" cy="461665"/>
          </a:xfrm>
          <a:prstGeom prst="rect">
            <a:avLst/>
          </a:prstGeom>
          <a:noFill/>
        </p:spPr>
        <p:txBody>
          <a:bodyPr wrap="none" rtlCol="0">
            <a:spAutoFit/>
          </a:bodyPr>
          <a:lstStyle/>
          <a:p>
            <a:r>
              <a:rPr lang="en-GB" sz="1200" b="1" dirty="0"/>
              <a:t>Last pick up</a:t>
            </a:r>
          </a:p>
          <a:p>
            <a:r>
              <a:rPr lang="en-GB" sz="1200" dirty="0">
                <a:latin typeface="Tunga" panose="020B0502040204020203" pitchFamily="34" charset="0"/>
                <a:cs typeface="Tunga" panose="020B0502040204020203" pitchFamily="34" charset="0"/>
              </a:rPr>
              <a:t>2016-09-14</a:t>
            </a:r>
          </a:p>
        </p:txBody>
      </p:sp>
      <p:pic>
        <p:nvPicPr>
          <p:cNvPr id="107" name="Picture 381" descr="Afbeeldingsresultaat voor calendar icon"/>
          <p:cNvPicPr>
            <a:picLocks noChangeAspect="1" noChangeArrowheads="1"/>
          </p:cNvPicPr>
          <p:nvPr/>
        </p:nvPicPr>
        <p:blipFill>
          <a:blip r:embed="rId22"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247681" y="2195078"/>
            <a:ext cx="293004" cy="293004"/>
          </a:xfrm>
          <a:prstGeom prst="rect">
            <a:avLst/>
          </a:prstGeom>
          <a:noFill/>
          <a:extLst>
            <a:ext uri="{909E8E84-426E-40DD-AFC4-6F175D3DCCD1}">
              <a14:hiddenFill xmlns:a14="http://schemas.microsoft.com/office/drawing/2010/main">
                <a:solidFill>
                  <a:srgbClr val="FFFFFF"/>
                </a:solidFill>
              </a14:hiddenFill>
            </a:ext>
          </a:extLst>
        </p:spPr>
      </p:pic>
      <p:pic>
        <p:nvPicPr>
          <p:cNvPr id="108" name="Picture 381" descr="Afbeeldingsresultaat voor calendar icon"/>
          <p:cNvPicPr>
            <a:picLocks noChangeAspect="1" noChangeArrowheads="1"/>
          </p:cNvPicPr>
          <p:nvPr/>
        </p:nvPicPr>
        <p:blipFill>
          <a:blip r:embed="rId22" cstate="print">
            <a:clrChange>
              <a:clrFrom>
                <a:srgbClr val="FFFFFF"/>
              </a:clrFrom>
              <a:clrTo>
                <a:srgbClr val="FFFFFF">
                  <a:alpha val="0"/>
                </a:srgbClr>
              </a:clrTo>
            </a:clrChange>
            <a:duotone>
              <a:prstClr val="black"/>
              <a:schemeClr val="accent2">
                <a:tint val="45000"/>
                <a:satMod val="400000"/>
              </a:schemeClr>
            </a:duotone>
            <a:extLst>
              <a:ext uri="{28A0092B-C50C-407E-A947-70E740481C1C}">
                <a14:useLocalDpi xmlns:a14="http://schemas.microsoft.com/office/drawing/2010/main" val="0"/>
              </a:ext>
            </a:extLst>
          </a:blip>
          <a:srcRect/>
          <a:stretch>
            <a:fillRect/>
          </a:stretch>
        </p:blipFill>
        <p:spPr bwMode="auto">
          <a:xfrm>
            <a:off x="268607" y="2586346"/>
            <a:ext cx="293004" cy="293004"/>
          </a:xfrm>
          <a:prstGeom prst="rect">
            <a:avLst/>
          </a:prstGeom>
          <a:noFill/>
          <a:extLst>
            <a:ext uri="{909E8E84-426E-40DD-AFC4-6F175D3DCCD1}">
              <a14:hiddenFill xmlns:a14="http://schemas.microsoft.com/office/drawing/2010/main">
                <a:solidFill>
                  <a:srgbClr val="FFFFFF"/>
                </a:solidFill>
              </a14:hiddenFill>
            </a:ext>
          </a:extLst>
        </p:spPr>
      </p:pic>
      <p:pic>
        <p:nvPicPr>
          <p:cNvPr id="109" name="Picture 385" descr="https://cdn3.iconfinder.com/data/icons/meanicons-base/512/meanicons_50-512.png">
            <a:hlinkClick r:id="rId23" action="ppaction://hlinksldjump"/>
          </p:cNvPr>
          <p:cNvPicPr>
            <a:picLocks noChangeAspect="1" noChangeArrowheads="1"/>
          </p:cNvPicPr>
          <p:nvPr/>
        </p:nvPicPr>
        <p:blipFill>
          <a:blip r:embed="rId24" cstate="print">
            <a:extLst>
              <a:ext uri="{28A0092B-C50C-407E-A947-70E740481C1C}">
                <a14:useLocalDpi xmlns:a14="http://schemas.microsoft.com/office/drawing/2010/main" val="0"/>
              </a:ext>
            </a:extLst>
          </a:blip>
          <a:srcRect/>
          <a:stretch>
            <a:fillRect/>
          </a:stretch>
        </p:blipFill>
        <p:spPr bwMode="auto">
          <a:xfrm>
            <a:off x="2094574" y="962195"/>
            <a:ext cx="217985" cy="210322"/>
          </a:xfrm>
          <a:prstGeom prst="rect">
            <a:avLst/>
          </a:prstGeom>
          <a:noFill/>
          <a:extLst>
            <a:ext uri="{909E8E84-426E-40DD-AFC4-6F175D3DCCD1}">
              <a14:hiddenFill xmlns:a14="http://schemas.microsoft.com/office/drawing/2010/main">
                <a:solidFill>
                  <a:srgbClr val="FFFFFF"/>
                </a:solidFill>
              </a14:hiddenFill>
            </a:ext>
          </a:extLst>
        </p:spPr>
      </p:pic>
      <p:cxnSp>
        <p:nvCxnSpPr>
          <p:cNvPr id="71" name="Straight Arrow Connector 70"/>
          <p:cNvCxnSpPr>
            <a:stCxn id="134" idx="3"/>
          </p:cNvCxnSpPr>
          <p:nvPr/>
        </p:nvCxnSpPr>
        <p:spPr>
          <a:xfrm>
            <a:off x="1294278" y="6159442"/>
            <a:ext cx="7156437" cy="32330"/>
          </a:xfrm>
          <a:prstGeom prst="straightConnector1">
            <a:avLst/>
          </a:prstGeom>
          <a:ln w="38100">
            <a:tailEnd type="triangle"/>
          </a:ln>
        </p:spPr>
        <p:style>
          <a:lnRef idx="1">
            <a:schemeClr val="accent1"/>
          </a:lnRef>
          <a:fillRef idx="0">
            <a:schemeClr val="accent1"/>
          </a:fillRef>
          <a:effectRef idx="0">
            <a:schemeClr val="accent1"/>
          </a:effectRef>
          <a:fontRef idx="minor">
            <a:schemeClr val="tx1"/>
          </a:fontRef>
        </p:style>
      </p:cxnSp>
      <p:pic>
        <p:nvPicPr>
          <p:cNvPr id="81" name="Picture 2"/>
          <p:cNvPicPr>
            <a:picLocks noChangeAspect="1" noChangeArrowheads="1"/>
          </p:cNvPicPr>
          <p:nvPr/>
        </p:nvPicPr>
        <p:blipFill>
          <a:blip r:embed="rId10">
            <a:duotone>
              <a:schemeClr val="bg2">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3067427" y="5848803"/>
            <a:ext cx="207430" cy="207430"/>
          </a:xfrm>
          <a:prstGeom prst="rect">
            <a:avLst/>
          </a:prstGeom>
          <a:noFill/>
          <a:ln>
            <a:noFill/>
          </a:ln>
          <a:effectLst>
            <a:outerShdw blurRad="50800" dist="38100" dir="18900000" algn="bl" rotWithShape="0">
              <a:prstClr val="black">
                <a:alpha val="40000"/>
              </a:prstClr>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84" name="Rectangle 83"/>
          <p:cNvSpPr/>
          <p:nvPr/>
        </p:nvSpPr>
        <p:spPr>
          <a:xfrm>
            <a:off x="314810" y="6607926"/>
            <a:ext cx="800133" cy="1728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l-NL" sz="1000" dirty="0"/>
              <a:t>4-9</a:t>
            </a:r>
          </a:p>
        </p:txBody>
      </p:sp>
      <p:sp>
        <p:nvSpPr>
          <p:cNvPr id="95" name="Rectangle 94"/>
          <p:cNvSpPr/>
          <p:nvPr/>
        </p:nvSpPr>
        <p:spPr>
          <a:xfrm>
            <a:off x="1109731" y="6607926"/>
            <a:ext cx="800133" cy="1728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l-NL" sz="1000" dirty="0"/>
              <a:t>5-9</a:t>
            </a:r>
          </a:p>
        </p:txBody>
      </p:sp>
      <p:sp>
        <p:nvSpPr>
          <p:cNvPr id="110" name="Rectangle 109"/>
          <p:cNvSpPr/>
          <p:nvPr/>
        </p:nvSpPr>
        <p:spPr>
          <a:xfrm>
            <a:off x="1905000" y="6607926"/>
            <a:ext cx="800133" cy="1728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l-NL" sz="1000" dirty="0"/>
              <a:t>6-9</a:t>
            </a:r>
          </a:p>
        </p:txBody>
      </p:sp>
      <p:sp>
        <p:nvSpPr>
          <p:cNvPr id="111" name="Rectangle 110"/>
          <p:cNvSpPr/>
          <p:nvPr/>
        </p:nvSpPr>
        <p:spPr>
          <a:xfrm>
            <a:off x="2704785" y="6607926"/>
            <a:ext cx="800133" cy="1728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l-NL" sz="1000" dirty="0"/>
              <a:t>7-9</a:t>
            </a:r>
          </a:p>
        </p:txBody>
      </p:sp>
      <p:sp>
        <p:nvSpPr>
          <p:cNvPr id="113" name="Rectangle 112"/>
          <p:cNvSpPr/>
          <p:nvPr/>
        </p:nvSpPr>
        <p:spPr>
          <a:xfrm>
            <a:off x="3497948" y="6607926"/>
            <a:ext cx="800133" cy="1728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l-NL" sz="1000" dirty="0"/>
              <a:t>8-9</a:t>
            </a:r>
          </a:p>
        </p:txBody>
      </p:sp>
      <p:sp>
        <p:nvSpPr>
          <p:cNvPr id="114" name="Rectangle 113"/>
          <p:cNvSpPr/>
          <p:nvPr/>
        </p:nvSpPr>
        <p:spPr>
          <a:xfrm>
            <a:off x="4298081" y="6607926"/>
            <a:ext cx="800133" cy="1728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l-NL" sz="1000" dirty="0"/>
              <a:t>9-9</a:t>
            </a:r>
          </a:p>
        </p:txBody>
      </p:sp>
      <p:sp>
        <p:nvSpPr>
          <p:cNvPr id="115" name="Rectangle 114"/>
          <p:cNvSpPr/>
          <p:nvPr/>
        </p:nvSpPr>
        <p:spPr>
          <a:xfrm>
            <a:off x="5091244" y="6607926"/>
            <a:ext cx="800133" cy="1728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l-NL" sz="1000" dirty="0"/>
              <a:t>10-9</a:t>
            </a:r>
          </a:p>
        </p:txBody>
      </p:sp>
      <p:sp>
        <p:nvSpPr>
          <p:cNvPr id="116" name="Rectangle 115"/>
          <p:cNvSpPr/>
          <p:nvPr/>
        </p:nvSpPr>
        <p:spPr>
          <a:xfrm>
            <a:off x="5891377" y="6607926"/>
            <a:ext cx="800133" cy="1728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l-NL" sz="1000" dirty="0"/>
              <a:t>11-9</a:t>
            </a:r>
          </a:p>
        </p:txBody>
      </p:sp>
      <p:sp>
        <p:nvSpPr>
          <p:cNvPr id="117" name="Rectangle 116"/>
          <p:cNvSpPr/>
          <p:nvPr/>
        </p:nvSpPr>
        <p:spPr>
          <a:xfrm>
            <a:off x="6697627" y="6607926"/>
            <a:ext cx="800133" cy="1728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l-NL" sz="1000" dirty="0"/>
              <a:t>12-9</a:t>
            </a:r>
          </a:p>
        </p:txBody>
      </p:sp>
      <p:sp>
        <p:nvSpPr>
          <p:cNvPr id="118" name="Rectangle 117"/>
          <p:cNvSpPr/>
          <p:nvPr/>
        </p:nvSpPr>
        <p:spPr>
          <a:xfrm>
            <a:off x="7497760" y="6607926"/>
            <a:ext cx="800133" cy="1728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l-NL" sz="1000" dirty="0"/>
              <a:t>13-9</a:t>
            </a:r>
          </a:p>
        </p:txBody>
      </p:sp>
      <p:sp>
        <p:nvSpPr>
          <p:cNvPr id="119" name="TextBox 118"/>
          <p:cNvSpPr txBox="1"/>
          <p:nvPr/>
        </p:nvSpPr>
        <p:spPr>
          <a:xfrm>
            <a:off x="2845084" y="6240152"/>
            <a:ext cx="385042" cy="215444"/>
          </a:xfrm>
          <a:prstGeom prst="rect">
            <a:avLst/>
          </a:prstGeom>
          <a:noFill/>
        </p:spPr>
        <p:txBody>
          <a:bodyPr wrap="none" rtlCol="0">
            <a:spAutoFit/>
          </a:bodyPr>
          <a:lstStyle/>
          <a:p>
            <a:r>
              <a:rPr lang="en-GB" sz="800" dirty="0"/>
              <a:t>DMT</a:t>
            </a:r>
          </a:p>
        </p:txBody>
      </p:sp>
      <p:sp>
        <p:nvSpPr>
          <p:cNvPr id="120" name="TextBox 119"/>
          <p:cNvSpPr txBox="1"/>
          <p:nvPr/>
        </p:nvSpPr>
        <p:spPr>
          <a:xfrm>
            <a:off x="3189347" y="6248017"/>
            <a:ext cx="436338" cy="215444"/>
          </a:xfrm>
          <a:prstGeom prst="rect">
            <a:avLst/>
          </a:prstGeom>
          <a:noFill/>
        </p:spPr>
        <p:txBody>
          <a:bodyPr wrap="none" rtlCol="0">
            <a:spAutoFit/>
          </a:bodyPr>
          <a:lstStyle/>
          <a:p>
            <a:r>
              <a:rPr lang="en-GB" sz="800" dirty="0"/>
              <a:t>APM2</a:t>
            </a:r>
          </a:p>
        </p:txBody>
      </p:sp>
      <p:sp>
        <p:nvSpPr>
          <p:cNvPr id="122" name="Flowchart: Decision 121"/>
          <p:cNvSpPr/>
          <p:nvPr/>
        </p:nvSpPr>
        <p:spPr>
          <a:xfrm>
            <a:off x="2994923" y="6049437"/>
            <a:ext cx="116672" cy="188312"/>
          </a:xfrm>
          <a:prstGeom prst="flowChartDecision">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a:p>
        </p:txBody>
      </p:sp>
      <p:sp>
        <p:nvSpPr>
          <p:cNvPr id="125" name="Rectangle 124"/>
          <p:cNvSpPr/>
          <p:nvPr/>
        </p:nvSpPr>
        <p:spPr>
          <a:xfrm>
            <a:off x="2286000" y="5606177"/>
            <a:ext cx="540888" cy="145624"/>
          </a:xfrm>
          <a:prstGeom prst="rect">
            <a:avLst/>
          </a:prstGeom>
          <a:solidFill>
            <a:srgbClr val="00B050"/>
          </a:solidFill>
          <a:ln w="63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l-NL" sz="800" dirty="0"/>
              <a:t>40 TEU</a:t>
            </a:r>
          </a:p>
        </p:txBody>
      </p:sp>
      <p:sp>
        <p:nvSpPr>
          <p:cNvPr id="126" name="Rectangle 125"/>
          <p:cNvSpPr/>
          <p:nvPr/>
        </p:nvSpPr>
        <p:spPr>
          <a:xfrm>
            <a:off x="2826888" y="5606176"/>
            <a:ext cx="540888" cy="145625"/>
          </a:xfrm>
          <a:prstGeom prst="rect">
            <a:avLst/>
          </a:prstGeom>
          <a:solidFill>
            <a:srgbClr val="00B050"/>
          </a:solidFill>
          <a:ln w="63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l-NL" sz="800" dirty="0"/>
              <a:t>On time</a:t>
            </a:r>
          </a:p>
        </p:txBody>
      </p:sp>
      <p:pic>
        <p:nvPicPr>
          <p:cNvPr id="128" name="Picture 6" descr="http://thumb9.shutterstock.com/display_pic_with_logo/382021/377562832/stock-photo-container-ship-isolated-on-white-background-377562832.jpg"/>
          <p:cNvPicPr>
            <a:picLocks noChangeAspect="1" noChangeArrowheads="1"/>
          </p:cNvPicPr>
          <p:nvPr/>
        </p:nvPicPr>
        <p:blipFill>
          <a:blip r:embed="rId25"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flipH="1">
            <a:off x="4545416" y="5428517"/>
            <a:ext cx="369325" cy="247037"/>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6"/>
          <p:cNvSpPr txBox="1"/>
          <p:nvPr/>
        </p:nvSpPr>
        <p:spPr>
          <a:xfrm>
            <a:off x="7257260" y="1276053"/>
            <a:ext cx="566085" cy="215444"/>
          </a:xfrm>
          <a:prstGeom prst="rect">
            <a:avLst/>
          </a:prstGeom>
          <a:noFill/>
        </p:spPr>
        <p:txBody>
          <a:bodyPr wrap="square" rtlCol="0">
            <a:spAutoFit/>
          </a:bodyPr>
          <a:lstStyle/>
          <a:p>
            <a:r>
              <a:rPr lang="nl-NL" sz="800" dirty="0"/>
              <a:t>9-9</a:t>
            </a:r>
          </a:p>
        </p:txBody>
      </p:sp>
      <p:sp>
        <p:nvSpPr>
          <p:cNvPr id="130" name="TextBox 129"/>
          <p:cNvSpPr txBox="1"/>
          <p:nvPr/>
        </p:nvSpPr>
        <p:spPr>
          <a:xfrm>
            <a:off x="7228098" y="4408359"/>
            <a:ext cx="566085" cy="215444"/>
          </a:xfrm>
          <a:prstGeom prst="rect">
            <a:avLst/>
          </a:prstGeom>
          <a:noFill/>
        </p:spPr>
        <p:txBody>
          <a:bodyPr wrap="square" rtlCol="0">
            <a:spAutoFit/>
          </a:bodyPr>
          <a:lstStyle/>
          <a:p>
            <a:r>
              <a:rPr lang="nl-NL" sz="800" dirty="0"/>
              <a:t>10-9</a:t>
            </a:r>
          </a:p>
        </p:txBody>
      </p:sp>
      <p:sp>
        <p:nvSpPr>
          <p:cNvPr id="131" name="TextBox 130"/>
          <p:cNvSpPr txBox="1"/>
          <p:nvPr/>
        </p:nvSpPr>
        <p:spPr>
          <a:xfrm>
            <a:off x="4430959" y="5685116"/>
            <a:ext cx="598241" cy="215444"/>
          </a:xfrm>
          <a:prstGeom prst="rect">
            <a:avLst/>
          </a:prstGeom>
          <a:noFill/>
        </p:spPr>
        <p:txBody>
          <a:bodyPr wrap="none" rtlCol="0">
            <a:spAutoFit/>
          </a:bodyPr>
          <a:lstStyle/>
          <a:p>
            <a:r>
              <a:rPr lang="en-GB" sz="800" dirty="0"/>
              <a:t>ETA 12:00</a:t>
            </a:r>
          </a:p>
        </p:txBody>
      </p:sp>
      <p:sp>
        <p:nvSpPr>
          <p:cNvPr id="132" name="TextBox 131"/>
          <p:cNvSpPr txBox="1"/>
          <p:nvPr/>
        </p:nvSpPr>
        <p:spPr>
          <a:xfrm>
            <a:off x="3551323" y="5691157"/>
            <a:ext cx="753732" cy="338554"/>
          </a:xfrm>
          <a:prstGeom prst="rect">
            <a:avLst/>
          </a:prstGeom>
          <a:noFill/>
        </p:spPr>
        <p:txBody>
          <a:bodyPr wrap="none" rtlCol="0">
            <a:spAutoFit/>
          </a:bodyPr>
          <a:lstStyle/>
          <a:p>
            <a:pPr algn="ctr"/>
            <a:r>
              <a:rPr lang="en-GB" sz="800" dirty="0"/>
              <a:t>Cargo cut-off </a:t>
            </a:r>
          </a:p>
          <a:p>
            <a:pPr algn="ctr"/>
            <a:r>
              <a:rPr lang="en-GB" sz="800" dirty="0"/>
              <a:t>12:00</a:t>
            </a:r>
          </a:p>
        </p:txBody>
      </p:sp>
      <p:cxnSp>
        <p:nvCxnSpPr>
          <p:cNvPr id="9" name="Straight Connector 8"/>
          <p:cNvCxnSpPr>
            <a:stCxn id="132" idx="2"/>
          </p:cNvCxnSpPr>
          <p:nvPr/>
        </p:nvCxnSpPr>
        <p:spPr>
          <a:xfrm>
            <a:off x="3928189" y="6029711"/>
            <a:ext cx="1" cy="578215"/>
          </a:xfrm>
          <a:prstGeom prst="line">
            <a:avLst/>
          </a:prstGeom>
          <a:ln>
            <a:prstDash val="sysDash"/>
          </a:ln>
        </p:spPr>
        <p:style>
          <a:lnRef idx="1">
            <a:schemeClr val="accent1"/>
          </a:lnRef>
          <a:fillRef idx="0">
            <a:schemeClr val="accent1"/>
          </a:fillRef>
          <a:effectRef idx="0">
            <a:schemeClr val="accent1"/>
          </a:effectRef>
          <a:fontRef idx="minor">
            <a:schemeClr val="tx1"/>
          </a:fontRef>
        </p:style>
      </p:cxnSp>
      <p:cxnSp>
        <p:nvCxnSpPr>
          <p:cNvPr id="11" name="Straight Connector 10"/>
          <p:cNvCxnSpPr>
            <a:stCxn id="131" idx="2"/>
          </p:cNvCxnSpPr>
          <p:nvPr/>
        </p:nvCxnSpPr>
        <p:spPr>
          <a:xfrm>
            <a:off x="4730080" y="5994962"/>
            <a:ext cx="1" cy="612964"/>
          </a:xfrm>
          <a:prstGeom prst="line">
            <a:avLst/>
          </a:prstGeom>
          <a:ln>
            <a:prstDash val="sysDash"/>
          </a:ln>
        </p:spPr>
        <p:style>
          <a:lnRef idx="1">
            <a:schemeClr val="accent1"/>
          </a:lnRef>
          <a:fillRef idx="0">
            <a:schemeClr val="accent1"/>
          </a:fillRef>
          <a:effectRef idx="0">
            <a:schemeClr val="accent1"/>
          </a:effectRef>
          <a:fontRef idx="minor">
            <a:schemeClr val="tx1"/>
          </a:fontRef>
        </p:style>
      </p:cxnSp>
      <p:sp>
        <p:nvSpPr>
          <p:cNvPr id="133" name="Flowchart: Decision 132"/>
          <p:cNvSpPr/>
          <p:nvPr/>
        </p:nvSpPr>
        <p:spPr>
          <a:xfrm>
            <a:off x="3270158" y="6059705"/>
            <a:ext cx="116672" cy="188312"/>
          </a:xfrm>
          <a:prstGeom prst="flowChartDecision">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a:p>
        </p:txBody>
      </p:sp>
      <p:sp>
        <p:nvSpPr>
          <p:cNvPr id="134" name="Flowchart: Decision 133"/>
          <p:cNvSpPr/>
          <p:nvPr/>
        </p:nvSpPr>
        <p:spPr>
          <a:xfrm>
            <a:off x="1177606" y="6065286"/>
            <a:ext cx="116672" cy="188312"/>
          </a:xfrm>
          <a:prstGeom prst="flowChartDecision">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a:p>
        </p:txBody>
      </p:sp>
      <p:sp>
        <p:nvSpPr>
          <p:cNvPr id="136" name="TextBox 135"/>
          <p:cNvSpPr txBox="1"/>
          <p:nvPr/>
        </p:nvSpPr>
        <p:spPr>
          <a:xfrm>
            <a:off x="1396987" y="5669727"/>
            <a:ext cx="567784" cy="461665"/>
          </a:xfrm>
          <a:prstGeom prst="rect">
            <a:avLst/>
          </a:prstGeom>
          <a:noFill/>
        </p:spPr>
        <p:txBody>
          <a:bodyPr wrap="none" rtlCol="0">
            <a:spAutoFit/>
          </a:bodyPr>
          <a:lstStyle/>
          <a:p>
            <a:r>
              <a:rPr lang="en-GB" sz="800" dirty="0"/>
              <a:t>Load and</a:t>
            </a:r>
          </a:p>
          <a:p>
            <a:r>
              <a:rPr lang="en-GB" sz="800" dirty="0"/>
              <a:t>First mile</a:t>
            </a:r>
          </a:p>
          <a:p>
            <a:r>
              <a:rPr lang="en-GB" sz="800" dirty="0"/>
              <a:t>planning</a:t>
            </a:r>
          </a:p>
        </p:txBody>
      </p:sp>
      <p:sp>
        <p:nvSpPr>
          <p:cNvPr id="138" name="TextBox 137"/>
          <p:cNvSpPr txBox="1"/>
          <p:nvPr/>
        </p:nvSpPr>
        <p:spPr>
          <a:xfrm>
            <a:off x="247681" y="5224791"/>
            <a:ext cx="954107" cy="215444"/>
          </a:xfrm>
          <a:prstGeom prst="rect">
            <a:avLst/>
          </a:prstGeom>
          <a:noFill/>
        </p:spPr>
        <p:txBody>
          <a:bodyPr wrap="none" rtlCol="0">
            <a:spAutoFit/>
          </a:bodyPr>
          <a:lstStyle/>
          <a:p>
            <a:r>
              <a:rPr lang="en-GB" sz="800" dirty="0"/>
              <a:t>First mile planning</a:t>
            </a:r>
          </a:p>
        </p:txBody>
      </p:sp>
      <p:graphicFrame>
        <p:nvGraphicFramePr>
          <p:cNvPr id="121" name="Table 120"/>
          <p:cNvGraphicFramePr>
            <a:graphicFrameLocks noGrp="1"/>
          </p:cNvGraphicFramePr>
          <p:nvPr>
            <p:extLst>
              <p:ext uri="{D42A27DB-BD31-4B8C-83A1-F6EECF244321}">
                <p14:modId xmlns:p14="http://schemas.microsoft.com/office/powerpoint/2010/main" val="101981944"/>
              </p:ext>
            </p:extLst>
          </p:nvPr>
        </p:nvGraphicFramePr>
        <p:xfrm>
          <a:off x="274067" y="4232980"/>
          <a:ext cx="4082862" cy="883920"/>
        </p:xfrm>
        <a:graphic>
          <a:graphicData uri="http://schemas.openxmlformats.org/drawingml/2006/table">
            <a:tbl>
              <a:tblPr bandRow="1">
                <a:tableStyleId>{073A0DAA-6AF3-43AB-8588-CEC1D06C72B9}</a:tableStyleId>
              </a:tblPr>
              <a:tblGrid>
                <a:gridCol w="1393220">
                  <a:extLst>
                    <a:ext uri="{9D8B030D-6E8A-4147-A177-3AD203B41FA5}">
                      <a16:colId xmlns:a16="http://schemas.microsoft.com/office/drawing/2014/main" val="20000"/>
                    </a:ext>
                  </a:extLst>
                </a:gridCol>
                <a:gridCol w="1443415">
                  <a:extLst>
                    <a:ext uri="{9D8B030D-6E8A-4147-A177-3AD203B41FA5}">
                      <a16:colId xmlns:a16="http://schemas.microsoft.com/office/drawing/2014/main" val="20001"/>
                    </a:ext>
                  </a:extLst>
                </a:gridCol>
                <a:gridCol w="640988">
                  <a:extLst>
                    <a:ext uri="{9D8B030D-6E8A-4147-A177-3AD203B41FA5}">
                      <a16:colId xmlns:a16="http://schemas.microsoft.com/office/drawing/2014/main" val="2683200387"/>
                    </a:ext>
                  </a:extLst>
                </a:gridCol>
                <a:gridCol w="605239">
                  <a:extLst>
                    <a:ext uri="{9D8B030D-6E8A-4147-A177-3AD203B41FA5}">
                      <a16:colId xmlns:a16="http://schemas.microsoft.com/office/drawing/2014/main" val="3587434720"/>
                    </a:ext>
                  </a:extLst>
                </a:gridCol>
              </a:tblGrid>
              <a:tr h="0">
                <a:tc>
                  <a:txBody>
                    <a:bodyPr/>
                    <a:lstStyle/>
                    <a:p>
                      <a:r>
                        <a:rPr lang="en-GB" sz="1000" noProof="0" dirty="0">
                          <a:solidFill>
                            <a:schemeClr val="bg1"/>
                          </a:solidFill>
                          <a:latin typeface="Tunga" panose="020B0502040204020203" pitchFamily="34" charset="0"/>
                          <a:cs typeface="Tunga" panose="020B0502040204020203" pitchFamily="34" charset="0"/>
                        </a:rPr>
                        <a:t> </a:t>
                      </a:r>
                      <a:r>
                        <a:rPr lang="en-GB" sz="1000" noProof="0" dirty="0" err="1">
                          <a:solidFill>
                            <a:schemeClr val="bg1"/>
                          </a:solidFill>
                          <a:latin typeface="Tunga" panose="020B0502040204020203" pitchFamily="34" charset="0"/>
                          <a:cs typeface="Tunga" panose="020B0502040204020203" pitchFamily="34" charset="0"/>
                        </a:rPr>
                        <a:t>Moerdijk</a:t>
                      </a:r>
                      <a:r>
                        <a:rPr lang="en-GB" sz="1000" noProof="0" dirty="0">
                          <a:solidFill>
                            <a:schemeClr val="bg1"/>
                          </a:solidFill>
                          <a:latin typeface="Tunga" panose="020B0502040204020203" pitchFamily="34" charset="0"/>
                          <a:cs typeface="Tunga" panose="020B0502040204020203" pitchFamily="34" charset="0"/>
                        </a:rPr>
                        <a:t> (Departure)</a:t>
                      </a:r>
                    </a:p>
                  </a:txBody>
                  <a:tcPr>
                    <a:solidFill>
                      <a:schemeClr val="bg1">
                        <a:lumMod val="50000"/>
                      </a:schemeClr>
                    </a:solidFill>
                  </a:tcPr>
                </a:tc>
                <a:tc>
                  <a:txBody>
                    <a:bodyPr/>
                    <a:lstStyle/>
                    <a:p>
                      <a:r>
                        <a:rPr lang="en-GB" sz="1000" noProof="0" dirty="0">
                          <a:solidFill>
                            <a:schemeClr val="bg1"/>
                          </a:solidFill>
                          <a:latin typeface="Tunga" panose="020B0502040204020203" pitchFamily="34" charset="0"/>
                          <a:cs typeface="Tunga" panose="020B0502040204020203" pitchFamily="34" charset="0"/>
                        </a:rPr>
                        <a:t>Rotterdam APM2 (Arrival)</a:t>
                      </a:r>
                    </a:p>
                  </a:txBody>
                  <a:tcPr>
                    <a:solidFill>
                      <a:schemeClr val="bg1">
                        <a:lumMod val="65000"/>
                      </a:schemeClr>
                    </a:solidFill>
                  </a:tcPr>
                </a:tc>
                <a:tc>
                  <a:txBody>
                    <a:bodyPr/>
                    <a:lstStyle/>
                    <a:p>
                      <a:r>
                        <a:rPr lang="en-GB" sz="1000" noProof="0" dirty="0">
                          <a:solidFill>
                            <a:schemeClr val="bg1"/>
                          </a:solidFill>
                          <a:latin typeface="Tunga" panose="020B0502040204020203" pitchFamily="34" charset="0"/>
                          <a:cs typeface="Tunga" panose="020B0502040204020203" pitchFamily="34" charset="0"/>
                        </a:rPr>
                        <a:t>Operator</a:t>
                      </a:r>
                    </a:p>
                  </a:txBody>
                  <a:tcPr>
                    <a:solidFill>
                      <a:schemeClr val="bg1">
                        <a:lumMod val="65000"/>
                      </a:schemeClr>
                    </a:solidFill>
                  </a:tcPr>
                </a:tc>
                <a:tc>
                  <a:txBody>
                    <a:bodyPr/>
                    <a:lstStyle/>
                    <a:p>
                      <a:r>
                        <a:rPr lang="en-GB" sz="1000" noProof="0" dirty="0">
                          <a:solidFill>
                            <a:schemeClr val="bg1"/>
                          </a:solidFill>
                          <a:latin typeface="Tunga" panose="020B0502040204020203" pitchFamily="34" charset="0"/>
                          <a:cs typeface="Tunga" panose="020B0502040204020203" pitchFamily="34" charset="0"/>
                        </a:rPr>
                        <a:t>Transit time</a:t>
                      </a:r>
                    </a:p>
                  </a:txBody>
                  <a:tcPr>
                    <a:solidFill>
                      <a:schemeClr val="bg1">
                        <a:lumMod val="65000"/>
                      </a:schemeClr>
                    </a:solidFill>
                  </a:tcPr>
                </a:tc>
                <a:extLst>
                  <a:ext uri="{0D108BD9-81ED-4DB2-BD59-A6C34878D82A}">
                    <a16:rowId xmlns:a16="http://schemas.microsoft.com/office/drawing/2014/main" val="2550279558"/>
                  </a:ext>
                </a:extLst>
              </a:tr>
              <a:tr h="0">
                <a:tc>
                  <a:txBody>
                    <a:bodyPr/>
                    <a:lstStyle/>
                    <a:p>
                      <a:r>
                        <a:rPr lang="en-GB" sz="1000" noProof="0" dirty="0">
                          <a:solidFill>
                            <a:schemeClr val="bg1"/>
                          </a:solidFill>
                          <a:latin typeface="Tunga" panose="020B0502040204020203" pitchFamily="34" charset="0"/>
                          <a:cs typeface="Tunga" panose="020B0502040204020203" pitchFamily="34" charset="0"/>
                        </a:rPr>
                        <a:t>TU Morning</a:t>
                      </a:r>
                    </a:p>
                  </a:txBody>
                  <a:tcPr>
                    <a:solidFill>
                      <a:schemeClr val="bg1">
                        <a:lumMod val="50000"/>
                      </a:schemeClr>
                    </a:solidFill>
                  </a:tcPr>
                </a:tc>
                <a:tc>
                  <a:txBody>
                    <a:bodyPr/>
                    <a:lstStyle/>
                    <a:p>
                      <a:r>
                        <a:rPr lang="en-GB" sz="1000" noProof="0" dirty="0">
                          <a:solidFill>
                            <a:schemeClr val="bg1"/>
                          </a:solidFill>
                          <a:latin typeface="Tunga" panose="020B0502040204020203" pitchFamily="34" charset="0"/>
                          <a:cs typeface="Tunga" panose="020B0502040204020203" pitchFamily="34" charset="0"/>
                        </a:rPr>
                        <a:t>TU Afternoon</a:t>
                      </a:r>
                    </a:p>
                  </a:txBody>
                  <a:tcPr>
                    <a:solidFill>
                      <a:schemeClr val="bg1">
                        <a:lumMod val="65000"/>
                      </a:schemeClr>
                    </a:solidFill>
                  </a:tcPr>
                </a:tc>
                <a:tc>
                  <a:txBody>
                    <a:bodyPr/>
                    <a:lstStyle/>
                    <a:p>
                      <a:r>
                        <a:rPr lang="en-GB" sz="1000" noProof="0" dirty="0" err="1">
                          <a:solidFill>
                            <a:schemeClr val="bg1"/>
                          </a:solidFill>
                          <a:latin typeface="Tunga" panose="020B0502040204020203" pitchFamily="34" charset="0"/>
                          <a:cs typeface="Tunga" panose="020B0502040204020203" pitchFamily="34" charset="0"/>
                        </a:rPr>
                        <a:t>Danser</a:t>
                      </a:r>
                      <a:endParaRPr lang="en-GB" sz="1000" noProof="0" dirty="0">
                        <a:solidFill>
                          <a:schemeClr val="bg1"/>
                        </a:solidFill>
                        <a:latin typeface="Tunga" panose="020B0502040204020203" pitchFamily="34" charset="0"/>
                        <a:cs typeface="Tunga" panose="020B0502040204020203" pitchFamily="34" charset="0"/>
                      </a:endParaRPr>
                    </a:p>
                  </a:txBody>
                  <a:tcPr>
                    <a:solidFill>
                      <a:schemeClr val="bg1">
                        <a:lumMod val="65000"/>
                      </a:schemeClr>
                    </a:solidFill>
                  </a:tcPr>
                </a:tc>
                <a:tc>
                  <a:txBody>
                    <a:bodyPr/>
                    <a:lstStyle/>
                    <a:p>
                      <a:r>
                        <a:rPr lang="en-GB" sz="1000" noProof="0" dirty="0">
                          <a:solidFill>
                            <a:schemeClr val="bg1"/>
                          </a:solidFill>
                          <a:latin typeface="Tunga" panose="020B0502040204020203" pitchFamily="34" charset="0"/>
                          <a:cs typeface="Tunga" panose="020B0502040204020203" pitchFamily="34" charset="0"/>
                        </a:rPr>
                        <a:t>4 hours</a:t>
                      </a:r>
                    </a:p>
                  </a:txBody>
                  <a:tcPr>
                    <a:solidFill>
                      <a:schemeClr val="bg1">
                        <a:lumMod val="65000"/>
                      </a:schemeClr>
                    </a:solidFill>
                  </a:tcPr>
                </a:tc>
                <a:extLst>
                  <a:ext uri="{0D108BD9-81ED-4DB2-BD59-A6C34878D82A}">
                    <a16:rowId xmlns:a16="http://schemas.microsoft.com/office/drawing/2014/main" val="3983907128"/>
                  </a:ext>
                </a:extLst>
              </a:tr>
              <a:tr h="0">
                <a:tc>
                  <a:txBody>
                    <a:bodyPr/>
                    <a:lstStyle/>
                    <a:p>
                      <a:r>
                        <a:rPr lang="en-GB" sz="1000" noProof="0" dirty="0">
                          <a:solidFill>
                            <a:schemeClr val="tx1"/>
                          </a:solidFill>
                          <a:latin typeface="Tunga" panose="020B0502040204020203" pitchFamily="34" charset="0"/>
                          <a:cs typeface="Tunga" panose="020B0502040204020203" pitchFamily="34" charset="0"/>
                        </a:rPr>
                        <a:t>WE Morning</a:t>
                      </a:r>
                    </a:p>
                  </a:txBody>
                  <a:tcPr>
                    <a:solidFill>
                      <a:srgbClr val="FFFFCC"/>
                    </a:solidFill>
                  </a:tcPr>
                </a:tc>
                <a:tc>
                  <a:txBody>
                    <a:bodyPr/>
                    <a:lstStyle/>
                    <a:p>
                      <a:r>
                        <a:rPr lang="en-GB" sz="1000" noProof="0" dirty="0">
                          <a:solidFill>
                            <a:schemeClr val="tx1"/>
                          </a:solidFill>
                          <a:latin typeface="Tunga" panose="020B0502040204020203" pitchFamily="34" charset="0"/>
                          <a:cs typeface="Tunga" panose="020B0502040204020203" pitchFamily="34" charset="0"/>
                        </a:rPr>
                        <a:t>WE Afternoon</a:t>
                      </a:r>
                    </a:p>
                  </a:txBody>
                  <a:tcPr>
                    <a:solidFill>
                      <a:srgbClr val="FFFFCC"/>
                    </a:solidFill>
                  </a:tcPr>
                </a:tc>
                <a:tc>
                  <a:txBody>
                    <a:bodyPr/>
                    <a:lstStyle/>
                    <a:p>
                      <a:r>
                        <a:rPr lang="en-GB" sz="1000" noProof="0" dirty="0" err="1">
                          <a:solidFill>
                            <a:schemeClr val="tx1"/>
                          </a:solidFill>
                          <a:latin typeface="Tunga" panose="020B0502040204020203" pitchFamily="34" charset="0"/>
                          <a:cs typeface="Tunga" panose="020B0502040204020203" pitchFamily="34" charset="0"/>
                        </a:rPr>
                        <a:t>Danser</a:t>
                      </a:r>
                      <a:endParaRPr lang="en-GB" sz="1000" noProof="0" dirty="0">
                        <a:solidFill>
                          <a:schemeClr val="tx1"/>
                        </a:solidFill>
                        <a:latin typeface="Tunga" panose="020B0502040204020203" pitchFamily="34" charset="0"/>
                        <a:cs typeface="Tunga" panose="020B0502040204020203" pitchFamily="34" charset="0"/>
                      </a:endParaRPr>
                    </a:p>
                  </a:txBody>
                  <a:tcPr>
                    <a:solidFill>
                      <a:srgbClr val="FFFFCC"/>
                    </a:solidFill>
                  </a:tcPr>
                </a:tc>
                <a:tc>
                  <a:txBody>
                    <a:bodyPr/>
                    <a:lstStyle/>
                    <a:p>
                      <a:r>
                        <a:rPr lang="en-GB" sz="1000" noProof="0" dirty="0">
                          <a:solidFill>
                            <a:schemeClr val="tx1"/>
                          </a:solidFill>
                          <a:latin typeface="Tunga" panose="020B0502040204020203" pitchFamily="34" charset="0"/>
                          <a:cs typeface="Tunga" panose="020B0502040204020203" pitchFamily="34" charset="0"/>
                        </a:rPr>
                        <a:t>4 hours</a:t>
                      </a:r>
                    </a:p>
                  </a:txBody>
                  <a:tcPr>
                    <a:solidFill>
                      <a:srgbClr val="FFFFCC"/>
                    </a:solidFill>
                  </a:tcPr>
                </a:tc>
                <a:extLst>
                  <a:ext uri="{0D108BD9-81ED-4DB2-BD59-A6C34878D82A}">
                    <a16:rowId xmlns:a16="http://schemas.microsoft.com/office/drawing/2014/main" val="68612838"/>
                  </a:ext>
                </a:extLst>
              </a:tr>
            </a:tbl>
          </a:graphicData>
        </a:graphic>
      </p:graphicFrame>
      <p:sp>
        <p:nvSpPr>
          <p:cNvPr id="123" name="Rectangle 122">
            <a:hlinkClick r:id="rId26" action="ppaction://hlinksldjump"/>
          </p:cNvPr>
          <p:cNvSpPr/>
          <p:nvPr/>
        </p:nvSpPr>
        <p:spPr>
          <a:xfrm>
            <a:off x="284270" y="4616929"/>
            <a:ext cx="4021489" cy="24337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pic>
        <p:nvPicPr>
          <p:cNvPr id="127" name="Picture 126"/>
          <p:cNvPicPr>
            <a:picLocks noChangeAspect="1"/>
          </p:cNvPicPr>
          <p:nvPr/>
        </p:nvPicPr>
        <p:blipFill>
          <a:blip r:embed="rId27"/>
          <a:stretch>
            <a:fillRect/>
          </a:stretch>
        </p:blipFill>
        <p:spPr>
          <a:xfrm>
            <a:off x="2566603" y="916536"/>
            <a:ext cx="4389729" cy="2557084"/>
          </a:xfrm>
          <a:prstGeom prst="rect">
            <a:avLst/>
          </a:prstGeom>
        </p:spPr>
      </p:pic>
      <p:pic>
        <p:nvPicPr>
          <p:cNvPr id="129" name="Picture 128" descr="want to create function that when a new point occurs this file will ..."/>
          <p:cNvPicPr>
            <a:picLocks noChangeAspect="1"/>
          </p:cNvPicPr>
          <p:nvPr/>
        </p:nvPicPr>
        <p:blipFill>
          <a:blip r:embed="rId13"/>
          <a:stretch>
            <a:fillRect/>
          </a:stretch>
        </p:blipFill>
        <p:spPr>
          <a:xfrm flipH="1">
            <a:off x="6263925" y="1887256"/>
            <a:ext cx="160338" cy="280591"/>
          </a:xfrm>
          <a:prstGeom prst="rect">
            <a:avLst/>
          </a:prstGeom>
        </p:spPr>
      </p:pic>
      <p:pic>
        <p:nvPicPr>
          <p:cNvPr id="135" name="Picture 134" descr="want to create function that when a new point occurs this file will ..."/>
          <p:cNvPicPr>
            <a:picLocks noChangeAspect="1"/>
          </p:cNvPicPr>
          <p:nvPr/>
        </p:nvPicPr>
        <p:blipFill>
          <a:blip r:embed="rId13">
            <a:duotone>
              <a:schemeClr val="accent1">
                <a:shade val="45000"/>
                <a:satMod val="135000"/>
              </a:schemeClr>
              <a:prstClr val="white"/>
            </a:duotone>
          </a:blip>
          <a:stretch>
            <a:fillRect/>
          </a:stretch>
        </p:blipFill>
        <p:spPr>
          <a:xfrm flipH="1">
            <a:off x="4636791" y="1812157"/>
            <a:ext cx="160338" cy="280591"/>
          </a:xfrm>
          <a:prstGeom prst="rect">
            <a:avLst/>
          </a:prstGeom>
        </p:spPr>
      </p:pic>
      <p:sp>
        <p:nvSpPr>
          <p:cNvPr id="140" name="Oval 139"/>
          <p:cNvSpPr/>
          <p:nvPr/>
        </p:nvSpPr>
        <p:spPr>
          <a:xfrm>
            <a:off x="7731829" y="1524000"/>
            <a:ext cx="110198" cy="101816"/>
          </a:xfrm>
          <a:prstGeom prst="ellipse">
            <a:avLst/>
          </a:prstGeom>
          <a:solidFill>
            <a:srgbClr val="00B050"/>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a:p>
        </p:txBody>
      </p:sp>
      <p:sp>
        <p:nvSpPr>
          <p:cNvPr id="141" name="TextBox 140"/>
          <p:cNvSpPr txBox="1"/>
          <p:nvPr/>
        </p:nvSpPr>
        <p:spPr>
          <a:xfrm>
            <a:off x="7813133" y="1464245"/>
            <a:ext cx="1420249" cy="216608"/>
          </a:xfrm>
          <a:prstGeom prst="rect">
            <a:avLst/>
          </a:prstGeom>
          <a:noFill/>
        </p:spPr>
        <p:txBody>
          <a:bodyPr wrap="square" rtlCol="0">
            <a:spAutoFit/>
          </a:bodyPr>
          <a:lstStyle/>
          <a:p>
            <a:r>
              <a:rPr lang="en-GB" sz="800" dirty="0"/>
              <a:t>Empty containers available</a:t>
            </a:r>
          </a:p>
        </p:txBody>
      </p:sp>
    </p:spTree>
    <p:controls>
      <mc:AlternateContent xmlns:mc="http://schemas.openxmlformats.org/markup-compatibility/2006">
        <mc:Choice xmlns:v="urn:schemas-microsoft-com:vml" Requires="v">
          <p:control spid="85141" name="ScrollBar1" r:id="rId2" imgW="85680" imgH="2666880"/>
        </mc:Choice>
        <mc:Fallback>
          <p:control name="ScrollBar1" r:id="rId2" imgW="85680" imgH="2666880">
            <p:pic>
              <p:nvPicPr>
                <p:cNvPr id="38" name="ScrollBar1"/>
                <p:cNvPicPr>
                  <a:picLocks/>
                </p:cNvPicPr>
                <p:nvPr/>
              </p:nvPicPr>
              <p:blipFill>
                <a:blip r:embed="rId28"/>
                <a:stretch>
                  <a:fillRect/>
                </a:stretch>
              </p:blipFill>
              <p:spPr>
                <a:xfrm>
                  <a:off x="6976403" y="914400"/>
                  <a:ext cx="87293" cy="2664312"/>
                </a:xfrm>
                <a:prstGeom prst="rect">
                  <a:avLst/>
                </a:prstGeom>
              </p:spPr>
            </p:pic>
          </p:control>
        </mc:Fallback>
      </mc:AlternateContent>
      <mc:AlternateContent xmlns:mc="http://schemas.openxmlformats.org/markup-compatibility/2006">
        <mc:Choice xmlns:v="urn:schemas-microsoft-com:vml" Requires="v">
          <p:control spid="85142" name="ScrollBar2" r:id="rId3" imgW="4419720" imgH="123840"/>
        </mc:Choice>
        <mc:Fallback>
          <p:control name="ScrollBar2" r:id="rId3" imgW="4419720" imgH="123840">
            <p:pic>
              <p:nvPicPr>
                <p:cNvPr id="39" name="ScrollBar2"/>
                <p:cNvPicPr>
                  <a:picLocks/>
                </p:cNvPicPr>
                <p:nvPr/>
              </p:nvPicPr>
              <p:blipFill>
                <a:blip r:embed="rId29"/>
                <a:stretch>
                  <a:fillRect/>
                </a:stretch>
              </p:blipFill>
              <p:spPr>
                <a:xfrm>
                  <a:off x="2556802" y="3457834"/>
                  <a:ext cx="4419600" cy="120878"/>
                </a:xfrm>
                <a:prstGeom prst="rect">
                  <a:avLst/>
                </a:prstGeom>
              </p:spPr>
            </p:pic>
          </p:control>
        </mc:Fallback>
      </mc:AlternateContent>
      <mc:AlternateContent xmlns:mc="http://schemas.openxmlformats.org/markup-compatibility/2006">
        <mc:Choice xmlns:v="urn:schemas-microsoft-com:vml" Requires="v">
          <p:control spid="85143" name="ScrollBar3" r:id="rId4" imgW="114480" imgH="2238480"/>
        </mc:Choice>
        <mc:Fallback>
          <p:control name="ScrollBar3" r:id="rId4" imgW="114480" imgH="2238480">
            <p:pic>
              <p:nvPicPr>
                <p:cNvPr id="58" name="ScrollBar3"/>
                <p:cNvPicPr>
                  <a:picLocks/>
                </p:cNvPicPr>
                <p:nvPr/>
              </p:nvPicPr>
              <p:blipFill>
                <a:blip r:embed="rId30"/>
                <a:stretch>
                  <a:fillRect/>
                </a:stretch>
              </p:blipFill>
              <p:spPr>
                <a:xfrm>
                  <a:off x="10908019" y="1690115"/>
                  <a:ext cx="115169" cy="2242199"/>
                </a:xfrm>
                <a:prstGeom prst="rect">
                  <a:avLst/>
                </a:prstGeom>
              </p:spPr>
            </p:pic>
          </p:control>
        </mc:Fallback>
      </mc:AlternateContent>
    </p:controls>
    <p:extLst>
      <p:ext uri="{BB962C8B-B14F-4D97-AF65-F5344CB8AC3E}">
        <p14:creationId xmlns:p14="http://schemas.microsoft.com/office/powerpoint/2010/main" val="1505778105"/>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 name="Rectangle 35">
            <a:hlinkClick r:id="rId11" action="ppaction://hlinksldjump" tooltip="Select the pick up date"/>
          </p:cNvPr>
          <p:cNvSpPr/>
          <p:nvPr/>
        </p:nvSpPr>
        <p:spPr>
          <a:xfrm>
            <a:off x="8833497" y="4619030"/>
            <a:ext cx="1658145" cy="250107"/>
          </a:xfrm>
          <a:prstGeom prst="rect">
            <a:avLst/>
          </a:prstGeom>
          <a:solidFill>
            <a:schemeClr val="bg1"/>
          </a:solidFill>
          <a:ln>
            <a:noFill/>
          </a:ln>
          <a:effectLst>
            <a:innerShdw blurRad="63500" dist="50800" dir="108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nl-NL" sz="800" dirty="0">
                <a:solidFill>
                  <a:schemeClr val="tx1"/>
                </a:solidFill>
                <a:latin typeface="Arial" panose="020B0604020202020204" pitchFamily="34" charset="0"/>
                <a:cs typeface="Arial" panose="020B0604020202020204" pitchFamily="34" charset="0"/>
              </a:rPr>
              <a:t>4 September 2016</a:t>
            </a:r>
          </a:p>
        </p:txBody>
      </p:sp>
      <p:sp>
        <p:nvSpPr>
          <p:cNvPr id="38" name="TextBox 37"/>
          <p:cNvSpPr txBox="1"/>
          <p:nvPr/>
        </p:nvSpPr>
        <p:spPr>
          <a:xfrm>
            <a:off x="17379" y="58687"/>
            <a:ext cx="2601975" cy="338554"/>
          </a:xfrm>
          <a:prstGeom prst="rect">
            <a:avLst/>
          </a:prstGeom>
          <a:noFill/>
          <a:effectLst>
            <a:outerShdw blurRad="50800" dist="38100" dir="2700000" algn="tl" rotWithShape="0">
              <a:prstClr val="black">
                <a:alpha val="40000"/>
              </a:prstClr>
            </a:outerShdw>
          </a:effectLst>
        </p:spPr>
        <p:txBody>
          <a:bodyPr wrap="square" rtlCol="0">
            <a:spAutoFit/>
          </a:bodyPr>
          <a:lstStyle/>
          <a:p>
            <a:r>
              <a:rPr lang="nl-NL" sz="1600" dirty="0">
                <a:solidFill>
                  <a:schemeClr val="bg1"/>
                </a:solidFill>
                <a:latin typeface="Tunga" panose="020B0502040204020203" pitchFamily="34" charset="0"/>
                <a:cs typeface="Tunga" panose="020B0502040204020203" pitchFamily="34" charset="0"/>
              </a:rPr>
              <a:t>No container # - Import</a:t>
            </a:r>
          </a:p>
        </p:txBody>
      </p:sp>
      <p:sp>
        <p:nvSpPr>
          <p:cNvPr id="40" name="Title 1"/>
          <p:cNvSpPr txBox="1">
            <a:spLocks/>
          </p:cNvSpPr>
          <p:nvPr/>
        </p:nvSpPr>
        <p:spPr>
          <a:xfrm>
            <a:off x="8763000" y="6400800"/>
            <a:ext cx="1905000" cy="381000"/>
          </a:xfrm>
          <a:prstGeom prst="rect">
            <a:avLst/>
          </a:prstGeom>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nl-NL" sz="800"/>
              <a:t>Menu option No container # import</a:t>
            </a:r>
            <a:endParaRPr lang="nl-NL" sz="800" dirty="0"/>
          </a:p>
        </p:txBody>
      </p:sp>
      <p:pic>
        <p:nvPicPr>
          <p:cNvPr id="44" name="Picture 43"/>
          <p:cNvPicPr>
            <a:picLocks noChangeAspect="1"/>
          </p:cNvPicPr>
          <p:nvPr/>
        </p:nvPicPr>
        <p:blipFill>
          <a:blip r:embed="rId12"/>
          <a:stretch>
            <a:fillRect/>
          </a:stretch>
        </p:blipFill>
        <p:spPr>
          <a:xfrm>
            <a:off x="2590801" y="914399"/>
            <a:ext cx="5562599" cy="3288407"/>
          </a:xfrm>
          <a:prstGeom prst="rect">
            <a:avLst/>
          </a:prstGeom>
          <a:effectLst>
            <a:outerShdw blurRad="50800" dist="38100" dir="18900000" algn="bl" rotWithShape="0">
              <a:prstClr val="black">
                <a:alpha val="40000"/>
              </a:prstClr>
            </a:outerShdw>
          </a:effectLst>
        </p:spPr>
      </p:pic>
      <p:sp>
        <p:nvSpPr>
          <p:cNvPr id="45" name="TextBox 44"/>
          <p:cNvSpPr txBox="1"/>
          <p:nvPr/>
        </p:nvSpPr>
        <p:spPr>
          <a:xfrm>
            <a:off x="2770046" y="906689"/>
            <a:ext cx="811441" cy="215444"/>
          </a:xfrm>
          <a:prstGeom prst="rect">
            <a:avLst/>
          </a:prstGeom>
          <a:noFill/>
        </p:spPr>
        <p:txBody>
          <a:bodyPr wrap="none" rtlCol="0">
            <a:spAutoFit/>
          </a:bodyPr>
          <a:lstStyle/>
          <a:p>
            <a:r>
              <a:rPr lang="nl-NL" sz="800" dirty="0">
                <a:solidFill>
                  <a:schemeClr val="bg1"/>
                </a:solidFill>
              </a:rPr>
              <a:t>Map │ </a:t>
            </a:r>
            <a:r>
              <a:rPr lang="en-GB" sz="800" dirty="0">
                <a:solidFill>
                  <a:schemeClr val="bg1"/>
                </a:solidFill>
              </a:rPr>
              <a:t>Satellite</a:t>
            </a:r>
          </a:p>
        </p:txBody>
      </p:sp>
      <p:sp>
        <p:nvSpPr>
          <p:cNvPr id="46" name="TextBox 45"/>
          <p:cNvSpPr txBox="1"/>
          <p:nvPr/>
        </p:nvSpPr>
        <p:spPr>
          <a:xfrm>
            <a:off x="330522" y="5166832"/>
            <a:ext cx="1021946" cy="276999"/>
          </a:xfrm>
          <a:prstGeom prst="rect">
            <a:avLst/>
          </a:prstGeom>
          <a:noFill/>
        </p:spPr>
        <p:txBody>
          <a:bodyPr wrap="none" rtlCol="0">
            <a:spAutoFit/>
          </a:bodyPr>
          <a:lstStyle/>
          <a:p>
            <a:r>
              <a:rPr lang="en-GB" sz="1200" dirty="0"/>
              <a:t>Load location</a:t>
            </a:r>
          </a:p>
        </p:txBody>
      </p:sp>
      <p:sp>
        <p:nvSpPr>
          <p:cNvPr id="47" name="TextBox 46"/>
          <p:cNvSpPr txBox="1"/>
          <p:nvPr/>
        </p:nvSpPr>
        <p:spPr>
          <a:xfrm>
            <a:off x="4176008" y="4620426"/>
            <a:ext cx="1107932" cy="276999"/>
          </a:xfrm>
          <a:prstGeom prst="rect">
            <a:avLst/>
          </a:prstGeom>
          <a:noFill/>
        </p:spPr>
        <p:txBody>
          <a:bodyPr wrap="none" rtlCol="0">
            <a:spAutoFit/>
          </a:bodyPr>
          <a:lstStyle/>
          <a:p>
            <a:r>
              <a:rPr lang="en-GB" sz="1200" dirty="0"/>
              <a:t>Container type</a:t>
            </a:r>
          </a:p>
        </p:txBody>
      </p:sp>
      <p:sp>
        <p:nvSpPr>
          <p:cNvPr id="48" name="TextBox 47"/>
          <p:cNvSpPr txBox="1"/>
          <p:nvPr/>
        </p:nvSpPr>
        <p:spPr>
          <a:xfrm>
            <a:off x="330522" y="4593507"/>
            <a:ext cx="1240981" cy="276999"/>
          </a:xfrm>
          <a:prstGeom prst="rect">
            <a:avLst/>
          </a:prstGeom>
          <a:noFill/>
        </p:spPr>
        <p:txBody>
          <a:bodyPr wrap="none" rtlCol="0">
            <a:spAutoFit/>
          </a:bodyPr>
          <a:lstStyle/>
          <a:p>
            <a:r>
              <a:rPr lang="en-GB" sz="1200" dirty="0"/>
              <a:t>Pick-up terminal</a:t>
            </a:r>
          </a:p>
        </p:txBody>
      </p:sp>
      <p:pic>
        <p:nvPicPr>
          <p:cNvPr id="49" name="Picture 48" descr="want to create function that when a new point occurs this file will ..."/>
          <p:cNvPicPr>
            <a:picLocks noChangeAspect="1"/>
          </p:cNvPicPr>
          <p:nvPr/>
        </p:nvPicPr>
        <p:blipFill>
          <a:blip r:embed="rId13"/>
          <a:stretch>
            <a:fillRect/>
          </a:stretch>
        </p:blipFill>
        <p:spPr>
          <a:xfrm flipH="1">
            <a:off x="4729974" y="3148999"/>
            <a:ext cx="160338" cy="280591"/>
          </a:xfrm>
          <a:prstGeom prst="rect">
            <a:avLst/>
          </a:prstGeom>
        </p:spPr>
      </p:pic>
      <p:pic>
        <p:nvPicPr>
          <p:cNvPr id="50" name="Picture 49" descr="want to create function that when a new point occurs this file will ..."/>
          <p:cNvPicPr>
            <a:picLocks noChangeAspect="1"/>
          </p:cNvPicPr>
          <p:nvPr/>
        </p:nvPicPr>
        <p:blipFill>
          <a:blip r:embed="rId13"/>
          <a:stretch>
            <a:fillRect/>
          </a:stretch>
        </p:blipFill>
        <p:spPr>
          <a:xfrm flipH="1">
            <a:off x="228071" y="5136594"/>
            <a:ext cx="160338" cy="280591"/>
          </a:xfrm>
          <a:prstGeom prst="rect">
            <a:avLst/>
          </a:prstGeom>
        </p:spPr>
      </p:pic>
      <p:pic>
        <p:nvPicPr>
          <p:cNvPr id="51" name="Picture 50" descr="want to create function that when a new point occurs this file will ..."/>
          <p:cNvPicPr>
            <a:picLocks noChangeAspect="1"/>
          </p:cNvPicPr>
          <p:nvPr/>
        </p:nvPicPr>
        <p:blipFill>
          <a:blip r:embed="rId13">
            <a:duotone>
              <a:schemeClr val="accent1">
                <a:shade val="45000"/>
                <a:satMod val="135000"/>
              </a:schemeClr>
              <a:prstClr val="white"/>
            </a:duotone>
          </a:blip>
          <a:stretch>
            <a:fillRect/>
          </a:stretch>
        </p:blipFill>
        <p:spPr>
          <a:xfrm flipH="1">
            <a:off x="228071" y="4468453"/>
            <a:ext cx="160338" cy="280591"/>
          </a:xfrm>
          <a:prstGeom prst="rect">
            <a:avLst/>
          </a:prstGeom>
        </p:spPr>
      </p:pic>
      <p:pic>
        <p:nvPicPr>
          <p:cNvPr id="52" name="Picture 51" descr="want to create function that when a new point occurs this file will ..."/>
          <p:cNvPicPr>
            <a:picLocks noChangeAspect="1"/>
          </p:cNvPicPr>
          <p:nvPr/>
        </p:nvPicPr>
        <p:blipFill>
          <a:blip r:embed="rId13">
            <a:duotone>
              <a:schemeClr val="accent1">
                <a:shade val="45000"/>
                <a:satMod val="135000"/>
              </a:schemeClr>
              <a:prstClr val="white"/>
            </a:duotone>
          </a:blip>
          <a:stretch>
            <a:fillRect/>
          </a:stretch>
        </p:blipFill>
        <p:spPr>
          <a:xfrm flipH="1">
            <a:off x="3761057" y="2085244"/>
            <a:ext cx="160338" cy="280591"/>
          </a:xfrm>
          <a:prstGeom prst="rect">
            <a:avLst/>
          </a:prstGeom>
        </p:spPr>
      </p:pic>
      <p:pic>
        <p:nvPicPr>
          <p:cNvPr id="53" name="Picture 2" descr="http://www.containerhomes-info.com/images/20-dry_gfx.jpg"/>
          <p:cNvPicPr>
            <a:picLocks noChangeAspect="1" noChangeArrowheads="1"/>
          </p:cNvPicPr>
          <p:nvPr/>
        </p:nvPicPr>
        <p:blipFill>
          <a:blip r:embed="rId14"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3760638" y="4665294"/>
            <a:ext cx="321514" cy="233634"/>
          </a:xfrm>
          <a:prstGeom prst="rect">
            <a:avLst/>
          </a:prstGeom>
          <a:noFill/>
          <a:extLst>
            <a:ext uri="{909E8E84-426E-40DD-AFC4-6F175D3DCCD1}">
              <a14:hiddenFill xmlns:a14="http://schemas.microsoft.com/office/drawing/2010/main">
                <a:solidFill>
                  <a:srgbClr val="FFFFFF"/>
                </a:solidFill>
              </a14:hiddenFill>
            </a:ext>
          </a:extLst>
        </p:spPr>
      </p:pic>
      <p:pic>
        <p:nvPicPr>
          <p:cNvPr id="54" name="Picture 6" descr="http://thumb9.shutterstock.com/display_pic_with_logo/382021/377562832/stock-photo-container-ship-isolated-on-white-background-377562832.jpg"/>
          <p:cNvPicPr>
            <a:picLocks noChangeAspect="1" noChangeArrowheads="1"/>
          </p:cNvPicPr>
          <p:nvPr/>
        </p:nvPicPr>
        <p:blipFill>
          <a:blip r:embed="rId15"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flipH="1">
            <a:off x="3677756" y="5149289"/>
            <a:ext cx="443367" cy="296563"/>
          </a:xfrm>
          <a:prstGeom prst="rect">
            <a:avLst/>
          </a:prstGeom>
          <a:noFill/>
          <a:extLst>
            <a:ext uri="{909E8E84-426E-40DD-AFC4-6F175D3DCCD1}">
              <a14:hiddenFill xmlns:a14="http://schemas.microsoft.com/office/drawing/2010/main">
                <a:solidFill>
                  <a:srgbClr val="FFFFFF"/>
                </a:solidFill>
              </a14:hiddenFill>
            </a:ext>
          </a:extLst>
        </p:spPr>
      </p:pic>
      <p:sp>
        <p:nvSpPr>
          <p:cNvPr id="55" name="TextBox 54"/>
          <p:cNvSpPr txBox="1"/>
          <p:nvPr/>
        </p:nvSpPr>
        <p:spPr>
          <a:xfrm>
            <a:off x="4194022" y="5159070"/>
            <a:ext cx="611065" cy="276999"/>
          </a:xfrm>
          <a:prstGeom prst="rect">
            <a:avLst/>
          </a:prstGeom>
          <a:noFill/>
        </p:spPr>
        <p:txBody>
          <a:bodyPr wrap="none" rtlCol="0">
            <a:spAutoFit/>
          </a:bodyPr>
          <a:lstStyle/>
          <a:p>
            <a:r>
              <a:rPr lang="en-GB" sz="1200" dirty="0"/>
              <a:t>Carrier</a:t>
            </a:r>
          </a:p>
        </p:txBody>
      </p:sp>
      <p:pic>
        <p:nvPicPr>
          <p:cNvPr id="56" name="Picture 24" descr="https://upload.wikimedia.org/wikipedia/en/thumb/f/f3/Maersk_Oil_logo.svg/1135px-Maersk_Oil_logo.svg.png"/>
          <p:cNvPicPr>
            <a:picLocks noChangeAspect="1" noChangeArrowheads="1"/>
          </p:cNvPicPr>
          <p:nvPr/>
        </p:nvPicPr>
        <p:blipFill>
          <a:blip r:embed="rId16" cstate="print">
            <a:extLst>
              <a:ext uri="{28A0092B-C50C-407E-A947-70E740481C1C}">
                <a14:useLocalDpi xmlns:a14="http://schemas.microsoft.com/office/drawing/2010/main" val="0"/>
              </a:ext>
            </a:extLst>
          </a:blip>
          <a:srcRect/>
          <a:stretch>
            <a:fillRect/>
          </a:stretch>
        </p:blipFill>
        <p:spPr bwMode="auto">
          <a:xfrm>
            <a:off x="2960312" y="1362436"/>
            <a:ext cx="302691" cy="273089"/>
          </a:xfrm>
          <a:prstGeom prst="rect">
            <a:avLst/>
          </a:prstGeom>
          <a:noFill/>
          <a:extLst>
            <a:ext uri="{909E8E84-426E-40DD-AFC4-6F175D3DCCD1}">
              <a14:hiddenFill xmlns:a14="http://schemas.microsoft.com/office/drawing/2010/main">
                <a:solidFill>
                  <a:srgbClr val="FFFFFF"/>
                </a:solidFill>
              </a14:hiddenFill>
            </a:ext>
          </a:extLst>
        </p:spPr>
      </p:pic>
      <p:sp>
        <p:nvSpPr>
          <p:cNvPr id="57" name="Flowchart: Manual Operation 56">
            <a:hlinkClick r:id="rId17" action="ppaction://hlinksldjump"/>
          </p:cNvPr>
          <p:cNvSpPr/>
          <p:nvPr/>
        </p:nvSpPr>
        <p:spPr>
          <a:xfrm rot="5400000">
            <a:off x="11734800" y="6393968"/>
            <a:ext cx="762000" cy="152400"/>
          </a:xfrm>
          <a:prstGeom prst="flowChartManualOperation">
            <a:avLst/>
          </a:prstGeom>
          <a:solidFill>
            <a:schemeClr val="accent1">
              <a:lumMod val="60000"/>
              <a:lumOff val="40000"/>
            </a:schemeClr>
          </a:solidFill>
          <a:ln>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nl-NL" sz="800" dirty="0">
                <a:solidFill>
                  <a:schemeClr val="tx1"/>
                </a:solidFill>
              </a:rPr>
              <a:t>Data</a:t>
            </a:r>
            <a:endParaRPr lang="nl-NL" sz="800" dirty="0"/>
          </a:p>
        </p:txBody>
      </p:sp>
      <p:sp>
        <p:nvSpPr>
          <p:cNvPr id="58" name="Flowchart: Manual Operation 57">
            <a:hlinkClick r:id="rId18" action="ppaction://hlinksldjump"/>
          </p:cNvPr>
          <p:cNvSpPr/>
          <p:nvPr/>
        </p:nvSpPr>
        <p:spPr>
          <a:xfrm rot="5400000">
            <a:off x="11734800" y="5622443"/>
            <a:ext cx="762000" cy="152400"/>
          </a:xfrm>
          <a:prstGeom prst="flowChartManualOperation">
            <a:avLst/>
          </a:prstGeom>
          <a:solidFill>
            <a:srgbClr val="EEECE1"/>
          </a:solidFill>
          <a:ln>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vert="horz" lIns="0" tIns="0" rIns="0" bIns="0" rtlCol="0" anchor="ctr"/>
          <a:lstStyle/>
          <a:p>
            <a:pPr algn="ctr"/>
            <a:r>
              <a:rPr lang="nl-NL" sz="900" dirty="0" err="1">
                <a:solidFill>
                  <a:schemeClr val="tx1"/>
                </a:solidFill>
              </a:rPr>
              <a:t>Process</a:t>
            </a:r>
            <a:endParaRPr lang="nl-NL" sz="900" dirty="0">
              <a:solidFill>
                <a:schemeClr val="tx1"/>
              </a:solidFill>
            </a:endParaRPr>
          </a:p>
        </p:txBody>
      </p:sp>
      <p:sp>
        <p:nvSpPr>
          <p:cNvPr id="59" name="TextBox 58"/>
          <p:cNvSpPr txBox="1"/>
          <p:nvPr/>
        </p:nvSpPr>
        <p:spPr>
          <a:xfrm>
            <a:off x="7652982" y="4605585"/>
            <a:ext cx="957442" cy="276999"/>
          </a:xfrm>
          <a:prstGeom prst="rect">
            <a:avLst/>
          </a:prstGeom>
          <a:noFill/>
        </p:spPr>
        <p:txBody>
          <a:bodyPr wrap="none" rtlCol="0">
            <a:spAutoFit/>
          </a:bodyPr>
          <a:lstStyle/>
          <a:p>
            <a:r>
              <a:rPr lang="en-GB" sz="1200" dirty="0"/>
              <a:t>Pick-up date</a:t>
            </a:r>
          </a:p>
        </p:txBody>
      </p:sp>
      <p:sp>
        <p:nvSpPr>
          <p:cNvPr id="60" name="TextBox 59"/>
          <p:cNvSpPr txBox="1"/>
          <p:nvPr/>
        </p:nvSpPr>
        <p:spPr>
          <a:xfrm>
            <a:off x="330522" y="5721578"/>
            <a:ext cx="1273875" cy="276999"/>
          </a:xfrm>
          <a:prstGeom prst="rect">
            <a:avLst/>
          </a:prstGeom>
          <a:noFill/>
        </p:spPr>
        <p:txBody>
          <a:bodyPr wrap="none" rtlCol="0">
            <a:spAutoFit/>
          </a:bodyPr>
          <a:lstStyle/>
          <a:p>
            <a:r>
              <a:rPr lang="en-GB" sz="1200" dirty="0"/>
              <a:t>Drop-off terminal</a:t>
            </a:r>
          </a:p>
        </p:txBody>
      </p:sp>
      <p:pic>
        <p:nvPicPr>
          <p:cNvPr id="61" name="Picture 60" descr="want to create function that when a new point occurs this file will ..."/>
          <p:cNvPicPr>
            <a:picLocks noChangeAspect="1"/>
          </p:cNvPicPr>
          <p:nvPr/>
        </p:nvPicPr>
        <p:blipFill>
          <a:blip r:embed="rId13">
            <a:duotone>
              <a:schemeClr val="bg2">
                <a:shade val="45000"/>
                <a:satMod val="135000"/>
              </a:schemeClr>
              <a:prstClr val="white"/>
            </a:duotone>
          </a:blip>
          <a:stretch>
            <a:fillRect/>
          </a:stretch>
        </p:blipFill>
        <p:spPr>
          <a:xfrm flipH="1">
            <a:off x="227311" y="5694932"/>
            <a:ext cx="160338" cy="280591"/>
          </a:xfrm>
          <a:prstGeom prst="rect">
            <a:avLst/>
          </a:prstGeom>
        </p:spPr>
      </p:pic>
      <p:pic>
        <p:nvPicPr>
          <p:cNvPr id="64" name="Picture 63" descr="want to create function that when a new point occurs this file will ..."/>
          <p:cNvPicPr>
            <a:picLocks noChangeAspect="1"/>
          </p:cNvPicPr>
          <p:nvPr/>
        </p:nvPicPr>
        <p:blipFill>
          <a:blip r:embed="rId13">
            <a:duotone>
              <a:schemeClr val="bg2">
                <a:shade val="45000"/>
                <a:satMod val="135000"/>
              </a:schemeClr>
              <a:prstClr val="white"/>
            </a:duotone>
          </a:blip>
          <a:stretch>
            <a:fillRect/>
          </a:stretch>
        </p:blipFill>
        <p:spPr>
          <a:xfrm flipH="1">
            <a:off x="3950542" y="2225540"/>
            <a:ext cx="160338" cy="280591"/>
          </a:xfrm>
          <a:prstGeom prst="rect">
            <a:avLst/>
          </a:prstGeom>
        </p:spPr>
      </p:pic>
      <p:sp>
        <p:nvSpPr>
          <p:cNvPr id="65" name="Action Button: Custom 91">
            <a:hlinkClick r:id="rId19" action="ppaction://hlinksldjump" highlightClick="1"/>
          </p:cNvPr>
          <p:cNvSpPr/>
          <p:nvPr/>
        </p:nvSpPr>
        <p:spPr>
          <a:xfrm>
            <a:off x="7144022" y="6336550"/>
            <a:ext cx="1401766" cy="191180"/>
          </a:xfrm>
          <a:prstGeom prst="actionButtonBlank">
            <a:avLst/>
          </a:prstGeom>
          <a:solidFill>
            <a:schemeClr val="bg1">
              <a:lumMod val="85000"/>
            </a:schemeClr>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l-NL" sz="800" dirty="0" err="1">
                <a:solidFill>
                  <a:schemeClr val="tx1"/>
                </a:solidFill>
              </a:rPr>
              <a:t>Find</a:t>
            </a:r>
            <a:r>
              <a:rPr lang="nl-NL" sz="800" dirty="0">
                <a:solidFill>
                  <a:schemeClr val="tx1"/>
                </a:solidFill>
              </a:rPr>
              <a:t> </a:t>
            </a:r>
            <a:r>
              <a:rPr lang="nl-NL" sz="800" dirty="0" err="1">
                <a:solidFill>
                  <a:schemeClr val="tx1"/>
                </a:solidFill>
              </a:rPr>
              <a:t>Scenarios</a:t>
            </a:r>
            <a:endParaRPr lang="nl-NL" sz="800" dirty="0">
              <a:solidFill>
                <a:schemeClr val="tx1"/>
              </a:solidFill>
            </a:endParaRPr>
          </a:p>
        </p:txBody>
      </p:sp>
      <p:sp>
        <p:nvSpPr>
          <p:cNvPr id="66" name="Slide Number Placeholder 1"/>
          <p:cNvSpPr>
            <a:spLocks noGrp="1"/>
          </p:cNvSpPr>
          <p:nvPr>
            <p:ph type="sldNum" sz="quarter" idx="12"/>
          </p:nvPr>
        </p:nvSpPr>
        <p:spPr>
          <a:xfrm>
            <a:off x="11906069" y="-120946"/>
            <a:ext cx="337212" cy="365125"/>
          </a:xfrm>
        </p:spPr>
        <p:txBody>
          <a:bodyPr/>
          <a:lstStyle/>
          <a:p>
            <a:fld id="{B6F15528-21DE-4FAA-801E-634DDDAF4B2B}" type="slidenum">
              <a:rPr lang="en-US" smtClean="0"/>
              <a:pPr/>
              <a:t>42</a:t>
            </a:fld>
            <a:endParaRPr lang="en-US"/>
          </a:p>
        </p:txBody>
      </p:sp>
      <p:sp>
        <p:nvSpPr>
          <p:cNvPr id="39" name="TextBox 38"/>
          <p:cNvSpPr txBox="1"/>
          <p:nvPr/>
        </p:nvSpPr>
        <p:spPr>
          <a:xfrm>
            <a:off x="4207210" y="5735013"/>
            <a:ext cx="574516" cy="276999"/>
          </a:xfrm>
          <a:prstGeom prst="rect">
            <a:avLst/>
          </a:prstGeom>
          <a:noFill/>
        </p:spPr>
        <p:txBody>
          <a:bodyPr wrap="none" rtlCol="0">
            <a:spAutoFit/>
          </a:bodyPr>
          <a:lstStyle/>
          <a:p>
            <a:r>
              <a:rPr lang="en-GB" sz="1200" dirty="0"/>
              <a:t>Vessel</a:t>
            </a:r>
          </a:p>
        </p:txBody>
      </p:sp>
    </p:spTree>
    <p:controls>
      <mc:AlternateContent xmlns:mc="http://schemas.openxmlformats.org/markup-compatibility/2006">
        <mc:Choice xmlns:v="urn:schemas-microsoft-com:vml" Requires="v">
          <p:control spid="81336" name="ScrollBar1" r:id="rId2" imgW="85680" imgH="3429000"/>
        </mc:Choice>
        <mc:Fallback>
          <p:control name="ScrollBar1" r:id="rId2" imgW="85680" imgH="3429000">
            <p:pic>
              <p:nvPicPr>
                <p:cNvPr id="67" name="ScrollBar1"/>
                <p:cNvPicPr>
                  <a:picLocks/>
                </p:cNvPicPr>
                <p:nvPr/>
              </p:nvPicPr>
              <p:blipFill>
                <a:blip r:embed="rId20"/>
                <a:stretch>
                  <a:fillRect/>
                </a:stretch>
              </p:blipFill>
              <p:spPr>
                <a:xfrm>
                  <a:off x="8153399" y="902071"/>
                  <a:ext cx="87293" cy="3425486"/>
                </a:xfrm>
                <a:prstGeom prst="rect">
                  <a:avLst/>
                </a:prstGeom>
              </p:spPr>
            </p:pic>
          </p:control>
        </mc:Fallback>
      </mc:AlternateContent>
      <mc:AlternateContent xmlns:mc="http://schemas.openxmlformats.org/markup-compatibility/2006">
        <mc:Choice xmlns:v="urn:schemas-microsoft-com:vml" Requires="v">
          <p:control spid="81337" name="ScrollBar2" r:id="rId3" imgW="5553000" imgH="123840"/>
        </mc:Choice>
        <mc:Fallback>
          <p:control name="ScrollBar2" r:id="rId3" imgW="5553000" imgH="123840">
            <p:pic>
              <p:nvPicPr>
                <p:cNvPr id="68" name="ScrollBar2"/>
                <p:cNvPicPr>
                  <a:picLocks/>
                </p:cNvPicPr>
                <p:nvPr/>
              </p:nvPicPr>
              <p:blipFill>
                <a:blip r:embed="rId21"/>
                <a:stretch>
                  <a:fillRect/>
                </a:stretch>
              </p:blipFill>
              <p:spPr>
                <a:xfrm>
                  <a:off x="2595418" y="4206679"/>
                  <a:ext cx="5557981" cy="120878"/>
                </a:xfrm>
                <a:prstGeom prst="rect">
                  <a:avLst/>
                </a:prstGeom>
              </p:spPr>
            </p:pic>
          </p:control>
        </mc:Fallback>
      </mc:AlternateContent>
      <mc:AlternateContent xmlns:mc="http://schemas.openxmlformats.org/markup-compatibility/2006">
        <mc:Choice xmlns:v="urn:schemas-microsoft-com:vml" Requires="v">
          <p:control spid="81338" name="ComboBox1" r:id="rId4" imgW="1676520" imgH="228600"/>
        </mc:Choice>
        <mc:Fallback>
          <p:control name="ComboBox1" r:id="rId4" imgW="1676520" imgH="228600">
            <p:pic>
              <p:nvPicPr>
                <p:cNvPr id="69" name="ComboBox1"/>
                <p:cNvPicPr>
                  <a:picLocks/>
                </p:cNvPicPr>
                <p:nvPr/>
              </p:nvPicPr>
              <p:blipFill>
                <a:blip r:embed="rId22"/>
                <a:stretch>
                  <a:fillRect/>
                </a:stretch>
              </p:blipFill>
              <p:spPr>
                <a:xfrm>
                  <a:off x="1667831" y="5784383"/>
                  <a:ext cx="1676400" cy="228600"/>
                </a:xfrm>
                <a:prstGeom prst="rect">
                  <a:avLst/>
                </a:prstGeom>
              </p:spPr>
            </p:pic>
          </p:control>
        </mc:Fallback>
      </mc:AlternateContent>
      <mc:AlternateContent xmlns:mc="http://schemas.openxmlformats.org/markup-compatibility/2006">
        <mc:Choice xmlns:v="urn:schemas-microsoft-com:vml" Requires="v">
          <p:control spid="81339" name="ComboBox3" r:id="rId5" imgW="1676520" imgH="209520"/>
        </mc:Choice>
        <mc:Fallback>
          <p:control name="ComboBox3" r:id="rId5" imgW="1676520" imgH="209520">
            <p:pic>
              <p:nvPicPr>
                <p:cNvPr id="70" name="ComboBox3"/>
                <p:cNvPicPr>
                  <a:picLocks/>
                </p:cNvPicPr>
                <p:nvPr/>
              </p:nvPicPr>
              <p:blipFill>
                <a:blip r:embed="rId23"/>
                <a:stretch>
                  <a:fillRect/>
                </a:stretch>
              </p:blipFill>
              <p:spPr>
                <a:xfrm>
                  <a:off x="1659458" y="5201525"/>
                  <a:ext cx="1676400" cy="210344"/>
                </a:xfrm>
                <a:prstGeom prst="rect">
                  <a:avLst/>
                </a:prstGeom>
              </p:spPr>
            </p:pic>
          </p:control>
        </mc:Fallback>
      </mc:AlternateContent>
      <mc:AlternateContent xmlns:mc="http://schemas.openxmlformats.org/markup-compatibility/2006">
        <mc:Choice xmlns:v="urn:schemas-microsoft-com:vml" Requires="v">
          <p:control spid="81340" name="ComboBox2" r:id="rId6" imgW="1676520" imgH="237960"/>
        </mc:Choice>
        <mc:Fallback>
          <p:control name="ComboBox2" r:id="rId6" imgW="1676520" imgH="237960">
            <p:pic>
              <p:nvPicPr>
                <p:cNvPr id="71" name="ComboBox2"/>
                <p:cNvPicPr>
                  <a:picLocks/>
                </p:cNvPicPr>
                <p:nvPr/>
              </p:nvPicPr>
              <p:blipFill>
                <a:blip r:embed="rId24"/>
                <a:stretch>
                  <a:fillRect/>
                </a:stretch>
              </p:blipFill>
              <p:spPr>
                <a:xfrm>
                  <a:off x="1650517" y="4660399"/>
                  <a:ext cx="1676400" cy="237026"/>
                </a:xfrm>
                <a:prstGeom prst="rect">
                  <a:avLst/>
                </a:prstGeom>
              </p:spPr>
            </p:pic>
          </p:control>
        </mc:Fallback>
      </mc:AlternateContent>
      <mc:AlternateContent xmlns:mc="http://schemas.openxmlformats.org/markup-compatibility/2006">
        <mc:Choice xmlns:v="urn:schemas-microsoft-com:vml" Requires="v">
          <p:control spid="81341" name="ComboBox4" r:id="rId7" imgW="1676520" imgH="228600"/>
        </mc:Choice>
        <mc:Fallback>
          <p:control name="ComboBox4" r:id="rId7" imgW="1676520" imgH="228600">
            <p:pic>
              <p:nvPicPr>
                <p:cNvPr id="72" name="ComboBox4"/>
                <p:cNvPicPr>
                  <a:picLocks/>
                </p:cNvPicPr>
                <p:nvPr/>
              </p:nvPicPr>
              <p:blipFill>
                <a:blip r:embed="rId25"/>
                <a:stretch>
                  <a:fillRect/>
                </a:stretch>
              </p:blipFill>
              <p:spPr>
                <a:xfrm>
                  <a:off x="5492723" y="4665294"/>
                  <a:ext cx="1676400" cy="233634"/>
                </a:xfrm>
                <a:prstGeom prst="rect">
                  <a:avLst/>
                </a:prstGeom>
              </p:spPr>
            </p:pic>
          </p:control>
        </mc:Fallback>
      </mc:AlternateContent>
      <mc:AlternateContent xmlns:mc="http://schemas.openxmlformats.org/markup-compatibility/2006">
        <mc:Choice xmlns:v="urn:schemas-microsoft-com:vml" Requires="v">
          <p:control spid="81342" name="ComboBox5" r:id="rId8" imgW="1676520" imgH="228600"/>
        </mc:Choice>
        <mc:Fallback>
          <p:control name="ComboBox5" r:id="rId8" imgW="1676520" imgH="228600">
            <p:pic>
              <p:nvPicPr>
                <p:cNvPr id="73" name="ComboBox5"/>
                <p:cNvPicPr>
                  <a:picLocks/>
                </p:cNvPicPr>
                <p:nvPr/>
              </p:nvPicPr>
              <p:blipFill>
                <a:blip r:embed="rId26"/>
                <a:stretch>
                  <a:fillRect/>
                </a:stretch>
              </p:blipFill>
              <p:spPr>
                <a:xfrm>
                  <a:off x="5492723" y="5183269"/>
                  <a:ext cx="1676400" cy="228600"/>
                </a:xfrm>
                <a:prstGeom prst="rect">
                  <a:avLst/>
                </a:prstGeom>
              </p:spPr>
            </p:pic>
          </p:control>
        </mc:Fallback>
      </mc:AlternateContent>
      <mc:AlternateContent xmlns:mc="http://schemas.openxmlformats.org/markup-compatibility/2006">
        <mc:Choice xmlns:v="urn:schemas-microsoft-com:vml" Requires="v">
          <p:control spid="81343" name="ComboBox6" r:id="rId9" imgW="1676520" imgH="228600"/>
        </mc:Choice>
        <mc:Fallback>
          <p:control name="ComboBox6" r:id="rId9" imgW="1676520" imgH="228600">
            <p:pic>
              <p:nvPicPr>
                <p:cNvPr id="37" name="ComboBox6"/>
                <p:cNvPicPr>
                  <a:picLocks/>
                </p:cNvPicPr>
                <p:nvPr/>
              </p:nvPicPr>
              <p:blipFill>
                <a:blip r:embed="rId27"/>
                <a:stretch>
                  <a:fillRect/>
                </a:stretch>
              </p:blipFill>
              <p:spPr>
                <a:xfrm>
                  <a:off x="5499844" y="5765179"/>
                  <a:ext cx="1676400" cy="228600"/>
                </a:xfrm>
                <a:prstGeom prst="rect">
                  <a:avLst/>
                </a:prstGeom>
              </p:spPr>
            </p:pic>
          </p:control>
        </mc:Fallback>
      </mc:AlternateContent>
    </p:controls>
    <p:extLst>
      <p:ext uri="{BB962C8B-B14F-4D97-AF65-F5344CB8AC3E}">
        <p14:creationId xmlns:p14="http://schemas.microsoft.com/office/powerpoint/2010/main" val="2629493016"/>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 name="Title 1"/>
          <p:cNvSpPr>
            <a:spLocks noGrp="1"/>
          </p:cNvSpPr>
          <p:nvPr>
            <p:ph type="title"/>
          </p:nvPr>
        </p:nvSpPr>
        <p:spPr>
          <a:xfrm>
            <a:off x="8763000" y="6400800"/>
            <a:ext cx="1905000" cy="381000"/>
          </a:xfrm>
        </p:spPr>
        <p:txBody>
          <a:bodyPr>
            <a:normAutofit/>
          </a:bodyPr>
          <a:lstStyle/>
          <a:p>
            <a:r>
              <a:rPr lang="nl-NL" sz="800" dirty="0"/>
              <a:t>Menu option No container # import</a:t>
            </a:r>
          </a:p>
        </p:txBody>
      </p:sp>
      <p:pic>
        <p:nvPicPr>
          <p:cNvPr id="24" name="Picture 23"/>
          <p:cNvPicPr>
            <a:picLocks noChangeAspect="1"/>
          </p:cNvPicPr>
          <p:nvPr/>
        </p:nvPicPr>
        <p:blipFill>
          <a:blip r:embed="rId5"/>
          <a:stretch>
            <a:fillRect/>
          </a:stretch>
        </p:blipFill>
        <p:spPr>
          <a:xfrm>
            <a:off x="2590801" y="914400"/>
            <a:ext cx="4506893" cy="2664312"/>
          </a:xfrm>
          <a:prstGeom prst="rect">
            <a:avLst/>
          </a:prstGeom>
          <a:effectLst>
            <a:outerShdw blurRad="50800" dist="38100" dir="18900000" algn="bl" rotWithShape="0">
              <a:prstClr val="black">
                <a:alpha val="40000"/>
              </a:prstClr>
            </a:outerShdw>
          </a:effectLst>
        </p:spPr>
      </p:pic>
      <p:sp>
        <p:nvSpPr>
          <p:cNvPr id="35" name="TextBox 34"/>
          <p:cNvSpPr txBox="1"/>
          <p:nvPr/>
        </p:nvSpPr>
        <p:spPr>
          <a:xfrm>
            <a:off x="2770046" y="906689"/>
            <a:ext cx="811441" cy="215444"/>
          </a:xfrm>
          <a:prstGeom prst="rect">
            <a:avLst/>
          </a:prstGeom>
          <a:noFill/>
        </p:spPr>
        <p:txBody>
          <a:bodyPr wrap="none" rtlCol="0">
            <a:spAutoFit/>
          </a:bodyPr>
          <a:lstStyle/>
          <a:p>
            <a:r>
              <a:rPr lang="nl-NL" sz="800" dirty="0">
                <a:solidFill>
                  <a:schemeClr val="bg1"/>
                </a:solidFill>
              </a:rPr>
              <a:t>Map │ </a:t>
            </a:r>
            <a:r>
              <a:rPr lang="en-GB" sz="800" dirty="0">
                <a:solidFill>
                  <a:schemeClr val="bg1"/>
                </a:solidFill>
              </a:rPr>
              <a:t>Satellite</a:t>
            </a:r>
          </a:p>
        </p:txBody>
      </p:sp>
      <p:pic>
        <p:nvPicPr>
          <p:cNvPr id="42" name="Picture 41" descr="want to create function that when a new point occurs this file will ..."/>
          <p:cNvPicPr>
            <a:picLocks noChangeAspect="1"/>
          </p:cNvPicPr>
          <p:nvPr/>
        </p:nvPicPr>
        <p:blipFill>
          <a:blip r:embed="rId6"/>
          <a:stretch>
            <a:fillRect/>
          </a:stretch>
        </p:blipFill>
        <p:spPr>
          <a:xfrm flipH="1">
            <a:off x="4395498" y="2511255"/>
            <a:ext cx="160338" cy="280591"/>
          </a:xfrm>
          <a:prstGeom prst="rect">
            <a:avLst/>
          </a:prstGeom>
        </p:spPr>
      </p:pic>
      <p:sp>
        <p:nvSpPr>
          <p:cNvPr id="45" name="Rectangle 44"/>
          <p:cNvSpPr/>
          <p:nvPr/>
        </p:nvSpPr>
        <p:spPr>
          <a:xfrm>
            <a:off x="10319796" y="2313508"/>
            <a:ext cx="570543" cy="520435"/>
          </a:xfrm>
          <a:prstGeom prst="rect">
            <a:avLst/>
          </a:prstGeom>
          <a:solidFill>
            <a:schemeClr val="bg1"/>
          </a:solidFill>
          <a:ln>
            <a:solidFill>
              <a:schemeClr val="bg1">
                <a:lumMod val="85000"/>
              </a:schemeClr>
            </a:solidFill>
          </a:ln>
          <a:effectLst>
            <a:outerShdw blurRad="50800" dist="38100" dir="18900000" algn="bl" rotWithShape="0">
              <a:prstClr val="black">
                <a:alpha val="40000"/>
              </a:prstClr>
            </a:outerShdw>
          </a:effectLst>
        </p:spPr>
        <p:style>
          <a:lnRef idx="2">
            <a:schemeClr val="accent2"/>
          </a:lnRef>
          <a:fillRef idx="1">
            <a:schemeClr val="lt1"/>
          </a:fillRef>
          <a:effectRef idx="0">
            <a:schemeClr val="accent2"/>
          </a:effectRef>
          <a:fontRef idx="minor">
            <a:schemeClr val="dk1"/>
          </a:fontRef>
        </p:style>
        <p:txBody>
          <a:bodyPr lIns="0" rIns="0" bIns="0" rtlCol="0" anchor="ctr"/>
          <a:lstStyle/>
          <a:p>
            <a:pPr algn="ctr"/>
            <a:endParaRPr lang="nl-NL">
              <a:latin typeface="Tunga" panose="020B0502040204020203" pitchFamily="34" charset="0"/>
              <a:cs typeface="Tunga" panose="020B0502040204020203" pitchFamily="34" charset="0"/>
            </a:endParaRPr>
          </a:p>
        </p:txBody>
      </p:sp>
      <p:sp>
        <p:nvSpPr>
          <p:cNvPr id="46" name="Rectangle 45"/>
          <p:cNvSpPr/>
          <p:nvPr/>
        </p:nvSpPr>
        <p:spPr>
          <a:xfrm>
            <a:off x="10319796" y="1640673"/>
            <a:ext cx="570543" cy="520435"/>
          </a:xfrm>
          <a:prstGeom prst="rect">
            <a:avLst/>
          </a:prstGeom>
          <a:solidFill>
            <a:schemeClr val="bg1"/>
          </a:solidFill>
          <a:ln>
            <a:solidFill>
              <a:schemeClr val="bg1">
                <a:lumMod val="85000"/>
              </a:schemeClr>
            </a:solidFill>
          </a:ln>
          <a:effectLst>
            <a:outerShdw blurRad="50800" dist="38100" dir="18900000" algn="bl" rotWithShape="0">
              <a:prstClr val="black">
                <a:alpha val="40000"/>
              </a:prstClr>
            </a:outerShdw>
          </a:effectLst>
        </p:spPr>
        <p:style>
          <a:lnRef idx="2">
            <a:schemeClr val="accent2"/>
          </a:lnRef>
          <a:fillRef idx="1">
            <a:schemeClr val="lt1"/>
          </a:fillRef>
          <a:effectRef idx="0">
            <a:schemeClr val="accent2"/>
          </a:effectRef>
          <a:fontRef idx="minor">
            <a:schemeClr val="dk1"/>
          </a:fontRef>
        </p:style>
        <p:txBody>
          <a:bodyPr lIns="0" rIns="0" bIns="0" rtlCol="0" anchor="ctr"/>
          <a:lstStyle/>
          <a:p>
            <a:pPr algn="ctr"/>
            <a:endParaRPr lang="nl-NL">
              <a:latin typeface="Tunga" panose="020B0502040204020203" pitchFamily="34" charset="0"/>
              <a:cs typeface="Tunga" panose="020B0502040204020203" pitchFamily="34" charset="0"/>
            </a:endParaRPr>
          </a:p>
        </p:txBody>
      </p:sp>
      <p:sp>
        <p:nvSpPr>
          <p:cNvPr id="47" name="Rectangle 46">
            <a:hlinkClick r:id="rId7" action="ppaction://hlinksldjump"/>
          </p:cNvPr>
          <p:cNvSpPr/>
          <p:nvPr/>
        </p:nvSpPr>
        <p:spPr>
          <a:xfrm>
            <a:off x="7703362" y="2308193"/>
            <a:ext cx="2616434" cy="520435"/>
          </a:xfrm>
          <a:prstGeom prst="rect">
            <a:avLst/>
          </a:prstGeom>
          <a:solidFill>
            <a:schemeClr val="bg1">
              <a:lumMod val="75000"/>
            </a:schemeClr>
          </a:solidFill>
          <a:ln>
            <a:solidFill>
              <a:schemeClr val="bg1">
                <a:lumMod val="85000"/>
              </a:schemeClr>
            </a:solidFill>
          </a:ln>
          <a:effectLst>
            <a:outerShdw blurRad="50800" dist="38100" dir="18900000" algn="bl" rotWithShape="0">
              <a:prstClr val="black">
                <a:alpha val="40000"/>
              </a:prstClr>
            </a:outerShdw>
          </a:effectLst>
        </p:spPr>
        <p:style>
          <a:lnRef idx="2">
            <a:schemeClr val="accent2"/>
          </a:lnRef>
          <a:fillRef idx="1">
            <a:schemeClr val="lt1"/>
          </a:fillRef>
          <a:effectRef idx="0">
            <a:schemeClr val="accent2"/>
          </a:effectRef>
          <a:fontRef idx="minor">
            <a:schemeClr val="dk1"/>
          </a:fontRef>
        </p:style>
        <p:txBody>
          <a:bodyPr lIns="0" rIns="0" bIns="0" rtlCol="0" anchor="ctr"/>
          <a:lstStyle/>
          <a:p>
            <a:pPr marL="91440"/>
            <a:r>
              <a:rPr lang="nl-NL" sz="1000" b="1" dirty="0">
                <a:solidFill>
                  <a:schemeClr val="bg1"/>
                </a:solidFill>
                <a:latin typeface="Tunga" panose="020B0502040204020203" pitchFamily="34" charset="0"/>
                <a:cs typeface="Tunga" panose="020B0502040204020203" pitchFamily="34" charset="0"/>
              </a:rPr>
              <a:t>Oosterhout Container Terminal, Oosterhout</a:t>
            </a:r>
          </a:p>
          <a:p>
            <a:pPr marL="91440"/>
            <a:r>
              <a:rPr lang="nl-NL" sz="1000" dirty="0">
                <a:solidFill>
                  <a:schemeClr val="bg1"/>
                </a:solidFill>
                <a:latin typeface="Tunga" panose="020B0502040204020203" pitchFamily="34" charset="0"/>
                <a:cs typeface="Tunga" panose="020B0502040204020203" pitchFamily="34" charset="0"/>
                <a:sym typeface="Wingdings 3" panose="05040102010807070707" pitchFamily="18" charset="2"/>
              </a:rPr>
              <a:t> </a:t>
            </a:r>
            <a:r>
              <a:rPr lang="nl-NL" sz="1000" dirty="0" err="1">
                <a:solidFill>
                  <a:schemeClr val="bg1"/>
                </a:solidFill>
                <a:latin typeface="Tunga" panose="020B0502040204020203" pitchFamily="34" charset="0"/>
                <a:cs typeface="Tunga" panose="020B0502040204020203" pitchFamily="34" charset="0"/>
              </a:rPr>
              <a:t>Round</a:t>
            </a:r>
            <a:r>
              <a:rPr lang="nl-NL" sz="1000" dirty="0">
                <a:solidFill>
                  <a:schemeClr val="bg1"/>
                </a:solidFill>
                <a:latin typeface="Tunga" panose="020B0502040204020203" pitchFamily="34" charset="0"/>
                <a:cs typeface="Tunga" panose="020B0502040204020203" pitchFamily="34" charset="0"/>
              </a:rPr>
              <a:t> Trip</a:t>
            </a:r>
          </a:p>
        </p:txBody>
      </p:sp>
      <p:sp>
        <p:nvSpPr>
          <p:cNvPr id="48" name="Rectangle 47"/>
          <p:cNvSpPr/>
          <p:nvPr/>
        </p:nvSpPr>
        <p:spPr>
          <a:xfrm>
            <a:off x="10317123" y="946513"/>
            <a:ext cx="570543" cy="520435"/>
          </a:xfrm>
          <a:prstGeom prst="rect">
            <a:avLst/>
          </a:prstGeom>
          <a:solidFill>
            <a:schemeClr val="bg1"/>
          </a:solidFill>
          <a:ln>
            <a:solidFill>
              <a:schemeClr val="bg1">
                <a:lumMod val="85000"/>
              </a:schemeClr>
            </a:solidFill>
          </a:ln>
          <a:effectLst>
            <a:outerShdw blurRad="50800" dist="38100" dir="18900000" algn="bl" rotWithShape="0">
              <a:prstClr val="black">
                <a:alpha val="40000"/>
              </a:prstClr>
            </a:outerShdw>
          </a:effectLst>
        </p:spPr>
        <p:style>
          <a:lnRef idx="2">
            <a:schemeClr val="accent2"/>
          </a:lnRef>
          <a:fillRef idx="1">
            <a:schemeClr val="lt1"/>
          </a:fillRef>
          <a:effectRef idx="0">
            <a:schemeClr val="accent2"/>
          </a:effectRef>
          <a:fontRef idx="minor">
            <a:schemeClr val="dk1"/>
          </a:fontRef>
        </p:style>
        <p:txBody>
          <a:bodyPr lIns="0" rIns="0" bIns="0" rtlCol="0" anchor="ctr"/>
          <a:lstStyle/>
          <a:p>
            <a:pPr algn="ctr"/>
            <a:endParaRPr lang="nl-NL">
              <a:latin typeface="Tunga" panose="020B0502040204020203" pitchFamily="34" charset="0"/>
              <a:cs typeface="Tunga" panose="020B0502040204020203" pitchFamily="34" charset="0"/>
            </a:endParaRPr>
          </a:p>
        </p:txBody>
      </p:sp>
      <p:pic>
        <p:nvPicPr>
          <p:cNvPr id="49" name="Picture 2"/>
          <p:cNvPicPr>
            <a:picLocks noChangeAspect="1" noChangeArrowheads="1"/>
          </p:cNvPicPr>
          <p:nvPr/>
        </p:nvPicPr>
        <p:blipFill>
          <a:blip r:embed="rId8">
            <a:duotone>
              <a:schemeClr val="bg2">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10372393" y="987654"/>
            <a:ext cx="438150" cy="4381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50" name="Picture 3"/>
          <p:cNvPicPr>
            <a:picLocks noChangeAspect="1" noChangeArrowheads="1"/>
          </p:cNvPicPr>
          <p:nvPr/>
        </p:nvPicPr>
        <p:blipFill>
          <a:blip r:embed="rId9">
            <a:duotone>
              <a:schemeClr val="bg2">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10420009" y="1696005"/>
            <a:ext cx="370114" cy="409769"/>
          </a:xfrm>
          <a:prstGeom prst="rect">
            <a:avLst/>
          </a:prstGeom>
          <a:noFill/>
          <a:ln>
            <a:noFill/>
          </a:ln>
          <a:effectLst/>
          <a:extLst/>
        </p:spPr>
      </p:pic>
      <p:pic>
        <p:nvPicPr>
          <p:cNvPr id="51" name="Picture 2"/>
          <p:cNvPicPr>
            <a:picLocks noChangeAspect="1" noChangeArrowheads="1"/>
          </p:cNvPicPr>
          <p:nvPr/>
        </p:nvPicPr>
        <p:blipFill>
          <a:blip r:embed="rId8">
            <a:duotone>
              <a:schemeClr val="bg2">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10361732" y="2354649"/>
            <a:ext cx="438150" cy="4381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52" name="Rectangle 51">
            <a:hlinkClick r:id="rId10" action="ppaction://hlinksldjump"/>
          </p:cNvPr>
          <p:cNvSpPr/>
          <p:nvPr/>
        </p:nvSpPr>
        <p:spPr>
          <a:xfrm>
            <a:off x="7696200" y="1640671"/>
            <a:ext cx="2616434" cy="520435"/>
          </a:xfrm>
          <a:prstGeom prst="rect">
            <a:avLst/>
          </a:prstGeom>
          <a:solidFill>
            <a:schemeClr val="bg1">
              <a:lumMod val="75000"/>
            </a:schemeClr>
          </a:solidFill>
          <a:ln>
            <a:solidFill>
              <a:schemeClr val="bg1">
                <a:lumMod val="85000"/>
              </a:schemeClr>
            </a:solidFill>
          </a:ln>
          <a:effectLst>
            <a:outerShdw blurRad="50800" dist="38100" dir="18900000" algn="bl" rotWithShape="0">
              <a:prstClr val="black">
                <a:alpha val="40000"/>
              </a:prstClr>
            </a:outerShdw>
          </a:effectLst>
        </p:spPr>
        <p:style>
          <a:lnRef idx="2">
            <a:schemeClr val="accent2"/>
          </a:lnRef>
          <a:fillRef idx="1">
            <a:schemeClr val="lt1"/>
          </a:fillRef>
          <a:effectRef idx="0">
            <a:schemeClr val="accent2"/>
          </a:effectRef>
          <a:fontRef idx="minor">
            <a:schemeClr val="dk1"/>
          </a:fontRef>
        </p:style>
        <p:txBody>
          <a:bodyPr lIns="0" rIns="0" bIns="0" rtlCol="0" anchor="ctr"/>
          <a:lstStyle/>
          <a:p>
            <a:pPr marL="91440"/>
            <a:r>
              <a:rPr lang="nl-NL" sz="1000" b="1" dirty="0">
                <a:solidFill>
                  <a:schemeClr val="bg1"/>
                </a:solidFill>
                <a:latin typeface="Tunga" panose="020B0502040204020203" pitchFamily="34" charset="0"/>
                <a:cs typeface="Tunga" panose="020B0502040204020203" pitchFamily="34" charset="0"/>
              </a:rPr>
              <a:t>Barge Terminal Tilburg, Tilburg</a:t>
            </a:r>
          </a:p>
          <a:p>
            <a:pPr marL="91440"/>
            <a:r>
              <a:rPr lang="nl-NL" sz="1000" dirty="0">
                <a:solidFill>
                  <a:schemeClr val="bg1"/>
                </a:solidFill>
                <a:latin typeface="Tunga" panose="020B0502040204020203" pitchFamily="34" charset="0"/>
                <a:cs typeface="Tunga" panose="020B0502040204020203" pitchFamily="34" charset="0"/>
                <a:sym typeface="Wingdings 3" panose="05040102010807070707" pitchFamily="18" charset="2"/>
              </a:rPr>
              <a:t> </a:t>
            </a:r>
            <a:r>
              <a:rPr lang="nl-NL" sz="1000" dirty="0" err="1">
                <a:solidFill>
                  <a:schemeClr val="bg1"/>
                </a:solidFill>
                <a:latin typeface="Tunga" panose="020B0502040204020203" pitchFamily="34" charset="0"/>
                <a:cs typeface="Tunga" panose="020B0502040204020203" pitchFamily="34" charset="0"/>
              </a:rPr>
              <a:t>Round</a:t>
            </a:r>
            <a:r>
              <a:rPr lang="nl-NL" sz="1000" dirty="0">
                <a:solidFill>
                  <a:schemeClr val="bg1"/>
                </a:solidFill>
                <a:latin typeface="Tunga" panose="020B0502040204020203" pitchFamily="34" charset="0"/>
                <a:cs typeface="Tunga" panose="020B0502040204020203" pitchFamily="34" charset="0"/>
              </a:rPr>
              <a:t> Trip</a:t>
            </a:r>
          </a:p>
        </p:txBody>
      </p:sp>
      <p:sp>
        <p:nvSpPr>
          <p:cNvPr id="53" name="Rectangle 52">
            <a:hlinkClick r:id="rId11" action="ppaction://hlinksldjump"/>
          </p:cNvPr>
          <p:cNvSpPr/>
          <p:nvPr/>
        </p:nvSpPr>
        <p:spPr>
          <a:xfrm>
            <a:off x="7696200" y="945975"/>
            <a:ext cx="2616434" cy="520435"/>
          </a:xfrm>
          <a:prstGeom prst="rect">
            <a:avLst/>
          </a:prstGeom>
          <a:solidFill>
            <a:srgbClr val="FFFFCC"/>
          </a:solidFill>
          <a:ln>
            <a:solidFill>
              <a:schemeClr val="bg1">
                <a:lumMod val="85000"/>
              </a:schemeClr>
            </a:solidFill>
          </a:ln>
          <a:effectLst>
            <a:outerShdw blurRad="50800" dist="38100" dir="18900000" algn="bl" rotWithShape="0">
              <a:prstClr val="black">
                <a:alpha val="40000"/>
              </a:prstClr>
            </a:outerShdw>
          </a:effectLst>
        </p:spPr>
        <p:style>
          <a:lnRef idx="2">
            <a:schemeClr val="accent2"/>
          </a:lnRef>
          <a:fillRef idx="1">
            <a:schemeClr val="lt1"/>
          </a:fillRef>
          <a:effectRef idx="0">
            <a:schemeClr val="accent2"/>
          </a:effectRef>
          <a:fontRef idx="minor">
            <a:schemeClr val="dk1"/>
          </a:fontRef>
        </p:style>
        <p:txBody>
          <a:bodyPr lIns="0" rIns="0" bIns="0" rtlCol="0" anchor="ctr"/>
          <a:lstStyle/>
          <a:p>
            <a:pPr marL="91440"/>
            <a:r>
              <a:rPr lang="nl-NL" sz="1000" b="1" dirty="0">
                <a:solidFill>
                  <a:schemeClr val="tx1"/>
                </a:solidFill>
                <a:latin typeface="Tunga" panose="020B0502040204020203" pitchFamily="34" charset="0"/>
                <a:cs typeface="Tunga" panose="020B0502040204020203" pitchFamily="34" charset="0"/>
              </a:rPr>
              <a:t>Delta Marine Terminals, Moerdijk</a:t>
            </a:r>
          </a:p>
          <a:p>
            <a:pPr marL="91440"/>
            <a:r>
              <a:rPr lang="nl-NL" sz="1000" dirty="0">
                <a:solidFill>
                  <a:schemeClr val="tx1"/>
                </a:solidFill>
                <a:latin typeface="Tunga" panose="020B0502040204020203" pitchFamily="34" charset="0"/>
                <a:cs typeface="Tunga" panose="020B0502040204020203" pitchFamily="34" charset="0"/>
                <a:sym typeface="Wingdings 3" panose="05040102010807070707" pitchFamily="18" charset="2"/>
              </a:rPr>
              <a:t> </a:t>
            </a:r>
            <a:r>
              <a:rPr lang="nl-NL" sz="1000" dirty="0">
                <a:solidFill>
                  <a:schemeClr val="tx1"/>
                </a:solidFill>
                <a:latin typeface="Tunga" panose="020B0502040204020203" pitchFamily="34" charset="0"/>
                <a:cs typeface="Tunga" panose="020B0502040204020203" pitchFamily="34" charset="0"/>
              </a:rPr>
              <a:t>Single Trip, </a:t>
            </a:r>
            <a:r>
              <a:rPr lang="nl-NL" sz="1000" dirty="0">
                <a:solidFill>
                  <a:schemeClr val="tx1"/>
                </a:solidFill>
                <a:latin typeface="Tunga" panose="020B0502040204020203" pitchFamily="34" charset="0"/>
                <a:cs typeface="Tunga" panose="020B0502040204020203" pitchFamily="34" charset="0"/>
                <a:sym typeface="Wingdings 3" panose="05040102010807070707" pitchFamily="18" charset="2"/>
              </a:rPr>
              <a:t> </a:t>
            </a:r>
            <a:r>
              <a:rPr lang="nl-NL" sz="1000" dirty="0">
                <a:solidFill>
                  <a:schemeClr val="tx1"/>
                </a:solidFill>
                <a:latin typeface="Tunga" panose="020B0502040204020203" pitchFamily="34" charset="0"/>
                <a:cs typeface="Tunga" panose="020B0502040204020203" pitchFamily="34" charset="0"/>
              </a:rPr>
              <a:t>Depot </a:t>
            </a:r>
            <a:r>
              <a:rPr lang="nl-NL" sz="1000" dirty="0" err="1">
                <a:solidFill>
                  <a:schemeClr val="tx1"/>
                </a:solidFill>
                <a:latin typeface="Tunga" panose="020B0502040204020203" pitchFamily="34" charset="0"/>
                <a:cs typeface="Tunga" panose="020B0502040204020203" pitchFamily="34" charset="0"/>
              </a:rPr>
              <a:t>available</a:t>
            </a:r>
            <a:r>
              <a:rPr lang="nl-NL" sz="1000" dirty="0">
                <a:solidFill>
                  <a:schemeClr val="tx1"/>
                </a:solidFill>
                <a:latin typeface="Tunga" panose="020B0502040204020203" pitchFamily="34" charset="0"/>
                <a:cs typeface="Tunga" panose="020B0502040204020203" pitchFamily="34" charset="0"/>
              </a:rPr>
              <a:t> </a:t>
            </a:r>
            <a:r>
              <a:rPr lang="nl-NL" sz="1000" dirty="0" err="1">
                <a:solidFill>
                  <a:schemeClr val="tx1"/>
                </a:solidFill>
                <a:latin typeface="Tunga" panose="020B0502040204020203" pitchFamily="34" charset="0"/>
                <a:cs typeface="Tunga" panose="020B0502040204020203" pitchFamily="34" charset="0"/>
              </a:rPr>
              <a:t>for</a:t>
            </a:r>
            <a:r>
              <a:rPr lang="nl-NL" sz="1000" dirty="0">
                <a:solidFill>
                  <a:schemeClr val="tx1"/>
                </a:solidFill>
                <a:latin typeface="Tunga" panose="020B0502040204020203" pitchFamily="34" charset="0"/>
                <a:cs typeface="Tunga" panose="020B0502040204020203" pitchFamily="34" charset="0"/>
              </a:rPr>
              <a:t> carrier</a:t>
            </a:r>
          </a:p>
        </p:txBody>
      </p:sp>
      <p:sp>
        <p:nvSpPr>
          <p:cNvPr id="54" name="Rectangle 53"/>
          <p:cNvSpPr/>
          <p:nvPr/>
        </p:nvSpPr>
        <p:spPr>
          <a:xfrm>
            <a:off x="10879113" y="946513"/>
            <a:ext cx="570543" cy="520435"/>
          </a:xfrm>
          <a:prstGeom prst="rect">
            <a:avLst/>
          </a:prstGeom>
          <a:solidFill>
            <a:schemeClr val="bg1"/>
          </a:solidFill>
          <a:ln>
            <a:solidFill>
              <a:schemeClr val="bg1">
                <a:lumMod val="85000"/>
              </a:schemeClr>
            </a:solidFill>
          </a:ln>
          <a:effectLst>
            <a:outerShdw blurRad="50800" dist="38100" dir="18900000" algn="bl" rotWithShape="0">
              <a:prstClr val="black">
                <a:alpha val="40000"/>
              </a:prstClr>
            </a:outerShdw>
          </a:effectLst>
        </p:spPr>
        <p:style>
          <a:lnRef idx="2">
            <a:schemeClr val="accent2"/>
          </a:lnRef>
          <a:fillRef idx="1">
            <a:schemeClr val="lt1"/>
          </a:fillRef>
          <a:effectRef idx="0">
            <a:schemeClr val="accent2"/>
          </a:effectRef>
          <a:fontRef idx="minor">
            <a:schemeClr val="dk1"/>
          </a:fontRef>
        </p:style>
        <p:txBody>
          <a:bodyPr lIns="0" rIns="0" bIns="0" rtlCol="0" anchor="ctr"/>
          <a:lstStyle/>
          <a:p>
            <a:pPr algn="ctr"/>
            <a:r>
              <a:rPr lang="nl-NL" sz="1000" dirty="0">
                <a:solidFill>
                  <a:schemeClr val="bg1">
                    <a:lumMod val="50000"/>
                  </a:schemeClr>
                </a:solidFill>
                <a:latin typeface="Tunga" panose="020B0502040204020203" pitchFamily="34" charset="0"/>
                <a:cs typeface="Tunga" panose="020B0502040204020203" pitchFamily="34" charset="0"/>
              </a:rPr>
              <a:t>€ 124.20</a:t>
            </a:r>
          </a:p>
        </p:txBody>
      </p:sp>
      <p:sp>
        <p:nvSpPr>
          <p:cNvPr id="55" name="Rectangle 54"/>
          <p:cNvSpPr/>
          <p:nvPr/>
        </p:nvSpPr>
        <p:spPr>
          <a:xfrm>
            <a:off x="10881786" y="1640671"/>
            <a:ext cx="570543" cy="520435"/>
          </a:xfrm>
          <a:prstGeom prst="rect">
            <a:avLst/>
          </a:prstGeom>
          <a:solidFill>
            <a:schemeClr val="bg1"/>
          </a:solidFill>
          <a:ln>
            <a:solidFill>
              <a:schemeClr val="bg1">
                <a:lumMod val="85000"/>
              </a:schemeClr>
            </a:solidFill>
          </a:ln>
          <a:effectLst>
            <a:outerShdw blurRad="50800" dist="38100" dir="18900000" algn="bl" rotWithShape="0">
              <a:prstClr val="black">
                <a:alpha val="40000"/>
              </a:prstClr>
            </a:outerShdw>
          </a:effectLst>
        </p:spPr>
        <p:style>
          <a:lnRef idx="2">
            <a:schemeClr val="accent2"/>
          </a:lnRef>
          <a:fillRef idx="1">
            <a:schemeClr val="lt1"/>
          </a:fillRef>
          <a:effectRef idx="0">
            <a:schemeClr val="accent2"/>
          </a:effectRef>
          <a:fontRef idx="minor">
            <a:schemeClr val="dk1"/>
          </a:fontRef>
        </p:style>
        <p:txBody>
          <a:bodyPr lIns="0" rIns="0" bIns="0" rtlCol="0" anchor="ctr"/>
          <a:lstStyle/>
          <a:p>
            <a:pPr algn="ctr"/>
            <a:r>
              <a:rPr lang="nl-NL" sz="1000" dirty="0">
                <a:solidFill>
                  <a:schemeClr val="bg1">
                    <a:lumMod val="50000"/>
                  </a:schemeClr>
                </a:solidFill>
                <a:latin typeface="Tunga" panose="020B0502040204020203" pitchFamily="34" charset="0"/>
                <a:cs typeface="Tunga" panose="020B0502040204020203" pitchFamily="34" charset="0"/>
              </a:rPr>
              <a:t>€ 198.98</a:t>
            </a:r>
          </a:p>
        </p:txBody>
      </p:sp>
      <p:sp>
        <p:nvSpPr>
          <p:cNvPr id="56" name="Rectangle 55"/>
          <p:cNvSpPr/>
          <p:nvPr/>
        </p:nvSpPr>
        <p:spPr>
          <a:xfrm>
            <a:off x="10890339" y="2313506"/>
            <a:ext cx="570543" cy="520435"/>
          </a:xfrm>
          <a:prstGeom prst="rect">
            <a:avLst/>
          </a:prstGeom>
          <a:solidFill>
            <a:schemeClr val="bg1"/>
          </a:solidFill>
          <a:ln>
            <a:solidFill>
              <a:schemeClr val="bg1">
                <a:lumMod val="85000"/>
              </a:schemeClr>
            </a:solidFill>
          </a:ln>
          <a:effectLst>
            <a:outerShdw blurRad="50800" dist="38100" dir="18900000" algn="bl" rotWithShape="0">
              <a:prstClr val="black">
                <a:alpha val="40000"/>
              </a:prstClr>
            </a:outerShdw>
          </a:effectLst>
        </p:spPr>
        <p:style>
          <a:lnRef idx="2">
            <a:schemeClr val="accent2"/>
          </a:lnRef>
          <a:fillRef idx="1">
            <a:schemeClr val="lt1"/>
          </a:fillRef>
          <a:effectRef idx="0">
            <a:schemeClr val="accent2"/>
          </a:effectRef>
          <a:fontRef idx="minor">
            <a:schemeClr val="dk1"/>
          </a:fontRef>
        </p:style>
        <p:txBody>
          <a:bodyPr lIns="0" rIns="0" bIns="0" rtlCol="0" anchor="ctr"/>
          <a:lstStyle/>
          <a:p>
            <a:pPr algn="ctr"/>
            <a:r>
              <a:rPr lang="nl-NL" sz="1000" dirty="0">
                <a:solidFill>
                  <a:schemeClr val="bg1">
                    <a:lumMod val="50000"/>
                  </a:schemeClr>
                </a:solidFill>
                <a:latin typeface="Tunga" panose="020B0502040204020203" pitchFamily="34" charset="0"/>
                <a:cs typeface="Tunga" panose="020B0502040204020203" pitchFamily="34" charset="0"/>
              </a:rPr>
              <a:t>€ 178.50</a:t>
            </a:r>
          </a:p>
        </p:txBody>
      </p:sp>
      <p:pic>
        <p:nvPicPr>
          <p:cNvPr id="60" name="Picture 59" descr="want to create function that when a new point occurs this file will ..."/>
          <p:cNvPicPr>
            <a:picLocks noChangeAspect="1"/>
          </p:cNvPicPr>
          <p:nvPr/>
        </p:nvPicPr>
        <p:blipFill>
          <a:blip r:embed="rId6">
            <a:duotone>
              <a:schemeClr val="accent1">
                <a:shade val="45000"/>
                <a:satMod val="135000"/>
              </a:schemeClr>
              <a:prstClr val="white"/>
            </a:duotone>
          </a:blip>
          <a:stretch>
            <a:fillRect/>
          </a:stretch>
        </p:blipFill>
        <p:spPr>
          <a:xfrm flipH="1">
            <a:off x="3505873" y="1792904"/>
            <a:ext cx="160338" cy="280591"/>
          </a:xfrm>
          <a:prstGeom prst="rect">
            <a:avLst/>
          </a:prstGeom>
        </p:spPr>
      </p:pic>
      <p:pic>
        <p:nvPicPr>
          <p:cNvPr id="73" name="Picture 72" descr="want to create function that when a new point occurs this file will ..."/>
          <p:cNvPicPr>
            <a:picLocks noChangeAspect="1"/>
          </p:cNvPicPr>
          <p:nvPr/>
        </p:nvPicPr>
        <p:blipFill>
          <a:blip r:embed="rId6">
            <a:duotone>
              <a:schemeClr val="accent6">
                <a:shade val="45000"/>
                <a:satMod val="135000"/>
              </a:schemeClr>
              <a:prstClr val="white"/>
            </a:duotone>
          </a:blip>
          <a:stretch>
            <a:fillRect/>
          </a:stretch>
        </p:blipFill>
        <p:spPr>
          <a:xfrm flipH="1">
            <a:off x="4243076" y="2579842"/>
            <a:ext cx="96681" cy="169192"/>
          </a:xfrm>
          <a:prstGeom prst="rect">
            <a:avLst/>
          </a:prstGeom>
        </p:spPr>
      </p:pic>
      <p:pic>
        <p:nvPicPr>
          <p:cNvPr id="74" name="Picture 73" descr="want to create function that when a new point occurs this file will ..."/>
          <p:cNvPicPr>
            <a:picLocks noChangeAspect="1"/>
          </p:cNvPicPr>
          <p:nvPr/>
        </p:nvPicPr>
        <p:blipFill>
          <a:blip r:embed="rId6">
            <a:duotone>
              <a:schemeClr val="accent3">
                <a:shade val="45000"/>
                <a:satMod val="135000"/>
              </a:schemeClr>
              <a:prstClr val="white"/>
            </a:duotone>
          </a:blip>
          <a:stretch>
            <a:fillRect/>
          </a:stretch>
        </p:blipFill>
        <p:spPr>
          <a:xfrm flipH="1">
            <a:off x="4451215" y="2882731"/>
            <a:ext cx="96681" cy="169192"/>
          </a:xfrm>
          <a:prstGeom prst="rect">
            <a:avLst/>
          </a:prstGeom>
        </p:spPr>
      </p:pic>
      <p:pic>
        <p:nvPicPr>
          <p:cNvPr id="75" name="Picture 74" descr="want to create function that when a new point occurs this file will ...">
            <a:hlinkClick r:id="rId7" action="ppaction://hlinksldjump"/>
          </p:cNvPr>
          <p:cNvPicPr>
            <a:picLocks noChangeAspect="1"/>
          </p:cNvPicPr>
          <p:nvPr/>
        </p:nvPicPr>
        <p:blipFill>
          <a:blip r:embed="rId6">
            <a:duotone>
              <a:schemeClr val="accent4">
                <a:shade val="45000"/>
                <a:satMod val="135000"/>
              </a:schemeClr>
              <a:prstClr val="white"/>
            </a:duotone>
          </a:blip>
          <a:stretch>
            <a:fillRect/>
          </a:stretch>
        </p:blipFill>
        <p:spPr>
          <a:xfrm flipH="1">
            <a:off x="4597952" y="2746318"/>
            <a:ext cx="96681" cy="169192"/>
          </a:xfrm>
          <a:prstGeom prst="rect">
            <a:avLst/>
          </a:prstGeom>
        </p:spPr>
      </p:pic>
      <p:pic>
        <p:nvPicPr>
          <p:cNvPr id="76" name="Picture 75" descr="want to create function that when a new point occurs this file will ..."/>
          <p:cNvPicPr>
            <a:picLocks noChangeAspect="1"/>
          </p:cNvPicPr>
          <p:nvPr/>
        </p:nvPicPr>
        <p:blipFill>
          <a:blip r:embed="rId6">
            <a:duotone>
              <a:schemeClr val="accent4">
                <a:shade val="45000"/>
                <a:satMod val="135000"/>
              </a:schemeClr>
              <a:prstClr val="white"/>
            </a:duotone>
          </a:blip>
          <a:stretch>
            <a:fillRect/>
          </a:stretch>
        </p:blipFill>
        <p:spPr>
          <a:xfrm flipH="1">
            <a:off x="10082381" y="1122133"/>
            <a:ext cx="96681" cy="169192"/>
          </a:xfrm>
          <a:prstGeom prst="rect">
            <a:avLst/>
          </a:prstGeom>
        </p:spPr>
      </p:pic>
      <p:pic>
        <p:nvPicPr>
          <p:cNvPr id="77" name="Picture 76" descr="want to create function that when a new point occurs this file will ..."/>
          <p:cNvPicPr>
            <a:picLocks noChangeAspect="1"/>
          </p:cNvPicPr>
          <p:nvPr/>
        </p:nvPicPr>
        <p:blipFill>
          <a:blip r:embed="rId6">
            <a:duotone>
              <a:schemeClr val="accent3">
                <a:shade val="45000"/>
                <a:satMod val="135000"/>
              </a:schemeClr>
              <a:prstClr val="white"/>
            </a:duotone>
          </a:blip>
          <a:stretch>
            <a:fillRect/>
          </a:stretch>
        </p:blipFill>
        <p:spPr>
          <a:xfrm flipH="1">
            <a:off x="10089021" y="1752270"/>
            <a:ext cx="96681" cy="169192"/>
          </a:xfrm>
          <a:prstGeom prst="rect">
            <a:avLst/>
          </a:prstGeom>
        </p:spPr>
      </p:pic>
      <p:pic>
        <p:nvPicPr>
          <p:cNvPr id="78" name="Picture 77" descr="want to create function that when a new point occurs this file will ..."/>
          <p:cNvPicPr>
            <a:picLocks noChangeAspect="1"/>
          </p:cNvPicPr>
          <p:nvPr/>
        </p:nvPicPr>
        <p:blipFill>
          <a:blip r:embed="rId6">
            <a:duotone>
              <a:schemeClr val="accent6">
                <a:shade val="45000"/>
                <a:satMod val="135000"/>
              </a:schemeClr>
              <a:prstClr val="white"/>
            </a:duotone>
          </a:blip>
          <a:stretch>
            <a:fillRect/>
          </a:stretch>
        </p:blipFill>
        <p:spPr>
          <a:xfrm flipH="1">
            <a:off x="10103928" y="2489127"/>
            <a:ext cx="96681" cy="169192"/>
          </a:xfrm>
          <a:prstGeom prst="rect">
            <a:avLst/>
          </a:prstGeom>
        </p:spPr>
      </p:pic>
      <p:sp>
        <p:nvSpPr>
          <p:cNvPr id="4354" name="Flowchart: Merge 4353">
            <a:hlinkClick r:id="rId7" action="ppaction://hlinksldjump"/>
          </p:cNvPr>
          <p:cNvSpPr/>
          <p:nvPr/>
        </p:nvSpPr>
        <p:spPr>
          <a:xfrm>
            <a:off x="10195226" y="991058"/>
            <a:ext cx="76200" cy="76298"/>
          </a:xfrm>
          <a:prstGeom prst="flowChartMerge">
            <a:avLst/>
          </a:prstGeom>
          <a:solidFill>
            <a:schemeClr val="bg1">
              <a:lumMod val="50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a:p>
        </p:txBody>
      </p:sp>
      <p:sp>
        <p:nvSpPr>
          <p:cNvPr id="81" name="Flowchart: Merge 80"/>
          <p:cNvSpPr/>
          <p:nvPr/>
        </p:nvSpPr>
        <p:spPr>
          <a:xfrm>
            <a:off x="10195226" y="1675972"/>
            <a:ext cx="76200" cy="76298"/>
          </a:xfrm>
          <a:prstGeom prst="flowChartMerge">
            <a:avLst/>
          </a:prstGeom>
          <a:solidFill>
            <a:schemeClr val="bg1">
              <a:lumMod val="50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a:p>
        </p:txBody>
      </p:sp>
      <p:sp>
        <p:nvSpPr>
          <p:cNvPr id="82" name="Flowchart: Merge 81"/>
          <p:cNvSpPr/>
          <p:nvPr/>
        </p:nvSpPr>
        <p:spPr>
          <a:xfrm>
            <a:off x="10191239" y="2363169"/>
            <a:ext cx="76200" cy="76298"/>
          </a:xfrm>
          <a:prstGeom prst="flowChartMerge">
            <a:avLst/>
          </a:prstGeom>
          <a:solidFill>
            <a:schemeClr val="bg1">
              <a:lumMod val="50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a:p>
        </p:txBody>
      </p:sp>
      <p:pic>
        <p:nvPicPr>
          <p:cNvPr id="58" name="Picture 24" descr="https://upload.wikimedia.org/wikipedia/en/thumb/f/f3/Maersk_Oil_logo.svg/1135px-Maersk_Oil_logo.svg.png"/>
          <p:cNvPicPr>
            <a:picLocks noChangeAspect="1" noChangeArrowheads="1"/>
          </p:cNvPicPr>
          <p:nvPr/>
        </p:nvPicPr>
        <p:blipFill>
          <a:blip r:embed="rId12" cstate="print">
            <a:extLst>
              <a:ext uri="{28A0092B-C50C-407E-A947-70E740481C1C}">
                <a14:useLocalDpi xmlns:a14="http://schemas.microsoft.com/office/drawing/2010/main" val="0"/>
              </a:ext>
            </a:extLst>
          </a:blip>
          <a:srcRect/>
          <a:stretch>
            <a:fillRect/>
          </a:stretch>
        </p:blipFill>
        <p:spPr bwMode="auto">
          <a:xfrm>
            <a:off x="2960312" y="1362436"/>
            <a:ext cx="302691" cy="273089"/>
          </a:xfrm>
          <a:prstGeom prst="rect">
            <a:avLst/>
          </a:prstGeom>
          <a:noFill/>
          <a:extLst>
            <a:ext uri="{909E8E84-426E-40DD-AFC4-6F175D3DCCD1}">
              <a14:hiddenFill xmlns:a14="http://schemas.microsoft.com/office/drawing/2010/main">
                <a:solidFill>
                  <a:srgbClr val="FFFFFF"/>
                </a:solidFill>
              </a14:hiddenFill>
            </a:ext>
          </a:extLst>
        </p:spPr>
      </p:pic>
      <p:sp>
        <p:nvSpPr>
          <p:cNvPr id="61" name="TextBox 60"/>
          <p:cNvSpPr txBox="1"/>
          <p:nvPr/>
        </p:nvSpPr>
        <p:spPr>
          <a:xfrm>
            <a:off x="10767627" y="583984"/>
            <a:ext cx="963725" cy="215444"/>
          </a:xfrm>
          <a:prstGeom prst="rect">
            <a:avLst/>
          </a:prstGeom>
          <a:noFill/>
        </p:spPr>
        <p:txBody>
          <a:bodyPr wrap="none" rtlCol="0">
            <a:spAutoFit/>
          </a:bodyPr>
          <a:lstStyle/>
          <a:p>
            <a:r>
              <a:rPr lang="nl-NL" sz="800" dirty="0" err="1">
                <a:solidFill>
                  <a:schemeClr val="tx2"/>
                </a:solidFill>
              </a:rPr>
              <a:t>Sort</a:t>
            </a:r>
            <a:r>
              <a:rPr lang="nl-NL" sz="800" dirty="0">
                <a:solidFill>
                  <a:schemeClr val="tx2"/>
                </a:solidFill>
              </a:rPr>
              <a:t> </a:t>
            </a:r>
            <a:r>
              <a:rPr lang="nl-NL" sz="800" dirty="0" err="1">
                <a:solidFill>
                  <a:schemeClr val="tx2"/>
                </a:solidFill>
              </a:rPr>
              <a:t>by</a:t>
            </a:r>
            <a:r>
              <a:rPr lang="nl-NL" sz="800" dirty="0">
                <a:solidFill>
                  <a:schemeClr val="tx2"/>
                </a:solidFill>
              </a:rPr>
              <a:t> </a:t>
            </a:r>
            <a:r>
              <a:rPr lang="nl-NL" sz="800" u="sng" dirty="0">
                <a:solidFill>
                  <a:schemeClr val="tx2"/>
                </a:solidFill>
              </a:rPr>
              <a:t>Price</a:t>
            </a:r>
            <a:r>
              <a:rPr lang="nl-NL" sz="800" dirty="0">
                <a:solidFill>
                  <a:schemeClr val="tx2"/>
                </a:solidFill>
              </a:rPr>
              <a:t> │ Co2</a:t>
            </a:r>
            <a:endParaRPr lang="en-GB" sz="800" dirty="0">
              <a:solidFill>
                <a:schemeClr val="tx2"/>
              </a:solidFill>
            </a:endParaRPr>
          </a:p>
        </p:txBody>
      </p:sp>
      <p:sp>
        <p:nvSpPr>
          <p:cNvPr id="62" name="Rectangle 61">
            <a:hlinkClick r:id="rId13" action="ppaction://hlinksldjump"/>
          </p:cNvPr>
          <p:cNvSpPr/>
          <p:nvPr/>
        </p:nvSpPr>
        <p:spPr>
          <a:xfrm>
            <a:off x="8987157" y="2971800"/>
            <a:ext cx="1040785" cy="23957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nSpc>
                <a:spcPct val="125000"/>
              </a:lnSpc>
            </a:pPr>
            <a:r>
              <a:rPr lang="nl-NL" sz="1200" b="1" u="sng" dirty="0">
                <a:solidFill>
                  <a:schemeClr val="tx1"/>
                </a:solidFill>
                <a:latin typeface="Tunga" panose="020B0502040204020203" pitchFamily="34" charset="0"/>
                <a:cs typeface="Tunga" panose="020B0502040204020203" pitchFamily="34" charset="0"/>
              </a:rPr>
              <a:t>more options</a:t>
            </a:r>
            <a:endParaRPr lang="nl-NL" sz="1600" u="sng" dirty="0">
              <a:solidFill>
                <a:schemeClr val="tx1"/>
              </a:solidFill>
              <a:latin typeface="Tunga" panose="020B0502040204020203" pitchFamily="34" charset="0"/>
              <a:cs typeface="Tunga" panose="020B0502040204020203" pitchFamily="34" charset="0"/>
            </a:endParaRPr>
          </a:p>
        </p:txBody>
      </p:sp>
      <p:sp>
        <p:nvSpPr>
          <p:cNvPr id="64" name="TextBox 63"/>
          <p:cNvSpPr txBox="1"/>
          <p:nvPr/>
        </p:nvSpPr>
        <p:spPr>
          <a:xfrm>
            <a:off x="7977896" y="585502"/>
            <a:ext cx="987771" cy="215444"/>
          </a:xfrm>
          <a:prstGeom prst="rect">
            <a:avLst/>
          </a:prstGeom>
          <a:noFill/>
        </p:spPr>
        <p:txBody>
          <a:bodyPr wrap="none" rtlCol="0">
            <a:spAutoFit/>
          </a:bodyPr>
          <a:lstStyle/>
          <a:p>
            <a:r>
              <a:rPr lang="en-GB" sz="800" dirty="0"/>
              <a:t>Contracted options</a:t>
            </a:r>
          </a:p>
        </p:txBody>
      </p:sp>
      <p:sp>
        <p:nvSpPr>
          <p:cNvPr id="65" name="TextBox 64">
            <a:hlinkClick r:id="rId14" action="ppaction://hlinksldjump"/>
          </p:cNvPr>
          <p:cNvSpPr txBox="1"/>
          <p:nvPr/>
        </p:nvSpPr>
        <p:spPr>
          <a:xfrm>
            <a:off x="9027479" y="583984"/>
            <a:ext cx="1351652" cy="215444"/>
          </a:xfrm>
          <a:prstGeom prst="rect">
            <a:avLst/>
          </a:prstGeom>
          <a:noFill/>
        </p:spPr>
        <p:txBody>
          <a:bodyPr wrap="none" rtlCol="0">
            <a:spAutoFit/>
          </a:bodyPr>
          <a:lstStyle/>
          <a:p>
            <a:r>
              <a:rPr lang="en-GB" sz="800" dirty="0"/>
              <a:t>Not Contracted Alternatives</a:t>
            </a:r>
          </a:p>
        </p:txBody>
      </p:sp>
      <p:pic>
        <p:nvPicPr>
          <p:cNvPr id="4594" name="Picture 498" descr="Pix For &gt; Green Light Clipart">
            <a:hlinkClick r:id="rId14" action="ppaction://hlinksldjump" tooltip="Not contracted alternatives available"/>
          </p:cNvPr>
          <p:cNvPicPr>
            <a:picLocks noChangeAspect="1" noChangeArrowheads="1"/>
          </p:cNvPicPr>
          <p:nvPr/>
        </p:nvPicPr>
        <p:blipFill>
          <a:blip r:embed="rId15"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10301968" y="601897"/>
            <a:ext cx="165430" cy="165430"/>
          </a:xfrm>
          <a:prstGeom prst="rect">
            <a:avLst/>
          </a:prstGeom>
          <a:noFill/>
          <a:extLst>
            <a:ext uri="{909E8E84-426E-40DD-AFC4-6F175D3DCCD1}">
              <a14:hiddenFill xmlns:a14="http://schemas.microsoft.com/office/drawing/2010/main">
                <a:solidFill>
                  <a:srgbClr val="FFFFFF"/>
                </a:solidFill>
              </a14:hiddenFill>
            </a:ext>
          </a:extLst>
        </p:spPr>
      </p:pic>
      <p:sp>
        <p:nvSpPr>
          <p:cNvPr id="57" name="Rectangle 56"/>
          <p:cNvSpPr/>
          <p:nvPr/>
        </p:nvSpPr>
        <p:spPr>
          <a:xfrm>
            <a:off x="11456818" y="946710"/>
            <a:ext cx="570543" cy="520435"/>
          </a:xfrm>
          <a:prstGeom prst="rect">
            <a:avLst/>
          </a:prstGeom>
          <a:solidFill>
            <a:schemeClr val="bg1"/>
          </a:solidFill>
          <a:ln>
            <a:solidFill>
              <a:schemeClr val="bg1">
                <a:lumMod val="85000"/>
              </a:schemeClr>
            </a:solidFill>
          </a:ln>
          <a:effectLst>
            <a:outerShdw blurRad="50800" dist="38100" dir="18900000" algn="bl" rotWithShape="0">
              <a:prstClr val="black">
                <a:alpha val="40000"/>
              </a:prstClr>
            </a:outerShdw>
          </a:effectLst>
        </p:spPr>
        <p:style>
          <a:lnRef idx="2">
            <a:schemeClr val="accent2"/>
          </a:lnRef>
          <a:fillRef idx="1">
            <a:schemeClr val="lt1"/>
          </a:fillRef>
          <a:effectRef idx="0">
            <a:schemeClr val="accent2"/>
          </a:effectRef>
          <a:fontRef idx="minor">
            <a:schemeClr val="dk1"/>
          </a:fontRef>
        </p:style>
        <p:txBody>
          <a:bodyPr lIns="0" rIns="0" bIns="0" rtlCol="0" anchor="ctr"/>
          <a:lstStyle/>
          <a:p>
            <a:r>
              <a:rPr lang="nl-NL" sz="1000" dirty="0">
                <a:solidFill>
                  <a:schemeClr val="bg1">
                    <a:lumMod val="50000"/>
                  </a:schemeClr>
                </a:solidFill>
                <a:latin typeface="Tunga" panose="020B0502040204020203" pitchFamily="34" charset="0"/>
                <a:cs typeface="Tunga" panose="020B0502040204020203" pitchFamily="34" charset="0"/>
              </a:rPr>
              <a:t>  128kg</a:t>
            </a:r>
          </a:p>
        </p:txBody>
      </p:sp>
      <p:sp>
        <p:nvSpPr>
          <p:cNvPr id="68" name="Rectangle 67"/>
          <p:cNvSpPr/>
          <p:nvPr/>
        </p:nvSpPr>
        <p:spPr>
          <a:xfrm>
            <a:off x="11459491" y="1640868"/>
            <a:ext cx="570543" cy="520435"/>
          </a:xfrm>
          <a:prstGeom prst="rect">
            <a:avLst/>
          </a:prstGeom>
          <a:solidFill>
            <a:schemeClr val="bg1"/>
          </a:solidFill>
          <a:ln>
            <a:solidFill>
              <a:schemeClr val="bg1">
                <a:lumMod val="85000"/>
              </a:schemeClr>
            </a:solidFill>
          </a:ln>
          <a:effectLst>
            <a:outerShdw blurRad="50800" dist="38100" dir="18900000" algn="bl" rotWithShape="0">
              <a:prstClr val="black">
                <a:alpha val="40000"/>
              </a:prstClr>
            </a:outerShdw>
          </a:effectLst>
        </p:spPr>
        <p:style>
          <a:lnRef idx="2">
            <a:schemeClr val="accent2"/>
          </a:lnRef>
          <a:fillRef idx="1">
            <a:schemeClr val="lt1"/>
          </a:fillRef>
          <a:effectRef idx="0">
            <a:schemeClr val="accent2"/>
          </a:effectRef>
          <a:fontRef idx="minor">
            <a:schemeClr val="dk1"/>
          </a:fontRef>
        </p:style>
        <p:txBody>
          <a:bodyPr lIns="0" rIns="0" bIns="0" rtlCol="0" anchor="ctr"/>
          <a:lstStyle/>
          <a:p>
            <a:r>
              <a:rPr lang="nl-NL" sz="1000" dirty="0">
                <a:solidFill>
                  <a:schemeClr val="bg1">
                    <a:lumMod val="50000"/>
                  </a:schemeClr>
                </a:solidFill>
                <a:latin typeface="Tunga" panose="020B0502040204020203" pitchFamily="34" charset="0"/>
                <a:cs typeface="Tunga" panose="020B0502040204020203" pitchFamily="34" charset="0"/>
              </a:rPr>
              <a:t>  120kg</a:t>
            </a:r>
          </a:p>
        </p:txBody>
      </p:sp>
      <p:sp>
        <p:nvSpPr>
          <p:cNvPr id="72" name="Rectangle 71"/>
          <p:cNvSpPr/>
          <p:nvPr/>
        </p:nvSpPr>
        <p:spPr>
          <a:xfrm>
            <a:off x="11468044" y="2313703"/>
            <a:ext cx="570543" cy="520435"/>
          </a:xfrm>
          <a:prstGeom prst="rect">
            <a:avLst/>
          </a:prstGeom>
          <a:solidFill>
            <a:schemeClr val="bg1"/>
          </a:solidFill>
          <a:ln>
            <a:solidFill>
              <a:schemeClr val="bg1">
                <a:lumMod val="85000"/>
              </a:schemeClr>
            </a:solidFill>
          </a:ln>
          <a:effectLst>
            <a:outerShdw blurRad="50800" dist="38100" dir="18900000" algn="bl" rotWithShape="0">
              <a:prstClr val="black">
                <a:alpha val="40000"/>
              </a:prstClr>
            </a:outerShdw>
          </a:effectLst>
        </p:spPr>
        <p:style>
          <a:lnRef idx="2">
            <a:schemeClr val="accent2"/>
          </a:lnRef>
          <a:fillRef idx="1">
            <a:schemeClr val="lt1"/>
          </a:fillRef>
          <a:effectRef idx="0">
            <a:schemeClr val="accent2"/>
          </a:effectRef>
          <a:fontRef idx="minor">
            <a:schemeClr val="dk1"/>
          </a:fontRef>
        </p:style>
        <p:txBody>
          <a:bodyPr lIns="0" rIns="0" bIns="0" rtlCol="0" anchor="ctr"/>
          <a:lstStyle/>
          <a:p>
            <a:pPr algn="ctr"/>
            <a:r>
              <a:rPr lang="nl-NL" sz="1000" dirty="0">
                <a:solidFill>
                  <a:schemeClr val="bg1">
                    <a:lumMod val="50000"/>
                  </a:schemeClr>
                </a:solidFill>
                <a:latin typeface="Tunga" panose="020B0502040204020203" pitchFamily="34" charset="0"/>
                <a:cs typeface="Tunga" panose="020B0502040204020203" pitchFamily="34" charset="0"/>
              </a:rPr>
              <a:t> 136kg</a:t>
            </a:r>
          </a:p>
        </p:txBody>
      </p:sp>
      <p:sp>
        <p:nvSpPr>
          <p:cNvPr id="83" name="Rectangle 82">
            <a:hlinkClick r:id="rId16" action="ppaction://hlinksldjump"/>
          </p:cNvPr>
          <p:cNvSpPr/>
          <p:nvPr/>
        </p:nvSpPr>
        <p:spPr>
          <a:xfrm>
            <a:off x="110198" y="914400"/>
            <a:ext cx="2310095" cy="3200400"/>
          </a:xfrm>
          <a:prstGeom prst="rect">
            <a:avLst/>
          </a:prstGeom>
          <a:solidFill>
            <a:schemeClr val="bg1">
              <a:lumMod val="85000"/>
            </a:schemeClr>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a:p>
        </p:txBody>
      </p:sp>
      <p:sp>
        <p:nvSpPr>
          <p:cNvPr id="84" name="TextBox 83"/>
          <p:cNvSpPr txBox="1"/>
          <p:nvPr/>
        </p:nvSpPr>
        <p:spPr>
          <a:xfrm>
            <a:off x="591468" y="922110"/>
            <a:ext cx="1044773" cy="461665"/>
          </a:xfrm>
          <a:prstGeom prst="rect">
            <a:avLst/>
          </a:prstGeom>
          <a:noFill/>
        </p:spPr>
        <p:txBody>
          <a:bodyPr wrap="none" rtlCol="0">
            <a:spAutoFit/>
          </a:bodyPr>
          <a:lstStyle/>
          <a:p>
            <a:r>
              <a:rPr lang="en-GB" sz="1200" b="1" dirty="0"/>
              <a:t>Load location</a:t>
            </a:r>
          </a:p>
          <a:p>
            <a:r>
              <a:rPr lang="en-GB" sz="1200" dirty="0">
                <a:latin typeface="Tunga" panose="020B0502040204020203" pitchFamily="34" charset="0"/>
                <a:cs typeface="Tunga" panose="020B0502040204020203" pitchFamily="34" charset="0"/>
              </a:rPr>
              <a:t>Breda</a:t>
            </a:r>
          </a:p>
        </p:txBody>
      </p:sp>
      <p:sp>
        <p:nvSpPr>
          <p:cNvPr id="85" name="TextBox 84"/>
          <p:cNvSpPr txBox="1"/>
          <p:nvPr/>
        </p:nvSpPr>
        <p:spPr>
          <a:xfrm>
            <a:off x="609600" y="2052935"/>
            <a:ext cx="1132361" cy="461665"/>
          </a:xfrm>
          <a:prstGeom prst="rect">
            <a:avLst/>
          </a:prstGeom>
          <a:noFill/>
        </p:spPr>
        <p:txBody>
          <a:bodyPr wrap="none" rtlCol="0">
            <a:spAutoFit/>
          </a:bodyPr>
          <a:lstStyle/>
          <a:p>
            <a:r>
              <a:rPr lang="en-GB" sz="1200" b="1" dirty="0"/>
              <a:t>Container type</a:t>
            </a:r>
          </a:p>
          <a:p>
            <a:r>
              <a:rPr lang="en-GB" sz="1200" dirty="0">
                <a:latin typeface="Tunga" panose="020B0502040204020203" pitchFamily="34" charset="0"/>
                <a:cs typeface="Tunga" panose="020B0502040204020203" pitchFamily="34" charset="0"/>
              </a:rPr>
              <a:t>40 FT </a:t>
            </a:r>
          </a:p>
        </p:txBody>
      </p:sp>
      <p:sp>
        <p:nvSpPr>
          <p:cNvPr id="86" name="TextBox 85"/>
          <p:cNvSpPr txBox="1"/>
          <p:nvPr/>
        </p:nvSpPr>
        <p:spPr>
          <a:xfrm>
            <a:off x="600204" y="1295400"/>
            <a:ext cx="1269643" cy="461665"/>
          </a:xfrm>
          <a:prstGeom prst="rect">
            <a:avLst/>
          </a:prstGeom>
          <a:noFill/>
        </p:spPr>
        <p:txBody>
          <a:bodyPr wrap="none" rtlCol="0">
            <a:spAutoFit/>
          </a:bodyPr>
          <a:lstStyle/>
          <a:p>
            <a:r>
              <a:rPr lang="en-GB" sz="1200" b="1" dirty="0"/>
              <a:t>Pick-up terminal</a:t>
            </a:r>
          </a:p>
          <a:p>
            <a:r>
              <a:rPr lang="en-GB" sz="1200" dirty="0"/>
              <a:t>Kramer-DCS</a:t>
            </a:r>
          </a:p>
        </p:txBody>
      </p:sp>
      <p:pic>
        <p:nvPicPr>
          <p:cNvPr id="87" name="Picture 86" descr="want to create function that when a new point occurs this file will ..."/>
          <p:cNvPicPr>
            <a:picLocks noChangeAspect="1"/>
          </p:cNvPicPr>
          <p:nvPr/>
        </p:nvPicPr>
        <p:blipFill>
          <a:blip r:embed="rId6"/>
          <a:stretch>
            <a:fillRect/>
          </a:stretch>
        </p:blipFill>
        <p:spPr>
          <a:xfrm flipH="1">
            <a:off x="300832" y="1001112"/>
            <a:ext cx="160338" cy="280591"/>
          </a:xfrm>
          <a:prstGeom prst="rect">
            <a:avLst/>
          </a:prstGeom>
        </p:spPr>
      </p:pic>
      <p:pic>
        <p:nvPicPr>
          <p:cNvPr id="88" name="Picture 87" descr="want to create function that when a new point occurs this file will ..."/>
          <p:cNvPicPr>
            <a:picLocks noChangeAspect="1"/>
          </p:cNvPicPr>
          <p:nvPr/>
        </p:nvPicPr>
        <p:blipFill>
          <a:blip r:embed="rId6">
            <a:duotone>
              <a:schemeClr val="accent1">
                <a:shade val="45000"/>
                <a:satMod val="135000"/>
              </a:schemeClr>
              <a:prstClr val="white"/>
            </a:duotone>
          </a:blip>
          <a:stretch>
            <a:fillRect/>
          </a:stretch>
        </p:blipFill>
        <p:spPr>
          <a:xfrm flipH="1">
            <a:off x="293506" y="1396393"/>
            <a:ext cx="160338" cy="280591"/>
          </a:xfrm>
          <a:prstGeom prst="rect">
            <a:avLst/>
          </a:prstGeom>
        </p:spPr>
      </p:pic>
      <p:pic>
        <p:nvPicPr>
          <p:cNvPr id="89" name="Picture 2" descr="http://www.containerhomes-info.com/images/20-dry_gfx.jpg"/>
          <p:cNvPicPr>
            <a:picLocks noChangeAspect="1" noChangeArrowheads="1"/>
          </p:cNvPicPr>
          <p:nvPr/>
        </p:nvPicPr>
        <p:blipFill>
          <a:blip r:embed="rId17"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252333" y="2219666"/>
            <a:ext cx="321514" cy="233634"/>
          </a:xfrm>
          <a:prstGeom prst="rect">
            <a:avLst/>
          </a:prstGeom>
          <a:noFill/>
          <a:extLst>
            <a:ext uri="{909E8E84-426E-40DD-AFC4-6F175D3DCCD1}">
              <a14:hiddenFill xmlns:a14="http://schemas.microsoft.com/office/drawing/2010/main">
                <a:solidFill>
                  <a:srgbClr val="FFFFFF"/>
                </a:solidFill>
              </a14:hiddenFill>
            </a:ext>
          </a:extLst>
        </p:spPr>
      </p:pic>
      <p:pic>
        <p:nvPicPr>
          <p:cNvPr id="90" name="Picture 6" descr="http://thumb9.shutterstock.com/display_pic_with_logo/382021/377562832/stock-photo-container-ship-isolated-on-white-background-377562832.jpg"/>
          <p:cNvPicPr>
            <a:picLocks noChangeAspect="1" noChangeArrowheads="1"/>
          </p:cNvPicPr>
          <p:nvPr/>
        </p:nvPicPr>
        <p:blipFill>
          <a:blip r:embed="rId18"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flipH="1">
            <a:off x="217123" y="2632788"/>
            <a:ext cx="443367" cy="296563"/>
          </a:xfrm>
          <a:prstGeom prst="rect">
            <a:avLst/>
          </a:prstGeom>
          <a:noFill/>
          <a:extLst>
            <a:ext uri="{909E8E84-426E-40DD-AFC4-6F175D3DCCD1}">
              <a14:hiddenFill xmlns:a14="http://schemas.microsoft.com/office/drawing/2010/main">
                <a:solidFill>
                  <a:srgbClr val="FFFFFF"/>
                </a:solidFill>
              </a14:hiddenFill>
            </a:ext>
          </a:extLst>
        </p:spPr>
      </p:pic>
      <p:sp>
        <p:nvSpPr>
          <p:cNvPr id="91" name="TextBox 90"/>
          <p:cNvSpPr txBox="1"/>
          <p:nvPr/>
        </p:nvSpPr>
        <p:spPr>
          <a:xfrm>
            <a:off x="635837" y="2438400"/>
            <a:ext cx="620683" cy="461665"/>
          </a:xfrm>
          <a:prstGeom prst="rect">
            <a:avLst/>
          </a:prstGeom>
          <a:noFill/>
        </p:spPr>
        <p:txBody>
          <a:bodyPr wrap="none" rtlCol="0">
            <a:spAutoFit/>
          </a:bodyPr>
          <a:lstStyle/>
          <a:p>
            <a:r>
              <a:rPr lang="en-GB" sz="1200" b="1" dirty="0"/>
              <a:t>Carrier</a:t>
            </a:r>
          </a:p>
          <a:p>
            <a:r>
              <a:rPr lang="en-GB" sz="1200" dirty="0">
                <a:latin typeface="Tunga" panose="020B0502040204020203" pitchFamily="34" charset="0"/>
                <a:cs typeface="Tunga" panose="020B0502040204020203" pitchFamily="34" charset="0"/>
              </a:rPr>
              <a:t>Maersk</a:t>
            </a:r>
          </a:p>
        </p:txBody>
      </p:sp>
      <p:sp>
        <p:nvSpPr>
          <p:cNvPr id="92" name="TextBox 91"/>
          <p:cNvSpPr txBox="1"/>
          <p:nvPr/>
        </p:nvSpPr>
        <p:spPr>
          <a:xfrm>
            <a:off x="612651" y="3200400"/>
            <a:ext cx="1101264" cy="461665"/>
          </a:xfrm>
          <a:prstGeom prst="rect">
            <a:avLst/>
          </a:prstGeom>
          <a:noFill/>
        </p:spPr>
        <p:txBody>
          <a:bodyPr wrap="none" rtlCol="0">
            <a:spAutoFit/>
          </a:bodyPr>
          <a:lstStyle/>
          <a:p>
            <a:r>
              <a:rPr lang="en-GB" sz="1200" b="1" dirty="0">
                <a:sym typeface="Wingdings 3" panose="05040102010807070707" pitchFamily="18" charset="2"/>
              </a:rPr>
              <a:t> Pickup date</a:t>
            </a:r>
            <a:endParaRPr lang="en-GB" sz="1200" b="1" dirty="0"/>
          </a:p>
          <a:p>
            <a:r>
              <a:rPr lang="en-GB" sz="1200" dirty="0">
                <a:latin typeface="Tunga" panose="020B0502040204020203" pitchFamily="34" charset="0"/>
                <a:cs typeface="Tunga" panose="020B0502040204020203" pitchFamily="34" charset="0"/>
              </a:rPr>
              <a:t>2016-09-04</a:t>
            </a:r>
          </a:p>
        </p:txBody>
      </p:sp>
      <p:sp>
        <p:nvSpPr>
          <p:cNvPr id="93" name="Rectangle 92"/>
          <p:cNvSpPr/>
          <p:nvPr/>
        </p:nvSpPr>
        <p:spPr>
          <a:xfrm flipV="1">
            <a:off x="119395" y="1981200"/>
            <a:ext cx="405024" cy="203403"/>
          </a:xfrm>
          <a:prstGeom prst="rect">
            <a:avLst/>
          </a:prstGeom>
          <a:solidFill>
            <a:schemeClr val="bg1">
              <a:lumMod val="8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a:p>
        </p:txBody>
      </p:sp>
      <p:sp>
        <p:nvSpPr>
          <p:cNvPr id="96" name="TextBox 95"/>
          <p:cNvSpPr txBox="1"/>
          <p:nvPr/>
        </p:nvSpPr>
        <p:spPr>
          <a:xfrm>
            <a:off x="605979" y="1676400"/>
            <a:ext cx="1306255" cy="461665"/>
          </a:xfrm>
          <a:prstGeom prst="rect">
            <a:avLst/>
          </a:prstGeom>
          <a:noFill/>
        </p:spPr>
        <p:txBody>
          <a:bodyPr wrap="none" rtlCol="0">
            <a:spAutoFit/>
          </a:bodyPr>
          <a:lstStyle/>
          <a:p>
            <a:r>
              <a:rPr lang="en-GB" sz="1200" b="1" dirty="0"/>
              <a:t>Drop-off terminal</a:t>
            </a:r>
          </a:p>
          <a:p>
            <a:r>
              <a:rPr lang="en-GB" sz="1200" dirty="0"/>
              <a:t>APM2</a:t>
            </a:r>
          </a:p>
        </p:txBody>
      </p:sp>
      <p:pic>
        <p:nvPicPr>
          <p:cNvPr id="98" name="Picture 97" descr="want to create function that when a new point occurs this file will ..."/>
          <p:cNvPicPr>
            <a:picLocks noChangeAspect="1"/>
          </p:cNvPicPr>
          <p:nvPr/>
        </p:nvPicPr>
        <p:blipFill>
          <a:blip r:embed="rId6">
            <a:duotone>
              <a:schemeClr val="bg2">
                <a:shade val="45000"/>
                <a:satMod val="135000"/>
              </a:schemeClr>
              <a:prstClr val="white"/>
            </a:duotone>
          </a:blip>
          <a:stretch>
            <a:fillRect/>
          </a:stretch>
        </p:blipFill>
        <p:spPr>
          <a:xfrm flipH="1">
            <a:off x="291355" y="1767246"/>
            <a:ext cx="160338" cy="280591"/>
          </a:xfrm>
          <a:prstGeom prst="rect">
            <a:avLst/>
          </a:prstGeom>
        </p:spPr>
      </p:pic>
      <p:sp>
        <p:nvSpPr>
          <p:cNvPr id="99" name="TextBox 98"/>
          <p:cNvSpPr txBox="1"/>
          <p:nvPr/>
        </p:nvSpPr>
        <p:spPr>
          <a:xfrm>
            <a:off x="607858" y="3613700"/>
            <a:ext cx="1157625" cy="461665"/>
          </a:xfrm>
          <a:prstGeom prst="rect">
            <a:avLst/>
          </a:prstGeom>
          <a:noFill/>
        </p:spPr>
        <p:txBody>
          <a:bodyPr wrap="none" rtlCol="0">
            <a:spAutoFit/>
          </a:bodyPr>
          <a:lstStyle/>
          <a:p>
            <a:r>
              <a:rPr lang="en-GB" sz="1200" b="1" dirty="0">
                <a:sym typeface="Wingdings 3" panose="05040102010807070707" pitchFamily="18" charset="2"/>
              </a:rPr>
              <a:t> Cut-off</a:t>
            </a:r>
            <a:r>
              <a:rPr lang="en-GB" sz="1200" b="1" dirty="0"/>
              <a:t> date</a:t>
            </a:r>
          </a:p>
          <a:p>
            <a:r>
              <a:rPr lang="en-GB" sz="1200" dirty="0">
                <a:latin typeface="Tunga" panose="020B0502040204020203" pitchFamily="34" charset="0"/>
                <a:cs typeface="Tunga" panose="020B0502040204020203" pitchFamily="34" charset="0"/>
              </a:rPr>
              <a:t>2016-09-14</a:t>
            </a:r>
          </a:p>
        </p:txBody>
      </p:sp>
      <p:pic>
        <p:nvPicPr>
          <p:cNvPr id="45437" name="Picture 381" descr="Afbeeldingsresultaat voor calendar icon"/>
          <p:cNvPicPr>
            <a:picLocks noChangeAspect="1" noChangeArrowheads="1"/>
          </p:cNvPicPr>
          <p:nvPr/>
        </p:nvPicPr>
        <p:blipFill>
          <a:blip r:embed="rId19"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321907" y="3262123"/>
            <a:ext cx="293004" cy="293004"/>
          </a:xfrm>
          <a:prstGeom prst="rect">
            <a:avLst/>
          </a:prstGeom>
          <a:noFill/>
          <a:extLst>
            <a:ext uri="{909E8E84-426E-40DD-AFC4-6F175D3DCCD1}">
              <a14:hiddenFill xmlns:a14="http://schemas.microsoft.com/office/drawing/2010/main">
                <a:solidFill>
                  <a:srgbClr val="FFFFFF"/>
                </a:solidFill>
              </a14:hiddenFill>
            </a:ext>
          </a:extLst>
        </p:spPr>
      </p:pic>
      <p:pic>
        <p:nvPicPr>
          <p:cNvPr id="100" name="Picture 381" descr="Afbeeldingsresultaat voor calendar icon"/>
          <p:cNvPicPr>
            <a:picLocks noChangeAspect="1" noChangeArrowheads="1"/>
          </p:cNvPicPr>
          <p:nvPr/>
        </p:nvPicPr>
        <p:blipFill>
          <a:blip r:embed="rId19" cstate="print">
            <a:clrChange>
              <a:clrFrom>
                <a:srgbClr val="FFFFFF"/>
              </a:clrFrom>
              <a:clrTo>
                <a:srgbClr val="FFFFFF">
                  <a:alpha val="0"/>
                </a:srgbClr>
              </a:clrTo>
            </a:clrChange>
            <a:duotone>
              <a:prstClr val="black"/>
              <a:schemeClr val="accent2">
                <a:tint val="45000"/>
                <a:satMod val="400000"/>
              </a:schemeClr>
            </a:duotone>
            <a:extLst>
              <a:ext uri="{28A0092B-C50C-407E-A947-70E740481C1C}">
                <a14:useLocalDpi xmlns:a14="http://schemas.microsoft.com/office/drawing/2010/main" val="0"/>
              </a:ext>
            </a:extLst>
          </a:blip>
          <a:srcRect/>
          <a:stretch>
            <a:fillRect/>
          </a:stretch>
        </p:blipFill>
        <p:spPr bwMode="auto">
          <a:xfrm>
            <a:off x="342833" y="3653391"/>
            <a:ext cx="293004" cy="293004"/>
          </a:xfrm>
          <a:prstGeom prst="rect">
            <a:avLst/>
          </a:prstGeom>
          <a:noFill/>
          <a:extLst>
            <a:ext uri="{909E8E84-426E-40DD-AFC4-6F175D3DCCD1}">
              <a14:hiddenFill xmlns:a14="http://schemas.microsoft.com/office/drawing/2010/main">
                <a:solidFill>
                  <a:srgbClr val="FFFFFF"/>
                </a:solidFill>
              </a14:hiddenFill>
            </a:ext>
          </a:extLst>
        </p:spPr>
      </p:pic>
      <p:pic>
        <p:nvPicPr>
          <p:cNvPr id="45441" name="Picture 385" descr="https://cdn3.iconfinder.com/data/icons/meanicons-base/512/meanicons_50-512.png">
            <a:hlinkClick r:id="rId20" action="ppaction://hlinksldjump"/>
          </p:cNvPr>
          <p:cNvPicPr>
            <a:picLocks noChangeAspect="1" noChangeArrowheads="1"/>
          </p:cNvPicPr>
          <p:nvPr/>
        </p:nvPicPr>
        <p:blipFill>
          <a:blip r:embed="rId21" cstate="print">
            <a:extLst>
              <a:ext uri="{28A0092B-C50C-407E-A947-70E740481C1C}">
                <a14:useLocalDpi xmlns:a14="http://schemas.microsoft.com/office/drawing/2010/main" val="0"/>
              </a:ext>
            </a:extLst>
          </a:blip>
          <a:srcRect/>
          <a:stretch>
            <a:fillRect/>
          </a:stretch>
        </p:blipFill>
        <p:spPr bwMode="auto">
          <a:xfrm>
            <a:off x="2094574" y="962195"/>
            <a:ext cx="217985" cy="210322"/>
          </a:xfrm>
          <a:prstGeom prst="rect">
            <a:avLst/>
          </a:prstGeom>
          <a:noFill/>
          <a:extLst>
            <a:ext uri="{909E8E84-426E-40DD-AFC4-6F175D3DCCD1}">
              <a14:hiddenFill xmlns:a14="http://schemas.microsoft.com/office/drawing/2010/main">
                <a:solidFill>
                  <a:srgbClr val="FFFFFF"/>
                </a:solidFill>
              </a14:hiddenFill>
            </a:ext>
          </a:extLst>
        </p:spPr>
      </p:pic>
      <p:sp>
        <p:nvSpPr>
          <p:cNvPr id="2" name="Slide Number Placeholder 1"/>
          <p:cNvSpPr>
            <a:spLocks noGrp="1"/>
          </p:cNvSpPr>
          <p:nvPr>
            <p:ph type="sldNum" sz="quarter" idx="12"/>
          </p:nvPr>
        </p:nvSpPr>
        <p:spPr/>
        <p:txBody>
          <a:bodyPr/>
          <a:lstStyle/>
          <a:p>
            <a:fld id="{B6F15528-21DE-4FAA-801E-634DDDAF4B2B}" type="slidenum">
              <a:rPr lang="en-US" smtClean="0"/>
              <a:pPr/>
              <a:t>43</a:t>
            </a:fld>
            <a:endParaRPr lang="en-US"/>
          </a:p>
        </p:txBody>
      </p:sp>
      <p:sp>
        <p:nvSpPr>
          <p:cNvPr id="69" name="TextBox 68"/>
          <p:cNvSpPr txBox="1"/>
          <p:nvPr/>
        </p:nvSpPr>
        <p:spPr>
          <a:xfrm>
            <a:off x="17379" y="58687"/>
            <a:ext cx="2601975" cy="338554"/>
          </a:xfrm>
          <a:prstGeom prst="rect">
            <a:avLst/>
          </a:prstGeom>
          <a:noFill/>
          <a:effectLst>
            <a:outerShdw blurRad="50800" dist="38100" dir="2700000" algn="tl" rotWithShape="0">
              <a:prstClr val="black">
                <a:alpha val="40000"/>
              </a:prstClr>
            </a:outerShdw>
          </a:effectLst>
        </p:spPr>
        <p:txBody>
          <a:bodyPr wrap="square" rtlCol="0">
            <a:spAutoFit/>
          </a:bodyPr>
          <a:lstStyle/>
          <a:p>
            <a:r>
              <a:rPr lang="nl-NL" sz="1600" dirty="0">
                <a:solidFill>
                  <a:schemeClr val="bg1"/>
                </a:solidFill>
                <a:latin typeface="Tunga" panose="020B0502040204020203" pitchFamily="34" charset="0"/>
                <a:cs typeface="Tunga" panose="020B0502040204020203" pitchFamily="34" charset="0"/>
              </a:rPr>
              <a:t>No container # - Import</a:t>
            </a:r>
          </a:p>
        </p:txBody>
      </p:sp>
      <p:sp>
        <p:nvSpPr>
          <p:cNvPr id="59" name="TextBox 58"/>
          <p:cNvSpPr txBox="1"/>
          <p:nvPr/>
        </p:nvSpPr>
        <p:spPr>
          <a:xfrm>
            <a:off x="669012" y="2816846"/>
            <a:ext cx="1080745" cy="461665"/>
          </a:xfrm>
          <a:prstGeom prst="rect">
            <a:avLst/>
          </a:prstGeom>
          <a:noFill/>
        </p:spPr>
        <p:txBody>
          <a:bodyPr wrap="none" rtlCol="0">
            <a:spAutoFit/>
          </a:bodyPr>
          <a:lstStyle/>
          <a:p>
            <a:r>
              <a:rPr lang="en-GB" sz="1200" b="1" dirty="0"/>
              <a:t>Vessel</a:t>
            </a:r>
          </a:p>
          <a:p>
            <a:r>
              <a:rPr lang="en-GB" sz="1200" dirty="0">
                <a:latin typeface="Tunga" panose="020B0502040204020203" pitchFamily="34" charset="0"/>
                <a:cs typeface="Tunga" panose="020B0502040204020203" pitchFamily="34" charset="0"/>
              </a:rPr>
              <a:t>Magleby Maersk</a:t>
            </a:r>
          </a:p>
        </p:txBody>
      </p:sp>
      <p:sp>
        <p:nvSpPr>
          <p:cNvPr id="63" name="Rectangle 62">
            <a:hlinkClick r:id="rId16" action="ppaction://hlinksldjump"/>
          </p:cNvPr>
          <p:cNvSpPr/>
          <p:nvPr/>
        </p:nvSpPr>
        <p:spPr>
          <a:xfrm>
            <a:off x="217123" y="2864397"/>
            <a:ext cx="397788" cy="74044"/>
          </a:xfrm>
          <a:prstGeom prst="rect">
            <a:avLst/>
          </a:prstGeom>
          <a:solidFill>
            <a:schemeClr val="bg1">
              <a:lumMod val="8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a:p>
        </p:txBody>
      </p:sp>
    </p:spTree>
    <p:controls>
      <mc:AlternateContent xmlns:mc="http://schemas.openxmlformats.org/markup-compatibility/2006">
        <mc:Choice xmlns:v="urn:schemas-microsoft-com:vml" Requires="v">
          <p:control spid="86116" name="ScrollBar1" r:id="rId2" imgW="85680" imgH="2666880"/>
        </mc:Choice>
        <mc:Fallback>
          <p:control name="ScrollBar1" r:id="rId2" imgW="85680" imgH="2666880">
            <p:pic>
              <p:nvPicPr>
                <p:cNvPr id="38" name="ScrollBar1"/>
                <p:cNvPicPr>
                  <a:picLocks/>
                </p:cNvPicPr>
                <p:nvPr/>
              </p:nvPicPr>
              <p:blipFill>
                <a:blip r:embed="rId22"/>
                <a:stretch>
                  <a:fillRect/>
                </a:stretch>
              </p:blipFill>
              <p:spPr>
                <a:xfrm>
                  <a:off x="7010401" y="914400"/>
                  <a:ext cx="87293" cy="2664312"/>
                </a:xfrm>
                <a:prstGeom prst="rect">
                  <a:avLst/>
                </a:prstGeom>
              </p:spPr>
            </p:pic>
          </p:control>
        </mc:Fallback>
      </mc:AlternateContent>
      <mc:AlternateContent xmlns:mc="http://schemas.openxmlformats.org/markup-compatibility/2006">
        <mc:Choice xmlns:v="urn:schemas-microsoft-com:vml" Requires="v">
          <p:control spid="86117" name="ScrollBar2" r:id="rId3" imgW="4419720" imgH="123840"/>
        </mc:Choice>
        <mc:Fallback>
          <p:control name="ScrollBar2" r:id="rId3" imgW="4419720" imgH="123840">
            <p:pic>
              <p:nvPicPr>
                <p:cNvPr id="39" name="ScrollBar2"/>
                <p:cNvPicPr>
                  <a:picLocks/>
                </p:cNvPicPr>
                <p:nvPr/>
              </p:nvPicPr>
              <p:blipFill>
                <a:blip r:embed="rId23"/>
                <a:stretch>
                  <a:fillRect/>
                </a:stretch>
              </p:blipFill>
              <p:spPr>
                <a:xfrm>
                  <a:off x="2590800" y="3457834"/>
                  <a:ext cx="4419600" cy="120878"/>
                </a:xfrm>
                <a:prstGeom prst="rect">
                  <a:avLst/>
                </a:prstGeom>
              </p:spPr>
            </p:pic>
          </p:control>
        </mc:Fallback>
      </mc:AlternateContent>
    </p:controls>
    <p:extLst>
      <p:ext uri="{BB962C8B-B14F-4D97-AF65-F5344CB8AC3E}">
        <p14:creationId xmlns:p14="http://schemas.microsoft.com/office/powerpoint/2010/main" val="3862728303"/>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 name="Rectangle 78">
            <a:hlinkClick r:id="rId6" action="ppaction://hlinksldjump"/>
          </p:cNvPr>
          <p:cNvSpPr/>
          <p:nvPr/>
        </p:nvSpPr>
        <p:spPr>
          <a:xfrm>
            <a:off x="7696200" y="4754618"/>
            <a:ext cx="2616434" cy="520435"/>
          </a:xfrm>
          <a:prstGeom prst="rect">
            <a:avLst/>
          </a:prstGeom>
          <a:solidFill>
            <a:schemeClr val="bg1">
              <a:lumMod val="75000"/>
            </a:schemeClr>
          </a:solidFill>
          <a:ln>
            <a:solidFill>
              <a:schemeClr val="bg1">
                <a:lumMod val="85000"/>
              </a:schemeClr>
            </a:solidFill>
          </a:ln>
          <a:effectLst>
            <a:outerShdw blurRad="50800" dist="38100" dir="18900000" algn="bl" rotWithShape="0">
              <a:prstClr val="black">
                <a:alpha val="40000"/>
              </a:prstClr>
            </a:outerShdw>
          </a:effectLst>
        </p:spPr>
        <p:style>
          <a:lnRef idx="2">
            <a:schemeClr val="accent2"/>
          </a:lnRef>
          <a:fillRef idx="1">
            <a:schemeClr val="lt1"/>
          </a:fillRef>
          <a:effectRef idx="0">
            <a:schemeClr val="accent2"/>
          </a:effectRef>
          <a:fontRef idx="minor">
            <a:schemeClr val="dk1"/>
          </a:fontRef>
        </p:style>
        <p:txBody>
          <a:bodyPr lIns="0" rIns="0" bIns="0" rtlCol="0" anchor="ctr"/>
          <a:lstStyle/>
          <a:p>
            <a:pPr marL="91440"/>
            <a:r>
              <a:rPr lang="en-GB" sz="1000" b="1" dirty="0">
                <a:solidFill>
                  <a:schemeClr val="bg1"/>
                </a:solidFill>
                <a:latin typeface="Tunga" panose="020B0502040204020203" pitchFamily="34" charset="0"/>
                <a:cs typeface="Tunga" panose="020B0502040204020203" pitchFamily="34" charset="0"/>
              </a:rPr>
              <a:t>Oosterhout Container Terminal, Oosterhout</a:t>
            </a:r>
          </a:p>
          <a:p>
            <a:pPr marL="91440"/>
            <a:r>
              <a:rPr lang="en-GB" sz="1000" dirty="0">
                <a:solidFill>
                  <a:schemeClr val="bg1"/>
                </a:solidFill>
                <a:latin typeface="Tunga" panose="020B0502040204020203" pitchFamily="34" charset="0"/>
                <a:cs typeface="Tunga" panose="020B0502040204020203" pitchFamily="34" charset="0"/>
                <a:sym typeface="Wingdings 3" panose="05040102010807070707" pitchFamily="18" charset="2"/>
              </a:rPr>
              <a:t> </a:t>
            </a:r>
            <a:r>
              <a:rPr lang="en-GB" sz="1000" dirty="0">
                <a:solidFill>
                  <a:schemeClr val="bg1"/>
                </a:solidFill>
                <a:latin typeface="Tunga" panose="020B0502040204020203" pitchFamily="34" charset="0"/>
                <a:cs typeface="Tunga" panose="020B0502040204020203" pitchFamily="34" charset="0"/>
              </a:rPr>
              <a:t>Round Trip</a:t>
            </a:r>
          </a:p>
        </p:txBody>
      </p:sp>
      <p:sp>
        <p:nvSpPr>
          <p:cNvPr id="72" name="Rectangle 71">
            <a:hlinkClick r:id="rId7" action="ppaction://hlinksldjump"/>
          </p:cNvPr>
          <p:cNvSpPr/>
          <p:nvPr/>
        </p:nvSpPr>
        <p:spPr>
          <a:xfrm>
            <a:off x="7731829" y="952377"/>
            <a:ext cx="2616434" cy="520435"/>
          </a:xfrm>
          <a:prstGeom prst="rect">
            <a:avLst/>
          </a:prstGeom>
          <a:solidFill>
            <a:srgbClr val="FFFFCC"/>
          </a:solidFill>
          <a:ln>
            <a:solidFill>
              <a:schemeClr val="bg1">
                <a:lumMod val="85000"/>
              </a:schemeClr>
            </a:solidFill>
          </a:ln>
          <a:effectLst>
            <a:outerShdw blurRad="50800" dist="38100" dir="18900000" algn="bl" rotWithShape="0">
              <a:prstClr val="black">
                <a:alpha val="40000"/>
              </a:prstClr>
            </a:outerShdw>
          </a:effectLst>
        </p:spPr>
        <p:style>
          <a:lnRef idx="2">
            <a:schemeClr val="accent2"/>
          </a:lnRef>
          <a:fillRef idx="1">
            <a:schemeClr val="lt1"/>
          </a:fillRef>
          <a:effectRef idx="0">
            <a:schemeClr val="accent2"/>
          </a:effectRef>
          <a:fontRef idx="minor">
            <a:schemeClr val="dk1"/>
          </a:fontRef>
        </p:style>
        <p:txBody>
          <a:bodyPr lIns="0" rIns="0" bIns="0" rtlCol="0" anchor="ctr"/>
          <a:lstStyle/>
          <a:p>
            <a:pPr marL="91440"/>
            <a:r>
              <a:rPr lang="en-GB" sz="1000" b="1" dirty="0">
                <a:solidFill>
                  <a:schemeClr val="tx1"/>
                </a:solidFill>
                <a:latin typeface="Tunga" panose="020B0502040204020203" pitchFamily="34" charset="0"/>
                <a:cs typeface="Tunga" panose="020B0502040204020203" pitchFamily="34" charset="0"/>
              </a:rPr>
              <a:t>Delta Marine Terminals, </a:t>
            </a:r>
            <a:r>
              <a:rPr lang="en-GB" sz="1000" b="1" dirty="0" err="1">
                <a:solidFill>
                  <a:schemeClr val="tx1"/>
                </a:solidFill>
                <a:latin typeface="Tunga" panose="020B0502040204020203" pitchFamily="34" charset="0"/>
                <a:cs typeface="Tunga" panose="020B0502040204020203" pitchFamily="34" charset="0"/>
              </a:rPr>
              <a:t>Moerdijk</a:t>
            </a:r>
            <a:endParaRPr lang="en-GB" sz="1000" b="1" dirty="0">
              <a:solidFill>
                <a:schemeClr val="tx1"/>
              </a:solidFill>
              <a:latin typeface="Tunga" panose="020B0502040204020203" pitchFamily="34" charset="0"/>
              <a:cs typeface="Tunga" panose="020B0502040204020203" pitchFamily="34" charset="0"/>
            </a:endParaRPr>
          </a:p>
          <a:p>
            <a:pPr marL="91440"/>
            <a:r>
              <a:rPr lang="en-GB" sz="1000" dirty="0">
                <a:solidFill>
                  <a:schemeClr val="tx1"/>
                </a:solidFill>
                <a:latin typeface="Tunga" panose="020B0502040204020203" pitchFamily="34" charset="0"/>
                <a:cs typeface="Tunga" panose="020B0502040204020203" pitchFamily="34" charset="0"/>
                <a:sym typeface="Wingdings 3" panose="05040102010807070707" pitchFamily="18" charset="2"/>
              </a:rPr>
              <a:t> </a:t>
            </a:r>
            <a:r>
              <a:rPr lang="en-GB" sz="1000" dirty="0">
                <a:solidFill>
                  <a:schemeClr val="tx1"/>
                </a:solidFill>
                <a:latin typeface="Tunga" panose="020B0502040204020203" pitchFamily="34" charset="0"/>
                <a:cs typeface="Tunga" panose="020B0502040204020203" pitchFamily="34" charset="0"/>
              </a:rPr>
              <a:t>Single Trip </a:t>
            </a:r>
            <a:r>
              <a:rPr lang="en-GB" sz="1000" dirty="0">
                <a:solidFill>
                  <a:schemeClr val="tx1"/>
                </a:solidFill>
                <a:latin typeface="Tunga" panose="020B0502040204020203" pitchFamily="34" charset="0"/>
                <a:cs typeface="Tunga" panose="020B0502040204020203" pitchFamily="34" charset="0"/>
                <a:sym typeface="Wingdings 3" panose="05040102010807070707" pitchFamily="18" charset="2"/>
              </a:rPr>
              <a:t> </a:t>
            </a:r>
            <a:r>
              <a:rPr lang="en-GB" sz="1000" dirty="0">
                <a:solidFill>
                  <a:schemeClr val="tx1"/>
                </a:solidFill>
                <a:latin typeface="Tunga" panose="020B0502040204020203" pitchFamily="34" charset="0"/>
                <a:cs typeface="Tunga" panose="020B0502040204020203" pitchFamily="34" charset="0"/>
              </a:rPr>
              <a:t>Depot available for carrier </a:t>
            </a:r>
          </a:p>
        </p:txBody>
      </p:sp>
      <p:sp>
        <p:nvSpPr>
          <p:cNvPr id="26" name="Title 1"/>
          <p:cNvSpPr>
            <a:spLocks noGrp="1"/>
          </p:cNvSpPr>
          <p:nvPr>
            <p:ph type="title"/>
          </p:nvPr>
        </p:nvSpPr>
        <p:spPr>
          <a:xfrm>
            <a:off x="8762999" y="6400800"/>
            <a:ext cx="2533073" cy="381000"/>
          </a:xfrm>
        </p:spPr>
        <p:txBody>
          <a:bodyPr>
            <a:normAutofit/>
          </a:bodyPr>
          <a:lstStyle/>
          <a:p>
            <a:r>
              <a:rPr lang="en-GB" sz="800" dirty="0"/>
              <a:t>Menu option No container # import </a:t>
            </a:r>
            <a:r>
              <a:rPr lang="en-GB" sz="800" dirty="0" err="1"/>
              <a:t>Moerdijk</a:t>
            </a:r>
            <a:r>
              <a:rPr lang="en-GB" sz="800" dirty="0"/>
              <a:t> details</a:t>
            </a:r>
          </a:p>
        </p:txBody>
      </p:sp>
      <p:pic>
        <p:nvPicPr>
          <p:cNvPr id="24" name="Picture 23"/>
          <p:cNvPicPr>
            <a:picLocks noChangeAspect="1"/>
          </p:cNvPicPr>
          <p:nvPr/>
        </p:nvPicPr>
        <p:blipFill>
          <a:blip r:embed="rId8"/>
          <a:stretch>
            <a:fillRect/>
          </a:stretch>
        </p:blipFill>
        <p:spPr>
          <a:xfrm>
            <a:off x="2556803" y="914400"/>
            <a:ext cx="4506893" cy="2664312"/>
          </a:xfrm>
          <a:prstGeom prst="rect">
            <a:avLst/>
          </a:prstGeom>
          <a:effectLst>
            <a:outerShdw blurRad="50800" dist="38100" dir="18900000" algn="bl" rotWithShape="0">
              <a:prstClr val="black">
                <a:alpha val="40000"/>
              </a:prstClr>
            </a:outerShdw>
          </a:effectLst>
        </p:spPr>
      </p:pic>
      <p:sp>
        <p:nvSpPr>
          <p:cNvPr id="45" name="Rectangle 44"/>
          <p:cNvSpPr/>
          <p:nvPr/>
        </p:nvSpPr>
        <p:spPr>
          <a:xfrm>
            <a:off x="10325934" y="4754620"/>
            <a:ext cx="570543" cy="520435"/>
          </a:xfrm>
          <a:prstGeom prst="rect">
            <a:avLst/>
          </a:prstGeom>
          <a:solidFill>
            <a:schemeClr val="bg1"/>
          </a:solidFill>
          <a:ln>
            <a:solidFill>
              <a:schemeClr val="bg1">
                <a:lumMod val="85000"/>
              </a:schemeClr>
            </a:solidFill>
          </a:ln>
          <a:effectLst>
            <a:outerShdw blurRad="50800" dist="38100" dir="18900000" algn="bl" rotWithShape="0">
              <a:prstClr val="black">
                <a:alpha val="40000"/>
              </a:prstClr>
            </a:outerShdw>
          </a:effectLst>
        </p:spPr>
        <p:style>
          <a:lnRef idx="2">
            <a:schemeClr val="accent2"/>
          </a:lnRef>
          <a:fillRef idx="1">
            <a:schemeClr val="lt1"/>
          </a:fillRef>
          <a:effectRef idx="0">
            <a:schemeClr val="accent2"/>
          </a:effectRef>
          <a:fontRef idx="minor">
            <a:schemeClr val="dk1"/>
          </a:fontRef>
        </p:style>
        <p:txBody>
          <a:bodyPr lIns="0" rIns="0" bIns="0" rtlCol="0" anchor="ctr"/>
          <a:lstStyle/>
          <a:p>
            <a:pPr algn="ctr"/>
            <a:endParaRPr lang="en-GB" dirty="0">
              <a:latin typeface="Tunga" panose="020B0502040204020203" pitchFamily="34" charset="0"/>
              <a:cs typeface="Tunga" panose="020B0502040204020203" pitchFamily="34" charset="0"/>
            </a:endParaRPr>
          </a:p>
        </p:txBody>
      </p:sp>
      <p:sp>
        <p:nvSpPr>
          <p:cNvPr id="46" name="Rectangle 45"/>
          <p:cNvSpPr/>
          <p:nvPr/>
        </p:nvSpPr>
        <p:spPr>
          <a:xfrm>
            <a:off x="10337479" y="4058989"/>
            <a:ext cx="570543" cy="520435"/>
          </a:xfrm>
          <a:prstGeom prst="rect">
            <a:avLst/>
          </a:prstGeom>
          <a:solidFill>
            <a:schemeClr val="bg1"/>
          </a:solidFill>
          <a:ln>
            <a:solidFill>
              <a:schemeClr val="bg1">
                <a:lumMod val="85000"/>
              </a:schemeClr>
            </a:solidFill>
          </a:ln>
          <a:effectLst>
            <a:outerShdw blurRad="50800" dist="38100" dir="18900000" algn="bl" rotWithShape="0">
              <a:prstClr val="black">
                <a:alpha val="40000"/>
              </a:prstClr>
            </a:outerShdw>
          </a:effectLst>
        </p:spPr>
        <p:style>
          <a:lnRef idx="2">
            <a:schemeClr val="accent2"/>
          </a:lnRef>
          <a:fillRef idx="1">
            <a:schemeClr val="lt1"/>
          </a:fillRef>
          <a:effectRef idx="0">
            <a:schemeClr val="accent2"/>
          </a:effectRef>
          <a:fontRef idx="minor">
            <a:schemeClr val="dk1"/>
          </a:fontRef>
        </p:style>
        <p:txBody>
          <a:bodyPr lIns="0" rIns="0" bIns="0" rtlCol="0" anchor="ctr"/>
          <a:lstStyle/>
          <a:p>
            <a:pPr algn="ctr"/>
            <a:endParaRPr lang="en-GB" dirty="0">
              <a:latin typeface="Tunga" panose="020B0502040204020203" pitchFamily="34" charset="0"/>
              <a:cs typeface="Tunga" panose="020B0502040204020203" pitchFamily="34" charset="0"/>
            </a:endParaRPr>
          </a:p>
        </p:txBody>
      </p:sp>
      <p:sp>
        <p:nvSpPr>
          <p:cNvPr id="48" name="Rectangle 47"/>
          <p:cNvSpPr/>
          <p:nvPr/>
        </p:nvSpPr>
        <p:spPr>
          <a:xfrm>
            <a:off x="10325934" y="946513"/>
            <a:ext cx="570543" cy="520435"/>
          </a:xfrm>
          <a:prstGeom prst="rect">
            <a:avLst/>
          </a:prstGeom>
          <a:solidFill>
            <a:schemeClr val="bg1"/>
          </a:solidFill>
          <a:ln>
            <a:solidFill>
              <a:schemeClr val="bg1">
                <a:lumMod val="85000"/>
              </a:schemeClr>
            </a:solidFill>
          </a:ln>
          <a:effectLst>
            <a:outerShdw blurRad="50800" dist="38100" dir="18900000" algn="bl" rotWithShape="0">
              <a:prstClr val="black">
                <a:alpha val="40000"/>
              </a:prstClr>
            </a:outerShdw>
          </a:effectLst>
        </p:spPr>
        <p:style>
          <a:lnRef idx="2">
            <a:schemeClr val="accent2"/>
          </a:lnRef>
          <a:fillRef idx="1">
            <a:schemeClr val="lt1"/>
          </a:fillRef>
          <a:effectRef idx="0">
            <a:schemeClr val="accent2"/>
          </a:effectRef>
          <a:fontRef idx="minor">
            <a:schemeClr val="dk1"/>
          </a:fontRef>
        </p:style>
        <p:txBody>
          <a:bodyPr lIns="0" rIns="0" bIns="0" rtlCol="0" anchor="ctr"/>
          <a:lstStyle/>
          <a:p>
            <a:pPr algn="ctr"/>
            <a:endParaRPr lang="en-GB" dirty="0">
              <a:latin typeface="Tunga" panose="020B0502040204020203" pitchFamily="34" charset="0"/>
              <a:cs typeface="Tunga" panose="020B0502040204020203" pitchFamily="34" charset="0"/>
            </a:endParaRPr>
          </a:p>
        </p:txBody>
      </p:sp>
      <p:pic>
        <p:nvPicPr>
          <p:cNvPr id="49" name="Picture 2"/>
          <p:cNvPicPr>
            <a:picLocks noChangeAspect="1" noChangeArrowheads="1"/>
          </p:cNvPicPr>
          <p:nvPr/>
        </p:nvPicPr>
        <p:blipFill>
          <a:blip r:embed="rId9">
            <a:duotone>
              <a:schemeClr val="bg2">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10381204" y="987654"/>
            <a:ext cx="438150" cy="438150"/>
          </a:xfrm>
          <a:prstGeom prst="rect">
            <a:avLst/>
          </a:prstGeom>
          <a:noFill/>
          <a:ln>
            <a:noFill/>
          </a:ln>
          <a:effectLst>
            <a:outerShdw blurRad="50800" dist="38100" dir="18900000" algn="bl" rotWithShape="0">
              <a:prstClr val="black">
                <a:alpha val="40000"/>
              </a:prstClr>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50" name="Picture 3"/>
          <p:cNvPicPr>
            <a:picLocks noChangeAspect="1" noChangeArrowheads="1"/>
          </p:cNvPicPr>
          <p:nvPr/>
        </p:nvPicPr>
        <p:blipFill>
          <a:blip r:embed="rId10">
            <a:duotone>
              <a:schemeClr val="bg2">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10437692" y="4114321"/>
            <a:ext cx="370114" cy="409769"/>
          </a:xfrm>
          <a:prstGeom prst="rect">
            <a:avLst/>
          </a:prstGeom>
          <a:noFill/>
          <a:ln>
            <a:noFill/>
          </a:ln>
          <a:effectLst>
            <a:outerShdw blurRad="50800" dist="38100" dir="18900000" algn="bl" rotWithShape="0">
              <a:prstClr val="black">
                <a:alpha val="40000"/>
              </a:prstClr>
            </a:outerShdw>
          </a:effectLst>
          <a:extLst/>
        </p:spPr>
      </p:pic>
      <p:pic>
        <p:nvPicPr>
          <p:cNvPr id="51" name="Picture 2"/>
          <p:cNvPicPr>
            <a:picLocks noChangeAspect="1" noChangeArrowheads="1"/>
          </p:cNvPicPr>
          <p:nvPr/>
        </p:nvPicPr>
        <p:blipFill>
          <a:blip r:embed="rId9">
            <a:duotone>
              <a:schemeClr val="bg2">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10367870" y="4795761"/>
            <a:ext cx="438150" cy="438150"/>
          </a:xfrm>
          <a:prstGeom prst="rect">
            <a:avLst/>
          </a:prstGeom>
          <a:noFill/>
          <a:ln>
            <a:noFill/>
          </a:ln>
          <a:effectLst>
            <a:outerShdw blurRad="50800" dist="38100" dir="18900000" algn="bl" rotWithShape="0">
              <a:prstClr val="black">
                <a:alpha val="40000"/>
              </a:prstClr>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52" name="Rectangle 51">
            <a:hlinkClick r:id="rId11" action="ppaction://hlinksldjump"/>
          </p:cNvPr>
          <p:cNvSpPr/>
          <p:nvPr/>
        </p:nvSpPr>
        <p:spPr>
          <a:xfrm>
            <a:off x="7731829" y="4058561"/>
            <a:ext cx="2616434" cy="520435"/>
          </a:xfrm>
          <a:prstGeom prst="rect">
            <a:avLst/>
          </a:prstGeom>
          <a:solidFill>
            <a:schemeClr val="bg1">
              <a:lumMod val="75000"/>
            </a:schemeClr>
          </a:solidFill>
          <a:ln>
            <a:solidFill>
              <a:schemeClr val="bg1">
                <a:lumMod val="85000"/>
              </a:schemeClr>
            </a:solidFill>
          </a:ln>
          <a:effectLst>
            <a:outerShdw blurRad="50800" dist="38100" dir="18900000" algn="bl" rotWithShape="0">
              <a:prstClr val="black">
                <a:alpha val="40000"/>
              </a:prstClr>
            </a:outerShdw>
          </a:effectLst>
        </p:spPr>
        <p:style>
          <a:lnRef idx="2">
            <a:schemeClr val="accent2"/>
          </a:lnRef>
          <a:fillRef idx="1">
            <a:schemeClr val="lt1"/>
          </a:fillRef>
          <a:effectRef idx="0">
            <a:schemeClr val="accent2"/>
          </a:effectRef>
          <a:fontRef idx="minor">
            <a:schemeClr val="dk1"/>
          </a:fontRef>
        </p:style>
        <p:txBody>
          <a:bodyPr lIns="0" rIns="0" bIns="0" rtlCol="0" anchor="ctr"/>
          <a:lstStyle/>
          <a:p>
            <a:pPr marL="91440"/>
            <a:r>
              <a:rPr lang="en-GB" sz="1000" b="1" dirty="0">
                <a:solidFill>
                  <a:schemeClr val="bg1"/>
                </a:solidFill>
                <a:latin typeface="Tunga" panose="020B0502040204020203" pitchFamily="34" charset="0"/>
                <a:cs typeface="Tunga" panose="020B0502040204020203" pitchFamily="34" charset="0"/>
              </a:rPr>
              <a:t>Barge Terminal Tilburg, Tilburg</a:t>
            </a:r>
          </a:p>
          <a:p>
            <a:pPr marL="91440"/>
            <a:r>
              <a:rPr lang="nl-NL" sz="1000" dirty="0">
                <a:solidFill>
                  <a:schemeClr val="bg1"/>
                </a:solidFill>
                <a:latin typeface="Tunga" panose="020B0502040204020203" pitchFamily="34" charset="0"/>
                <a:cs typeface="Tunga" panose="020B0502040204020203" pitchFamily="34" charset="0"/>
                <a:sym typeface="Wingdings 3" panose="05040102010807070707" pitchFamily="18" charset="2"/>
              </a:rPr>
              <a:t> </a:t>
            </a:r>
            <a:r>
              <a:rPr lang="nl-NL" sz="1000" dirty="0">
                <a:solidFill>
                  <a:schemeClr val="bg1"/>
                </a:solidFill>
                <a:latin typeface="Tunga" panose="020B0502040204020203" pitchFamily="34" charset="0"/>
                <a:cs typeface="Tunga" panose="020B0502040204020203" pitchFamily="34" charset="0"/>
              </a:rPr>
              <a:t>Single Trip, </a:t>
            </a:r>
            <a:r>
              <a:rPr lang="nl-NL" sz="1000" dirty="0">
                <a:solidFill>
                  <a:schemeClr val="bg1"/>
                </a:solidFill>
                <a:latin typeface="Tunga" panose="020B0502040204020203" pitchFamily="34" charset="0"/>
                <a:cs typeface="Tunga" panose="020B0502040204020203" pitchFamily="34" charset="0"/>
                <a:sym typeface="Wingdings 3" panose="05040102010807070707" pitchFamily="18" charset="2"/>
              </a:rPr>
              <a:t> </a:t>
            </a:r>
            <a:r>
              <a:rPr lang="nl-NL" sz="1000" dirty="0">
                <a:solidFill>
                  <a:schemeClr val="bg1"/>
                </a:solidFill>
                <a:latin typeface="Tunga" panose="020B0502040204020203" pitchFamily="34" charset="0"/>
                <a:cs typeface="Tunga" panose="020B0502040204020203" pitchFamily="34" charset="0"/>
              </a:rPr>
              <a:t>Depot </a:t>
            </a:r>
            <a:r>
              <a:rPr lang="nl-NL" sz="1000" dirty="0" err="1">
                <a:solidFill>
                  <a:schemeClr val="bg1"/>
                </a:solidFill>
                <a:latin typeface="Tunga" panose="020B0502040204020203" pitchFamily="34" charset="0"/>
                <a:cs typeface="Tunga" panose="020B0502040204020203" pitchFamily="34" charset="0"/>
              </a:rPr>
              <a:t>available</a:t>
            </a:r>
            <a:r>
              <a:rPr lang="nl-NL" sz="1000" dirty="0">
                <a:solidFill>
                  <a:schemeClr val="bg1"/>
                </a:solidFill>
                <a:latin typeface="Tunga" panose="020B0502040204020203" pitchFamily="34" charset="0"/>
                <a:cs typeface="Tunga" panose="020B0502040204020203" pitchFamily="34" charset="0"/>
              </a:rPr>
              <a:t> </a:t>
            </a:r>
            <a:r>
              <a:rPr lang="nl-NL" sz="1000" dirty="0" err="1">
                <a:solidFill>
                  <a:schemeClr val="bg1"/>
                </a:solidFill>
                <a:latin typeface="Tunga" panose="020B0502040204020203" pitchFamily="34" charset="0"/>
                <a:cs typeface="Tunga" panose="020B0502040204020203" pitchFamily="34" charset="0"/>
              </a:rPr>
              <a:t>for</a:t>
            </a:r>
            <a:r>
              <a:rPr lang="nl-NL" sz="1000" dirty="0">
                <a:solidFill>
                  <a:schemeClr val="bg1"/>
                </a:solidFill>
                <a:latin typeface="Tunga" panose="020B0502040204020203" pitchFamily="34" charset="0"/>
                <a:cs typeface="Tunga" panose="020B0502040204020203" pitchFamily="34" charset="0"/>
              </a:rPr>
              <a:t> carrier</a:t>
            </a:r>
          </a:p>
        </p:txBody>
      </p:sp>
      <p:sp>
        <p:nvSpPr>
          <p:cNvPr id="54" name="Rectangle 53"/>
          <p:cNvSpPr/>
          <p:nvPr/>
        </p:nvSpPr>
        <p:spPr>
          <a:xfrm>
            <a:off x="10887924" y="946513"/>
            <a:ext cx="570543" cy="520435"/>
          </a:xfrm>
          <a:prstGeom prst="rect">
            <a:avLst/>
          </a:prstGeom>
          <a:solidFill>
            <a:schemeClr val="bg1"/>
          </a:solidFill>
          <a:ln>
            <a:solidFill>
              <a:schemeClr val="bg1">
                <a:lumMod val="85000"/>
              </a:schemeClr>
            </a:solidFill>
          </a:ln>
          <a:effectLst>
            <a:outerShdw blurRad="50800" dist="38100" dir="18900000" algn="bl" rotWithShape="0">
              <a:prstClr val="black">
                <a:alpha val="40000"/>
              </a:prstClr>
            </a:outerShdw>
          </a:effectLst>
        </p:spPr>
        <p:style>
          <a:lnRef idx="2">
            <a:schemeClr val="accent2"/>
          </a:lnRef>
          <a:fillRef idx="1">
            <a:schemeClr val="lt1"/>
          </a:fillRef>
          <a:effectRef idx="0">
            <a:schemeClr val="accent2"/>
          </a:effectRef>
          <a:fontRef idx="minor">
            <a:schemeClr val="dk1"/>
          </a:fontRef>
        </p:style>
        <p:txBody>
          <a:bodyPr lIns="0" rIns="0" bIns="0" rtlCol="0" anchor="ctr"/>
          <a:lstStyle/>
          <a:p>
            <a:pPr algn="ctr"/>
            <a:r>
              <a:rPr lang="en-GB" sz="1000" dirty="0">
                <a:solidFill>
                  <a:schemeClr val="bg1">
                    <a:lumMod val="50000"/>
                  </a:schemeClr>
                </a:solidFill>
                <a:latin typeface="Tunga" panose="020B0502040204020203" pitchFamily="34" charset="0"/>
                <a:cs typeface="Tunga" panose="020B0502040204020203" pitchFamily="34" charset="0"/>
              </a:rPr>
              <a:t>€ 124.20</a:t>
            </a:r>
          </a:p>
        </p:txBody>
      </p:sp>
      <p:sp>
        <p:nvSpPr>
          <p:cNvPr id="55" name="Rectangle 54"/>
          <p:cNvSpPr/>
          <p:nvPr/>
        </p:nvSpPr>
        <p:spPr>
          <a:xfrm>
            <a:off x="10899469" y="4058987"/>
            <a:ext cx="570543" cy="520435"/>
          </a:xfrm>
          <a:prstGeom prst="rect">
            <a:avLst/>
          </a:prstGeom>
          <a:solidFill>
            <a:schemeClr val="bg1"/>
          </a:solidFill>
          <a:ln>
            <a:solidFill>
              <a:schemeClr val="bg1">
                <a:lumMod val="85000"/>
              </a:schemeClr>
            </a:solidFill>
          </a:ln>
          <a:effectLst>
            <a:outerShdw blurRad="50800" dist="38100" dir="18900000" algn="bl" rotWithShape="0">
              <a:prstClr val="black">
                <a:alpha val="40000"/>
              </a:prstClr>
            </a:outerShdw>
          </a:effectLst>
        </p:spPr>
        <p:style>
          <a:lnRef idx="2">
            <a:schemeClr val="accent2"/>
          </a:lnRef>
          <a:fillRef idx="1">
            <a:schemeClr val="lt1"/>
          </a:fillRef>
          <a:effectRef idx="0">
            <a:schemeClr val="accent2"/>
          </a:effectRef>
          <a:fontRef idx="minor">
            <a:schemeClr val="dk1"/>
          </a:fontRef>
        </p:style>
        <p:txBody>
          <a:bodyPr lIns="0" rIns="0" bIns="0" rtlCol="0" anchor="ctr"/>
          <a:lstStyle/>
          <a:p>
            <a:pPr algn="ctr"/>
            <a:r>
              <a:rPr lang="en-GB" sz="1000" dirty="0">
                <a:solidFill>
                  <a:schemeClr val="bg1">
                    <a:lumMod val="50000"/>
                  </a:schemeClr>
                </a:solidFill>
                <a:latin typeface="Tunga" panose="020B0502040204020203" pitchFamily="34" charset="0"/>
                <a:cs typeface="Tunga" panose="020B0502040204020203" pitchFamily="34" charset="0"/>
              </a:rPr>
              <a:t>€ 145.98</a:t>
            </a:r>
          </a:p>
        </p:txBody>
      </p:sp>
      <p:sp>
        <p:nvSpPr>
          <p:cNvPr id="56" name="Rectangle 55"/>
          <p:cNvSpPr/>
          <p:nvPr/>
        </p:nvSpPr>
        <p:spPr>
          <a:xfrm>
            <a:off x="10896477" y="4754618"/>
            <a:ext cx="570543" cy="520435"/>
          </a:xfrm>
          <a:prstGeom prst="rect">
            <a:avLst/>
          </a:prstGeom>
          <a:solidFill>
            <a:schemeClr val="bg1"/>
          </a:solidFill>
          <a:ln>
            <a:solidFill>
              <a:schemeClr val="bg1">
                <a:lumMod val="85000"/>
              </a:schemeClr>
            </a:solidFill>
          </a:ln>
          <a:effectLst>
            <a:outerShdw blurRad="50800" dist="38100" dir="18900000" algn="bl" rotWithShape="0">
              <a:prstClr val="black">
                <a:alpha val="40000"/>
              </a:prstClr>
            </a:outerShdw>
          </a:effectLst>
        </p:spPr>
        <p:style>
          <a:lnRef idx="2">
            <a:schemeClr val="accent2"/>
          </a:lnRef>
          <a:fillRef idx="1">
            <a:schemeClr val="lt1"/>
          </a:fillRef>
          <a:effectRef idx="0">
            <a:schemeClr val="accent2"/>
          </a:effectRef>
          <a:fontRef idx="minor">
            <a:schemeClr val="dk1"/>
          </a:fontRef>
        </p:style>
        <p:txBody>
          <a:bodyPr lIns="0" rIns="0" bIns="0" rtlCol="0" anchor="ctr"/>
          <a:lstStyle/>
          <a:p>
            <a:pPr algn="ctr"/>
            <a:r>
              <a:rPr lang="en-GB" sz="1000" dirty="0">
                <a:solidFill>
                  <a:schemeClr val="bg1">
                    <a:lumMod val="50000"/>
                  </a:schemeClr>
                </a:solidFill>
                <a:latin typeface="Tunga" panose="020B0502040204020203" pitchFamily="34" charset="0"/>
                <a:cs typeface="Tunga" panose="020B0502040204020203" pitchFamily="34" charset="0"/>
              </a:rPr>
              <a:t>€ 150.50</a:t>
            </a:r>
          </a:p>
        </p:txBody>
      </p:sp>
      <p:sp>
        <p:nvSpPr>
          <p:cNvPr id="67" name="Rectangle 66"/>
          <p:cNvSpPr/>
          <p:nvPr/>
        </p:nvSpPr>
        <p:spPr>
          <a:xfrm>
            <a:off x="7717110" y="1619346"/>
            <a:ext cx="3190912" cy="2343784"/>
          </a:xfrm>
          <a:prstGeom prst="rect">
            <a:avLst/>
          </a:prstGeom>
          <a:noFill/>
          <a:ln>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GB" dirty="0">
              <a:latin typeface="Tunga" panose="020B0502040204020203" pitchFamily="34" charset="0"/>
              <a:cs typeface="Tunga" panose="020B0502040204020203" pitchFamily="34" charset="0"/>
            </a:endParaRPr>
          </a:p>
        </p:txBody>
      </p:sp>
      <p:graphicFrame>
        <p:nvGraphicFramePr>
          <p:cNvPr id="68" name="Table 67"/>
          <p:cNvGraphicFramePr>
            <a:graphicFrameLocks noGrp="1"/>
          </p:cNvGraphicFramePr>
          <p:nvPr>
            <p:extLst/>
          </p:nvPr>
        </p:nvGraphicFramePr>
        <p:xfrm>
          <a:off x="7847629" y="1689078"/>
          <a:ext cx="3003445" cy="2194560"/>
        </p:xfrm>
        <a:graphic>
          <a:graphicData uri="http://schemas.openxmlformats.org/drawingml/2006/table">
            <a:tbl>
              <a:tblPr bandRow="1">
                <a:tableStyleId>{073A0DAA-6AF3-43AB-8588-CEC1D06C72B9}</a:tableStyleId>
              </a:tblPr>
              <a:tblGrid>
                <a:gridCol w="413886">
                  <a:extLst>
                    <a:ext uri="{9D8B030D-6E8A-4147-A177-3AD203B41FA5}">
                      <a16:colId xmlns:a16="http://schemas.microsoft.com/office/drawing/2014/main" val="4030763412"/>
                    </a:ext>
                  </a:extLst>
                </a:gridCol>
                <a:gridCol w="1527070">
                  <a:extLst>
                    <a:ext uri="{9D8B030D-6E8A-4147-A177-3AD203B41FA5}">
                      <a16:colId xmlns:a16="http://schemas.microsoft.com/office/drawing/2014/main" val="20000"/>
                    </a:ext>
                  </a:extLst>
                </a:gridCol>
                <a:gridCol w="1062489">
                  <a:extLst>
                    <a:ext uri="{9D8B030D-6E8A-4147-A177-3AD203B41FA5}">
                      <a16:colId xmlns:a16="http://schemas.microsoft.com/office/drawing/2014/main" val="20001"/>
                    </a:ext>
                  </a:extLst>
                </a:gridCol>
              </a:tblGrid>
              <a:tr h="0">
                <a:tc rowSpan="5">
                  <a:txBody>
                    <a:bodyPr/>
                    <a:lstStyle/>
                    <a:p>
                      <a:r>
                        <a:rPr lang="nl-NL" sz="1000" dirty="0">
                          <a:solidFill>
                            <a:schemeClr val="bg1"/>
                          </a:solidFill>
                          <a:latin typeface="Tunga" panose="020B0502040204020203" pitchFamily="34" charset="0"/>
                          <a:cs typeface="Tunga" panose="020B0502040204020203" pitchFamily="34" charset="0"/>
                        </a:rPr>
                        <a:t>DMT</a:t>
                      </a:r>
                    </a:p>
                  </a:txBody>
                  <a:tcPr>
                    <a:solidFill>
                      <a:schemeClr val="bg1">
                        <a:lumMod val="50000"/>
                      </a:schemeClr>
                    </a:solidFill>
                  </a:tcPr>
                </a:tc>
                <a:tc>
                  <a:txBody>
                    <a:bodyPr/>
                    <a:lstStyle/>
                    <a:p>
                      <a:r>
                        <a:rPr lang="nl-NL" sz="1000" dirty="0">
                          <a:solidFill>
                            <a:schemeClr val="bg1"/>
                          </a:solidFill>
                          <a:latin typeface="Tunga" panose="020B0502040204020203" pitchFamily="34" charset="0"/>
                          <a:cs typeface="Tunga" panose="020B0502040204020203" pitchFamily="34" charset="0"/>
                        </a:rPr>
                        <a:t>Free </a:t>
                      </a:r>
                      <a:r>
                        <a:rPr lang="nl-NL" sz="1000" dirty="0" err="1">
                          <a:solidFill>
                            <a:schemeClr val="bg1"/>
                          </a:solidFill>
                          <a:latin typeface="Tunga" panose="020B0502040204020203" pitchFamily="34" charset="0"/>
                          <a:cs typeface="Tunga" panose="020B0502040204020203" pitchFamily="34" charset="0"/>
                        </a:rPr>
                        <a:t>hours</a:t>
                      </a:r>
                      <a:r>
                        <a:rPr lang="nl-NL" sz="1000" dirty="0">
                          <a:solidFill>
                            <a:schemeClr val="bg1"/>
                          </a:solidFill>
                          <a:latin typeface="Tunga" panose="020B0502040204020203" pitchFamily="34" charset="0"/>
                          <a:cs typeface="Tunga" panose="020B0502040204020203" pitchFamily="34" charset="0"/>
                        </a:rPr>
                        <a:t> (</a:t>
                      </a:r>
                      <a:r>
                        <a:rPr lang="nl-NL" sz="1000" dirty="0" err="1">
                          <a:solidFill>
                            <a:schemeClr val="bg1"/>
                          </a:solidFill>
                          <a:latin typeface="Tunga" panose="020B0502040204020203" pitchFamily="34" charset="0"/>
                          <a:cs typeface="Tunga" panose="020B0502040204020203" pitchFamily="34" charset="0"/>
                        </a:rPr>
                        <a:t>un</a:t>
                      </a:r>
                      <a:r>
                        <a:rPr lang="nl-NL" sz="1000" dirty="0">
                          <a:solidFill>
                            <a:schemeClr val="bg1"/>
                          </a:solidFill>
                          <a:latin typeface="Tunga" panose="020B0502040204020203" pitchFamily="34" charset="0"/>
                          <a:cs typeface="Tunga" panose="020B0502040204020203" pitchFamily="34" charset="0"/>
                        </a:rPr>
                        <a:t>)</a:t>
                      </a:r>
                      <a:r>
                        <a:rPr lang="nl-NL" sz="1000" dirty="0" err="1">
                          <a:solidFill>
                            <a:schemeClr val="bg1"/>
                          </a:solidFill>
                          <a:latin typeface="Tunga" panose="020B0502040204020203" pitchFamily="34" charset="0"/>
                          <a:cs typeface="Tunga" panose="020B0502040204020203" pitchFamily="34" charset="0"/>
                        </a:rPr>
                        <a:t>loading</a:t>
                      </a:r>
                      <a:endParaRPr lang="nl-NL" sz="1000" dirty="0">
                        <a:solidFill>
                          <a:schemeClr val="bg1"/>
                        </a:solidFill>
                        <a:latin typeface="Tunga" panose="020B0502040204020203" pitchFamily="34" charset="0"/>
                        <a:cs typeface="Tunga" panose="020B0502040204020203" pitchFamily="34" charset="0"/>
                      </a:endParaRPr>
                    </a:p>
                  </a:txBody>
                  <a:tcPr>
                    <a:solidFill>
                      <a:schemeClr val="bg1">
                        <a:lumMod val="50000"/>
                      </a:schemeClr>
                    </a:solidFill>
                  </a:tcPr>
                </a:tc>
                <a:tc>
                  <a:txBody>
                    <a:bodyPr/>
                    <a:lstStyle/>
                    <a:p>
                      <a:r>
                        <a:rPr lang="nl-NL" sz="1000" dirty="0">
                          <a:solidFill>
                            <a:schemeClr val="bg1"/>
                          </a:solidFill>
                          <a:latin typeface="Tunga" panose="020B0502040204020203" pitchFamily="34" charset="0"/>
                          <a:cs typeface="Tunga" panose="020B0502040204020203" pitchFamily="34" charset="0"/>
                        </a:rPr>
                        <a:t>2 </a:t>
                      </a:r>
                    </a:p>
                  </a:txBody>
                  <a:tcPr>
                    <a:solidFill>
                      <a:schemeClr val="bg1">
                        <a:lumMod val="65000"/>
                      </a:schemeClr>
                    </a:solidFill>
                  </a:tcPr>
                </a:tc>
                <a:extLst>
                  <a:ext uri="{0D108BD9-81ED-4DB2-BD59-A6C34878D82A}">
                    <a16:rowId xmlns:a16="http://schemas.microsoft.com/office/drawing/2014/main" val="1539290802"/>
                  </a:ext>
                </a:extLst>
              </a:tr>
              <a:tr h="0">
                <a:tc vMerge="1">
                  <a:txBody>
                    <a:bodyPr/>
                    <a:lstStyle/>
                    <a:p>
                      <a:endParaRPr lang="nl-NL" sz="1000" dirty="0">
                        <a:solidFill>
                          <a:schemeClr val="bg1"/>
                        </a:solidFill>
                        <a:latin typeface="Tunga" panose="020B0502040204020203" pitchFamily="34" charset="0"/>
                        <a:cs typeface="Tunga" panose="020B0502040204020203" pitchFamily="34" charset="0"/>
                      </a:endParaRPr>
                    </a:p>
                  </a:txBody>
                  <a:tcPr>
                    <a:solidFill>
                      <a:schemeClr val="bg1">
                        <a:lumMod val="50000"/>
                      </a:schemeClr>
                    </a:solidFill>
                  </a:tcPr>
                </a:tc>
                <a:tc>
                  <a:txBody>
                    <a:bodyPr/>
                    <a:lstStyle/>
                    <a:p>
                      <a:r>
                        <a:rPr lang="nl-NL" sz="1000" dirty="0">
                          <a:solidFill>
                            <a:schemeClr val="bg1"/>
                          </a:solidFill>
                          <a:latin typeface="Tunga" panose="020B0502040204020203" pitchFamily="34" charset="0"/>
                          <a:cs typeface="Tunga" panose="020B0502040204020203" pitchFamily="34" charset="0"/>
                        </a:rPr>
                        <a:t>Extra fee per half </a:t>
                      </a:r>
                      <a:r>
                        <a:rPr lang="nl-NL" sz="1000" dirty="0" err="1">
                          <a:solidFill>
                            <a:schemeClr val="bg1"/>
                          </a:solidFill>
                          <a:latin typeface="Tunga" panose="020B0502040204020203" pitchFamily="34" charset="0"/>
                          <a:cs typeface="Tunga" panose="020B0502040204020203" pitchFamily="34" charset="0"/>
                        </a:rPr>
                        <a:t>hour</a:t>
                      </a:r>
                      <a:endParaRPr lang="nl-NL" sz="1000" dirty="0">
                        <a:solidFill>
                          <a:schemeClr val="bg1"/>
                        </a:solidFill>
                        <a:latin typeface="Tunga" panose="020B0502040204020203" pitchFamily="34" charset="0"/>
                        <a:cs typeface="Tunga" panose="020B0502040204020203" pitchFamily="34" charset="0"/>
                      </a:endParaRPr>
                    </a:p>
                  </a:txBody>
                  <a:tcPr>
                    <a:solidFill>
                      <a:schemeClr val="bg1">
                        <a:lumMod val="50000"/>
                      </a:schemeClr>
                    </a:solidFill>
                  </a:tcPr>
                </a:tc>
                <a:tc>
                  <a:txBody>
                    <a:bodyPr/>
                    <a:lstStyle/>
                    <a:p>
                      <a:r>
                        <a:rPr lang="nl-NL" sz="1000" dirty="0">
                          <a:solidFill>
                            <a:schemeClr val="bg1"/>
                          </a:solidFill>
                          <a:latin typeface="Tunga" panose="020B0502040204020203" pitchFamily="34" charset="0"/>
                          <a:cs typeface="Tunga" panose="020B0502040204020203" pitchFamily="34" charset="0"/>
                        </a:rPr>
                        <a:t>€ 25.00</a:t>
                      </a:r>
                    </a:p>
                  </a:txBody>
                  <a:tcPr>
                    <a:solidFill>
                      <a:schemeClr val="bg1">
                        <a:lumMod val="65000"/>
                      </a:schemeClr>
                    </a:solidFill>
                  </a:tcPr>
                </a:tc>
                <a:extLst>
                  <a:ext uri="{0D108BD9-81ED-4DB2-BD59-A6C34878D82A}">
                    <a16:rowId xmlns:a16="http://schemas.microsoft.com/office/drawing/2014/main" val="3983907128"/>
                  </a:ext>
                </a:extLst>
              </a:tr>
              <a:tr h="0">
                <a:tc vMerge="1">
                  <a:txBody>
                    <a:bodyPr/>
                    <a:lstStyle/>
                    <a:p>
                      <a:endParaRPr lang="nl-NL" sz="1000" dirty="0">
                        <a:solidFill>
                          <a:schemeClr val="bg1"/>
                        </a:solidFill>
                        <a:latin typeface="Tunga" panose="020B0502040204020203" pitchFamily="34" charset="0"/>
                        <a:cs typeface="Tunga" panose="020B0502040204020203" pitchFamily="34" charset="0"/>
                      </a:endParaRPr>
                    </a:p>
                  </a:txBody>
                  <a:tcPr>
                    <a:solidFill>
                      <a:schemeClr val="bg1">
                        <a:lumMod val="50000"/>
                      </a:schemeClr>
                    </a:solidFill>
                  </a:tcPr>
                </a:tc>
                <a:tc>
                  <a:txBody>
                    <a:bodyPr/>
                    <a:lstStyle/>
                    <a:p>
                      <a:r>
                        <a:rPr lang="nl-NL" sz="1000" dirty="0">
                          <a:solidFill>
                            <a:schemeClr val="bg1"/>
                          </a:solidFill>
                          <a:latin typeface="Tunga" panose="020B0502040204020203" pitchFamily="34" charset="0"/>
                          <a:cs typeface="Tunga" panose="020B0502040204020203" pitchFamily="34" charset="0"/>
                        </a:rPr>
                        <a:t>Depots</a:t>
                      </a:r>
                    </a:p>
                  </a:txBody>
                  <a:tcPr>
                    <a:solidFill>
                      <a:schemeClr val="bg1">
                        <a:lumMod val="50000"/>
                      </a:schemeClr>
                    </a:solidFill>
                  </a:tcPr>
                </a:tc>
                <a:tc>
                  <a:txBody>
                    <a:bodyPr/>
                    <a:lstStyle/>
                    <a:p>
                      <a:endParaRPr lang="nl-NL" sz="1000" dirty="0">
                        <a:solidFill>
                          <a:schemeClr val="bg1"/>
                        </a:solidFill>
                        <a:latin typeface="Tunga" panose="020B0502040204020203" pitchFamily="34" charset="0"/>
                        <a:cs typeface="Tunga" panose="020B0502040204020203" pitchFamily="34" charset="0"/>
                      </a:endParaRPr>
                    </a:p>
                  </a:txBody>
                  <a:tcPr>
                    <a:solidFill>
                      <a:schemeClr val="bg1">
                        <a:lumMod val="65000"/>
                      </a:schemeClr>
                    </a:solidFill>
                  </a:tcPr>
                </a:tc>
                <a:extLst>
                  <a:ext uri="{0D108BD9-81ED-4DB2-BD59-A6C34878D82A}">
                    <a16:rowId xmlns:a16="http://schemas.microsoft.com/office/drawing/2014/main" val="68612838"/>
                  </a:ext>
                </a:extLst>
              </a:tr>
              <a:tr h="0">
                <a:tc vMerge="1">
                  <a:txBody>
                    <a:bodyPr/>
                    <a:lstStyle/>
                    <a:p>
                      <a:endParaRPr lang="nl-NL"/>
                    </a:p>
                  </a:txBody>
                  <a:tcPr/>
                </a:tc>
                <a:tc>
                  <a:txBody>
                    <a:bodyPr/>
                    <a:lstStyle/>
                    <a:p>
                      <a:r>
                        <a:rPr lang="nl-NL" sz="1000" dirty="0" err="1">
                          <a:solidFill>
                            <a:schemeClr val="bg1"/>
                          </a:solidFill>
                          <a:latin typeface="Tunga" panose="020B0502040204020203" pitchFamily="34" charset="0"/>
                          <a:cs typeface="Tunga" panose="020B0502040204020203" pitchFamily="34" charset="0"/>
                        </a:rPr>
                        <a:t>Leadtime</a:t>
                      </a:r>
                      <a:endParaRPr lang="nl-NL" sz="1000" dirty="0">
                        <a:solidFill>
                          <a:schemeClr val="bg1"/>
                        </a:solidFill>
                        <a:latin typeface="Tunga" panose="020B0502040204020203" pitchFamily="34" charset="0"/>
                        <a:cs typeface="Tunga" panose="020B0502040204020203" pitchFamily="34" charset="0"/>
                      </a:endParaRPr>
                    </a:p>
                  </a:txBody>
                  <a:tcPr>
                    <a:solidFill>
                      <a:schemeClr val="bg1">
                        <a:lumMod val="50000"/>
                      </a:schemeClr>
                    </a:solidFill>
                  </a:tcPr>
                </a:tc>
                <a:tc>
                  <a:txBody>
                    <a:bodyPr/>
                    <a:lstStyle/>
                    <a:p>
                      <a:r>
                        <a:rPr lang="nl-NL" sz="1000" dirty="0">
                          <a:solidFill>
                            <a:schemeClr val="bg1"/>
                          </a:solidFill>
                          <a:latin typeface="Tunga" panose="020B0502040204020203" pitchFamily="34" charset="0"/>
                          <a:cs typeface="Tunga" panose="020B0502040204020203" pitchFamily="34" charset="0"/>
                        </a:rPr>
                        <a:t>48 </a:t>
                      </a:r>
                      <a:r>
                        <a:rPr lang="nl-NL" sz="1000" dirty="0" err="1">
                          <a:solidFill>
                            <a:schemeClr val="bg1"/>
                          </a:solidFill>
                          <a:latin typeface="Tunga" panose="020B0502040204020203" pitchFamily="34" charset="0"/>
                          <a:cs typeface="Tunga" panose="020B0502040204020203" pitchFamily="34" charset="0"/>
                        </a:rPr>
                        <a:t>hours</a:t>
                      </a:r>
                      <a:endParaRPr lang="nl-NL" sz="1000" dirty="0">
                        <a:solidFill>
                          <a:schemeClr val="bg1"/>
                        </a:solidFill>
                        <a:latin typeface="Tunga" panose="020B0502040204020203" pitchFamily="34" charset="0"/>
                        <a:cs typeface="Tunga" panose="020B0502040204020203" pitchFamily="34" charset="0"/>
                      </a:endParaRPr>
                    </a:p>
                  </a:txBody>
                  <a:tcPr>
                    <a:solidFill>
                      <a:schemeClr val="bg1">
                        <a:lumMod val="65000"/>
                      </a:schemeClr>
                    </a:solidFill>
                  </a:tcPr>
                </a:tc>
                <a:extLst>
                  <a:ext uri="{0D108BD9-81ED-4DB2-BD59-A6C34878D82A}">
                    <a16:rowId xmlns:a16="http://schemas.microsoft.com/office/drawing/2014/main" val="2447450883"/>
                  </a:ext>
                </a:extLst>
              </a:tr>
              <a:tr h="0">
                <a:tc vMerge="1">
                  <a:txBody>
                    <a:bodyPr/>
                    <a:lstStyle/>
                    <a:p>
                      <a:endParaRPr lang="nl-NL" sz="1000" dirty="0">
                        <a:solidFill>
                          <a:schemeClr val="bg1"/>
                        </a:solidFill>
                        <a:latin typeface="Tunga" panose="020B0502040204020203" pitchFamily="34" charset="0"/>
                        <a:cs typeface="Tunga" panose="020B0502040204020203" pitchFamily="34" charset="0"/>
                      </a:endParaRPr>
                    </a:p>
                  </a:txBody>
                  <a:tcPr>
                    <a:solidFill>
                      <a:schemeClr val="bg1">
                        <a:lumMod val="50000"/>
                      </a:schemeClr>
                    </a:solidFill>
                  </a:tcPr>
                </a:tc>
                <a:tc>
                  <a:txBody>
                    <a:bodyPr/>
                    <a:lstStyle/>
                    <a:p>
                      <a:r>
                        <a:rPr lang="nl-NL" sz="1000" dirty="0">
                          <a:solidFill>
                            <a:schemeClr val="bg1"/>
                          </a:solidFill>
                          <a:latin typeface="Tunga" panose="020B0502040204020203" pitchFamily="34" charset="0"/>
                          <a:cs typeface="Tunga" panose="020B0502040204020203" pitchFamily="34" charset="0"/>
                        </a:rPr>
                        <a:t>CO2</a:t>
                      </a:r>
                    </a:p>
                  </a:txBody>
                  <a:tcPr>
                    <a:solidFill>
                      <a:schemeClr val="bg1">
                        <a:lumMod val="50000"/>
                      </a:schemeClr>
                    </a:solidFill>
                  </a:tcPr>
                </a:tc>
                <a:tc>
                  <a:txBody>
                    <a:bodyPr/>
                    <a:lstStyle/>
                    <a:p>
                      <a:r>
                        <a:rPr lang="nl-NL" sz="1000" dirty="0">
                          <a:solidFill>
                            <a:schemeClr val="bg1"/>
                          </a:solidFill>
                          <a:latin typeface="Tunga" panose="020B0502040204020203" pitchFamily="34" charset="0"/>
                          <a:cs typeface="Tunga" panose="020B0502040204020203" pitchFamily="34" charset="0"/>
                        </a:rPr>
                        <a:t>82</a:t>
                      </a:r>
                    </a:p>
                  </a:txBody>
                  <a:tcPr>
                    <a:solidFill>
                      <a:schemeClr val="bg1">
                        <a:lumMod val="65000"/>
                      </a:schemeClr>
                    </a:solidFill>
                  </a:tcPr>
                </a:tc>
                <a:extLst>
                  <a:ext uri="{0D108BD9-81ED-4DB2-BD59-A6C34878D82A}">
                    <a16:rowId xmlns:a16="http://schemas.microsoft.com/office/drawing/2014/main" val="2201246625"/>
                  </a:ext>
                </a:extLst>
              </a:tr>
              <a:tr h="0">
                <a:tc rowSpan="4">
                  <a:txBody>
                    <a:bodyPr/>
                    <a:lstStyle/>
                    <a:p>
                      <a:endParaRPr lang="nl-NL" sz="1000" dirty="0">
                        <a:solidFill>
                          <a:schemeClr val="bg1"/>
                        </a:solidFill>
                        <a:latin typeface="Tunga" panose="020B0502040204020203" pitchFamily="34" charset="0"/>
                        <a:cs typeface="Tunga" panose="020B0502040204020203" pitchFamily="34" charset="0"/>
                      </a:endParaRPr>
                    </a:p>
                  </a:txBody>
                  <a:tcPr>
                    <a:solidFill>
                      <a:schemeClr val="bg1">
                        <a:lumMod val="50000"/>
                      </a:schemeClr>
                    </a:solidFill>
                  </a:tcPr>
                </a:tc>
                <a:tc>
                  <a:txBody>
                    <a:bodyPr/>
                    <a:lstStyle/>
                    <a:p>
                      <a:r>
                        <a:rPr lang="nl-NL" sz="1000" dirty="0">
                          <a:solidFill>
                            <a:schemeClr val="bg1"/>
                          </a:solidFill>
                          <a:latin typeface="Tunga" panose="020B0502040204020203" pitchFamily="34" charset="0"/>
                          <a:cs typeface="Tunga" panose="020B0502040204020203" pitchFamily="34" charset="0"/>
                        </a:rPr>
                        <a:t>Inland CY </a:t>
                      </a:r>
                      <a:r>
                        <a:rPr lang="nl-NL" sz="1000" dirty="0" err="1">
                          <a:solidFill>
                            <a:schemeClr val="bg1"/>
                          </a:solidFill>
                          <a:latin typeface="Tunga" panose="020B0502040204020203" pitchFamily="34" charset="0"/>
                          <a:cs typeface="Tunga" panose="020B0502040204020203" pitchFamily="34" charset="0"/>
                        </a:rPr>
                        <a:t>available</a:t>
                      </a:r>
                      <a:endParaRPr lang="nl-NL" sz="1000" dirty="0">
                        <a:solidFill>
                          <a:schemeClr val="bg1"/>
                        </a:solidFill>
                        <a:latin typeface="Tunga" panose="020B0502040204020203" pitchFamily="34" charset="0"/>
                        <a:cs typeface="Tunga" panose="020B0502040204020203" pitchFamily="34" charset="0"/>
                      </a:endParaRPr>
                    </a:p>
                  </a:txBody>
                  <a:tcPr>
                    <a:solidFill>
                      <a:schemeClr val="bg1">
                        <a:lumMod val="50000"/>
                      </a:schemeClr>
                    </a:solidFill>
                  </a:tcPr>
                </a:tc>
                <a:tc>
                  <a:txBody>
                    <a:bodyPr/>
                    <a:lstStyle/>
                    <a:p>
                      <a:r>
                        <a:rPr lang="nl-NL" sz="1000" b="1" dirty="0">
                          <a:solidFill>
                            <a:srgbClr val="92D050"/>
                          </a:solidFill>
                          <a:latin typeface="Tunga" panose="020B0502040204020203" pitchFamily="34" charset="0"/>
                          <a:cs typeface="Tunga" panose="020B0502040204020203" pitchFamily="34" charset="0"/>
                          <a:sym typeface="Wingdings" panose="05000000000000000000" pitchFamily="2" charset="2"/>
                        </a:rPr>
                        <a:t></a:t>
                      </a:r>
                      <a:endParaRPr lang="nl-NL" sz="1000" b="1" dirty="0">
                        <a:solidFill>
                          <a:srgbClr val="92D050"/>
                        </a:solidFill>
                        <a:latin typeface="Tunga" panose="020B0502040204020203" pitchFamily="34" charset="0"/>
                        <a:cs typeface="Tunga" panose="020B0502040204020203" pitchFamily="34" charset="0"/>
                      </a:endParaRPr>
                    </a:p>
                  </a:txBody>
                  <a:tcPr>
                    <a:solidFill>
                      <a:schemeClr val="bg1">
                        <a:lumMod val="65000"/>
                      </a:schemeClr>
                    </a:solidFill>
                  </a:tcPr>
                </a:tc>
                <a:extLst>
                  <a:ext uri="{0D108BD9-81ED-4DB2-BD59-A6C34878D82A}">
                    <a16:rowId xmlns:a16="http://schemas.microsoft.com/office/drawing/2014/main" val="10001"/>
                  </a:ext>
                </a:extLst>
              </a:tr>
              <a:tr h="0">
                <a:tc vMerge="1">
                  <a:txBody>
                    <a:bodyPr/>
                    <a:lstStyle/>
                    <a:p>
                      <a:endParaRPr lang="nl-NL" sz="1000" dirty="0">
                        <a:solidFill>
                          <a:schemeClr val="bg1"/>
                        </a:solidFill>
                        <a:latin typeface="Tunga" panose="020B0502040204020203" pitchFamily="34" charset="0"/>
                        <a:cs typeface="Tunga" panose="020B0502040204020203" pitchFamily="34" charset="0"/>
                      </a:endParaRPr>
                    </a:p>
                  </a:txBody>
                  <a:tcPr>
                    <a:solidFill>
                      <a:schemeClr val="bg1">
                        <a:lumMod val="50000"/>
                      </a:schemeClr>
                    </a:solidFill>
                  </a:tcPr>
                </a:tc>
                <a:tc>
                  <a:txBody>
                    <a:bodyPr/>
                    <a:lstStyle/>
                    <a:p>
                      <a:r>
                        <a:rPr lang="nl-NL" sz="1000" dirty="0">
                          <a:solidFill>
                            <a:schemeClr val="bg1"/>
                          </a:solidFill>
                          <a:latin typeface="Tunga" panose="020B0502040204020203" pitchFamily="34" charset="0"/>
                          <a:cs typeface="Tunga" panose="020B0502040204020203" pitchFamily="34" charset="0"/>
                        </a:rPr>
                        <a:t>Pick-up/drop-off</a:t>
                      </a:r>
                      <a:r>
                        <a:rPr lang="nl-NL" sz="1000" baseline="0" dirty="0">
                          <a:solidFill>
                            <a:schemeClr val="bg1"/>
                          </a:solidFill>
                          <a:latin typeface="Tunga" panose="020B0502040204020203" pitchFamily="34" charset="0"/>
                          <a:cs typeface="Tunga" panose="020B0502040204020203" pitchFamily="34" charset="0"/>
                        </a:rPr>
                        <a:t> fee</a:t>
                      </a:r>
                      <a:endParaRPr lang="nl-NL" sz="1000" dirty="0">
                        <a:solidFill>
                          <a:schemeClr val="bg1"/>
                        </a:solidFill>
                        <a:latin typeface="Tunga" panose="020B0502040204020203" pitchFamily="34" charset="0"/>
                        <a:cs typeface="Tunga" panose="020B0502040204020203" pitchFamily="34" charset="0"/>
                      </a:endParaRPr>
                    </a:p>
                  </a:txBody>
                  <a:tcPr>
                    <a:solidFill>
                      <a:schemeClr val="bg1">
                        <a:lumMod val="50000"/>
                      </a:schemeClr>
                    </a:solidFill>
                  </a:tcPr>
                </a:tc>
                <a:tc>
                  <a:txBody>
                    <a:bodyPr/>
                    <a:lstStyle/>
                    <a:p>
                      <a:r>
                        <a:rPr lang="nl-NL" sz="1000" dirty="0">
                          <a:solidFill>
                            <a:schemeClr val="bg1"/>
                          </a:solidFill>
                          <a:latin typeface="Tunga" panose="020B0502040204020203" pitchFamily="34" charset="0"/>
                          <a:cs typeface="Tunga" panose="020B0502040204020203" pitchFamily="34" charset="0"/>
                        </a:rPr>
                        <a:t>30</a:t>
                      </a:r>
                    </a:p>
                  </a:txBody>
                  <a:tcPr>
                    <a:solidFill>
                      <a:schemeClr val="bg1">
                        <a:lumMod val="65000"/>
                      </a:schemeClr>
                    </a:solidFill>
                  </a:tcPr>
                </a:tc>
                <a:extLst>
                  <a:ext uri="{0D108BD9-81ED-4DB2-BD59-A6C34878D82A}">
                    <a16:rowId xmlns:a16="http://schemas.microsoft.com/office/drawing/2014/main" val="10002"/>
                  </a:ext>
                </a:extLst>
              </a:tr>
              <a:tr h="0">
                <a:tc vMerge="1">
                  <a:txBody>
                    <a:bodyPr/>
                    <a:lstStyle/>
                    <a:p>
                      <a:endParaRPr lang="nl-NL" sz="1000" dirty="0">
                        <a:solidFill>
                          <a:schemeClr val="bg1"/>
                        </a:solidFill>
                        <a:latin typeface="Tunga" panose="020B0502040204020203" pitchFamily="34" charset="0"/>
                        <a:cs typeface="Tunga" panose="020B0502040204020203" pitchFamily="34" charset="0"/>
                      </a:endParaRPr>
                    </a:p>
                  </a:txBody>
                  <a:tcPr>
                    <a:solidFill>
                      <a:schemeClr val="bg1">
                        <a:lumMod val="50000"/>
                      </a:schemeClr>
                    </a:solidFill>
                  </a:tcPr>
                </a:tc>
                <a:tc>
                  <a:txBody>
                    <a:bodyPr/>
                    <a:lstStyle/>
                    <a:p>
                      <a:r>
                        <a:rPr lang="nl-NL" sz="1000" dirty="0" err="1">
                          <a:solidFill>
                            <a:schemeClr val="bg1"/>
                          </a:solidFill>
                          <a:latin typeface="Tunga" panose="020B0502040204020203" pitchFamily="34" charset="0"/>
                          <a:cs typeface="Tunga" panose="020B0502040204020203" pitchFamily="34" charset="0"/>
                        </a:rPr>
                        <a:t>Detention</a:t>
                      </a:r>
                      <a:r>
                        <a:rPr lang="nl-NL" sz="1000" dirty="0">
                          <a:solidFill>
                            <a:schemeClr val="bg1"/>
                          </a:solidFill>
                          <a:latin typeface="Tunga" panose="020B0502040204020203" pitchFamily="34" charset="0"/>
                          <a:cs typeface="Tunga" panose="020B0502040204020203" pitchFamily="34" charset="0"/>
                        </a:rPr>
                        <a:t> free </a:t>
                      </a:r>
                      <a:r>
                        <a:rPr lang="nl-NL" sz="1000" dirty="0" err="1">
                          <a:solidFill>
                            <a:schemeClr val="bg1"/>
                          </a:solidFill>
                          <a:latin typeface="Tunga" panose="020B0502040204020203" pitchFamily="34" charset="0"/>
                          <a:cs typeface="Tunga" panose="020B0502040204020203" pitchFamily="34" charset="0"/>
                        </a:rPr>
                        <a:t>days</a:t>
                      </a:r>
                      <a:endParaRPr lang="nl-NL" sz="1000" dirty="0">
                        <a:solidFill>
                          <a:schemeClr val="bg1"/>
                        </a:solidFill>
                        <a:latin typeface="Tunga" panose="020B0502040204020203" pitchFamily="34" charset="0"/>
                        <a:cs typeface="Tunga" panose="020B0502040204020203" pitchFamily="34" charset="0"/>
                      </a:endParaRPr>
                    </a:p>
                  </a:txBody>
                  <a:tcPr>
                    <a:solidFill>
                      <a:schemeClr val="bg1">
                        <a:lumMod val="50000"/>
                      </a:schemeClr>
                    </a:solidFill>
                  </a:tcPr>
                </a:tc>
                <a:tc>
                  <a:txBody>
                    <a:bodyPr/>
                    <a:lstStyle/>
                    <a:p>
                      <a:r>
                        <a:rPr lang="nl-NL" sz="1000" dirty="0">
                          <a:solidFill>
                            <a:schemeClr val="bg1"/>
                          </a:solidFill>
                          <a:latin typeface="Tunga" panose="020B0502040204020203" pitchFamily="34" charset="0"/>
                          <a:cs typeface="Tunga" panose="020B0502040204020203" pitchFamily="34" charset="0"/>
                        </a:rPr>
                        <a:t>10</a:t>
                      </a:r>
                    </a:p>
                  </a:txBody>
                  <a:tcPr>
                    <a:solidFill>
                      <a:schemeClr val="bg1">
                        <a:lumMod val="65000"/>
                      </a:schemeClr>
                    </a:solidFill>
                  </a:tcPr>
                </a:tc>
                <a:extLst>
                  <a:ext uri="{0D108BD9-81ED-4DB2-BD59-A6C34878D82A}">
                    <a16:rowId xmlns:a16="http://schemas.microsoft.com/office/drawing/2014/main" val="10004"/>
                  </a:ext>
                </a:extLst>
              </a:tr>
              <a:tr h="0">
                <a:tc vMerge="1">
                  <a:txBody>
                    <a:bodyPr/>
                    <a:lstStyle/>
                    <a:p>
                      <a:endParaRPr lang="nl-NL" sz="1000" dirty="0">
                        <a:solidFill>
                          <a:schemeClr val="bg1"/>
                        </a:solidFill>
                        <a:latin typeface="Tunga" panose="020B0502040204020203" pitchFamily="34" charset="0"/>
                        <a:cs typeface="Tunga" panose="020B0502040204020203" pitchFamily="34" charset="0"/>
                      </a:endParaRPr>
                    </a:p>
                  </a:txBody>
                  <a:tcPr>
                    <a:solidFill>
                      <a:schemeClr val="bg1">
                        <a:lumMod val="50000"/>
                      </a:schemeClr>
                    </a:solidFill>
                  </a:tcPr>
                </a:tc>
                <a:tc>
                  <a:txBody>
                    <a:bodyPr/>
                    <a:lstStyle/>
                    <a:p>
                      <a:r>
                        <a:rPr lang="nl-NL" sz="1000" dirty="0" err="1">
                          <a:solidFill>
                            <a:schemeClr val="bg1"/>
                          </a:solidFill>
                          <a:latin typeface="Tunga" panose="020B0502040204020203" pitchFamily="34" charset="0"/>
                          <a:cs typeface="Tunga" panose="020B0502040204020203" pitchFamily="34" charset="0"/>
                        </a:rPr>
                        <a:t>Demurrage</a:t>
                      </a:r>
                      <a:r>
                        <a:rPr lang="nl-NL" sz="1000" dirty="0">
                          <a:solidFill>
                            <a:schemeClr val="bg1"/>
                          </a:solidFill>
                          <a:latin typeface="Tunga" panose="020B0502040204020203" pitchFamily="34" charset="0"/>
                          <a:cs typeface="Tunga" panose="020B0502040204020203" pitchFamily="34" charset="0"/>
                        </a:rPr>
                        <a:t> free </a:t>
                      </a:r>
                      <a:r>
                        <a:rPr lang="nl-NL" sz="1000" dirty="0" err="1">
                          <a:solidFill>
                            <a:schemeClr val="bg1"/>
                          </a:solidFill>
                          <a:latin typeface="Tunga" panose="020B0502040204020203" pitchFamily="34" charset="0"/>
                          <a:cs typeface="Tunga" panose="020B0502040204020203" pitchFamily="34" charset="0"/>
                        </a:rPr>
                        <a:t>days</a:t>
                      </a:r>
                      <a:endParaRPr lang="nl-NL" sz="1000" dirty="0">
                        <a:solidFill>
                          <a:schemeClr val="bg1"/>
                        </a:solidFill>
                        <a:latin typeface="Tunga" panose="020B0502040204020203" pitchFamily="34" charset="0"/>
                        <a:cs typeface="Tunga" panose="020B0502040204020203" pitchFamily="34" charset="0"/>
                      </a:endParaRPr>
                    </a:p>
                  </a:txBody>
                  <a:tcPr>
                    <a:solidFill>
                      <a:schemeClr val="bg1">
                        <a:lumMod val="50000"/>
                      </a:schemeClr>
                    </a:solidFill>
                  </a:tcPr>
                </a:tc>
                <a:tc>
                  <a:txBody>
                    <a:bodyPr/>
                    <a:lstStyle/>
                    <a:p>
                      <a:r>
                        <a:rPr lang="nl-NL" sz="1000" dirty="0">
                          <a:solidFill>
                            <a:schemeClr val="bg1"/>
                          </a:solidFill>
                          <a:latin typeface="Tunga" panose="020B0502040204020203" pitchFamily="34" charset="0"/>
                          <a:cs typeface="Tunga" panose="020B0502040204020203" pitchFamily="34" charset="0"/>
                        </a:rPr>
                        <a:t>10</a:t>
                      </a:r>
                    </a:p>
                  </a:txBody>
                  <a:tcPr>
                    <a:solidFill>
                      <a:schemeClr val="bg1">
                        <a:lumMod val="65000"/>
                      </a:schemeClr>
                    </a:solidFill>
                  </a:tcPr>
                </a:tc>
                <a:extLst>
                  <a:ext uri="{0D108BD9-81ED-4DB2-BD59-A6C34878D82A}">
                    <a16:rowId xmlns:a16="http://schemas.microsoft.com/office/drawing/2014/main" val="10005"/>
                  </a:ext>
                </a:extLst>
              </a:tr>
            </a:tbl>
          </a:graphicData>
        </a:graphic>
      </p:graphicFrame>
      <p:pic>
        <p:nvPicPr>
          <p:cNvPr id="76" name="Picture 75" descr="want to create function that when a new point occurs this file will ..."/>
          <p:cNvPicPr>
            <a:picLocks noChangeAspect="1"/>
          </p:cNvPicPr>
          <p:nvPr/>
        </p:nvPicPr>
        <p:blipFill>
          <a:blip r:embed="rId12">
            <a:duotone>
              <a:schemeClr val="accent4">
                <a:shade val="45000"/>
                <a:satMod val="135000"/>
              </a:schemeClr>
              <a:prstClr val="white"/>
            </a:duotone>
          </a:blip>
          <a:stretch>
            <a:fillRect/>
          </a:stretch>
        </p:blipFill>
        <p:spPr>
          <a:xfrm flipH="1">
            <a:off x="10091192" y="1122133"/>
            <a:ext cx="96681" cy="169192"/>
          </a:xfrm>
          <a:prstGeom prst="rect">
            <a:avLst/>
          </a:prstGeom>
        </p:spPr>
      </p:pic>
      <p:pic>
        <p:nvPicPr>
          <p:cNvPr id="77" name="Picture 76" descr="want to create function that when a new point occurs this file will ..."/>
          <p:cNvPicPr>
            <a:picLocks noChangeAspect="1"/>
          </p:cNvPicPr>
          <p:nvPr/>
        </p:nvPicPr>
        <p:blipFill>
          <a:blip r:embed="rId12">
            <a:duotone>
              <a:schemeClr val="accent3">
                <a:shade val="45000"/>
                <a:satMod val="135000"/>
              </a:schemeClr>
              <a:prstClr val="white"/>
            </a:duotone>
          </a:blip>
          <a:stretch>
            <a:fillRect/>
          </a:stretch>
        </p:blipFill>
        <p:spPr>
          <a:xfrm flipH="1">
            <a:off x="10106704" y="4170586"/>
            <a:ext cx="96681" cy="169192"/>
          </a:xfrm>
          <a:prstGeom prst="rect">
            <a:avLst/>
          </a:prstGeom>
        </p:spPr>
      </p:pic>
      <p:pic>
        <p:nvPicPr>
          <p:cNvPr id="78" name="Picture 77" descr="want to create function that when a new point occurs this file will ..."/>
          <p:cNvPicPr>
            <a:picLocks noChangeAspect="1"/>
          </p:cNvPicPr>
          <p:nvPr/>
        </p:nvPicPr>
        <p:blipFill>
          <a:blip r:embed="rId12">
            <a:duotone>
              <a:schemeClr val="accent6">
                <a:shade val="45000"/>
                <a:satMod val="135000"/>
              </a:schemeClr>
              <a:prstClr val="white"/>
            </a:duotone>
          </a:blip>
          <a:stretch>
            <a:fillRect/>
          </a:stretch>
        </p:blipFill>
        <p:spPr>
          <a:xfrm flipH="1">
            <a:off x="10110066" y="4930239"/>
            <a:ext cx="96681" cy="169192"/>
          </a:xfrm>
          <a:prstGeom prst="rect">
            <a:avLst/>
          </a:prstGeom>
        </p:spPr>
      </p:pic>
      <p:sp>
        <p:nvSpPr>
          <p:cNvPr id="61" name="Flowchart: Merge 60">
            <a:hlinkClick r:id="rId7" action="ppaction://hlinksldjump"/>
          </p:cNvPr>
          <p:cNvSpPr/>
          <p:nvPr/>
        </p:nvSpPr>
        <p:spPr>
          <a:xfrm rot="10800000">
            <a:off x="10204037" y="991058"/>
            <a:ext cx="76200" cy="76298"/>
          </a:xfrm>
          <a:prstGeom prst="flowChartMerge">
            <a:avLst/>
          </a:prstGeom>
          <a:solidFill>
            <a:schemeClr val="bg1">
              <a:lumMod val="50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62" name="Flowchart: Merge 61"/>
          <p:cNvSpPr/>
          <p:nvPr/>
        </p:nvSpPr>
        <p:spPr>
          <a:xfrm>
            <a:off x="10204037" y="4113305"/>
            <a:ext cx="76200" cy="76298"/>
          </a:xfrm>
          <a:prstGeom prst="flowChartMerge">
            <a:avLst/>
          </a:prstGeom>
          <a:solidFill>
            <a:schemeClr val="bg1">
              <a:lumMod val="50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64" name="Flowchart: Merge 63"/>
          <p:cNvSpPr/>
          <p:nvPr/>
        </p:nvSpPr>
        <p:spPr>
          <a:xfrm>
            <a:off x="10188505" y="4823298"/>
            <a:ext cx="76200" cy="76298"/>
          </a:xfrm>
          <a:prstGeom prst="flowChartMerge">
            <a:avLst/>
          </a:prstGeom>
          <a:solidFill>
            <a:schemeClr val="bg1">
              <a:lumMod val="50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65" name="TextBox 64"/>
          <p:cNvSpPr txBox="1"/>
          <p:nvPr/>
        </p:nvSpPr>
        <p:spPr>
          <a:xfrm>
            <a:off x="2736048" y="906689"/>
            <a:ext cx="811441" cy="215444"/>
          </a:xfrm>
          <a:prstGeom prst="rect">
            <a:avLst/>
          </a:prstGeom>
          <a:noFill/>
        </p:spPr>
        <p:txBody>
          <a:bodyPr wrap="none" rtlCol="0">
            <a:spAutoFit/>
          </a:bodyPr>
          <a:lstStyle/>
          <a:p>
            <a:r>
              <a:rPr lang="en-GB" sz="800" dirty="0">
                <a:solidFill>
                  <a:schemeClr val="bg1"/>
                </a:solidFill>
              </a:rPr>
              <a:t>Map │ Satellite</a:t>
            </a:r>
          </a:p>
        </p:txBody>
      </p:sp>
      <p:pic>
        <p:nvPicPr>
          <p:cNvPr id="80" name="Picture 24" descr="https://upload.wikimedia.org/wikipedia/en/thumb/f/f3/Maersk_Oil_logo.svg/1135px-Maersk_Oil_logo.svg.png"/>
          <p:cNvPicPr>
            <a:picLocks noChangeAspect="1" noChangeArrowheads="1"/>
          </p:cNvPicPr>
          <p:nvPr/>
        </p:nvPicPr>
        <p:blipFill>
          <a:blip r:embed="rId13" cstate="print">
            <a:extLst>
              <a:ext uri="{28A0092B-C50C-407E-A947-70E740481C1C}">
                <a14:useLocalDpi xmlns:a14="http://schemas.microsoft.com/office/drawing/2010/main" val="0"/>
              </a:ext>
            </a:extLst>
          </a:blip>
          <a:srcRect/>
          <a:stretch>
            <a:fillRect/>
          </a:stretch>
        </p:blipFill>
        <p:spPr bwMode="auto">
          <a:xfrm>
            <a:off x="7952013" y="2967327"/>
            <a:ext cx="212715" cy="191912"/>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2"/>
          <p:cNvPicPr>
            <a:picLocks noChangeAspect="1"/>
          </p:cNvPicPr>
          <p:nvPr/>
        </p:nvPicPr>
        <p:blipFill>
          <a:blip r:embed="rId14">
            <a:extLst>
              <a:ext uri="{28A0092B-C50C-407E-A947-70E740481C1C}">
                <a14:useLocalDpi xmlns:a14="http://schemas.microsoft.com/office/drawing/2010/main" val="0"/>
              </a:ext>
            </a:extLst>
          </a:blip>
          <a:stretch>
            <a:fillRect/>
          </a:stretch>
        </p:blipFill>
        <p:spPr>
          <a:xfrm>
            <a:off x="9834532" y="2220994"/>
            <a:ext cx="181186" cy="181186"/>
          </a:xfrm>
          <a:prstGeom prst="rect">
            <a:avLst/>
          </a:prstGeom>
        </p:spPr>
      </p:pic>
      <p:pic>
        <p:nvPicPr>
          <p:cNvPr id="4" name="Picture 3"/>
          <p:cNvPicPr>
            <a:picLocks noChangeAspect="1"/>
          </p:cNvPicPr>
          <p:nvPr/>
        </p:nvPicPr>
        <p:blipFill>
          <a:blip r:embed="rId15">
            <a:extLst>
              <a:ext uri="{28A0092B-C50C-407E-A947-70E740481C1C}">
                <a14:useLocalDpi xmlns:a14="http://schemas.microsoft.com/office/drawing/2010/main" val="0"/>
              </a:ext>
            </a:extLst>
          </a:blip>
          <a:stretch>
            <a:fillRect/>
          </a:stretch>
        </p:blipFill>
        <p:spPr>
          <a:xfrm>
            <a:off x="10079754" y="2212635"/>
            <a:ext cx="189545" cy="189545"/>
          </a:xfrm>
          <a:prstGeom prst="rect">
            <a:avLst/>
          </a:prstGeom>
        </p:spPr>
      </p:pic>
      <p:pic>
        <p:nvPicPr>
          <p:cNvPr id="5" name="Picture 4"/>
          <p:cNvPicPr>
            <a:picLocks noChangeAspect="1"/>
          </p:cNvPicPr>
          <p:nvPr/>
        </p:nvPicPr>
        <p:blipFill>
          <a:blip r:embed="rId16">
            <a:extLst>
              <a:ext uri="{28A0092B-C50C-407E-A947-70E740481C1C}">
                <a14:useLocalDpi xmlns:a14="http://schemas.microsoft.com/office/drawing/2010/main" val="0"/>
              </a:ext>
            </a:extLst>
          </a:blip>
          <a:stretch>
            <a:fillRect/>
          </a:stretch>
        </p:blipFill>
        <p:spPr>
          <a:xfrm>
            <a:off x="10306405" y="2206373"/>
            <a:ext cx="195807" cy="195807"/>
          </a:xfrm>
          <a:prstGeom prst="rect">
            <a:avLst/>
          </a:prstGeom>
        </p:spPr>
      </p:pic>
      <p:pic>
        <p:nvPicPr>
          <p:cNvPr id="6" name="Picture 5"/>
          <p:cNvPicPr>
            <a:picLocks noChangeAspect="1"/>
          </p:cNvPicPr>
          <p:nvPr/>
        </p:nvPicPr>
        <p:blipFill>
          <a:blip r:embed="rId17">
            <a:extLst>
              <a:ext uri="{28A0092B-C50C-407E-A947-70E740481C1C}">
                <a14:useLocalDpi xmlns:a14="http://schemas.microsoft.com/office/drawing/2010/main" val="0"/>
              </a:ext>
            </a:extLst>
          </a:blip>
          <a:stretch>
            <a:fillRect/>
          </a:stretch>
        </p:blipFill>
        <p:spPr>
          <a:xfrm>
            <a:off x="10564827" y="2206373"/>
            <a:ext cx="195807" cy="195807"/>
          </a:xfrm>
          <a:prstGeom prst="rect">
            <a:avLst/>
          </a:prstGeom>
        </p:spPr>
      </p:pic>
      <p:sp>
        <p:nvSpPr>
          <p:cNvPr id="83" name="Rectangle 82">
            <a:hlinkClick r:id="rId18" action="ppaction://hlinksldjump"/>
          </p:cNvPr>
          <p:cNvSpPr/>
          <p:nvPr/>
        </p:nvSpPr>
        <p:spPr>
          <a:xfrm>
            <a:off x="8995968" y="5404659"/>
            <a:ext cx="1040785" cy="23957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nSpc>
                <a:spcPct val="125000"/>
              </a:lnSpc>
            </a:pPr>
            <a:r>
              <a:rPr lang="en-GB" sz="1200" b="1" u="sng" dirty="0">
                <a:solidFill>
                  <a:schemeClr val="tx1"/>
                </a:solidFill>
                <a:latin typeface="Tunga" panose="020B0502040204020203" pitchFamily="34" charset="0"/>
                <a:cs typeface="Tunga" panose="020B0502040204020203" pitchFamily="34" charset="0"/>
              </a:rPr>
              <a:t>more options</a:t>
            </a:r>
            <a:endParaRPr lang="en-GB" sz="1600" u="sng" dirty="0">
              <a:solidFill>
                <a:schemeClr val="tx1"/>
              </a:solidFill>
              <a:latin typeface="Tunga" panose="020B0502040204020203" pitchFamily="34" charset="0"/>
              <a:cs typeface="Tunga" panose="020B0502040204020203" pitchFamily="34" charset="0"/>
            </a:endParaRPr>
          </a:p>
        </p:txBody>
      </p:sp>
      <p:sp>
        <p:nvSpPr>
          <p:cNvPr id="90" name="TextBox 89"/>
          <p:cNvSpPr txBox="1"/>
          <p:nvPr/>
        </p:nvSpPr>
        <p:spPr>
          <a:xfrm>
            <a:off x="10767627" y="583984"/>
            <a:ext cx="963725" cy="215444"/>
          </a:xfrm>
          <a:prstGeom prst="rect">
            <a:avLst/>
          </a:prstGeom>
          <a:noFill/>
        </p:spPr>
        <p:txBody>
          <a:bodyPr wrap="none" rtlCol="0">
            <a:spAutoFit/>
          </a:bodyPr>
          <a:lstStyle/>
          <a:p>
            <a:r>
              <a:rPr lang="nl-NL" sz="800" dirty="0" err="1">
                <a:solidFill>
                  <a:schemeClr val="tx2"/>
                </a:solidFill>
              </a:rPr>
              <a:t>Sort</a:t>
            </a:r>
            <a:r>
              <a:rPr lang="nl-NL" sz="800" dirty="0">
                <a:solidFill>
                  <a:schemeClr val="tx2"/>
                </a:solidFill>
              </a:rPr>
              <a:t> </a:t>
            </a:r>
            <a:r>
              <a:rPr lang="nl-NL" sz="800" dirty="0" err="1">
                <a:solidFill>
                  <a:schemeClr val="tx2"/>
                </a:solidFill>
              </a:rPr>
              <a:t>by</a:t>
            </a:r>
            <a:r>
              <a:rPr lang="nl-NL" sz="800" dirty="0">
                <a:solidFill>
                  <a:schemeClr val="tx2"/>
                </a:solidFill>
              </a:rPr>
              <a:t> </a:t>
            </a:r>
            <a:r>
              <a:rPr lang="nl-NL" sz="800" u="sng" dirty="0">
                <a:solidFill>
                  <a:schemeClr val="tx2"/>
                </a:solidFill>
              </a:rPr>
              <a:t>Price</a:t>
            </a:r>
            <a:r>
              <a:rPr lang="nl-NL" sz="800" dirty="0">
                <a:solidFill>
                  <a:schemeClr val="tx2"/>
                </a:solidFill>
              </a:rPr>
              <a:t> │ Co2</a:t>
            </a:r>
            <a:endParaRPr lang="en-GB" sz="800" dirty="0">
              <a:solidFill>
                <a:schemeClr val="tx2"/>
              </a:solidFill>
            </a:endParaRPr>
          </a:p>
        </p:txBody>
      </p:sp>
      <p:sp>
        <p:nvSpPr>
          <p:cNvPr id="91" name="TextBox 90"/>
          <p:cNvSpPr txBox="1"/>
          <p:nvPr/>
        </p:nvSpPr>
        <p:spPr>
          <a:xfrm>
            <a:off x="7977896" y="585502"/>
            <a:ext cx="987771" cy="215444"/>
          </a:xfrm>
          <a:prstGeom prst="rect">
            <a:avLst/>
          </a:prstGeom>
          <a:noFill/>
        </p:spPr>
        <p:txBody>
          <a:bodyPr wrap="none" rtlCol="0">
            <a:spAutoFit/>
          </a:bodyPr>
          <a:lstStyle/>
          <a:p>
            <a:r>
              <a:rPr lang="en-GB" sz="800" dirty="0"/>
              <a:t>Contracted options</a:t>
            </a:r>
          </a:p>
        </p:txBody>
      </p:sp>
      <p:graphicFrame>
        <p:nvGraphicFramePr>
          <p:cNvPr id="69" name="Table 68"/>
          <p:cNvGraphicFramePr>
            <a:graphicFrameLocks noGrp="1"/>
          </p:cNvGraphicFramePr>
          <p:nvPr>
            <p:extLst>
              <p:ext uri="{D42A27DB-BD31-4B8C-83A1-F6EECF244321}">
                <p14:modId xmlns:p14="http://schemas.microsoft.com/office/powerpoint/2010/main" val="3202523188"/>
              </p:ext>
            </p:extLst>
          </p:nvPr>
        </p:nvGraphicFramePr>
        <p:xfrm>
          <a:off x="274067" y="4424012"/>
          <a:ext cx="4082862" cy="883920"/>
        </p:xfrm>
        <a:graphic>
          <a:graphicData uri="http://schemas.openxmlformats.org/drawingml/2006/table">
            <a:tbl>
              <a:tblPr bandRow="1">
                <a:tableStyleId>{073A0DAA-6AF3-43AB-8588-CEC1D06C72B9}</a:tableStyleId>
              </a:tblPr>
              <a:tblGrid>
                <a:gridCol w="1393220">
                  <a:extLst>
                    <a:ext uri="{9D8B030D-6E8A-4147-A177-3AD203B41FA5}">
                      <a16:colId xmlns:a16="http://schemas.microsoft.com/office/drawing/2014/main" val="20000"/>
                    </a:ext>
                  </a:extLst>
                </a:gridCol>
                <a:gridCol w="1443415">
                  <a:extLst>
                    <a:ext uri="{9D8B030D-6E8A-4147-A177-3AD203B41FA5}">
                      <a16:colId xmlns:a16="http://schemas.microsoft.com/office/drawing/2014/main" val="20001"/>
                    </a:ext>
                  </a:extLst>
                </a:gridCol>
                <a:gridCol w="640988">
                  <a:extLst>
                    <a:ext uri="{9D8B030D-6E8A-4147-A177-3AD203B41FA5}">
                      <a16:colId xmlns:a16="http://schemas.microsoft.com/office/drawing/2014/main" val="2683200387"/>
                    </a:ext>
                  </a:extLst>
                </a:gridCol>
                <a:gridCol w="605239">
                  <a:extLst>
                    <a:ext uri="{9D8B030D-6E8A-4147-A177-3AD203B41FA5}">
                      <a16:colId xmlns:a16="http://schemas.microsoft.com/office/drawing/2014/main" val="3587434720"/>
                    </a:ext>
                  </a:extLst>
                </a:gridCol>
              </a:tblGrid>
              <a:tr h="0">
                <a:tc>
                  <a:txBody>
                    <a:bodyPr/>
                    <a:lstStyle/>
                    <a:p>
                      <a:r>
                        <a:rPr lang="en-GB" sz="1000" noProof="0" dirty="0">
                          <a:solidFill>
                            <a:schemeClr val="bg1"/>
                          </a:solidFill>
                          <a:latin typeface="Tunga" panose="020B0502040204020203" pitchFamily="34" charset="0"/>
                          <a:cs typeface="Tunga" panose="020B0502040204020203" pitchFamily="34" charset="0"/>
                        </a:rPr>
                        <a:t> </a:t>
                      </a:r>
                      <a:r>
                        <a:rPr lang="en-GB" sz="1000" noProof="0" dirty="0" err="1">
                          <a:solidFill>
                            <a:schemeClr val="bg1"/>
                          </a:solidFill>
                          <a:latin typeface="Tunga" panose="020B0502040204020203" pitchFamily="34" charset="0"/>
                          <a:cs typeface="Tunga" panose="020B0502040204020203" pitchFamily="34" charset="0"/>
                        </a:rPr>
                        <a:t>Moerdijk</a:t>
                      </a:r>
                      <a:r>
                        <a:rPr lang="en-GB" sz="1000" noProof="0" dirty="0">
                          <a:solidFill>
                            <a:schemeClr val="bg1"/>
                          </a:solidFill>
                          <a:latin typeface="Tunga" panose="020B0502040204020203" pitchFamily="34" charset="0"/>
                          <a:cs typeface="Tunga" panose="020B0502040204020203" pitchFamily="34" charset="0"/>
                        </a:rPr>
                        <a:t> (Departure)</a:t>
                      </a:r>
                    </a:p>
                  </a:txBody>
                  <a:tcPr>
                    <a:solidFill>
                      <a:schemeClr val="bg1">
                        <a:lumMod val="50000"/>
                      </a:schemeClr>
                    </a:solidFill>
                  </a:tcPr>
                </a:tc>
                <a:tc>
                  <a:txBody>
                    <a:bodyPr/>
                    <a:lstStyle/>
                    <a:p>
                      <a:r>
                        <a:rPr lang="en-GB" sz="1000" noProof="0" dirty="0">
                          <a:solidFill>
                            <a:schemeClr val="bg1"/>
                          </a:solidFill>
                          <a:latin typeface="Tunga" panose="020B0502040204020203" pitchFamily="34" charset="0"/>
                          <a:cs typeface="Tunga" panose="020B0502040204020203" pitchFamily="34" charset="0"/>
                        </a:rPr>
                        <a:t>Rotterdam APM2 (Arrival)</a:t>
                      </a:r>
                    </a:p>
                  </a:txBody>
                  <a:tcPr>
                    <a:solidFill>
                      <a:schemeClr val="bg1">
                        <a:lumMod val="65000"/>
                      </a:schemeClr>
                    </a:solidFill>
                  </a:tcPr>
                </a:tc>
                <a:tc>
                  <a:txBody>
                    <a:bodyPr/>
                    <a:lstStyle/>
                    <a:p>
                      <a:r>
                        <a:rPr lang="en-GB" sz="1000" noProof="0" dirty="0">
                          <a:solidFill>
                            <a:schemeClr val="bg1"/>
                          </a:solidFill>
                          <a:latin typeface="Tunga" panose="020B0502040204020203" pitchFamily="34" charset="0"/>
                          <a:cs typeface="Tunga" panose="020B0502040204020203" pitchFamily="34" charset="0"/>
                        </a:rPr>
                        <a:t>Operator</a:t>
                      </a:r>
                    </a:p>
                  </a:txBody>
                  <a:tcPr>
                    <a:solidFill>
                      <a:schemeClr val="bg1">
                        <a:lumMod val="65000"/>
                      </a:schemeClr>
                    </a:solidFill>
                  </a:tcPr>
                </a:tc>
                <a:tc>
                  <a:txBody>
                    <a:bodyPr/>
                    <a:lstStyle/>
                    <a:p>
                      <a:r>
                        <a:rPr lang="en-GB" sz="1000" noProof="0" dirty="0">
                          <a:solidFill>
                            <a:schemeClr val="bg1"/>
                          </a:solidFill>
                          <a:latin typeface="Tunga" panose="020B0502040204020203" pitchFamily="34" charset="0"/>
                          <a:cs typeface="Tunga" panose="020B0502040204020203" pitchFamily="34" charset="0"/>
                        </a:rPr>
                        <a:t>Transit time</a:t>
                      </a:r>
                    </a:p>
                  </a:txBody>
                  <a:tcPr>
                    <a:solidFill>
                      <a:schemeClr val="bg1">
                        <a:lumMod val="65000"/>
                      </a:schemeClr>
                    </a:solidFill>
                  </a:tcPr>
                </a:tc>
                <a:extLst>
                  <a:ext uri="{0D108BD9-81ED-4DB2-BD59-A6C34878D82A}">
                    <a16:rowId xmlns:a16="http://schemas.microsoft.com/office/drawing/2014/main" val="2550279558"/>
                  </a:ext>
                </a:extLst>
              </a:tr>
              <a:tr h="0">
                <a:tc>
                  <a:txBody>
                    <a:bodyPr/>
                    <a:lstStyle/>
                    <a:p>
                      <a:r>
                        <a:rPr lang="en-GB" sz="1000" noProof="0" dirty="0">
                          <a:solidFill>
                            <a:schemeClr val="bg1"/>
                          </a:solidFill>
                          <a:latin typeface="Tunga" panose="020B0502040204020203" pitchFamily="34" charset="0"/>
                          <a:cs typeface="Tunga" panose="020B0502040204020203" pitchFamily="34" charset="0"/>
                        </a:rPr>
                        <a:t>TU Morning</a:t>
                      </a:r>
                    </a:p>
                  </a:txBody>
                  <a:tcPr>
                    <a:solidFill>
                      <a:schemeClr val="bg1">
                        <a:lumMod val="50000"/>
                      </a:schemeClr>
                    </a:solidFill>
                  </a:tcPr>
                </a:tc>
                <a:tc>
                  <a:txBody>
                    <a:bodyPr/>
                    <a:lstStyle/>
                    <a:p>
                      <a:r>
                        <a:rPr lang="en-GB" sz="1000" noProof="0" dirty="0">
                          <a:solidFill>
                            <a:schemeClr val="bg1"/>
                          </a:solidFill>
                          <a:latin typeface="Tunga" panose="020B0502040204020203" pitchFamily="34" charset="0"/>
                          <a:cs typeface="Tunga" panose="020B0502040204020203" pitchFamily="34" charset="0"/>
                        </a:rPr>
                        <a:t>TU Afternoon</a:t>
                      </a:r>
                    </a:p>
                  </a:txBody>
                  <a:tcPr>
                    <a:solidFill>
                      <a:schemeClr val="bg1">
                        <a:lumMod val="65000"/>
                      </a:schemeClr>
                    </a:solidFill>
                  </a:tcPr>
                </a:tc>
                <a:tc>
                  <a:txBody>
                    <a:bodyPr/>
                    <a:lstStyle/>
                    <a:p>
                      <a:r>
                        <a:rPr lang="en-GB" sz="1000" noProof="0" dirty="0" err="1">
                          <a:solidFill>
                            <a:schemeClr val="bg1"/>
                          </a:solidFill>
                          <a:latin typeface="Tunga" panose="020B0502040204020203" pitchFamily="34" charset="0"/>
                          <a:cs typeface="Tunga" panose="020B0502040204020203" pitchFamily="34" charset="0"/>
                        </a:rPr>
                        <a:t>Danser</a:t>
                      </a:r>
                      <a:endParaRPr lang="en-GB" sz="1000" noProof="0" dirty="0">
                        <a:solidFill>
                          <a:schemeClr val="bg1"/>
                        </a:solidFill>
                        <a:latin typeface="Tunga" panose="020B0502040204020203" pitchFamily="34" charset="0"/>
                        <a:cs typeface="Tunga" panose="020B0502040204020203" pitchFamily="34" charset="0"/>
                      </a:endParaRPr>
                    </a:p>
                  </a:txBody>
                  <a:tcPr>
                    <a:solidFill>
                      <a:schemeClr val="bg1">
                        <a:lumMod val="65000"/>
                      </a:schemeClr>
                    </a:solidFill>
                  </a:tcPr>
                </a:tc>
                <a:tc>
                  <a:txBody>
                    <a:bodyPr/>
                    <a:lstStyle/>
                    <a:p>
                      <a:r>
                        <a:rPr lang="en-GB" sz="1000" noProof="0" dirty="0">
                          <a:solidFill>
                            <a:schemeClr val="bg1"/>
                          </a:solidFill>
                          <a:latin typeface="Tunga" panose="020B0502040204020203" pitchFamily="34" charset="0"/>
                          <a:cs typeface="Tunga" panose="020B0502040204020203" pitchFamily="34" charset="0"/>
                        </a:rPr>
                        <a:t>4 hours</a:t>
                      </a:r>
                    </a:p>
                  </a:txBody>
                  <a:tcPr>
                    <a:solidFill>
                      <a:schemeClr val="bg1">
                        <a:lumMod val="65000"/>
                      </a:schemeClr>
                    </a:solidFill>
                  </a:tcPr>
                </a:tc>
                <a:extLst>
                  <a:ext uri="{0D108BD9-81ED-4DB2-BD59-A6C34878D82A}">
                    <a16:rowId xmlns:a16="http://schemas.microsoft.com/office/drawing/2014/main" val="3983907128"/>
                  </a:ext>
                </a:extLst>
              </a:tr>
              <a:tr h="0">
                <a:tc>
                  <a:txBody>
                    <a:bodyPr/>
                    <a:lstStyle/>
                    <a:p>
                      <a:r>
                        <a:rPr lang="en-GB" sz="1000" noProof="0" dirty="0">
                          <a:solidFill>
                            <a:schemeClr val="bg1"/>
                          </a:solidFill>
                          <a:latin typeface="Tunga" panose="020B0502040204020203" pitchFamily="34" charset="0"/>
                          <a:cs typeface="Tunga" panose="020B0502040204020203" pitchFamily="34" charset="0"/>
                        </a:rPr>
                        <a:t>WE Morning</a:t>
                      </a:r>
                    </a:p>
                  </a:txBody>
                  <a:tcPr>
                    <a:solidFill>
                      <a:schemeClr val="bg1">
                        <a:lumMod val="50000"/>
                      </a:schemeClr>
                    </a:solidFill>
                  </a:tcPr>
                </a:tc>
                <a:tc>
                  <a:txBody>
                    <a:bodyPr/>
                    <a:lstStyle/>
                    <a:p>
                      <a:r>
                        <a:rPr lang="en-GB" sz="1000" noProof="0" dirty="0">
                          <a:solidFill>
                            <a:schemeClr val="bg1"/>
                          </a:solidFill>
                          <a:latin typeface="Tunga" panose="020B0502040204020203" pitchFamily="34" charset="0"/>
                          <a:cs typeface="Tunga" panose="020B0502040204020203" pitchFamily="34" charset="0"/>
                        </a:rPr>
                        <a:t>WE Afternoon</a:t>
                      </a:r>
                    </a:p>
                  </a:txBody>
                  <a:tcPr>
                    <a:solidFill>
                      <a:schemeClr val="bg1">
                        <a:lumMod val="65000"/>
                      </a:schemeClr>
                    </a:solidFill>
                  </a:tcPr>
                </a:tc>
                <a:tc>
                  <a:txBody>
                    <a:bodyPr/>
                    <a:lstStyle/>
                    <a:p>
                      <a:r>
                        <a:rPr lang="en-GB" sz="1000" noProof="0" dirty="0" err="1">
                          <a:solidFill>
                            <a:schemeClr val="bg1"/>
                          </a:solidFill>
                          <a:latin typeface="Tunga" panose="020B0502040204020203" pitchFamily="34" charset="0"/>
                          <a:cs typeface="Tunga" panose="020B0502040204020203" pitchFamily="34" charset="0"/>
                        </a:rPr>
                        <a:t>Danser</a:t>
                      </a:r>
                      <a:endParaRPr lang="en-GB" sz="1000" noProof="0" dirty="0">
                        <a:solidFill>
                          <a:schemeClr val="bg1"/>
                        </a:solidFill>
                        <a:latin typeface="Tunga" panose="020B0502040204020203" pitchFamily="34" charset="0"/>
                        <a:cs typeface="Tunga" panose="020B0502040204020203" pitchFamily="34" charset="0"/>
                      </a:endParaRPr>
                    </a:p>
                  </a:txBody>
                  <a:tcPr>
                    <a:solidFill>
                      <a:schemeClr val="bg1">
                        <a:lumMod val="65000"/>
                      </a:schemeClr>
                    </a:solidFill>
                  </a:tcPr>
                </a:tc>
                <a:tc>
                  <a:txBody>
                    <a:bodyPr/>
                    <a:lstStyle/>
                    <a:p>
                      <a:r>
                        <a:rPr lang="en-GB" sz="1000" noProof="0" dirty="0">
                          <a:solidFill>
                            <a:schemeClr val="bg1"/>
                          </a:solidFill>
                          <a:latin typeface="Tunga" panose="020B0502040204020203" pitchFamily="34" charset="0"/>
                          <a:cs typeface="Tunga" panose="020B0502040204020203" pitchFamily="34" charset="0"/>
                        </a:rPr>
                        <a:t>4 hours</a:t>
                      </a:r>
                    </a:p>
                  </a:txBody>
                  <a:tcPr>
                    <a:solidFill>
                      <a:schemeClr val="bg1">
                        <a:lumMod val="65000"/>
                      </a:schemeClr>
                    </a:solidFill>
                  </a:tcPr>
                </a:tc>
                <a:extLst>
                  <a:ext uri="{0D108BD9-81ED-4DB2-BD59-A6C34878D82A}">
                    <a16:rowId xmlns:a16="http://schemas.microsoft.com/office/drawing/2014/main" val="68612838"/>
                  </a:ext>
                </a:extLst>
              </a:tr>
            </a:tbl>
          </a:graphicData>
        </a:graphic>
      </p:graphicFrame>
      <p:sp>
        <p:nvSpPr>
          <p:cNvPr id="112" name="TextBox 111"/>
          <p:cNvSpPr txBox="1"/>
          <p:nvPr/>
        </p:nvSpPr>
        <p:spPr>
          <a:xfrm>
            <a:off x="205063" y="4204977"/>
            <a:ext cx="612668" cy="215444"/>
          </a:xfrm>
          <a:prstGeom prst="rect">
            <a:avLst/>
          </a:prstGeom>
          <a:noFill/>
        </p:spPr>
        <p:txBody>
          <a:bodyPr wrap="none" rtlCol="0">
            <a:spAutoFit/>
          </a:bodyPr>
          <a:lstStyle/>
          <a:p>
            <a:r>
              <a:rPr lang="en-GB" sz="800" dirty="0"/>
              <a:t>Outbound</a:t>
            </a:r>
          </a:p>
        </p:txBody>
      </p:sp>
      <p:sp>
        <p:nvSpPr>
          <p:cNvPr id="85" name="Rectangle 84"/>
          <p:cNvSpPr/>
          <p:nvPr/>
        </p:nvSpPr>
        <p:spPr>
          <a:xfrm>
            <a:off x="11456818" y="946710"/>
            <a:ext cx="570543" cy="520435"/>
          </a:xfrm>
          <a:prstGeom prst="rect">
            <a:avLst/>
          </a:prstGeom>
          <a:solidFill>
            <a:schemeClr val="bg1"/>
          </a:solidFill>
          <a:ln>
            <a:solidFill>
              <a:schemeClr val="bg1">
                <a:lumMod val="85000"/>
              </a:schemeClr>
            </a:solidFill>
          </a:ln>
          <a:effectLst>
            <a:outerShdw blurRad="50800" dist="38100" dir="18900000" algn="bl" rotWithShape="0">
              <a:prstClr val="black">
                <a:alpha val="40000"/>
              </a:prstClr>
            </a:outerShdw>
          </a:effectLst>
        </p:spPr>
        <p:style>
          <a:lnRef idx="2">
            <a:schemeClr val="accent2"/>
          </a:lnRef>
          <a:fillRef idx="1">
            <a:schemeClr val="lt1"/>
          </a:fillRef>
          <a:effectRef idx="0">
            <a:schemeClr val="accent2"/>
          </a:effectRef>
          <a:fontRef idx="minor">
            <a:schemeClr val="dk1"/>
          </a:fontRef>
        </p:style>
        <p:txBody>
          <a:bodyPr lIns="0" rIns="0" bIns="0" rtlCol="0" anchor="ctr"/>
          <a:lstStyle/>
          <a:p>
            <a:r>
              <a:rPr lang="nl-NL" sz="1000" dirty="0">
                <a:solidFill>
                  <a:schemeClr val="bg1">
                    <a:lumMod val="50000"/>
                  </a:schemeClr>
                </a:solidFill>
                <a:latin typeface="Tunga" panose="020B0502040204020203" pitchFamily="34" charset="0"/>
                <a:cs typeface="Tunga" panose="020B0502040204020203" pitchFamily="34" charset="0"/>
              </a:rPr>
              <a:t>  128kg</a:t>
            </a:r>
          </a:p>
        </p:txBody>
      </p:sp>
      <p:sp>
        <p:nvSpPr>
          <p:cNvPr id="86" name="Rectangle 85"/>
          <p:cNvSpPr/>
          <p:nvPr/>
        </p:nvSpPr>
        <p:spPr>
          <a:xfrm>
            <a:off x="11485493" y="4044638"/>
            <a:ext cx="570543" cy="520435"/>
          </a:xfrm>
          <a:prstGeom prst="rect">
            <a:avLst/>
          </a:prstGeom>
          <a:solidFill>
            <a:schemeClr val="bg1"/>
          </a:solidFill>
          <a:ln>
            <a:solidFill>
              <a:schemeClr val="bg1">
                <a:lumMod val="85000"/>
              </a:schemeClr>
            </a:solidFill>
          </a:ln>
          <a:effectLst>
            <a:outerShdw blurRad="50800" dist="38100" dir="18900000" algn="bl" rotWithShape="0">
              <a:prstClr val="black">
                <a:alpha val="40000"/>
              </a:prstClr>
            </a:outerShdw>
          </a:effectLst>
        </p:spPr>
        <p:style>
          <a:lnRef idx="2">
            <a:schemeClr val="accent2"/>
          </a:lnRef>
          <a:fillRef idx="1">
            <a:schemeClr val="lt1"/>
          </a:fillRef>
          <a:effectRef idx="0">
            <a:schemeClr val="accent2"/>
          </a:effectRef>
          <a:fontRef idx="minor">
            <a:schemeClr val="dk1"/>
          </a:fontRef>
        </p:style>
        <p:txBody>
          <a:bodyPr lIns="0" rIns="0" bIns="0" rtlCol="0" anchor="ctr"/>
          <a:lstStyle/>
          <a:p>
            <a:r>
              <a:rPr lang="nl-NL" sz="1000" dirty="0">
                <a:solidFill>
                  <a:schemeClr val="bg1">
                    <a:lumMod val="50000"/>
                  </a:schemeClr>
                </a:solidFill>
                <a:latin typeface="Tunga" panose="020B0502040204020203" pitchFamily="34" charset="0"/>
                <a:cs typeface="Tunga" panose="020B0502040204020203" pitchFamily="34" charset="0"/>
              </a:rPr>
              <a:t>  120kg</a:t>
            </a:r>
          </a:p>
        </p:txBody>
      </p:sp>
      <p:sp>
        <p:nvSpPr>
          <p:cNvPr id="87" name="Rectangle 86"/>
          <p:cNvSpPr/>
          <p:nvPr/>
        </p:nvSpPr>
        <p:spPr>
          <a:xfrm>
            <a:off x="11480320" y="4752271"/>
            <a:ext cx="570543" cy="520435"/>
          </a:xfrm>
          <a:prstGeom prst="rect">
            <a:avLst/>
          </a:prstGeom>
          <a:solidFill>
            <a:schemeClr val="bg1"/>
          </a:solidFill>
          <a:ln>
            <a:solidFill>
              <a:schemeClr val="bg1">
                <a:lumMod val="85000"/>
              </a:schemeClr>
            </a:solidFill>
          </a:ln>
          <a:effectLst>
            <a:outerShdw blurRad="50800" dist="38100" dir="18900000" algn="bl" rotWithShape="0">
              <a:prstClr val="black">
                <a:alpha val="40000"/>
              </a:prstClr>
            </a:outerShdw>
          </a:effectLst>
        </p:spPr>
        <p:style>
          <a:lnRef idx="2">
            <a:schemeClr val="accent2"/>
          </a:lnRef>
          <a:fillRef idx="1">
            <a:schemeClr val="lt1"/>
          </a:fillRef>
          <a:effectRef idx="0">
            <a:schemeClr val="accent2"/>
          </a:effectRef>
          <a:fontRef idx="minor">
            <a:schemeClr val="dk1"/>
          </a:fontRef>
        </p:style>
        <p:txBody>
          <a:bodyPr lIns="0" rIns="0" bIns="0" rtlCol="0" anchor="ctr"/>
          <a:lstStyle/>
          <a:p>
            <a:pPr algn="ctr"/>
            <a:r>
              <a:rPr lang="nl-NL" sz="1000" dirty="0">
                <a:solidFill>
                  <a:schemeClr val="bg1">
                    <a:lumMod val="50000"/>
                  </a:schemeClr>
                </a:solidFill>
                <a:latin typeface="Tunga" panose="020B0502040204020203" pitchFamily="34" charset="0"/>
                <a:cs typeface="Tunga" panose="020B0502040204020203" pitchFamily="34" charset="0"/>
              </a:rPr>
              <a:t> 136kg</a:t>
            </a:r>
          </a:p>
        </p:txBody>
      </p:sp>
      <p:sp>
        <p:nvSpPr>
          <p:cNvPr id="2" name="Slide Number Placeholder 1"/>
          <p:cNvSpPr>
            <a:spLocks noGrp="1"/>
          </p:cNvSpPr>
          <p:nvPr>
            <p:ph type="sldNum" sz="quarter" idx="12"/>
          </p:nvPr>
        </p:nvSpPr>
        <p:spPr/>
        <p:txBody>
          <a:bodyPr/>
          <a:lstStyle/>
          <a:p>
            <a:fld id="{B6F15528-21DE-4FAA-801E-634DDDAF4B2B}" type="slidenum">
              <a:rPr lang="en-US" smtClean="0"/>
              <a:pPr/>
              <a:t>44</a:t>
            </a:fld>
            <a:endParaRPr lang="en-US"/>
          </a:p>
        </p:txBody>
      </p:sp>
      <p:sp>
        <p:nvSpPr>
          <p:cNvPr id="92" name="TextBox 91"/>
          <p:cNvSpPr txBox="1"/>
          <p:nvPr/>
        </p:nvSpPr>
        <p:spPr>
          <a:xfrm>
            <a:off x="17379" y="58687"/>
            <a:ext cx="2601975" cy="338554"/>
          </a:xfrm>
          <a:prstGeom prst="rect">
            <a:avLst/>
          </a:prstGeom>
          <a:noFill/>
          <a:effectLst>
            <a:outerShdw blurRad="50800" dist="38100" dir="2700000" algn="tl" rotWithShape="0">
              <a:prstClr val="black">
                <a:alpha val="40000"/>
              </a:prstClr>
            </a:outerShdw>
          </a:effectLst>
        </p:spPr>
        <p:txBody>
          <a:bodyPr wrap="square" rtlCol="0">
            <a:spAutoFit/>
          </a:bodyPr>
          <a:lstStyle/>
          <a:p>
            <a:r>
              <a:rPr lang="nl-NL" sz="1600" dirty="0">
                <a:solidFill>
                  <a:schemeClr val="bg1"/>
                </a:solidFill>
                <a:latin typeface="Tunga" panose="020B0502040204020203" pitchFamily="34" charset="0"/>
                <a:cs typeface="Tunga" panose="020B0502040204020203" pitchFamily="34" charset="0"/>
              </a:rPr>
              <a:t>No container # - Import</a:t>
            </a:r>
          </a:p>
        </p:txBody>
      </p:sp>
      <p:sp>
        <p:nvSpPr>
          <p:cNvPr id="88" name="Rectangle 87"/>
          <p:cNvSpPr/>
          <p:nvPr/>
        </p:nvSpPr>
        <p:spPr>
          <a:xfrm>
            <a:off x="7111675" y="4058561"/>
            <a:ext cx="530864" cy="502157"/>
          </a:xfrm>
          <a:prstGeom prst="rect">
            <a:avLst/>
          </a:prstGeom>
          <a:solidFill>
            <a:schemeClr val="bg1"/>
          </a:solidFill>
          <a:ln>
            <a:solidFill>
              <a:schemeClr val="bg1">
                <a:lumMod val="85000"/>
              </a:schemeClr>
            </a:solidFill>
          </a:ln>
          <a:effectLst>
            <a:outerShdw blurRad="50800" dist="38100" dir="18900000" algn="bl" rotWithShape="0">
              <a:prstClr val="black">
                <a:alpha val="40000"/>
              </a:prstClr>
            </a:outerShdw>
          </a:effectLst>
        </p:spPr>
        <p:style>
          <a:lnRef idx="2">
            <a:schemeClr val="accent2"/>
          </a:lnRef>
          <a:fillRef idx="1">
            <a:schemeClr val="lt1"/>
          </a:fillRef>
          <a:effectRef idx="0">
            <a:schemeClr val="accent2"/>
          </a:effectRef>
          <a:fontRef idx="minor">
            <a:schemeClr val="dk1"/>
          </a:fontRef>
        </p:style>
        <p:txBody>
          <a:bodyPr lIns="0" rIns="0" bIns="0" rtlCol="0" anchor="ctr"/>
          <a:lstStyle/>
          <a:p>
            <a:r>
              <a:rPr lang="nl-NL" sz="1000" dirty="0">
                <a:solidFill>
                  <a:schemeClr val="bg1">
                    <a:lumMod val="50000"/>
                  </a:schemeClr>
                </a:solidFill>
                <a:latin typeface="Tunga" panose="020B0502040204020203" pitchFamily="34" charset="0"/>
                <a:cs typeface="Tunga" panose="020B0502040204020203" pitchFamily="34" charset="0"/>
              </a:rPr>
              <a:t>  </a:t>
            </a:r>
          </a:p>
        </p:txBody>
      </p:sp>
      <p:sp>
        <p:nvSpPr>
          <p:cNvPr id="89" name="Rectangle 88"/>
          <p:cNvSpPr/>
          <p:nvPr/>
        </p:nvSpPr>
        <p:spPr>
          <a:xfrm>
            <a:off x="7111675" y="939300"/>
            <a:ext cx="570543" cy="520435"/>
          </a:xfrm>
          <a:prstGeom prst="rect">
            <a:avLst/>
          </a:prstGeom>
          <a:solidFill>
            <a:schemeClr val="bg1"/>
          </a:solidFill>
          <a:ln>
            <a:solidFill>
              <a:schemeClr val="bg1">
                <a:lumMod val="85000"/>
              </a:schemeClr>
            </a:solidFill>
          </a:ln>
          <a:effectLst>
            <a:outerShdw blurRad="50800" dist="38100" dir="18900000" algn="bl" rotWithShape="0">
              <a:prstClr val="black">
                <a:alpha val="40000"/>
              </a:prstClr>
            </a:outerShdw>
          </a:effectLst>
        </p:spPr>
        <p:style>
          <a:lnRef idx="2">
            <a:schemeClr val="accent2"/>
          </a:lnRef>
          <a:fillRef idx="1">
            <a:schemeClr val="lt1"/>
          </a:fillRef>
          <a:effectRef idx="0">
            <a:schemeClr val="accent2"/>
          </a:effectRef>
          <a:fontRef idx="minor">
            <a:schemeClr val="dk1"/>
          </a:fontRef>
        </p:style>
        <p:txBody>
          <a:bodyPr lIns="0" rIns="0" bIns="0" rtlCol="0" anchor="ctr"/>
          <a:lstStyle/>
          <a:p>
            <a:r>
              <a:rPr lang="nl-NL" sz="1000" dirty="0">
                <a:solidFill>
                  <a:schemeClr val="bg1">
                    <a:lumMod val="50000"/>
                  </a:schemeClr>
                </a:solidFill>
                <a:latin typeface="Tunga" panose="020B0502040204020203" pitchFamily="34" charset="0"/>
                <a:cs typeface="Tunga" panose="020B0502040204020203" pitchFamily="34" charset="0"/>
              </a:rPr>
              <a:t>  </a:t>
            </a:r>
          </a:p>
        </p:txBody>
      </p:sp>
      <p:pic>
        <p:nvPicPr>
          <p:cNvPr id="93" name="Picture 24" descr="https://upload.wikimedia.org/wikipedia/en/thumb/f/f3/Maersk_Oil_logo.svg/1135px-Maersk_Oil_logo.svg.png"/>
          <p:cNvPicPr>
            <a:picLocks noChangeAspect="1" noChangeArrowheads="1"/>
          </p:cNvPicPr>
          <p:nvPr/>
        </p:nvPicPr>
        <p:blipFill>
          <a:blip r:embed="rId13" cstate="print">
            <a:extLst>
              <a:ext uri="{28A0092B-C50C-407E-A947-70E740481C1C}">
                <a14:useLocalDpi xmlns:a14="http://schemas.microsoft.com/office/drawing/2010/main" val="0"/>
              </a:ext>
            </a:extLst>
          </a:blip>
          <a:srcRect/>
          <a:stretch>
            <a:fillRect/>
          </a:stretch>
        </p:blipFill>
        <p:spPr bwMode="auto">
          <a:xfrm>
            <a:off x="7314160" y="1110236"/>
            <a:ext cx="212715" cy="191912"/>
          </a:xfrm>
          <a:prstGeom prst="rect">
            <a:avLst/>
          </a:prstGeom>
          <a:noFill/>
          <a:extLst>
            <a:ext uri="{909E8E84-426E-40DD-AFC4-6F175D3DCCD1}">
              <a14:hiddenFill xmlns:a14="http://schemas.microsoft.com/office/drawing/2010/main">
                <a:solidFill>
                  <a:srgbClr val="FFFFFF"/>
                </a:solidFill>
              </a14:hiddenFill>
            </a:ext>
          </a:extLst>
        </p:spPr>
      </p:pic>
      <p:pic>
        <p:nvPicPr>
          <p:cNvPr id="94" name="Picture 93"/>
          <p:cNvPicPr>
            <a:picLocks noChangeAspect="1"/>
          </p:cNvPicPr>
          <p:nvPr/>
        </p:nvPicPr>
        <p:blipFill>
          <a:blip r:embed="rId14">
            <a:extLst>
              <a:ext uri="{28A0092B-C50C-407E-A947-70E740481C1C}">
                <a14:useLocalDpi xmlns:a14="http://schemas.microsoft.com/office/drawing/2010/main" val="0"/>
              </a:ext>
            </a:extLst>
          </a:blip>
          <a:stretch>
            <a:fillRect/>
          </a:stretch>
        </p:blipFill>
        <p:spPr>
          <a:xfrm>
            <a:off x="7336318" y="4210794"/>
            <a:ext cx="174823" cy="174823"/>
          </a:xfrm>
          <a:prstGeom prst="rect">
            <a:avLst/>
          </a:prstGeom>
        </p:spPr>
      </p:pic>
      <p:sp>
        <p:nvSpPr>
          <p:cNvPr id="96" name="Rectangle 95"/>
          <p:cNvSpPr/>
          <p:nvPr/>
        </p:nvSpPr>
        <p:spPr>
          <a:xfrm>
            <a:off x="7086600" y="4755535"/>
            <a:ext cx="570543" cy="520435"/>
          </a:xfrm>
          <a:prstGeom prst="rect">
            <a:avLst/>
          </a:prstGeom>
          <a:solidFill>
            <a:schemeClr val="bg1"/>
          </a:solidFill>
          <a:ln>
            <a:solidFill>
              <a:schemeClr val="bg1">
                <a:lumMod val="85000"/>
              </a:schemeClr>
            </a:solidFill>
          </a:ln>
          <a:effectLst>
            <a:outerShdw blurRad="50800" dist="38100" dir="18900000" algn="bl" rotWithShape="0">
              <a:prstClr val="black">
                <a:alpha val="40000"/>
              </a:prstClr>
            </a:outerShdw>
          </a:effectLst>
        </p:spPr>
        <p:style>
          <a:lnRef idx="2">
            <a:schemeClr val="accent2"/>
          </a:lnRef>
          <a:fillRef idx="1">
            <a:schemeClr val="lt1"/>
          </a:fillRef>
          <a:effectRef idx="0">
            <a:schemeClr val="accent2"/>
          </a:effectRef>
          <a:fontRef idx="minor">
            <a:schemeClr val="dk1"/>
          </a:fontRef>
        </p:style>
        <p:txBody>
          <a:bodyPr lIns="0" rIns="0" bIns="0" rtlCol="0" anchor="ctr"/>
          <a:lstStyle/>
          <a:p>
            <a:pPr algn="ctr"/>
            <a:r>
              <a:rPr lang="nl-NL" sz="1100" b="1" dirty="0">
                <a:solidFill>
                  <a:schemeClr val="bg1">
                    <a:lumMod val="50000"/>
                  </a:schemeClr>
                </a:solidFill>
                <a:latin typeface="Tunga" panose="020B0502040204020203" pitchFamily="34" charset="0"/>
                <a:cs typeface="Tunga" panose="020B0502040204020203" pitchFamily="34" charset="0"/>
              </a:rPr>
              <a:t>?</a:t>
            </a:r>
          </a:p>
        </p:txBody>
      </p:sp>
      <p:sp>
        <p:nvSpPr>
          <p:cNvPr id="110" name="Rectangle 109">
            <a:hlinkClick r:id="rId19" action="ppaction://hlinksldjump"/>
          </p:cNvPr>
          <p:cNvSpPr/>
          <p:nvPr/>
        </p:nvSpPr>
        <p:spPr>
          <a:xfrm>
            <a:off x="284270" y="4807961"/>
            <a:ext cx="4021489" cy="24337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13" name="TextBox 112"/>
          <p:cNvSpPr txBox="1"/>
          <p:nvPr/>
        </p:nvSpPr>
        <p:spPr>
          <a:xfrm>
            <a:off x="7257260" y="1276053"/>
            <a:ext cx="566085" cy="215444"/>
          </a:xfrm>
          <a:prstGeom prst="rect">
            <a:avLst/>
          </a:prstGeom>
          <a:noFill/>
        </p:spPr>
        <p:txBody>
          <a:bodyPr wrap="square" rtlCol="0">
            <a:spAutoFit/>
          </a:bodyPr>
          <a:lstStyle/>
          <a:p>
            <a:r>
              <a:rPr lang="nl-NL" sz="800" dirty="0"/>
              <a:t>7-9</a:t>
            </a:r>
          </a:p>
        </p:txBody>
      </p:sp>
      <p:sp>
        <p:nvSpPr>
          <p:cNvPr id="114" name="TextBox 113"/>
          <p:cNvSpPr txBox="1"/>
          <p:nvPr/>
        </p:nvSpPr>
        <p:spPr>
          <a:xfrm>
            <a:off x="7228098" y="4337590"/>
            <a:ext cx="566085" cy="215444"/>
          </a:xfrm>
          <a:prstGeom prst="rect">
            <a:avLst/>
          </a:prstGeom>
          <a:noFill/>
        </p:spPr>
        <p:txBody>
          <a:bodyPr wrap="square" rtlCol="0">
            <a:spAutoFit/>
          </a:bodyPr>
          <a:lstStyle/>
          <a:p>
            <a:r>
              <a:rPr lang="nl-NL" sz="800" dirty="0"/>
              <a:t>8-9</a:t>
            </a:r>
          </a:p>
        </p:txBody>
      </p:sp>
      <p:sp>
        <p:nvSpPr>
          <p:cNvPr id="115" name="Rectangle 114">
            <a:hlinkClick r:id="rId20" action="ppaction://hlinksldjump"/>
          </p:cNvPr>
          <p:cNvSpPr/>
          <p:nvPr/>
        </p:nvSpPr>
        <p:spPr>
          <a:xfrm>
            <a:off x="285125" y="5090628"/>
            <a:ext cx="4021489" cy="24337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pic>
        <p:nvPicPr>
          <p:cNvPr id="116" name="Picture 115"/>
          <p:cNvPicPr>
            <a:picLocks noChangeAspect="1"/>
          </p:cNvPicPr>
          <p:nvPr/>
        </p:nvPicPr>
        <p:blipFill>
          <a:blip r:embed="rId21"/>
          <a:stretch>
            <a:fillRect/>
          </a:stretch>
        </p:blipFill>
        <p:spPr>
          <a:xfrm>
            <a:off x="2566603" y="916536"/>
            <a:ext cx="4412488" cy="2557084"/>
          </a:xfrm>
          <a:prstGeom prst="rect">
            <a:avLst/>
          </a:prstGeom>
        </p:spPr>
      </p:pic>
      <p:pic>
        <p:nvPicPr>
          <p:cNvPr id="117" name="Picture 116" descr="want to create function that when a new point occurs this file will ..."/>
          <p:cNvPicPr>
            <a:picLocks noChangeAspect="1"/>
          </p:cNvPicPr>
          <p:nvPr/>
        </p:nvPicPr>
        <p:blipFill>
          <a:blip r:embed="rId12"/>
          <a:stretch>
            <a:fillRect/>
          </a:stretch>
        </p:blipFill>
        <p:spPr>
          <a:xfrm flipH="1">
            <a:off x="6263925" y="1887256"/>
            <a:ext cx="160338" cy="280591"/>
          </a:xfrm>
          <a:prstGeom prst="rect">
            <a:avLst/>
          </a:prstGeom>
        </p:spPr>
      </p:pic>
      <p:pic>
        <p:nvPicPr>
          <p:cNvPr id="118" name="Picture 117" descr="want to create function that when a new point occurs this file will ..."/>
          <p:cNvPicPr>
            <a:picLocks noChangeAspect="1"/>
          </p:cNvPicPr>
          <p:nvPr/>
        </p:nvPicPr>
        <p:blipFill>
          <a:blip r:embed="rId12">
            <a:duotone>
              <a:schemeClr val="accent1">
                <a:shade val="45000"/>
                <a:satMod val="135000"/>
              </a:schemeClr>
              <a:prstClr val="white"/>
            </a:duotone>
          </a:blip>
          <a:stretch>
            <a:fillRect/>
          </a:stretch>
        </p:blipFill>
        <p:spPr>
          <a:xfrm flipH="1">
            <a:off x="4636791" y="1812157"/>
            <a:ext cx="160338" cy="280591"/>
          </a:xfrm>
          <a:prstGeom prst="rect">
            <a:avLst/>
          </a:prstGeom>
        </p:spPr>
      </p:pic>
      <p:sp>
        <p:nvSpPr>
          <p:cNvPr id="97" name="Rectangle 96">
            <a:hlinkClick r:id="rId22" action="ppaction://hlinksldjump"/>
          </p:cNvPr>
          <p:cNvSpPr/>
          <p:nvPr/>
        </p:nvSpPr>
        <p:spPr>
          <a:xfrm>
            <a:off x="110198" y="914400"/>
            <a:ext cx="2310095" cy="3200400"/>
          </a:xfrm>
          <a:prstGeom prst="rect">
            <a:avLst/>
          </a:prstGeom>
          <a:solidFill>
            <a:schemeClr val="bg1">
              <a:lumMod val="85000"/>
            </a:schemeClr>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a:p>
        </p:txBody>
      </p:sp>
      <p:sp>
        <p:nvSpPr>
          <p:cNvPr id="98" name="TextBox 97"/>
          <p:cNvSpPr txBox="1"/>
          <p:nvPr/>
        </p:nvSpPr>
        <p:spPr>
          <a:xfrm>
            <a:off x="591468" y="922110"/>
            <a:ext cx="1044773" cy="461665"/>
          </a:xfrm>
          <a:prstGeom prst="rect">
            <a:avLst/>
          </a:prstGeom>
          <a:noFill/>
        </p:spPr>
        <p:txBody>
          <a:bodyPr wrap="none" rtlCol="0">
            <a:spAutoFit/>
          </a:bodyPr>
          <a:lstStyle/>
          <a:p>
            <a:r>
              <a:rPr lang="en-GB" sz="1200" b="1" dirty="0"/>
              <a:t>Load location</a:t>
            </a:r>
          </a:p>
          <a:p>
            <a:r>
              <a:rPr lang="en-GB" sz="1200" dirty="0">
                <a:latin typeface="Tunga" panose="020B0502040204020203" pitchFamily="34" charset="0"/>
                <a:cs typeface="Tunga" panose="020B0502040204020203" pitchFamily="34" charset="0"/>
              </a:rPr>
              <a:t>Breda</a:t>
            </a:r>
          </a:p>
        </p:txBody>
      </p:sp>
      <p:sp>
        <p:nvSpPr>
          <p:cNvPr id="99" name="TextBox 98"/>
          <p:cNvSpPr txBox="1"/>
          <p:nvPr/>
        </p:nvSpPr>
        <p:spPr>
          <a:xfrm>
            <a:off x="609600" y="2052935"/>
            <a:ext cx="1132361" cy="461665"/>
          </a:xfrm>
          <a:prstGeom prst="rect">
            <a:avLst/>
          </a:prstGeom>
          <a:noFill/>
        </p:spPr>
        <p:txBody>
          <a:bodyPr wrap="none" rtlCol="0">
            <a:spAutoFit/>
          </a:bodyPr>
          <a:lstStyle/>
          <a:p>
            <a:r>
              <a:rPr lang="en-GB" sz="1200" b="1" dirty="0"/>
              <a:t>Container type</a:t>
            </a:r>
          </a:p>
          <a:p>
            <a:r>
              <a:rPr lang="en-GB" sz="1200" dirty="0">
                <a:latin typeface="Tunga" panose="020B0502040204020203" pitchFamily="34" charset="0"/>
                <a:cs typeface="Tunga" panose="020B0502040204020203" pitchFamily="34" charset="0"/>
              </a:rPr>
              <a:t>40 FT </a:t>
            </a:r>
          </a:p>
        </p:txBody>
      </p:sp>
      <p:sp>
        <p:nvSpPr>
          <p:cNvPr id="100" name="TextBox 99"/>
          <p:cNvSpPr txBox="1"/>
          <p:nvPr/>
        </p:nvSpPr>
        <p:spPr>
          <a:xfrm>
            <a:off x="600204" y="1295400"/>
            <a:ext cx="1269643" cy="461665"/>
          </a:xfrm>
          <a:prstGeom prst="rect">
            <a:avLst/>
          </a:prstGeom>
          <a:noFill/>
        </p:spPr>
        <p:txBody>
          <a:bodyPr wrap="none" rtlCol="0">
            <a:spAutoFit/>
          </a:bodyPr>
          <a:lstStyle/>
          <a:p>
            <a:r>
              <a:rPr lang="en-GB" sz="1200" b="1" dirty="0"/>
              <a:t>Pick-up terminal</a:t>
            </a:r>
          </a:p>
          <a:p>
            <a:r>
              <a:rPr lang="en-GB" sz="1200" dirty="0"/>
              <a:t>Kramer-DCS</a:t>
            </a:r>
          </a:p>
        </p:txBody>
      </p:sp>
      <p:pic>
        <p:nvPicPr>
          <p:cNvPr id="101" name="Picture 100" descr="want to create function that when a new point occurs this file will ..."/>
          <p:cNvPicPr>
            <a:picLocks noChangeAspect="1"/>
          </p:cNvPicPr>
          <p:nvPr/>
        </p:nvPicPr>
        <p:blipFill>
          <a:blip r:embed="rId12"/>
          <a:stretch>
            <a:fillRect/>
          </a:stretch>
        </p:blipFill>
        <p:spPr>
          <a:xfrm flipH="1">
            <a:off x="300832" y="1001112"/>
            <a:ext cx="160338" cy="280591"/>
          </a:xfrm>
          <a:prstGeom prst="rect">
            <a:avLst/>
          </a:prstGeom>
        </p:spPr>
      </p:pic>
      <p:pic>
        <p:nvPicPr>
          <p:cNvPr id="102" name="Picture 101" descr="want to create function that when a new point occurs this file will ..."/>
          <p:cNvPicPr>
            <a:picLocks noChangeAspect="1"/>
          </p:cNvPicPr>
          <p:nvPr/>
        </p:nvPicPr>
        <p:blipFill>
          <a:blip r:embed="rId12">
            <a:duotone>
              <a:schemeClr val="accent1">
                <a:shade val="45000"/>
                <a:satMod val="135000"/>
              </a:schemeClr>
              <a:prstClr val="white"/>
            </a:duotone>
          </a:blip>
          <a:stretch>
            <a:fillRect/>
          </a:stretch>
        </p:blipFill>
        <p:spPr>
          <a:xfrm flipH="1">
            <a:off x="293506" y="1396393"/>
            <a:ext cx="160338" cy="280591"/>
          </a:xfrm>
          <a:prstGeom prst="rect">
            <a:avLst/>
          </a:prstGeom>
        </p:spPr>
      </p:pic>
      <p:pic>
        <p:nvPicPr>
          <p:cNvPr id="103" name="Picture 2" descr="http://www.containerhomes-info.com/images/20-dry_gfx.jpg"/>
          <p:cNvPicPr>
            <a:picLocks noChangeAspect="1" noChangeArrowheads="1"/>
          </p:cNvPicPr>
          <p:nvPr/>
        </p:nvPicPr>
        <p:blipFill>
          <a:blip r:embed="rId23"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252333" y="2219666"/>
            <a:ext cx="321514" cy="233634"/>
          </a:xfrm>
          <a:prstGeom prst="rect">
            <a:avLst/>
          </a:prstGeom>
          <a:noFill/>
          <a:extLst>
            <a:ext uri="{909E8E84-426E-40DD-AFC4-6F175D3DCCD1}">
              <a14:hiddenFill xmlns:a14="http://schemas.microsoft.com/office/drawing/2010/main">
                <a:solidFill>
                  <a:srgbClr val="FFFFFF"/>
                </a:solidFill>
              </a14:hiddenFill>
            </a:ext>
          </a:extLst>
        </p:spPr>
      </p:pic>
      <p:pic>
        <p:nvPicPr>
          <p:cNvPr id="104" name="Picture 6" descr="http://thumb9.shutterstock.com/display_pic_with_logo/382021/377562832/stock-photo-container-ship-isolated-on-white-background-377562832.jpg"/>
          <p:cNvPicPr>
            <a:picLocks noChangeAspect="1" noChangeArrowheads="1"/>
          </p:cNvPicPr>
          <p:nvPr/>
        </p:nvPicPr>
        <p:blipFill>
          <a:blip r:embed="rId24"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flipH="1">
            <a:off x="217123" y="2632788"/>
            <a:ext cx="443367" cy="296563"/>
          </a:xfrm>
          <a:prstGeom prst="rect">
            <a:avLst/>
          </a:prstGeom>
          <a:noFill/>
          <a:extLst>
            <a:ext uri="{909E8E84-426E-40DD-AFC4-6F175D3DCCD1}">
              <a14:hiddenFill xmlns:a14="http://schemas.microsoft.com/office/drawing/2010/main">
                <a:solidFill>
                  <a:srgbClr val="FFFFFF"/>
                </a:solidFill>
              </a14:hiddenFill>
            </a:ext>
          </a:extLst>
        </p:spPr>
      </p:pic>
      <p:sp>
        <p:nvSpPr>
          <p:cNvPr id="105" name="TextBox 104"/>
          <p:cNvSpPr txBox="1"/>
          <p:nvPr/>
        </p:nvSpPr>
        <p:spPr>
          <a:xfrm>
            <a:off x="635837" y="2438400"/>
            <a:ext cx="620683" cy="461665"/>
          </a:xfrm>
          <a:prstGeom prst="rect">
            <a:avLst/>
          </a:prstGeom>
          <a:noFill/>
        </p:spPr>
        <p:txBody>
          <a:bodyPr wrap="none" rtlCol="0">
            <a:spAutoFit/>
          </a:bodyPr>
          <a:lstStyle/>
          <a:p>
            <a:r>
              <a:rPr lang="en-GB" sz="1200" b="1" dirty="0"/>
              <a:t>Carrier</a:t>
            </a:r>
          </a:p>
          <a:p>
            <a:r>
              <a:rPr lang="en-GB" sz="1200" dirty="0">
                <a:latin typeface="Tunga" panose="020B0502040204020203" pitchFamily="34" charset="0"/>
                <a:cs typeface="Tunga" panose="020B0502040204020203" pitchFamily="34" charset="0"/>
              </a:rPr>
              <a:t>Maersk</a:t>
            </a:r>
          </a:p>
        </p:txBody>
      </p:sp>
      <p:sp>
        <p:nvSpPr>
          <p:cNvPr id="106" name="TextBox 105"/>
          <p:cNvSpPr txBox="1"/>
          <p:nvPr/>
        </p:nvSpPr>
        <p:spPr>
          <a:xfrm>
            <a:off x="612651" y="3200400"/>
            <a:ext cx="1101264" cy="461665"/>
          </a:xfrm>
          <a:prstGeom prst="rect">
            <a:avLst/>
          </a:prstGeom>
          <a:noFill/>
        </p:spPr>
        <p:txBody>
          <a:bodyPr wrap="none" rtlCol="0">
            <a:spAutoFit/>
          </a:bodyPr>
          <a:lstStyle/>
          <a:p>
            <a:r>
              <a:rPr lang="en-GB" sz="1200" b="1" dirty="0">
                <a:sym typeface="Wingdings 3" panose="05040102010807070707" pitchFamily="18" charset="2"/>
              </a:rPr>
              <a:t> Pickup date</a:t>
            </a:r>
            <a:endParaRPr lang="en-GB" sz="1200" b="1" dirty="0"/>
          </a:p>
          <a:p>
            <a:r>
              <a:rPr lang="en-GB" sz="1200" dirty="0">
                <a:latin typeface="Tunga" panose="020B0502040204020203" pitchFamily="34" charset="0"/>
                <a:cs typeface="Tunga" panose="020B0502040204020203" pitchFamily="34" charset="0"/>
              </a:rPr>
              <a:t>2016-09-04</a:t>
            </a:r>
          </a:p>
        </p:txBody>
      </p:sp>
      <p:sp>
        <p:nvSpPr>
          <p:cNvPr id="107" name="Rectangle 106"/>
          <p:cNvSpPr/>
          <p:nvPr/>
        </p:nvSpPr>
        <p:spPr>
          <a:xfrm flipV="1">
            <a:off x="119395" y="1981200"/>
            <a:ext cx="405024" cy="203403"/>
          </a:xfrm>
          <a:prstGeom prst="rect">
            <a:avLst/>
          </a:prstGeom>
          <a:solidFill>
            <a:schemeClr val="bg1">
              <a:lumMod val="8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a:p>
        </p:txBody>
      </p:sp>
      <p:sp>
        <p:nvSpPr>
          <p:cNvPr id="108" name="TextBox 107"/>
          <p:cNvSpPr txBox="1"/>
          <p:nvPr/>
        </p:nvSpPr>
        <p:spPr>
          <a:xfrm>
            <a:off x="605979" y="1676400"/>
            <a:ext cx="1306255" cy="461665"/>
          </a:xfrm>
          <a:prstGeom prst="rect">
            <a:avLst/>
          </a:prstGeom>
          <a:noFill/>
        </p:spPr>
        <p:txBody>
          <a:bodyPr wrap="none" rtlCol="0">
            <a:spAutoFit/>
          </a:bodyPr>
          <a:lstStyle/>
          <a:p>
            <a:r>
              <a:rPr lang="en-GB" sz="1200" b="1" dirty="0"/>
              <a:t>Drop-off terminal</a:t>
            </a:r>
          </a:p>
          <a:p>
            <a:r>
              <a:rPr lang="en-GB" sz="1200" dirty="0"/>
              <a:t>APM2</a:t>
            </a:r>
          </a:p>
        </p:txBody>
      </p:sp>
      <p:pic>
        <p:nvPicPr>
          <p:cNvPr id="109" name="Picture 108" descr="want to create function that when a new point occurs this file will ..."/>
          <p:cNvPicPr>
            <a:picLocks noChangeAspect="1"/>
          </p:cNvPicPr>
          <p:nvPr/>
        </p:nvPicPr>
        <p:blipFill>
          <a:blip r:embed="rId12">
            <a:duotone>
              <a:schemeClr val="bg2">
                <a:shade val="45000"/>
                <a:satMod val="135000"/>
              </a:schemeClr>
              <a:prstClr val="white"/>
            </a:duotone>
          </a:blip>
          <a:stretch>
            <a:fillRect/>
          </a:stretch>
        </p:blipFill>
        <p:spPr>
          <a:xfrm flipH="1">
            <a:off x="291355" y="1767246"/>
            <a:ext cx="160338" cy="280591"/>
          </a:xfrm>
          <a:prstGeom prst="rect">
            <a:avLst/>
          </a:prstGeom>
        </p:spPr>
      </p:pic>
      <p:sp>
        <p:nvSpPr>
          <p:cNvPr id="126" name="TextBox 125"/>
          <p:cNvSpPr txBox="1"/>
          <p:nvPr/>
        </p:nvSpPr>
        <p:spPr>
          <a:xfrm>
            <a:off x="607858" y="3613700"/>
            <a:ext cx="1157625" cy="461665"/>
          </a:xfrm>
          <a:prstGeom prst="rect">
            <a:avLst/>
          </a:prstGeom>
          <a:noFill/>
        </p:spPr>
        <p:txBody>
          <a:bodyPr wrap="none" rtlCol="0">
            <a:spAutoFit/>
          </a:bodyPr>
          <a:lstStyle/>
          <a:p>
            <a:r>
              <a:rPr lang="en-GB" sz="1200" b="1" dirty="0">
                <a:sym typeface="Wingdings 3" panose="05040102010807070707" pitchFamily="18" charset="2"/>
              </a:rPr>
              <a:t> Cut-off</a:t>
            </a:r>
            <a:r>
              <a:rPr lang="en-GB" sz="1200" b="1" dirty="0"/>
              <a:t> date</a:t>
            </a:r>
          </a:p>
          <a:p>
            <a:r>
              <a:rPr lang="en-GB" sz="1200" dirty="0">
                <a:latin typeface="Tunga" panose="020B0502040204020203" pitchFamily="34" charset="0"/>
                <a:cs typeface="Tunga" panose="020B0502040204020203" pitchFamily="34" charset="0"/>
              </a:rPr>
              <a:t>2016-09-14</a:t>
            </a:r>
          </a:p>
        </p:txBody>
      </p:sp>
      <p:pic>
        <p:nvPicPr>
          <p:cNvPr id="127" name="Picture 381" descr="Afbeeldingsresultaat voor calendar icon"/>
          <p:cNvPicPr>
            <a:picLocks noChangeAspect="1" noChangeArrowheads="1"/>
          </p:cNvPicPr>
          <p:nvPr/>
        </p:nvPicPr>
        <p:blipFill>
          <a:blip r:embed="rId25"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321907" y="3262123"/>
            <a:ext cx="293004" cy="293004"/>
          </a:xfrm>
          <a:prstGeom prst="rect">
            <a:avLst/>
          </a:prstGeom>
          <a:noFill/>
          <a:extLst>
            <a:ext uri="{909E8E84-426E-40DD-AFC4-6F175D3DCCD1}">
              <a14:hiddenFill xmlns:a14="http://schemas.microsoft.com/office/drawing/2010/main">
                <a:solidFill>
                  <a:srgbClr val="FFFFFF"/>
                </a:solidFill>
              </a14:hiddenFill>
            </a:ext>
          </a:extLst>
        </p:spPr>
      </p:pic>
      <p:pic>
        <p:nvPicPr>
          <p:cNvPr id="128" name="Picture 381" descr="Afbeeldingsresultaat voor calendar icon"/>
          <p:cNvPicPr>
            <a:picLocks noChangeAspect="1" noChangeArrowheads="1"/>
          </p:cNvPicPr>
          <p:nvPr/>
        </p:nvPicPr>
        <p:blipFill>
          <a:blip r:embed="rId25" cstate="print">
            <a:clrChange>
              <a:clrFrom>
                <a:srgbClr val="FFFFFF"/>
              </a:clrFrom>
              <a:clrTo>
                <a:srgbClr val="FFFFFF">
                  <a:alpha val="0"/>
                </a:srgbClr>
              </a:clrTo>
            </a:clrChange>
            <a:duotone>
              <a:prstClr val="black"/>
              <a:schemeClr val="accent2">
                <a:tint val="45000"/>
                <a:satMod val="400000"/>
              </a:schemeClr>
            </a:duotone>
            <a:extLst>
              <a:ext uri="{28A0092B-C50C-407E-A947-70E740481C1C}">
                <a14:useLocalDpi xmlns:a14="http://schemas.microsoft.com/office/drawing/2010/main" val="0"/>
              </a:ext>
            </a:extLst>
          </a:blip>
          <a:srcRect/>
          <a:stretch>
            <a:fillRect/>
          </a:stretch>
        </p:blipFill>
        <p:spPr bwMode="auto">
          <a:xfrm>
            <a:off x="342833" y="3653391"/>
            <a:ext cx="293004" cy="293004"/>
          </a:xfrm>
          <a:prstGeom prst="rect">
            <a:avLst/>
          </a:prstGeom>
          <a:noFill/>
          <a:extLst>
            <a:ext uri="{909E8E84-426E-40DD-AFC4-6F175D3DCCD1}">
              <a14:hiddenFill xmlns:a14="http://schemas.microsoft.com/office/drawing/2010/main">
                <a:solidFill>
                  <a:srgbClr val="FFFFFF"/>
                </a:solidFill>
              </a14:hiddenFill>
            </a:ext>
          </a:extLst>
        </p:spPr>
      </p:pic>
      <p:pic>
        <p:nvPicPr>
          <p:cNvPr id="129" name="Picture 385" descr="https://cdn3.iconfinder.com/data/icons/meanicons-base/512/meanicons_50-512.png">
            <a:hlinkClick r:id="rId26" action="ppaction://hlinksldjump"/>
          </p:cNvPr>
          <p:cNvPicPr>
            <a:picLocks noChangeAspect="1" noChangeArrowheads="1"/>
          </p:cNvPicPr>
          <p:nvPr/>
        </p:nvPicPr>
        <p:blipFill>
          <a:blip r:embed="rId27" cstate="print">
            <a:extLst>
              <a:ext uri="{28A0092B-C50C-407E-A947-70E740481C1C}">
                <a14:useLocalDpi xmlns:a14="http://schemas.microsoft.com/office/drawing/2010/main" val="0"/>
              </a:ext>
            </a:extLst>
          </a:blip>
          <a:srcRect/>
          <a:stretch>
            <a:fillRect/>
          </a:stretch>
        </p:blipFill>
        <p:spPr bwMode="auto">
          <a:xfrm>
            <a:off x="2094574" y="962195"/>
            <a:ext cx="217985" cy="210322"/>
          </a:xfrm>
          <a:prstGeom prst="rect">
            <a:avLst/>
          </a:prstGeom>
          <a:noFill/>
          <a:extLst>
            <a:ext uri="{909E8E84-426E-40DD-AFC4-6F175D3DCCD1}">
              <a14:hiddenFill xmlns:a14="http://schemas.microsoft.com/office/drawing/2010/main">
                <a:solidFill>
                  <a:srgbClr val="FFFFFF"/>
                </a:solidFill>
              </a14:hiddenFill>
            </a:ext>
          </a:extLst>
        </p:spPr>
      </p:pic>
      <p:sp>
        <p:nvSpPr>
          <p:cNvPr id="130" name="TextBox 129"/>
          <p:cNvSpPr txBox="1"/>
          <p:nvPr/>
        </p:nvSpPr>
        <p:spPr>
          <a:xfrm>
            <a:off x="669012" y="2816846"/>
            <a:ext cx="1080745" cy="461665"/>
          </a:xfrm>
          <a:prstGeom prst="rect">
            <a:avLst/>
          </a:prstGeom>
          <a:noFill/>
        </p:spPr>
        <p:txBody>
          <a:bodyPr wrap="none" rtlCol="0">
            <a:spAutoFit/>
          </a:bodyPr>
          <a:lstStyle/>
          <a:p>
            <a:r>
              <a:rPr lang="en-GB" sz="1200" b="1" dirty="0"/>
              <a:t>Vessel</a:t>
            </a:r>
          </a:p>
          <a:p>
            <a:r>
              <a:rPr lang="en-GB" sz="1200" dirty="0">
                <a:latin typeface="Tunga" panose="020B0502040204020203" pitchFamily="34" charset="0"/>
                <a:cs typeface="Tunga" panose="020B0502040204020203" pitchFamily="34" charset="0"/>
              </a:rPr>
              <a:t>Magleby Maersk</a:t>
            </a:r>
          </a:p>
        </p:txBody>
      </p:sp>
      <p:sp>
        <p:nvSpPr>
          <p:cNvPr id="131" name="Rectangle 130">
            <a:hlinkClick r:id="rId22" action="ppaction://hlinksldjump"/>
          </p:cNvPr>
          <p:cNvSpPr/>
          <p:nvPr/>
        </p:nvSpPr>
        <p:spPr>
          <a:xfrm>
            <a:off x="217123" y="2864397"/>
            <a:ext cx="397788" cy="74044"/>
          </a:xfrm>
          <a:prstGeom prst="rect">
            <a:avLst/>
          </a:prstGeom>
          <a:solidFill>
            <a:schemeClr val="bg1">
              <a:lumMod val="8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a:p>
        </p:txBody>
      </p:sp>
    </p:spTree>
    <p:controls>
      <mc:AlternateContent xmlns:mc="http://schemas.openxmlformats.org/markup-compatibility/2006">
        <mc:Choice xmlns:v="urn:schemas-microsoft-com:vml" Requires="v">
          <p:control spid="87186" name="ScrollBar1" r:id="rId2" imgW="85680" imgH="2666880"/>
        </mc:Choice>
        <mc:Fallback>
          <p:control name="ScrollBar1" r:id="rId2" imgW="85680" imgH="2666880">
            <p:pic>
              <p:nvPicPr>
                <p:cNvPr id="38" name="ScrollBar1"/>
                <p:cNvPicPr>
                  <a:picLocks/>
                </p:cNvPicPr>
                <p:nvPr/>
              </p:nvPicPr>
              <p:blipFill>
                <a:blip r:embed="rId28"/>
                <a:stretch>
                  <a:fillRect/>
                </a:stretch>
              </p:blipFill>
              <p:spPr>
                <a:xfrm>
                  <a:off x="6976403" y="914400"/>
                  <a:ext cx="87293" cy="2664312"/>
                </a:xfrm>
                <a:prstGeom prst="rect">
                  <a:avLst/>
                </a:prstGeom>
              </p:spPr>
            </p:pic>
          </p:control>
        </mc:Fallback>
      </mc:AlternateContent>
      <mc:AlternateContent xmlns:mc="http://schemas.openxmlformats.org/markup-compatibility/2006">
        <mc:Choice xmlns:v="urn:schemas-microsoft-com:vml" Requires="v">
          <p:control spid="87187" name="ScrollBar2" r:id="rId3" imgW="4419720" imgH="123840"/>
        </mc:Choice>
        <mc:Fallback>
          <p:control name="ScrollBar2" r:id="rId3" imgW="4419720" imgH="123840">
            <p:pic>
              <p:nvPicPr>
                <p:cNvPr id="39" name="ScrollBar2"/>
                <p:cNvPicPr>
                  <a:picLocks/>
                </p:cNvPicPr>
                <p:nvPr/>
              </p:nvPicPr>
              <p:blipFill>
                <a:blip r:embed="rId29"/>
                <a:stretch>
                  <a:fillRect/>
                </a:stretch>
              </p:blipFill>
              <p:spPr>
                <a:xfrm>
                  <a:off x="2556802" y="3457834"/>
                  <a:ext cx="4419600" cy="120878"/>
                </a:xfrm>
                <a:prstGeom prst="rect">
                  <a:avLst/>
                </a:prstGeom>
              </p:spPr>
            </p:pic>
          </p:control>
        </mc:Fallback>
      </mc:AlternateContent>
      <mc:AlternateContent xmlns:mc="http://schemas.openxmlformats.org/markup-compatibility/2006">
        <mc:Choice xmlns:v="urn:schemas-microsoft-com:vml" Requires="v">
          <p:control spid="87188" name="ScrollBar3" r:id="rId4" imgW="114480" imgH="2238480"/>
        </mc:Choice>
        <mc:Fallback>
          <p:control name="ScrollBar3" r:id="rId4" imgW="114480" imgH="2238480">
            <p:pic>
              <p:nvPicPr>
                <p:cNvPr id="58" name="ScrollBar3"/>
                <p:cNvPicPr>
                  <a:picLocks/>
                </p:cNvPicPr>
                <p:nvPr/>
              </p:nvPicPr>
              <p:blipFill>
                <a:blip r:embed="rId30"/>
                <a:stretch>
                  <a:fillRect/>
                </a:stretch>
              </p:blipFill>
              <p:spPr>
                <a:xfrm>
                  <a:off x="10908019" y="1619346"/>
                  <a:ext cx="115169" cy="2242199"/>
                </a:xfrm>
                <a:prstGeom prst="rect">
                  <a:avLst/>
                </a:prstGeom>
              </p:spPr>
            </p:pic>
          </p:control>
        </mc:Fallback>
      </mc:AlternateContent>
    </p:controls>
    <p:extLst>
      <p:ext uri="{BB962C8B-B14F-4D97-AF65-F5344CB8AC3E}">
        <p14:creationId xmlns:p14="http://schemas.microsoft.com/office/powerpoint/2010/main" val="3257478678"/>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bg>
      <p:bgPr>
        <a:pattFill prst="pct25">
          <a:fgClr>
            <a:srgbClr val="FFFFCC"/>
          </a:fgClr>
          <a:bgClr>
            <a:schemeClr val="bg1"/>
          </a:bgClr>
        </a:pattFill>
        <a:effectLst/>
      </p:bgPr>
    </p:bg>
    <p:spTree>
      <p:nvGrpSpPr>
        <p:cNvPr id="1" name=""/>
        <p:cNvGrpSpPr/>
        <p:nvPr/>
      </p:nvGrpSpPr>
      <p:grpSpPr>
        <a:xfrm>
          <a:off x="0" y="0"/>
          <a:ext cx="0" cy="0"/>
          <a:chOff x="0" y="0"/>
          <a:chExt cx="0" cy="0"/>
        </a:xfrm>
      </p:grpSpPr>
      <p:sp>
        <p:nvSpPr>
          <p:cNvPr id="22" name="TextBox 21">
            <a:hlinkClick r:id="rId2" action="ppaction://hlinksldjump"/>
          </p:cNvPr>
          <p:cNvSpPr txBox="1"/>
          <p:nvPr/>
        </p:nvSpPr>
        <p:spPr>
          <a:xfrm>
            <a:off x="1528864" y="483172"/>
            <a:ext cx="1905000" cy="461665"/>
          </a:xfrm>
          <a:prstGeom prst="rect">
            <a:avLst/>
          </a:prstGeom>
          <a:noFill/>
          <a:effectLst>
            <a:outerShdw blurRad="50800" dist="38100" dir="2700000" algn="tl" rotWithShape="0">
              <a:prstClr val="black">
                <a:alpha val="40000"/>
              </a:prstClr>
            </a:outerShdw>
          </a:effectLst>
        </p:spPr>
        <p:txBody>
          <a:bodyPr wrap="square" rtlCol="0">
            <a:spAutoFit/>
          </a:bodyPr>
          <a:lstStyle/>
          <a:p>
            <a:pPr algn="ctr"/>
            <a:r>
              <a:rPr lang="nl-NL" sz="2400" dirty="0">
                <a:solidFill>
                  <a:schemeClr val="bg1"/>
                </a:solidFill>
                <a:latin typeface="Tunga" panose="020B0502040204020203" pitchFamily="34" charset="0"/>
                <a:cs typeface="Tunga" panose="020B0502040204020203" pitchFamily="34" charset="0"/>
              </a:rPr>
              <a:t>No container #</a:t>
            </a:r>
          </a:p>
        </p:txBody>
      </p:sp>
      <p:sp>
        <p:nvSpPr>
          <p:cNvPr id="23" name="TextBox 22"/>
          <p:cNvSpPr txBox="1"/>
          <p:nvPr/>
        </p:nvSpPr>
        <p:spPr>
          <a:xfrm>
            <a:off x="3534409" y="483172"/>
            <a:ext cx="2396222" cy="461665"/>
          </a:xfrm>
          <a:prstGeom prst="rect">
            <a:avLst/>
          </a:prstGeom>
          <a:solidFill>
            <a:schemeClr val="bg2"/>
          </a:solidFill>
          <a:effectLst>
            <a:outerShdw blurRad="50800" dist="38100" dir="2700000" algn="tl" rotWithShape="0">
              <a:prstClr val="black">
                <a:alpha val="40000"/>
              </a:prstClr>
            </a:outerShdw>
          </a:effectLst>
        </p:spPr>
        <p:txBody>
          <a:bodyPr wrap="square" rtlCol="0">
            <a:spAutoFit/>
          </a:bodyPr>
          <a:lstStyle/>
          <a:p>
            <a:pPr algn="ctr"/>
            <a:r>
              <a:rPr lang="nl-NL" sz="2400" dirty="0">
                <a:solidFill>
                  <a:schemeClr val="bg1">
                    <a:lumMod val="50000"/>
                  </a:schemeClr>
                </a:solidFill>
                <a:latin typeface="Tunga" panose="020B0502040204020203" pitchFamily="34" charset="0"/>
                <a:cs typeface="Tunga" panose="020B0502040204020203" pitchFamily="34" charset="0"/>
              </a:rPr>
              <a:t>Container #</a:t>
            </a:r>
          </a:p>
        </p:txBody>
      </p:sp>
      <p:sp>
        <p:nvSpPr>
          <p:cNvPr id="25" name="TextBox 24">
            <a:hlinkClick r:id="rId3" action="ppaction://hlinksldjump"/>
          </p:cNvPr>
          <p:cNvSpPr txBox="1"/>
          <p:nvPr/>
        </p:nvSpPr>
        <p:spPr>
          <a:xfrm>
            <a:off x="6031176" y="483172"/>
            <a:ext cx="2350824" cy="461665"/>
          </a:xfrm>
          <a:prstGeom prst="rect">
            <a:avLst/>
          </a:prstGeom>
          <a:noFill/>
          <a:effectLst>
            <a:outerShdw blurRad="50800" dist="38100" dir="2700000" algn="tl" rotWithShape="0">
              <a:prstClr val="black">
                <a:alpha val="40000"/>
              </a:prstClr>
            </a:outerShdw>
          </a:effectLst>
        </p:spPr>
        <p:txBody>
          <a:bodyPr wrap="square" rtlCol="0">
            <a:spAutoFit/>
          </a:bodyPr>
          <a:lstStyle/>
          <a:p>
            <a:pPr algn="ctr"/>
            <a:r>
              <a:rPr lang="nl-NL" sz="2400" dirty="0">
                <a:solidFill>
                  <a:schemeClr val="bg1"/>
                </a:solidFill>
                <a:latin typeface="Tunga" panose="020B0502040204020203" pitchFamily="34" charset="0"/>
                <a:cs typeface="Tunga" panose="020B0502040204020203" pitchFamily="34" charset="0"/>
              </a:rPr>
              <a:t>Administrative data</a:t>
            </a:r>
          </a:p>
        </p:txBody>
      </p:sp>
      <p:sp>
        <p:nvSpPr>
          <p:cNvPr id="16" name="Title 1"/>
          <p:cNvSpPr>
            <a:spLocks noGrp="1"/>
          </p:cNvSpPr>
          <p:nvPr>
            <p:ph type="title"/>
          </p:nvPr>
        </p:nvSpPr>
        <p:spPr>
          <a:xfrm>
            <a:off x="8763000" y="6400800"/>
            <a:ext cx="1905000" cy="381000"/>
          </a:xfrm>
        </p:spPr>
        <p:txBody>
          <a:bodyPr>
            <a:normAutofit/>
          </a:bodyPr>
          <a:lstStyle/>
          <a:p>
            <a:r>
              <a:rPr lang="nl-NL" sz="800" dirty="0"/>
              <a:t>Menu option Container #</a:t>
            </a:r>
          </a:p>
        </p:txBody>
      </p:sp>
      <p:sp>
        <p:nvSpPr>
          <p:cNvPr id="7" name="TextBox 6">
            <a:hlinkClick r:id="rId4" action="ppaction://hlinksldjump"/>
          </p:cNvPr>
          <p:cNvSpPr txBox="1"/>
          <p:nvPr/>
        </p:nvSpPr>
        <p:spPr>
          <a:xfrm>
            <a:off x="3953837" y="1083854"/>
            <a:ext cx="1909864" cy="369332"/>
          </a:xfrm>
          <a:prstGeom prst="rect">
            <a:avLst/>
          </a:prstGeom>
          <a:noFill/>
          <a:effectLst>
            <a:outerShdw blurRad="50800" dist="38100" dir="2700000" algn="tl" rotWithShape="0">
              <a:prstClr val="black">
                <a:alpha val="40000"/>
              </a:prstClr>
            </a:outerShdw>
          </a:effectLst>
        </p:spPr>
        <p:txBody>
          <a:bodyPr wrap="square" tIns="0" bIns="0" rtlCol="0">
            <a:spAutoFit/>
          </a:bodyPr>
          <a:lstStyle/>
          <a:p>
            <a:r>
              <a:rPr lang="nl-NL" sz="2400" dirty="0">
                <a:solidFill>
                  <a:schemeClr val="bg1"/>
                </a:solidFill>
                <a:latin typeface="Tunga" panose="020B0502040204020203" pitchFamily="34" charset="0"/>
                <a:cs typeface="Tunga" panose="020B0502040204020203" pitchFamily="34" charset="0"/>
              </a:rPr>
              <a:t>Import</a:t>
            </a:r>
          </a:p>
        </p:txBody>
      </p:sp>
      <p:sp>
        <p:nvSpPr>
          <p:cNvPr id="8" name="Right Arrow 7"/>
          <p:cNvSpPr/>
          <p:nvPr/>
        </p:nvSpPr>
        <p:spPr>
          <a:xfrm>
            <a:off x="3645338" y="1228843"/>
            <a:ext cx="304800" cy="171686"/>
          </a:xfrm>
          <a:prstGeom prst="rightArrow">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a:p>
        </p:txBody>
      </p:sp>
      <p:sp>
        <p:nvSpPr>
          <p:cNvPr id="9" name="TextBox 8">
            <a:hlinkClick r:id="rId5" action="ppaction://hlinksldjump"/>
          </p:cNvPr>
          <p:cNvSpPr txBox="1"/>
          <p:nvPr/>
        </p:nvSpPr>
        <p:spPr>
          <a:xfrm>
            <a:off x="3957536" y="1453704"/>
            <a:ext cx="1909864" cy="369332"/>
          </a:xfrm>
          <a:prstGeom prst="rect">
            <a:avLst/>
          </a:prstGeom>
          <a:noFill/>
          <a:effectLst>
            <a:outerShdw blurRad="50800" dist="38100" dir="2700000" algn="tl" rotWithShape="0">
              <a:prstClr val="black">
                <a:alpha val="40000"/>
              </a:prstClr>
            </a:outerShdw>
          </a:effectLst>
        </p:spPr>
        <p:txBody>
          <a:bodyPr wrap="square" tIns="0" bIns="0" rtlCol="0">
            <a:spAutoFit/>
          </a:bodyPr>
          <a:lstStyle/>
          <a:p>
            <a:r>
              <a:rPr lang="nl-NL" sz="2400" dirty="0">
                <a:solidFill>
                  <a:schemeClr val="bg1"/>
                </a:solidFill>
                <a:latin typeface="Tunga" panose="020B0502040204020203" pitchFamily="34" charset="0"/>
                <a:cs typeface="Tunga" panose="020B0502040204020203" pitchFamily="34" charset="0"/>
              </a:rPr>
              <a:t>Export</a:t>
            </a:r>
          </a:p>
        </p:txBody>
      </p:sp>
      <p:sp>
        <p:nvSpPr>
          <p:cNvPr id="10" name="Right Arrow 9"/>
          <p:cNvSpPr/>
          <p:nvPr/>
        </p:nvSpPr>
        <p:spPr>
          <a:xfrm flipH="1" flipV="1">
            <a:off x="3645338" y="1580724"/>
            <a:ext cx="304800" cy="171686"/>
          </a:xfrm>
          <a:prstGeom prst="rightArrow">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a:p>
        </p:txBody>
      </p:sp>
      <p:sp>
        <p:nvSpPr>
          <p:cNvPr id="14" name="TextBox 13">
            <a:hlinkClick r:id="rId6" action="ppaction://hlinksldjump"/>
          </p:cNvPr>
          <p:cNvSpPr txBox="1"/>
          <p:nvPr/>
        </p:nvSpPr>
        <p:spPr>
          <a:xfrm>
            <a:off x="8540088" y="469481"/>
            <a:ext cx="2350824" cy="461665"/>
          </a:xfrm>
          <a:prstGeom prst="rect">
            <a:avLst/>
          </a:prstGeom>
          <a:noFill/>
          <a:effectLst>
            <a:outerShdw blurRad="50800" dist="38100" dir="2700000" algn="tl" rotWithShape="0">
              <a:prstClr val="black">
                <a:alpha val="40000"/>
              </a:prstClr>
            </a:outerShdw>
          </a:effectLst>
        </p:spPr>
        <p:txBody>
          <a:bodyPr wrap="square" rtlCol="0">
            <a:spAutoFit/>
          </a:bodyPr>
          <a:lstStyle/>
          <a:p>
            <a:pPr algn="ctr"/>
            <a:r>
              <a:rPr lang="nl-NL" sz="2400" dirty="0">
                <a:solidFill>
                  <a:schemeClr val="bg1"/>
                </a:solidFill>
                <a:latin typeface="Tunga" panose="020B0502040204020203" pitchFamily="34" charset="0"/>
                <a:cs typeface="Tunga" panose="020B0502040204020203" pitchFamily="34" charset="0"/>
              </a:rPr>
              <a:t>Profile</a:t>
            </a:r>
          </a:p>
        </p:txBody>
      </p:sp>
      <p:sp>
        <p:nvSpPr>
          <p:cNvPr id="2" name="Slide Number Placeholder 1"/>
          <p:cNvSpPr>
            <a:spLocks noGrp="1"/>
          </p:cNvSpPr>
          <p:nvPr>
            <p:ph type="sldNum" sz="quarter" idx="12"/>
          </p:nvPr>
        </p:nvSpPr>
        <p:spPr/>
        <p:txBody>
          <a:bodyPr/>
          <a:lstStyle/>
          <a:p>
            <a:fld id="{B6F15528-21DE-4FAA-801E-634DDDAF4B2B}" type="slidenum">
              <a:rPr lang="en-US" smtClean="0"/>
              <a:pPr/>
              <a:t>45</a:t>
            </a:fld>
            <a:endParaRPr lang="en-US"/>
          </a:p>
        </p:txBody>
      </p:sp>
    </p:spTree>
    <p:extLst>
      <p:ext uri="{BB962C8B-B14F-4D97-AF65-F5344CB8AC3E}">
        <p14:creationId xmlns:p14="http://schemas.microsoft.com/office/powerpoint/2010/main" val="3385264975"/>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TextBox 21">
            <a:hlinkClick r:id="rId2" action="ppaction://hlinksldjump"/>
          </p:cNvPr>
          <p:cNvSpPr txBox="1"/>
          <p:nvPr/>
        </p:nvSpPr>
        <p:spPr>
          <a:xfrm>
            <a:off x="1528864" y="483172"/>
            <a:ext cx="1905000" cy="461665"/>
          </a:xfrm>
          <a:prstGeom prst="rect">
            <a:avLst/>
          </a:prstGeom>
          <a:noFill/>
          <a:effectLst>
            <a:outerShdw blurRad="50800" dist="38100" dir="2700000" algn="tl" rotWithShape="0">
              <a:prstClr val="black">
                <a:alpha val="40000"/>
              </a:prstClr>
            </a:outerShdw>
          </a:effectLst>
        </p:spPr>
        <p:txBody>
          <a:bodyPr wrap="square" rtlCol="0">
            <a:spAutoFit/>
          </a:bodyPr>
          <a:lstStyle/>
          <a:p>
            <a:pPr algn="ctr"/>
            <a:r>
              <a:rPr lang="nl-NL" sz="2400" dirty="0">
                <a:solidFill>
                  <a:schemeClr val="bg1"/>
                </a:solidFill>
                <a:latin typeface="Tunga" panose="020B0502040204020203" pitchFamily="34" charset="0"/>
                <a:cs typeface="Tunga" panose="020B0502040204020203" pitchFamily="34" charset="0"/>
              </a:rPr>
              <a:t>No container #</a:t>
            </a:r>
          </a:p>
        </p:txBody>
      </p:sp>
      <p:sp>
        <p:nvSpPr>
          <p:cNvPr id="23" name="TextBox 22"/>
          <p:cNvSpPr txBox="1"/>
          <p:nvPr/>
        </p:nvSpPr>
        <p:spPr>
          <a:xfrm>
            <a:off x="3534409" y="483172"/>
            <a:ext cx="2396222" cy="461665"/>
          </a:xfrm>
          <a:prstGeom prst="rect">
            <a:avLst/>
          </a:prstGeom>
          <a:solidFill>
            <a:schemeClr val="bg2"/>
          </a:solidFill>
          <a:effectLst>
            <a:outerShdw blurRad="50800" dist="38100" dir="2700000" algn="tl" rotWithShape="0">
              <a:prstClr val="black">
                <a:alpha val="40000"/>
              </a:prstClr>
            </a:outerShdw>
          </a:effectLst>
        </p:spPr>
        <p:txBody>
          <a:bodyPr wrap="square" rtlCol="0">
            <a:spAutoFit/>
          </a:bodyPr>
          <a:lstStyle/>
          <a:p>
            <a:pPr algn="ctr"/>
            <a:r>
              <a:rPr lang="nl-NL" sz="2400" dirty="0">
                <a:solidFill>
                  <a:schemeClr val="bg1">
                    <a:lumMod val="50000"/>
                  </a:schemeClr>
                </a:solidFill>
                <a:latin typeface="Tunga" panose="020B0502040204020203" pitchFamily="34" charset="0"/>
                <a:cs typeface="Tunga" panose="020B0502040204020203" pitchFamily="34" charset="0"/>
              </a:rPr>
              <a:t>Container #</a:t>
            </a:r>
          </a:p>
        </p:txBody>
      </p:sp>
      <p:sp>
        <p:nvSpPr>
          <p:cNvPr id="25" name="TextBox 24">
            <a:hlinkClick r:id="rId3" action="ppaction://hlinksldjump"/>
          </p:cNvPr>
          <p:cNvSpPr txBox="1"/>
          <p:nvPr/>
        </p:nvSpPr>
        <p:spPr>
          <a:xfrm>
            <a:off x="6031176" y="483172"/>
            <a:ext cx="2350824" cy="461665"/>
          </a:xfrm>
          <a:prstGeom prst="rect">
            <a:avLst/>
          </a:prstGeom>
          <a:noFill/>
          <a:effectLst>
            <a:outerShdw blurRad="50800" dist="38100" dir="2700000" algn="tl" rotWithShape="0">
              <a:prstClr val="black">
                <a:alpha val="40000"/>
              </a:prstClr>
            </a:outerShdw>
          </a:effectLst>
        </p:spPr>
        <p:txBody>
          <a:bodyPr wrap="square" rtlCol="0">
            <a:spAutoFit/>
          </a:bodyPr>
          <a:lstStyle/>
          <a:p>
            <a:pPr algn="ctr"/>
            <a:r>
              <a:rPr lang="nl-NL" sz="2400" dirty="0">
                <a:solidFill>
                  <a:schemeClr val="bg1"/>
                </a:solidFill>
                <a:latin typeface="Tunga" panose="020B0502040204020203" pitchFamily="34" charset="0"/>
                <a:cs typeface="Tunga" panose="020B0502040204020203" pitchFamily="34" charset="0"/>
              </a:rPr>
              <a:t>Administrative data</a:t>
            </a:r>
          </a:p>
        </p:txBody>
      </p:sp>
      <p:sp>
        <p:nvSpPr>
          <p:cNvPr id="16" name="Title 1"/>
          <p:cNvSpPr>
            <a:spLocks noGrp="1"/>
          </p:cNvSpPr>
          <p:nvPr>
            <p:ph type="title"/>
          </p:nvPr>
        </p:nvSpPr>
        <p:spPr>
          <a:xfrm>
            <a:off x="9067800" y="6870526"/>
            <a:ext cx="1905000" cy="381000"/>
          </a:xfrm>
        </p:spPr>
        <p:txBody>
          <a:bodyPr>
            <a:normAutofit/>
          </a:bodyPr>
          <a:lstStyle/>
          <a:p>
            <a:r>
              <a:rPr lang="nl-NL" sz="800" dirty="0"/>
              <a:t>Menu option Container # 2</a:t>
            </a:r>
          </a:p>
        </p:txBody>
      </p:sp>
      <p:sp>
        <p:nvSpPr>
          <p:cNvPr id="7" name="TextBox 6">
            <a:hlinkClick r:id="rId4" action="ppaction://hlinksldjump"/>
          </p:cNvPr>
          <p:cNvSpPr txBox="1"/>
          <p:nvPr/>
        </p:nvSpPr>
        <p:spPr>
          <a:xfrm>
            <a:off x="3953837" y="1083854"/>
            <a:ext cx="1909864" cy="369332"/>
          </a:xfrm>
          <a:prstGeom prst="rect">
            <a:avLst/>
          </a:prstGeom>
          <a:noFill/>
          <a:effectLst>
            <a:outerShdw blurRad="50800" dist="38100" dir="2700000" algn="tl" rotWithShape="0">
              <a:prstClr val="black">
                <a:alpha val="40000"/>
              </a:prstClr>
            </a:outerShdw>
          </a:effectLst>
        </p:spPr>
        <p:txBody>
          <a:bodyPr wrap="square" tIns="0" bIns="0" rtlCol="0">
            <a:spAutoFit/>
          </a:bodyPr>
          <a:lstStyle/>
          <a:p>
            <a:r>
              <a:rPr lang="nl-NL" sz="2400" dirty="0">
                <a:solidFill>
                  <a:schemeClr val="bg1"/>
                </a:solidFill>
                <a:latin typeface="Tunga" panose="020B0502040204020203" pitchFamily="34" charset="0"/>
                <a:cs typeface="Tunga" panose="020B0502040204020203" pitchFamily="34" charset="0"/>
              </a:rPr>
              <a:t>Import</a:t>
            </a:r>
          </a:p>
        </p:txBody>
      </p:sp>
      <p:sp>
        <p:nvSpPr>
          <p:cNvPr id="8" name="Right Arrow 7"/>
          <p:cNvSpPr/>
          <p:nvPr/>
        </p:nvSpPr>
        <p:spPr>
          <a:xfrm>
            <a:off x="3645338" y="1228843"/>
            <a:ext cx="304800" cy="171686"/>
          </a:xfrm>
          <a:prstGeom prst="rightArrow">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a:p>
        </p:txBody>
      </p:sp>
      <p:sp>
        <p:nvSpPr>
          <p:cNvPr id="9" name="TextBox 8">
            <a:hlinkClick r:id="rId5" action="ppaction://hlinksldjump"/>
          </p:cNvPr>
          <p:cNvSpPr txBox="1"/>
          <p:nvPr/>
        </p:nvSpPr>
        <p:spPr>
          <a:xfrm>
            <a:off x="3957536" y="3212068"/>
            <a:ext cx="1909864" cy="369332"/>
          </a:xfrm>
          <a:prstGeom prst="rect">
            <a:avLst/>
          </a:prstGeom>
          <a:noFill/>
          <a:effectLst>
            <a:outerShdw blurRad="50800" dist="38100" dir="2700000" algn="tl" rotWithShape="0">
              <a:prstClr val="black">
                <a:alpha val="40000"/>
              </a:prstClr>
            </a:outerShdw>
          </a:effectLst>
        </p:spPr>
        <p:txBody>
          <a:bodyPr wrap="square" tIns="0" bIns="0" rtlCol="0">
            <a:spAutoFit/>
          </a:bodyPr>
          <a:lstStyle/>
          <a:p>
            <a:r>
              <a:rPr lang="nl-NL" sz="2400" dirty="0">
                <a:solidFill>
                  <a:schemeClr val="bg1"/>
                </a:solidFill>
                <a:latin typeface="Tunga" panose="020B0502040204020203" pitchFamily="34" charset="0"/>
                <a:cs typeface="Tunga" panose="020B0502040204020203" pitchFamily="34" charset="0"/>
              </a:rPr>
              <a:t>Export</a:t>
            </a:r>
          </a:p>
        </p:txBody>
      </p:sp>
      <p:sp>
        <p:nvSpPr>
          <p:cNvPr id="10" name="Right Arrow 9"/>
          <p:cNvSpPr/>
          <p:nvPr/>
        </p:nvSpPr>
        <p:spPr>
          <a:xfrm flipH="1" flipV="1">
            <a:off x="3645338" y="3339088"/>
            <a:ext cx="304800" cy="171686"/>
          </a:xfrm>
          <a:prstGeom prst="rightArrow">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a:p>
        </p:txBody>
      </p:sp>
      <p:sp>
        <p:nvSpPr>
          <p:cNvPr id="3" name="TextBox 2">
            <a:hlinkClick r:id="rId6" action="ppaction://hlinksldjump"/>
          </p:cNvPr>
          <p:cNvSpPr txBox="1"/>
          <p:nvPr/>
        </p:nvSpPr>
        <p:spPr>
          <a:xfrm>
            <a:off x="4520931" y="2285597"/>
            <a:ext cx="2528128" cy="369332"/>
          </a:xfrm>
          <a:prstGeom prst="rect">
            <a:avLst/>
          </a:prstGeom>
          <a:noFill/>
          <a:effectLst>
            <a:outerShdw blurRad="50800" dist="38100" dir="2700000" algn="tl" rotWithShape="0">
              <a:prstClr val="black">
                <a:alpha val="40000"/>
              </a:prstClr>
            </a:outerShdw>
          </a:effectLst>
        </p:spPr>
        <p:txBody>
          <a:bodyPr wrap="none" rtlCol="0">
            <a:spAutoFit/>
          </a:bodyPr>
          <a:lstStyle/>
          <a:p>
            <a:r>
              <a:rPr lang="nl-NL" dirty="0">
                <a:solidFill>
                  <a:schemeClr val="bg1"/>
                </a:solidFill>
              </a:rPr>
              <a:t>Import details </a:t>
            </a:r>
            <a:r>
              <a:rPr lang="nl-NL" dirty="0" err="1">
                <a:solidFill>
                  <a:schemeClr val="bg1"/>
                </a:solidFill>
              </a:rPr>
              <a:t>from</a:t>
            </a:r>
            <a:r>
              <a:rPr lang="nl-NL" dirty="0">
                <a:solidFill>
                  <a:schemeClr val="bg1"/>
                </a:solidFill>
              </a:rPr>
              <a:t> Excel</a:t>
            </a:r>
          </a:p>
        </p:txBody>
      </p:sp>
      <p:sp>
        <p:nvSpPr>
          <p:cNvPr id="18" name="TextBox 17">
            <a:hlinkClick r:id="rId7" action="ppaction://hlinksldjump"/>
          </p:cNvPr>
          <p:cNvSpPr txBox="1"/>
          <p:nvPr/>
        </p:nvSpPr>
        <p:spPr>
          <a:xfrm>
            <a:off x="4520931" y="2754868"/>
            <a:ext cx="1645707" cy="369332"/>
          </a:xfrm>
          <a:prstGeom prst="rect">
            <a:avLst/>
          </a:prstGeom>
          <a:noFill/>
          <a:effectLst>
            <a:outerShdw blurRad="50800" dist="38100" dir="2700000" algn="tl" rotWithShape="0">
              <a:prstClr val="black">
                <a:alpha val="40000"/>
              </a:prstClr>
            </a:outerShdw>
          </a:effectLst>
        </p:spPr>
        <p:txBody>
          <a:bodyPr wrap="none" rtlCol="0">
            <a:spAutoFit/>
          </a:bodyPr>
          <a:lstStyle/>
          <a:p>
            <a:r>
              <a:rPr lang="nl-NL" dirty="0" err="1">
                <a:solidFill>
                  <a:schemeClr val="bg1"/>
                </a:solidFill>
              </a:rPr>
              <a:t>Find</a:t>
            </a:r>
            <a:r>
              <a:rPr lang="nl-NL" dirty="0">
                <a:solidFill>
                  <a:schemeClr val="bg1"/>
                </a:solidFill>
              </a:rPr>
              <a:t> Containers</a:t>
            </a:r>
          </a:p>
        </p:txBody>
      </p:sp>
      <p:pic>
        <p:nvPicPr>
          <p:cNvPr id="20" name="Picture 2" descr="http://www.containerhomes-info.com/images/20-dry_gfx.jpg">
            <a:hlinkClick r:id="rId7" action="ppaction://hlinksldjump"/>
          </p:cNvPr>
          <p:cNvPicPr>
            <a:picLocks noChangeAspect="1" noChangeArrowheads="1"/>
          </p:cNvPicPr>
          <p:nvPr/>
        </p:nvPicPr>
        <p:blipFill>
          <a:blip r:embed="rId8"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4152900" y="2842530"/>
            <a:ext cx="321514" cy="233634"/>
          </a:xfrm>
          <a:prstGeom prst="rect">
            <a:avLst/>
          </a:prstGeom>
          <a:noFill/>
          <a:extLst>
            <a:ext uri="{909E8E84-426E-40DD-AFC4-6F175D3DCCD1}">
              <a14:hiddenFill xmlns:a14="http://schemas.microsoft.com/office/drawing/2010/main">
                <a:solidFill>
                  <a:srgbClr val="FFFFFF"/>
                </a:solidFill>
              </a14:hiddenFill>
            </a:ext>
          </a:extLst>
        </p:spPr>
      </p:pic>
      <p:pic>
        <p:nvPicPr>
          <p:cNvPr id="28674" name="Picture 2" descr="http://www.esker.com/common/2013/images/all/icons_grey_big/challenges/icon_SOP_challenges1_manual_entry.png">
            <a:hlinkClick r:id="rId9" action="ppaction://hlinksldjump"/>
          </p:cNvPr>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4174355" y="1802401"/>
            <a:ext cx="245246" cy="335987"/>
          </a:xfrm>
          <a:prstGeom prst="rect">
            <a:avLst/>
          </a:prstGeom>
          <a:noFill/>
          <a:extLst>
            <a:ext uri="{909E8E84-426E-40DD-AFC4-6F175D3DCCD1}">
              <a14:hiddenFill xmlns:a14="http://schemas.microsoft.com/office/drawing/2010/main">
                <a:solidFill>
                  <a:srgbClr val="FFFFFF"/>
                </a:solidFill>
              </a14:hiddenFill>
            </a:ext>
          </a:extLst>
        </p:spPr>
      </p:pic>
      <p:sp>
        <p:nvSpPr>
          <p:cNvPr id="17" name="TextBox 16">
            <a:hlinkClick r:id="rId11" action="ppaction://hlinksldjump"/>
          </p:cNvPr>
          <p:cNvSpPr txBox="1"/>
          <p:nvPr/>
        </p:nvSpPr>
        <p:spPr>
          <a:xfrm>
            <a:off x="4536467" y="1769056"/>
            <a:ext cx="1450077" cy="369332"/>
          </a:xfrm>
          <a:prstGeom prst="rect">
            <a:avLst/>
          </a:prstGeom>
          <a:noFill/>
          <a:effectLst>
            <a:outerShdw blurRad="50800" dist="38100" dir="2700000" algn="tl" rotWithShape="0">
              <a:prstClr val="black">
                <a:alpha val="40000"/>
              </a:prstClr>
            </a:outerShdw>
          </a:effectLst>
        </p:spPr>
        <p:txBody>
          <a:bodyPr wrap="none" rtlCol="0">
            <a:spAutoFit/>
          </a:bodyPr>
          <a:lstStyle/>
          <a:p>
            <a:r>
              <a:rPr lang="nl-NL" dirty="0">
                <a:solidFill>
                  <a:schemeClr val="bg1"/>
                </a:solidFill>
              </a:rPr>
              <a:t>Manual entry</a:t>
            </a:r>
          </a:p>
        </p:txBody>
      </p:sp>
      <p:pic>
        <p:nvPicPr>
          <p:cNvPr id="2" name="Picture 4" descr="http://dnr.wi.gov/regulations/labcert/images/Excel_Icon.jpg"/>
          <p:cNvPicPr>
            <a:picLocks noChangeAspect="1" noChangeArrowheads="1"/>
          </p:cNvPicPr>
          <p:nvPr/>
        </p:nvPicPr>
        <p:blipFill>
          <a:blip r:embed="rId12" cstate="print">
            <a:extLst>
              <a:ext uri="{28A0092B-C50C-407E-A947-70E740481C1C}">
                <a14:useLocalDpi xmlns:a14="http://schemas.microsoft.com/office/drawing/2010/main" val="0"/>
              </a:ext>
            </a:extLst>
          </a:blip>
          <a:srcRect/>
          <a:stretch>
            <a:fillRect/>
          </a:stretch>
        </p:blipFill>
        <p:spPr bwMode="auto">
          <a:xfrm>
            <a:off x="4158079" y="2297051"/>
            <a:ext cx="334244" cy="346423"/>
          </a:xfrm>
          <a:prstGeom prst="rect">
            <a:avLst/>
          </a:prstGeom>
          <a:noFill/>
          <a:extLst>
            <a:ext uri="{909E8E84-426E-40DD-AFC4-6F175D3DCCD1}">
              <a14:hiddenFill xmlns:a14="http://schemas.microsoft.com/office/drawing/2010/main">
                <a:solidFill>
                  <a:srgbClr val="FFFFFF"/>
                </a:solidFill>
              </a14:hiddenFill>
            </a:ext>
          </a:extLst>
        </p:spPr>
      </p:pic>
      <p:sp>
        <p:nvSpPr>
          <p:cNvPr id="27" name="TextBox 26">
            <a:hlinkClick r:id="rId13" action="ppaction://hlinksldjump"/>
          </p:cNvPr>
          <p:cNvSpPr txBox="1"/>
          <p:nvPr/>
        </p:nvSpPr>
        <p:spPr>
          <a:xfrm>
            <a:off x="4536466" y="1349755"/>
            <a:ext cx="1934569" cy="369332"/>
          </a:xfrm>
          <a:prstGeom prst="rect">
            <a:avLst/>
          </a:prstGeom>
          <a:noFill/>
          <a:effectLst>
            <a:outerShdw blurRad="50800" dist="38100" dir="2700000" algn="tl" rotWithShape="0">
              <a:prstClr val="black">
                <a:alpha val="40000"/>
              </a:prstClr>
            </a:outerShdw>
          </a:effectLst>
        </p:spPr>
        <p:txBody>
          <a:bodyPr wrap="none" rtlCol="0">
            <a:spAutoFit/>
          </a:bodyPr>
          <a:lstStyle/>
          <a:p>
            <a:r>
              <a:rPr lang="nl-NL" dirty="0" err="1">
                <a:solidFill>
                  <a:schemeClr val="bg1"/>
                </a:solidFill>
              </a:rPr>
              <a:t>Previously</a:t>
            </a:r>
            <a:r>
              <a:rPr lang="nl-NL" dirty="0">
                <a:solidFill>
                  <a:schemeClr val="bg1"/>
                </a:solidFill>
              </a:rPr>
              <a:t> </a:t>
            </a:r>
            <a:r>
              <a:rPr lang="nl-NL" dirty="0" err="1">
                <a:solidFill>
                  <a:schemeClr val="bg1"/>
                </a:solidFill>
              </a:rPr>
              <a:t>entered</a:t>
            </a:r>
            <a:endParaRPr lang="nl-NL" dirty="0">
              <a:solidFill>
                <a:schemeClr val="bg1"/>
              </a:solidFill>
            </a:endParaRPr>
          </a:p>
        </p:txBody>
      </p:sp>
      <p:pic>
        <p:nvPicPr>
          <p:cNvPr id="50178" name="Picture 2" descr="https://news.bitcoin.com/wp-content/uploads/2015/12/Database-300x300.png">
            <a:hlinkClick r:id="rId14" action="ppaction://hlinksldjump"/>
          </p:cNvPr>
          <p:cNvPicPr>
            <a:picLocks noChangeAspect="1" noChangeArrowheads="1"/>
          </p:cNvPicPr>
          <p:nvPr/>
        </p:nvPicPr>
        <p:blipFill>
          <a:blip r:embed="rId15" cstate="print">
            <a:extLst>
              <a:ext uri="{28A0092B-C50C-407E-A947-70E740481C1C}">
                <a14:useLocalDpi xmlns:a14="http://schemas.microsoft.com/office/drawing/2010/main" val="0"/>
              </a:ext>
            </a:extLst>
          </a:blip>
          <a:srcRect/>
          <a:stretch>
            <a:fillRect/>
          </a:stretch>
        </p:blipFill>
        <p:spPr bwMode="auto">
          <a:xfrm>
            <a:off x="4120348" y="1374391"/>
            <a:ext cx="354066" cy="354066"/>
          </a:xfrm>
          <a:prstGeom prst="rect">
            <a:avLst/>
          </a:prstGeom>
          <a:noFill/>
          <a:extLst>
            <a:ext uri="{909E8E84-426E-40DD-AFC4-6F175D3DCCD1}">
              <a14:hiddenFill xmlns:a14="http://schemas.microsoft.com/office/drawing/2010/main">
                <a:solidFill>
                  <a:srgbClr val="FFFFFF"/>
                </a:solidFill>
              </a14:hiddenFill>
            </a:ext>
          </a:extLst>
        </p:spPr>
      </p:pic>
      <p:sp>
        <p:nvSpPr>
          <p:cNvPr id="29" name="TextBox 28">
            <a:hlinkClick r:id="rId16" action="ppaction://hlinksldjump"/>
          </p:cNvPr>
          <p:cNvSpPr txBox="1"/>
          <p:nvPr/>
        </p:nvSpPr>
        <p:spPr>
          <a:xfrm>
            <a:off x="8540088" y="469481"/>
            <a:ext cx="2350824" cy="461665"/>
          </a:xfrm>
          <a:prstGeom prst="rect">
            <a:avLst/>
          </a:prstGeom>
          <a:noFill/>
          <a:effectLst>
            <a:outerShdw blurRad="50800" dist="38100" dir="2700000" algn="tl" rotWithShape="0">
              <a:prstClr val="black">
                <a:alpha val="40000"/>
              </a:prstClr>
            </a:outerShdw>
          </a:effectLst>
        </p:spPr>
        <p:txBody>
          <a:bodyPr wrap="square" rtlCol="0">
            <a:spAutoFit/>
          </a:bodyPr>
          <a:lstStyle/>
          <a:p>
            <a:pPr algn="ctr"/>
            <a:r>
              <a:rPr lang="nl-NL" sz="2400" dirty="0">
                <a:solidFill>
                  <a:schemeClr val="bg1"/>
                </a:solidFill>
                <a:latin typeface="Tunga" panose="020B0502040204020203" pitchFamily="34" charset="0"/>
                <a:cs typeface="Tunga" panose="020B0502040204020203" pitchFamily="34" charset="0"/>
              </a:rPr>
              <a:t>Profile</a:t>
            </a:r>
          </a:p>
        </p:txBody>
      </p:sp>
      <p:sp>
        <p:nvSpPr>
          <p:cNvPr id="4" name="Slide Number Placeholder 3"/>
          <p:cNvSpPr>
            <a:spLocks noGrp="1"/>
          </p:cNvSpPr>
          <p:nvPr>
            <p:ph type="sldNum" sz="quarter" idx="12"/>
          </p:nvPr>
        </p:nvSpPr>
        <p:spPr/>
        <p:txBody>
          <a:bodyPr/>
          <a:lstStyle/>
          <a:p>
            <a:fld id="{B6F15528-21DE-4FAA-801E-634DDDAF4B2B}" type="slidenum">
              <a:rPr lang="en-US" smtClean="0"/>
              <a:pPr/>
              <a:t>46</a:t>
            </a:fld>
            <a:endParaRPr lang="en-US"/>
          </a:p>
        </p:txBody>
      </p:sp>
    </p:spTree>
    <p:extLst>
      <p:ext uri="{BB962C8B-B14F-4D97-AF65-F5344CB8AC3E}">
        <p14:creationId xmlns:p14="http://schemas.microsoft.com/office/powerpoint/2010/main" val="988885139"/>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457200" y="1066800"/>
            <a:ext cx="11277600" cy="5562600"/>
          </a:xfrm>
          <a:prstGeom prst="rect">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a:p>
        </p:txBody>
      </p:sp>
      <p:sp>
        <p:nvSpPr>
          <p:cNvPr id="16" name="Title 1"/>
          <p:cNvSpPr>
            <a:spLocks noGrp="1"/>
          </p:cNvSpPr>
          <p:nvPr>
            <p:ph type="title"/>
          </p:nvPr>
        </p:nvSpPr>
        <p:spPr>
          <a:xfrm>
            <a:off x="9372600" y="6934200"/>
            <a:ext cx="1905000" cy="381000"/>
          </a:xfrm>
        </p:spPr>
        <p:txBody>
          <a:bodyPr>
            <a:normAutofit/>
          </a:bodyPr>
          <a:lstStyle/>
          <a:p>
            <a:r>
              <a:rPr lang="nl-NL" sz="800" dirty="0"/>
              <a:t>Menu option Container # Import </a:t>
            </a:r>
            <a:r>
              <a:rPr lang="nl-NL" sz="800" dirty="0" err="1"/>
              <a:t>from</a:t>
            </a:r>
            <a:r>
              <a:rPr lang="nl-NL" sz="800" dirty="0"/>
              <a:t> Excel 2</a:t>
            </a:r>
          </a:p>
        </p:txBody>
      </p:sp>
      <p:sp>
        <p:nvSpPr>
          <p:cNvPr id="17" name="TextBox 16"/>
          <p:cNvSpPr txBox="1"/>
          <p:nvPr/>
        </p:nvSpPr>
        <p:spPr>
          <a:xfrm>
            <a:off x="76200" y="59087"/>
            <a:ext cx="3650684" cy="338554"/>
          </a:xfrm>
          <a:prstGeom prst="rect">
            <a:avLst/>
          </a:prstGeom>
          <a:noFill/>
          <a:effectLst>
            <a:outerShdw blurRad="50800" dist="38100" dir="2700000" algn="tl" rotWithShape="0">
              <a:prstClr val="black">
                <a:alpha val="40000"/>
              </a:prstClr>
            </a:outerShdw>
          </a:effectLst>
        </p:spPr>
        <p:txBody>
          <a:bodyPr wrap="square" rtlCol="0">
            <a:spAutoFit/>
          </a:bodyPr>
          <a:lstStyle/>
          <a:p>
            <a:r>
              <a:rPr lang="nl-NL" sz="1600" dirty="0">
                <a:solidFill>
                  <a:schemeClr val="bg1"/>
                </a:solidFill>
                <a:latin typeface="Tunga" panose="020B0502040204020203" pitchFamily="34" charset="0"/>
                <a:cs typeface="Tunga" panose="020B0502040204020203" pitchFamily="34" charset="0"/>
              </a:rPr>
              <a:t>Container # – </a:t>
            </a:r>
            <a:r>
              <a:rPr lang="nl-NL" sz="1600" dirty="0" err="1">
                <a:solidFill>
                  <a:schemeClr val="bg1"/>
                </a:solidFill>
                <a:latin typeface="Tunga" panose="020B0502040204020203" pitchFamily="34" charset="0"/>
                <a:cs typeface="Tunga" panose="020B0502040204020203" pitchFamily="34" charset="0"/>
              </a:rPr>
              <a:t>Previusly</a:t>
            </a:r>
            <a:r>
              <a:rPr lang="nl-NL" sz="1600" dirty="0">
                <a:solidFill>
                  <a:schemeClr val="bg1"/>
                </a:solidFill>
                <a:latin typeface="Tunga" panose="020B0502040204020203" pitchFamily="34" charset="0"/>
                <a:cs typeface="Tunga" panose="020B0502040204020203" pitchFamily="34" charset="0"/>
              </a:rPr>
              <a:t> </a:t>
            </a:r>
            <a:r>
              <a:rPr lang="nl-NL" sz="1600" dirty="0" err="1">
                <a:solidFill>
                  <a:schemeClr val="bg1"/>
                </a:solidFill>
                <a:latin typeface="Tunga" panose="020B0502040204020203" pitchFamily="34" charset="0"/>
                <a:cs typeface="Tunga" panose="020B0502040204020203" pitchFamily="34" charset="0"/>
              </a:rPr>
              <a:t>entered</a:t>
            </a:r>
            <a:endParaRPr lang="nl-NL" sz="1600" dirty="0">
              <a:solidFill>
                <a:schemeClr val="bg1"/>
              </a:solidFill>
              <a:latin typeface="Tunga" panose="020B0502040204020203" pitchFamily="34" charset="0"/>
              <a:cs typeface="Tunga" panose="020B0502040204020203" pitchFamily="34" charset="0"/>
            </a:endParaRPr>
          </a:p>
        </p:txBody>
      </p:sp>
      <p:graphicFrame>
        <p:nvGraphicFramePr>
          <p:cNvPr id="21" name="Table 20"/>
          <p:cNvGraphicFramePr>
            <a:graphicFrameLocks noGrp="1"/>
          </p:cNvGraphicFramePr>
          <p:nvPr>
            <p:extLst/>
          </p:nvPr>
        </p:nvGraphicFramePr>
        <p:xfrm>
          <a:off x="685800" y="1295400"/>
          <a:ext cx="5541818" cy="5128505"/>
        </p:xfrm>
        <a:graphic>
          <a:graphicData uri="http://schemas.openxmlformats.org/drawingml/2006/table">
            <a:tbl>
              <a:tblPr firstRow="1" bandRow="1">
                <a:tableStyleId>{9D7B26C5-4107-4FEC-AEDC-1716B250A1EF}</a:tableStyleId>
              </a:tblPr>
              <a:tblGrid>
                <a:gridCol w="997527">
                  <a:extLst>
                    <a:ext uri="{9D8B030D-6E8A-4147-A177-3AD203B41FA5}">
                      <a16:colId xmlns:a16="http://schemas.microsoft.com/office/drawing/2014/main" val="20000"/>
                    </a:ext>
                  </a:extLst>
                </a:gridCol>
                <a:gridCol w="1108364">
                  <a:extLst>
                    <a:ext uri="{9D8B030D-6E8A-4147-A177-3AD203B41FA5}">
                      <a16:colId xmlns:a16="http://schemas.microsoft.com/office/drawing/2014/main" val="20001"/>
                    </a:ext>
                  </a:extLst>
                </a:gridCol>
                <a:gridCol w="775855">
                  <a:extLst>
                    <a:ext uri="{9D8B030D-6E8A-4147-A177-3AD203B41FA5}">
                      <a16:colId xmlns:a16="http://schemas.microsoft.com/office/drawing/2014/main" val="20002"/>
                    </a:ext>
                  </a:extLst>
                </a:gridCol>
                <a:gridCol w="997527">
                  <a:extLst>
                    <a:ext uri="{9D8B030D-6E8A-4147-A177-3AD203B41FA5}">
                      <a16:colId xmlns:a16="http://schemas.microsoft.com/office/drawing/2014/main" val="20003"/>
                    </a:ext>
                  </a:extLst>
                </a:gridCol>
                <a:gridCol w="775855">
                  <a:extLst>
                    <a:ext uri="{9D8B030D-6E8A-4147-A177-3AD203B41FA5}">
                      <a16:colId xmlns:a16="http://schemas.microsoft.com/office/drawing/2014/main" val="20004"/>
                    </a:ext>
                  </a:extLst>
                </a:gridCol>
                <a:gridCol w="886690">
                  <a:extLst>
                    <a:ext uri="{9D8B030D-6E8A-4147-A177-3AD203B41FA5}">
                      <a16:colId xmlns:a16="http://schemas.microsoft.com/office/drawing/2014/main" val="20005"/>
                    </a:ext>
                  </a:extLst>
                </a:gridCol>
              </a:tblGrid>
              <a:tr h="472841">
                <a:tc>
                  <a:txBody>
                    <a:bodyPr/>
                    <a:lstStyle/>
                    <a:p>
                      <a:r>
                        <a:rPr lang="nl-NL" sz="1000" i="1" dirty="0">
                          <a:solidFill>
                            <a:schemeClr val="bg1">
                              <a:lumMod val="50000"/>
                            </a:schemeClr>
                          </a:solidFill>
                          <a:latin typeface="Tunga" panose="020B0502040204020203" pitchFamily="34" charset="0"/>
                          <a:cs typeface="Tunga" panose="020B0502040204020203" pitchFamily="34" charset="0"/>
                        </a:rPr>
                        <a:t>B/L</a:t>
                      </a:r>
                      <a:r>
                        <a:rPr lang="nl-NL" sz="1000" i="1" baseline="0" dirty="0">
                          <a:solidFill>
                            <a:schemeClr val="bg1">
                              <a:lumMod val="50000"/>
                            </a:schemeClr>
                          </a:solidFill>
                          <a:latin typeface="Tunga" panose="020B0502040204020203" pitchFamily="34" charset="0"/>
                          <a:cs typeface="Tunga" panose="020B0502040204020203" pitchFamily="34" charset="0"/>
                        </a:rPr>
                        <a:t> number</a:t>
                      </a:r>
                      <a:endParaRPr lang="nl-NL" sz="1000" i="1" dirty="0">
                        <a:solidFill>
                          <a:schemeClr val="bg1">
                            <a:lumMod val="50000"/>
                          </a:schemeClr>
                        </a:solidFill>
                        <a:latin typeface="Tunga" panose="020B0502040204020203" pitchFamily="34" charset="0"/>
                        <a:cs typeface="Tunga" panose="020B0502040204020203" pitchFamily="34" charset="0"/>
                      </a:endParaRPr>
                    </a:p>
                  </a:txBody>
                  <a:tcPr>
                    <a:lnL>
                      <a:noFill/>
                    </a:lnL>
                    <a:lnR>
                      <a:noFill/>
                    </a:lnR>
                    <a:lnT w="12700" cmpd="sng">
                      <a:noFill/>
                    </a:lnT>
                    <a:lnB w="12700" cmpd="sng">
                      <a:noFill/>
                    </a:lnB>
                    <a:lnTlToBr w="12700" cmpd="sng">
                      <a:noFill/>
                      <a:prstDash val="solid"/>
                    </a:lnTlToBr>
                    <a:lnBlToTr w="12700" cmpd="sng">
                      <a:noFill/>
                      <a:prstDash val="solid"/>
                    </a:lnBlToTr>
                  </a:tcPr>
                </a:tc>
                <a:tc>
                  <a:txBody>
                    <a:bodyPr/>
                    <a:lstStyle/>
                    <a:p>
                      <a:r>
                        <a:rPr lang="nl-NL" sz="1000" i="1" dirty="0">
                          <a:solidFill>
                            <a:schemeClr val="bg1">
                              <a:lumMod val="50000"/>
                            </a:schemeClr>
                          </a:solidFill>
                          <a:latin typeface="Tunga" panose="020B0502040204020203" pitchFamily="34" charset="0"/>
                          <a:cs typeface="Tunga" panose="020B0502040204020203" pitchFamily="34" charset="0"/>
                        </a:rPr>
                        <a:t>Container number</a:t>
                      </a:r>
                    </a:p>
                  </a:txBody>
                  <a:tcPr>
                    <a:lnL>
                      <a:noFill/>
                    </a:lnL>
                    <a:lnR>
                      <a:noFill/>
                    </a:lnR>
                    <a:lnT w="12700" cmpd="sng">
                      <a:noFill/>
                    </a:lnT>
                    <a:lnB w="12700" cmpd="sng">
                      <a:noFill/>
                    </a:lnB>
                    <a:lnTlToBr w="12700" cmpd="sng">
                      <a:noFill/>
                      <a:prstDash val="solid"/>
                    </a:lnTlToBr>
                    <a:lnBlToTr w="12700" cmpd="sng">
                      <a:noFill/>
                      <a:prstDash val="solid"/>
                    </a:lnBlToTr>
                  </a:tcPr>
                </a:tc>
                <a:tc>
                  <a:txBody>
                    <a:bodyPr/>
                    <a:lstStyle/>
                    <a:p>
                      <a:r>
                        <a:rPr lang="nl-NL" sz="1000" i="1" dirty="0" err="1">
                          <a:solidFill>
                            <a:schemeClr val="bg1">
                              <a:lumMod val="50000"/>
                            </a:schemeClr>
                          </a:solidFill>
                          <a:latin typeface="Tunga" panose="020B0502040204020203" pitchFamily="34" charset="0"/>
                          <a:cs typeface="Tunga" panose="020B0502040204020203" pitchFamily="34" charset="0"/>
                        </a:rPr>
                        <a:t>Size</a:t>
                      </a:r>
                      <a:r>
                        <a:rPr lang="nl-NL" sz="1000" i="1" dirty="0">
                          <a:solidFill>
                            <a:schemeClr val="bg1">
                              <a:lumMod val="50000"/>
                            </a:schemeClr>
                          </a:solidFill>
                          <a:latin typeface="Tunga" panose="020B0502040204020203" pitchFamily="34" charset="0"/>
                          <a:cs typeface="Tunga" panose="020B0502040204020203" pitchFamily="34" charset="0"/>
                        </a:rPr>
                        <a:t> type</a:t>
                      </a:r>
                    </a:p>
                  </a:txBody>
                  <a:tcPr>
                    <a:lnL>
                      <a:noFill/>
                    </a:lnL>
                    <a:lnR>
                      <a:noFill/>
                    </a:lnR>
                    <a:lnT w="12700" cmpd="sng">
                      <a:noFill/>
                    </a:lnT>
                    <a:lnB w="12700" cmpd="sng">
                      <a:noFill/>
                    </a:lnB>
                    <a:lnTlToBr w="12700" cmpd="sng">
                      <a:noFill/>
                      <a:prstDash val="solid"/>
                    </a:lnTlToBr>
                    <a:lnBlToTr w="12700" cmpd="sng">
                      <a:noFill/>
                      <a:prstDash val="solid"/>
                    </a:lnBlToTr>
                  </a:tcPr>
                </a:tc>
                <a:tc>
                  <a:txBody>
                    <a:bodyPr/>
                    <a:lstStyle/>
                    <a:p>
                      <a:r>
                        <a:rPr lang="nl-NL" sz="1000" i="1" dirty="0" err="1">
                          <a:solidFill>
                            <a:schemeClr val="bg1">
                              <a:lumMod val="50000"/>
                            </a:schemeClr>
                          </a:solidFill>
                          <a:latin typeface="Tunga" panose="020B0502040204020203" pitchFamily="34" charset="0"/>
                          <a:cs typeface="Tunga" panose="020B0502040204020203" pitchFamily="34" charset="0"/>
                        </a:rPr>
                        <a:t>Shipping</a:t>
                      </a:r>
                      <a:r>
                        <a:rPr lang="nl-NL" sz="1000" i="1" dirty="0">
                          <a:solidFill>
                            <a:schemeClr val="bg1">
                              <a:lumMod val="50000"/>
                            </a:schemeClr>
                          </a:solidFill>
                          <a:latin typeface="Tunga" panose="020B0502040204020203" pitchFamily="34" charset="0"/>
                          <a:cs typeface="Tunga" panose="020B0502040204020203" pitchFamily="34" charset="0"/>
                        </a:rPr>
                        <a:t> company</a:t>
                      </a:r>
                    </a:p>
                  </a:txBody>
                  <a:tcPr>
                    <a:lnL>
                      <a:noFill/>
                    </a:lnL>
                    <a:lnR>
                      <a:noFill/>
                    </a:lnR>
                    <a:lnT w="12700" cmpd="sng">
                      <a:noFill/>
                    </a:lnT>
                    <a:lnB w="12700" cmpd="sng">
                      <a:noFill/>
                    </a:lnB>
                    <a:lnTlToBr w="12700" cmpd="sng">
                      <a:noFill/>
                      <a:prstDash val="solid"/>
                    </a:lnTlToBr>
                    <a:lnBlToTr w="12700" cmpd="sng">
                      <a:noFill/>
                      <a:prstDash val="solid"/>
                    </a:lnBlToTr>
                  </a:tcPr>
                </a:tc>
                <a:tc>
                  <a:txBody>
                    <a:bodyPr/>
                    <a:lstStyle/>
                    <a:p>
                      <a:r>
                        <a:rPr lang="nl-NL" sz="1000" i="1" dirty="0" err="1">
                          <a:solidFill>
                            <a:schemeClr val="bg1">
                              <a:lumMod val="50000"/>
                            </a:schemeClr>
                          </a:solidFill>
                          <a:latin typeface="Tunga" panose="020B0502040204020203" pitchFamily="34" charset="0"/>
                          <a:cs typeface="Tunga" panose="020B0502040204020203" pitchFamily="34" charset="0"/>
                        </a:rPr>
                        <a:t>Destination</a:t>
                      </a:r>
                      <a:endParaRPr lang="nl-NL" sz="1000" i="1" dirty="0">
                        <a:solidFill>
                          <a:schemeClr val="bg1">
                            <a:lumMod val="50000"/>
                          </a:schemeClr>
                        </a:solidFill>
                        <a:latin typeface="Tunga" panose="020B0502040204020203" pitchFamily="34" charset="0"/>
                        <a:cs typeface="Tunga" panose="020B0502040204020203" pitchFamily="34" charset="0"/>
                      </a:endParaRPr>
                    </a:p>
                  </a:txBody>
                  <a:tcPr>
                    <a:lnL>
                      <a:noFill/>
                    </a:lnL>
                    <a:lnR>
                      <a:noFill/>
                    </a:lnR>
                    <a:lnT w="12700" cmpd="sng">
                      <a:noFill/>
                    </a:lnT>
                    <a:lnB w="12700" cmpd="sng">
                      <a:noFill/>
                    </a:lnB>
                    <a:lnTlToBr w="12700" cmpd="sng">
                      <a:noFill/>
                      <a:prstDash val="solid"/>
                    </a:lnTlToBr>
                    <a:lnBlToTr w="12700" cmpd="sng">
                      <a:noFill/>
                      <a:prstDash val="solid"/>
                    </a:lnBlToTr>
                  </a:tcPr>
                </a:tc>
                <a:tc>
                  <a:txBody>
                    <a:bodyPr/>
                    <a:lstStyle/>
                    <a:p>
                      <a:r>
                        <a:rPr lang="nl-NL" sz="1000" i="1" dirty="0" err="1">
                          <a:solidFill>
                            <a:schemeClr val="bg1">
                              <a:lumMod val="50000"/>
                            </a:schemeClr>
                          </a:solidFill>
                          <a:latin typeface="Tunga" panose="020B0502040204020203" pitchFamily="34" charset="0"/>
                          <a:cs typeface="Tunga" panose="020B0502040204020203" pitchFamily="34" charset="0"/>
                        </a:rPr>
                        <a:t>Weight</a:t>
                      </a:r>
                      <a:endParaRPr lang="nl-NL" sz="1000" i="1" dirty="0">
                        <a:solidFill>
                          <a:schemeClr val="bg1">
                            <a:lumMod val="50000"/>
                          </a:schemeClr>
                        </a:solidFill>
                        <a:latin typeface="Tunga" panose="020B0502040204020203" pitchFamily="34" charset="0"/>
                        <a:cs typeface="Tunga" panose="020B0502040204020203" pitchFamily="34" charset="0"/>
                      </a:endParaRPr>
                    </a:p>
                  </a:txBody>
                  <a:tcPr>
                    <a:lnL>
                      <a:noFill/>
                    </a:lnL>
                    <a:lnR>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10000"/>
                  </a:ext>
                </a:extLst>
              </a:tr>
              <a:tr h="290979">
                <a:tc>
                  <a:txBody>
                    <a:bodyPr/>
                    <a:lstStyle/>
                    <a:p>
                      <a:endParaRPr lang="nl-NL" sz="1000" i="0" dirty="0">
                        <a:solidFill>
                          <a:schemeClr val="tx1"/>
                        </a:solidFill>
                        <a:latin typeface="Tunga" panose="020B0502040204020203" pitchFamily="34" charset="0"/>
                        <a:cs typeface="Tunga" panose="020B0502040204020203" pitchFamily="34" charset="0"/>
                      </a:endParaRPr>
                    </a:p>
                  </a:txBody>
                  <a:tcPr>
                    <a:lnL>
                      <a:noFill/>
                    </a:lnL>
                    <a:lnR>
                      <a:noFill/>
                    </a:lnR>
                    <a:lnT w="12700" cmpd="sng">
                      <a:noFill/>
                    </a:lnT>
                    <a:lnB>
                      <a:noFill/>
                    </a:lnB>
                    <a:lnTlToBr w="12700" cmpd="sng">
                      <a:noFill/>
                      <a:prstDash val="solid"/>
                    </a:lnTlToBr>
                    <a:lnBlToTr w="12700" cmpd="sng">
                      <a:noFill/>
                      <a:prstDash val="solid"/>
                    </a:lnBlToTr>
                  </a:tcPr>
                </a:tc>
                <a:tc>
                  <a:txBody>
                    <a:bodyPr/>
                    <a:lstStyle/>
                    <a:p>
                      <a:pPr algn="l" fontAlgn="b"/>
                      <a:r>
                        <a:rPr lang="nl-NL" sz="1000" b="0" i="0" kern="1200" dirty="0">
                          <a:solidFill>
                            <a:schemeClr val="tx1"/>
                          </a:solidFill>
                          <a:effectLst/>
                          <a:latin typeface="Tunga" panose="020B0502040204020203" pitchFamily="34" charset="0"/>
                          <a:ea typeface="+mn-ea"/>
                          <a:cs typeface="Tunga" panose="020B0502040204020203" pitchFamily="34" charset="0"/>
                        </a:rPr>
                        <a:t>MSKU</a:t>
                      </a:r>
                      <a:r>
                        <a:rPr lang="nl-NL" sz="1000" b="0" i="0" u="none" strike="noStrike" dirty="0">
                          <a:solidFill>
                            <a:schemeClr val="tx1"/>
                          </a:solidFill>
                          <a:effectLst/>
                          <a:latin typeface="Tunga" panose="020B0502040204020203" pitchFamily="34" charset="0"/>
                          <a:cs typeface="Tunga" panose="020B0502040204020203" pitchFamily="34" charset="0"/>
                        </a:rPr>
                        <a:t>889885-9</a:t>
                      </a:r>
                    </a:p>
                  </a:txBody>
                  <a:tcPr marL="9525" marR="9525" marT="9525" marB="0" anchor="ctr">
                    <a:lnL>
                      <a:noFill/>
                    </a:lnL>
                    <a:lnR>
                      <a:noFill/>
                    </a:lnR>
                    <a:lnT w="12700" cmpd="sng">
                      <a:noFill/>
                    </a:lnT>
                    <a:lnB>
                      <a:noFill/>
                    </a:lnB>
                    <a:lnTlToBr w="12700" cmpd="sng">
                      <a:noFill/>
                      <a:prstDash val="solid"/>
                    </a:lnTlToBr>
                    <a:lnBlToTr w="12700" cmpd="sng">
                      <a:noFill/>
                      <a:prstDash val="solid"/>
                    </a:lnBlToTr>
                  </a:tcPr>
                </a:tc>
                <a:tc>
                  <a:txBody>
                    <a:bodyPr/>
                    <a:lstStyle/>
                    <a:p>
                      <a:r>
                        <a:rPr lang="nl-NL" sz="1000" i="0" dirty="0">
                          <a:solidFill>
                            <a:schemeClr val="tx1"/>
                          </a:solidFill>
                          <a:latin typeface="Tunga" panose="020B0502040204020203" pitchFamily="34" charset="0"/>
                          <a:cs typeface="Tunga" panose="020B0502040204020203" pitchFamily="34" charset="0"/>
                        </a:rPr>
                        <a:t>40FT</a:t>
                      </a:r>
                    </a:p>
                  </a:txBody>
                  <a:tcPr>
                    <a:lnL>
                      <a:noFill/>
                    </a:lnL>
                    <a:lnR>
                      <a:noFill/>
                    </a:lnR>
                    <a:lnT w="12700" cmpd="sng">
                      <a:noFill/>
                    </a:lnT>
                    <a:lnB>
                      <a:noFill/>
                    </a:lnB>
                    <a:lnTlToBr w="12700" cmpd="sng">
                      <a:noFill/>
                      <a:prstDash val="solid"/>
                    </a:lnTlToBr>
                    <a:lnBlToTr w="12700" cmpd="sng">
                      <a:noFill/>
                      <a:prstDash val="solid"/>
                    </a:lnBlToTr>
                  </a:tcPr>
                </a:tc>
                <a:tc>
                  <a:txBody>
                    <a:bodyPr/>
                    <a:lstStyle/>
                    <a:p>
                      <a:r>
                        <a:rPr lang="nl-NL" sz="1000" i="0" dirty="0" err="1">
                          <a:solidFill>
                            <a:schemeClr val="tx1"/>
                          </a:solidFill>
                          <a:latin typeface="Tunga" panose="020B0502040204020203" pitchFamily="34" charset="0"/>
                          <a:cs typeface="Tunga" panose="020B0502040204020203" pitchFamily="34" charset="0"/>
                        </a:rPr>
                        <a:t>Maersk</a:t>
                      </a:r>
                      <a:endParaRPr lang="nl-NL" sz="1000" i="0" dirty="0">
                        <a:solidFill>
                          <a:schemeClr val="tx1"/>
                        </a:solidFill>
                        <a:latin typeface="Tunga" panose="020B0502040204020203" pitchFamily="34" charset="0"/>
                        <a:cs typeface="Tunga" panose="020B0502040204020203" pitchFamily="34" charset="0"/>
                      </a:endParaRPr>
                    </a:p>
                  </a:txBody>
                  <a:tcPr>
                    <a:lnL>
                      <a:noFill/>
                    </a:lnL>
                    <a:lnR>
                      <a:noFill/>
                    </a:lnR>
                    <a:lnT w="12700" cmpd="sng">
                      <a:noFill/>
                    </a:lnT>
                    <a:lnB>
                      <a:noFill/>
                    </a:lnB>
                    <a:lnTlToBr w="12700" cmpd="sng">
                      <a:noFill/>
                      <a:prstDash val="solid"/>
                    </a:lnTlToBr>
                    <a:lnBlToTr w="12700" cmpd="sng">
                      <a:noFill/>
                      <a:prstDash val="solid"/>
                    </a:lnBlToTr>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nl-NL" sz="1000" b="0" i="0" u="none" strike="noStrike" kern="1200" cap="none" spc="0" normalizeH="0" baseline="0" noProof="0" dirty="0">
                          <a:ln>
                            <a:noFill/>
                          </a:ln>
                          <a:solidFill>
                            <a:schemeClr val="tx1"/>
                          </a:solidFill>
                          <a:effectLst/>
                          <a:uLnTx/>
                          <a:uFillTx/>
                          <a:latin typeface="Tunga" panose="020B0502040204020203" pitchFamily="34" charset="0"/>
                          <a:ea typeface="+mn-ea"/>
                          <a:cs typeface="Tunga" panose="020B0502040204020203" pitchFamily="34" charset="0"/>
                        </a:rPr>
                        <a:t>Breda</a:t>
                      </a:r>
                      <a:endParaRPr lang="nl-NL" sz="1000" i="0" dirty="0">
                        <a:solidFill>
                          <a:schemeClr val="tx1"/>
                        </a:solidFill>
                        <a:latin typeface="Tunga" panose="020B0502040204020203" pitchFamily="34" charset="0"/>
                        <a:cs typeface="Tunga" panose="020B0502040204020203" pitchFamily="34" charset="0"/>
                      </a:endParaRPr>
                    </a:p>
                  </a:txBody>
                  <a:tcPr>
                    <a:lnL>
                      <a:noFill/>
                    </a:lnL>
                    <a:lnR>
                      <a:noFill/>
                    </a:lnR>
                    <a:lnT w="12700" cmpd="sng">
                      <a:noFill/>
                    </a:lnT>
                    <a:lnB>
                      <a:noFill/>
                    </a:lnB>
                    <a:lnTlToBr w="12700" cmpd="sng">
                      <a:noFill/>
                      <a:prstDash val="solid"/>
                    </a:lnTlToBr>
                    <a:lnBlToTr w="12700" cmpd="sng">
                      <a:noFill/>
                      <a:prstDash val="solid"/>
                    </a:lnBlToTr>
                  </a:tcPr>
                </a:tc>
                <a:tc>
                  <a:txBody>
                    <a:bodyPr/>
                    <a:lstStyle/>
                    <a:p>
                      <a:r>
                        <a:rPr lang="nl-NL" sz="1000" i="0" dirty="0">
                          <a:solidFill>
                            <a:schemeClr val="tx1"/>
                          </a:solidFill>
                          <a:latin typeface="Tunga" panose="020B0502040204020203" pitchFamily="34" charset="0"/>
                          <a:cs typeface="Tunga" panose="020B0502040204020203" pitchFamily="34" charset="0"/>
                        </a:rPr>
                        <a:t>20.000</a:t>
                      </a:r>
                    </a:p>
                  </a:txBody>
                  <a:tcPr>
                    <a:lnL>
                      <a:noFill/>
                    </a:lnL>
                    <a:lnR>
                      <a:noFill/>
                    </a:lnR>
                    <a:lnT w="12700" cmpd="sng">
                      <a:noFill/>
                    </a:lnT>
                    <a:lnB>
                      <a:noFill/>
                    </a:lnB>
                    <a:lnTlToBr w="12700" cmpd="sng">
                      <a:noFill/>
                      <a:prstDash val="solid"/>
                    </a:lnTlToBr>
                    <a:lnBlToTr w="12700" cmpd="sng">
                      <a:noFill/>
                      <a:prstDash val="solid"/>
                    </a:lnBlToTr>
                  </a:tcPr>
                </a:tc>
                <a:extLst>
                  <a:ext uri="{0D108BD9-81ED-4DB2-BD59-A6C34878D82A}">
                    <a16:rowId xmlns:a16="http://schemas.microsoft.com/office/drawing/2014/main" val="10001"/>
                  </a:ext>
                </a:extLst>
              </a:tr>
              <a:tr h="290979">
                <a:tc>
                  <a:txBody>
                    <a:bodyPr/>
                    <a:lstStyle/>
                    <a:p>
                      <a:endParaRPr lang="nl-NL" sz="1000" i="0" dirty="0">
                        <a:solidFill>
                          <a:schemeClr val="tx1"/>
                        </a:solidFill>
                        <a:latin typeface="Tunga" panose="020B0502040204020203" pitchFamily="34" charset="0"/>
                        <a:cs typeface="Tunga" panose="020B0502040204020203" pitchFamily="34" charset="0"/>
                      </a:endParaRPr>
                    </a:p>
                  </a:txBody>
                  <a:tcPr>
                    <a:lnL>
                      <a:noFill/>
                    </a:lnL>
                    <a:lnR>
                      <a:noFill/>
                    </a:lnR>
                    <a:lnT>
                      <a:noFill/>
                    </a:lnT>
                    <a:lnB>
                      <a:noFill/>
                    </a:lnB>
                    <a:lnTlToBr w="12700" cmpd="sng">
                      <a:noFill/>
                      <a:prstDash val="solid"/>
                    </a:lnTlToBr>
                    <a:lnBlToTr w="12700" cmpd="sng">
                      <a:noFill/>
                      <a:prstDash val="solid"/>
                    </a:lnBlToTr>
                  </a:tcPr>
                </a:tc>
                <a:tc>
                  <a:txBody>
                    <a:bodyPr/>
                    <a:lstStyle/>
                    <a:p>
                      <a:pPr algn="l" fontAlgn="b"/>
                      <a:r>
                        <a:rPr lang="nl-NL" sz="1000" b="0" i="0" kern="1200" dirty="0">
                          <a:solidFill>
                            <a:schemeClr val="tx1"/>
                          </a:solidFill>
                          <a:effectLst/>
                          <a:latin typeface="Tunga" panose="020B0502040204020203" pitchFamily="34" charset="0"/>
                          <a:ea typeface="+mn-ea"/>
                          <a:cs typeface="Tunga" panose="020B0502040204020203" pitchFamily="34" charset="0"/>
                        </a:rPr>
                        <a:t>MSCU</a:t>
                      </a:r>
                      <a:r>
                        <a:rPr lang="nl-NL" sz="1000" b="0" i="0" u="none" strike="noStrike" dirty="0">
                          <a:solidFill>
                            <a:schemeClr val="tx1"/>
                          </a:solidFill>
                          <a:effectLst/>
                          <a:latin typeface="Tunga" panose="020B0502040204020203" pitchFamily="34" charset="0"/>
                          <a:cs typeface="Tunga" panose="020B0502040204020203" pitchFamily="34" charset="0"/>
                        </a:rPr>
                        <a:t>850525-7</a:t>
                      </a:r>
                    </a:p>
                  </a:txBody>
                  <a:tcPr marL="9525" marR="9525" marT="9525" marB="0" anchor="ctr">
                    <a:lnL>
                      <a:noFill/>
                    </a:lnL>
                    <a:lnR>
                      <a:noFill/>
                    </a:lnR>
                    <a:lnT>
                      <a:noFill/>
                    </a:lnT>
                    <a:lnB>
                      <a:noFill/>
                    </a:lnB>
                    <a:lnTlToBr w="12700" cmpd="sng">
                      <a:noFill/>
                      <a:prstDash val="solid"/>
                    </a:lnTlToBr>
                    <a:lnBlToTr w="12700" cmpd="sng">
                      <a:noFill/>
                      <a:prstDash val="solid"/>
                    </a:lnBlToTr>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nl-NL" sz="1000" b="0" i="0" u="none" strike="noStrike" kern="1200" cap="none" spc="0" normalizeH="0" baseline="0" noProof="0" dirty="0">
                          <a:ln>
                            <a:noFill/>
                          </a:ln>
                          <a:solidFill>
                            <a:schemeClr val="tx1"/>
                          </a:solidFill>
                          <a:effectLst/>
                          <a:uLnTx/>
                          <a:uFillTx/>
                          <a:latin typeface="Tunga" panose="020B0502040204020203" pitchFamily="34" charset="0"/>
                          <a:ea typeface="+mn-ea"/>
                          <a:cs typeface="Tunga" panose="020B0502040204020203" pitchFamily="34" charset="0"/>
                        </a:rPr>
                        <a:t>40FT</a:t>
                      </a:r>
                    </a:p>
                  </a:txBody>
                  <a:tcPr>
                    <a:lnL>
                      <a:noFill/>
                    </a:lnL>
                    <a:lnR>
                      <a:noFill/>
                    </a:lnR>
                    <a:lnT>
                      <a:noFill/>
                    </a:lnT>
                    <a:lnB>
                      <a:noFill/>
                    </a:lnB>
                    <a:lnTlToBr w="12700" cmpd="sng">
                      <a:noFill/>
                      <a:prstDash val="solid"/>
                    </a:lnTlToBr>
                    <a:lnBlToTr w="12700" cmpd="sng">
                      <a:noFill/>
                      <a:prstDash val="solid"/>
                    </a:lnBlToTr>
                  </a:tcPr>
                </a:tc>
                <a:tc>
                  <a:txBody>
                    <a:bodyPr/>
                    <a:lstStyle/>
                    <a:p>
                      <a:r>
                        <a:rPr lang="nl-NL" sz="1000" i="0" dirty="0">
                          <a:solidFill>
                            <a:schemeClr val="tx1"/>
                          </a:solidFill>
                          <a:latin typeface="Tunga" panose="020B0502040204020203" pitchFamily="34" charset="0"/>
                          <a:cs typeface="Tunga" panose="020B0502040204020203" pitchFamily="34" charset="0"/>
                        </a:rPr>
                        <a:t>MSC</a:t>
                      </a:r>
                    </a:p>
                  </a:txBody>
                  <a:tcPr>
                    <a:lnL>
                      <a:noFill/>
                    </a:lnL>
                    <a:lnR>
                      <a:noFill/>
                    </a:lnR>
                    <a:lnT>
                      <a:noFill/>
                    </a:lnT>
                    <a:lnB>
                      <a:noFill/>
                    </a:lnB>
                    <a:lnTlToBr w="12700" cmpd="sng">
                      <a:noFill/>
                      <a:prstDash val="solid"/>
                    </a:lnTlToBr>
                    <a:lnBlToTr w="12700" cmpd="sng">
                      <a:noFill/>
                      <a:prstDash val="solid"/>
                    </a:lnBlToTr>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nl-NL" sz="1000" b="0" i="0" u="none" strike="noStrike" kern="1200" cap="none" spc="0" normalizeH="0" baseline="0" noProof="0" dirty="0">
                          <a:ln>
                            <a:noFill/>
                          </a:ln>
                          <a:solidFill>
                            <a:schemeClr val="tx1"/>
                          </a:solidFill>
                          <a:effectLst/>
                          <a:uLnTx/>
                          <a:uFillTx/>
                          <a:latin typeface="Tunga" panose="020B0502040204020203" pitchFamily="34" charset="0"/>
                          <a:ea typeface="+mn-ea"/>
                          <a:cs typeface="Tunga" panose="020B0502040204020203" pitchFamily="34" charset="0"/>
                        </a:rPr>
                        <a:t>Breda</a:t>
                      </a:r>
                    </a:p>
                  </a:txBody>
                  <a:tcPr>
                    <a:lnL>
                      <a:noFill/>
                    </a:lnL>
                    <a:lnR>
                      <a:noFill/>
                    </a:lnR>
                    <a:lnT>
                      <a:noFill/>
                    </a:lnT>
                    <a:lnB>
                      <a:noFill/>
                    </a:lnB>
                    <a:lnTlToBr w="12700" cmpd="sng">
                      <a:noFill/>
                      <a:prstDash val="solid"/>
                    </a:lnTlToBr>
                    <a:lnBlToTr w="12700" cmpd="sng">
                      <a:noFill/>
                      <a:prstDash val="solid"/>
                    </a:lnBlToTr>
                  </a:tcPr>
                </a:tc>
                <a:tc>
                  <a:txBody>
                    <a:bodyPr/>
                    <a:lstStyle/>
                    <a:p>
                      <a:r>
                        <a:rPr lang="nl-NL" sz="1000" i="0" dirty="0">
                          <a:solidFill>
                            <a:schemeClr val="tx1"/>
                          </a:solidFill>
                          <a:latin typeface="Tunga" panose="020B0502040204020203" pitchFamily="34" charset="0"/>
                          <a:cs typeface="Tunga" panose="020B0502040204020203" pitchFamily="34" charset="0"/>
                        </a:rPr>
                        <a:t>16.500</a:t>
                      </a:r>
                    </a:p>
                  </a:txBody>
                  <a:tcPr>
                    <a:lnL>
                      <a:noFill/>
                    </a:lnL>
                    <a:lnR>
                      <a:noFill/>
                    </a:lnR>
                    <a:lnT>
                      <a:noFill/>
                    </a:lnT>
                    <a:lnB>
                      <a:noFill/>
                    </a:lnB>
                    <a:lnTlToBr w="12700" cmpd="sng">
                      <a:noFill/>
                      <a:prstDash val="solid"/>
                    </a:lnTlToBr>
                    <a:lnBlToTr w="12700" cmpd="sng">
                      <a:noFill/>
                      <a:prstDash val="solid"/>
                    </a:lnBlToTr>
                  </a:tcPr>
                </a:tc>
                <a:extLst>
                  <a:ext uri="{0D108BD9-81ED-4DB2-BD59-A6C34878D82A}">
                    <a16:rowId xmlns:a16="http://schemas.microsoft.com/office/drawing/2014/main" val="10002"/>
                  </a:ext>
                </a:extLst>
              </a:tr>
              <a:tr h="290979">
                <a:tc>
                  <a:txBody>
                    <a:bodyPr/>
                    <a:lstStyle/>
                    <a:p>
                      <a:endParaRPr lang="nl-NL" sz="1000" i="0" dirty="0">
                        <a:solidFill>
                          <a:schemeClr val="tx1"/>
                        </a:solidFill>
                        <a:latin typeface="Tunga" panose="020B0502040204020203" pitchFamily="34" charset="0"/>
                        <a:cs typeface="Tunga" panose="020B0502040204020203" pitchFamily="34" charset="0"/>
                      </a:endParaRPr>
                    </a:p>
                  </a:txBody>
                  <a:tcPr>
                    <a:lnL>
                      <a:noFill/>
                    </a:lnL>
                    <a:lnR>
                      <a:noFill/>
                    </a:lnR>
                    <a:lnT>
                      <a:noFill/>
                    </a:lnT>
                    <a:lnB>
                      <a:noFill/>
                    </a:lnB>
                    <a:lnTlToBr w="12700" cmpd="sng">
                      <a:noFill/>
                      <a:prstDash val="solid"/>
                    </a:lnTlToBr>
                    <a:lnBlToTr w="12700" cmpd="sng">
                      <a:noFill/>
                      <a:prstDash val="solid"/>
                    </a:lnBlToTr>
                  </a:tcPr>
                </a:tc>
                <a:tc>
                  <a:txBody>
                    <a:bodyPr/>
                    <a:lstStyle/>
                    <a:p>
                      <a:pPr algn="l" fontAlgn="b"/>
                      <a:r>
                        <a:rPr lang="nl-NL" sz="1000" b="0" i="0" kern="1200" dirty="0">
                          <a:solidFill>
                            <a:schemeClr val="tx1"/>
                          </a:solidFill>
                          <a:effectLst/>
                          <a:latin typeface="Tunga" panose="020B0502040204020203" pitchFamily="34" charset="0"/>
                          <a:ea typeface="+mn-ea"/>
                          <a:cs typeface="Tunga" panose="020B0502040204020203" pitchFamily="34" charset="0"/>
                        </a:rPr>
                        <a:t>SUDU</a:t>
                      </a:r>
                      <a:r>
                        <a:rPr lang="nl-NL" sz="1000" b="0" i="0" u="none" strike="noStrike" dirty="0">
                          <a:solidFill>
                            <a:schemeClr val="tx1"/>
                          </a:solidFill>
                          <a:effectLst/>
                          <a:latin typeface="Tunga" panose="020B0502040204020203" pitchFamily="34" charset="0"/>
                          <a:cs typeface="Tunga" panose="020B0502040204020203" pitchFamily="34" charset="0"/>
                        </a:rPr>
                        <a:t>866452-0</a:t>
                      </a:r>
                    </a:p>
                  </a:txBody>
                  <a:tcPr marL="9525" marR="9525" marT="9525" marB="0" anchor="ctr">
                    <a:lnL>
                      <a:noFill/>
                    </a:lnL>
                    <a:lnR>
                      <a:noFill/>
                    </a:lnR>
                    <a:lnT>
                      <a:noFill/>
                    </a:lnT>
                    <a:lnB>
                      <a:noFill/>
                    </a:lnB>
                    <a:lnTlToBr w="12700" cmpd="sng">
                      <a:noFill/>
                      <a:prstDash val="solid"/>
                    </a:lnTlToBr>
                    <a:lnBlToTr w="12700" cmpd="sng">
                      <a:noFill/>
                      <a:prstDash val="solid"/>
                    </a:lnBlToTr>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nl-NL" sz="1000" b="0" i="0" u="none" strike="noStrike" kern="1200" cap="none" spc="0" normalizeH="0" baseline="0" noProof="0" dirty="0">
                          <a:ln>
                            <a:noFill/>
                          </a:ln>
                          <a:solidFill>
                            <a:schemeClr val="tx1"/>
                          </a:solidFill>
                          <a:effectLst/>
                          <a:uLnTx/>
                          <a:uFillTx/>
                          <a:latin typeface="Tunga" panose="020B0502040204020203" pitchFamily="34" charset="0"/>
                          <a:ea typeface="+mn-ea"/>
                          <a:cs typeface="Tunga" panose="020B0502040204020203" pitchFamily="34" charset="0"/>
                        </a:rPr>
                        <a:t>40FT</a:t>
                      </a:r>
                    </a:p>
                  </a:txBody>
                  <a:tcPr>
                    <a:lnL>
                      <a:noFill/>
                    </a:lnL>
                    <a:lnR>
                      <a:noFill/>
                    </a:lnR>
                    <a:lnT>
                      <a:noFill/>
                    </a:lnT>
                    <a:lnB>
                      <a:noFill/>
                    </a:lnB>
                    <a:lnTlToBr w="12700" cmpd="sng">
                      <a:noFill/>
                      <a:prstDash val="solid"/>
                    </a:lnTlToBr>
                    <a:lnBlToTr w="12700" cmpd="sng">
                      <a:noFill/>
                      <a:prstDash val="solid"/>
                    </a:lnBlToTr>
                  </a:tcPr>
                </a:tc>
                <a:tc>
                  <a:txBody>
                    <a:bodyPr/>
                    <a:lstStyle/>
                    <a:p>
                      <a:r>
                        <a:rPr lang="nl-NL" sz="1000" i="0" dirty="0">
                          <a:solidFill>
                            <a:schemeClr val="tx1"/>
                          </a:solidFill>
                          <a:latin typeface="Tunga" panose="020B0502040204020203" pitchFamily="34" charset="0"/>
                          <a:cs typeface="Tunga" panose="020B0502040204020203" pitchFamily="34" charset="0"/>
                        </a:rPr>
                        <a:t>Evergreen</a:t>
                      </a:r>
                    </a:p>
                  </a:txBody>
                  <a:tcPr>
                    <a:lnL>
                      <a:noFill/>
                    </a:lnL>
                    <a:lnR>
                      <a:noFill/>
                    </a:lnR>
                    <a:lnT>
                      <a:noFill/>
                    </a:lnT>
                    <a:lnB>
                      <a:noFill/>
                    </a:lnB>
                    <a:lnTlToBr w="12700" cmpd="sng">
                      <a:noFill/>
                      <a:prstDash val="solid"/>
                    </a:lnTlToBr>
                    <a:lnBlToTr w="12700" cmpd="sng">
                      <a:noFill/>
                      <a:prstDash val="solid"/>
                    </a:lnBlToTr>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nl-NL" sz="1000" b="0" i="0" u="none" strike="noStrike" kern="1200" cap="none" spc="0" normalizeH="0" baseline="0" noProof="0" dirty="0">
                          <a:ln>
                            <a:noFill/>
                          </a:ln>
                          <a:solidFill>
                            <a:schemeClr val="tx1"/>
                          </a:solidFill>
                          <a:effectLst/>
                          <a:uLnTx/>
                          <a:uFillTx/>
                          <a:latin typeface="Tunga" panose="020B0502040204020203" pitchFamily="34" charset="0"/>
                          <a:ea typeface="+mn-ea"/>
                          <a:cs typeface="Tunga" panose="020B0502040204020203" pitchFamily="34" charset="0"/>
                        </a:rPr>
                        <a:t>Amsterdam</a:t>
                      </a:r>
                    </a:p>
                  </a:txBody>
                  <a:tcPr>
                    <a:lnL>
                      <a:noFill/>
                    </a:lnL>
                    <a:lnR>
                      <a:noFill/>
                    </a:lnR>
                    <a:lnT>
                      <a:noFill/>
                    </a:lnT>
                    <a:lnB>
                      <a:noFill/>
                    </a:lnB>
                    <a:lnTlToBr w="12700" cmpd="sng">
                      <a:noFill/>
                      <a:prstDash val="solid"/>
                    </a:lnTlToBr>
                    <a:lnBlToTr w="12700" cmpd="sng">
                      <a:noFill/>
                      <a:prstDash val="solid"/>
                    </a:lnBlToTr>
                  </a:tcPr>
                </a:tc>
                <a:tc>
                  <a:txBody>
                    <a:bodyPr/>
                    <a:lstStyle/>
                    <a:p>
                      <a:r>
                        <a:rPr lang="nl-NL" sz="1000" i="0" dirty="0">
                          <a:solidFill>
                            <a:schemeClr val="tx1"/>
                          </a:solidFill>
                          <a:latin typeface="Tunga" panose="020B0502040204020203" pitchFamily="34" charset="0"/>
                          <a:cs typeface="Tunga" panose="020B0502040204020203" pitchFamily="34" charset="0"/>
                        </a:rPr>
                        <a:t>15.000</a:t>
                      </a:r>
                    </a:p>
                  </a:txBody>
                  <a:tcPr>
                    <a:lnL>
                      <a:noFill/>
                    </a:lnL>
                    <a:lnR>
                      <a:noFill/>
                    </a:lnR>
                    <a:lnT>
                      <a:noFill/>
                    </a:lnT>
                    <a:lnB>
                      <a:noFill/>
                    </a:lnB>
                    <a:lnTlToBr w="12700" cmpd="sng">
                      <a:noFill/>
                      <a:prstDash val="solid"/>
                    </a:lnTlToBr>
                    <a:lnBlToTr w="12700" cmpd="sng">
                      <a:noFill/>
                      <a:prstDash val="solid"/>
                    </a:lnBlToTr>
                  </a:tcPr>
                </a:tc>
                <a:extLst>
                  <a:ext uri="{0D108BD9-81ED-4DB2-BD59-A6C34878D82A}">
                    <a16:rowId xmlns:a16="http://schemas.microsoft.com/office/drawing/2014/main" val="10003"/>
                  </a:ext>
                </a:extLst>
              </a:tr>
              <a:tr h="290979">
                <a:tc>
                  <a:txBody>
                    <a:bodyPr/>
                    <a:lstStyle/>
                    <a:p>
                      <a:endParaRPr lang="nl-NL" sz="1000" i="0" dirty="0">
                        <a:solidFill>
                          <a:schemeClr val="tx1"/>
                        </a:solidFill>
                        <a:latin typeface="Tunga" panose="020B0502040204020203" pitchFamily="34" charset="0"/>
                        <a:cs typeface="Tunga" panose="020B0502040204020203" pitchFamily="34" charset="0"/>
                      </a:endParaRPr>
                    </a:p>
                  </a:txBody>
                  <a:tcPr>
                    <a:lnL>
                      <a:noFill/>
                    </a:lnL>
                    <a:lnR>
                      <a:noFill/>
                    </a:lnR>
                    <a:lnT>
                      <a:noFill/>
                    </a:lnT>
                    <a:lnB>
                      <a:noFill/>
                    </a:lnB>
                    <a:lnTlToBr w="12700" cmpd="sng">
                      <a:noFill/>
                      <a:prstDash val="solid"/>
                    </a:lnTlToBr>
                    <a:lnBlToTr w="12700" cmpd="sng">
                      <a:noFill/>
                      <a:prstDash val="solid"/>
                    </a:lnBlToTr>
                  </a:tcPr>
                </a:tc>
                <a:tc>
                  <a:txBody>
                    <a:bodyPr/>
                    <a:lstStyle/>
                    <a:p>
                      <a:pPr algn="l" fontAlgn="b"/>
                      <a:r>
                        <a:rPr lang="nl-NL" sz="1000" b="0" i="0" kern="1200" dirty="0">
                          <a:solidFill>
                            <a:schemeClr val="tx1"/>
                          </a:solidFill>
                          <a:effectLst/>
                          <a:latin typeface="Tunga" panose="020B0502040204020203" pitchFamily="34" charset="0"/>
                          <a:ea typeface="+mn-ea"/>
                          <a:cs typeface="Tunga" panose="020B0502040204020203" pitchFamily="34" charset="0"/>
                        </a:rPr>
                        <a:t>NYKU</a:t>
                      </a:r>
                      <a:r>
                        <a:rPr lang="nl-NL" sz="1000" b="0" i="0" u="none" strike="noStrike" dirty="0">
                          <a:solidFill>
                            <a:schemeClr val="tx1"/>
                          </a:solidFill>
                          <a:effectLst/>
                          <a:latin typeface="Tunga" panose="020B0502040204020203" pitchFamily="34" charset="0"/>
                          <a:cs typeface="Tunga" panose="020B0502040204020203" pitchFamily="34" charset="0"/>
                        </a:rPr>
                        <a:t>862872-9</a:t>
                      </a:r>
                    </a:p>
                  </a:txBody>
                  <a:tcPr marL="9525" marR="9525" marT="9525" marB="0" anchor="ctr">
                    <a:lnL>
                      <a:noFill/>
                    </a:lnL>
                    <a:lnR>
                      <a:noFill/>
                    </a:lnR>
                    <a:lnT>
                      <a:noFill/>
                    </a:lnT>
                    <a:lnB>
                      <a:noFill/>
                    </a:lnB>
                    <a:lnTlToBr w="12700" cmpd="sng">
                      <a:noFill/>
                      <a:prstDash val="solid"/>
                    </a:lnTlToBr>
                    <a:lnBlToTr w="12700" cmpd="sng">
                      <a:noFill/>
                      <a:prstDash val="solid"/>
                    </a:lnBlToTr>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nl-NL" sz="1000" b="0" i="0" u="none" strike="noStrike" kern="1200" cap="none" spc="0" normalizeH="0" baseline="0" noProof="0">
                          <a:ln>
                            <a:noFill/>
                          </a:ln>
                          <a:solidFill>
                            <a:schemeClr val="tx1"/>
                          </a:solidFill>
                          <a:effectLst/>
                          <a:uLnTx/>
                          <a:uFillTx/>
                          <a:latin typeface="Tunga" panose="020B0502040204020203" pitchFamily="34" charset="0"/>
                          <a:ea typeface="+mn-ea"/>
                          <a:cs typeface="Tunga" panose="020B0502040204020203" pitchFamily="34" charset="0"/>
                        </a:rPr>
                        <a:t>40FT</a:t>
                      </a:r>
                      <a:endParaRPr kumimoji="0" lang="nl-NL" sz="1000" b="0" i="0" u="none" strike="noStrike" kern="1200" cap="none" spc="0" normalizeH="0" baseline="0" noProof="0" dirty="0">
                        <a:ln>
                          <a:noFill/>
                        </a:ln>
                        <a:solidFill>
                          <a:schemeClr val="tx1"/>
                        </a:solidFill>
                        <a:effectLst/>
                        <a:uLnTx/>
                        <a:uFillTx/>
                        <a:latin typeface="Tunga" panose="020B0502040204020203" pitchFamily="34" charset="0"/>
                        <a:ea typeface="+mn-ea"/>
                        <a:cs typeface="Tunga" panose="020B0502040204020203" pitchFamily="34" charset="0"/>
                      </a:endParaRPr>
                    </a:p>
                  </a:txBody>
                  <a:tcPr>
                    <a:lnL>
                      <a:noFill/>
                    </a:lnL>
                    <a:lnR>
                      <a:noFill/>
                    </a:lnR>
                    <a:lnT>
                      <a:noFill/>
                    </a:lnT>
                    <a:lnB>
                      <a:noFill/>
                    </a:lnB>
                    <a:lnTlToBr w="12700" cmpd="sng">
                      <a:noFill/>
                      <a:prstDash val="solid"/>
                    </a:lnTlToBr>
                    <a:lnBlToTr w="12700" cmpd="sng">
                      <a:noFill/>
                      <a:prstDash val="solid"/>
                    </a:lnBlToTr>
                  </a:tcPr>
                </a:tc>
                <a:tc>
                  <a:txBody>
                    <a:bodyPr/>
                    <a:lstStyle/>
                    <a:p>
                      <a:r>
                        <a:rPr lang="nl-NL" sz="1000" i="0" dirty="0">
                          <a:solidFill>
                            <a:schemeClr val="tx1"/>
                          </a:solidFill>
                          <a:latin typeface="Tunga" panose="020B0502040204020203" pitchFamily="34" charset="0"/>
                          <a:cs typeface="Tunga" panose="020B0502040204020203" pitchFamily="34" charset="0"/>
                        </a:rPr>
                        <a:t>NYK</a:t>
                      </a:r>
                    </a:p>
                  </a:txBody>
                  <a:tcPr>
                    <a:lnL>
                      <a:noFill/>
                    </a:lnL>
                    <a:lnR>
                      <a:noFill/>
                    </a:lnR>
                    <a:lnT>
                      <a:noFill/>
                    </a:lnT>
                    <a:lnB>
                      <a:noFill/>
                    </a:lnB>
                    <a:lnTlToBr w="12700" cmpd="sng">
                      <a:noFill/>
                      <a:prstDash val="solid"/>
                    </a:lnTlToBr>
                    <a:lnBlToTr w="12700" cmpd="sng">
                      <a:noFill/>
                      <a:prstDash val="solid"/>
                    </a:lnBlToTr>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nl-NL" sz="1000" b="0" i="0" u="none" strike="noStrike" kern="1200" cap="none" spc="0" normalizeH="0" baseline="0" noProof="0" dirty="0">
                          <a:ln>
                            <a:noFill/>
                          </a:ln>
                          <a:solidFill>
                            <a:schemeClr val="tx1"/>
                          </a:solidFill>
                          <a:effectLst/>
                          <a:uLnTx/>
                          <a:uFillTx/>
                          <a:latin typeface="Tunga" panose="020B0502040204020203" pitchFamily="34" charset="0"/>
                          <a:ea typeface="+mn-ea"/>
                          <a:cs typeface="Tunga" panose="020B0502040204020203" pitchFamily="34" charset="0"/>
                        </a:rPr>
                        <a:t>Velp</a:t>
                      </a:r>
                    </a:p>
                  </a:txBody>
                  <a:tcPr>
                    <a:lnL>
                      <a:noFill/>
                    </a:lnL>
                    <a:lnR>
                      <a:noFill/>
                    </a:lnR>
                    <a:lnT>
                      <a:noFill/>
                    </a:lnT>
                    <a:lnB>
                      <a:noFill/>
                    </a:lnB>
                    <a:lnTlToBr w="12700" cmpd="sng">
                      <a:noFill/>
                      <a:prstDash val="solid"/>
                    </a:lnTlToBr>
                    <a:lnBlToTr w="12700" cmpd="sng">
                      <a:noFill/>
                      <a:prstDash val="solid"/>
                    </a:lnBlToTr>
                  </a:tcPr>
                </a:tc>
                <a:tc>
                  <a:txBody>
                    <a:bodyPr/>
                    <a:lstStyle/>
                    <a:p>
                      <a:r>
                        <a:rPr lang="nl-NL" sz="1000" i="0" dirty="0">
                          <a:solidFill>
                            <a:schemeClr val="tx1"/>
                          </a:solidFill>
                          <a:latin typeface="Tunga" panose="020B0502040204020203" pitchFamily="34" charset="0"/>
                          <a:cs typeface="Tunga" panose="020B0502040204020203" pitchFamily="34" charset="0"/>
                        </a:rPr>
                        <a:t>17.000</a:t>
                      </a:r>
                    </a:p>
                  </a:txBody>
                  <a:tcPr>
                    <a:lnL>
                      <a:noFill/>
                    </a:lnL>
                    <a:lnR>
                      <a:noFill/>
                    </a:lnR>
                    <a:lnT>
                      <a:noFill/>
                    </a:lnT>
                    <a:lnB>
                      <a:noFill/>
                    </a:lnB>
                    <a:lnTlToBr w="12700" cmpd="sng">
                      <a:noFill/>
                      <a:prstDash val="solid"/>
                    </a:lnTlToBr>
                    <a:lnBlToTr w="12700" cmpd="sng">
                      <a:noFill/>
                      <a:prstDash val="solid"/>
                    </a:lnBlToTr>
                  </a:tcPr>
                </a:tc>
                <a:extLst>
                  <a:ext uri="{0D108BD9-81ED-4DB2-BD59-A6C34878D82A}">
                    <a16:rowId xmlns:a16="http://schemas.microsoft.com/office/drawing/2014/main" val="2210637815"/>
                  </a:ext>
                </a:extLst>
              </a:tr>
              <a:tr h="290979">
                <a:tc>
                  <a:txBody>
                    <a:bodyPr/>
                    <a:lstStyle/>
                    <a:p>
                      <a:endParaRPr lang="nl-NL" sz="1000" i="0" dirty="0">
                        <a:solidFill>
                          <a:schemeClr val="tx1"/>
                        </a:solidFill>
                        <a:latin typeface="Tunga" panose="020B0502040204020203" pitchFamily="34" charset="0"/>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tc>
                  <a:txBody>
                    <a:bodyPr/>
                    <a:lstStyle/>
                    <a:p>
                      <a:pPr algn="l" fontAlgn="b"/>
                      <a:r>
                        <a:rPr lang="nl-NL" sz="1000" b="0" i="0" kern="1200" dirty="0">
                          <a:solidFill>
                            <a:schemeClr val="tx1"/>
                          </a:solidFill>
                          <a:effectLst/>
                          <a:latin typeface="Tunga" panose="020B0502040204020203" pitchFamily="34" charset="0"/>
                          <a:ea typeface="+mn-ea"/>
                          <a:cs typeface="Tunga" panose="020B0502040204020203" pitchFamily="34" charset="0"/>
                        </a:rPr>
                        <a:t>CMAU</a:t>
                      </a:r>
                      <a:r>
                        <a:rPr lang="nl-NL" sz="1000" b="0" i="0" u="none" strike="noStrike" dirty="0">
                          <a:solidFill>
                            <a:schemeClr val="tx1"/>
                          </a:solidFill>
                          <a:effectLst/>
                          <a:latin typeface="Tunga" panose="020B0502040204020203" pitchFamily="34" charset="0"/>
                          <a:cs typeface="Tunga" panose="020B0502040204020203" pitchFamily="34" charset="0"/>
                        </a:rPr>
                        <a:t>532373-6</a:t>
                      </a:r>
                    </a:p>
                  </a:txBody>
                  <a:tcPr marL="9525" marR="9525" marT="9525" marB="0" anchor="ctr">
                    <a:lnL>
                      <a:noFill/>
                    </a:lnL>
                    <a:lnR>
                      <a:noFill/>
                    </a:lnR>
                    <a:lnT>
                      <a:noFill/>
                    </a:lnT>
                    <a:lnB w="12700" cmpd="sng">
                      <a:noFill/>
                    </a:lnB>
                    <a:lnTlToBr w="12700" cmpd="sng">
                      <a:noFill/>
                      <a:prstDash val="solid"/>
                    </a:lnTlToBr>
                    <a:lnBlToTr w="12700" cmpd="sng">
                      <a:noFill/>
                      <a:prstDash val="solid"/>
                    </a:lnBlToTr>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nl-NL" sz="1000" b="0" i="0" u="none" strike="noStrike" kern="1200" cap="none" spc="0" normalizeH="0" baseline="0" noProof="0">
                          <a:ln>
                            <a:noFill/>
                          </a:ln>
                          <a:solidFill>
                            <a:schemeClr val="tx1"/>
                          </a:solidFill>
                          <a:effectLst/>
                          <a:uLnTx/>
                          <a:uFillTx/>
                          <a:latin typeface="Tunga" panose="020B0502040204020203" pitchFamily="34" charset="0"/>
                          <a:ea typeface="+mn-ea"/>
                          <a:cs typeface="Tunga" panose="020B0502040204020203" pitchFamily="34" charset="0"/>
                        </a:rPr>
                        <a:t>40FT</a:t>
                      </a:r>
                      <a:endParaRPr kumimoji="0" lang="nl-NL" sz="1000" b="0" i="0" u="none" strike="noStrike" kern="1200" cap="none" spc="0" normalizeH="0" baseline="0" noProof="0" dirty="0">
                        <a:ln>
                          <a:noFill/>
                        </a:ln>
                        <a:solidFill>
                          <a:schemeClr val="tx1"/>
                        </a:solidFill>
                        <a:effectLst/>
                        <a:uLnTx/>
                        <a:uFillTx/>
                        <a:latin typeface="Tunga" panose="020B0502040204020203" pitchFamily="34" charset="0"/>
                        <a:ea typeface="+mn-ea"/>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tc>
                  <a:txBody>
                    <a:bodyPr/>
                    <a:lstStyle/>
                    <a:p>
                      <a:r>
                        <a:rPr lang="nl-NL" sz="1000" i="0" dirty="0">
                          <a:solidFill>
                            <a:schemeClr val="tx1"/>
                          </a:solidFill>
                          <a:latin typeface="Tunga" panose="020B0502040204020203" pitchFamily="34" charset="0"/>
                          <a:cs typeface="Tunga" panose="020B0502040204020203" pitchFamily="34" charset="0"/>
                        </a:rPr>
                        <a:t>CMA CGM</a:t>
                      </a:r>
                    </a:p>
                  </a:txBody>
                  <a:tcPr>
                    <a:lnL>
                      <a:noFill/>
                    </a:lnL>
                    <a:lnR>
                      <a:noFill/>
                    </a:lnR>
                    <a:lnT>
                      <a:noFill/>
                    </a:lnT>
                    <a:lnB w="12700" cmpd="sng">
                      <a:noFill/>
                    </a:lnB>
                    <a:lnTlToBr w="12700" cmpd="sng">
                      <a:noFill/>
                      <a:prstDash val="solid"/>
                    </a:lnTlToBr>
                    <a:lnBlToTr w="12700" cmpd="sng">
                      <a:noFill/>
                      <a:prstDash val="solid"/>
                    </a:lnBlToTr>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nl-NL" sz="1000" b="0" i="0" u="none" strike="noStrike" kern="1200" cap="none" spc="0" normalizeH="0" baseline="0" noProof="0" dirty="0">
                          <a:ln>
                            <a:noFill/>
                          </a:ln>
                          <a:solidFill>
                            <a:schemeClr val="tx1"/>
                          </a:solidFill>
                          <a:effectLst/>
                          <a:uLnTx/>
                          <a:uFillTx/>
                          <a:latin typeface="Tunga" panose="020B0502040204020203" pitchFamily="34" charset="0"/>
                          <a:ea typeface="+mn-ea"/>
                          <a:cs typeface="Tunga" panose="020B0502040204020203" pitchFamily="34" charset="0"/>
                        </a:rPr>
                        <a:t>Venray</a:t>
                      </a:r>
                    </a:p>
                  </a:txBody>
                  <a:tcPr>
                    <a:lnL>
                      <a:noFill/>
                    </a:lnL>
                    <a:lnR>
                      <a:noFill/>
                    </a:lnR>
                    <a:lnT>
                      <a:noFill/>
                    </a:lnT>
                    <a:lnB w="12700" cmpd="sng">
                      <a:noFill/>
                    </a:lnB>
                    <a:lnTlToBr w="12700" cmpd="sng">
                      <a:noFill/>
                      <a:prstDash val="solid"/>
                    </a:lnTlToBr>
                    <a:lnBlToTr w="12700" cmpd="sng">
                      <a:noFill/>
                      <a:prstDash val="solid"/>
                    </a:lnBlToTr>
                  </a:tcPr>
                </a:tc>
                <a:tc>
                  <a:txBody>
                    <a:bodyPr/>
                    <a:lstStyle/>
                    <a:p>
                      <a:r>
                        <a:rPr lang="nl-NL" sz="1000" i="0" dirty="0">
                          <a:solidFill>
                            <a:schemeClr val="tx1"/>
                          </a:solidFill>
                          <a:latin typeface="Tunga" panose="020B0502040204020203" pitchFamily="34" charset="0"/>
                          <a:cs typeface="Tunga" panose="020B0502040204020203" pitchFamily="34" charset="0"/>
                        </a:rPr>
                        <a:t>15.400</a:t>
                      </a:r>
                    </a:p>
                  </a:txBody>
                  <a:tcPr>
                    <a:lnL>
                      <a:noFill/>
                    </a:lnL>
                    <a:lnR>
                      <a:noFill/>
                    </a:lnR>
                    <a:lnT>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290979">
                <a:tc>
                  <a:txBody>
                    <a:bodyPr/>
                    <a:lstStyle/>
                    <a:p>
                      <a:endParaRPr lang="nl-NL" sz="1000" i="0" dirty="0">
                        <a:solidFill>
                          <a:schemeClr val="tx1"/>
                        </a:solidFill>
                        <a:latin typeface="Tunga" panose="020B0502040204020203" pitchFamily="34" charset="0"/>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tc>
                  <a:txBody>
                    <a:bodyPr/>
                    <a:lstStyle/>
                    <a:p>
                      <a:pPr algn="l" fontAlgn="b"/>
                      <a:r>
                        <a:rPr lang="nl-NL" sz="1000" b="0" i="0" kern="1200" dirty="0">
                          <a:solidFill>
                            <a:schemeClr val="tx1"/>
                          </a:solidFill>
                          <a:effectLst/>
                          <a:latin typeface="Tunga" panose="020B0502040204020203" pitchFamily="34" charset="0"/>
                          <a:ea typeface="+mn-ea"/>
                          <a:cs typeface="Tunga" panose="020B0502040204020203" pitchFamily="34" charset="0"/>
                        </a:rPr>
                        <a:t>MSKU</a:t>
                      </a:r>
                      <a:r>
                        <a:rPr lang="nl-NL" sz="1000" b="0" i="0" u="none" strike="noStrike" dirty="0">
                          <a:solidFill>
                            <a:schemeClr val="tx1"/>
                          </a:solidFill>
                          <a:effectLst/>
                          <a:latin typeface="Tunga" panose="020B0502040204020203" pitchFamily="34" charset="0"/>
                          <a:cs typeface="Tunga" panose="020B0502040204020203" pitchFamily="34" charset="0"/>
                        </a:rPr>
                        <a:t>552060-0</a:t>
                      </a:r>
                    </a:p>
                  </a:txBody>
                  <a:tcPr marL="9525" marR="9525" marT="9525" marB="0" anchor="ctr">
                    <a:lnL>
                      <a:noFill/>
                    </a:lnL>
                    <a:lnR>
                      <a:noFill/>
                    </a:lnR>
                    <a:lnT>
                      <a:noFill/>
                    </a:lnT>
                    <a:lnB w="12700" cmpd="sng">
                      <a:noFill/>
                    </a:lnB>
                    <a:lnTlToBr w="12700" cmpd="sng">
                      <a:noFill/>
                      <a:prstDash val="solid"/>
                    </a:lnTlToBr>
                    <a:lnBlToTr w="12700" cmpd="sng">
                      <a:noFill/>
                      <a:prstDash val="solid"/>
                    </a:lnBlToTr>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nl-NL" sz="1000" b="0" i="0" u="none" strike="noStrike" kern="1200" cap="none" spc="0" normalizeH="0" baseline="0" noProof="0">
                          <a:ln>
                            <a:noFill/>
                          </a:ln>
                          <a:solidFill>
                            <a:schemeClr val="tx1"/>
                          </a:solidFill>
                          <a:effectLst/>
                          <a:uLnTx/>
                          <a:uFillTx/>
                          <a:latin typeface="Tunga" panose="020B0502040204020203" pitchFamily="34" charset="0"/>
                          <a:ea typeface="+mn-ea"/>
                          <a:cs typeface="Tunga" panose="020B0502040204020203" pitchFamily="34" charset="0"/>
                        </a:rPr>
                        <a:t>40FT</a:t>
                      </a:r>
                      <a:endParaRPr kumimoji="0" lang="nl-NL" sz="1000" b="0" i="0" u="none" strike="noStrike" kern="1200" cap="none" spc="0" normalizeH="0" baseline="0" noProof="0" dirty="0">
                        <a:ln>
                          <a:noFill/>
                        </a:ln>
                        <a:solidFill>
                          <a:schemeClr val="tx1"/>
                        </a:solidFill>
                        <a:effectLst/>
                        <a:uLnTx/>
                        <a:uFillTx/>
                        <a:latin typeface="Tunga" panose="020B0502040204020203" pitchFamily="34" charset="0"/>
                        <a:ea typeface="+mn-ea"/>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tc>
                  <a:txBody>
                    <a:bodyPr/>
                    <a:lstStyle/>
                    <a:p>
                      <a:r>
                        <a:rPr lang="nl-NL" sz="1000" i="0" dirty="0" err="1">
                          <a:solidFill>
                            <a:schemeClr val="tx1"/>
                          </a:solidFill>
                          <a:latin typeface="Tunga" panose="020B0502040204020203" pitchFamily="34" charset="0"/>
                          <a:cs typeface="Tunga" panose="020B0502040204020203" pitchFamily="34" charset="0"/>
                        </a:rPr>
                        <a:t>Maersk</a:t>
                      </a:r>
                      <a:endParaRPr lang="nl-NL" sz="1000" i="0" dirty="0">
                        <a:solidFill>
                          <a:schemeClr val="tx1"/>
                        </a:solidFill>
                        <a:latin typeface="Tunga" panose="020B0502040204020203" pitchFamily="34" charset="0"/>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nl-NL" sz="1000" b="0" i="0" u="none" strike="noStrike" kern="1200" cap="none" spc="0" normalizeH="0" baseline="0" noProof="0" dirty="0">
                          <a:ln>
                            <a:noFill/>
                          </a:ln>
                          <a:solidFill>
                            <a:schemeClr val="tx1"/>
                          </a:solidFill>
                          <a:effectLst/>
                          <a:uLnTx/>
                          <a:uFillTx/>
                          <a:latin typeface="Tunga" panose="020B0502040204020203" pitchFamily="34" charset="0"/>
                          <a:ea typeface="+mn-ea"/>
                          <a:cs typeface="Tunga" panose="020B0502040204020203" pitchFamily="34" charset="0"/>
                        </a:rPr>
                        <a:t>Breda</a:t>
                      </a:r>
                    </a:p>
                  </a:txBody>
                  <a:tcPr>
                    <a:lnL>
                      <a:noFill/>
                    </a:lnL>
                    <a:lnR>
                      <a:noFill/>
                    </a:lnR>
                    <a:lnT>
                      <a:noFill/>
                    </a:lnT>
                    <a:lnB w="12700" cmpd="sng">
                      <a:noFill/>
                    </a:lnB>
                    <a:lnTlToBr w="12700" cmpd="sng">
                      <a:noFill/>
                      <a:prstDash val="solid"/>
                    </a:lnTlToBr>
                    <a:lnBlToTr w="12700" cmpd="sng">
                      <a:noFill/>
                      <a:prstDash val="solid"/>
                    </a:lnBlToTr>
                  </a:tcPr>
                </a:tc>
                <a:tc>
                  <a:txBody>
                    <a:bodyPr/>
                    <a:lstStyle/>
                    <a:p>
                      <a:r>
                        <a:rPr lang="nl-NL" sz="1000" i="0" dirty="0">
                          <a:solidFill>
                            <a:schemeClr val="tx1"/>
                          </a:solidFill>
                          <a:latin typeface="Tunga" panose="020B0502040204020203" pitchFamily="34" charset="0"/>
                          <a:cs typeface="Tunga" panose="020B0502040204020203" pitchFamily="34" charset="0"/>
                        </a:rPr>
                        <a:t>15.150</a:t>
                      </a:r>
                    </a:p>
                  </a:txBody>
                  <a:tcPr>
                    <a:lnL>
                      <a:noFill/>
                    </a:lnL>
                    <a:lnR>
                      <a:noFill/>
                    </a:lnR>
                    <a:lnT>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401745415"/>
                  </a:ext>
                </a:extLst>
              </a:tr>
              <a:tr h="290979">
                <a:tc>
                  <a:txBody>
                    <a:bodyPr/>
                    <a:lstStyle/>
                    <a:p>
                      <a:endParaRPr lang="nl-NL" sz="1000" i="0" dirty="0">
                        <a:solidFill>
                          <a:schemeClr val="tx1"/>
                        </a:solidFill>
                        <a:latin typeface="Tunga" panose="020B0502040204020203" pitchFamily="34" charset="0"/>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tc>
                  <a:txBody>
                    <a:bodyPr/>
                    <a:lstStyle/>
                    <a:p>
                      <a:pPr algn="l" fontAlgn="b"/>
                      <a:r>
                        <a:rPr lang="nl-NL" sz="1000" b="0" i="0" kern="1200" dirty="0">
                          <a:solidFill>
                            <a:schemeClr val="tx1"/>
                          </a:solidFill>
                          <a:effectLst/>
                          <a:latin typeface="Tunga" panose="020B0502040204020203" pitchFamily="34" charset="0"/>
                          <a:ea typeface="+mn-ea"/>
                          <a:cs typeface="Tunga" panose="020B0502040204020203" pitchFamily="34" charset="0"/>
                        </a:rPr>
                        <a:t>CMAU</a:t>
                      </a:r>
                      <a:r>
                        <a:rPr lang="nl-NL" sz="1000" b="0" i="0" u="none" strike="noStrike" dirty="0">
                          <a:solidFill>
                            <a:schemeClr val="tx1"/>
                          </a:solidFill>
                          <a:effectLst/>
                          <a:latin typeface="Tunga" panose="020B0502040204020203" pitchFamily="34" charset="0"/>
                          <a:cs typeface="Tunga" panose="020B0502040204020203" pitchFamily="34" charset="0"/>
                        </a:rPr>
                        <a:t>892344-6</a:t>
                      </a:r>
                    </a:p>
                  </a:txBody>
                  <a:tcPr marL="9525" marR="9525" marT="9525" marB="0" anchor="ctr">
                    <a:lnL>
                      <a:noFill/>
                    </a:lnL>
                    <a:lnR>
                      <a:noFill/>
                    </a:lnR>
                    <a:lnT>
                      <a:noFill/>
                    </a:lnT>
                    <a:lnB w="12700" cmpd="sng">
                      <a:noFill/>
                    </a:lnB>
                    <a:lnTlToBr w="12700" cmpd="sng">
                      <a:noFill/>
                      <a:prstDash val="solid"/>
                    </a:lnTlToBr>
                    <a:lnBlToTr w="12700" cmpd="sng">
                      <a:noFill/>
                      <a:prstDash val="solid"/>
                    </a:lnBlToTr>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nl-NL" sz="1000" b="0" i="0" u="none" strike="noStrike" kern="1200" cap="none" spc="0" normalizeH="0" baseline="0" noProof="0">
                          <a:ln>
                            <a:noFill/>
                          </a:ln>
                          <a:solidFill>
                            <a:schemeClr val="tx1"/>
                          </a:solidFill>
                          <a:effectLst/>
                          <a:uLnTx/>
                          <a:uFillTx/>
                          <a:latin typeface="Tunga" panose="020B0502040204020203" pitchFamily="34" charset="0"/>
                          <a:ea typeface="+mn-ea"/>
                          <a:cs typeface="Tunga" panose="020B0502040204020203" pitchFamily="34" charset="0"/>
                        </a:rPr>
                        <a:t>40FT</a:t>
                      </a:r>
                      <a:endParaRPr kumimoji="0" lang="nl-NL" sz="1000" b="0" i="0" u="none" strike="noStrike" kern="1200" cap="none" spc="0" normalizeH="0" baseline="0" noProof="0" dirty="0">
                        <a:ln>
                          <a:noFill/>
                        </a:ln>
                        <a:solidFill>
                          <a:schemeClr val="tx1"/>
                        </a:solidFill>
                        <a:effectLst/>
                        <a:uLnTx/>
                        <a:uFillTx/>
                        <a:latin typeface="Tunga" panose="020B0502040204020203" pitchFamily="34" charset="0"/>
                        <a:ea typeface="+mn-ea"/>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tc>
                  <a:txBody>
                    <a:bodyPr/>
                    <a:lstStyle/>
                    <a:p>
                      <a:r>
                        <a:rPr lang="nl-NL" sz="1000" i="0" dirty="0">
                          <a:solidFill>
                            <a:schemeClr val="tx1"/>
                          </a:solidFill>
                          <a:latin typeface="Tunga" panose="020B0502040204020203" pitchFamily="34" charset="0"/>
                          <a:cs typeface="Tunga" panose="020B0502040204020203" pitchFamily="34" charset="0"/>
                        </a:rPr>
                        <a:t>CMA CGM</a:t>
                      </a:r>
                    </a:p>
                  </a:txBody>
                  <a:tcPr>
                    <a:lnL>
                      <a:noFill/>
                    </a:lnL>
                    <a:lnR>
                      <a:noFill/>
                    </a:lnR>
                    <a:lnT>
                      <a:noFill/>
                    </a:lnT>
                    <a:lnB w="12700" cmpd="sng">
                      <a:noFill/>
                    </a:lnB>
                    <a:lnTlToBr w="12700" cmpd="sng">
                      <a:noFill/>
                      <a:prstDash val="solid"/>
                    </a:lnTlToBr>
                    <a:lnBlToTr w="12700" cmpd="sng">
                      <a:noFill/>
                      <a:prstDash val="solid"/>
                    </a:lnBlToTr>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nl-NL" sz="1000" b="0" i="0" u="none" strike="noStrike" kern="1200" cap="none" spc="0" normalizeH="0" baseline="0" noProof="0" dirty="0">
                          <a:ln>
                            <a:noFill/>
                          </a:ln>
                          <a:solidFill>
                            <a:schemeClr val="tx1"/>
                          </a:solidFill>
                          <a:effectLst/>
                          <a:uLnTx/>
                          <a:uFillTx/>
                          <a:latin typeface="Tunga" panose="020B0502040204020203" pitchFamily="34" charset="0"/>
                          <a:ea typeface="+mn-ea"/>
                          <a:cs typeface="Tunga" panose="020B0502040204020203" pitchFamily="34" charset="0"/>
                        </a:rPr>
                        <a:t>Groningen</a:t>
                      </a:r>
                    </a:p>
                  </a:txBody>
                  <a:tcPr>
                    <a:lnL>
                      <a:noFill/>
                    </a:lnL>
                    <a:lnR>
                      <a:noFill/>
                    </a:lnR>
                    <a:lnT>
                      <a:noFill/>
                    </a:lnT>
                    <a:lnB w="12700" cmpd="sng">
                      <a:noFill/>
                    </a:lnB>
                    <a:lnTlToBr w="12700" cmpd="sng">
                      <a:noFill/>
                      <a:prstDash val="solid"/>
                    </a:lnTlToBr>
                    <a:lnBlToTr w="12700" cmpd="sng">
                      <a:noFill/>
                      <a:prstDash val="solid"/>
                    </a:lnBlToTr>
                  </a:tcPr>
                </a:tc>
                <a:tc>
                  <a:txBody>
                    <a:bodyPr/>
                    <a:lstStyle/>
                    <a:p>
                      <a:r>
                        <a:rPr lang="nl-NL" sz="1000" i="0" dirty="0">
                          <a:solidFill>
                            <a:schemeClr val="tx1"/>
                          </a:solidFill>
                          <a:latin typeface="Tunga" panose="020B0502040204020203" pitchFamily="34" charset="0"/>
                          <a:cs typeface="Tunga" panose="020B0502040204020203" pitchFamily="34" charset="0"/>
                        </a:rPr>
                        <a:t>18.250</a:t>
                      </a:r>
                    </a:p>
                  </a:txBody>
                  <a:tcPr>
                    <a:lnL>
                      <a:noFill/>
                    </a:lnL>
                    <a:lnR>
                      <a:noFill/>
                    </a:lnR>
                    <a:lnT>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1490536927"/>
                  </a:ext>
                </a:extLst>
              </a:tr>
              <a:tr h="290979">
                <a:tc>
                  <a:txBody>
                    <a:bodyPr/>
                    <a:lstStyle/>
                    <a:p>
                      <a:endParaRPr lang="nl-NL" sz="1000" i="0" dirty="0">
                        <a:solidFill>
                          <a:schemeClr val="tx1"/>
                        </a:solidFill>
                        <a:latin typeface="Tunga" panose="020B0502040204020203" pitchFamily="34" charset="0"/>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tc>
                  <a:txBody>
                    <a:bodyPr/>
                    <a:lstStyle/>
                    <a:p>
                      <a:pPr algn="l" fontAlgn="b"/>
                      <a:r>
                        <a:rPr lang="nl-NL" sz="1000" b="0" i="0" kern="1200" dirty="0">
                          <a:solidFill>
                            <a:schemeClr val="tx1"/>
                          </a:solidFill>
                          <a:effectLst/>
                          <a:latin typeface="Tunga" panose="020B0502040204020203" pitchFamily="34" charset="0"/>
                          <a:ea typeface="+mn-ea"/>
                          <a:cs typeface="Tunga" panose="020B0502040204020203" pitchFamily="34" charset="0"/>
                        </a:rPr>
                        <a:t>HLXU</a:t>
                      </a:r>
                      <a:r>
                        <a:rPr lang="nl-NL" sz="1000" b="0" i="0" u="none" strike="noStrike" dirty="0">
                          <a:solidFill>
                            <a:schemeClr val="tx1"/>
                          </a:solidFill>
                          <a:effectLst/>
                          <a:latin typeface="Tunga" panose="020B0502040204020203" pitchFamily="34" charset="0"/>
                          <a:cs typeface="Tunga" panose="020B0502040204020203" pitchFamily="34" charset="0"/>
                        </a:rPr>
                        <a:t>582901-4</a:t>
                      </a:r>
                    </a:p>
                  </a:txBody>
                  <a:tcPr marL="9525" marR="9525" marT="9525" marB="0" anchor="ctr">
                    <a:lnL>
                      <a:noFill/>
                    </a:lnL>
                    <a:lnR>
                      <a:noFill/>
                    </a:lnR>
                    <a:lnT>
                      <a:noFill/>
                    </a:lnT>
                    <a:lnB w="12700" cmpd="sng">
                      <a:noFill/>
                    </a:lnB>
                    <a:lnTlToBr w="12700" cmpd="sng">
                      <a:noFill/>
                      <a:prstDash val="solid"/>
                    </a:lnTlToBr>
                    <a:lnBlToTr w="12700" cmpd="sng">
                      <a:noFill/>
                      <a:prstDash val="solid"/>
                    </a:lnBlToTr>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nl-NL" sz="1000" b="0" i="0" u="none" strike="noStrike" kern="1200" cap="none" spc="0" normalizeH="0" baseline="0" noProof="0">
                          <a:ln>
                            <a:noFill/>
                          </a:ln>
                          <a:solidFill>
                            <a:schemeClr val="tx1"/>
                          </a:solidFill>
                          <a:effectLst/>
                          <a:uLnTx/>
                          <a:uFillTx/>
                          <a:latin typeface="Tunga" panose="020B0502040204020203" pitchFamily="34" charset="0"/>
                          <a:ea typeface="+mn-ea"/>
                          <a:cs typeface="Tunga" panose="020B0502040204020203" pitchFamily="34" charset="0"/>
                        </a:rPr>
                        <a:t>40FT</a:t>
                      </a:r>
                      <a:endParaRPr kumimoji="0" lang="nl-NL" sz="1000" b="0" i="0" u="none" strike="noStrike" kern="1200" cap="none" spc="0" normalizeH="0" baseline="0" noProof="0" dirty="0">
                        <a:ln>
                          <a:noFill/>
                        </a:ln>
                        <a:solidFill>
                          <a:schemeClr val="tx1"/>
                        </a:solidFill>
                        <a:effectLst/>
                        <a:uLnTx/>
                        <a:uFillTx/>
                        <a:latin typeface="Tunga" panose="020B0502040204020203" pitchFamily="34" charset="0"/>
                        <a:ea typeface="+mn-ea"/>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tc>
                  <a:txBody>
                    <a:bodyPr/>
                    <a:lstStyle/>
                    <a:p>
                      <a:r>
                        <a:rPr lang="nl-NL" sz="1000" i="0" dirty="0" err="1">
                          <a:solidFill>
                            <a:schemeClr val="tx1"/>
                          </a:solidFill>
                          <a:latin typeface="Tunga" panose="020B0502040204020203" pitchFamily="34" charset="0"/>
                          <a:cs typeface="Tunga" panose="020B0502040204020203" pitchFamily="34" charset="0"/>
                        </a:rPr>
                        <a:t>Hapag</a:t>
                      </a:r>
                      <a:r>
                        <a:rPr lang="nl-NL" sz="1000" i="0" dirty="0">
                          <a:solidFill>
                            <a:schemeClr val="tx1"/>
                          </a:solidFill>
                          <a:latin typeface="Tunga" panose="020B0502040204020203" pitchFamily="34" charset="0"/>
                          <a:cs typeface="Tunga" panose="020B0502040204020203" pitchFamily="34" charset="0"/>
                        </a:rPr>
                        <a:t> Lloyd</a:t>
                      </a:r>
                    </a:p>
                  </a:txBody>
                  <a:tcPr>
                    <a:lnL>
                      <a:noFill/>
                    </a:lnL>
                    <a:lnR>
                      <a:noFill/>
                    </a:lnR>
                    <a:lnT>
                      <a:noFill/>
                    </a:lnT>
                    <a:lnB w="12700" cmpd="sng">
                      <a:noFill/>
                    </a:lnB>
                    <a:lnTlToBr w="12700" cmpd="sng">
                      <a:noFill/>
                      <a:prstDash val="solid"/>
                    </a:lnTlToBr>
                    <a:lnBlToTr w="12700" cmpd="sng">
                      <a:noFill/>
                      <a:prstDash val="solid"/>
                    </a:lnBlToTr>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nl-NL" sz="1000" b="0" i="0" u="none" strike="noStrike" kern="1200" cap="none" spc="0" normalizeH="0" baseline="0" noProof="0" dirty="0">
                          <a:ln>
                            <a:noFill/>
                          </a:ln>
                          <a:solidFill>
                            <a:schemeClr val="tx1"/>
                          </a:solidFill>
                          <a:effectLst/>
                          <a:uLnTx/>
                          <a:uFillTx/>
                          <a:latin typeface="Tunga" panose="020B0502040204020203" pitchFamily="34" charset="0"/>
                          <a:ea typeface="+mn-ea"/>
                          <a:cs typeface="Tunga" panose="020B0502040204020203" pitchFamily="34" charset="0"/>
                        </a:rPr>
                        <a:t>Den Helder</a:t>
                      </a:r>
                    </a:p>
                  </a:txBody>
                  <a:tcPr>
                    <a:lnL>
                      <a:noFill/>
                    </a:lnL>
                    <a:lnR>
                      <a:noFill/>
                    </a:lnR>
                    <a:lnT>
                      <a:noFill/>
                    </a:lnT>
                    <a:lnB w="12700" cmpd="sng">
                      <a:noFill/>
                    </a:lnB>
                    <a:lnTlToBr w="12700" cmpd="sng">
                      <a:noFill/>
                      <a:prstDash val="solid"/>
                    </a:lnTlToBr>
                    <a:lnBlToTr w="12700" cmpd="sng">
                      <a:noFill/>
                      <a:prstDash val="solid"/>
                    </a:lnBlToTr>
                  </a:tcPr>
                </a:tc>
                <a:tc>
                  <a:txBody>
                    <a:bodyPr/>
                    <a:lstStyle/>
                    <a:p>
                      <a:r>
                        <a:rPr lang="nl-NL" sz="1000" i="0" dirty="0">
                          <a:solidFill>
                            <a:schemeClr val="tx1"/>
                          </a:solidFill>
                          <a:latin typeface="Tunga" panose="020B0502040204020203" pitchFamily="34" charset="0"/>
                          <a:cs typeface="Tunga" panose="020B0502040204020203" pitchFamily="34" charset="0"/>
                        </a:rPr>
                        <a:t>19.000</a:t>
                      </a:r>
                    </a:p>
                  </a:txBody>
                  <a:tcPr>
                    <a:lnL>
                      <a:noFill/>
                    </a:lnL>
                    <a:lnR>
                      <a:noFill/>
                    </a:lnR>
                    <a:lnT>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1118260733"/>
                  </a:ext>
                </a:extLst>
              </a:tr>
              <a:tr h="290979">
                <a:tc>
                  <a:txBody>
                    <a:bodyPr/>
                    <a:lstStyle/>
                    <a:p>
                      <a:endParaRPr lang="nl-NL" sz="1000" i="0">
                        <a:solidFill>
                          <a:schemeClr val="tx1"/>
                        </a:solidFill>
                        <a:latin typeface="Tunga" panose="020B0502040204020203" pitchFamily="34" charset="0"/>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tc>
                  <a:txBody>
                    <a:bodyPr/>
                    <a:lstStyle/>
                    <a:p>
                      <a:pPr algn="l" fontAlgn="b"/>
                      <a:r>
                        <a:rPr lang="nl-NL" sz="1000" b="0" i="0" kern="1200" dirty="0">
                          <a:solidFill>
                            <a:schemeClr val="tx1"/>
                          </a:solidFill>
                          <a:effectLst/>
                          <a:latin typeface="Tunga" panose="020B0502040204020203" pitchFamily="34" charset="0"/>
                          <a:ea typeface="+mn-ea"/>
                          <a:cs typeface="Tunga" panose="020B0502040204020203" pitchFamily="34" charset="0"/>
                        </a:rPr>
                        <a:t>CMAU</a:t>
                      </a:r>
                      <a:r>
                        <a:rPr lang="nl-NL" sz="1000" b="0" i="0" u="none" strike="noStrike" dirty="0">
                          <a:solidFill>
                            <a:schemeClr val="tx1"/>
                          </a:solidFill>
                          <a:effectLst/>
                          <a:latin typeface="Tunga" panose="020B0502040204020203" pitchFamily="34" charset="0"/>
                          <a:cs typeface="Tunga" panose="020B0502040204020203" pitchFamily="34" charset="0"/>
                        </a:rPr>
                        <a:t>918312-8</a:t>
                      </a:r>
                    </a:p>
                  </a:txBody>
                  <a:tcPr marL="9525" marR="9525" marT="9525" marB="0" anchor="ctr">
                    <a:lnL>
                      <a:noFill/>
                    </a:lnL>
                    <a:lnR>
                      <a:noFill/>
                    </a:lnR>
                    <a:lnT>
                      <a:noFill/>
                    </a:lnT>
                    <a:lnB w="12700" cmpd="sng">
                      <a:noFill/>
                    </a:lnB>
                    <a:lnTlToBr w="12700" cmpd="sng">
                      <a:noFill/>
                      <a:prstDash val="solid"/>
                    </a:lnTlToBr>
                    <a:lnBlToTr w="12700" cmpd="sng">
                      <a:noFill/>
                      <a:prstDash val="solid"/>
                    </a:lnBlToTr>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nl-NL" sz="1000" b="0" i="0" u="none" strike="noStrike" kern="1200" cap="none" spc="0" normalizeH="0" baseline="0" noProof="0" dirty="0">
                          <a:ln>
                            <a:noFill/>
                          </a:ln>
                          <a:solidFill>
                            <a:schemeClr val="tx1"/>
                          </a:solidFill>
                          <a:effectLst/>
                          <a:uLnTx/>
                          <a:uFillTx/>
                          <a:latin typeface="Tunga" panose="020B0502040204020203" pitchFamily="34" charset="0"/>
                          <a:ea typeface="+mn-ea"/>
                          <a:cs typeface="Tunga" panose="020B0502040204020203" pitchFamily="34" charset="0"/>
                        </a:rPr>
                        <a:t>40FT</a:t>
                      </a:r>
                    </a:p>
                  </a:txBody>
                  <a:tcPr>
                    <a:lnL>
                      <a:noFill/>
                    </a:lnL>
                    <a:lnR>
                      <a:noFill/>
                    </a:lnR>
                    <a:lnT>
                      <a:noFill/>
                    </a:lnT>
                    <a:lnB w="12700" cmpd="sng">
                      <a:noFill/>
                    </a:lnB>
                    <a:lnTlToBr w="12700" cmpd="sng">
                      <a:noFill/>
                      <a:prstDash val="solid"/>
                    </a:lnTlToBr>
                    <a:lnBlToTr w="12700" cmpd="sng">
                      <a:noFill/>
                      <a:prstDash val="solid"/>
                    </a:lnBlToTr>
                  </a:tcPr>
                </a:tc>
                <a:tc>
                  <a:txBody>
                    <a:bodyPr/>
                    <a:lstStyle/>
                    <a:p>
                      <a:r>
                        <a:rPr lang="nl-NL" sz="1000" i="0" dirty="0">
                          <a:solidFill>
                            <a:schemeClr val="tx1"/>
                          </a:solidFill>
                          <a:latin typeface="Tunga" panose="020B0502040204020203" pitchFamily="34" charset="0"/>
                          <a:cs typeface="Tunga" panose="020B0502040204020203" pitchFamily="34" charset="0"/>
                        </a:rPr>
                        <a:t>CMA CGM</a:t>
                      </a:r>
                    </a:p>
                  </a:txBody>
                  <a:tcPr>
                    <a:lnL>
                      <a:noFill/>
                    </a:lnL>
                    <a:lnR>
                      <a:noFill/>
                    </a:lnR>
                    <a:lnT>
                      <a:noFill/>
                    </a:lnT>
                    <a:lnB w="12700" cmpd="sng">
                      <a:noFill/>
                    </a:lnB>
                    <a:lnTlToBr w="12700" cmpd="sng">
                      <a:noFill/>
                      <a:prstDash val="solid"/>
                    </a:lnTlToBr>
                    <a:lnBlToTr w="12700" cmpd="sng">
                      <a:noFill/>
                      <a:prstDash val="solid"/>
                    </a:lnBlToTr>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nl-NL" sz="1000" b="0" i="0" u="none" strike="noStrike" kern="1200" cap="none" spc="0" normalizeH="0" baseline="0" noProof="0" dirty="0">
                          <a:ln>
                            <a:noFill/>
                          </a:ln>
                          <a:solidFill>
                            <a:schemeClr val="tx1"/>
                          </a:solidFill>
                          <a:effectLst/>
                          <a:uLnTx/>
                          <a:uFillTx/>
                          <a:latin typeface="Tunga" panose="020B0502040204020203" pitchFamily="34" charset="0"/>
                          <a:ea typeface="+mn-ea"/>
                          <a:cs typeface="Tunga" panose="020B0502040204020203" pitchFamily="34" charset="0"/>
                        </a:rPr>
                        <a:t>Eindhoven</a:t>
                      </a:r>
                    </a:p>
                  </a:txBody>
                  <a:tcPr>
                    <a:lnL>
                      <a:noFill/>
                    </a:lnL>
                    <a:lnR>
                      <a:noFill/>
                    </a:lnR>
                    <a:lnT>
                      <a:noFill/>
                    </a:lnT>
                    <a:lnB w="12700" cmpd="sng">
                      <a:noFill/>
                    </a:lnB>
                    <a:lnTlToBr w="12700" cmpd="sng">
                      <a:noFill/>
                      <a:prstDash val="solid"/>
                    </a:lnTlToBr>
                    <a:lnBlToTr w="12700" cmpd="sng">
                      <a:noFill/>
                      <a:prstDash val="solid"/>
                    </a:lnBlToTr>
                  </a:tcPr>
                </a:tc>
                <a:tc>
                  <a:txBody>
                    <a:bodyPr/>
                    <a:lstStyle/>
                    <a:p>
                      <a:r>
                        <a:rPr lang="nl-NL" sz="1000" i="0" dirty="0">
                          <a:solidFill>
                            <a:schemeClr val="tx1"/>
                          </a:solidFill>
                          <a:latin typeface="Tunga" panose="020B0502040204020203" pitchFamily="34" charset="0"/>
                          <a:cs typeface="Tunga" panose="020B0502040204020203" pitchFamily="34" charset="0"/>
                        </a:rPr>
                        <a:t>11.000</a:t>
                      </a:r>
                    </a:p>
                  </a:txBody>
                  <a:tcPr>
                    <a:lnL>
                      <a:noFill/>
                    </a:lnL>
                    <a:lnR>
                      <a:noFill/>
                    </a:lnR>
                    <a:lnT>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1520971172"/>
                  </a:ext>
                </a:extLst>
              </a:tr>
              <a:tr h="290979">
                <a:tc>
                  <a:txBody>
                    <a:bodyPr/>
                    <a:lstStyle/>
                    <a:p>
                      <a:endParaRPr lang="nl-NL" sz="1000" i="0">
                        <a:solidFill>
                          <a:schemeClr val="tx1"/>
                        </a:solidFill>
                        <a:latin typeface="Tunga" panose="020B0502040204020203" pitchFamily="34" charset="0"/>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tc>
                  <a:txBody>
                    <a:bodyPr/>
                    <a:lstStyle/>
                    <a:p>
                      <a:pPr algn="l" fontAlgn="b"/>
                      <a:r>
                        <a:rPr lang="nl-NL" sz="1000" b="0" i="0" kern="1200" dirty="0">
                          <a:solidFill>
                            <a:schemeClr val="tx1"/>
                          </a:solidFill>
                          <a:effectLst/>
                          <a:latin typeface="Tunga" panose="020B0502040204020203" pitchFamily="34" charset="0"/>
                          <a:ea typeface="+mn-ea"/>
                          <a:cs typeface="Tunga" panose="020B0502040204020203" pitchFamily="34" charset="0"/>
                        </a:rPr>
                        <a:t>SUDU</a:t>
                      </a:r>
                      <a:r>
                        <a:rPr lang="nl-NL" sz="1000" b="0" i="0" u="none" strike="noStrike" dirty="0">
                          <a:solidFill>
                            <a:schemeClr val="tx1"/>
                          </a:solidFill>
                          <a:effectLst/>
                          <a:latin typeface="Tunga" panose="020B0502040204020203" pitchFamily="34" charset="0"/>
                          <a:cs typeface="Tunga" panose="020B0502040204020203" pitchFamily="34" charset="0"/>
                        </a:rPr>
                        <a:t>962443-4</a:t>
                      </a:r>
                    </a:p>
                  </a:txBody>
                  <a:tcPr marL="9525" marR="9525" marT="9525" marB="0" anchor="ctr">
                    <a:lnL>
                      <a:noFill/>
                    </a:lnL>
                    <a:lnR>
                      <a:noFill/>
                    </a:lnR>
                    <a:lnT>
                      <a:noFill/>
                    </a:lnT>
                    <a:lnB w="12700" cmpd="sng">
                      <a:noFill/>
                    </a:lnB>
                    <a:lnTlToBr w="12700" cmpd="sng">
                      <a:noFill/>
                      <a:prstDash val="solid"/>
                    </a:lnTlToBr>
                    <a:lnBlToTr w="12700" cmpd="sng">
                      <a:noFill/>
                      <a:prstDash val="solid"/>
                    </a:lnBlToTr>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nl-NL" sz="1000" b="0" i="0" u="none" strike="noStrike" kern="1200" cap="none" spc="0" normalizeH="0" baseline="0" noProof="0">
                          <a:ln>
                            <a:noFill/>
                          </a:ln>
                          <a:solidFill>
                            <a:schemeClr val="tx1"/>
                          </a:solidFill>
                          <a:effectLst/>
                          <a:uLnTx/>
                          <a:uFillTx/>
                          <a:latin typeface="Tunga" panose="020B0502040204020203" pitchFamily="34" charset="0"/>
                          <a:ea typeface="+mn-ea"/>
                          <a:cs typeface="Tunga" panose="020B0502040204020203" pitchFamily="34" charset="0"/>
                        </a:rPr>
                        <a:t>40FT</a:t>
                      </a:r>
                      <a:endParaRPr kumimoji="0" lang="nl-NL" sz="1000" b="0" i="0" u="none" strike="noStrike" kern="1200" cap="none" spc="0" normalizeH="0" baseline="0" noProof="0" dirty="0">
                        <a:ln>
                          <a:noFill/>
                        </a:ln>
                        <a:solidFill>
                          <a:schemeClr val="tx1"/>
                        </a:solidFill>
                        <a:effectLst/>
                        <a:uLnTx/>
                        <a:uFillTx/>
                        <a:latin typeface="Tunga" panose="020B0502040204020203" pitchFamily="34" charset="0"/>
                        <a:ea typeface="+mn-ea"/>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tc>
                  <a:txBody>
                    <a:bodyPr/>
                    <a:lstStyle/>
                    <a:p>
                      <a:r>
                        <a:rPr lang="nl-NL" sz="1000" i="0" dirty="0">
                          <a:solidFill>
                            <a:schemeClr val="tx1"/>
                          </a:solidFill>
                          <a:latin typeface="Tunga" panose="020B0502040204020203" pitchFamily="34" charset="0"/>
                          <a:cs typeface="Tunga" panose="020B0502040204020203" pitchFamily="34" charset="0"/>
                        </a:rPr>
                        <a:t>Hamburg </a:t>
                      </a:r>
                      <a:r>
                        <a:rPr lang="nl-NL" sz="1000" i="0" dirty="0" err="1">
                          <a:solidFill>
                            <a:schemeClr val="tx1"/>
                          </a:solidFill>
                          <a:latin typeface="Tunga" panose="020B0502040204020203" pitchFamily="34" charset="0"/>
                          <a:cs typeface="Tunga" panose="020B0502040204020203" pitchFamily="34" charset="0"/>
                        </a:rPr>
                        <a:t>Sud</a:t>
                      </a:r>
                      <a:endParaRPr lang="nl-NL" sz="1000" i="0" dirty="0">
                        <a:solidFill>
                          <a:schemeClr val="tx1"/>
                        </a:solidFill>
                        <a:latin typeface="Tunga" panose="020B0502040204020203" pitchFamily="34" charset="0"/>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nl-NL" sz="1000" b="0" i="0" u="none" strike="noStrike" kern="1200" cap="none" spc="0" normalizeH="0" baseline="0" noProof="0" dirty="0">
                          <a:ln>
                            <a:noFill/>
                          </a:ln>
                          <a:solidFill>
                            <a:schemeClr val="tx1"/>
                          </a:solidFill>
                          <a:effectLst/>
                          <a:uLnTx/>
                          <a:uFillTx/>
                          <a:latin typeface="Tunga" panose="020B0502040204020203" pitchFamily="34" charset="0"/>
                          <a:ea typeface="+mn-ea"/>
                          <a:cs typeface="Tunga" panose="020B0502040204020203" pitchFamily="34" charset="0"/>
                        </a:rPr>
                        <a:t>Utrecht</a:t>
                      </a:r>
                    </a:p>
                  </a:txBody>
                  <a:tcPr>
                    <a:lnL>
                      <a:noFill/>
                    </a:lnL>
                    <a:lnR>
                      <a:noFill/>
                    </a:lnR>
                    <a:lnT>
                      <a:noFill/>
                    </a:lnT>
                    <a:lnB w="12700" cmpd="sng">
                      <a:noFill/>
                    </a:lnB>
                    <a:lnTlToBr w="12700" cmpd="sng">
                      <a:noFill/>
                      <a:prstDash val="solid"/>
                    </a:lnTlToBr>
                    <a:lnBlToTr w="12700" cmpd="sng">
                      <a:noFill/>
                      <a:prstDash val="solid"/>
                    </a:lnBlToTr>
                  </a:tcPr>
                </a:tc>
                <a:tc>
                  <a:txBody>
                    <a:bodyPr/>
                    <a:lstStyle/>
                    <a:p>
                      <a:r>
                        <a:rPr lang="nl-NL" sz="1000" i="0" dirty="0">
                          <a:solidFill>
                            <a:schemeClr val="tx1"/>
                          </a:solidFill>
                          <a:latin typeface="Tunga" panose="020B0502040204020203" pitchFamily="34" charset="0"/>
                          <a:cs typeface="Tunga" panose="020B0502040204020203" pitchFamily="34" charset="0"/>
                        </a:rPr>
                        <a:t>9.400</a:t>
                      </a:r>
                    </a:p>
                  </a:txBody>
                  <a:tcPr>
                    <a:lnL>
                      <a:noFill/>
                    </a:lnL>
                    <a:lnR>
                      <a:noFill/>
                    </a:lnR>
                    <a:lnT>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1969266291"/>
                  </a:ext>
                </a:extLst>
              </a:tr>
              <a:tr h="290979">
                <a:tc>
                  <a:txBody>
                    <a:bodyPr/>
                    <a:lstStyle/>
                    <a:p>
                      <a:endParaRPr lang="nl-NL" sz="1000" i="0">
                        <a:solidFill>
                          <a:schemeClr val="tx1"/>
                        </a:solidFill>
                        <a:latin typeface="Tunga" panose="020B0502040204020203" pitchFamily="34" charset="0"/>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tc>
                  <a:txBody>
                    <a:bodyPr/>
                    <a:lstStyle/>
                    <a:p>
                      <a:pPr algn="l" fontAlgn="b"/>
                      <a:r>
                        <a:rPr lang="nl-NL" sz="1000" b="0" i="0" kern="1200" dirty="0">
                          <a:solidFill>
                            <a:schemeClr val="tx1"/>
                          </a:solidFill>
                          <a:effectLst/>
                          <a:latin typeface="Tunga" panose="020B0502040204020203" pitchFamily="34" charset="0"/>
                          <a:ea typeface="+mn-ea"/>
                          <a:cs typeface="Tunga" panose="020B0502040204020203" pitchFamily="34" charset="0"/>
                        </a:rPr>
                        <a:t>MSKU</a:t>
                      </a:r>
                      <a:r>
                        <a:rPr lang="nl-NL" sz="1000" b="0" i="0" u="none" strike="noStrike" dirty="0">
                          <a:solidFill>
                            <a:schemeClr val="tx1"/>
                          </a:solidFill>
                          <a:effectLst/>
                          <a:latin typeface="Tunga" panose="020B0502040204020203" pitchFamily="34" charset="0"/>
                          <a:cs typeface="Tunga" panose="020B0502040204020203" pitchFamily="34" charset="0"/>
                        </a:rPr>
                        <a:t>836237-5</a:t>
                      </a:r>
                    </a:p>
                  </a:txBody>
                  <a:tcPr marL="9525" marR="9525" marT="9525" marB="0" anchor="ctr">
                    <a:lnL>
                      <a:noFill/>
                    </a:lnL>
                    <a:lnR>
                      <a:noFill/>
                    </a:lnR>
                    <a:lnT>
                      <a:noFill/>
                    </a:lnT>
                    <a:lnB w="12700" cmpd="sng">
                      <a:noFill/>
                    </a:lnB>
                    <a:lnTlToBr w="12700" cmpd="sng">
                      <a:noFill/>
                      <a:prstDash val="solid"/>
                    </a:lnTlToBr>
                    <a:lnBlToTr w="12700" cmpd="sng">
                      <a:noFill/>
                      <a:prstDash val="solid"/>
                    </a:lnBlToTr>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nl-NL" sz="1000" b="0" i="0" u="none" strike="noStrike" kern="1200" cap="none" spc="0" normalizeH="0" baseline="0" noProof="0">
                          <a:ln>
                            <a:noFill/>
                          </a:ln>
                          <a:solidFill>
                            <a:schemeClr val="tx1"/>
                          </a:solidFill>
                          <a:effectLst/>
                          <a:uLnTx/>
                          <a:uFillTx/>
                          <a:latin typeface="Tunga" panose="020B0502040204020203" pitchFamily="34" charset="0"/>
                          <a:ea typeface="+mn-ea"/>
                          <a:cs typeface="Tunga" panose="020B0502040204020203" pitchFamily="34" charset="0"/>
                        </a:rPr>
                        <a:t>40FT</a:t>
                      </a:r>
                      <a:endParaRPr kumimoji="0" lang="nl-NL" sz="1000" b="0" i="0" u="none" strike="noStrike" kern="1200" cap="none" spc="0" normalizeH="0" baseline="0" noProof="0" dirty="0">
                        <a:ln>
                          <a:noFill/>
                        </a:ln>
                        <a:solidFill>
                          <a:schemeClr val="tx1"/>
                        </a:solidFill>
                        <a:effectLst/>
                        <a:uLnTx/>
                        <a:uFillTx/>
                        <a:latin typeface="Tunga" panose="020B0502040204020203" pitchFamily="34" charset="0"/>
                        <a:ea typeface="+mn-ea"/>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tc>
                  <a:txBody>
                    <a:bodyPr/>
                    <a:lstStyle/>
                    <a:p>
                      <a:r>
                        <a:rPr lang="nl-NL" sz="1000" i="0" dirty="0" err="1">
                          <a:solidFill>
                            <a:schemeClr val="tx1"/>
                          </a:solidFill>
                          <a:latin typeface="Tunga" panose="020B0502040204020203" pitchFamily="34" charset="0"/>
                          <a:cs typeface="Tunga" panose="020B0502040204020203" pitchFamily="34" charset="0"/>
                        </a:rPr>
                        <a:t>Maersk</a:t>
                      </a:r>
                      <a:endParaRPr lang="nl-NL" sz="1000" i="0" dirty="0">
                        <a:solidFill>
                          <a:schemeClr val="tx1"/>
                        </a:solidFill>
                        <a:latin typeface="Tunga" panose="020B0502040204020203" pitchFamily="34" charset="0"/>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nl-NL" sz="1000" b="0" i="0" u="none" strike="noStrike" kern="1200" cap="none" spc="0" normalizeH="0" baseline="0" noProof="0" dirty="0">
                          <a:ln>
                            <a:noFill/>
                          </a:ln>
                          <a:solidFill>
                            <a:schemeClr val="tx1"/>
                          </a:solidFill>
                          <a:effectLst/>
                          <a:uLnTx/>
                          <a:uFillTx/>
                          <a:latin typeface="Tunga" panose="020B0502040204020203" pitchFamily="34" charset="0"/>
                          <a:ea typeface="+mn-ea"/>
                          <a:cs typeface="Tunga" panose="020B0502040204020203" pitchFamily="34" charset="0"/>
                        </a:rPr>
                        <a:t>Utrecht</a:t>
                      </a:r>
                    </a:p>
                  </a:txBody>
                  <a:tcPr>
                    <a:lnL>
                      <a:noFill/>
                    </a:lnL>
                    <a:lnR>
                      <a:noFill/>
                    </a:lnR>
                    <a:lnT>
                      <a:noFill/>
                    </a:lnT>
                    <a:lnB w="12700" cmpd="sng">
                      <a:noFill/>
                    </a:lnB>
                    <a:lnTlToBr w="12700" cmpd="sng">
                      <a:noFill/>
                      <a:prstDash val="solid"/>
                    </a:lnTlToBr>
                    <a:lnBlToTr w="12700" cmpd="sng">
                      <a:noFill/>
                      <a:prstDash val="solid"/>
                    </a:lnBlToTr>
                  </a:tcPr>
                </a:tc>
                <a:tc>
                  <a:txBody>
                    <a:bodyPr/>
                    <a:lstStyle/>
                    <a:p>
                      <a:r>
                        <a:rPr lang="nl-NL" sz="1000" i="0" dirty="0">
                          <a:solidFill>
                            <a:schemeClr val="tx1"/>
                          </a:solidFill>
                          <a:latin typeface="Tunga" panose="020B0502040204020203" pitchFamily="34" charset="0"/>
                          <a:cs typeface="Tunga" panose="020B0502040204020203" pitchFamily="34" charset="0"/>
                        </a:rPr>
                        <a:t>16.500</a:t>
                      </a:r>
                    </a:p>
                  </a:txBody>
                  <a:tcPr>
                    <a:lnL>
                      <a:noFill/>
                    </a:lnL>
                    <a:lnR>
                      <a:noFill/>
                    </a:lnR>
                    <a:lnT>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4092043339"/>
                  </a:ext>
                </a:extLst>
              </a:tr>
              <a:tr h="290979">
                <a:tc>
                  <a:txBody>
                    <a:bodyPr/>
                    <a:lstStyle/>
                    <a:p>
                      <a:endParaRPr lang="nl-NL" sz="1000" i="0">
                        <a:solidFill>
                          <a:schemeClr val="tx1"/>
                        </a:solidFill>
                        <a:latin typeface="Tunga" panose="020B0502040204020203" pitchFamily="34" charset="0"/>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tc>
                  <a:txBody>
                    <a:bodyPr/>
                    <a:lstStyle/>
                    <a:p>
                      <a:pPr algn="l" fontAlgn="b"/>
                      <a:r>
                        <a:rPr lang="nl-NL" sz="1000" b="0" i="0" kern="1200" dirty="0">
                          <a:solidFill>
                            <a:schemeClr val="tx1"/>
                          </a:solidFill>
                          <a:effectLst/>
                          <a:latin typeface="Tunga" panose="020B0502040204020203" pitchFamily="34" charset="0"/>
                          <a:ea typeface="+mn-ea"/>
                          <a:cs typeface="Tunga" panose="020B0502040204020203" pitchFamily="34" charset="0"/>
                        </a:rPr>
                        <a:t>CMAU</a:t>
                      </a:r>
                      <a:r>
                        <a:rPr lang="nl-NL" sz="1000" b="0" i="0" u="none" strike="noStrike" dirty="0">
                          <a:solidFill>
                            <a:schemeClr val="tx1"/>
                          </a:solidFill>
                          <a:effectLst/>
                          <a:latin typeface="Tunga" panose="020B0502040204020203" pitchFamily="34" charset="0"/>
                          <a:cs typeface="Tunga" panose="020B0502040204020203" pitchFamily="34" charset="0"/>
                        </a:rPr>
                        <a:t>851793-9</a:t>
                      </a:r>
                    </a:p>
                  </a:txBody>
                  <a:tcPr marL="9525" marR="9525" marT="9525" marB="0" anchor="ctr">
                    <a:lnL>
                      <a:noFill/>
                    </a:lnL>
                    <a:lnR>
                      <a:noFill/>
                    </a:lnR>
                    <a:lnT>
                      <a:noFill/>
                    </a:lnT>
                    <a:lnB w="12700" cmpd="sng">
                      <a:noFill/>
                    </a:lnB>
                    <a:lnTlToBr w="12700" cmpd="sng">
                      <a:noFill/>
                      <a:prstDash val="solid"/>
                    </a:lnTlToBr>
                    <a:lnBlToTr w="12700" cmpd="sng">
                      <a:noFill/>
                      <a:prstDash val="solid"/>
                    </a:lnBlToTr>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nl-NL" sz="1000" b="0" i="0" u="none" strike="noStrike" kern="1200" cap="none" spc="0" normalizeH="0" baseline="0" noProof="0" dirty="0">
                          <a:ln>
                            <a:noFill/>
                          </a:ln>
                          <a:solidFill>
                            <a:schemeClr val="tx1"/>
                          </a:solidFill>
                          <a:effectLst/>
                          <a:uLnTx/>
                          <a:uFillTx/>
                          <a:latin typeface="Tunga" panose="020B0502040204020203" pitchFamily="34" charset="0"/>
                          <a:ea typeface="+mn-ea"/>
                          <a:cs typeface="Tunga" panose="020B0502040204020203" pitchFamily="34" charset="0"/>
                        </a:rPr>
                        <a:t>40FT</a:t>
                      </a:r>
                    </a:p>
                  </a:txBody>
                  <a:tcPr>
                    <a:lnL>
                      <a:noFill/>
                    </a:lnL>
                    <a:lnR>
                      <a:noFill/>
                    </a:lnR>
                    <a:lnT>
                      <a:noFill/>
                    </a:lnT>
                    <a:lnB w="12700" cmpd="sng">
                      <a:noFill/>
                    </a:lnB>
                    <a:lnTlToBr w="12700" cmpd="sng">
                      <a:noFill/>
                      <a:prstDash val="solid"/>
                    </a:lnTlToBr>
                    <a:lnBlToTr w="12700" cmpd="sng">
                      <a:noFill/>
                      <a:prstDash val="solid"/>
                    </a:lnBlToTr>
                  </a:tcPr>
                </a:tc>
                <a:tc>
                  <a:txBody>
                    <a:bodyPr/>
                    <a:lstStyle/>
                    <a:p>
                      <a:r>
                        <a:rPr lang="nl-NL" sz="1000" i="0" dirty="0">
                          <a:solidFill>
                            <a:schemeClr val="tx1"/>
                          </a:solidFill>
                          <a:latin typeface="Tunga" panose="020B0502040204020203" pitchFamily="34" charset="0"/>
                          <a:cs typeface="Tunga" panose="020B0502040204020203" pitchFamily="34" charset="0"/>
                        </a:rPr>
                        <a:t>CMA</a:t>
                      </a:r>
                      <a:r>
                        <a:rPr lang="nl-NL" sz="1000" i="0" baseline="0" dirty="0">
                          <a:solidFill>
                            <a:schemeClr val="tx1"/>
                          </a:solidFill>
                          <a:latin typeface="Tunga" panose="020B0502040204020203" pitchFamily="34" charset="0"/>
                          <a:cs typeface="Tunga" panose="020B0502040204020203" pitchFamily="34" charset="0"/>
                        </a:rPr>
                        <a:t> CGM</a:t>
                      </a:r>
                      <a:endParaRPr lang="nl-NL" sz="1000" i="0" dirty="0">
                        <a:solidFill>
                          <a:schemeClr val="tx1"/>
                        </a:solidFill>
                        <a:latin typeface="Tunga" panose="020B0502040204020203" pitchFamily="34" charset="0"/>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nl-NL" sz="1000" b="0" i="0" u="none" strike="noStrike" kern="1200" cap="none" spc="0" normalizeH="0" baseline="0" noProof="0" dirty="0">
                          <a:ln>
                            <a:noFill/>
                          </a:ln>
                          <a:solidFill>
                            <a:schemeClr val="tx1"/>
                          </a:solidFill>
                          <a:effectLst/>
                          <a:uLnTx/>
                          <a:uFillTx/>
                          <a:latin typeface="Tunga" panose="020B0502040204020203" pitchFamily="34" charset="0"/>
                          <a:ea typeface="+mn-ea"/>
                          <a:cs typeface="Tunga" panose="020B0502040204020203" pitchFamily="34" charset="0"/>
                        </a:rPr>
                        <a:t>Den Haag</a:t>
                      </a:r>
                    </a:p>
                  </a:txBody>
                  <a:tcPr>
                    <a:lnL>
                      <a:noFill/>
                    </a:lnL>
                    <a:lnR>
                      <a:noFill/>
                    </a:lnR>
                    <a:lnT>
                      <a:noFill/>
                    </a:lnT>
                    <a:lnB w="12700" cmpd="sng">
                      <a:noFill/>
                    </a:lnB>
                    <a:lnTlToBr w="12700" cmpd="sng">
                      <a:noFill/>
                      <a:prstDash val="solid"/>
                    </a:lnTlToBr>
                    <a:lnBlToTr w="12700" cmpd="sng">
                      <a:noFill/>
                      <a:prstDash val="solid"/>
                    </a:lnBlToTr>
                  </a:tcPr>
                </a:tc>
                <a:tc>
                  <a:txBody>
                    <a:bodyPr/>
                    <a:lstStyle/>
                    <a:p>
                      <a:r>
                        <a:rPr lang="nl-NL" sz="1000" i="0" dirty="0">
                          <a:solidFill>
                            <a:schemeClr val="tx1"/>
                          </a:solidFill>
                          <a:latin typeface="Tunga" panose="020B0502040204020203" pitchFamily="34" charset="0"/>
                          <a:cs typeface="Tunga" panose="020B0502040204020203" pitchFamily="34" charset="0"/>
                        </a:rPr>
                        <a:t>15.000</a:t>
                      </a:r>
                    </a:p>
                  </a:txBody>
                  <a:tcPr>
                    <a:lnL>
                      <a:noFill/>
                    </a:lnL>
                    <a:lnR>
                      <a:noFill/>
                    </a:lnR>
                    <a:lnT>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938998342"/>
                  </a:ext>
                </a:extLst>
              </a:tr>
              <a:tr h="290979">
                <a:tc>
                  <a:txBody>
                    <a:bodyPr/>
                    <a:lstStyle/>
                    <a:p>
                      <a:endParaRPr lang="nl-NL" sz="1000" i="0">
                        <a:solidFill>
                          <a:schemeClr val="tx1"/>
                        </a:solidFill>
                        <a:latin typeface="Tunga" panose="020B0502040204020203" pitchFamily="34" charset="0"/>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tc>
                  <a:txBody>
                    <a:bodyPr/>
                    <a:lstStyle/>
                    <a:p>
                      <a:pPr algn="l" fontAlgn="b"/>
                      <a:r>
                        <a:rPr lang="nl-NL" sz="1000" b="0" i="0" kern="1200" dirty="0">
                          <a:solidFill>
                            <a:schemeClr val="tx1"/>
                          </a:solidFill>
                          <a:effectLst/>
                          <a:latin typeface="Tunga" panose="020B0502040204020203" pitchFamily="34" charset="0"/>
                          <a:ea typeface="+mn-ea"/>
                          <a:cs typeface="Tunga" panose="020B0502040204020203" pitchFamily="34" charset="0"/>
                        </a:rPr>
                        <a:t>NYKU</a:t>
                      </a:r>
                      <a:r>
                        <a:rPr lang="nl-NL" sz="1000" b="0" i="0" u="none" strike="noStrike" dirty="0">
                          <a:solidFill>
                            <a:schemeClr val="tx1"/>
                          </a:solidFill>
                          <a:effectLst/>
                          <a:latin typeface="Tunga" panose="020B0502040204020203" pitchFamily="34" charset="0"/>
                          <a:cs typeface="Tunga" panose="020B0502040204020203" pitchFamily="34" charset="0"/>
                        </a:rPr>
                        <a:t>809459-5</a:t>
                      </a:r>
                    </a:p>
                  </a:txBody>
                  <a:tcPr marL="9525" marR="9525" marT="9525" marB="0" anchor="ctr">
                    <a:lnL>
                      <a:noFill/>
                    </a:lnL>
                    <a:lnR>
                      <a:noFill/>
                    </a:lnR>
                    <a:lnT>
                      <a:noFill/>
                    </a:lnT>
                    <a:lnB w="12700" cmpd="sng">
                      <a:noFill/>
                    </a:lnB>
                    <a:lnTlToBr w="12700" cmpd="sng">
                      <a:noFill/>
                      <a:prstDash val="solid"/>
                    </a:lnTlToBr>
                    <a:lnBlToTr w="12700" cmpd="sng">
                      <a:noFill/>
                      <a:prstDash val="solid"/>
                    </a:lnBlToTr>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nl-NL" sz="1000" b="0" i="0" u="none" strike="noStrike" kern="1200" cap="none" spc="0" normalizeH="0" baseline="0" noProof="0">
                          <a:ln>
                            <a:noFill/>
                          </a:ln>
                          <a:solidFill>
                            <a:schemeClr val="tx1"/>
                          </a:solidFill>
                          <a:effectLst/>
                          <a:uLnTx/>
                          <a:uFillTx/>
                          <a:latin typeface="Tunga" panose="020B0502040204020203" pitchFamily="34" charset="0"/>
                          <a:ea typeface="+mn-ea"/>
                          <a:cs typeface="Tunga" panose="020B0502040204020203" pitchFamily="34" charset="0"/>
                        </a:rPr>
                        <a:t>40FT</a:t>
                      </a:r>
                      <a:endParaRPr kumimoji="0" lang="nl-NL" sz="1000" b="0" i="0" u="none" strike="noStrike" kern="1200" cap="none" spc="0" normalizeH="0" baseline="0" noProof="0" dirty="0">
                        <a:ln>
                          <a:noFill/>
                        </a:ln>
                        <a:solidFill>
                          <a:schemeClr val="tx1"/>
                        </a:solidFill>
                        <a:effectLst/>
                        <a:uLnTx/>
                        <a:uFillTx/>
                        <a:latin typeface="Tunga" panose="020B0502040204020203" pitchFamily="34" charset="0"/>
                        <a:ea typeface="+mn-ea"/>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tc>
                  <a:txBody>
                    <a:bodyPr/>
                    <a:lstStyle/>
                    <a:p>
                      <a:r>
                        <a:rPr lang="nl-NL" sz="1000" i="0" dirty="0">
                          <a:solidFill>
                            <a:schemeClr val="tx1"/>
                          </a:solidFill>
                          <a:latin typeface="Tunga" panose="020B0502040204020203" pitchFamily="34" charset="0"/>
                          <a:cs typeface="Tunga" panose="020B0502040204020203" pitchFamily="34" charset="0"/>
                        </a:rPr>
                        <a:t>NYK</a:t>
                      </a:r>
                    </a:p>
                  </a:txBody>
                  <a:tcPr>
                    <a:lnL>
                      <a:noFill/>
                    </a:lnL>
                    <a:lnR>
                      <a:noFill/>
                    </a:lnR>
                    <a:lnT>
                      <a:noFill/>
                    </a:lnT>
                    <a:lnB w="12700" cmpd="sng">
                      <a:noFill/>
                    </a:lnB>
                    <a:lnTlToBr w="12700" cmpd="sng">
                      <a:noFill/>
                      <a:prstDash val="solid"/>
                    </a:lnTlToBr>
                    <a:lnBlToTr w="12700" cmpd="sng">
                      <a:noFill/>
                      <a:prstDash val="solid"/>
                    </a:lnBlToTr>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nl-NL" sz="1000" b="0" i="0" u="none" strike="noStrike" kern="1200" cap="none" spc="0" normalizeH="0" baseline="0" noProof="0" dirty="0">
                          <a:ln>
                            <a:noFill/>
                          </a:ln>
                          <a:solidFill>
                            <a:schemeClr val="tx1"/>
                          </a:solidFill>
                          <a:effectLst/>
                          <a:uLnTx/>
                          <a:uFillTx/>
                          <a:latin typeface="Tunga" panose="020B0502040204020203" pitchFamily="34" charset="0"/>
                          <a:ea typeface="+mn-ea"/>
                          <a:cs typeface="Tunga" panose="020B0502040204020203" pitchFamily="34" charset="0"/>
                        </a:rPr>
                        <a:t>Velp</a:t>
                      </a:r>
                    </a:p>
                  </a:txBody>
                  <a:tcPr>
                    <a:lnL>
                      <a:noFill/>
                    </a:lnL>
                    <a:lnR>
                      <a:noFill/>
                    </a:lnR>
                    <a:lnT>
                      <a:noFill/>
                    </a:lnT>
                    <a:lnB w="12700" cmpd="sng">
                      <a:noFill/>
                    </a:lnB>
                    <a:lnTlToBr w="12700" cmpd="sng">
                      <a:noFill/>
                      <a:prstDash val="solid"/>
                    </a:lnTlToBr>
                    <a:lnBlToTr w="12700" cmpd="sng">
                      <a:noFill/>
                      <a:prstDash val="solid"/>
                    </a:lnBlToTr>
                  </a:tcPr>
                </a:tc>
                <a:tc>
                  <a:txBody>
                    <a:bodyPr/>
                    <a:lstStyle/>
                    <a:p>
                      <a:r>
                        <a:rPr lang="nl-NL" sz="1000" i="0" dirty="0">
                          <a:solidFill>
                            <a:schemeClr val="tx1"/>
                          </a:solidFill>
                          <a:latin typeface="Tunga" panose="020B0502040204020203" pitchFamily="34" charset="0"/>
                          <a:cs typeface="Tunga" panose="020B0502040204020203" pitchFamily="34" charset="0"/>
                        </a:rPr>
                        <a:t>17.000</a:t>
                      </a:r>
                    </a:p>
                  </a:txBody>
                  <a:tcPr>
                    <a:lnL>
                      <a:noFill/>
                    </a:lnL>
                    <a:lnR>
                      <a:noFill/>
                    </a:lnR>
                    <a:lnT>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3208401565"/>
                  </a:ext>
                </a:extLst>
              </a:tr>
              <a:tr h="290979">
                <a:tc>
                  <a:txBody>
                    <a:bodyPr/>
                    <a:lstStyle/>
                    <a:p>
                      <a:endParaRPr lang="nl-NL" sz="1000" i="0">
                        <a:solidFill>
                          <a:schemeClr val="tx1"/>
                        </a:solidFill>
                        <a:latin typeface="Tunga" panose="020B0502040204020203" pitchFamily="34" charset="0"/>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tc>
                  <a:txBody>
                    <a:bodyPr/>
                    <a:lstStyle/>
                    <a:p>
                      <a:pPr algn="l" fontAlgn="b"/>
                      <a:r>
                        <a:rPr lang="nl-NL" sz="1000" b="0" i="0" kern="1200" dirty="0">
                          <a:solidFill>
                            <a:schemeClr val="tx1"/>
                          </a:solidFill>
                          <a:effectLst/>
                          <a:latin typeface="Tunga" panose="020B0502040204020203" pitchFamily="34" charset="0"/>
                          <a:ea typeface="+mn-ea"/>
                          <a:cs typeface="Tunga" panose="020B0502040204020203" pitchFamily="34" charset="0"/>
                        </a:rPr>
                        <a:t>MSCU</a:t>
                      </a:r>
                      <a:r>
                        <a:rPr lang="nl-NL" sz="1000" b="0" i="0" u="none" strike="noStrike" dirty="0">
                          <a:solidFill>
                            <a:schemeClr val="tx1"/>
                          </a:solidFill>
                          <a:effectLst/>
                          <a:latin typeface="Tunga" panose="020B0502040204020203" pitchFamily="34" charset="0"/>
                          <a:cs typeface="Tunga" panose="020B0502040204020203" pitchFamily="34" charset="0"/>
                        </a:rPr>
                        <a:t>552061-0</a:t>
                      </a:r>
                    </a:p>
                  </a:txBody>
                  <a:tcPr marL="9525" marR="9525" marT="9525" marB="0" anchor="ctr">
                    <a:lnL>
                      <a:noFill/>
                    </a:lnL>
                    <a:lnR>
                      <a:noFill/>
                    </a:lnR>
                    <a:lnT>
                      <a:noFill/>
                    </a:lnT>
                    <a:lnB w="12700" cmpd="sng">
                      <a:noFill/>
                    </a:lnB>
                    <a:lnTlToBr w="12700" cmpd="sng">
                      <a:noFill/>
                      <a:prstDash val="solid"/>
                    </a:lnTlToBr>
                    <a:lnBlToTr w="12700" cmpd="sng">
                      <a:noFill/>
                      <a:prstDash val="solid"/>
                    </a:lnBlToTr>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nl-NL" sz="1000" b="0" i="0" u="none" strike="noStrike" kern="1200" cap="none" spc="0" normalizeH="0" baseline="0" noProof="0" dirty="0">
                          <a:ln>
                            <a:noFill/>
                          </a:ln>
                          <a:solidFill>
                            <a:schemeClr val="tx1"/>
                          </a:solidFill>
                          <a:effectLst/>
                          <a:uLnTx/>
                          <a:uFillTx/>
                          <a:latin typeface="Tunga" panose="020B0502040204020203" pitchFamily="34" charset="0"/>
                          <a:ea typeface="+mn-ea"/>
                          <a:cs typeface="Tunga" panose="020B0502040204020203" pitchFamily="34" charset="0"/>
                        </a:rPr>
                        <a:t>40FT</a:t>
                      </a:r>
                    </a:p>
                  </a:txBody>
                  <a:tcPr>
                    <a:lnL>
                      <a:noFill/>
                    </a:lnL>
                    <a:lnR>
                      <a:noFill/>
                    </a:lnR>
                    <a:lnT>
                      <a:noFill/>
                    </a:lnT>
                    <a:lnB w="12700" cmpd="sng">
                      <a:noFill/>
                    </a:lnB>
                    <a:lnTlToBr w="12700" cmpd="sng">
                      <a:noFill/>
                      <a:prstDash val="solid"/>
                    </a:lnTlToBr>
                    <a:lnBlToTr w="12700" cmpd="sng">
                      <a:noFill/>
                      <a:prstDash val="solid"/>
                    </a:lnBlToTr>
                  </a:tcPr>
                </a:tc>
                <a:tc>
                  <a:txBody>
                    <a:bodyPr/>
                    <a:lstStyle/>
                    <a:p>
                      <a:r>
                        <a:rPr lang="nl-NL" sz="1000" i="0" dirty="0">
                          <a:solidFill>
                            <a:schemeClr val="tx1"/>
                          </a:solidFill>
                          <a:latin typeface="Tunga" panose="020B0502040204020203" pitchFamily="34" charset="0"/>
                          <a:cs typeface="Tunga" panose="020B0502040204020203" pitchFamily="34" charset="0"/>
                        </a:rPr>
                        <a:t>MSC</a:t>
                      </a:r>
                    </a:p>
                  </a:txBody>
                  <a:tcPr>
                    <a:lnL>
                      <a:noFill/>
                    </a:lnL>
                    <a:lnR>
                      <a:noFill/>
                    </a:lnR>
                    <a:lnT>
                      <a:noFill/>
                    </a:lnT>
                    <a:lnB w="12700" cmpd="sng">
                      <a:noFill/>
                    </a:lnB>
                    <a:lnTlToBr w="12700" cmpd="sng">
                      <a:noFill/>
                      <a:prstDash val="solid"/>
                    </a:lnTlToBr>
                    <a:lnBlToTr w="12700" cmpd="sng">
                      <a:noFill/>
                      <a:prstDash val="solid"/>
                    </a:lnBlToTr>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nl-NL" sz="1000" b="0" i="0" u="none" strike="noStrike" kern="1200" cap="none" spc="0" normalizeH="0" baseline="0" noProof="0" dirty="0">
                          <a:ln>
                            <a:noFill/>
                          </a:ln>
                          <a:solidFill>
                            <a:schemeClr val="tx1"/>
                          </a:solidFill>
                          <a:effectLst/>
                          <a:uLnTx/>
                          <a:uFillTx/>
                          <a:latin typeface="Tunga" panose="020B0502040204020203" pitchFamily="34" charset="0"/>
                          <a:ea typeface="+mn-ea"/>
                          <a:cs typeface="Tunga" panose="020B0502040204020203" pitchFamily="34" charset="0"/>
                        </a:rPr>
                        <a:t>Breda</a:t>
                      </a:r>
                    </a:p>
                  </a:txBody>
                  <a:tcPr>
                    <a:lnL>
                      <a:noFill/>
                    </a:lnL>
                    <a:lnR>
                      <a:noFill/>
                    </a:lnR>
                    <a:lnT>
                      <a:noFill/>
                    </a:lnT>
                    <a:lnB w="12700" cmpd="sng">
                      <a:noFill/>
                    </a:lnB>
                    <a:lnTlToBr w="12700" cmpd="sng">
                      <a:noFill/>
                      <a:prstDash val="solid"/>
                    </a:lnTlToBr>
                    <a:lnBlToTr w="12700" cmpd="sng">
                      <a:noFill/>
                      <a:prstDash val="solid"/>
                    </a:lnBlToTr>
                  </a:tcPr>
                </a:tc>
                <a:tc>
                  <a:txBody>
                    <a:bodyPr/>
                    <a:lstStyle/>
                    <a:p>
                      <a:r>
                        <a:rPr lang="nl-NL" sz="1000" i="0" dirty="0">
                          <a:solidFill>
                            <a:schemeClr val="tx1"/>
                          </a:solidFill>
                          <a:latin typeface="Tunga" panose="020B0502040204020203" pitchFamily="34" charset="0"/>
                          <a:cs typeface="Tunga" panose="020B0502040204020203" pitchFamily="34" charset="0"/>
                        </a:rPr>
                        <a:t>15.400</a:t>
                      </a:r>
                    </a:p>
                  </a:txBody>
                  <a:tcPr>
                    <a:lnL>
                      <a:noFill/>
                    </a:lnL>
                    <a:lnR>
                      <a:noFill/>
                    </a:lnR>
                    <a:lnT>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691040535"/>
                  </a:ext>
                </a:extLst>
              </a:tr>
              <a:tr h="290979">
                <a:tc>
                  <a:txBody>
                    <a:bodyPr/>
                    <a:lstStyle/>
                    <a:p>
                      <a:endParaRPr lang="nl-NL" sz="1000" i="0">
                        <a:solidFill>
                          <a:schemeClr val="tx1"/>
                        </a:solidFill>
                        <a:latin typeface="Tunga" panose="020B0502040204020203" pitchFamily="34" charset="0"/>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tc>
                  <a:txBody>
                    <a:bodyPr/>
                    <a:lstStyle/>
                    <a:p>
                      <a:pPr algn="l" fontAlgn="b"/>
                      <a:r>
                        <a:rPr lang="nl-NL" sz="1000" b="0" i="0" kern="1200" dirty="0">
                          <a:solidFill>
                            <a:schemeClr val="tx1"/>
                          </a:solidFill>
                          <a:effectLst/>
                          <a:latin typeface="Tunga" panose="020B0502040204020203" pitchFamily="34" charset="0"/>
                          <a:ea typeface="+mn-ea"/>
                          <a:cs typeface="Tunga" panose="020B0502040204020203" pitchFamily="34" charset="0"/>
                        </a:rPr>
                        <a:t>MSKU</a:t>
                      </a:r>
                      <a:r>
                        <a:rPr lang="nl-NL" sz="1000" b="0" i="0" u="none" strike="noStrike" dirty="0">
                          <a:solidFill>
                            <a:schemeClr val="tx1"/>
                          </a:solidFill>
                          <a:effectLst/>
                          <a:latin typeface="Tunga" panose="020B0502040204020203" pitchFamily="34" charset="0"/>
                          <a:cs typeface="Tunga" panose="020B0502040204020203" pitchFamily="34" charset="0"/>
                        </a:rPr>
                        <a:t>892343-6</a:t>
                      </a:r>
                    </a:p>
                  </a:txBody>
                  <a:tcPr marL="9525" marR="9525" marT="9525" marB="0" anchor="ctr">
                    <a:lnL>
                      <a:noFill/>
                    </a:lnL>
                    <a:lnR>
                      <a:noFill/>
                    </a:lnR>
                    <a:lnT>
                      <a:noFill/>
                    </a:lnT>
                    <a:lnB w="12700" cmpd="sng">
                      <a:noFill/>
                    </a:lnB>
                    <a:lnTlToBr w="12700" cmpd="sng">
                      <a:noFill/>
                      <a:prstDash val="solid"/>
                    </a:lnTlToBr>
                    <a:lnBlToTr w="12700" cmpd="sng">
                      <a:noFill/>
                      <a:prstDash val="solid"/>
                    </a:lnBlToTr>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nl-NL" sz="1000" b="0" i="0" u="none" strike="noStrike" kern="1200" cap="none" spc="0" normalizeH="0" baseline="0" noProof="0">
                          <a:ln>
                            <a:noFill/>
                          </a:ln>
                          <a:solidFill>
                            <a:schemeClr val="tx1"/>
                          </a:solidFill>
                          <a:effectLst/>
                          <a:uLnTx/>
                          <a:uFillTx/>
                          <a:latin typeface="Tunga" panose="020B0502040204020203" pitchFamily="34" charset="0"/>
                          <a:ea typeface="+mn-ea"/>
                          <a:cs typeface="Tunga" panose="020B0502040204020203" pitchFamily="34" charset="0"/>
                        </a:rPr>
                        <a:t>40FT</a:t>
                      </a:r>
                      <a:endParaRPr kumimoji="0" lang="nl-NL" sz="1000" b="0" i="0" u="none" strike="noStrike" kern="1200" cap="none" spc="0" normalizeH="0" baseline="0" noProof="0" dirty="0">
                        <a:ln>
                          <a:noFill/>
                        </a:ln>
                        <a:solidFill>
                          <a:schemeClr val="tx1"/>
                        </a:solidFill>
                        <a:effectLst/>
                        <a:uLnTx/>
                        <a:uFillTx/>
                        <a:latin typeface="Tunga" panose="020B0502040204020203" pitchFamily="34" charset="0"/>
                        <a:ea typeface="+mn-ea"/>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tc>
                  <a:txBody>
                    <a:bodyPr/>
                    <a:lstStyle/>
                    <a:p>
                      <a:r>
                        <a:rPr lang="nl-NL" sz="1000" i="0" dirty="0" err="1">
                          <a:solidFill>
                            <a:schemeClr val="tx1"/>
                          </a:solidFill>
                          <a:latin typeface="Tunga" panose="020B0502040204020203" pitchFamily="34" charset="0"/>
                          <a:cs typeface="Tunga" panose="020B0502040204020203" pitchFamily="34" charset="0"/>
                        </a:rPr>
                        <a:t>Maersk</a:t>
                      </a:r>
                      <a:endParaRPr lang="nl-NL" sz="1000" i="0" dirty="0">
                        <a:solidFill>
                          <a:schemeClr val="tx1"/>
                        </a:solidFill>
                        <a:latin typeface="Tunga" panose="020B0502040204020203" pitchFamily="34" charset="0"/>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nl-NL" sz="1000" b="0" i="0" u="none" strike="noStrike" kern="1200" cap="none" spc="0" normalizeH="0" baseline="0" noProof="0" dirty="0">
                          <a:ln>
                            <a:noFill/>
                          </a:ln>
                          <a:solidFill>
                            <a:schemeClr val="tx1"/>
                          </a:solidFill>
                          <a:effectLst/>
                          <a:uLnTx/>
                          <a:uFillTx/>
                          <a:latin typeface="Tunga" panose="020B0502040204020203" pitchFamily="34" charset="0"/>
                          <a:ea typeface="+mn-ea"/>
                          <a:cs typeface="Tunga" panose="020B0502040204020203" pitchFamily="34" charset="0"/>
                        </a:rPr>
                        <a:t>Breda</a:t>
                      </a:r>
                    </a:p>
                  </a:txBody>
                  <a:tcPr>
                    <a:lnL>
                      <a:noFill/>
                    </a:lnL>
                    <a:lnR>
                      <a:noFill/>
                    </a:lnR>
                    <a:lnT>
                      <a:noFill/>
                    </a:lnT>
                    <a:lnB w="12700" cmpd="sng">
                      <a:noFill/>
                    </a:lnB>
                    <a:lnTlToBr w="12700" cmpd="sng">
                      <a:noFill/>
                      <a:prstDash val="solid"/>
                    </a:lnTlToBr>
                    <a:lnBlToTr w="12700" cmpd="sng">
                      <a:noFill/>
                      <a:prstDash val="solid"/>
                    </a:lnBlToTr>
                  </a:tcPr>
                </a:tc>
                <a:tc>
                  <a:txBody>
                    <a:bodyPr/>
                    <a:lstStyle/>
                    <a:p>
                      <a:r>
                        <a:rPr lang="nl-NL" sz="1000" i="0" dirty="0">
                          <a:solidFill>
                            <a:schemeClr val="tx1"/>
                          </a:solidFill>
                          <a:latin typeface="Tunga" panose="020B0502040204020203" pitchFamily="34" charset="0"/>
                          <a:cs typeface="Tunga" panose="020B0502040204020203" pitchFamily="34" charset="0"/>
                        </a:rPr>
                        <a:t>15.150</a:t>
                      </a:r>
                    </a:p>
                  </a:txBody>
                  <a:tcPr>
                    <a:lnL>
                      <a:noFill/>
                    </a:lnL>
                    <a:lnR>
                      <a:noFill/>
                    </a:lnR>
                    <a:lnT>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1818785305"/>
                  </a:ext>
                </a:extLst>
              </a:tr>
              <a:tr h="290979">
                <a:tc>
                  <a:txBody>
                    <a:bodyPr/>
                    <a:lstStyle/>
                    <a:p>
                      <a:endParaRPr lang="nl-NL" sz="1000" i="0">
                        <a:solidFill>
                          <a:schemeClr val="tx1"/>
                        </a:solidFill>
                        <a:latin typeface="Tunga" panose="020B0502040204020203" pitchFamily="34" charset="0"/>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tc>
                  <a:txBody>
                    <a:bodyPr/>
                    <a:lstStyle/>
                    <a:p>
                      <a:pPr algn="l" fontAlgn="b"/>
                      <a:r>
                        <a:rPr lang="nl-NL" sz="1000" b="0" i="0" kern="1200" dirty="0">
                          <a:solidFill>
                            <a:schemeClr val="tx1"/>
                          </a:solidFill>
                          <a:effectLst/>
                          <a:latin typeface="Tunga" panose="020B0502040204020203" pitchFamily="34" charset="0"/>
                          <a:ea typeface="+mn-ea"/>
                          <a:cs typeface="Tunga" panose="020B0502040204020203" pitchFamily="34" charset="0"/>
                        </a:rPr>
                        <a:t>MSKU</a:t>
                      </a:r>
                      <a:r>
                        <a:rPr lang="nl-NL" sz="1000" b="0" i="0" u="none" strike="noStrike" dirty="0">
                          <a:solidFill>
                            <a:schemeClr val="tx1"/>
                          </a:solidFill>
                          <a:effectLst/>
                          <a:latin typeface="Tunga" panose="020B0502040204020203" pitchFamily="34" charset="0"/>
                          <a:cs typeface="Tunga" panose="020B0502040204020203" pitchFamily="34" charset="0"/>
                        </a:rPr>
                        <a:t>583001-4</a:t>
                      </a:r>
                    </a:p>
                  </a:txBody>
                  <a:tcPr marL="9525" marR="9525" marT="9525" marB="0" anchor="ctr">
                    <a:lnL>
                      <a:noFill/>
                    </a:lnL>
                    <a:lnR>
                      <a:noFill/>
                    </a:lnR>
                    <a:lnT>
                      <a:noFill/>
                    </a:lnT>
                    <a:lnB w="12700" cmpd="sng">
                      <a:noFill/>
                    </a:lnB>
                    <a:lnTlToBr w="12700" cmpd="sng">
                      <a:noFill/>
                      <a:prstDash val="solid"/>
                    </a:lnTlToBr>
                    <a:lnBlToTr w="12700" cmpd="sng">
                      <a:noFill/>
                      <a:prstDash val="solid"/>
                    </a:lnBlToTr>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nl-NL" sz="1000" b="0" i="0" u="none" strike="noStrike" kern="1200" cap="none" spc="0" normalizeH="0" baseline="0" noProof="0" dirty="0">
                          <a:ln>
                            <a:noFill/>
                          </a:ln>
                          <a:solidFill>
                            <a:schemeClr val="tx1"/>
                          </a:solidFill>
                          <a:effectLst/>
                          <a:uLnTx/>
                          <a:uFillTx/>
                          <a:latin typeface="Tunga" panose="020B0502040204020203" pitchFamily="34" charset="0"/>
                          <a:ea typeface="+mn-ea"/>
                          <a:cs typeface="Tunga" panose="020B0502040204020203" pitchFamily="34" charset="0"/>
                        </a:rPr>
                        <a:t>40FT</a:t>
                      </a:r>
                    </a:p>
                  </a:txBody>
                  <a:tcPr>
                    <a:lnL>
                      <a:noFill/>
                    </a:lnL>
                    <a:lnR>
                      <a:noFill/>
                    </a:lnR>
                    <a:lnT>
                      <a:noFill/>
                    </a:lnT>
                    <a:lnB w="12700" cmpd="sng">
                      <a:noFill/>
                    </a:lnB>
                    <a:lnTlToBr w="12700" cmpd="sng">
                      <a:noFill/>
                      <a:prstDash val="solid"/>
                    </a:lnTlToBr>
                    <a:lnBlToTr w="12700" cmpd="sng">
                      <a:noFill/>
                      <a:prstDash val="solid"/>
                    </a:lnBlToTr>
                  </a:tcPr>
                </a:tc>
                <a:tc>
                  <a:txBody>
                    <a:bodyPr/>
                    <a:lstStyle/>
                    <a:p>
                      <a:r>
                        <a:rPr lang="nl-NL" sz="1000" i="0" dirty="0" err="1">
                          <a:solidFill>
                            <a:schemeClr val="tx1"/>
                          </a:solidFill>
                          <a:latin typeface="Tunga" panose="020B0502040204020203" pitchFamily="34" charset="0"/>
                          <a:cs typeface="Tunga" panose="020B0502040204020203" pitchFamily="34" charset="0"/>
                        </a:rPr>
                        <a:t>Maersk</a:t>
                      </a:r>
                      <a:endParaRPr lang="nl-NL" sz="1000" i="0" dirty="0">
                        <a:solidFill>
                          <a:schemeClr val="tx1"/>
                        </a:solidFill>
                        <a:latin typeface="Tunga" panose="020B0502040204020203" pitchFamily="34" charset="0"/>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tc>
                  <a:txBody>
                    <a:bodyPr/>
                    <a:lstStyle/>
                    <a:p>
                      <a:r>
                        <a:rPr lang="nl-NL" sz="1000" i="0" dirty="0">
                          <a:solidFill>
                            <a:schemeClr val="tx1"/>
                          </a:solidFill>
                          <a:latin typeface="Tunga" panose="020B0502040204020203" pitchFamily="34" charset="0"/>
                          <a:cs typeface="Tunga" panose="020B0502040204020203" pitchFamily="34" charset="0"/>
                        </a:rPr>
                        <a:t>Breda</a:t>
                      </a:r>
                    </a:p>
                  </a:txBody>
                  <a:tcPr>
                    <a:lnL>
                      <a:noFill/>
                    </a:lnL>
                    <a:lnR>
                      <a:noFill/>
                    </a:lnR>
                    <a:lnT>
                      <a:noFill/>
                    </a:lnT>
                    <a:lnB w="12700" cmpd="sng">
                      <a:noFill/>
                    </a:lnB>
                    <a:lnTlToBr w="12700" cmpd="sng">
                      <a:noFill/>
                      <a:prstDash val="solid"/>
                    </a:lnTlToBr>
                    <a:lnBlToTr w="12700" cmpd="sng">
                      <a:noFill/>
                      <a:prstDash val="solid"/>
                    </a:lnBlToTr>
                  </a:tcPr>
                </a:tc>
                <a:tc>
                  <a:txBody>
                    <a:bodyPr/>
                    <a:lstStyle/>
                    <a:p>
                      <a:r>
                        <a:rPr lang="nl-NL" sz="1000" i="0" dirty="0">
                          <a:solidFill>
                            <a:schemeClr val="tx1"/>
                          </a:solidFill>
                          <a:latin typeface="Tunga" panose="020B0502040204020203" pitchFamily="34" charset="0"/>
                          <a:cs typeface="Tunga" panose="020B0502040204020203" pitchFamily="34" charset="0"/>
                        </a:rPr>
                        <a:t>18.250</a:t>
                      </a:r>
                    </a:p>
                  </a:txBody>
                  <a:tcPr>
                    <a:lnL>
                      <a:noFill/>
                    </a:lnL>
                    <a:lnR>
                      <a:noFill/>
                    </a:lnR>
                    <a:lnT>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766357923"/>
                  </a:ext>
                </a:extLst>
              </a:tr>
            </a:tbl>
          </a:graphicData>
        </a:graphic>
      </p:graphicFrame>
      <p:graphicFrame>
        <p:nvGraphicFramePr>
          <p:cNvPr id="11" name="Table 10"/>
          <p:cNvGraphicFramePr>
            <a:graphicFrameLocks noGrp="1"/>
          </p:cNvGraphicFramePr>
          <p:nvPr>
            <p:extLst>
              <p:ext uri="{D42A27DB-BD31-4B8C-83A1-F6EECF244321}">
                <p14:modId xmlns:p14="http://schemas.microsoft.com/office/powerpoint/2010/main" val="1726015662"/>
              </p:ext>
            </p:extLst>
          </p:nvPr>
        </p:nvGraphicFramePr>
        <p:xfrm>
          <a:off x="6212684" y="1295400"/>
          <a:ext cx="4455315" cy="5128505"/>
        </p:xfrm>
        <a:graphic>
          <a:graphicData uri="http://schemas.openxmlformats.org/drawingml/2006/table">
            <a:tbl>
              <a:tblPr firstRow="1" bandRow="1">
                <a:tableStyleId>{9D7B26C5-4107-4FEC-AEDC-1716B250A1EF}</a:tableStyleId>
              </a:tblPr>
              <a:tblGrid>
                <a:gridCol w="1113681">
                  <a:extLst>
                    <a:ext uri="{9D8B030D-6E8A-4147-A177-3AD203B41FA5}">
                      <a16:colId xmlns:a16="http://schemas.microsoft.com/office/drawing/2014/main" val="20000"/>
                    </a:ext>
                  </a:extLst>
                </a:gridCol>
                <a:gridCol w="1237424">
                  <a:extLst>
                    <a:ext uri="{9D8B030D-6E8A-4147-A177-3AD203B41FA5}">
                      <a16:colId xmlns:a16="http://schemas.microsoft.com/office/drawing/2014/main" val="3124277996"/>
                    </a:ext>
                  </a:extLst>
                </a:gridCol>
                <a:gridCol w="840708">
                  <a:extLst>
                    <a:ext uri="{9D8B030D-6E8A-4147-A177-3AD203B41FA5}">
                      <a16:colId xmlns:a16="http://schemas.microsoft.com/office/drawing/2014/main" val="20001"/>
                    </a:ext>
                  </a:extLst>
                </a:gridCol>
                <a:gridCol w="631751">
                  <a:extLst>
                    <a:ext uri="{9D8B030D-6E8A-4147-A177-3AD203B41FA5}">
                      <a16:colId xmlns:a16="http://schemas.microsoft.com/office/drawing/2014/main" val="20002"/>
                    </a:ext>
                  </a:extLst>
                </a:gridCol>
                <a:gridCol w="631751">
                  <a:extLst>
                    <a:ext uri="{9D8B030D-6E8A-4147-A177-3AD203B41FA5}">
                      <a16:colId xmlns:a16="http://schemas.microsoft.com/office/drawing/2014/main" val="3536806895"/>
                    </a:ext>
                  </a:extLst>
                </a:gridCol>
              </a:tblGrid>
              <a:tr h="472841">
                <a:tc>
                  <a:txBody>
                    <a:bodyPr/>
                    <a:lstStyle/>
                    <a:p>
                      <a:r>
                        <a:rPr lang="nl-NL" sz="1000" i="1" dirty="0">
                          <a:solidFill>
                            <a:schemeClr val="bg1">
                              <a:lumMod val="50000"/>
                            </a:schemeClr>
                          </a:solidFill>
                          <a:latin typeface="Tunga" panose="020B0502040204020203" pitchFamily="34" charset="0"/>
                          <a:cs typeface="Tunga" panose="020B0502040204020203" pitchFamily="34" charset="0"/>
                        </a:rPr>
                        <a:t>Terminal</a:t>
                      </a:r>
                    </a:p>
                  </a:txBody>
                  <a:tcPr>
                    <a:lnL>
                      <a:noFill/>
                    </a:lnL>
                    <a:lnR>
                      <a:noFill/>
                    </a:lnR>
                    <a:lnT w="12700" cmpd="sng">
                      <a:noFill/>
                    </a:lnT>
                    <a:lnB w="12700" cmpd="sng">
                      <a:noFill/>
                    </a:lnB>
                    <a:lnTlToBr w="12700" cmpd="sng">
                      <a:noFill/>
                      <a:prstDash val="solid"/>
                    </a:lnTlToBr>
                    <a:lnBlToTr w="12700" cmpd="sng">
                      <a:noFill/>
                      <a:prstDash val="solid"/>
                    </a:lnBlToTr>
                  </a:tcPr>
                </a:tc>
                <a:tc>
                  <a:txBody>
                    <a:bodyPr/>
                    <a:lstStyle/>
                    <a:p>
                      <a:r>
                        <a:rPr lang="nl-NL" sz="1000" i="1" dirty="0" err="1">
                          <a:solidFill>
                            <a:schemeClr val="bg1">
                              <a:lumMod val="50000"/>
                            </a:schemeClr>
                          </a:solidFill>
                          <a:latin typeface="Tunga" panose="020B0502040204020203" pitchFamily="34" charset="0"/>
                          <a:cs typeface="Tunga" panose="020B0502040204020203" pitchFamily="34" charset="0"/>
                        </a:rPr>
                        <a:t>Unload</a:t>
                      </a:r>
                      <a:r>
                        <a:rPr lang="nl-NL" sz="1000" i="1" baseline="0" dirty="0">
                          <a:solidFill>
                            <a:schemeClr val="bg1">
                              <a:lumMod val="50000"/>
                            </a:schemeClr>
                          </a:solidFill>
                          <a:latin typeface="Tunga" panose="020B0502040204020203" pitchFamily="34" charset="0"/>
                          <a:cs typeface="Tunga" panose="020B0502040204020203" pitchFamily="34" charset="0"/>
                        </a:rPr>
                        <a:t> </a:t>
                      </a:r>
                      <a:r>
                        <a:rPr lang="nl-NL" sz="1000" i="1" baseline="0" dirty="0" err="1">
                          <a:solidFill>
                            <a:schemeClr val="bg1">
                              <a:lumMod val="50000"/>
                            </a:schemeClr>
                          </a:solidFill>
                          <a:latin typeface="Tunga" panose="020B0502040204020203" pitchFamily="34" charset="0"/>
                          <a:cs typeface="Tunga" panose="020B0502040204020203" pitchFamily="34" charset="0"/>
                        </a:rPr>
                        <a:t>planned</a:t>
                      </a:r>
                      <a:endParaRPr lang="nl-NL" sz="1000" i="1" dirty="0">
                        <a:solidFill>
                          <a:schemeClr val="bg1">
                            <a:lumMod val="50000"/>
                          </a:schemeClr>
                        </a:solidFill>
                        <a:latin typeface="Tunga" panose="020B0502040204020203" pitchFamily="34" charset="0"/>
                        <a:cs typeface="Tunga" panose="020B0502040204020203" pitchFamily="34" charset="0"/>
                      </a:endParaRPr>
                    </a:p>
                  </a:txBody>
                  <a:tcPr>
                    <a:lnL>
                      <a:noFill/>
                    </a:lnL>
                    <a:lnR>
                      <a:noFill/>
                    </a:lnR>
                    <a:lnT w="12700" cmpd="sng">
                      <a:noFill/>
                    </a:lnT>
                    <a:lnB w="12700" cmpd="sng">
                      <a:noFill/>
                    </a:lnB>
                    <a:lnTlToBr w="12700" cmpd="sng">
                      <a:noFill/>
                      <a:prstDash val="solid"/>
                    </a:lnTlToBr>
                    <a:lnBlToTr w="12700" cmpd="sng">
                      <a:noFill/>
                      <a:prstDash val="solid"/>
                    </a:lnBlToTr>
                  </a:tcPr>
                </a:tc>
                <a:tc>
                  <a:txBody>
                    <a:bodyPr/>
                    <a:lstStyle/>
                    <a:p>
                      <a:r>
                        <a:rPr lang="nl-NL" sz="1000" i="1" dirty="0">
                          <a:solidFill>
                            <a:schemeClr val="bg1">
                              <a:lumMod val="50000"/>
                            </a:schemeClr>
                          </a:solidFill>
                          <a:latin typeface="Tunga" panose="020B0502040204020203" pitchFamily="34" charset="0"/>
                          <a:cs typeface="Tunga" panose="020B0502040204020203" pitchFamily="34" charset="0"/>
                        </a:rPr>
                        <a:t>Commercial </a:t>
                      </a:r>
                    </a:p>
                    <a:p>
                      <a:r>
                        <a:rPr lang="nl-NL" sz="1000" i="1" dirty="0">
                          <a:solidFill>
                            <a:schemeClr val="bg1">
                              <a:lumMod val="50000"/>
                            </a:schemeClr>
                          </a:solidFill>
                          <a:latin typeface="Tunga" panose="020B0502040204020203" pitchFamily="34" charset="0"/>
                          <a:cs typeface="Tunga" panose="020B0502040204020203" pitchFamily="34" charset="0"/>
                        </a:rPr>
                        <a:t>release</a:t>
                      </a:r>
                    </a:p>
                  </a:txBody>
                  <a:tcPr>
                    <a:lnL>
                      <a:noFill/>
                    </a:lnL>
                    <a:lnR>
                      <a:noFill/>
                    </a:lnR>
                    <a:lnT w="12700" cmpd="sng">
                      <a:noFill/>
                    </a:lnT>
                    <a:lnB w="12700" cmpd="sng">
                      <a:noFill/>
                    </a:lnB>
                    <a:lnTlToBr w="12700" cmpd="sng">
                      <a:noFill/>
                      <a:prstDash val="solid"/>
                    </a:lnTlToBr>
                    <a:lnBlToTr w="12700" cmpd="sng">
                      <a:noFill/>
                      <a:prstDash val="solid"/>
                    </a:lnBlToTr>
                  </a:tcPr>
                </a:tc>
                <a:tc>
                  <a:txBody>
                    <a:bodyPr/>
                    <a:lstStyle/>
                    <a:p>
                      <a:r>
                        <a:rPr lang="nl-NL" sz="1000" i="1" dirty="0" err="1">
                          <a:solidFill>
                            <a:schemeClr val="bg1">
                              <a:lumMod val="50000"/>
                            </a:schemeClr>
                          </a:solidFill>
                          <a:latin typeface="Tunga" panose="020B0502040204020203" pitchFamily="34" charset="0"/>
                          <a:cs typeface="Tunga" panose="020B0502040204020203" pitchFamily="34" charset="0"/>
                        </a:rPr>
                        <a:t>Customs</a:t>
                      </a:r>
                      <a:r>
                        <a:rPr lang="nl-NL" sz="1000" i="1" dirty="0">
                          <a:solidFill>
                            <a:schemeClr val="bg1">
                              <a:lumMod val="50000"/>
                            </a:schemeClr>
                          </a:solidFill>
                          <a:latin typeface="Tunga" panose="020B0502040204020203" pitchFamily="34" charset="0"/>
                          <a:cs typeface="Tunga" panose="020B0502040204020203" pitchFamily="34" charset="0"/>
                        </a:rPr>
                        <a:t> release</a:t>
                      </a:r>
                    </a:p>
                  </a:txBody>
                  <a:tcPr>
                    <a:lnL>
                      <a:noFill/>
                    </a:lnL>
                    <a:lnR>
                      <a:noFill/>
                    </a:lnR>
                    <a:lnT w="12700" cmpd="sng">
                      <a:noFill/>
                    </a:lnT>
                    <a:lnB w="12700" cmpd="sng">
                      <a:noFill/>
                    </a:lnB>
                    <a:lnTlToBr w="12700" cmpd="sng">
                      <a:noFill/>
                      <a:prstDash val="solid"/>
                    </a:lnTlToBr>
                    <a:lnBlToTr w="12700" cmpd="sng">
                      <a:noFill/>
                      <a:prstDash val="solid"/>
                    </a:lnBlToTr>
                  </a:tcPr>
                </a:tc>
                <a:tc>
                  <a:txBody>
                    <a:bodyPr/>
                    <a:lstStyle/>
                    <a:p>
                      <a:r>
                        <a:rPr lang="nl-NL" sz="1000" i="1" dirty="0" err="1">
                          <a:solidFill>
                            <a:schemeClr val="bg1">
                              <a:lumMod val="50000"/>
                            </a:schemeClr>
                          </a:solidFill>
                          <a:latin typeface="Tunga" panose="020B0502040204020203" pitchFamily="34" charset="0"/>
                          <a:cs typeface="Tunga" panose="020B0502040204020203" pitchFamily="34" charset="0"/>
                        </a:rPr>
                        <a:t>Booked</a:t>
                      </a:r>
                      <a:endParaRPr lang="nl-NL" sz="1000" i="1" dirty="0">
                        <a:solidFill>
                          <a:schemeClr val="bg1">
                            <a:lumMod val="50000"/>
                          </a:schemeClr>
                        </a:solidFill>
                        <a:latin typeface="Tunga" panose="020B0502040204020203" pitchFamily="34" charset="0"/>
                        <a:cs typeface="Tunga" panose="020B0502040204020203" pitchFamily="34" charset="0"/>
                      </a:endParaRPr>
                    </a:p>
                  </a:txBody>
                  <a:tcPr>
                    <a:lnL>
                      <a:noFill/>
                    </a:lnL>
                    <a:lnR>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10000"/>
                  </a:ext>
                </a:extLst>
              </a:tr>
              <a:tr h="290979">
                <a:tc>
                  <a:txBody>
                    <a:bodyPr/>
                    <a:lstStyle/>
                    <a:p>
                      <a:r>
                        <a:rPr lang="nl-NL" sz="1000" i="0" dirty="0">
                          <a:solidFill>
                            <a:schemeClr val="tx1"/>
                          </a:solidFill>
                          <a:latin typeface="Tunga" panose="020B0502040204020203" pitchFamily="34" charset="0"/>
                          <a:cs typeface="Tunga" panose="020B0502040204020203" pitchFamily="34" charset="0"/>
                        </a:rPr>
                        <a:t>APM2</a:t>
                      </a:r>
                    </a:p>
                  </a:txBody>
                  <a:tcPr>
                    <a:lnL>
                      <a:noFill/>
                    </a:lnL>
                    <a:lnR>
                      <a:noFill/>
                    </a:lnR>
                    <a:lnT w="12700" cmpd="sng">
                      <a:noFill/>
                    </a:lnT>
                    <a:lnB>
                      <a:noFill/>
                    </a:lnB>
                    <a:lnTlToBr w="12700" cmpd="sng">
                      <a:noFill/>
                      <a:prstDash val="solid"/>
                    </a:lnTlToBr>
                    <a:lnBlToTr w="12700" cmpd="sng">
                      <a:noFill/>
                      <a:prstDash val="solid"/>
                    </a:lnBlToTr>
                    <a:solidFill>
                      <a:srgbClr val="FF3300">
                        <a:alpha val="20000"/>
                      </a:srgbClr>
                    </a:solidFill>
                  </a:tcPr>
                </a:tc>
                <a:tc>
                  <a:txBody>
                    <a:bodyPr/>
                    <a:lstStyle/>
                    <a:p>
                      <a:pPr algn="l" fontAlgn="b"/>
                      <a:r>
                        <a:rPr lang="nl-NL" sz="1000" b="0" i="0" u="none" strike="noStrike" dirty="0">
                          <a:solidFill>
                            <a:schemeClr val="tx1"/>
                          </a:solidFill>
                          <a:effectLst/>
                          <a:latin typeface="Tunga" panose="020B0502040204020203" pitchFamily="34" charset="0"/>
                          <a:cs typeface="Tunga" panose="020B0502040204020203" pitchFamily="34" charset="0"/>
                        </a:rPr>
                        <a:t>2016-09-04 13:00-17:00</a:t>
                      </a:r>
                    </a:p>
                  </a:txBody>
                  <a:tcPr marL="9525" marR="9525" marT="9525" marB="0" anchor="ctr">
                    <a:lnL>
                      <a:noFill/>
                    </a:lnL>
                    <a:lnR>
                      <a:noFill/>
                    </a:lnR>
                    <a:lnT w="12700" cmpd="sng">
                      <a:noFill/>
                    </a:lnT>
                    <a:lnB>
                      <a:noFill/>
                    </a:lnB>
                    <a:lnTlToBr w="12700" cmpd="sng">
                      <a:noFill/>
                      <a:prstDash val="solid"/>
                    </a:lnTlToBr>
                    <a:lnBlToTr w="12700" cmpd="sng">
                      <a:noFill/>
                      <a:prstDash val="solid"/>
                    </a:lnBlToTr>
                    <a:solidFill>
                      <a:srgbClr val="FF3300">
                        <a:alpha val="20000"/>
                      </a:srgbClr>
                    </a:solidFill>
                  </a:tcPr>
                </a:tc>
                <a:tc>
                  <a:txBody>
                    <a:bodyPr/>
                    <a:lstStyle/>
                    <a:p>
                      <a:pPr algn="ctr" fontAlgn="b"/>
                      <a:r>
                        <a:rPr lang="nl-NL" sz="1000" b="0" i="0" u="none" strike="noStrike" dirty="0">
                          <a:solidFill>
                            <a:srgbClr val="00B050"/>
                          </a:solidFill>
                          <a:effectLst/>
                          <a:latin typeface="Tunga" panose="020B0502040204020203" pitchFamily="34" charset="0"/>
                          <a:cs typeface="Tunga" panose="020B0502040204020203" pitchFamily="34" charset="0"/>
                          <a:sym typeface="Wingdings" panose="05000000000000000000" pitchFamily="2" charset="2"/>
                        </a:rPr>
                        <a:t></a:t>
                      </a:r>
                      <a:endParaRPr lang="nl-NL" sz="1000" b="0" i="0" u="none" strike="noStrike" dirty="0">
                        <a:solidFill>
                          <a:srgbClr val="00B050"/>
                        </a:solidFill>
                        <a:effectLst/>
                        <a:latin typeface="Tunga" panose="020B0502040204020203" pitchFamily="34" charset="0"/>
                        <a:cs typeface="Tunga" panose="020B0502040204020203" pitchFamily="34" charset="0"/>
                      </a:endParaRPr>
                    </a:p>
                  </a:txBody>
                  <a:tcPr marL="9525" marR="9525" marT="9525" marB="0" anchor="ctr">
                    <a:lnL>
                      <a:noFill/>
                    </a:lnL>
                    <a:lnR>
                      <a:noFill/>
                    </a:lnR>
                    <a:lnT w="12700" cmpd="sng">
                      <a:noFill/>
                    </a:lnT>
                    <a:lnB>
                      <a:noFill/>
                    </a:lnB>
                    <a:lnTlToBr w="12700" cmpd="sng">
                      <a:noFill/>
                      <a:prstDash val="solid"/>
                    </a:lnTlToBr>
                    <a:lnBlToTr w="12700" cmpd="sng">
                      <a:noFill/>
                      <a:prstDash val="solid"/>
                    </a:lnBlToTr>
                    <a:solidFill>
                      <a:srgbClr val="FF3300">
                        <a:alpha val="20000"/>
                      </a:srgbClr>
                    </a:solidFill>
                  </a:tcPr>
                </a:tc>
                <a:tc>
                  <a:txBody>
                    <a:bodyPr/>
                    <a:lstStyle/>
                    <a:p>
                      <a:r>
                        <a:rPr lang="nl-NL" sz="1000" b="0" i="0" u="none" strike="noStrike" dirty="0">
                          <a:solidFill>
                            <a:srgbClr val="00B050"/>
                          </a:solidFill>
                          <a:effectLst/>
                          <a:latin typeface="Tunga" panose="020B0502040204020203" pitchFamily="34" charset="0"/>
                          <a:cs typeface="Tunga" panose="020B0502040204020203" pitchFamily="34" charset="0"/>
                          <a:sym typeface="Wingdings" panose="05000000000000000000" pitchFamily="2" charset="2"/>
                        </a:rPr>
                        <a:t></a:t>
                      </a:r>
                      <a:endParaRPr lang="nl-NL" sz="1000" i="0" dirty="0">
                        <a:solidFill>
                          <a:schemeClr val="tx1"/>
                        </a:solidFill>
                        <a:latin typeface="Tunga" panose="020B0502040204020203" pitchFamily="34" charset="0"/>
                        <a:cs typeface="Tunga" panose="020B0502040204020203" pitchFamily="34" charset="0"/>
                      </a:endParaRPr>
                    </a:p>
                  </a:txBody>
                  <a:tcPr>
                    <a:lnL>
                      <a:noFill/>
                    </a:lnL>
                    <a:lnR>
                      <a:noFill/>
                    </a:lnR>
                    <a:lnT w="12700" cmpd="sng">
                      <a:noFill/>
                    </a:lnT>
                    <a:lnB>
                      <a:noFill/>
                    </a:lnB>
                    <a:lnTlToBr w="12700" cmpd="sng">
                      <a:noFill/>
                      <a:prstDash val="solid"/>
                    </a:lnTlToBr>
                    <a:lnBlToTr w="12700" cmpd="sng">
                      <a:noFill/>
                      <a:prstDash val="solid"/>
                    </a:lnBlToTr>
                    <a:solidFill>
                      <a:srgbClr val="FF3300">
                        <a:alpha val="20000"/>
                      </a:srgbClr>
                    </a:solidFill>
                  </a:tcPr>
                </a:tc>
                <a:tc>
                  <a:txBody>
                    <a:bodyPr/>
                    <a:lstStyle/>
                    <a:p>
                      <a:r>
                        <a:rPr lang="nl-NL" sz="1000" i="0" dirty="0">
                          <a:solidFill>
                            <a:schemeClr val="tx1"/>
                          </a:solidFill>
                          <a:latin typeface="Tunga" panose="020B0502040204020203" pitchFamily="34" charset="0"/>
                          <a:cs typeface="Tunga" panose="020B0502040204020203" pitchFamily="34" charset="0"/>
                        </a:rPr>
                        <a:t>No</a:t>
                      </a:r>
                    </a:p>
                  </a:txBody>
                  <a:tcPr>
                    <a:lnL>
                      <a:noFill/>
                    </a:lnL>
                    <a:lnR>
                      <a:noFill/>
                    </a:lnR>
                    <a:lnT w="12700" cmpd="sng">
                      <a:noFill/>
                    </a:lnT>
                    <a:lnB>
                      <a:noFill/>
                    </a:lnB>
                    <a:lnTlToBr w="12700" cmpd="sng">
                      <a:noFill/>
                      <a:prstDash val="solid"/>
                    </a:lnTlToBr>
                    <a:lnBlToTr w="12700" cmpd="sng">
                      <a:noFill/>
                      <a:prstDash val="solid"/>
                    </a:lnBlToTr>
                    <a:solidFill>
                      <a:srgbClr val="FF3300">
                        <a:alpha val="20000"/>
                      </a:srgbClr>
                    </a:solidFill>
                  </a:tcPr>
                </a:tc>
                <a:extLst>
                  <a:ext uri="{0D108BD9-81ED-4DB2-BD59-A6C34878D82A}">
                    <a16:rowId xmlns:a16="http://schemas.microsoft.com/office/drawing/2014/main" val="10001"/>
                  </a:ext>
                </a:extLst>
              </a:tr>
              <a:tr h="290979">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nl-NL" sz="1000" b="0" i="0" u="none" strike="noStrike" kern="1200" cap="none" spc="0" normalizeH="0" baseline="0" noProof="0" dirty="0">
                          <a:ln>
                            <a:noFill/>
                          </a:ln>
                          <a:solidFill>
                            <a:prstClr val="black"/>
                          </a:solidFill>
                          <a:effectLst/>
                          <a:uLnTx/>
                          <a:uFillTx/>
                          <a:latin typeface="Tunga" panose="020B0502040204020203" pitchFamily="34" charset="0"/>
                          <a:ea typeface="+mn-ea"/>
                          <a:cs typeface="Tunga" panose="020B0502040204020203" pitchFamily="34" charset="0"/>
                        </a:rPr>
                        <a:t>APM2</a:t>
                      </a:r>
                    </a:p>
                  </a:txBody>
                  <a:tcPr>
                    <a:lnL>
                      <a:noFill/>
                    </a:lnL>
                    <a:lnR>
                      <a:noFill/>
                    </a:lnR>
                    <a:lnT>
                      <a:noFill/>
                    </a:lnT>
                    <a:lnB>
                      <a:noFill/>
                    </a:lnB>
                    <a:lnTlToBr w="12700" cmpd="sng">
                      <a:noFill/>
                      <a:prstDash val="solid"/>
                    </a:lnTlToBr>
                    <a:lnBlToTr w="12700" cmpd="sng">
                      <a:noFill/>
                      <a:prstDash val="solid"/>
                    </a:lnBlToTr>
                  </a:tcPr>
                </a:tc>
                <a:tc>
                  <a:txBody>
                    <a:bodyPr/>
                    <a:lstStyle/>
                    <a:p>
                      <a:pPr marL="0" marR="0" lvl="0" indent="0" algn="l" defTabSz="914400" rtl="0" eaLnBrk="1" fontAlgn="b" latinLnBrk="0" hangingPunct="1">
                        <a:lnSpc>
                          <a:spcPct val="100000"/>
                        </a:lnSpc>
                        <a:spcBef>
                          <a:spcPts val="0"/>
                        </a:spcBef>
                        <a:spcAft>
                          <a:spcPts val="0"/>
                        </a:spcAft>
                        <a:buClrTx/>
                        <a:buSzTx/>
                        <a:buFontTx/>
                        <a:buNone/>
                        <a:tabLst/>
                        <a:defRPr/>
                      </a:pPr>
                      <a:r>
                        <a:rPr lang="nl-NL" sz="1000" b="0" i="0" u="none" strike="noStrike" dirty="0">
                          <a:solidFill>
                            <a:schemeClr val="tx1"/>
                          </a:solidFill>
                          <a:effectLst/>
                          <a:latin typeface="Tunga" panose="020B0502040204020203" pitchFamily="34" charset="0"/>
                          <a:cs typeface="Tunga" panose="020B0502040204020203" pitchFamily="34" charset="0"/>
                        </a:rPr>
                        <a:t>2016-09-04 13:00-17:00</a:t>
                      </a:r>
                    </a:p>
                  </a:txBody>
                  <a:tcPr marL="9525" marR="9525" marT="9525" marB="0" anchor="ctr">
                    <a:lnL>
                      <a:noFill/>
                    </a:lnL>
                    <a:lnR>
                      <a:noFill/>
                    </a:lnR>
                    <a:lnT>
                      <a:noFill/>
                    </a:lnT>
                    <a:lnB>
                      <a:noFill/>
                    </a:lnB>
                    <a:lnTlToBr w="12700" cmpd="sng">
                      <a:noFill/>
                      <a:prstDash val="solid"/>
                    </a:lnTlToBr>
                    <a:lnBlToTr w="12700" cmpd="sng">
                      <a:noFill/>
                      <a:prstDash val="solid"/>
                    </a:lnBlToTr>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kumimoji="0" lang="nl-NL" sz="1000" b="0" i="0" u="none" strike="noStrike" kern="1200" cap="none" spc="0" normalizeH="0" baseline="0" noProof="0" dirty="0">
                          <a:ln>
                            <a:noFill/>
                          </a:ln>
                          <a:solidFill>
                            <a:srgbClr val="00B050"/>
                          </a:solidFill>
                          <a:effectLst/>
                          <a:uLnTx/>
                          <a:uFillTx/>
                          <a:latin typeface="Tunga" panose="020B0502040204020203" pitchFamily="34" charset="0"/>
                          <a:ea typeface="+mn-ea"/>
                          <a:cs typeface="Tunga" panose="020B0502040204020203" pitchFamily="34" charset="0"/>
                          <a:sym typeface="Wingdings" panose="05000000000000000000" pitchFamily="2" charset="2"/>
                        </a:rPr>
                        <a:t></a:t>
                      </a:r>
                      <a:endParaRPr kumimoji="0" lang="nl-NL" sz="1000" b="0" i="0" u="none" strike="noStrike" kern="1200" cap="none" spc="0" normalizeH="0" baseline="0" noProof="0" dirty="0">
                        <a:ln>
                          <a:noFill/>
                        </a:ln>
                        <a:solidFill>
                          <a:srgbClr val="00B050"/>
                        </a:solidFill>
                        <a:effectLst/>
                        <a:uLnTx/>
                        <a:uFillTx/>
                        <a:latin typeface="Tunga" panose="020B0502040204020203" pitchFamily="34" charset="0"/>
                        <a:ea typeface="+mn-ea"/>
                        <a:cs typeface="Tunga" panose="020B0502040204020203" pitchFamily="34" charset="0"/>
                      </a:endParaRPr>
                    </a:p>
                  </a:txBody>
                  <a:tcPr marL="9525" marR="9525" marT="9525" marB="0" anchor="ctr">
                    <a:lnL>
                      <a:noFill/>
                    </a:lnL>
                    <a:lnR>
                      <a:noFill/>
                    </a:lnR>
                    <a:lnT>
                      <a:noFill/>
                    </a:lnT>
                    <a:lnB>
                      <a:noFill/>
                    </a:lnB>
                    <a:lnTlToBr w="12700" cmpd="sng">
                      <a:noFill/>
                      <a:prstDash val="solid"/>
                    </a:lnTlToBr>
                    <a:lnBlToTr w="12700" cmpd="sng">
                      <a:noFill/>
                      <a:prstDash val="solid"/>
                    </a:lnBlToTr>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nl-NL" sz="1000" b="0" i="0" u="none" strike="noStrike" dirty="0">
                          <a:solidFill>
                            <a:srgbClr val="00B050"/>
                          </a:solidFill>
                          <a:effectLst/>
                          <a:latin typeface="Tunga" panose="020B0502040204020203" pitchFamily="34" charset="0"/>
                          <a:cs typeface="Tunga" panose="020B0502040204020203" pitchFamily="34" charset="0"/>
                          <a:sym typeface="Wingdings" panose="05000000000000000000" pitchFamily="2" charset="2"/>
                        </a:rPr>
                        <a:t></a:t>
                      </a:r>
                      <a:endParaRPr kumimoji="0" lang="nl-NL" sz="1000" b="0" i="0" u="none" strike="noStrike" kern="1200" cap="none" spc="0" normalizeH="0" baseline="0" noProof="0" dirty="0">
                        <a:ln>
                          <a:noFill/>
                        </a:ln>
                        <a:solidFill>
                          <a:schemeClr val="tx1"/>
                        </a:solidFill>
                        <a:effectLst/>
                        <a:uLnTx/>
                        <a:uFillTx/>
                        <a:latin typeface="Tunga" panose="020B0502040204020203" pitchFamily="34" charset="0"/>
                        <a:ea typeface="+mn-ea"/>
                        <a:cs typeface="Tunga" panose="020B0502040204020203" pitchFamily="34" charset="0"/>
                      </a:endParaRPr>
                    </a:p>
                  </a:txBody>
                  <a:tcPr>
                    <a:lnL>
                      <a:noFill/>
                    </a:lnL>
                    <a:lnR>
                      <a:noFill/>
                    </a:lnR>
                    <a:lnT>
                      <a:noFill/>
                    </a:lnT>
                    <a:lnB>
                      <a:noFill/>
                    </a:lnB>
                    <a:lnTlToBr w="12700" cmpd="sng">
                      <a:noFill/>
                      <a:prstDash val="solid"/>
                    </a:lnTlToBr>
                    <a:lnBlToTr w="12700" cmpd="sng">
                      <a:noFill/>
                      <a:prstDash val="solid"/>
                    </a:lnBlToTr>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nl-NL" sz="1000" b="0" i="0" u="none" strike="noStrike" kern="1200" cap="none" spc="0" normalizeH="0" baseline="0" noProof="0">
                          <a:ln>
                            <a:noFill/>
                          </a:ln>
                          <a:solidFill>
                            <a:prstClr val="black"/>
                          </a:solidFill>
                          <a:effectLst/>
                          <a:uLnTx/>
                          <a:uFillTx/>
                          <a:latin typeface="Tunga" panose="020B0502040204020203" pitchFamily="34" charset="0"/>
                          <a:ea typeface="+mn-ea"/>
                          <a:cs typeface="Tunga" panose="020B0502040204020203" pitchFamily="34" charset="0"/>
                        </a:rPr>
                        <a:t>No</a:t>
                      </a:r>
                      <a:endParaRPr kumimoji="0" lang="nl-NL" sz="1000" b="0" i="0" u="none" strike="noStrike" kern="1200" cap="none" spc="0" normalizeH="0" baseline="0" noProof="0" dirty="0">
                        <a:ln>
                          <a:noFill/>
                        </a:ln>
                        <a:solidFill>
                          <a:prstClr val="black"/>
                        </a:solidFill>
                        <a:effectLst/>
                        <a:uLnTx/>
                        <a:uFillTx/>
                        <a:latin typeface="Tunga" panose="020B0502040204020203" pitchFamily="34" charset="0"/>
                        <a:ea typeface="+mn-ea"/>
                        <a:cs typeface="Tunga" panose="020B0502040204020203" pitchFamily="34" charset="0"/>
                      </a:endParaRPr>
                    </a:p>
                  </a:txBody>
                  <a:tcPr>
                    <a:lnL>
                      <a:noFill/>
                    </a:lnL>
                    <a:lnR>
                      <a:noFill/>
                    </a:lnR>
                    <a:lnT>
                      <a:noFill/>
                    </a:lnT>
                    <a:lnB>
                      <a:noFill/>
                    </a:lnB>
                    <a:lnTlToBr w="12700" cmpd="sng">
                      <a:noFill/>
                      <a:prstDash val="solid"/>
                    </a:lnTlToBr>
                    <a:lnBlToTr w="12700" cmpd="sng">
                      <a:noFill/>
                      <a:prstDash val="solid"/>
                    </a:lnBlToTr>
                  </a:tcPr>
                </a:tc>
                <a:extLst>
                  <a:ext uri="{0D108BD9-81ED-4DB2-BD59-A6C34878D82A}">
                    <a16:rowId xmlns:a16="http://schemas.microsoft.com/office/drawing/2014/main" val="10002"/>
                  </a:ext>
                </a:extLst>
              </a:tr>
              <a:tr h="290979">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nl-NL" sz="1000" b="0" i="0" u="none" strike="noStrike" kern="1200" cap="none" spc="0" normalizeH="0" baseline="0" noProof="0" dirty="0">
                          <a:ln>
                            <a:noFill/>
                          </a:ln>
                          <a:solidFill>
                            <a:prstClr val="black"/>
                          </a:solidFill>
                          <a:effectLst/>
                          <a:uLnTx/>
                          <a:uFillTx/>
                          <a:latin typeface="Tunga" panose="020B0502040204020203" pitchFamily="34" charset="0"/>
                          <a:ea typeface="+mn-ea"/>
                          <a:cs typeface="Tunga" panose="020B0502040204020203" pitchFamily="34" charset="0"/>
                        </a:rPr>
                        <a:t>Delta</a:t>
                      </a:r>
                    </a:p>
                  </a:txBody>
                  <a:tcPr>
                    <a:lnL>
                      <a:noFill/>
                    </a:lnL>
                    <a:lnR>
                      <a:noFill/>
                    </a:lnR>
                    <a:lnT>
                      <a:noFill/>
                    </a:lnT>
                    <a:lnB>
                      <a:noFill/>
                    </a:lnB>
                    <a:lnTlToBr w="12700" cmpd="sng">
                      <a:noFill/>
                      <a:prstDash val="solid"/>
                    </a:lnTlToBr>
                    <a:lnBlToTr w="12700" cmpd="sng">
                      <a:noFill/>
                      <a:prstDash val="solid"/>
                    </a:lnBlToTr>
                    <a:solidFill>
                      <a:srgbClr val="FF3300">
                        <a:alpha val="20000"/>
                      </a:srgbClr>
                    </a:solidFill>
                  </a:tcPr>
                </a:tc>
                <a:tc>
                  <a:txBody>
                    <a:bodyPr/>
                    <a:lstStyle/>
                    <a:p>
                      <a:pPr marL="0" marR="0" lvl="0" indent="0" algn="l" defTabSz="914400" rtl="0" eaLnBrk="1" fontAlgn="b" latinLnBrk="0" hangingPunct="1">
                        <a:lnSpc>
                          <a:spcPct val="100000"/>
                        </a:lnSpc>
                        <a:spcBef>
                          <a:spcPts val="0"/>
                        </a:spcBef>
                        <a:spcAft>
                          <a:spcPts val="0"/>
                        </a:spcAft>
                        <a:buClrTx/>
                        <a:buSzTx/>
                        <a:buFontTx/>
                        <a:buNone/>
                        <a:tabLst/>
                        <a:defRPr/>
                      </a:pPr>
                      <a:r>
                        <a:rPr kumimoji="0" lang="nl-NL" sz="1000" b="0" i="0" u="none" strike="noStrike" kern="1200" cap="none" spc="0" normalizeH="0" baseline="0" noProof="0" dirty="0">
                          <a:ln>
                            <a:noFill/>
                          </a:ln>
                          <a:solidFill>
                            <a:prstClr val="black"/>
                          </a:solidFill>
                          <a:effectLst/>
                          <a:uLnTx/>
                          <a:uFillTx/>
                          <a:latin typeface="Tunga" panose="020B0502040204020203" pitchFamily="34" charset="0"/>
                          <a:ea typeface="+mn-ea"/>
                          <a:cs typeface="Tunga" panose="020B0502040204020203" pitchFamily="34" charset="0"/>
                        </a:rPr>
                        <a:t>2016-09-04</a:t>
                      </a:r>
                      <a:r>
                        <a:rPr lang="nl-NL" sz="1000" b="0" i="0" u="none" strike="noStrike" dirty="0">
                          <a:solidFill>
                            <a:schemeClr val="tx1"/>
                          </a:solidFill>
                          <a:effectLst/>
                          <a:latin typeface="Tunga" panose="020B0502040204020203" pitchFamily="34" charset="0"/>
                          <a:cs typeface="Tunga" panose="020B0502040204020203" pitchFamily="34" charset="0"/>
                        </a:rPr>
                        <a:t> 13:00-17:00</a:t>
                      </a:r>
                      <a:endParaRPr kumimoji="0" lang="nl-NL" sz="1000" b="0" i="0" u="none" strike="noStrike" kern="1200" cap="none" spc="0" normalizeH="0" baseline="0" noProof="0" dirty="0">
                        <a:ln>
                          <a:noFill/>
                        </a:ln>
                        <a:solidFill>
                          <a:prstClr val="black"/>
                        </a:solidFill>
                        <a:effectLst/>
                        <a:uLnTx/>
                        <a:uFillTx/>
                        <a:latin typeface="Tunga" panose="020B0502040204020203" pitchFamily="34" charset="0"/>
                        <a:ea typeface="+mn-ea"/>
                        <a:cs typeface="Tunga" panose="020B0502040204020203" pitchFamily="34" charset="0"/>
                      </a:endParaRPr>
                    </a:p>
                  </a:txBody>
                  <a:tcPr marL="9525" marR="9525" marT="9525" marB="0" anchor="ctr">
                    <a:lnL>
                      <a:noFill/>
                    </a:lnL>
                    <a:lnR>
                      <a:noFill/>
                    </a:lnR>
                    <a:lnT>
                      <a:noFill/>
                    </a:lnT>
                    <a:lnB>
                      <a:noFill/>
                    </a:lnB>
                    <a:lnTlToBr w="12700" cmpd="sng">
                      <a:noFill/>
                      <a:prstDash val="solid"/>
                    </a:lnTlToBr>
                    <a:lnBlToTr w="12700" cmpd="sng">
                      <a:noFill/>
                      <a:prstDash val="solid"/>
                    </a:lnBlToTr>
                    <a:solidFill>
                      <a:srgbClr val="FF3300">
                        <a:alpha val="20000"/>
                      </a:srgbClr>
                    </a:solidFill>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kumimoji="0" lang="nl-NL" sz="1000" b="0" i="0" u="none" strike="noStrike" kern="1200" cap="none" spc="0" normalizeH="0" baseline="0" noProof="0" dirty="0">
                          <a:ln>
                            <a:noFill/>
                          </a:ln>
                          <a:solidFill>
                            <a:srgbClr val="00B050"/>
                          </a:solidFill>
                          <a:effectLst/>
                          <a:uLnTx/>
                          <a:uFillTx/>
                          <a:latin typeface="Tunga" panose="020B0502040204020203" pitchFamily="34" charset="0"/>
                          <a:ea typeface="+mn-ea"/>
                          <a:cs typeface="Tunga" panose="020B0502040204020203" pitchFamily="34" charset="0"/>
                          <a:sym typeface="Wingdings" panose="05000000000000000000" pitchFamily="2" charset="2"/>
                        </a:rPr>
                        <a:t></a:t>
                      </a:r>
                      <a:endParaRPr kumimoji="0" lang="nl-NL" sz="1000" b="0" i="0" u="none" strike="noStrike" kern="1200" cap="none" spc="0" normalizeH="0" baseline="0" noProof="0" dirty="0">
                        <a:ln>
                          <a:noFill/>
                        </a:ln>
                        <a:solidFill>
                          <a:srgbClr val="00B050"/>
                        </a:solidFill>
                        <a:effectLst/>
                        <a:uLnTx/>
                        <a:uFillTx/>
                        <a:latin typeface="Tunga" panose="020B0502040204020203" pitchFamily="34" charset="0"/>
                        <a:ea typeface="+mn-ea"/>
                        <a:cs typeface="Tunga" panose="020B0502040204020203" pitchFamily="34" charset="0"/>
                      </a:endParaRPr>
                    </a:p>
                  </a:txBody>
                  <a:tcPr marL="9525" marR="9525" marT="9525" marB="0" anchor="ctr">
                    <a:lnL>
                      <a:noFill/>
                    </a:lnL>
                    <a:lnR>
                      <a:noFill/>
                    </a:lnR>
                    <a:lnT>
                      <a:noFill/>
                    </a:lnT>
                    <a:lnB>
                      <a:noFill/>
                    </a:lnB>
                    <a:lnTlToBr w="12700" cmpd="sng">
                      <a:noFill/>
                      <a:prstDash val="solid"/>
                    </a:lnTlToBr>
                    <a:lnBlToTr w="12700" cmpd="sng">
                      <a:noFill/>
                      <a:prstDash val="solid"/>
                    </a:lnBlToTr>
                    <a:solidFill>
                      <a:srgbClr val="FF3300">
                        <a:alpha val="20000"/>
                      </a:srgbClr>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nl-NL" sz="1000" b="0" i="0" u="none" strike="noStrike" dirty="0">
                          <a:solidFill>
                            <a:srgbClr val="00B050"/>
                          </a:solidFill>
                          <a:effectLst/>
                          <a:latin typeface="Tunga" panose="020B0502040204020203" pitchFamily="34" charset="0"/>
                          <a:cs typeface="Tunga" panose="020B0502040204020203" pitchFamily="34" charset="0"/>
                          <a:sym typeface="Wingdings" panose="05000000000000000000" pitchFamily="2" charset="2"/>
                        </a:rPr>
                        <a:t></a:t>
                      </a:r>
                      <a:endParaRPr kumimoji="0" lang="nl-NL" sz="1000" b="0" i="0" u="none" strike="noStrike" kern="1200" cap="none" spc="0" normalizeH="0" baseline="0" noProof="0" dirty="0">
                        <a:ln>
                          <a:noFill/>
                        </a:ln>
                        <a:solidFill>
                          <a:schemeClr val="tx1"/>
                        </a:solidFill>
                        <a:effectLst/>
                        <a:uLnTx/>
                        <a:uFillTx/>
                        <a:latin typeface="Tunga" panose="020B0502040204020203" pitchFamily="34" charset="0"/>
                        <a:ea typeface="+mn-ea"/>
                        <a:cs typeface="Tunga" panose="020B0502040204020203" pitchFamily="34" charset="0"/>
                      </a:endParaRPr>
                    </a:p>
                  </a:txBody>
                  <a:tcPr>
                    <a:lnL>
                      <a:noFill/>
                    </a:lnL>
                    <a:lnR>
                      <a:noFill/>
                    </a:lnR>
                    <a:lnT>
                      <a:noFill/>
                    </a:lnT>
                    <a:lnB>
                      <a:noFill/>
                    </a:lnB>
                    <a:lnTlToBr w="12700" cmpd="sng">
                      <a:noFill/>
                      <a:prstDash val="solid"/>
                    </a:lnTlToBr>
                    <a:lnBlToTr w="12700" cmpd="sng">
                      <a:noFill/>
                      <a:prstDash val="solid"/>
                    </a:lnBlToTr>
                    <a:solidFill>
                      <a:srgbClr val="FF3300">
                        <a:alpha val="20000"/>
                      </a:srgbClr>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nl-NL" sz="1000" b="0" i="0" u="none" strike="noStrike" kern="1200" cap="none" spc="0" normalizeH="0" baseline="0" noProof="0">
                          <a:ln>
                            <a:noFill/>
                          </a:ln>
                          <a:solidFill>
                            <a:prstClr val="black"/>
                          </a:solidFill>
                          <a:effectLst/>
                          <a:uLnTx/>
                          <a:uFillTx/>
                          <a:latin typeface="Tunga" panose="020B0502040204020203" pitchFamily="34" charset="0"/>
                          <a:ea typeface="+mn-ea"/>
                          <a:cs typeface="Tunga" panose="020B0502040204020203" pitchFamily="34" charset="0"/>
                        </a:rPr>
                        <a:t>No</a:t>
                      </a:r>
                      <a:endParaRPr kumimoji="0" lang="nl-NL" sz="1000" b="0" i="0" u="none" strike="noStrike" kern="1200" cap="none" spc="0" normalizeH="0" baseline="0" noProof="0" dirty="0">
                        <a:ln>
                          <a:noFill/>
                        </a:ln>
                        <a:solidFill>
                          <a:prstClr val="black"/>
                        </a:solidFill>
                        <a:effectLst/>
                        <a:uLnTx/>
                        <a:uFillTx/>
                        <a:latin typeface="Tunga" panose="020B0502040204020203" pitchFamily="34" charset="0"/>
                        <a:ea typeface="+mn-ea"/>
                        <a:cs typeface="Tunga" panose="020B0502040204020203" pitchFamily="34" charset="0"/>
                      </a:endParaRPr>
                    </a:p>
                  </a:txBody>
                  <a:tcPr>
                    <a:lnL>
                      <a:noFill/>
                    </a:lnL>
                    <a:lnR>
                      <a:noFill/>
                    </a:lnR>
                    <a:lnT>
                      <a:noFill/>
                    </a:lnT>
                    <a:lnB>
                      <a:noFill/>
                    </a:lnB>
                    <a:lnTlToBr w="12700" cmpd="sng">
                      <a:noFill/>
                      <a:prstDash val="solid"/>
                    </a:lnTlToBr>
                    <a:lnBlToTr w="12700" cmpd="sng">
                      <a:noFill/>
                      <a:prstDash val="solid"/>
                    </a:lnBlToTr>
                    <a:solidFill>
                      <a:srgbClr val="FF3300">
                        <a:alpha val="20000"/>
                      </a:srgbClr>
                    </a:solidFill>
                  </a:tcPr>
                </a:tc>
                <a:extLst>
                  <a:ext uri="{0D108BD9-81ED-4DB2-BD59-A6C34878D82A}">
                    <a16:rowId xmlns:a16="http://schemas.microsoft.com/office/drawing/2014/main" val="10003"/>
                  </a:ext>
                </a:extLst>
              </a:tr>
              <a:tr h="290979">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nl-NL" sz="1000" b="0" i="0" u="none" strike="noStrike" kern="1200" cap="none" spc="0" normalizeH="0" baseline="0" noProof="0" dirty="0">
                          <a:ln>
                            <a:noFill/>
                          </a:ln>
                          <a:solidFill>
                            <a:prstClr val="black"/>
                          </a:solidFill>
                          <a:effectLst/>
                          <a:uLnTx/>
                          <a:uFillTx/>
                          <a:latin typeface="Tunga" panose="020B0502040204020203" pitchFamily="34" charset="0"/>
                          <a:ea typeface="+mn-ea"/>
                          <a:cs typeface="Tunga" panose="020B0502040204020203" pitchFamily="34" charset="0"/>
                        </a:rPr>
                        <a:t>Delta</a:t>
                      </a:r>
                    </a:p>
                  </a:txBody>
                  <a:tcPr>
                    <a:lnL>
                      <a:noFill/>
                    </a:lnL>
                    <a:lnR>
                      <a:noFill/>
                    </a:lnR>
                    <a:lnT>
                      <a:noFill/>
                    </a:lnT>
                    <a:lnB>
                      <a:noFill/>
                    </a:lnB>
                    <a:lnTlToBr w="12700" cmpd="sng">
                      <a:noFill/>
                      <a:prstDash val="solid"/>
                    </a:lnTlToBr>
                    <a:lnBlToTr w="12700" cmpd="sng">
                      <a:noFill/>
                      <a:prstDash val="solid"/>
                    </a:lnBlToTr>
                  </a:tcPr>
                </a:tc>
                <a:tc>
                  <a:txBody>
                    <a:bodyPr/>
                    <a:lstStyle/>
                    <a:p>
                      <a:pPr marL="0" marR="0" lvl="0" indent="0" algn="l" defTabSz="914400" rtl="0" eaLnBrk="1" fontAlgn="b" latinLnBrk="0" hangingPunct="1">
                        <a:lnSpc>
                          <a:spcPct val="100000"/>
                        </a:lnSpc>
                        <a:spcBef>
                          <a:spcPts val="0"/>
                        </a:spcBef>
                        <a:spcAft>
                          <a:spcPts val="0"/>
                        </a:spcAft>
                        <a:buClrTx/>
                        <a:buSzTx/>
                        <a:buFontTx/>
                        <a:buNone/>
                        <a:tabLst/>
                        <a:defRPr/>
                      </a:pPr>
                      <a:r>
                        <a:rPr kumimoji="0" lang="nl-NL" sz="1000" b="0" i="0" u="none" strike="noStrike" kern="1200" cap="none" spc="0" normalizeH="0" baseline="0" noProof="0" dirty="0">
                          <a:ln>
                            <a:noFill/>
                          </a:ln>
                          <a:solidFill>
                            <a:prstClr val="black"/>
                          </a:solidFill>
                          <a:effectLst/>
                          <a:uLnTx/>
                          <a:uFillTx/>
                          <a:latin typeface="Tunga" panose="020B0502040204020203" pitchFamily="34" charset="0"/>
                          <a:ea typeface="+mn-ea"/>
                          <a:cs typeface="Tunga" panose="020B0502040204020203" pitchFamily="34" charset="0"/>
                        </a:rPr>
                        <a:t>2016-09-05</a:t>
                      </a:r>
                      <a:r>
                        <a:rPr lang="nl-NL" sz="1000" b="0" i="0" u="none" strike="noStrike" dirty="0">
                          <a:solidFill>
                            <a:schemeClr val="tx1"/>
                          </a:solidFill>
                          <a:effectLst/>
                          <a:latin typeface="Tunga" panose="020B0502040204020203" pitchFamily="34" charset="0"/>
                          <a:cs typeface="Tunga" panose="020B0502040204020203" pitchFamily="34" charset="0"/>
                        </a:rPr>
                        <a:t> 13:00-17:00</a:t>
                      </a:r>
                      <a:endParaRPr kumimoji="0" lang="nl-NL" sz="1000" b="0" i="0" u="none" strike="noStrike" kern="1200" cap="none" spc="0" normalizeH="0" baseline="0" noProof="0" dirty="0">
                        <a:ln>
                          <a:noFill/>
                        </a:ln>
                        <a:solidFill>
                          <a:prstClr val="black"/>
                        </a:solidFill>
                        <a:effectLst/>
                        <a:uLnTx/>
                        <a:uFillTx/>
                        <a:latin typeface="Tunga" panose="020B0502040204020203" pitchFamily="34" charset="0"/>
                        <a:ea typeface="+mn-ea"/>
                        <a:cs typeface="Tunga" panose="020B0502040204020203" pitchFamily="34" charset="0"/>
                      </a:endParaRPr>
                    </a:p>
                  </a:txBody>
                  <a:tcPr marL="9525" marR="9525" marT="9525" marB="0" anchor="ctr">
                    <a:lnL>
                      <a:noFill/>
                    </a:lnL>
                    <a:lnR>
                      <a:noFill/>
                    </a:lnR>
                    <a:lnT>
                      <a:noFill/>
                    </a:lnT>
                    <a:lnB>
                      <a:noFill/>
                    </a:lnB>
                    <a:lnTlToBr w="12700" cmpd="sng">
                      <a:noFill/>
                      <a:prstDash val="solid"/>
                    </a:lnTlToBr>
                    <a:lnBlToTr w="12700" cmpd="sng">
                      <a:noFill/>
                      <a:prstDash val="solid"/>
                    </a:lnBlToTr>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kumimoji="0" lang="nl-NL" sz="1000" b="0" i="0" u="none" strike="noStrike" kern="1200" cap="none" spc="0" normalizeH="0" baseline="0" noProof="0" dirty="0">
                          <a:ln>
                            <a:noFill/>
                          </a:ln>
                          <a:solidFill>
                            <a:srgbClr val="00B050"/>
                          </a:solidFill>
                          <a:effectLst/>
                          <a:uLnTx/>
                          <a:uFillTx/>
                          <a:latin typeface="Tunga" panose="020B0502040204020203" pitchFamily="34" charset="0"/>
                          <a:ea typeface="+mn-ea"/>
                          <a:cs typeface="Tunga" panose="020B0502040204020203" pitchFamily="34" charset="0"/>
                          <a:sym typeface="Wingdings" panose="05000000000000000000" pitchFamily="2" charset="2"/>
                        </a:rPr>
                        <a:t></a:t>
                      </a:r>
                      <a:endParaRPr kumimoji="0" lang="nl-NL" sz="1000" b="0" i="0" u="none" strike="noStrike" kern="1200" cap="none" spc="0" normalizeH="0" baseline="0" noProof="0" dirty="0">
                        <a:ln>
                          <a:noFill/>
                        </a:ln>
                        <a:solidFill>
                          <a:srgbClr val="00B050"/>
                        </a:solidFill>
                        <a:effectLst/>
                        <a:uLnTx/>
                        <a:uFillTx/>
                        <a:latin typeface="Tunga" panose="020B0502040204020203" pitchFamily="34" charset="0"/>
                        <a:ea typeface="+mn-ea"/>
                        <a:cs typeface="Tunga" panose="020B0502040204020203" pitchFamily="34" charset="0"/>
                      </a:endParaRPr>
                    </a:p>
                  </a:txBody>
                  <a:tcPr marL="9525" marR="9525" marT="9525" marB="0" anchor="ctr">
                    <a:lnL>
                      <a:noFill/>
                    </a:lnL>
                    <a:lnR>
                      <a:noFill/>
                    </a:lnR>
                    <a:lnT>
                      <a:noFill/>
                    </a:lnT>
                    <a:lnB>
                      <a:noFill/>
                    </a:lnB>
                    <a:lnTlToBr w="12700" cmpd="sng">
                      <a:noFill/>
                      <a:prstDash val="solid"/>
                    </a:lnTlToBr>
                    <a:lnBlToTr w="12700" cmpd="sng">
                      <a:noFill/>
                      <a:prstDash val="solid"/>
                    </a:lnBlToTr>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nl-NL" sz="1000" b="0" i="0" u="none" strike="noStrike" dirty="0">
                          <a:solidFill>
                            <a:srgbClr val="00B050"/>
                          </a:solidFill>
                          <a:effectLst/>
                          <a:latin typeface="Tunga" panose="020B0502040204020203" pitchFamily="34" charset="0"/>
                          <a:cs typeface="Tunga" panose="020B0502040204020203" pitchFamily="34" charset="0"/>
                          <a:sym typeface="Wingdings" panose="05000000000000000000" pitchFamily="2" charset="2"/>
                        </a:rPr>
                        <a:t></a:t>
                      </a:r>
                      <a:endParaRPr kumimoji="0" lang="nl-NL" sz="1000" b="0" i="0" u="none" strike="noStrike" kern="1200" cap="none" spc="0" normalizeH="0" baseline="0" noProof="0" dirty="0">
                        <a:ln>
                          <a:noFill/>
                        </a:ln>
                        <a:solidFill>
                          <a:schemeClr val="tx1"/>
                        </a:solidFill>
                        <a:effectLst/>
                        <a:uLnTx/>
                        <a:uFillTx/>
                        <a:latin typeface="Tunga" panose="020B0502040204020203" pitchFamily="34" charset="0"/>
                        <a:ea typeface="+mn-ea"/>
                        <a:cs typeface="Tunga" panose="020B0502040204020203" pitchFamily="34" charset="0"/>
                      </a:endParaRPr>
                    </a:p>
                  </a:txBody>
                  <a:tcPr>
                    <a:lnL>
                      <a:noFill/>
                    </a:lnL>
                    <a:lnR>
                      <a:noFill/>
                    </a:lnR>
                    <a:lnT>
                      <a:noFill/>
                    </a:lnT>
                    <a:lnB>
                      <a:noFill/>
                    </a:lnB>
                    <a:lnTlToBr w="12700" cmpd="sng">
                      <a:noFill/>
                      <a:prstDash val="solid"/>
                    </a:lnTlToBr>
                    <a:lnBlToTr w="12700" cmpd="sng">
                      <a:noFill/>
                      <a:prstDash val="solid"/>
                    </a:lnBlToTr>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nl-NL" sz="1000" b="0" i="0" u="none" strike="noStrike" kern="1200" cap="none" spc="0" normalizeH="0" baseline="0" noProof="0">
                          <a:ln>
                            <a:noFill/>
                          </a:ln>
                          <a:solidFill>
                            <a:prstClr val="black"/>
                          </a:solidFill>
                          <a:effectLst/>
                          <a:uLnTx/>
                          <a:uFillTx/>
                          <a:latin typeface="Tunga" panose="020B0502040204020203" pitchFamily="34" charset="0"/>
                          <a:ea typeface="+mn-ea"/>
                          <a:cs typeface="Tunga" panose="020B0502040204020203" pitchFamily="34" charset="0"/>
                        </a:rPr>
                        <a:t>No</a:t>
                      </a:r>
                      <a:endParaRPr kumimoji="0" lang="nl-NL" sz="1000" b="0" i="0" u="none" strike="noStrike" kern="1200" cap="none" spc="0" normalizeH="0" baseline="0" noProof="0" dirty="0">
                        <a:ln>
                          <a:noFill/>
                        </a:ln>
                        <a:solidFill>
                          <a:prstClr val="black"/>
                        </a:solidFill>
                        <a:effectLst/>
                        <a:uLnTx/>
                        <a:uFillTx/>
                        <a:latin typeface="Tunga" panose="020B0502040204020203" pitchFamily="34" charset="0"/>
                        <a:ea typeface="+mn-ea"/>
                        <a:cs typeface="Tunga" panose="020B0502040204020203" pitchFamily="34" charset="0"/>
                      </a:endParaRPr>
                    </a:p>
                  </a:txBody>
                  <a:tcPr>
                    <a:lnL>
                      <a:noFill/>
                    </a:lnL>
                    <a:lnR>
                      <a:noFill/>
                    </a:lnR>
                    <a:lnT>
                      <a:noFill/>
                    </a:lnT>
                    <a:lnB>
                      <a:noFill/>
                    </a:lnB>
                    <a:lnTlToBr w="12700" cmpd="sng">
                      <a:noFill/>
                      <a:prstDash val="solid"/>
                    </a:lnTlToBr>
                    <a:lnBlToTr w="12700" cmpd="sng">
                      <a:noFill/>
                      <a:prstDash val="solid"/>
                    </a:lnBlToTr>
                  </a:tcPr>
                </a:tc>
                <a:extLst>
                  <a:ext uri="{0D108BD9-81ED-4DB2-BD59-A6C34878D82A}">
                    <a16:rowId xmlns:a16="http://schemas.microsoft.com/office/drawing/2014/main" val="2210637815"/>
                  </a:ext>
                </a:extLst>
              </a:tr>
              <a:tr h="290979">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nl-NL" sz="1000" b="0" i="0" u="none" strike="noStrike" kern="1200" cap="none" spc="0" normalizeH="0" baseline="0" noProof="0" dirty="0">
                          <a:ln>
                            <a:noFill/>
                          </a:ln>
                          <a:solidFill>
                            <a:prstClr val="black"/>
                          </a:solidFill>
                          <a:effectLst/>
                          <a:uLnTx/>
                          <a:uFillTx/>
                          <a:latin typeface="Tunga" panose="020B0502040204020203" pitchFamily="34" charset="0"/>
                          <a:ea typeface="+mn-ea"/>
                          <a:cs typeface="Tunga" panose="020B0502040204020203" pitchFamily="34" charset="0"/>
                        </a:rPr>
                        <a:t>RWG</a:t>
                      </a:r>
                    </a:p>
                  </a:txBody>
                  <a:tcPr>
                    <a:lnL>
                      <a:noFill/>
                    </a:lnL>
                    <a:lnR>
                      <a:noFill/>
                    </a:lnR>
                    <a:lnT>
                      <a:noFill/>
                    </a:lnT>
                    <a:lnB w="12700" cmpd="sng">
                      <a:noFill/>
                    </a:lnB>
                    <a:lnTlToBr w="12700" cmpd="sng">
                      <a:noFill/>
                      <a:prstDash val="solid"/>
                    </a:lnTlToBr>
                    <a:lnBlToTr w="12700" cmpd="sng">
                      <a:noFill/>
                      <a:prstDash val="solid"/>
                    </a:lnBlToTr>
                    <a:solidFill>
                      <a:srgbClr val="FF3300">
                        <a:alpha val="20000"/>
                      </a:srgbClr>
                    </a:solidFill>
                  </a:tcPr>
                </a:tc>
                <a:tc>
                  <a:txBody>
                    <a:bodyPr/>
                    <a:lstStyle/>
                    <a:p>
                      <a:pPr marL="0" marR="0" lvl="0" indent="0" algn="l" defTabSz="914400" rtl="0" eaLnBrk="1" fontAlgn="b" latinLnBrk="0" hangingPunct="1">
                        <a:lnSpc>
                          <a:spcPct val="100000"/>
                        </a:lnSpc>
                        <a:spcBef>
                          <a:spcPts val="0"/>
                        </a:spcBef>
                        <a:spcAft>
                          <a:spcPts val="0"/>
                        </a:spcAft>
                        <a:buClrTx/>
                        <a:buSzTx/>
                        <a:buFontTx/>
                        <a:buNone/>
                        <a:tabLst/>
                        <a:defRPr/>
                      </a:pPr>
                      <a:r>
                        <a:rPr kumimoji="0" lang="nl-NL" sz="1000" b="0" i="0" u="none" strike="noStrike" kern="1200" cap="none" spc="0" normalizeH="0" baseline="0" noProof="0" dirty="0">
                          <a:ln>
                            <a:noFill/>
                          </a:ln>
                          <a:solidFill>
                            <a:prstClr val="black"/>
                          </a:solidFill>
                          <a:effectLst/>
                          <a:uLnTx/>
                          <a:uFillTx/>
                          <a:latin typeface="Tunga" panose="020B0502040204020203" pitchFamily="34" charset="0"/>
                          <a:ea typeface="+mn-ea"/>
                          <a:cs typeface="Tunga" panose="020B0502040204020203" pitchFamily="34" charset="0"/>
                        </a:rPr>
                        <a:t>2016-09-05</a:t>
                      </a:r>
                      <a:r>
                        <a:rPr lang="nl-NL" sz="1000" b="0" i="0" u="none" strike="noStrike" dirty="0">
                          <a:solidFill>
                            <a:schemeClr val="tx1"/>
                          </a:solidFill>
                          <a:effectLst/>
                          <a:latin typeface="Tunga" panose="020B0502040204020203" pitchFamily="34" charset="0"/>
                          <a:cs typeface="Tunga" panose="020B0502040204020203" pitchFamily="34" charset="0"/>
                        </a:rPr>
                        <a:t> 13:00-17:00</a:t>
                      </a:r>
                      <a:endParaRPr kumimoji="0" lang="nl-NL" sz="1000" b="0" i="0" u="none" strike="noStrike" kern="1200" cap="none" spc="0" normalizeH="0" baseline="0" noProof="0" dirty="0">
                        <a:ln>
                          <a:noFill/>
                        </a:ln>
                        <a:solidFill>
                          <a:prstClr val="black"/>
                        </a:solidFill>
                        <a:effectLst/>
                        <a:uLnTx/>
                        <a:uFillTx/>
                        <a:latin typeface="Tunga" panose="020B0502040204020203" pitchFamily="34" charset="0"/>
                        <a:ea typeface="+mn-ea"/>
                        <a:cs typeface="Tunga" panose="020B0502040204020203" pitchFamily="34" charset="0"/>
                      </a:endParaRPr>
                    </a:p>
                  </a:txBody>
                  <a:tcPr marL="9525" marR="9525" marT="9525" marB="0" anchor="ctr">
                    <a:lnL>
                      <a:noFill/>
                    </a:lnL>
                    <a:lnR>
                      <a:noFill/>
                    </a:lnR>
                    <a:lnT>
                      <a:noFill/>
                    </a:lnT>
                    <a:lnB w="12700" cmpd="sng">
                      <a:noFill/>
                    </a:lnB>
                    <a:lnTlToBr w="12700" cmpd="sng">
                      <a:noFill/>
                      <a:prstDash val="solid"/>
                    </a:lnTlToBr>
                    <a:lnBlToTr w="12700" cmpd="sng">
                      <a:noFill/>
                      <a:prstDash val="solid"/>
                    </a:lnBlToTr>
                    <a:solidFill>
                      <a:srgbClr val="FF3300">
                        <a:alpha val="20000"/>
                      </a:srgbClr>
                    </a:solidFill>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kumimoji="0" lang="nl-NL" sz="1000" b="0" i="0" u="none" strike="noStrike" kern="1200" cap="none" spc="0" normalizeH="0" baseline="0" noProof="0" dirty="0">
                          <a:ln>
                            <a:noFill/>
                          </a:ln>
                          <a:solidFill>
                            <a:srgbClr val="00B050"/>
                          </a:solidFill>
                          <a:effectLst/>
                          <a:uLnTx/>
                          <a:uFillTx/>
                          <a:latin typeface="Tunga" panose="020B0502040204020203" pitchFamily="34" charset="0"/>
                          <a:ea typeface="+mn-ea"/>
                          <a:cs typeface="Tunga" panose="020B0502040204020203" pitchFamily="34" charset="0"/>
                          <a:sym typeface="Wingdings" panose="05000000000000000000" pitchFamily="2" charset="2"/>
                        </a:rPr>
                        <a:t></a:t>
                      </a:r>
                      <a:endParaRPr kumimoji="0" lang="nl-NL" sz="1000" b="0" i="0" u="none" strike="noStrike" kern="1200" cap="none" spc="0" normalizeH="0" baseline="0" noProof="0" dirty="0">
                        <a:ln>
                          <a:noFill/>
                        </a:ln>
                        <a:solidFill>
                          <a:srgbClr val="00B050"/>
                        </a:solidFill>
                        <a:effectLst/>
                        <a:uLnTx/>
                        <a:uFillTx/>
                        <a:latin typeface="Tunga" panose="020B0502040204020203" pitchFamily="34" charset="0"/>
                        <a:ea typeface="+mn-ea"/>
                        <a:cs typeface="Tunga" panose="020B0502040204020203" pitchFamily="34" charset="0"/>
                      </a:endParaRPr>
                    </a:p>
                  </a:txBody>
                  <a:tcPr marL="9525" marR="9525" marT="9525" marB="0" anchor="ctr">
                    <a:lnL>
                      <a:noFill/>
                    </a:lnL>
                    <a:lnR>
                      <a:noFill/>
                    </a:lnR>
                    <a:lnT>
                      <a:noFill/>
                    </a:lnT>
                    <a:lnB w="12700" cmpd="sng">
                      <a:noFill/>
                    </a:lnB>
                    <a:lnTlToBr w="12700" cmpd="sng">
                      <a:noFill/>
                      <a:prstDash val="solid"/>
                    </a:lnTlToBr>
                    <a:lnBlToTr w="12700" cmpd="sng">
                      <a:noFill/>
                      <a:prstDash val="solid"/>
                    </a:lnBlToTr>
                    <a:solidFill>
                      <a:srgbClr val="FF3300">
                        <a:alpha val="20000"/>
                      </a:srgbClr>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nl-NL" sz="1000" b="0" i="0" u="none" strike="noStrike" kern="1200" cap="none" spc="0" normalizeH="0" baseline="0" noProof="0" dirty="0">
                          <a:ln>
                            <a:noFill/>
                          </a:ln>
                          <a:solidFill>
                            <a:srgbClr val="FF0000"/>
                          </a:solidFill>
                          <a:effectLst/>
                          <a:uLnTx/>
                          <a:uFillTx/>
                          <a:latin typeface="Tunga" panose="020B0502040204020203" pitchFamily="34" charset="0"/>
                          <a:ea typeface="+mn-ea"/>
                          <a:cs typeface="Tunga" panose="020B0502040204020203" pitchFamily="34" charset="0"/>
                          <a:sym typeface="Wingdings" panose="05000000000000000000" pitchFamily="2" charset="2"/>
                        </a:rPr>
                        <a:t></a:t>
                      </a:r>
                      <a:endParaRPr kumimoji="0" lang="nl-NL" sz="1000" b="0" i="0" u="none" strike="noStrike" kern="1200" cap="none" spc="0" normalizeH="0" baseline="0" noProof="0" dirty="0">
                        <a:ln>
                          <a:noFill/>
                        </a:ln>
                        <a:solidFill>
                          <a:srgbClr val="FF0000"/>
                        </a:solidFill>
                        <a:effectLst/>
                        <a:uLnTx/>
                        <a:uFillTx/>
                        <a:latin typeface="Tunga" panose="020B0502040204020203" pitchFamily="34" charset="0"/>
                        <a:ea typeface="+mn-ea"/>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solidFill>
                      <a:srgbClr val="FF3300">
                        <a:alpha val="20000"/>
                      </a:srgbClr>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nl-NL" sz="1000" b="0" i="0" u="none" strike="noStrike" kern="1200" cap="none" spc="0" normalizeH="0" baseline="0" noProof="0">
                          <a:ln>
                            <a:noFill/>
                          </a:ln>
                          <a:solidFill>
                            <a:prstClr val="black"/>
                          </a:solidFill>
                          <a:effectLst/>
                          <a:uLnTx/>
                          <a:uFillTx/>
                          <a:latin typeface="Tunga" panose="020B0502040204020203" pitchFamily="34" charset="0"/>
                          <a:ea typeface="+mn-ea"/>
                          <a:cs typeface="Tunga" panose="020B0502040204020203" pitchFamily="34" charset="0"/>
                        </a:rPr>
                        <a:t>No</a:t>
                      </a:r>
                      <a:endParaRPr kumimoji="0" lang="nl-NL" sz="1000" b="0" i="0" u="none" strike="noStrike" kern="1200" cap="none" spc="0" normalizeH="0" baseline="0" noProof="0" dirty="0">
                        <a:ln>
                          <a:noFill/>
                        </a:ln>
                        <a:solidFill>
                          <a:prstClr val="black"/>
                        </a:solidFill>
                        <a:effectLst/>
                        <a:uLnTx/>
                        <a:uFillTx/>
                        <a:latin typeface="Tunga" panose="020B0502040204020203" pitchFamily="34" charset="0"/>
                        <a:ea typeface="+mn-ea"/>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solidFill>
                      <a:srgbClr val="FF3300">
                        <a:alpha val="20000"/>
                      </a:srgbClr>
                    </a:solidFill>
                  </a:tcPr>
                </a:tc>
                <a:extLst>
                  <a:ext uri="{0D108BD9-81ED-4DB2-BD59-A6C34878D82A}">
                    <a16:rowId xmlns:a16="http://schemas.microsoft.com/office/drawing/2014/main" val="10004"/>
                  </a:ext>
                </a:extLst>
              </a:tr>
              <a:tr h="290979">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nl-NL" sz="1000" b="0" i="0" u="none" strike="noStrike" kern="1200" cap="none" spc="0" normalizeH="0" baseline="0" noProof="0" dirty="0">
                          <a:ln>
                            <a:noFill/>
                          </a:ln>
                          <a:solidFill>
                            <a:prstClr val="black"/>
                          </a:solidFill>
                          <a:effectLst/>
                          <a:uLnTx/>
                          <a:uFillTx/>
                          <a:latin typeface="Tunga" panose="020B0502040204020203" pitchFamily="34" charset="0"/>
                          <a:ea typeface="+mn-ea"/>
                          <a:cs typeface="Tunga" panose="020B0502040204020203" pitchFamily="34" charset="0"/>
                        </a:rPr>
                        <a:t>APM2</a:t>
                      </a:r>
                    </a:p>
                  </a:txBody>
                  <a:tcPr>
                    <a:lnL>
                      <a:noFill/>
                    </a:lnL>
                    <a:lnR>
                      <a:noFill/>
                    </a:lnR>
                    <a:lnT>
                      <a:noFill/>
                    </a:lnT>
                    <a:lnB w="12700" cmpd="sng">
                      <a:noFill/>
                    </a:lnB>
                    <a:lnTlToBr w="12700" cmpd="sng">
                      <a:noFill/>
                      <a:prstDash val="solid"/>
                    </a:lnTlToBr>
                    <a:lnBlToTr w="12700" cmpd="sng">
                      <a:noFill/>
                      <a:prstDash val="solid"/>
                    </a:lnBlToTr>
                  </a:tcPr>
                </a:tc>
                <a:tc>
                  <a:txBody>
                    <a:bodyPr/>
                    <a:lstStyle/>
                    <a:p>
                      <a:pPr marL="0" marR="0" lvl="0" indent="0" algn="l" defTabSz="914400" rtl="0" eaLnBrk="1" fontAlgn="b" latinLnBrk="0" hangingPunct="1">
                        <a:lnSpc>
                          <a:spcPct val="100000"/>
                        </a:lnSpc>
                        <a:spcBef>
                          <a:spcPts val="0"/>
                        </a:spcBef>
                        <a:spcAft>
                          <a:spcPts val="0"/>
                        </a:spcAft>
                        <a:buClrTx/>
                        <a:buSzTx/>
                        <a:buFontTx/>
                        <a:buNone/>
                        <a:tabLst/>
                        <a:defRPr/>
                      </a:pPr>
                      <a:r>
                        <a:rPr kumimoji="0" lang="nl-NL" sz="1000" b="0" i="0" u="none" strike="noStrike" kern="1200" cap="none" spc="0" normalizeH="0" baseline="0" noProof="0" dirty="0">
                          <a:ln>
                            <a:noFill/>
                          </a:ln>
                          <a:solidFill>
                            <a:prstClr val="black"/>
                          </a:solidFill>
                          <a:effectLst/>
                          <a:uLnTx/>
                          <a:uFillTx/>
                          <a:latin typeface="Tunga" panose="020B0502040204020203" pitchFamily="34" charset="0"/>
                          <a:ea typeface="+mn-ea"/>
                          <a:cs typeface="Tunga" panose="020B0502040204020203" pitchFamily="34" charset="0"/>
                        </a:rPr>
                        <a:t>2016-09-05</a:t>
                      </a:r>
                      <a:r>
                        <a:rPr lang="nl-NL" sz="1000" b="0" i="0" u="none" strike="noStrike" dirty="0">
                          <a:solidFill>
                            <a:schemeClr val="tx1"/>
                          </a:solidFill>
                          <a:effectLst/>
                          <a:latin typeface="Tunga" panose="020B0502040204020203" pitchFamily="34" charset="0"/>
                          <a:cs typeface="Tunga" panose="020B0502040204020203" pitchFamily="34" charset="0"/>
                        </a:rPr>
                        <a:t> 13:00-17:00</a:t>
                      </a:r>
                      <a:endParaRPr kumimoji="0" lang="nl-NL" sz="1000" b="0" i="0" u="none" strike="noStrike" kern="1200" cap="none" spc="0" normalizeH="0" baseline="0" noProof="0" dirty="0">
                        <a:ln>
                          <a:noFill/>
                        </a:ln>
                        <a:solidFill>
                          <a:prstClr val="black"/>
                        </a:solidFill>
                        <a:effectLst/>
                        <a:uLnTx/>
                        <a:uFillTx/>
                        <a:latin typeface="Tunga" panose="020B0502040204020203" pitchFamily="34" charset="0"/>
                        <a:ea typeface="+mn-ea"/>
                        <a:cs typeface="Tunga" panose="020B0502040204020203" pitchFamily="34" charset="0"/>
                      </a:endParaRPr>
                    </a:p>
                  </a:txBody>
                  <a:tcPr marL="9525" marR="9525" marT="9525" marB="0" anchor="ctr">
                    <a:lnL>
                      <a:noFill/>
                    </a:lnL>
                    <a:lnR>
                      <a:noFill/>
                    </a:lnR>
                    <a:lnT>
                      <a:noFill/>
                    </a:lnT>
                    <a:lnB w="12700" cmpd="sng">
                      <a:noFill/>
                    </a:lnB>
                    <a:lnTlToBr w="12700" cmpd="sng">
                      <a:noFill/>
                      <a:prstDash val="solid"/>
                    </a:lnTlToBr>
                    <a:lnBlToTr w="12700" cmpd="sng">
                      <a:noFill/>
                      <a:prstDash val="solid"/>
                    </a:lnBlToTr>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kumimoji="0" lang="nl-NL" sz="1000" b="0" i="0" u="none" strike="noStrike" kern="1200" cap="none" spc="0" normalizeH="0" baseline="0" noProof="0" dirty="0">
                          <a:ln>
                            <a:noFill/>
                          </a:ln>
                          <a:solidFill>
                            <a:srgbClr val="00B050"/>
                          </a:solidFill>
                          <a:effectLst/>
                          <a:uLnTx/>
                          <a:uFillTx/>
                          <a:latin typeface="Tunga" panose="020B0502040204020203" pitchFamily="34" charset="0"/>
                          <a:ea typeface="+mn-ea"/>
                          <a:cs typeface="Tunga" panose="020B0502040204020203" pitchFamily="34" charset="0"/>
                          <a:sym typeface="Wingdings" panose="05000000000000000000" pitchFamily="2" charset="2"/>
                        </a:rPr>
                        <a:t></a:t>
                      </a:r>
                      <a:endParaRPr kumimoji="0" lang="nl-NL" sz="1000" b="0" i="0" u="none" strike="noStrike" kern="1200" cap="none" spc="0" normalizeH="0" baseline="0" noProof="0" dirty="0">
                        <a:ln>
                          <a:noFill/>
                        </a:ln>
                        <a:solidFill>
                          <a:srgbClr val="00B050"/>
                        </a:solidFill>
                        <a:effectLst/>
                        <a:uLnTx/>
                        <a:uFillTx/>
                        <a:latin typeface="Tunga" panose="020B0502040204020203" pitchFamily="34" charset="0"/>
                        <a:ea typeface="+mn-ea"/>
                        <a:cs typeface="Tunga" panose="020B0502040204020203" pitchFamily="34" charset="0"/>
                      </a:endParaRPr>
                    </a:p>
                  </a:txBody>
                  <a:tcPr marL="9525" marR="9525" marT="9525" marB="0" anchor="ctr">
                    <a:lnL>
                      <a:noFill/>
                    </a:lnL>
                    <a:lnR>
                      <a:noFill/>
                    </a:lnR>
                    <a:lnT>
                      <a:noFill/>
                    </a:lnT>
                    <a:lnB w="12700" cmpd="sng">
                      <a:noFill/>
                    </a:lnB>
                    <a:lnTlToBr w="12700" cmpd="sng">
                      <a:noFill/>
                      <a:prstDash val="solid"/>
                    </a:lnTlToBr>
                    <a:lnBlToTr w="12700" cmpd="sng">
                      <a:noFill/>
                      <a:prstDash val="solid"/>
                    </a:lnBlToTr>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nl-NL" sz="1000" b="0" i="0" u="none" strike="noStrike" dirty="0">
                          <a:solidFill>
                            <a:srgbClr val="00B050"/>
                          </a:solidFill>
                          <a:effectLst/>
                          <a:latin typeface="Tunga" panose="020B0502040204020203" pitchFamily="34" charset="0"/>
                          <a:cs typeface="Tunga" panose="020B0502040204020203" pitchFamily="34" charset="0"/>
                          <a:sym typeface="Wingdings" panose="05000000000000000000" pitchFamily="2" charset="2"/>
                        </a:rPr>
                        <a:t></a:t>
                      </a:r>
                      <a:endParaRPr kumimoji="0" lang="nl-NL" sz="1000" b="0" i="0" u="none" strike="noStrike" kern="1200" cap="none" spc="0" normalizeH="0" baseline="0" noProof="0" dirty="0">
                        <a:ln>
                          <a:noFill/>
                        </a:ln>
                        <a:solidFill>
                          <a:schemeClr val="tx1"/>
                        </a:solidFill>
                        <a:effectLst/>
                        <a:uLnTx/>
                        <a:uFillTx/>
                        <a:latin typeface="Tunga" panose="020B0502040204020203" pitchFamily="34" charset="0"/>
                        <a:ea typeface="+mn-ea"/>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nl-NL" sz="1000" b="0" i="0" u="none" strike="noStrike" kern="1200" cap="none" spc="0" normalizeH="0" baseline="0" noProof="0">
                          <a:ln>
                            <a:noFill/>
                          </a:ln>
                          <a:solidFill>
                            <a:prstClr val="black"/>
                          </a:solidFill>
                          <a:effectLst/>
                          <a:uLnTx/>
                          <a:uFillTx/>
                          <a:latin typeface="Tunga" panose="020B0502040204020203" pitchFamily="34" charset="0"/>
                          <a:ea typeface="+mn-ea"/>
                          <a:cs typeface="Tunga" panose="020B0502040204020203" pitchFamily="34" charset="0"/>
                        </a:rPr>
                        <a:t>No</a:t>
                      </a:r>
                      <a:endParaRPr kumimoji="0" lang="nl-NL" sz="1000" b="0" i="0" u="none" strike="noStrike" kern="1200" cap="none" spc="0" normalizeH="0" baseline="0" noProof="0" dirty="0">
                        <a:ln>
                          <a:noFill/>
                        </a:ln>
                        <a:solidFill>
                          <a:prstClr val="black"/>
                        </a:solidFill>
                        <a:effectLst/>
                        <a:uLnTx/>
                        <a:uFillTx/>
                        <a:latin typeface="Tunga" panose="020B0502040204020203" pitchFamily="34" charset="0"/>
                        <a:ea typeface="+mn-ea"/>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401745415"/>
                  </a:ext>
                </a:extLst>
              </a:tr>
              <a:tr h="290979">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nl-NL" sz="1000" b="0" i="0" u="none" strike="noStrike" kern="1200" cap="none" spc="0" normalizeH="0" baseline="0" noProof="0" dirty="0">
                          <a:ln>
                            <a:noFill/>
                          </a:ln>
                          <a:solidFill>
                            <a:prstClr val="black"/>
                          </a:solidFill>
                          <a:effectLst/>
                          <a:uLnTx/>
                          <a:uFillTx/>
                          <a:latin typeface="Tunga" panose="020B0502040204020203" pitchFamily="34" charset="0"/>
                          <a:ea typeface="+mn-ea"/>
                          <a:cs typeface="Tunga" panose="020B0502040204020203" pitchFamily="34" charset="0"/>
                        </a:rPr>
                        <a:t>Delta</a:t>
                      </a:r>
                    </a:p>
                  </a:txBody>
                  <a:tcPr>
                    <a:lnL>
                      <a:noFill/>
                    </a:lnL>
                    <a:lnR>
                      <a:noFill/>
                    </a:lnR>
                    <a:lnT>
                      <a:noFill/>
                    </a:lnT>
                    <a:lnB w="12700" cmpd="sng">
                      <a:noFill/>
                    </a:lnB>
                    <a:lnTlToBr w="12700" cmpd="sng">
                      <a:noFill/>
                      <a:prstDash val="solid"/>
                    </a:lnTlToBr>
                    <a:lnBlToTr w="12700" cmpd="sng">
                      <a:noFill/>
                      <a:prstDash val="solid"/>
                    </a:lnBlToTr>
                    <a:solidFill>
                      <a:srgbClr val="FF3300">
                        <a:alpha val="20000"/>
                      </a:srgbClr>
                    </a:solidFill>
                  </a:tcPr>
                </a:tc>
                <a:tc>
                  <a:txBody>
                    <a:bodyPr/>
                    <a:lstStyle/>
                    <a:p>
                      <a:pPr marL="0" marR="0" lvl="0" indent="0" algn="l" defTabSz="914400" rtl="0" eaLnBrk="1" fontAlgn="b" latinLnBrk="0" hangingPunct="1">
                        <a:lnSpc>
                          <a:spcPct val="100000"/>
                        </a:lnSpc>
                        <a:spcBef>
                          <a:spcPts val="0"/>
                        </a:spcBef>
                        <a:spcAft>
                          <a:spcPts val="0"/>
                        </a:spcAft>
                        <a:buClrTx/>
                        <a:buSzTx/>
                        <a:buFontTx/>
                        <a:buNone/>
                        <a:tabLst/>
                        <a:defRPr/>
                      </a:pPr>
                      <a:r>
                        <a:rPr kumimoji="0" lang="nl-NL" sz="1000" b="0" i="0" u="none" strike="noStrike" kern="1200" cap="none" spc="0" normalizeH="0" baseline="0" noProof="0" dirty="0">
                          <a:ln>
                            <a:noFill/>
                          </a:ln>
                          <a:solidFill>
                            <a:prstClr val="black"/>
                          </a:solidFill>
                          <a:effectLst/>
                          <a:uLnTx/>
                          <a:uFillTx/>
                          <a:latin typeface="Tunga" panose="020B0502040204020203" pitchFamily="34" charset="0"/>
                          <a:ea typeface="+mn-ea"/>
                          <a:cs typeface="Tunga" panose="020B0502040204020203" pitchFamily="34" charset="0"/>
                        </a:rPr>
                        <a:t>2016-09-04</a:t>
                      </a:r>
                      <a:r>
                        <a:rPr lang="nl-NL" sz="1000" b="0" i="0" u="none" strike="noStrike" dirty="0">
                          <a:solidFill>
                            <a:schemeClr val="tx1"/>
                          </a:solidFill>
                          <a:effectLst/>
                          <a:latin typeface="Tunga" panose="020B0502040204020203" pitchFamily="34" charset="0"/>
                          <a:cs typeface="Tunga" panose="020B0502040204020203" pitchFamily="34" charset="0"/>
                        </a:rPr>
                        <a:t> 13:00-17:00</a:t>
                      </a:r>
                      <a:endParaRPr kumimoji="0" lang="nl-NL" sz="1000" b="0" i="0" u="none" strike="noStrike" kern="1200" cap="none" spc="0" normalizeH="0" baseline="0" noProof="0" dirty="0">
                        <a:ln>
                          <a:noFill/>
                        </a:ln>
                        <a:solidFill>
                          <a:prstClr val="black"/>
                        </a:solidFill>
                        <a:effectLst/>
                        <a:uLnTx/>
                        <a:uFillTx/>
                        <a:latin typeface="Tunga" panose="020B0502040204020203" pitchFamily="34" charset="0"/>
                        <a:ea typeface="+mn-ea"/>
                        <a:cs typeface="Tunga" panose="020B0502040204020203" pitchFamily="34" charset="0"/>
                      </a:endParaRPr>
                    </a:p>
                  </a:txBody>
                  <a:tcPr marL="9525" marR="9525" marT="9525" marB="0" anchor="ctr">
                    <a:lnL>
                      <a:noFill/>
                    </a:lnL>
                    <a:lnR>
                      <a:noFill/>
                    </a:lnR>
                    <a:lnT>
                      <a:noFill/>
                    </a:lnT>
                    <a:lnB w="12700" cmpd="sng">
                      <a:noFill/>
                    </a:lnB>
                    <a:lnTlToBr w="12700" cmpd="sng">
                      <a:noFill/>
                      <a:prstDash val="solid"/>
                    </a:lnTlToBr>
                    <a:lnBlToTr w="12700" cmpd="sng">
                      <a:noFill/>
                      <a:prstDash val="solid"/>
                    </a:lnBlToTr>
                    <a:solidFill>
                      <a:srgbClr val="FF3300">
                        <a:alpha val="20000"/>
                      </a:srgbClr>
                    </a:solidFill>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kumimoji="0" lang="nl-NL" sz="1000" b="0" i="0" u="none" strike="noStrike" kern="1200" cap="none" spc="0" normalizeH="0" baseline="0" noProof="0" dirty="0">
                          <a:ln>
                            <a:noFill/>
                          </a:ln>
                          <a:solidFill>
                            <a:srgbClr val="00B050"/>
                          </a:solidFill>
                          <a:effectLst/>
                          <a:uLnTx/>
                          <a:uFillTx/>
                          <a:latin typeface="Tunga" panose="020B0502040204020203" pitchFamily="34" charset="0"/>
                          <a:ea typeface="+mn-ea"/>
                          <a:cs typeface="Tunga" panose="020B0502040204020203" pitchFamily="34" charset="0"/>
                          <a:sym typeface="Wingdings" panose="05000000000000000000" pitchFamily="2" charset="2"/>
                        </a:rPr>
                        <a:t></a:t>
                      </a:r>
                      <a:endParaRPr kumimoji="0" lang="nl-NL" sz="1000" b="0" i="0" u="none" strike="noStrike" kern="1200" cap="none" spc="0" normalizeH="0" baseline="0" noProof="0" dirty="0">
                        <a:ln>
                          <a:noFill/>
                        </a:ln>
                        <a:solidFill>
                          <a:srgbClr val="00B050"/>
                        </a:solidFill>
                        <a:effectLst/>
                        <a:uLnTx/>
                        <a:uFillTx/>
                        <a:latin typeface="Tunga" panose="020B0502040204020203" pitchFamily="34" charset="0"/>
                        <a:ea typeface="+mn-ea"/>
                        <a:cs typeface="Tunga" panose="020B0502040204020203" pitchFamily="34" charset="0"/>
                      </a:endParaRPr>
                    </a:p>
                  </a:txBody>
                  <a:tcPr marL="9525" marR="9525" marT="9525" marB="0" anchor="ctr">
                    <a:lnL>
                      <a:noFill/>
                    </a:lnL>
                    <a:lnR>
                      <a:noFill/>
                    </a:lnR>
                    <a:lnT>
                      <a:noFill/>
                    </a:lnT>
                    <a:lnB w="12700" cmpd="sng">
                      <a:noFill/>
                    </a:lnB>
                    <a:lnTlToBr w="12700" cmpd="sng">
                      <a:noFill/>
                      <a:prstDash val="solid"/>
                    </a:lnTlToBr>
                    <a:lnBlToTr w="12700" cmpd="sng">
                      <a:noFill/>
                      <a:prstDash val="solid"/>
                    </a:lnBlToTr>
                    <a:solidFill>
                      <a:srgbClr val="FF3300">
                        <a:alpha val="20000"/>
                      </a:srgbClr>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nl-NL" sz="1000" b="0" i="0" u="none" strike="noStrike" dirty="0">
                          <a:solidFill>
                            <a:srgbClr val="00B050"/>
                          </a:solidFill>
                          <a:effectLst/>
                          <a:latin typeface="Tunga" panose="020B0502040204020203" pitchFamily="34" charset="0"/>
                          <a:cs typeface="Tunga" panose="020B0502040204020203" pitchFamily="34" charset="0"/>
                          <a:sym typeface="Wingdings" panose="05000000000000000000" pitchFamily="2" charset="2"/>
                        </a:rPr>
                        <a:t></a:t>
                      </a:r>
                      <a:endParaRPr kumimoji="0" lang="nl-NL" sz="1000" b="0" i="0" u="none" strike="noStrike" kern="1200" cap="none" spc="0" normalizeH="0" baseline="0" noProof="0" dirty="0">
                        <a:ln>
                          <a:noFill/>
                        </a:ln>
                        <a:solidFill>
                          <a:schemeClr val="tx1"/>
                        </a:solidFill>
                        <a:effectLst/>
                        <a:uLnTx/>
                        <a:uFillTx/>
                        <a:latin typeface="Tunga" panose="020B0502040204020203" pitchFamily="34" charset="0"/>
                        <a:ea typeface="+mn-ea"/>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solidFill>
                      <a:srgbClr val="FF3300">
                        <a:alpha val="20000"/>
                      </a:srgbClr>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nl-NL" sz="1000" b="0" i="0" u="none" strike="noStrike" kern="1200" cap="none" spc="0" normalizeH="0" baseline="0" noProof="0">
                          <a:ln>
                            <a:noFill/>
                          </a:ln>
                          <a:solidFill>
                            <a:prstClr val="black"/>
                          </a:solidFill>
                          <a:effectLst/>
                          <a:uLnTx/>
                          <a:uFillTx/>
                          <a:latin typeface="Tunga" panose="020B0502040204020203" pitchFamily="34" charset="0"/>
                          <a:ea typeface="+mn-ea"/>
                          <a:cs typeface="Tunga" panose="020B0502040204020203" pitchFamily="34" charset="0"/>
                        </a:rPr>
                        <a:t>No</a:t>
                      </a:r>
                      <a:endParaRPr kumimoji="0" lang="nl-NL" sz="1000" b="0" i="0" u="none" strike="noStrike" kern="1200" cap="none" spc="0" normalizeH="0" baseline="0" noProof="0" dirty="0">
                        <a:ln>
                          <a:noFill/>
                        </a:ln>
                        <a:solidFill>
                          <a:prstClr val="black"/>
                        </a:solidFill>
                        <a:effectLst/>
                        <a:uLnTx/>
                        <a:uFillTx/>
                        <a:latin typeface="Tunga" panose="020B0502040204020203" pitchFamily="34" charset="0"/>
                        <a:ea typeface="+mn-ea"/>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solidFill>
                      <a:srgbClr val="FF3300">
                        <a:alpha val="20000"/>
                      </a:srgbClr>
                    </a:solidFill>
                  </a:tcPr>
                </a:tc>
                <a:extLst>
                  <a:ext uri="{0D108BD9-81ED-4DB2-BD59-A6C34878D82A}">
                    <a16:rowId xmlns:a16="http://schemas.microsoft.com/office/drawing/2014/main" val="1490536927"/>
                  </a:ext>
                </a:extLst>
              </a:tr>
              <a:tr h="290979">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nl-NL" sz="1000" b="0" i="0" u="none" strike="noStrike" kern="1200" cap="none" spc="0" normalizeH="0" baseline="0" noProof="0" dirty="0">
                          <a:ln>
                            <a:noFill/>
                          </a:ln>
                          <a:solidFill>
                            <a:prstClr val="black"/>
                          </a:solidFill>
                          <a:effectLst/>
                          <a:uLnTx/>
                          <a:uFillTx/>
                          <a:latin typeface="Tunga" panose="020B0502040204020203" pitchFamily="34" charset="0"/>
                          <a:ea typeface="+mn-ea"/>
                          <a:cs typeface="Tunga" panose="020B0502040204020203" pitchFamily="34" charset="0"/>
                        </a:rPr>
                        <a:t>APM1</a:t>
                      </a:r>
                    </a:p>
                  </a:txBody>
                  <a:tcPr>
                    <a:lnL>
                      <a:noFill/>
                    </a:lnL>
                    <a:lnR>
                      <a:noFill/>
                    </a:lnR>
                    <a:lnT>
                      <a:noFill/>
                    </a:lnT>
                    <a:lnB w="12700" cmpd="sng">
                      <a:noFill/>
                    </a:lnB>
                    <a:lnTlToBr w="12700" cmpd="sng">
                      <a:noFill/>
                      <a:prstDash val="solid"/>
                    </a:lnTlToBr>
                    <a:lnBlToTr w="12700" cmpd="sng">
                      <a:noFill/>
                      <a:prstDash val="solid"/>
                    </a:lnBlToTr>
                  </a:tcPr>
                </a:tc>
                <a:tc>
                  <a:txBody>
                    <a:bodyPr/>
                    <a:lstStyle/>
                    <a:p>
                      <a:pPr marL="0" marR="0" lvl="0" indent="0" algn="l" defTabSz="914400" rtl="0" eaLnBrk="1" fontAlgn="b" latinLnBrk="0" hangingPunct="1">
                        <a:lnSpc>
                          <a:spcPct val="100000"/>
                        </a:lnSpc>
                        <a:spcBef>
                          <a:spcPts val="0"/>
                        </a:spcBef>
                        <a:spcAft>
                          <a:spcPts val="0"/>
                        </a:spcAft>
                        <a:buClrTx/>
                        <a:buSzTx/>
                        <a:buFontTx/>
                        <a:buNone/>
                        <a:tabLst/>
                        <a:defRPr/>
                      </a:pPr>
                      <a:r>
                        <a:rPr kumimoji="0" lang="nl-NL" sz="1000" b="0" i="0" u="none" strike="noStrike" kern="1200" cap="none" spc="0" normalizeH="0" baseline="0" noProof="0" dirty="0">
                          <a:ln>
                            <a:noFill/>
                          </a:ln>
                          <a:solidFill>
                            <a:prstClr val="black"/>
                          </a:solidFill>
                          <a:effectLst/>
                          <a:uLnTx/>
                          <a:uFillTx/>
                          <a:latin typeface="Tunga" panose="020B0502040204020203" pitchFamily="34" charset="0"/>
                          <a:ea typeface="+mn-ea"/>
                          <a:cs typeface="Tunga" panose="020B0502040204020203" pitchFamily="34" charset="0"/>
                        </a:rPr>
                        <a:t>2016-09-07</a:t>
                      </a:r>
                      <a:r>
                        <a:rPr lang="nl-NL" sz="1000" b="0" i="0" u="none" strike="noStrike" dirty="0">
                          <a:solidFill>
                            <a:schemeClr val="tx1"/>
                          </a:solidFill>
                          <a:effectLst/>
                          <a:latin typeface="Tunga" panose="020B0502040204020203" pitchFamily="34" charset="0"/>
                          <a:cs typeface="Tunga" panose="020B0502040204020203" pitchFamily="34" charset="0"/>
                        </a:rPr>
                        <a:t> 13:00-17:00</a:t>
                      </a:r>
                      <a:endParaRPr kumimoji="0" lang="nl-NL" sz="1000" b="0" i="0" u="none" strike="noStrike" kern="1200" cap="none" spc="0" normalizeH="0" baseline="0" noProof="0" dirty="0">
                        <a:ln>
                          <a:noFill/>
                        </a:ln>
                        <a:solidFill>
                          <a:prstClr val="black"/>
                        </a:solidFill>
                        <a:effectLst/>
                        <a:uLnTx/>
                        <a:uFillTx/>
                        <a:latin typeface="Tunga" panose="020B0502040204020203" pitchFamily="34" charset="0"/>
                        <a:ea typeface="+mn-ea"/>
                        <a:cs typeface="Tunga" panose="020B0502040204020203" pitchFamily="34" charset="0"/>
                      </a:endParaRPr>
                    </a:p>
                  </a:txBody>
                  <a:tcPr marL="9525" marR="9525" marT="9525" marB="0" anchor="ctr">
                    <a:lnL>
                      <a:noFill/>
                    </a:lnL>
                    <a:lnR>
                      <a:noFill/>
                    </a:lnR>
                    <a:lnT>
                      <a:noFill/>
                    </a:lnT>
                    <a:lnB w="12700" cmpd="sng">
                      <a:noFill/>
                    </a:lnB>
                    <a:lnTlToBr w="12700" cmpd="sng">
                      <a:noFill/>
                      <a:prstDash val="solid"/>
                    </a:lnTlToBr>
                    <a:lnBlToTr w="12700" cmpd="sng">
                      <a:noFill/>
                      <a:prstDash val="solid"/>
                    </a:lnBlToTr>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kumimoji="0" lang="nl-NL" sz="1000" b="0" i="0" u="none" strike="noStrike" kern="1200" cap="none" spc="0" normalizeH="0" baseline="0" noProof="0" dirty="0">
                          <a:ln>
                            <a:noFill/>
                          </a:ln>
                          <a:solidFill>
                            <a:srgbClr val="00B050"/>
                          </a:solidFill>
                          <a:effectLst/>
                          <a:uLnTx/>
                          <a:uFillTx/>
                          <a:latin typeface="Tunga" panose="020B0502040204020203" pitchFamily="34" charset="0"/>
                          <a:ea typeface="+mn-ea"/>
                          <a:cs typeface="Tunga" panose="020B0502040204020203" pitchFamily="34" charset="0"/>
                          <a:sym typeface="Wingdings" panose="05000000000000000000" pitchFamily="2" charset="2"/>
                        </a:rPr>
                        <a:t></a:t>
                      </a:r>
                      <a:endParaRPr kumimoji="0" lang="nl-NL" sz="1000" b="0" i="0" u="none" strike="noStrike" kern="1200" cap="none" spc="0" normalizeH="0" baseline="0" noProof="0" dirty="0">
                        <a:ln>
                          <a:noFill/>
                        </a:ln>
                        <a:solidFill>
                          <a:srgbClr val="00B050"/>
                        </a:solidFill>
                        <a:effectLst/>
                        <a:uLnTx/>
                        <a:uFillTx/>
                        <a:latin typeface="Tunga" panose="020B0502040204020203" pitchFamily="34" charset="0"/>
                        <a:ea typeface="+mn-ea"/>
                        <a:cs typeface="Tunga" panose="020B0502040204020203" pitchFamily="34" charset="0"/>
                      </a:endParaRPr>
                    </a:p>
                  </a:txBody>
                  <a:tcPr marL="9525" marR="9525" marT="9525" marB="0" anchor="ctr">
                    <a:lnL>
                      <a:noFill/>
                    </a:lnL>
                    <a:lnR>
                      <a:noFill/>
                    </a:lnR>
                    <a:lnT>
                      <a:noFill/>
                    </a:lnT>
                    <a:lnB w="12700" cmpd="sng">
                      <a:noFill/>
                    </a:lnB>
                    <a:lnTlToBr w="12700" cmpd="sng">
                      <a:noFill/>
                      <a:prstDash val="solid"/>
                    </a:lnTlToBr>
                    <a:lnBlToTr w="12700" cmpd="sng">
                      <a:noFill/>
                      <a:prstDash val="solid"/>
                    </a:lnBlToTr>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nl-NL" sz="1000" b="0" i="0" u="none" strike="noStrike" kern="1200" cap="none" spc="0" normalizeH="0" baseline="0" noProof="0" dirty="0">
                          <a:ln>
                            <a:noFill/>
                          </a:ln>
                          <a:solidFill>
                            <a:schemeClr val="tx1"/>
                          </a:solidFill>
                          <a:effectLst/>
                          <a:uLnTx/>
                          <a:uFillTx/>
                          <a:latin typeface="Tunga" panose="020B0502040204020203" pitchFamily="34" charset="0"/>
                          <a:ea typeface="+mn-ea"/>
                          <a:cs typeface="Tunga" panose="020B0502040204020203" pitchFamily="34" charset="0"/>
                        </a:rPr>
                        <a:t>N/A</a:t>
                      </a:r>
                    </a:p>
                  </a:txBody>
                  <a:tcPr>
                    <a:lnL>
                      <a:noFill/>
                    </a:lnL>
                    <a:lnR>
                      <a:noFill/>
                    </a:lnR>
                    <a:lnT>
                      <a:noFill/>
                    </a:lnT>
                    <a:lnB w="12700" cmpd="sng">
                      <a:noFill/>
                    </a:lnB>
                    <a:lnTlToBr w="12700" cmpd="sng">
                      <a:noFill/>
                      <a:prstDash val="solid"/>
                    </a:lnTlToBr>
                    <a:lnBlToTr w="12700" cmpd="sng">
                      <a:noFill/>
                      <a:prstDash val="solid"/>
                    </a:lnBlToTr>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nl-NL" sz="1000" b="0" i="0" u="none" strike="noStrike" kern="1200" cap="none" spc="0" normalizeH="0" baseline="0" noProof="0">
                          <a:ln>
                            <a:noFill/>
                          </a:ln>
                          <a:solidFill>
                            <a:prstClr val="black"/>
                          </a:solidFill>
                          <a:effectLst/>
                          <a:uLnTx/>
                          <a:uFillTx/>
                          <a:latin typeface="Tunga" panose="020B0502040204020203" pitchFamily="34" charset="0"/>
                          <a:ea typeface="+mn-ea"/>
                          <a:cs typeface="Tunga" panose="020B0502040204020203" pitchFamily="34" charset="0"/>
                        </a:rPr>
                        <a:t>No</a:t>
                      </a:r>
                      <a:endParaRPr kumimoji="0" lang="nl-NL" sz="1000" b="0" i="0" u="none" strike="noStrike" kern="1200" cap="none" spc="0" normalizeH="0" baseline="0" noProof="0" dirty="0">
                        <a:ln>
                          <a:noFill/>
                        </a:ln>
                        <a:solidFill>
                          <a:prstClr val="black"/>
                        </a:solidFill>
                        <a:effectLst/>
                        <a:uLnTx/>
                        <a:uFillTx/>
                        <a:latin typeface="Tunga" panose="020B0502040204020203" pitchFamily="34" charset="0"/>
                        <a:ea typeface="+mn-ea"/>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1118260733"/>
                  </a:ext>
                </a:extLst>
              </a:tr>
              <a:tr h="290979">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nl-NL" sz="1000" b="0" i="0" u="none" strike="noStrike" kern="1200" cap="none" spc="0" normalizeH="0" baseline="0" noProof="0" dirty="0">
                          <a:ln>
                            <a:noFill/>
                          </a:ln>
                          <a:solidFill>
                            <a:prstClr val="black"/>
                          </a:solidFill>
                          <a:effectLst/>
                          <a:uLnTx/>
                          <a:uFillTx/>
                          <a:latin typeface="Tunga" panose="020B0502040204020203" pitchFamily="34" charset="0"/>
                          <a:ea typeface="+mn-ea"/>
                          <a:cs typeface="Tunga" panose="020B0502040204020203" pitchFamily="34" charset="0"/>
                        </a:rPr>
                        <a:t>Delta</a:t>
                      </a:r>
                    </a:p>
                  </a:txBody>
                  <a:tcPr>
                    <a:lnL>
                      <a:noFill/>
                    </a:lnL>
                    <a:lnR>
                      <a:noFill/>
                    </a:lnR>
                    <a:lnT>
                      <a:noFill/>
                    </a:lnT>
                    <a:lnB w="12700" cmpd="sng">
                      <a:noFill/>
                    </a:lnB>
                    <a:lnTlToBr w="12700" cmpd="sng">
                      <a:noFill/>
                      <a:prstDash val="solid"/>
                    </a:lnTlToBr>
                    <a:lnBlToTr w="12700" cmpd="sng">
                      <a:noFill/>
                      <a:prstDash val="solid"/>
                    </a:lnBlToTr>
                    <a:solidFill>
                      <a:srgbClr val="FF3300">
                        <a:alpha val="20000"/>
                      </a:srgbClr>
                    </a:solidFill>
                  </a:tcPr>
                </a:tc>
                <a:tc>
                  <a:txBody>
                    <a:bodyPr/>
                    <a:lstStyle/>
                    <a:p>
                      <a:pPr marL="0" marR="0" lvl="0" indent="0" algn="l" defTabSz="914400" rtl="0" eaLnBrk="1" fontAlgn="b" latinLnBrk="0" hangingPunct="1">
                        <a:lnSpc>
                          <a:spcPct val="100000"/>
                        </a:lnSpc>
                        <a:spcBef>
                          <a:spcPts val="0"/>
                        </a:spcBef>
                        <a:spcAft>
                          <a:spcPts val="0"/>
                        </a:spcAft>
                        <a:buClrTx/>
                        <a:buSzTx/>
                        <a:buFontTx/>
                        <a:buNone/>
                        <a:tabLst/>
                        <a:defRPr/>
                      </a:pPr>
                      <a:r>
                        <a:rPr kumimoji="0" lang="nl-NL" sz="1000" b="0" i="0" u="none" strike="noStrike" kern="1200" cap="none" spc="0" normalizeH="0" baseline="0" noProof="0" dirty="0">
                          <a:ln>
                            <a:noFill/>
                          </a:ln>
                          <a:solidFill>
                            <a:prstClr val="black"/>
                          </a:solidFill>
                          <a:effectLst/>
                          <a:uLnTx/>
                          <a:uFillTx/>
                          <a:latin typeface="Tunga" panose="020B0502040204020203" pitchFamily="34" charset="0"/>
                          <a:ea typeface="+mn-ea"/>
                          <a:cs typeface="Tunga" panose="020B0502040204020203" pitchFamily="34" charset="0"/>
                        </a:rPr>
                        <a:t>2016-09-06</a:t>
                      </a:r>
                      <a:r>
                        <a:rPr lang="nl-NL" sz="1000" b="0" i="0" u="none" strike="noStrike" dirty="0">
                          <a:solidFill>
                            <a:schemeClr val="tx1"/>
                          </a:solidFill>
                          <a:effectLst/>
                          <a:latin typeface="Tunga" panose="020B0502040204020203" pitchFamily="34" charset="0"/>
                          <a:cs typeface="Tunga" panose="020B0502040204020203" pitchFamily="34" charset="0"/>
                        </a:rPr>
                        <a:t> 13:00-17:00</a:t>
                      </a:r>
                      <a:endParaRPr kumimoji="0" lang="nl-NL" sz="1000" b="0" i="0" u="none" strike="noStrike" kern="1200" cap="none" spc="0" normalizeH="0" baseline="0" noProof="0" dirty="0">
                        <a:ln>
                          <a:noFill/>
                        </a:ln>
                        <a:solidFill>
                          <a:prstClr val="black"/>
                        </a:solidFill>
                        <a:effectLst/>
                        <a:uLnTx/>
                        <a:uFillTx/>
                        <a:latin typeface="Tunga" panose="020B0502040204020203" pitchFamily="34" charset="0"/>
                        <a:ea typeface="+mn-ea"/>
                        <a:cs typeface="Tunga" panose="020B0502040204020203" pitchFamily="34" charset="0"/>
                      </a:endParaRPr>
                    </a:p>
                  </a:txBody>
                  <a:tcPr marL="9525" marR="9525" marT="9525" marB="0" anchor="ctr">
                    <a:lnL>
                      <a:noFill/>
                    </a:lnL>
                    <a:lnR>
                      <a:noFill/>
                    </a:lnR>
                    <a:lnT>
                      <a:noFill/>
                    </a:lnT>
                    <a:lnB w="12700" cmpd="sng">
                      <a:noFill/>
                    </a:lnB>
                    <a:lnTlToBr w="12700" cmpd="sng">
                      <a:noFill/>
                      <a:prstDash val="solid"/>
                    </a:lnTlToBr>
                    <a:lnBlToTr w="12700" cmpd="sng">
                      <a:noFill/>
                      <a:prstDash val="solid"/>
                    </a:lnBlToTr>
                    <a:solidFill>
                      <a:srgbClr val="FF3300">
                        <a:alpha val="20000"/>
                      </a:srgbClr>
                    </a:solidFill>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kumimoji="0" lang="nl-NL" sz="1000" b="0" i="0" u="none" strike="noStrike" kern="1200" cap="none" spc="0" normalizeH="0" baseline="0" noProof="0" dirty="0">
                          <a:ln>
                            <a:noFill/>
                          </a:ln>
                          <a:solidFill>
                            <a:srgbClr val="00B050"/>
                          </a:solidFill>
                          <a:effectLst/>
                          <a:uLnTx/>
                          <a:uFillTx/>
                          <a:latin typeface="Tunga" panose="020B0502040204020203" pitchFamily="34" charset="0"/>
                          <a:ea typeface="+mn-ea"/>
                          <a:cs typeface="Tunga" panose="020B0502040204020203" pitchFamily="34" charset="0"/>
                          <a:sym typeface="Wingdings" panose="05000000000000000000" pitchFamily="2" charset="2"/>
                        </a:rPr>
                        <a:t></a:t>
                      </a:r>
                      <a:endParaRPr kumimoji="0" lang="nl-NL" sz="1000" b="0" i="0" u="none" strike="noStrike" kern="1200" cap="none" spc="0" normalizeH="0" baseline="0" noProof="0" dirty="0">
                        <a:ln>
                          <a:noFill/>
                        </a:ln>
                        <a:solidFill>
                          <a:srgbClr val="00B050"/>
                        </a:solidFill>
                        <a:effectLst/>
                        <a:uLnTx/>
                        <a:uFillTx/>
                        <a:latin typeface="Tunga" panose="020B0502040204020203" pitchFamily="34" charset="0"/>
                        <a:ea typeface="+mn-ea"/>
                        <a:cs typeface="Tunga" panose="020B0502040204020203" pitchFamily="34" charset="0"/>
                      </a:endParaRPr>
                    </a:p>
                  </a:txBody>
                  <a:tcPr marL="9525" marR="9525" marT="9525" marB="0" anchor="ctr">
                    <a:lnL>
                      <a:noFill/>
                    </a:lnL>
                    <a:lnR>
                      <a:noFill/>
                    </a:lnR>
                    <a:lnT>
                      <a:noFill/>
                    </a:lnT>
                    <a:lnB w="12700" cmpd="sng">
                      <a:noFill/>
                    </a:lnB>
                    <a:lnTlToBr w="12700" cmpd="sng">
                      <a:noFill/>
                      <a:prstDash val="solid"/>
                    </a:lnTlToBr>
                    <a:lnBlToTr w="12700" cmpd="sng">
                      <a:noFill/>
                      <a:prstDash val="solid"/>
                    </a:lnBlToTr>
                    <a:solidFill>
                      <a:srgbClr val="FF3300">
                        <a:alpha val="20000"/>
                      </a:srgbClr>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nl-NL" sz="1000" b="0" i="0" u="none" strike="noStrike" kern="1200" cap="none" spc="0" normalizeH="0" baseline="0" noProof="0" dirty="0">
                          <a:ln>
                            <a:noFill/>
                          </a:ln>
                          <a:solidFill>
                            <a:schemeClr val="tx1"/>
                          </a:solidFill>
                          <a:effectLst/>
                          <a:uLnTx/>
                          <a:uFillTx/>
                          <a:latin typeface="Tunga" panose="020B0502040204020203" pitchFamily="34" charset="0"/>
                          <a:ea typeface="+mn-ea"/>
                          <a:cs typeface="Tunga" panose="020B0502040204020203" pitchFamily="34" charset="0"/>
                        </a:rPr>
                        <a:t>N/A</a:t>
                      </a:r>
                    </a:p>
                  </a:txBody>
                  <a:tcPr>
                    <a:lnL>
                      <a:noFill/>
                    </a:lnL>
                    <a:lnR>
                      <a:noFill/>
                    </a:lnR>
                    <a:lnT>
                      <a:noFill/>
                    </a:lnT>
                    <a:lnB w="12700" cmpd="sng">
                      <a:noFill/>
                    </a:lnB>
                    <a:lnTlToBr w="12700" cmpd="sng">
                      <a:noFill/>
                      <a:prstDash val="solid"/>
                    </a:lnTlToBr>
                    <a:lnBlToTr w="12700" cmpd="sng">
                      <a:noFill/>
                      <a:prstDash val="solid"/>
                    </a:lnBlToTr>
                    <a:solidFill>
                      <a:srgbClr val="FF3300">
                        <a:alpha val="20000"/>
                      </a:srgbClr>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nl-NL" sz="1000" b="0" i="0" u="none" strike="noStrike" kern="1200" cap="none" spc="0" normalizeH="0" baseline="0" noProof="0">
                          <a:ln>
                            <a:noFill/>
                          </a:ln>
                          <a:solidFill>
                            <a:prstClr val="black"/>
                          </a:solidFill>
                          <a:effectLst/>
                          <a:uLnTx/>
                          <a:uFillTx/>
                          <a:latin typeface="Tunga" panose="020B0502040204020203" pitchFamily="34" charset="0"/>
                          <a:ea typeface="+mn-ea"/>
                          <a:cs typeface="Tunga" panose="020B0502040204020203" pitchFamily="34" charset="0"/>
                        </a:rPr>
                        <a:t>No</a:t>
                      </a:r>
                      <a:endParaRPr kumimoji="0" lang="nl-NL" sz="1000" b="0" i="0" u="none" strike="noStrike" kern="1200" cap="none" spc="0" normalizeH="0" baseline="0" noProof="0" dirty="0">
                        <a:ln>
                          <a:noFill/>
                        </a:ln>
                        <a:solidFill>
                          <a:prstClr val="black"/>
                        </a:solidFill>
                        <a:effectLst/>
                        <a:uLnTx/>
                        <a:uFillTx/>
                        <a:latin typeface="Tunga" panose="020B0502040204020203" pitchFamily="34" charset="0"/>
                        <a:ea typeface="+mn-ea"/>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solidFill>
                      <a:srgbClr val="FF3300">
                        <a:alpha val="20000"/>
                      </a:srgbClr>
                    </a:solidFill>
                  </a:tcPr>
                </a:tc>
                <a:extLst>
                  <a:ext uri="{0D108BD9-81ED-4DB2-BD59-A6C34878D82A}">
                    <a16:rowId xmlns:a16="http://schemas.microsoft.com/office/drawing/2014/main" val="1520971172"/>
                  </a:ext>
                </a:extLst>
              </a:tr>
              <a:tr h="290979">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nl-NL" sz="1000" b="0" i="0" u="none" strike="noStrike" kern="1200" cap="none" spc="0" normalizeH="0" baseline="0" noProof="0" dirty="0" err="1">
                          <a:ln>
                            <a:noFill/>
                          </a:ln>
                          <a:solidFill>
                            <a:prstClr val="black"/>
                          </a:solidFill>
                          <a:effectLst/>
                          <a:uLnTx/>
                          <a:uFillTx/>
                          <a:latin typeface="Tunga" panose="020B0502040204020203" pitchFamily="34" charset="0"/>
                          <a:ea typeface="+mn-ea"/>
                          <a:cs typeface="Tunga" panose="020B0502040204020203" pitchFamily="34" charset="0"/>
                        </a:rPr>
                        <a:t>Euromax</a:t>
                      </a:r>
                      <a:endParaRPr kumimoji="0" lang="nl-NL" sz="1000" b="0" i="0" u="none" strike="noStrike" kern="1200" cap="none" spc="0" normalizeH="0" baseline="0" noProof="0" dirty="0">
                        <a:ln>
                          <a:noFill/>
                        </a:ln>
                        <a:solidFill>
                          <a:prstClr val="black"/>
                        </a:solidFill>
                        <a:effectLst/>
                        <a:uLnTx/>
                        <a:uFillTx/>
                        <a:latin typeface="Tunga" panose="020B0502040204020203" pitchFamily="34" charset="0"/>
                        <a:ea typeface="+mn-ea"/>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tc>
                  <a:txBody>
                    <a:bodyPr/>
                    <a:lstStyle/>
                    <a:p>
                      <a:pPr marL="0" marR="0" lvl="0" indent="0" algn="l" defTabSz="914400" rtl="0" eaLnBrk="1" fontAlgn="b" latinLnBrk="0" hangingPunct="1">
                        <a:lnSpc>
                          <a:spcPct val="100000"/>
                        </a:lnSpc>
                        <a:spcBef>
                          <a:spcPts val="0"/>
                        </a:spcBef>
                        <a:spcAft>
                          <a:spcPts val="0"/>
                        </a:spcAft>
                        <a:buClrTx/>
                        <a:buSzTx/>
                        <a:buFontTx/>
                        <a:buNone/>
                        <a:tabLst/>
                        <a:defRPr/>
                      </a:pPr>
                      <a:r>
                        <a:rPr kumimoji="0" lang="nl-NL" sz="1000" b="0" i="0" u="none" strike="noStrike" kern="1200" cap="none" spc="0" normalizeH="0" baseline="0" noProof="0" dirty="0">
                          <a:ln>
                            <a:noFill/>
                          </a:ln>
                          <a:solidFill>
                            <a:prstClr val="black"/>
                          </a:solidFill>
                          <a:effectLst/>
                          <a:uLnTx/>
                          <a:uFillTx/>
                          <a:latin typeface="Tunga" panose="020B0502040204020203" pitchFamily="34" charset="0"/>
                          <a:ea typeface="+mn-ea"/>
                          <a:cs typeface="Tunga" panose="020B0502040204020203" pitchFamily="34" charset="0"/>
                        </a:rPr>
                        <a:t>2016-09-04</a:t>
                      </a:r>
                      <a:r>
                        <a:rPr lang="nl-NL" sz="1000" b="0" i="0" u="none" strike="noStrike" dirty="0">
                          <a:solidFill>
                            <a:schemeClr val="tx1"/>
                          </a:solidFill>
                          <a:effectLst/>
                          <a:latin typeface="Tunga" panose="020B0502040204020203" pitchFamily="34" charset="0"/>
                          <a:cs typeface="Tunga" panose="020B0502040204020203" pitchFamily="34" charset="0"/>
                        </a:rPr>
                        <a:t> 13:00-17:00</a:t>
                      </a:r>
                      <a:endParaRPr kumimoji="0" lang="nl-NL" sz="1000" b="0" i="0" u="none" strike="noStrike" kern="1200" cap="none" spc="0" normalizeH="0" baseline="0" noProof="0" dirty="0">
                        <a:ln>
                          <a:noFill/>
                        </a:ln>
                        <a:solidFill>
                          <a:prstClr val="black"/>
                        </a:solidFill>
                        <a:effectLst/>
                        <a:uLnTx/>
                        <a:uFillTx/>
                        <a:latin typeface="Tunga" panose="020B0502040204020203" pitchFamily="34" charset="0"/>
                        <a:ea typeface="+mn-ea"/>
                        <a:cs typeface="Tunga" panose="020B0502040204020203" pitchFamily="34" charset="0"/>
                      </a:endParaRPr>
                    </a:p>
                  </a:txBody>
                  <a:tcPr marL="9525" marR="9525" marT="9525" marB="0" anchor="ctr">
                    <a:lnL>
                      <a:noFill/>
                    </a:lnL>
                    <a:lnR>
                      <a:noFill/>
                    </a:lnR>
                    <a:lnT>
                      <a:noFill/>
                    </a:lnT>
                    <a:lnB w="12700" cmpd="sng">
                      <a:noFill/>
                    </a:lnB>
                    <a:lnTlToBr w="12700" cmpd="sng">
                      <a:noFill/>
                      <a:prstDash val="solid"/>
                    </a:lnTlToBr>
                    <a:lnBlToTr w="12700" cmpd="sng">
                      <a:noFill/>
                      <a:prstDash val="solid"/>
                    </a:lnBlToTr>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kumimoji="0" lang="nl-NL" sz="1000" b="0" i="0" u="none" strike="noStrike" kern="1200" cap="none" spc="0" normalizeH="0" baseline="0" noProof="0" dirty="0">
                          <a:ln>
                            <a:noFill/>
                          </a:ln>
                          <a:solidFill>
                            <a:srgbClr val="00B050"/>
                          </a:solidFill>
                          <a:effectLst/>
                          <a:uLnTx/>
                          <a:uFillTx/>
                          <a:latin typeface="Tunga" panose="020B0502040204020203" pitchFamily="34" charset="0"/>
                          <a:ea typeface="+mn-ea"/>
                          <a:cs typeface="Tunga" panose="020B0502040204020203" pitchFamily="34" charset="0"/>
                          <a:sym typeface="Wingdings" panose="05000000000000000000" pitchFamily="2" charset="2"/>
                        </a:rPr>
                        <a:t></a:t>
                      </a:r>
                      <a:endParaRPr kumimoji="0" lang="nl-NL" sz="1000" b="0" i="0" u="none" strike="noStrike" kern="1200" cap="none" spc="0" normalizeH="0" baseline="0" noProof="0" dirty="0">
                        <a:ln>
                          <a:noFill/>
                        </a:ln>
                        <a:solidFill>
                          <a:srgbClr val="00B050"/>
                        </a:solidFill>
                        <a:effectLst/>
                        <a:uLnTx/>
                        <a:uFillTx/>
                        <a:latin typeface="Tunga" panose="020B0502040204020203" pitchFamily="34" charset="0"/>
                        <a:ea typeface="+mn-ea"/>
                        <a:cs typeface="Tunga" panose="020B0502040204020203" pitchFamily="34" charset="0"/>
                      </a:endParaRPr>
                    </a:p>
                  </a:txBody>
                  <a:tcPr marL="9525" marR="9525" marT="9525" marB="0" anchor="ctr">
                    <a:lnL>
                      <a:noFill/>
                    </a:lnL>
                    <a:lnR>
                      <a:noFill/>
                    </a:lnR>
                    <a:lnT>
                      <a:noFill/>
                    </a:lnT>
                    <a:lnB w="12700" cmpd="sng">
                      <a:noFill/>
                    </a:lnB>
                    <a:lnTlToBr w="12700" cmpd="sng">
                      <a:noFill/>
                      <a:prstDash val="solid"/>
                    </a:lnTlToBr>
                    <a:lnBlToTr w="12700" cmpd="sng">
                      <a:noFill/>
                      <a:prstDash val="solid"/>
                    </a:lnBlToTr>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nl-NL" sz="1000" b="0" i="0" u="none" strike="noStrike" kern="1200" cap="none" spc="0" normalizeH="0" baseline="0" noProof="0">
                          <a:ln>
                            <a:noFill/>
                          </a:ln>
                          <a:solidFill>
                            <a:srgbClr val="00B050"/>
                          </a:solidFill>
                          <a:effectLst/>
                          <a:uLnTx/>
                          <a:uFillTx/>
                          <a:latin typeface="Tunga" panose="020B0502040204020203" pitchFamily="34" charset="0"/>
                          <a:ea typeface="+mn-ea"/>
                          <a:cs typeface="Tunga" panose="020B0502040204020203" pitchFamily="34" charset="0"/>
                          <a:sym typeface="Wingdings" panose="05000000000000000000" pitchFamily="2" charset="2"/>
                        </a:rPr>
                        <a:t></a:t>
                      </a:r>
                      <a:endParaRPr kumimoji="0" lang="nl-NL" sz="1000" b="0" i="0" u="none" strike="noStrike" kern="1200" cap="none" spc="0" normalizeH="0" baseline="0" noProof="0" dirty="0">
                        <a:ln>
                          <a:noFill/>
                        </a:ln>
                        <a:solidFill>
                          <a:prstClr val="black"/>
                        </a:solidFill>
                        <a:effectLst/>
                        <a:uLnTx/>
                        <a:uFillTx/>
                        <a:latin typeface="Tunga" panose="020B0502040204020203" pitchFamily="34" charset="0"/>
                        <a:ea typeface="+mn-ea"/>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nl-NL" sz="1000" b="0" i="0" u="none" strike="noStrike" kern="1200" cap="none" spc="0" normalizeH="0" baseline="0" noProof="0">
                          <a:ln>
                            <a:noFill/>
                          </a:ln>
                          <a:solidFill>
                            <a:prstClr val="black"/>
                          </a:solidFill>
                          <a:effectLst/>
                          <a:uLnTx/>
                          <a:uFillTx/>
                          <a:latin typeface="Tunga" panose="020B0502040204020203" pitchFamily="34" charset="0"/>
                          <a:ea typeface="+mn-ea"/>
                          <a:cs typeface="Tunga" panose="020B0502040204020203" pitchFamily="34" charset="0"/>
                        </a:rPr>
                        <a:t>No</a:t>
                      </a:r>
                      <a:endParaRPr kumimoji="0" lang="nl-NL" sz="1000" b="0" i="0" u="none" strike="noStrike" kern="1200" cap="none" spc="0" normalizeH="0" baseline="0" noProof="0" dirty="0">
                        <a:ln>
                          <a:noFill/>
                        </a:ln>
                        <a:solidFill>
                          <a:prstClr val="black"/>
                        </a:solidFill>
                        <a:effectLst/>
                        <a:uLnTx/>
                        <a:uFillTx/>
                        <a:latin typeface="Tunga" panose="020B0502040204020203" pitchFamily="34" charset="0"/>
                        <a:ea typeface="+mn-ea"/>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1969266291"/>
                  </a:ext>
                </a:extLst>
              </a:tr>
              <a:tr h="290979">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nl-NL" sz="1000" b="0" i="0" u="none" strike="noStrike" kern="1200" cap="none" spc="0" normalizeH="0" baseline="0" noProof="0" dirty="0">
                          <a:ln>
                            <a:noFill/>
                          </a:ln>
                          <a:solidFill>
                            <a:prstClr val="black"/>
                          </a:solidFill>
                          <a:effectLst/>
                          <a:uLnTx/>
                          <a:uFillTx/>
                          <a:latin typeface="Tunga" panose="020B0502040204020203" pitchFamily="34" charset="0"/>
                          <a:ea typeface="+mn-ea"/>
                          <a:cs typeface="Tunga" panose="020B0502040204020203" pitchFamily="34" charset="0"/>
                        </a:rPr>
                        <a:t>APM2</a:t>
                      </a:r>
                    </a:p>
                  </a:txBody>
                  <a:tcPr>
                    <a:lnL>
                      <a:noFill/>
                    </a:lnL>
                    <a:lnR>
                      <a:noFill/>
                    </a:lnR>
                    <a:lnT>
                      <a:noFill/>
                    </a:lnT>
                    <a:lnB w="12700" cmpd="sng">
                      <a:noFill/>
                    </a:lnB>
                    <a:lnTlToBr w="12700" cmpd="sng">
                      <a:noFill/>
                      <a:prstDash val="solid"/>
                    </a:lnTlToBr>
                    <a:lnBlToTr w="12700" cmpd="sng">
                      <a:noFill/>
                      <a:prstDash val="solid"/>
                    </a:lnBlToTr>
                    <a:solidFill>
                      <a:srgbClr val="FF3300">
                        <a:alpha val="20000"/>
                      </a:srgbClr>
                    </a:solidFill>
                  </a:tcPr>
                </a:tc>
                <a:tc>
                  <a:txBody>
                    <a:bodyPr/>
                    <a:lstStyle/>
                    <a:p>
                      <a:pPr marL="0" marR="0" lvl="0" indent="0" algn="l" defTabSz="914400" rtl="0" eaLnBrk="1" fontAlgn="b" latinLnBrk="0" hangingPunct="1">
                        <a:lnSpc>
                          <a:spcPct val="100000"/>
                        </a:lnSpc>
                        <a:spcBef>
                          <a:spcPts val="0"/>
                        </a:spcBef>
                        <a:spcAft>
                          <a:spcPts val="0"/>
                        </a:spcAft>
                        <a:buClrTx/>
                        <a:buSzTx/>
                        <a:buFontTx/>
                        <a:buNone/>
                        <a:tabLst/>
                        <a:defRPr/>
                      </a:pPr>
                      <a:r>
                        <a:rPr kumimoji="0" lang="nl-NL" sz="1000" b="0" i="0" u="none" strike="noStrike" kern="1200" cap="none" spc="0" normalizeH="0" baseline="0" noProof="0" dirty="0">
                          <a:ln>
                            <a:noFill/>
                          </a:ln>
                          <a:solidFill>
                            <a:prstClr val="black"/>
                          </a:solidFill>
                          <a:effectLst/>
                          <a:uLnTx/>
                          <a:uFillTx/>
                          <a:latin typeface="Tunga" panose="020B0502040204020203" pitchFamily="34" charset="0"/>
                          <a:ea typeface="+mn-ea"/>
                          <a:cs typeface="Tunga" panose="020B0502040204020203" pitchFamily="34" charset="0"/>
                        </a:rPr>
                        <a:t>2016-09-04</a:t>
                      </a:r>
                      <a:r>
                        <a:rPr lang="nl-NL" sz="1000" b="0" i="0" u="none" strike="noStrike" dirty="0">
                          <a:solidFill>
                            <a:schemeClr val="tx1"/>
                          </a:solidFill>
                          <a:effectLst/>
                          <a:latin typeface="Tunga" panose="020B0502040204020203" pitchFamily="34" charset="0"/>
                          <a:cs typeface="Tunga" panose="020B0502040204020203" pitchFamily="34" charset="0"/>
                        </a:rPr>
                        <a:t> 13:00-17:00</a:t>
                      </a:r>
                      <a:endParaRPr kumimoji="0" lang="nl-NL" sz="1000" b="0" i="0" u="none" strike="noStrike" kern="1200" cap="none" spc="0" normalizeH="0" baseline="0" noProof="0" dirty="0">
                        <a:ln>
                          <a:noFill/>
                        </a:ln>
                        <a:solidFill>
                          <a:prstClr val="black"/>
                        </a:solidFill>
                        <a:effectLst/>
                        <a:uLnTx/>
                        <a:uFillTx/>
                        <a:latin typeface="Tunga" panose="020B0502040204020203" pitchFamily="34" charset="0"/>
                        <a:ea typeface="+mn-ea"/>
                        <a:cs typeface="Tunga" panose="020B0502040204020203" pitchFamily="34" charset="0"/>
                      </a:endParaRPr>
                    </a:p>
                  </a:txBody>
                  <a:tcPr marL="9525" marR="9525" marT="9525" marB="0" anchor="ctr">
                    <a:lnL>
                      <a:noFill/>
                    </a:lnL>
                    <a:lnR>
                      <a:noFill/>
                    </a:lnR>
                    <a:lnT>
                      <a:noFill/>
                    </a:lnT>
                    <a:lnB w="12700" cmpd="sng">
                      <a:noFill/>
                    </a:lnB>
                    <a:lnTlToBr w="12700" cmpd="sng">
                      <a:noFill/>
                      <a:prstDash val="solid"/>
                    </a:lnTlToBr>
                    <a:lnBlToTr w="12700" cmpd="sng">
                      <a:noFill/>
                      <a:prstDash val="solid"/>
                    </a:lnBlToTr>
                    <a:solidFill>
                      <a:srgbClr val="FF3300">
                        <a:alpha val="20000"/>
                      </a:srgbClr>
                    </a:solidFill>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kumimoji="0" lang="nl-NL" sz="1000" b="0" i="0" u="none" strike="noStrike" kern="1200" cap="none" spc="0" normalizeH="0" baseline="0" noProof="0" dirty="0">
                          <a:ln>
                            <a:noFill/>
                          </a:ln>
                          <a:solidFill>
                            <a:srgbClr val="00B050"/>
                          </a:solidFill>
                          <a:effectLst/>
                          <a:uLnTx/>
                          <a:uFillTx/>
                          <a:latin typeface="Tunga" panose="020B0502040204020203" pitchFamily="34" charset="0"/>
                          <a:ea typeface="+mn-ea"/>
                          <a:cs typeface="Tunga" panose="020B0502040204020203" pitchFamily="34" charset="0"/>
                          <a:sym typeface="Wingdings" panose="05000000000000000000" pitchFamily="2" charset="2"/>
                        </a:rPr>
                        <a:t></a:t>
                      </a:r>
                      <a:endParaRPr kumimoji="0" lang="nl-NL" sz="1000" b="0" i="0" u="none" strike="noStrike" kern="1200" cap="none" spc="0" normalizeH="0" baseline="0" noProof="0" dirty="0">
                        <a:ln>
                          <a:noFill/>
                        </a:ln>
                        <a:solidFill>
                          <a:srgbClr val="00B050"/>
                        </a:solidFill>
                        <a:effectLst/>
                        <a:uLnTx/>
                        <a:uFillTx/>
                        <a:latin typeface="Tunga" panose="020B0502040204020203" pitchFamily="34" charset="0"/>
                        <a:ea typeface="+mn-ea"/>
                        <a:cs typeface="Tunga" panose="020B0502040204020203" pitchFamily="34" charset="0"/>
                      </a:endParaRPr>
                    </a:p>
                  </a:txBody>
                  <a:tcPr marL="9525" marR="9525" marT="9525" marB="0" anchor="ctr">
                    <a:lnL>
                      <a:noFill/>
                    </a:lnL>
                    <a:lnR>
                      <a:noFill/>
                    </a:lnR>
                    <a:lnT>
                      <a:noFill/>
                    </a:lnT>
                    <a:lnB w="12700" cmpd="sng">
                      <a:noFill/>
                    </a:lnB>
                    <a:lnTlToBr w="12700" cmpd="sng">
                      <a:noFill/>
                      <a:prstDash val="solid"/>
                    </a:lnTlToBr>
                    <a:lnBlToTr w="12700" cmpd="sng">
                      <a:noFill/>
                      <a:prstDash val="solid"/>
                    </a:lnBlToTr>
                    <a:solidFill>
                      <a:srgbClr val="FF3300">
                        <a:alpha val="20000"/>
                      </a:srgbClr>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nl-NL" sz="1000" b="0" i="0" u="none" strike="noStrike" kern="1200" cap="none" spc="0" normalizeH="0" baseline="0" noProof="0" dirty="0">
                          <a:ln>
                            <a:noFill/>
                          </a:ln>
                          <a:solidFill>
                            <a:srgbClr val="00B050"/>
                          </a:solidFill>
                          <a:effectLst/>
                          <a:uLnTx/>
                          <a:uFillTx/>
                          <a:latin typeface="Tunga" panose="020B0502040204020203" pitchFamily="34" charset="0"/>
                          <a:ea typeface="+mn-ea"/>
                          <a:cs typeface="Tunga" panose="020B0502040204020203" pitchFamily="34" charset="0"/>
                          <a:sym typeface="Wingdings" panose="05000000000000000000" pitchFamily="2" charset="2"/>
                        </a:rPr>
                        <a:t></a:t>
                      </a:r>
                      <a:endParaRPr kumimoji="0" lang="nl-NL" sz="1000" b="0" i="0" u="none" strike="noStrike" kern="1200" cap="none" spc="0" normalizeH="0" baseline="0" noProof="0" dirty="0">
                        <a:ln>
                          <a:noFill/>
                        </a:ln>
                        <a:solidFill>
                          <a:prstClr val="black"/>
                        </a:solidFill>
                        <a:effectLst/>
                        <a:uLnTx/>
                        <a:uFillTx/>
                        <a:latin typeface="Tunga" panose="020B0502040204020203" pitchFamily="34" charset="0"/>
                        <a:ea typeface="+mn-ea"/>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solidFill>
                      <a:srgbClr val="FF3300">
                        <a:alpha val="20000"/>
                      </a:srgbClr>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nl-NL" sz="1000" b="0" i="0" u="none" strike="noStrike" kern="1200" cap="none" spc="0" normalizeH="0" baseline="0" noProof="0">
                          <a:ln>
                            <a:noFill/>
                          </a:ln>
                          <a:solidFill>
                            <a:prstClr val="black"/>
                          </a:solidFill>
                          <a:effectLst/>
                          <a:uLnTx/>
                          <a:uFillTx/>
                          <a:latin typeface="Tunga" panose="020B0502040204020203" pitchFamily="34" charset="0"/>
                          <a:ea typeface="+mn-ea"/>
                          <a:cs typeface="Tunga" panose="020B0502040204020203" pitchFamily="34" charset="0"/>
                        </a:rPr>
                        <a:t>No</a:t>
                      </a:r>
                      <a:endParaRPr kumimoji="0" lang="nl-NL" sz="1000" b="0" i="0" u="none" strike="noStrike" kern="1200" cap="none" spc="0" normalizeH="0" baseline="0" noProof="0" dirty="0">
                        <a:ln>
                          <a:noFill/>
                        </a:ln>
                        <a:solidFill>
                          <a:prstClr val="black"/>
                        </a:solidFill>
                        <a:effectLst/>
                        <a:uLnTx/>
                        <a:uFillTx/>
                        <a:latin typeface="Tunga" panose="020B0502040204020203" pitchFamily="34" charset="0"/>
                        <a:ea typeface="+mn-ea"/>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solidFill>
                      <a:srgbClr val="FF3300">
                        <a:alpha val="20000"/>
                      </a:srgbClr>
                    </a:solidFill>
                  </a:tcPr>
                </a:tc>
                <a:extLst>
                  <a:ext uri="{0D108BD9-81ED-4DB2-BD59-A6C34878D82A}">
                    <a16:rowId xmlns:a16="http://schemas.microsoft.com/office/drawing/2014/main" val="4092043339"/>
                  </a:ext>
                </a:extLst>
              </a:tr>
              <a:tr h="290979">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nl-NL" sz="1000" b="0" i="0" u="none" strike="noStrike" kern="1200" cap="none" spc="0" normalizeH="0" baseline="0" noProof="0" dirty="0">
                          <a:ln>
                            <a:noFill/>
                          </a:ln>
                          <a:solidFill>
                            <a:prstClr val="black"/>
                          </a:solidFill>
                          <a:effectLst/>
                          <a:uLnTx/>
                          <a:uFillTx/>
                          <a:latin typeface="Tunga" panose="020B0502040204020203" pitchFamily="34" charset="0"/>
                          <a:ea typeface="+mn-ea"/>
                          <a:cs typeface="Tunga" panose="020B0502040204020203" pitchFamily="34" charset="0"/>
                        </a:rPr>
                        <a:t>RWG</a:t>
                      </a:r>
                    </a:p>
                  </a:txBody>
                  <a:tcPr>
                    <a:lnL>
                      <a:noFill/>
                    </a:lnL>
                    <a:lnR>
                      <a:noFill/>
                    </a:lnR>
                    <a:lnT>
                      <a:noFill/>
                    </a:lnT>
                    <a:lnB w="12700" cmpd="sng">
                      <a:noFill/>
                    </a:lnB>
                    <a:lnTlToBr w="12700" cmpd="sng">
                      <a:noFill/>
                      <a:prstDash val="solid"/>
                    </a:lnTlToBr>
                    <a:lnBlToTr w="12700" cmpd="sng">
                      <a:noFill/>
                      <a:prstDash val="solid"/>
                    </a:lnBlToTr>
                  </a:tcPr>
                </a:tc>
                <a:tc>
                  <a:txBody>
                    <a:bodyPr/>
                    <a:lstStyle/>
                    <a:p>
                      <a:pPr marL="0" marR="0" lvl="0" indent="0" algn="l" defTabSz="914400" rtl="0" eaLnBrk="1" fontAlgn="b" latinLnBrk="0" hangingPunct="1">
                        <a:lnSpc>
                          <a:spcPct val="100000"/>
                        </a:lnSpc>
                        <a:spcBef>
                          <a:spcPts val="0"/>
                        </a:spcBef>
                        <a:spcAft>
                          <a:spcPts val="0"/>
                        </a:spcAft>
                        <a:buClrTx/>
                        <a:buSzTx/>
                        <a:buFontTx/>
                        <a:buNone/>
                        <a:tabLst/>
                        <a:defRPr/>
                      </a:pPr>
                      <a:r>
                        <a:rPr kumimoji="0" lang="nl-NL" sz="1000" b="0" i="0" u="none" strike="noStrike" kern="1200" cap="none" spc="0" normalizeH="0" baseline="0" noProof="0" dirty="0">
                          <a:ln>
                            <a:noFill/>
                          </a:ln>
                          <a:solidFill>
                            <a:prstClr val="black"/>
                          </a:solidFill>
                          <a:effectLst/>
                          <a:uLnTx/>
                          <a:uFillTx/>
                          <a:latin typeface="Tunga" panose="020B0502040204020203" pitchFamily="34" charset="0"/>
                          <a:ea typeface="+mn-ea"/>
                          <a:cs typeface="Tunga" panose="020B0502040204020203" pitchFamily="34" charset="0"/>
                        </a:rPr>
                        <a:t>2016-09-05</a:t>
                      </a:r>
                      <a:r>
                        <a:rPr lang="nl-NL" sz="1000" b="0" i="0" u="none" strike="noStrike" dirty="0">
                          <a:solidFill>
                            <a:schemeClr val="tx1"/>
                          </a:solidFill>
                          <a:effectLst/>
                          <a:latin typeface="Tunga" panose="020B0502040204020203" pitchFamily="34" charset="0"/>
                          <a:cs typeface="Tunga" panose="020B0502040204020203" pitchFamily="34" charset="0"/>
                        </a:rPr>
                        <a:t> 13:00-17:00</a:t>
                      </a:r>
                      <a:endParaRPr kumimoji="0" lang="nl-NL" sz="1000" b="0" i="0" u="none" strike="noStrike" kern="1200" cap="none" spc="0" normalizeH="0" baseline="0" noProof="0" dirty="0">
                        <a:ln>
                          <a:noFill/>
                        </a:ln>
                        <a:solidFill>
                          <a:prstClr val="black"/>
                        </a:solidFill>
                        <a:effectLst/>
                        <a:uLnTx/>
                        <a:uFillTx/>
                        <a:latin typeface="Tunga" panose="020B0502040204020203" pitchFamily="34" charset="0"/>
                        <a:ea typeface="+mn-ea"/>
                        <a:cs typeface="Tunga" panose="020B0502040204020203" pitchFamily="34" charset="0"/>
                      </a:endParaRPr>
                    </a:p>
                  </a:txBody>
                  <a:tcPr marL="9525" marR="9525" marT="9525" marB="0" anchor="ctr">
                    <a:lnL>
                      <a:noFill/>
                    </a:lnL>
                    <a:lnR>
                      <a:noFill/>
                    </a:lnR>
                    <a:lnT>
                      <a:noFill/>
                    </a:lnT>
                    <a:lnB w="12700" cmpd="sng">
                      <a:noFill/>
                    </a:lnB>
                    <a:lnTlToBr w="12700" cmpd="sng">
                      <a:noFill/>
                      <a:prstDash val="solid"/>
                    </a:lnTlToBr>
                    <a:lnBlToTr w="12700" cmpd="sng">
                      <a:noFill/>
                      <a:prstDash val="solid"/>
                    </a:lnBlToTr>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kumimoji="0" lang="nl-NL" sz="1000" b="0" i="0" u="none" strike="noStrike" kern="1200" cap="none" spc="0" normalizeH="0" baseline="0" noProof="0" dirty="0">
                          <a:ln>
                            <a:noFill/>
                          </a:ln>
                          <a:solidFill>
                            <a:srgbClr val="00B050"/>
                          </a:solidFill>
                          <a:effectLst/>
                          <a:uLnTx/>
                          <a:uFillTx/>
                          <a:latin typeface="Tunga" panose="020B0502040204020203" pitchFamily="34" charset="0"/>
                          <a:ea typeface="+mn-ea"/>
                          <a:cs typeface="Tunga" panose="020B0502040204020203" pitchFamily="34" charset="0"/>
                          <a:sym typeface="Wingdings" panose="05000000000000000000" pitchFamily="2" charset="2"/>
                        </a:rPr>
                        <a:t></a:t>
                      </a:r>
                      <a:endParaRPr kumimoji="0" lang="nl-NL" sz="1000" b="0" i="0" u="none" strike="noStrike" kern="1200" cap="none" spc="0" normalizeH="0" baseline="0" noProof="0" dirty="0">
                        <a:ln>
                          <a:noFill/>
                        </a:ln>
                        <a:solidFill>
                          <a:srgbClr val="00B050"/>
                        </a:solidFill>
                        <a:effectLst/>
                        <a:uLnTx/>
                        <a:uFillTx/>
                        <a:latin typeface="Tunga" panose="020B0502040204020203" pitchFamily="34" charset="0"/>
                        <a:ea typeface="+mn-ea"/>
                        <a:cs typeface="Tunga" panose="020B0502040204020203" pitchFamily="34" charset="0"/>
                      </a:endParaRPr>
                    </a:p>
                  </a:txBody>
                  <a:tcPr marL="9525" marR="9525" marT="9525" marB="0" anchor="ctr">
                    <a:lnL>
                      <a:noFill/>
                    </a:lnL>
                    <a:lnR>
                      <a:noFill/>
                    </a:lnR>
                    <a:lnT>
                      <a:noFill/>
                    </a:lnT>
                    <a:lnB w="12700" cmpd="sng">
                      <a:noFill/>
                    </a:lnB>
                    <a:lnTlToBr w="12700" cmpd="sng">
                      <a:noFill/>
                      <a:prstDash val="solid"/>
                    </a:lnTlToBr>
                    <a:lnBlToTr w="12700" cmpd="sng">
                      <a:noFill/>
                      <a:prstDash val="solid"/>
                    </a:lnBlToTr>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nl-NL" sz="1000" b="0" i="0" u="none" strike="noStrike" kern="1200" cap="none" spc="0" normalizeH="0" baseline="0" noProof="0">
                          <a:ln>
                            <a:noFill/>
                          </a:ln>
                          <a:solidFill>
                            <a:srgbClr val="00B050"/>
                          </a:solidFill>
                          <a:effectLst/>
                          <a:uLnTx/>
                          <a:uFillTx/>
                          <a:latin typeface="Tunga" panose="020B0502040204020203" pitchFamily="34" charset="0"/>
                          <a:ea typeface="+mn-ea"/>
                          <a:cs typeface="Tunga" panose="020B0502040204020203" pitchFamily="34" charset="0"/>
                          <a:sym typeface="Wingdings" panose="05000000000000000000" pitchFamily="2" charset="2"/>
                        </a:rPr>
                        <a:t></a:t>
                      </a:r>
                      <a:endParaRPr kumimoji="0" lang="nl-NL" sz="1000" b="0" i="0" u="none" strike="noStrike" kern="1200" cap="none" spc="0" normalizeH="0" baseline="0" noProof="0" dirty="0">
                        <a:ln>
                          <a:noFill/>
                        </a:ln>
                        <a:solidFill>
                          <a:prstClr val="black"/>
                        </a:solidFill>
                        <a:effectLst/>
                        <a:uLnTx/>
                        <a:uFillTx/>
                        <a:latin typeface="Tunga" panose="020B0502040204020203" pitchFamily="34" charset="0"/>
                        <a:ea typeface="+mn-ea"/>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nl-NL" sz="1000" b="0" i="0" u="none" strike="noStrike" kern="1200" cap="none" spc="0" normalizeH="0" baseline="0" noProof="0">
                          <a:ln>
                            <a:noFill/>
                          </a:ln>
                          <a:solidFill>
                            <a:prstClr val="black"/>
                          </a:solidFill>
                          <a:effectLst/>
                          <a:uLnTx/>
                          <a:uFillTx/>
                          <a:latin typeface="Tunga" panose="020B0502040204020203" pitchFamily="34" charset="0"/>
                          <a:ea typeface="+mn-ea"/>
                          <a:cs typeface="Tunga" panose="020B0502040204020203" pitchFamily="34" charset="0"/>
                        </a:rPr>
                        <a:t>No</a:t>
                      </a:r>
                      <a:endParaRPr kumimoji="0" lang="nl-NL" sz="1000" b="0" i="0" u="none" strike="noStrike" kern="1200" cap="none" spc="0" normalizeH="0" baseline="0" noProof="0" dirty="0">
                        <a:ln>
                          <a:noFill/>
                        </a:ln>
                        <a:solidFill>
                          <a:prstClr val="black"/>
                        </a:solidFill>
                        <a:effectLst/>
                        <a:uLnTx/>
                        <a:uFillTx/>
                        <a:latin typeface="Tunga" panose="020B0502040204020203" pitchFamily="34" charset="0"/>
                        <a:ea typeface="+mn-ea"/>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938998342"/>
                  </a:ext>
                </a:extLst>
              </a:tr>
              <a:tr h="290979">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nl-NL" sz="1000" b="0" i="0" u="none" strike="noStrike" kern="1200" cap="none" spc="0" normalizeH="0" baseline="0" noProof="0" dirty="0">
                          <a:ln>
                            <a:noFill/>
                          </a:ln>
                          <a:solidFill>
                            <a:prstClr val="black"/>
                          </a:solidFill>
                          <a:effectLst/>
                          <a:uLnTx/>
                          <a:uFillTx/>
                          <a:latin typeface="Tunga" panose="020B0502040204020203" pitchFamily="34" charset="0"/>
                          <a:ea typeface="+mn-ea"/>
                          <a:cs typeface="Tunga" panose="020B0502040204020203" pitchFamily="34" charset="0"/>
                        </a:rPr>
                        <a:t>Delta</a:t>
                      </a:r>
                    </a:p>
                  </a:txBody>
                  <a:tcPr>
                    <a:lnL>
                      <a:noFill/>
                    </a:lnL>
                    <a:lnR>
                      <a:noFill/>
                    </a:lnR>
                    <a:lnT>
                      <a:noFill/>
                    </a:lnT>
                    <a:lnB w="12700" cmpd="sng">
                      <a:noFill/>
                    </a:lnB>
                    <a:lnTlToBr w="12700" cmpd="sng">
                      <a:noFill/>
                      <a:prstDash val="solid"/>
                    </a:lnTlToBr>
                    <a:lnBlToTr w="12700" cmpd="sng">
                      <a:noFill/>
                      <a:prstDash val="solid"/>
                    </a:lnBlToTr>
                    <a:solidFill>
                      <a:srgbClr val="FF3300">
                        <a:alpha val="20000"/>
                      </a:srgbClr>
                    </a:solidFill>
                  </a:tcPr>
                </a:tc>
                <a:tc>
                  <a:txBody>
                    <a:bodyPr/>
                    <a:lstStyle/>
                    <a:p>
                      <a:pPr marL="0" marR="0" lvl="0" indent="0" algn="l" defTabSz="914400" rtl="0" eaLnBrk="1" fontAlgn="b" latinLnBrk="0" hangingPunct="1">
                        <a:lnSpc>
                          <a:spcPct val="100000"/>
                        </a:lnSpc>
                        <a:spcBef>
                          <a:spcPts val="0"/>
                        </a:spcBef>
                        <a:spcAft>
                          <a:spcPts val="0"/>
                        </a:spcAft>
                        <a:buClrTx/>
                        <a:buSzTx/>
                        <a:buFontTx/>
                        <a:buNone/>
                        <a:tabLst/>
                        <a:defRPr/>
                      </a:pPr>
                      <a:r>
                        <a:rPr kumimoji="0" lang="nl-NL" sz="1000" b="0" i="0" u="none" strike="noStrike" kern="1200" cap="none" spc="0" normalizeH="0" baseline="0" noProof="0" dirty="0">
                          <a:ln>
                            <a:noFill/>
                          </a:ln>
                          <a:solidFill>
                            <a:prstClr val="black"/>
                          </a:solidFill>
                          <a:effectLst/>
                          <a:uLnTx/>
                          <a:uFillTx/>
                          <a:latin typeface="Tunga" panose="020B0502040204020203" pitchFamily="34" charset="0"/>
                          <a:ea typeface="+mn-ea"/>
                          <a:cs typeface="Tunga" panose="020B0502040204020203" pitchFamily="34" charset="0"/>
                        </a:rPr>
                        <a:t>2016-09-08</a:t>
                      </a:r>
                      <a:r>
                        <a:rPr lang="nl-NL" sz="1000" b="0" i="0" u="none" strike="noStrike" dirty="0">
                          <a:solidFill>
                            <a:schemeClr val="tx1"/>
                          </a:solidFill>
                          <a:effectLst/>
                          <a:latin typeface="Tunga" panose="020B0502040204020203" pitchFamily="34" charset="0"/>
                          <a:cs typeface="Tunga" panose="020B0502040204020203" pitchFamily="34" charset="0"/>
                        </a:rPr>
                        <a:t> 13:00-17:00</a:t>
                      </a:r>
                      <a:endParaRPr kumimoji="0" lang="nl-NL" sz="1000" b="0" i="0" u="none" strike="noStrike" kern="1200" cap="none" spc="0" normalizeH="0" baseline="0" noProof="0" dirty="0">
                        <a:ln>
                          <a:noFill/>
                        </a:ln>
                        <a:solidFill>
                          <a:prstClr val="black"/>
                        </a:solidFill>
                        <a:effectLst/>
                        <a:uLnTx/>
                        <a:uFillTx/>
                        <a:latin typeface="Tunga" panose="020B0502040204020203" pitchFamily="34" charset="0"/>
                        <a:ea typeface="+mn-ea"/>
                        <a:cs typeface="Tunga" panose="020B0502040204020203" pitchFamily="34" charset="0"/>
                      </a:endParaRPr>
                    </a:p>
                  </a:txBody>
                  <a:tcPr marL="9525" marR="9525" marT="9525" marB="0" anchor="ctr">
                    <a:lnL>
                      <a:noFill/>
                    </a:lnL>
                    <a:lnR>
                      <a:noFill/>
                    </a:lnR>
                    <a:lnT>
                      <a:noFill/>
                    </a:lnT>
                    <a:lnB w="12700" cmpd="sng">
                      <a:noFill/>
                    </a:lnB>
                    <a:lnTlToBr w="12700" cmpd="sng">
                      <a:noFill/>
                      <a:prstDash val="solid"/>
                    </a:lnTlToBr>
                    <a:lnBlToTr w="12700" cmpd="sng">
                      <a:noFill/>
                      <a:prstDash val="solid"/>
                    </a:lnBlToTr>
                    <a:solidFill>
                      <a:srgbClr val="FF3300">
                        <a:alpha val="20000"/>
                      </a:srgbClr>
                    </a:solidFill>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kumimoji="0" lang="nl-NL" sz="1000" b="0" i="0" u="none" strike="noStrike" kern="1200" cap="none" spc="0" normalizeH="0" baseline="0" noProof="0" dirty="0">
                          <a:ln>
                            <a:noFill/>
                          </a:ln>
                          <a:solidFill>
                            <a:srgbClr val="00B050"/>
                          </a:solidFill>
                          <a:effectLst/>
                          <a:uLnTx/>
                          <a:uFillTx/>
                          <a:latin typeface="Tunga" panose="020B0502040204020203" pitchFamily="34" charset="0"/>
                          <a:ea typeface="+mn-ea"/>
                          <a:cs typeface="Tunga" panose="020B0502040204020203" pitchFamily="34" charset="0"/>
                          <a:sym typeface="Wingdings" panose="05000000000000000000" pitchFamily="2" charset="2"/>
                        </a:rPr>
                        <a:t></a:t>
                      </a:r>
                      <a:endParaRPr kumimoji="0" lang="nl-NL" sz="1000" b="0" i="0" u="none" strike="noStrike" kern="1200" cap="none" spc="0" normalizeH="0" baseline="0" noProof="0" dirty="0">
                        <a:ln>
                          <a:noFill/>
                        </a:ln>
                        <a:solidFill>
                          <a:srgbClr val="00B050"/>
                        </a:solidFill>
                        <a:effectLst/>
                        <a:uLnTx/>
                        <a:uFillTx/>
                        <a:latin typeface="Tunga" panose="020B0502040204020203" pitchFamily="34" charset="0"/>
                        <a:ea typeface="+mn-ea"/>
                        <a:cs typeface="Tunga" panose="020B0502040204020203" pitchFamily="34" charset="0"/>
                      </a:endParaRPr>
                    </a:p>
                  </a:txBody>
                  <a:tcPr marL="9525" marR="9525" marT="9525" marB="0" anchor="ctr">
                    <a:lnL>
                      <a:noFill/>
                    </a:lnL>
                    <a:lnR>
                      <a:noFill/>
                    </a:lnR>
                    <a:lnT>
                      <a:noFill/>
                    </a:lnT>
                    <a:lnB w="12700" cmpd="sng">
                      <a:noFill/>
                    </a:lnB>
                    <a:lnTlToBr w="12700" cmpd="sng">
                      <a:noFill/>
                      <a:prstDash val="solid"/>
                    </a:lnTlToBr>
                    <a:lnBlToTr w="12700" cmpd="sng">
                      <a:noFill/>
                      <a:prstDash val="solid"/>
                    </a:lnBlToTr>
                    <a:solidFill>
                      <a:srgbClr val="FF3300">
                        <a:alpha val="20000"/>
                      </a:srgbClr>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nl-NL" sz="1000" b="0" i="0" u="none" strike="noStrike" kern="1200" cap="none" spc="0" normalizeH="0" baseline="0" noProof="0" dirty="0">
                          <a:ln>
                            <a:noFill/>
                          </a:ln>
                          <a:solidFill>
                            <a:srgbClr val="00B050"/>
                          </a:solidFill>
                          <a:effectLst/>
                          <a:uLnTx/>
                          <a:uFillTx/>
                          <a:latin typeface="Tunga" panose="020B0502040204020203" pitchFamily="34" charset="0"/>
                          <a:ea typeface="+mn-ea"/>
                          <a:cs typeface="Tunga" panose="020B0502040204020203" pitchFamily="34" charset="0"/>
                          <a:sym typeface="Wingdings" panose="05000000000000000000" pitchFamily="2" charset="2"/>
                        </a:rPr>
                        <a:t></a:t>
                      </a:r>
                      <a:endParaRPr kumimoji="0" lang="nl-NL" sz="1000" b="0" i="0" u="none" strike="noStrike" kern="1200" cap="none" spc="0" normalizeH="0" baseline="0" noProof="0" dirty="0">
                        <a:ln>
                          <a:noFill/>
                        </a:ln>
                        <a:solidFill>
                          <a:prstClr val="black"/>
                        </a:solidFill>
                        <a:effectLst/>
                        <a:uLnTx/>
                        <a:uFillTx/>
                        <a:latin typeface="Tunga" panose="020B0502040204020203" pitchFamily="34" charset="0"/>
                        <a:ea typeface="+mn-ea"/>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solidFill>
                      <a:srgbClr val="FF3300">
                        <a:alpha val="20000"/>
                      </a:srgbClr>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nl-NL" sz="1000" b="0" i="0" u="none" strike="noStrike" kern="1200" cap="none" spc="0" normalizeH="0" baseline="0" noProof="0">
                          <a:ln>
                            <a:noFill/>
                          </a:ln>
                          <a:solidFill>
                            <a:prstClr val="black"/>
                          </a:solidFill>
                          <a:effectLst/>
                          <a:uLnTx/>
                          <a:uFillTx/>
                          <a:latin typeface="Tunga" panose="020B0502040204020203" pitchFamily="34" charset="0"/>
                          <a:ea typeface="+mn-ea"/>
                          <a:cs typeface="Tunga" panose="020B0502040204020203" pitchFamily="34" charset="0"/>
                        </a:rPr>
                        <a:t>No</a:t>
                      </a:r>
                      <a:endParaRPr kumimoji="0" lang="nl-NL" sz="1000" b="0" i="0" u="none" strike="noStrike" kern="1200" cap="none" spc="0" normalizeH="0" baseline="0" noProof="0" dirty="0">
                        <a:ln>
                          <a:noFill/>
                        </a:ln>
                        <a:solidFill>
                          <a:prstClr val="black"/>
                        </a:solidFill>
                        <a:effectLst/>
                        <a:uLnTx/>
                        <a:uFillTx/>
                        <a:latin typeface="Tunga" panose="020B0502040204020203" pitchFamily="34" charset="0"/>
                        <a:ea typeface="+mn-ea"/>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solidFill>
                      <a:srgbClr val="FF3300">
                        <a:alpha val="20000"/>
                      </a:srgbClr>
                    </a:solidFill>
                  </a:tcPr>
                </a:tc>
                <a:extLst>
                  <a:ext uri="{0D108BD9-81ED-4DB2-BD59-A6C34878D82A}">
                    <a16:rowId xmlns:a16="http://schemas.microsoft.com/office/drawing/2014/main" val="3208401565"/>
                  </a:ext>
                </a:extLst>
              </a:tr>
              <a:tr h="290979">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nl-NL" sz="1000" b="0" i="0" u="none" strike="noStrike" kern="1200" cap="none" spc="0" normalizeH="0" baseline="0" noProof="0" dirty="0">
                          <a:ln>
                            <a:noFill/>
                          </a:ln>
                          <a:solidFill>
                            <a:prstClr val="black"/>
                          </a:solidFill>
                          <a:effectLst/>
                          <a:uLnTx/>
                          <a:uFillTx/>
                          <a:latin typeface="Tunga" panose="020B0502040204020203" pitchFamily="34" charset="0"/>
                          <a:ea typeface="+mn-ea"/>
                          <a:cs typeface="Tunga" panose="020B0502040204020203" pitchFamily="34" charset="0"/>
                        </a:rPr>
                        <a:t>APM2</a:t>
                      </a:r>
                    </a:p>
                  </a:txBody>
                  <a:tcPr>
                    <a:lnL>
                      <a:noFill/>
                    </a:lnL>
                    <a:lnR>
                      <a:noFill/>
                    </a:lnR>
                    <a:lnT>
                      <a:noFill/>
                    </a:lnT>
                    <a:lnB w="12700" cmpd="sng">
                      <a:noFill/>
                    </a:lnB>
                    <a:lnTlToBr w="12700" cmpd="sng">
                      <a:noFill/>
                      <a:prstDash val="solid"/>
                    </a:lnTlToBr>
                    <a:lnBlToTr w="12700" cmpd="sng">
                      <a:noFill/>
                      <a:prstDash val="solid"/>
                    </a:lnBlToTr>
                  </a:tcPr>
                </a:tc>
                <a:tc>
                  <a:txBody>
                    <a:bodyPr/>
                    <a:lstStyle/>
                    <a:p>
                      <a:pPr marL="0" marR="0" lvl="0" indent="0" algn="l" defTabSz="914400" rtl="0" eaLnBrk="1" fontAlgn="b" latinLnBrk="0" hangingPunct="1">
                        <a:lnSpc>
                          <a:spcPct val="100000"/>
                        </a:lnSpc>
                        <a:spcBef>
                          <a:spcPts val="0"/>
                        </a:spcBef>
                        <a:spcAft>
                          <a:spcPts val="0"/>
                        </a:spcAft>
                        <a:buClrTx/>
                        <a:buSzTx/>
                        <a:buFontTx/>
                        <a:buNone/>
                        <a:tabLst/>
                        <a:defRPr/>
                      </a:pPr>
                      <a:r>
                        <a:rPr kumimoji="0" lang="nl-NL" sz="1000" b="0" i="0" u="none" strike="noStrike" kern="1200" cap="none" spc="0" normalizeH="0" baseline="0" noProof="0" dirty="0">
                          <a:ln>
                            <a:noFill/>
                          </a:ln>
                          <a:solidFill>
                            <a:prstClr val="black"/>
                          </a:solidFill>
                          <a:effectLst/>
                          <a:uLnTx/>
                          <a:uFillTx/>
                          <a:latin typeface="Tunga" panose="020B0502040204020203" pitchFamily="34" charset="0"/>
                          <a:ea typeface="+mn-ea"/>
                          <a:cs typeface="Tunga" panose="020B0502040204020203" pitchFamily="34" charset="0"/>
                        </a:rPr>
                        <a:t>2016-09-04</a:t>
                      </a:r>
                      <a:r>
                        <a:rPr lang="nl-NL" sz="1000" b="0" i="0" u="none" strike="noStrike" dirty="0">
                          <a:solidFill>
                            <a:schemeClr val="tx1"/>
                          </a:solidFill>
                          <a:effectLst/>
                          <a:latin typeface="Tunga" panose="020B0502040204020203" pitchFamily="34" charset="0"/>
                          <a:cs typeface="Tunga" panose="020B0502040204020203" pitchFamily="34" charset="0"/>
                        </a:rPr>
                        <a:t> 13:00-17:00</a:t>
                      </a:r>
                      <a:endParaRPr kumimoji="0" lang="nl-NL" sz="1000" b="0" i="0" u="none" strike="noStrike" kern="1200" cap="none" spc="0" normalizeH="0" baseline="0" noProof="0" dirty="0">
                        <a:ln>
                          <a:noFill/>
                        </a:ln>
                        <a:solidFill>
                          <a:prstClr val="black"/>
                        </a:solidFill>
                        <a:effectLst/>
                        <a:uLnTx/>
                        <a:uFillTx/>
                        <a:latin typeface="Tunga" panose="020B0502040204020203" pitchFamily="34" charset="0"/>
                        <a:ea typeface="+mn-ea"/>
                        <a:cs typeface="Tunga" panose="020B0502040204020203" pitchFamily="34" charset="0"/>
                      </a:endParaRPr>
                    </a:p>
                  </a:txBody>
                  <a:tcPr marL="9525" marR="9525" marT="9525" marB="0" anchor="ctr">
                    <a:lnL>
                      <a:noFill/>
                    </a:lnL>
                    <a:lnR>
                      <a:noFill/>
                    </a:lnR>
                    <a:lnT>
                      <a:noFill/>
                    </a:lnT>
                    <a:lnB w="12700" cmpd="sng">
                      <a:noFill/>
                    </a:lnB>
                    <a:lnTlToBr w="12700" cmpd="sng">
                      <a:noFill/>
                      <a:prstDash val="solid"/>
                    </a:lnTlToBr>
                    <a:lnBlToTr w="12700" cmpd="sng">
                      <a:noFill/>
                      <a:prstDash val="solid"/>
                    </a:lnBlToTr>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kumimoji="0" lang="nl-NL" sz="1000" b="0" i="0" u="none" strike="noStrike" kern="1200" cap="none" spc="0" normalizeH="0" baseline="0" noProof="0" dirty="0">
                          <a:ln>
                            <a:noFill/>
                          </a:ln>
                          <a:solidFill>
                            <a:srgbClr val="00B050"/>
                          </a:solidFill>
                          <a:effectLst/>
                          <a:uLnTx/>
                          <a:uFillTx/>
                          <a:latin typeface="Tunga" panose="020B0502040204020203" pitchFamily="34" charset="0"/>
                          <a:ea typeface="+mn-ea"/>
                          <a:cs typeface="Tunga" panose="020B0502040204020203" pitchFamily="34" charset="0"/>
                          <a:sym typeface="Wingdings" panose="05000000000000000000" pitchFamily="2" charset="2"/>
                        </a:rPr>
                        <a:t></a:t>
                      </a:r>
                      <a:endParaRPr kumimoji="0" lang="nl-NL" sz="1000" b="0" i="0" u="none" strike="noStrike" kern="1200" cap="none" spc="0" normalizeH="0" baseline="0" noProof="0" dirty="0">
                        <a:ln>
                          <a:noFill/>
                        </a:ln>
                        <a:solidFill>
                          <a:srgbClr val="00B050"/>
                        </a:solidFill>
                        <a:effectLst/>
                        <a:uLnTx/>
                        <a:uFillTx/>
                        <a:latin typeface="Tunga" panose="020B0502040204020203" pitchFamily="34" charset="0"/>
                        <a:ea typeface="+mn-ea"/>
                        <a:cs typeface="Tunga" panose="020B0502040204020203" pitchFamily="34" charset="0"/>
                      </a:endParaRPr>
                    </a:p>
                  </a:txBody>
                  <a:tcPr marL="9525" marR="9525" marT="9525" marB="0" anchor="ctr">
                    <a:lnL>
                      <a:noFill/>
                    </a:lnL>
                    <a:lnR>
                      <a:noFill/>
                    </a:lnR>
                    <a:lnT>
                      <a:noFill/>
                    </a:lnT>
                    <a:lnB w="12700" cmpd="sng">
                      <a:noFill/>
                    </a:lnB>
                    <a:lnTlToBr w="12700" cmpd="sng">
                      <a:noFill/>
                      <a:prstDash val="solid"/>
                    </a:lnTlToBr>
                    <a:lnBlToTr w="12700" cmpd="sng">
                      <a:noFill/>
                      <a:prstDash val="solid"/>
                    </a:lnBlToTr>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nl-NL" sz="1000" b="0" i="0" u="none" strike="noStrike" kern="1200" cap="none" spc="0" normalizeH="0" baseline="0" noProof="0">
                          <a:ln>
                            <a:noFill/>
                          </a:ln>
                          <a:solidFill>
                            <a:srgbClr val="00B050"/>
                          </a:solidFill>
                          <a:effectLst/>
                          <a:uLnTx/>
                          <a:uFillTx/>
                          <a:latin typeface="Tunga" panose="020B0502040204020203" pitchFamily="34" charset="0"/>
                          <a:ea typeface="+mn-ea"/>
                          <a:cs typeface="Tunga" panose="020B0502040204020203" pitchFamily="34" charset="0"/>
                          <a:sym typeface="Wingdings" panose="05000000000000000000" pitchFamily="2" charset="2"/>
                        </a:rPr>
                        <a:t></a:t>
                      </a:r>
                      <a:endParaRPr kumimoji="0" lang="nl-NL" sz="1000" b="0" i="0" u="none" strike="noStrike" kern="1200" cap="none" spc="0" normalizeH="0" baseline="0" noProof="0" dirty="0">
                        <a:ln>
                          <a:noFill/>
                        </a:ln>
                        <a:solidFill>
                          <a:prstClr val="black"/>
                        </a:solidFill>
                        <a:effectLst/>
                        <a:uLnTx/>
                        <a:uFillTx/>
                        <a:latin typeface="Tunga" panose="020B0502040204020203" pitchFamily="34" charset="0"/>
                        <a:ea typeface="+mn-ea"/>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nl-NL" sz="1000" b="0" i="0" u="none" strike="noStrike" kern="1200" cap="none" spc="0" normalizeH="0" baseline="0" noProof="0">
                          <a:ln>
                            <a:noFill/>
                          </a:ln>
                          <a:solidFill>
                            <a:prstClr val="black"/>
                          </a:solidFill>
                          <a:effectLst/>
                          <a:uLnTx/>
                          <a:uFillTx/>
                          <a:latin typeface="Tunga" panose="020B0502040204020203" pitchFamily="34" charset="0"/>
                          <a:ea typeface="+mn-ea"/>
                          <a:cs typeface="Tunga" panose="020B0502040204020203" pitchFamily="34" charset="0"/>
                        </a:rPr>
                        <a:t>No</a:t>
                      </a:r>
                      <a:endParaRPr kumimoji="0" lang="nl-NL" sz="1000" b="0" i="0" u="none" strike="noStrike" kern="1200" cap="none" spc="0" normalizeH="0" baseline="0" noProof="0" dirty="0">
                        <a:ln>
                          <a:noFill/>
                        </a:ln>
                        <a:solidFill>
                          <a:prstClr val="black"/>
                        </a:solidFill>
                        <a:effectLst/>
                        <a:uLnTx/>
                        <a:uFillTx/>
                        <a:latin typeface="Tunga" panose="020B0502040204020203" pitchFamily="34" charset="0"/>
                        <a:ea typeface="+mn-ea"/>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691040535"/>
                  </a:ext>
                </a:extLst>
              </a:tr>
              <a:tr h="290979">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nl-NL" sz="1000" b="0" i="0" u="none" strike="noStrike" kern="1200" cap="none" spc="0" normalizeH="0" baseline="0" noProof="0" dirty="0">
                          <a:ln>
                            <a:noFill/>
                          </a:ln>
                          <a:solidFill>
                            <a:prstClr val="black"/>
                          </a:solidFill>
                          <a:effectLst/>
                          <a:uLnTx/>
                          <a:uFillTx/>
                          <a:latin typeface="Tunga" panose="020B0502040204020203" pitchFamily="34" charset="0"/>
                          <a:ea typeface="+mn-ea"/>
                          <a:cs typeface="Tunga" panose="020B0502040204020203" pitchFamily="34" charset="0"/>
                        </a:rPr>
                        <a:t>APM2</a:t>
                      </a:r>
                    </a:p>
                  </a:txBody>
                  <a:tcPr>
                    <a:lnL>
                      <a:noFill/>
                    </a:lnL>
                    <a:lnR>
                      <a:noFill/>
                    </a:lnR>
                    <a:lnT>
                      <a:noFill/>
                    </a:lnT>
                    <a:lnB w="12700" cmpd="sng">
                      <a:noFill/>
                    </a:lnB>
                    <a:lnTlToBr w="12700" cmpd="sng">
                      <a:noFill/>
                      <a:prstDash val="solid"/>
                    </a:lnTlToBr>
                    <a:lnBlToTr w="12700" cmpd="sng">
                      <a:noFill/>
                      <a:prstDash val="solid"/>
                    </a:lnBlToTr>
                    <a:solidFill>
                      <a:srgbClr val="FF3300">
                        <a:alpha val="20000"/>
                      </a:srgbClr>
                    </a:solidFill>
                  </a:tcPr>
                </a:tc>
                <a:tc>
                  <a:txBody>
                    <a:bodyPr/>
                    <a:lstStyle/>
                    <a:p>
                      <a:pPr marL="0" marR="0" lvl="0" indent="0" algn="l" defTabSz="914400" rtl="0" eaLnBrk="1" fontAlgn="b" latinLnBrk="0" hangingPunct="1">
                        <a:lnSpc>
                          <a:spcPct val="100000"/>
                        </a:lnSpc>
                        <a:spcBef>
                          <a:spcPts val="0"/>
                        </a:spcBef>
                        <a:spcAft>
                          <a:spcPts val="0"/>
                        </a:spcAft>
                        <a:buClrTx/>
                        <a:buSzTx/>
                        <a:buFontTx/>
                        <a:buNone/>
                        <a:tabLst/>
                        <a:defRPr/>
                      </a:pPr>
                      <a:r>
                        <a:rPr kumimoji="0" lang="nl-NL" sz="1000" b="0" i="0" u="none" strike="noStrike" kern="1200" cap="none" spc="0" normalizeH="0" baseline="0" noProof="0" dirty="0">
                          <a:ln>
                            <a:noFill/>
                          </a:ln>
                          <a:solidFill>
                            <a:prstClr val="black"/>
                          </a:solidFill>
                          <a:effectLst/>
                          <a:uLnTx/>
                          <a:uFillTx/>
                          <a:latin typeface="Tunga" panose="020B0502040204020203" pitchFamily="34" charset="0"/>
                          <a:ea typeface="+mn-ea"/>
                          <a:cs typeface="Tunga" panose="020B0502040204020203" pitchFamily="34" charset="0"/>
                        </a:rPr>
                        <a:t>2016-09-04</a:t>
                      </a:r>
                      <a:r>
                        <a:rPr lang="nl-NL" sz="1000" b="0" i="0" u="none" strike="noStrike" dirty="0">
                          <a:solidFill>
                            <a:schemeClr val="tx1"/>
                          </a:solidFill>
                          <a:effectLst/>
                          <a:latin typeface="Tunga" panose="020B0502040204020203" pitchFamily="34" charset="0"/>
                          <a:cs typeface="Tunga" panose="020B0502040204020203" pitchFamily="34" charset="0"/>
                        </a:rPr>
                        <a:t> 13:00-17:00</a:t>
                      </a:r>
                      <a:endParaRPr kumimoji="0" lang="nl-NL" sz="1000" b="0" i="0" u="none" strike="noStrike" kern="1200" cap="none" spc="0" normalizeH="0" baseline="0" noProof="0" dirty="0">
                        <a:ln>
                          <a:noFill/>
                        </a:ln>
                        <a:solidFill>
                          <a:prstClr val="black"/>
                        </a:solidFill>
                        <a:effectLst/>
                        <a:uLnTx/>
                        <a:uFillTx/>
                        <a:latin typeface="Tunga" panose="020B0502040204020203" pitchFamily="34" charset="0"/>
                        <a:ea typeface="+mn-ea"/>
                        <a:cs typeface="Tunga" panose="020B0502040204020203" pitchFamily="34" charset="0"/>
                      </a:endParaRPr>
                    </a:p>
                  </a:txBody>
                  <a:tcPr marL="9525" marR="9525" marT="9525" marB="0" anchor="ctr">
                    <a:lnL>
                      <a:noFill/>
                    </a:lnL>
                    <a:lnR>
                      <a:noFill/>
                    </a:lnR>
                    <a:lnT>
                      <a:noFill/>
                    </a:lnT>
                    <a:lnB w="12700" cmpd="sng">
                      <a:noFill/>
                    </a:lnB>
                    <a:lnTlToBr w="12700" cmpd="sng">
                      <a:noFill/>
                      <a:prstDash val="solid"/>
                    </a:lnTlToBr>
                    <a:lnBlToTr w="12700" cmpd="sng">
                      <a:noFill/>
                      <a:prstDash val="solid"/>
                    </a:lnBlToTr>
                    <a:solidFill>
                      <a:srgbClr val="FF3300">
                        <a:alpha val="20000"/>
                      </a:srgbClr>
                    </a:solidFill>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kumimoji="0" lang="nl-NL" sz="1000" b="0" i="0" u="none" strike="noStrike" kern="1200" cap="none" spc="0" normalizeH="0" baseline="0" noProof="0" dirty="0">
                          <a:ln>
                            <a:noFill/>
                          </a:ln>
                          <a:solidFill>
                            <a:srgbClr val="00B050"/>
                          </a:solidFill>
                          <a:effectLst/>
                          <a:uLnTx/>
                          <a:uFillTx/>
                          <a:latin typeface="Tunga" panose="020B0502040204020203" pitchFamily="34" charset="0"/>
                          <a:ea typeface="+mn-ea"/>
                          <a:cs typeface="Tunga" panose="020B0502040204020203" pitchFamily="34" charset="0"/>
                          <a:sym typeface="Wingdings" panose="05000000000000000000" pitchFamily="2" charset="2"/>
                        </a:rPr>
                        <a:t></a:t>
                      </a:r>
                      <a:endParaRPr kumimoji="0" lang="nl-NL" sz="1000" b="0" i="0" u="none" strike="noStrike" kern="1200" cap="none" spc="0" normalizeH="0" baseline="0" noProof="0" dirty="0">
                        <a:ln>
                          <a:noFill/>
                        </a:ln>
                        <a:solidFill>
                          <a:srgbClr val="00B050"/>
                        </a:solidFill>
                        <a:effectLst/>
                        <a:uLnTx/>
                        <a:uFillTx/>
                        <a:latin typeface="Tunga" panose="020B0502040204020203" pitchFamily="34" charset="0"/>
                        <a:ea typeface="+mn-ea"/>
                        <a:cs typeface="Tunga" panose="020B0502040204020203" pitchFamily="34" charset="0"/>
                      </a:endParaRPr>
                    </a:p>
                  </a:txBody>
                  <a:tcPr marL="9525" marR="9525" marT="9525" marB="0" anchor="ctr">
                    <a:lnL>
                      <a:noFill/>
                    </a:lnL>
                    <a:lnR>
                      <a:noFill/>
                    </a:lnR>
                    <a:lnT>
                      <a:noFill/>
                    </a:lnT>
                    <a:lnB w="12700" cmpd="sng">
                      <a:noFill/>
                    </a:lnB>
                    <a:lnTlToBr w="12700" cmpd="sng">
                      <a:noFill/>
                      <a:prstDash val="solid"/>
                    </a:lnTlToBr>
                    <a:lnBlToTr w="12700" cmpd="sng">
                      <a:noFill/>
                      <a:prstDash val="solid"/>
                    </a:lnBlToTr>
                    <a:solidFill>
                      <a:srgbClr val="FF3300">
                        <a:alpha val="20000"/>
                      </a:srgbClr>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nl-NL" sz="1000" b="0" i="0" u="none" strike="noStrike" kern="1200" cap="none" spc="0" normalizeH="0" baseline="0" noProof="0" dirty="0">
                          <a:ln>
                            <a:noFill/>
                          </a:ln>
                          <a:solidFill>
                            <a:srgbClr val="00B050"/>
                          </a:solidFill>
                          <a:effectLst/>
                          <a:uLnTx/>
                          <a:uFillTx/>
                          <a:latin typeface="Tunga" panose="020B0502040204020203" pitchFamily="34" charset="0"/>
                          <a:ea typeface="+mn-ea"/>
                          <a:cs typeface="Tunga" panose="020B0502040204020203" pitchFamily="34" charset="0"/>
                          <a:sym typeface="Wingdings" panose="05000000000000000000" pitchFamily="2" charset="2"/>
                        </a:rPr>
                        <a:t></a:t>
                      </a:r>
                      <a:endParaRPr kumimoji="0" lang="nl-NL" sz="1000" b="0" i="0" u="none" strike="noStrike" kern="1200" cap="none" spc="0" normalizeH="0" baseline="0" noProof="0" dirty="0">
                        <a:ln>
                          <a:noFill/>
                        </a:ln>
                        <a:solidFill>
                          <a:prstClr val="black"/>
                        </a:solidFill>
                        <a:effectLst/>
                        <a:uLnTx/>
                        <a:uFillTx/>
                        <a:latin typeface="Tunga" panose="020B0502040204020203" pitchFamily="34" charset="0"/>
                        <a:ea typeface="+mn-ea"/>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solidFill>
                      <a:srgbClr val="FF3300">
                        <a:alpha val="20000"/>
                      </a:srgbClr>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nl-NL" sz="1000" b="0" i="0" u="none" strike="noStrike" kern="1200" cap="none" spc="0" normalizeH="0" baseline="0" noProof="0">
                          <a:ln>
                            <a:noFill/>
                          </a:ln>
                          <a:solidFill>
                            <a:prstClr val="black"/>
                          </a:solidFill>
                          <a:effectLst/>
                          <a:uLnTx/>
                          <a:uFillTx/>
                          <a:latin typeface="Tunga" panose="020B0502040204020203" pitchFamily="34" charset="0"/>
                          <a:ea typeface="+mn-ea"/>
                          <a:cs typeface="Tunga" panose="020B0502040204020203" pitchFamily="34" charset="0"/>
                        </a:rPr>
                        <a:t>No</a:t>
                      </a:r>
                      <a:endParaRPr kumimoji="0" lang="nl-NL" sz="1000" b="0" i="0" u="none" strike="noStrike" kern="1200" cap="none" spc="0" normalizeH="0" baseline="0" noProof="0" dirty="0">
                        <a:ln>
                          <a:noFill/>
                        </a:ln>
                        <a:solidFill>
                          <a:prstClr val="black"/>
                        </a:solidFill>
                        <a:effectLst/>
                        <a:uLnTx/>
                        <a:uFillTx/>
                        <a:latin typeface="Tunga" panose="020B0502040204020203" pitchFamily="34" charset="0"/>
                        <a:ea typeface="+mn-ea"/>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solidFill>
                      <a:srgbClr val="FF3300">
                        <a:alpha val="20000"/>
                      </a:srgbClr>
                    </a:solidFill>
                  </a:tcPr>
                </a:tc>
                <a:extLst>
                  <a:ext uri="{0D108BD9-81ED-4DB2-BD59-A6C34878D82A}">
                    <a16:rowId xmlns:a16="http://schemas.microsoft.com/office/drawing/2014/main" val="1818785305"/>
                  </a:ext>
                </a:extLst>
              </a:tr>
              <a:tr h="290979">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nl-NL" sz="1000" b="0" i="0" u="none" strike="noStrike" kern="1200" cap="none" spc="0" normalizeH="0" baseline="0" noProof="0" dirty="0">
                          <a:ln>
                            <a:noFill/>
                          </a:ln>
                          <a:solidFill>
                            <a:prstClr val="black"/>
                          </a:solidFill>
                          <a:effectLst/>
                          <a:uLnTx/>
                          <a:uFillTx/>
                          <a:latin typeface="Tunga" panose="020B0502040204020203" pitchFamily="34" charset="0"/>
                          <a:ea typeface="+mn-ea"/>
                          <a:cs typeface="Tunga" panose="020B0502040204020203" pitchFamily="34" charset="0"/>
                        </a:rPr>
                        <a:t>APM2</a:t>
                      </a:r>
                    </a:p>
                  </a:txBody>
                  <a:tcPr>
                    <a:lnL>
                      <a:noFill/>
                    </a:lnL>
                    <a:lnR>
                      <a:noFill/>
                    </a:lnR>
                    <a:lnT>
                      <a:noFill/>
                    </a:lnT>
                    <a:lnB w="12700" cmpd="sng">
                      <a:noFill/>
                    </a:lnB>
                    <a:lnTlToBr w="12700" cmpd="sng">
                      <a:noFill/>
                      <a:prstDash val="solid"/>
                    </a:lnTlToBr>
                    <a:lnBlToTr w="12700" cmpd="sng">
                      <a:noFill/>
                      <a:prstDash val="solid"/>
                    </a:lnBlToTr>
                  </a:tcPr>
                </a:tc>
                <a:tc>
                  <a:txBody>
                    <a:bodyPr/>
                    <a:lstStyle/>
                    <a:p>
                      <a:pPr marL="0" marR="0" lvl="0" indent="0" algn="l" defTabSz="914400" rtl="0" eaLnBrk="1" fontAlgn="b" latinLnBrk="0" hangingPunct="1">
                        <a:lnSpc>
                          <a:spcPct val="100000"/>
                        </a:lnSpc>
                        <a:spcBef>
                          <a:spcPts val="0"/>
                        </a:spcBef>
                        <a:spcAft>
                          <a:spcPts val="0"/>
                        </a:spcAft>
                        <a:buClrTx/>
                        <a:buSzTx/>
                        <a:buFontTx/>
                        <a:buNone/>
                        <a:tabLst/>
                        <a:defRPr/>
                      </a:pPr>
                      <a:r>
                        <a:rPr kumimoji="0" lang="nl-NL" sz="1000" b="0" i="0" u="none" strike="noStrike" kern="1200" cap="none" spc="0" normalizeH="0" baseline="0" noProof="0" dirty="0">
                          <a:ln>
                            <a:noFill/>
                          </a:ln>
                          <a:solidFill>
                            <a:prstClr val="black"/>
                          </a:solidFill>
                          <a:effectLst/>
                          <a:uLnTx/>
                          <a:uFillTx/>
                          <a:latin typeface="Tunga" panose="020B0502040204020203" pitchFamily="34" charset="0"/>
                          <a:ea typeface="+mn-ea"/>
                          <a:cs typeface="Tunga" panose="020B0502040204020203" pitchFamily="34" charset="0"/>
                        </a:rPr>
                        <a:t>2016-09-04</a:t>
                      </a:r>
                      <a:r>
                        <a:rPr lang="nl-NL" sz="1000" b="0" i="0" u="none" strike="noStrike" dirty="0">
                          <a:solidFill>
                            <a:schemeClr val="tx1"/>
                          </a:solidFill>
                          <a:effectLst/>
                          <a:latin typeface="Tunga" panose="020B0502040204020203" pitchFamily="34" charset="0"/>
                          <a:cs typeface="Tunga" panose="020B0502040204020203" pitchFamily="34" charset="0"/>
                        </a:rPr>
                        <a:t> 13:00-17:00</a:t>
                      </a:r>
                    </a:p>
                  </a:txBody>
                  <a:tcPr marL="9525" marR="9525" marT="9525" marB="0" anchor="ctr">
                    <a:lnL>
                      <a:noFill/>
                    </a:lnL>
                    <a:lnR>
                      <a:noFill/>
                    </a:lnR>
                    <a:lnT>
                      <a:noFill/>
                    </a:lnT>
                    <a:lnB w="12700" cmpd="sng">
                      <a:noFill/>
                    </a:lnB>
                    <a:lnTlToBr w="12700" cmpd="sng">
                      <a:noFill/>
                      <a:prstDash val="solid"/>
                    </a:lnTlToBr>
                    <a:lnBlToTr w="12700" cmpd="sng">
                      <a:noFill/>
                      <a:prstDash val="solid"/>
                    </a:lnBlToTr>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kumimoji="0" lang="nl-NL" sz="1000" b="0" i="0" u="none" strike="noStrike" kern="1200" cap="none" spc="0" normalizeH="0" baseline="0" noProof="0" dirty="0">
                          <a:ln>
                            <a:noFill/>
                          </a:ln>
                          <a:solidFill>
                            <a:srgbClr val="00B050"/>
                          </a:solidFill>
                          <a:effectLst/>
                          <a:uLnTx/>
                          <a:uFillTx/>
                          <a:latin typeface="Tunga" panose="020B0502040204020203" pitchFamily="34" charset="0"/>
                          <a:ea typeface="+mn-ea"/>
                          <a:cs typeface="Tunga" panose="020B0502040204020203" pitchFamily="34" charset="0"/>
                          <a:sym typeface="Wingdings" panose="05000000000000000000" pitchFamily="2" charset="2"/>
                        </a:rPr>
                        <a:t></a:t>
                      </a:r>
                      <a:endParaRPr kumimoji="0" lang="nl-NL" sz="1000" b="0" i="0" u="none" strike="noStrike" kern="1200" cap="none" spc="0" normalizeH="0" baseline="0" noProof="0" dirty="0">
                        <a:ln>
                          <a:noFill/>
                        </a:ln>
                        <a:solidFill>
                          <a:srgbClr val="00B050"/>
                        </a:solidFill>
                        <a:effectLst/>
                        <a:uLnTx/>
                        <a:uFillTx/>
                        <a:latin typeface="Tunga" panose="020B0502040204020203" pitchFamily="34" charset="0"/>
                        <a:ea typeface="+mn-ea"/>
                        <a:cs typeface="Tunga" panose="020B0502040204020203" pitchFamily="34" charset="0"/>
                      </a:endParaRPr>
                    </a:p>
                  </a:txBody>
                  <a:tcPr marL="9525" marR="9525" marT="9525" marB="0" anchor="ctr">
                    <a:lnL>
                      <a:noFill/>
                    </a:lnL>
                    <a:lnR>
                      <a:noFill/>
                    </a:lnR>
                    <a:lnT>
                      <a:noFill/>
                    </a:lnT>
                    <a:lnB w="12700" cmpd="sng">
                      <a:noFill/>
                    </a:lnB>
                    <a:lnTlToBr w="12700" cmpd="sng">
                      <a:noFill/>
                      <a:prstDash val="solid"/>
                    </a:lnTlToBr>
                    <a:lnBlToTr w="12700" cmpd="sng">
                      <a:noFill/>
                      <a:prstDash val="solid"/>
                    </a:lnBlToTr>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nl-NL" sz="1000" b="0" i="0" u="none" strike="noStrike" kern="1200" cap="none" spc="0" normalizeH="0" baseline="0" noProof="0" dirty="0">
                          <a:ln>
                            <a:noFill/>
                          </a:ln>
                          <a:solidFill>
                            <a:srgbClr val="00B050"/>
                          </a:solidFill>
                          <a:effectLst/>
                          <a:uLnTx/>
                          <a:uFillTx/>
                          <a:latin typeface="Tunga" panose="020B0502040204020203" pitchFamily="34" charset="0"/>
                          <a:ea typeface="+mn-ea"/>
                          <a:cs typeface="Tunga" panose="020B0502040204020203" pitchFamily="34" charset="0"/>
                          <a:sym typeface="Wingdings" panose="05000000000000000000" pitchFamily="2" charset="2"/>
                        </a:rPr>
                        <a:t></a:t>
                      </a:r>
                      <a:endParaRPr kumimoji="0" lang="nl-NL" sz="1000" b="0" i="0" u="none" strike="noStrike" kern="1200" cap="none" spc="0" normalizeH="0" baseline="0" noProof="0" dirty="0">
                        <a:ln>
                          <a:noFill/>
                        </a:ln>
                        <a:solidFill>
                          <a:prstClr val="black"/>
                        </a:solidFill>
                        <a:effectLst/>
                        <a:uLnTx/>
                        <a:uFillTx/>
                        <a:latin typeface="Tunga" panose="020B0502040204020203" pitchFamily="34" charset="0"/>
                        <a:ea typeface="+mn-ea"/>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nl-NL" sz="1000" b="0" i="0" u="none" strike="noStrike" kern="1200" cap="none" spc="0" normalizeH="0" baseline="0" noProof="0" dirty="0">
                          <a:ln>
                            <a:noFill/>
                          </a:ln>
                          <a:solidFill>
                            <a:prstClr val="black"/>
                          </a:solidFill>
                          <a:effectLst/>
                          <a:uLnTx/>
                          <a:uFillTx/>
                          <a:latin typeface="Tunga" panose="020B0502040204020203" pitchFamily="34" charset="0"/>
                          <a:ea typeface="+mn-ea"/>
                          <a:cs typeface="Tunga" panose="020B0502040204020203" pitchFamily="34" charset="0"/>
                        </a:rPr>
                        <a:t>No</a:t>
                      </a:r>
                    </a:p>
                  </a:txBody>
                  <a:tcPr>
                    <a:lnL>
                      <a:noFill/>
                    </a:lnL>
                    <a:lnR>
                      <a:noFill/>
                    </a:lnR>
                    <a:lnT>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766357923"/>
                  </a:ext>
                </a:extLst>
              </a:tr>
            </a:tbl>
          </a:graphicData>
        </a:graphic>
      </p:graphicFrame>
      <p:pic>
        <p:nvPicPr>
          <p:cNvPr id="33806" name="Picture 14" descr="Filter 2 icon">
            <a:hlinkClick r:id="rId4" action="ppaction://hlinksldjump"/>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10369375" y="604187"/>
            <a:ext cx="454802" cy="454802"/>
          </a:xfrm>
          <a:prstGeom prst="rect">
            <a:avLst/>
          </a:prstGeom>
          <a:noFill/>
          <a:extLst>
            <a:ext uri="{909E8E84-426E-40DD-AFC4-6F175D3DCCD1}">
              <a14:hiddenFill xmlns:a14="http://schemas.microsoft.com/office/drawing/2010/main">
                <a:solidFill>
                  <a:srgbClr val="FFFFFF"/>
                </a:solidFill>
              </a14:hiddenFill>
            </a:ext>
          </a:extLst>
        </p:spPr>
      </p:pic>
      <p:sp>
        <p:nvSpPr>
          <p:cNvPr id="13" name="Rectangle 12"/>
          <p:cNvSpPr/>
          <p:nvPr/>
        </p:nvSpPr>
        <p:spPr>
          <a:xfrm>
            <a:off x="10898083" y="611984"/>
            <a:ext cx="989117" cy="369332"/>
          </a:xfrm>
          <a:prstGeom prst="rect">
            <a:avLst/>
          </a:prstGeom>
        </p:spPr>
        <p:txBody>
          <a:bodyPr wrap="none">
            <a:spAutoFit/>
          </a:bodyPr>
          <a:lstStyle/>
          <a:p>
            <a:pPr algn="ctr"/>
            <a:r>
              <a:rPr lang="nl-NL" dirty="0"/>
              <a:t>Filter list</a:t>
            </a:r>
          </a:p>
        </p:txBody>
      </p:sp>
      <p:pic>
        <p:nvPicPr>
          <p:cNvPr id="14" name="Picture 11" descr="Button Refresh icon">
            <a:hlinkClick r:id="rId6" action="ppaction://hlinksldjump"/>
          </p:cNvPr>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457200" y="573302"/>
            <a:ext cx="381000" cy="381000"/>
          </a:xfrm>
          <a:prstGeom prst="rect">
            <a:avLst/>
          </a:prstGeom>
          <a:noFill/>
          <a:extLst>
            <a:ext uri="{909E8E84-426E-40DD-AFC4-6F175D3DCCD1}">
              <a14:hiddenFill xmlns:a14="http://schemas.microsoft.com/office/drawing/2010/main">
                <a:solidFill>
                  <a:srgbClr val="FFFFFF"/>
                </a:solidFill>
              </a14:hiddenFill>
            </a:ext>
          </a:extLst>
        </p:spPr>
      </p:pic>
      <p:sp>
        <p:nvSpPr>
          <p:cNvPr id="15" name="Rectangle 14"/>
          <p:cNvSpPr/>
          <p:nvPr/>
        </p:nvSpPr>
        <p:spPr>
          <a:xfrm>
            <a:off x="862652" y="595314"/>
            <a:ext cx="1972912" cy="369332"/>
          </a:xfrm>
          <a:prstGeom prst="rect">
            <a:avLst/>
          </a:prstGeom>
        </p:spPr>
        <p:txBody>
          <a:bodyPr wrap="none">
            <a:spAutoFit/>
          </a:bodyPr>
          <a:lstStyle/>
          <a:p>
            <a:pPr algn="ctr"/>
            <a:r>
              <a:rPr lang="nl-NL" dirty="0" err="1"/>
              <a:t>Refresh</a:t>
            </a:r>
            <a:r>
              <a:rPr lang="nl-NL" dirty="0"/>
              <a:t> status data</a:t>
            </a:r>
          </a:p>
        </p:txBody>
      </p:sp>
      <p:sp>
        <p:nvSpPr>
          <p:cNvPr id="18" name="Rectangle 17">
            <a:hlinkClick r:id="rId8" action="ppaction://hlinksldjump"/>
          </p:cNvPr>
          <p:cNvSpPr/>
          <p:nvPr/>
        </p:nvSpPr>
        <p:spPr>
          <a:xfrm>
            <a:off x="667870" y="1752600"/>
            <a:ext cx="9466729" cy="29368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 name="Slide Number Placeholder 1"/>
          <p:cNvSpPr>
            <a:spLocks noGrp="1"/>
          </p:cNvSpPr>
          <p:nvPr>
            <p:ph type="sldNum" sz="quarter" idx="12"/>
          </p:nvPr>
        </p:nvSpPr>
        <p:spPr/>
        <p:txBody>
          <a:bodyPr/>
          <a:lstStyle/>
          <a:p>
            <a:fld id="{B6F15528-21DE-4FAA-801E-634DDDAF4B2B}" type="slidenum">
              <a:rPr lang="en-US" smtClean="0"/>
              <a:pPr/>
              <a:t>47</a:t>
            </a:fld>
            <a:endParaRPr lang="en-US"/>
          </a:p>
        </p:txBody>
      </p:sp>
      <p:sp>
        <p:nvSpPr>
          <p:cNvPr id="19" name="Flowchart: Manual Operation 18">
            <a:hlinkClick r:id="rId9" action="ppaction://hlinksldjump"/>
          </p:cNvPr>
          <p:cNvSpPr/>
          <p:nvPr/>
        </p:nvSpPr>
        <p:spPr>
          <a:xfrm rot="5400000">
            <a:off x="11734800" y="6393968"/>
            <a:ext cx="762000" cy="152400"/>
          </a:xfrm>
          <a:prstGeom prst="flowChartManualOperation">
            <a:avLst/>
          </a:prstGeom>
          <a:solidFill>
            <a:schemeClr val="accent1">
              <a:lumMod val="60000"/>
              <a:lumOff val="40000"/>
            </a:schemeClr>
          </a:solidFill>
          <a:ln>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nl-NL" sz="800" dirty="0">
                <a:solidFill>
                  <a:schemeClr val="tx1"/>
                </a:solidFill>
              </a:rPr>
              <a:t>Data</a:t>
            </a:r>
            <a:endParaRPr lang="nl-NL" sz="800" dirty="0"/>
          </a:p>
        </p:txBody>
      </p:sp>
      <p:sp>
        <p:nvSpPr>
          <p:cNvPr id="20" name="Flowchart: Manual Operation 19">
            <a:hlinkClick r:id="rId10" action="ppaction://hlinksldjump"/>
          </p:cNvPr>
          <p:cNvSpPr/>
          <p:nvPr/>
        </p:nvSpPr>
        <p:spPr>
          <a:xfrm rot="5400000">
            <a:off x="11734800" y="5622443"/>
            <a:ext cx="762000" cy="152400"/>
          </a:xfrm>
          <a:prstGeom prst="flowChartManualOperation">
            <a:avLst/>
          </a:prstGeom>
          <a:solidFill>
            <a:srgbClr val="EEECE1"/>
          </a:solidFill>
          <a:ln>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vert="horz" lIns="0" tIns="0" rIns="0" bIns="0" rtlCol="0" anchor="ctr"/>
          <a:lstStyle/>
          <a:p>
            <a:pPr algn="ctr"/>
            <a:r>
              <a:rPr lang="nl-NL" sz="900" dirty="0" err="1">
                <a:solidFill>
                  <a:schemeClr val="tx1"/>
                </a:solidFill>
              </a:rPr>
              <a:t>Process</a:t>
            </a:r>
            <a:endParaRPr lang="nl-NL" sz="900" dirty="0">
              <a:solidFill>
                <a:schemeClr val="tx1"/>
              </a:solidFill>
            </a:endParaRPr>
          </a:p>
        </p:txBody>
      </p:sp>
    </p:spTree>
    <p:controls>
      <mc:AlternateContent xmlns:mc="http://schemas.openxmlformats.org/markup-compatibility/2006">
        <mc:Choice xmlns:v="urn:schemas-microsoft-com:vml" Requires="v">
          <p:control spid="51326" name="ScrollBar1" r:id="rId2" imgW="142920" imgH="5638680"/>
        </mc:Choice>
        <mc:Fallback>
          <p:control name="ScrollBar1" r:id="rId2" imgW="142920" imgH="5638680">
            <p:pic>
              <p:nvPicPr>
                <p:cNvPr id="10" name="ScrollBar1"/>
                <p:cNvPicPr>
                  <a:picLocks/>
                </p:cNvPicPr>
                <p:nvPr/>
              </p:nvPicPr>
              <p:blipFill>
                <a:blip r:embed="rId11"/>
                <a:stretch>
                  <a:fillRect/>
                </a:stretch>
              </p:blipFill>
              <p:spPr>
                <a:xfrm>
                  <a:off x="11734800" y="990600"/>
                  <a:ext cx="145228" cy="5638800"/>
                </a:xfrm>
                <a:prstGeom prst="rect">
                  <a:avLst/>
                </a:prstGeom>
              </p:spPr>
            </p:pic>
          </p:control>
        </mc:Fallback>
      </mc:AlternateContent>
    </p:controls>
    <p:extLst>
      <p:ext uri="{BB962C8B-B14F-4D97-AF65-F5344CB8AC3E}">
        <p14:creationId xmlns:p14="http://schemas.microsoft.com/office/powerpoint/2010/main" val="3029128141"/>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ectangle 12">
            <a:hlinkClick r:id="rId10" action="ppaction://hlinksldjump" tooltip="Select the pick up date"/>
          </p:cNvPr>
          <p:cNvSpPr/>
          <p:nvPr/>
        </p:nvSpPr>
        <p:spPr>
          <a:xfrm>
            <a:off x="674598" y="3636093"/>
            <a:ext cx="1658145" cy="250107"/>
          </a:xfrm>
          <a:prstGeom prst="rect">
            <a:avLst/>
          </a:prstGeom>
          <a:solidFill>
            <a:schemeClr val="bg1"/>
          </a:solidFill>
          <a:ln>
            <a:noFill/>
          </a:ln>
          <a:effectLst>
            <a:innerShdw blurRad="63500" dist="50800" dir="108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nl-NL" sz="800" dirty="0">
                <a:solidFill>
                  <a:schemeClr val="tx1"/>
                </a:solidFill>
                <a:latin typeface="Arial" panose="020B0604020202020204" pitchFamily="34" charset="0"/>
                <a:cs typeface="Arial" panose="020B0604020202020204" pitchFamily="34" charset="0"/>
              </a:rPr>
              <a:t>4 September 2016</a:t>
            </a:r>
          </a:p>
        </p:txBody>
      </p:sp>
      <p:sp>
        <p:nvSpPr>
          <p:cNvPr id="26" name="Title 1"/>
          <p:cNvSpPr>
            <a:spLocks noGrp="1"/>
          </p:cNvSpPr>
          <p:nvPr>
            <p:ph type="title"/>
          </p:nvPr>
        </p:nvSpPr>
        <p:spPr>
          <a:xfrm>
            <a:off x="8763000" y="6400800"/>
            <a:ext cx="1905000" cy="381000"/>
          </a:xfrm>
        </p:spPr>
        <p:txBody>
          <a:bodyPr>
            <a:normAutofit/>
          </a:bodyPr>
          <a:lstStyle/>
          <a:p>
            <a:r>
              <a:rPr lang="nl-NL" sz="800" dirty="0"/>
              <a:t>Menu option No container # import</a:t>
            </a:r>
          </a:p>
        </p:txBody>
      </p:sp>
      <p:pic>
        <p:nvPicPr>
          <p:cNvPr id="24" name="Picture 23"/>
          <p:cNvPicPr>
            <a:picLocks noChangeAspect="1"/>
          </p:cNvPicPr>
          <p:nvPr/>
        </p:nvPicPr>
        <p:blipFill>
          <a:blip r:embed="rId11"/>
          <a:stretch>
            <a:fillRect/>
          </a:stretch>
        </p:blipFill>
        <p:spPr>
          <a:xfrm>
            <a:off x="2590801" y="914400"/>
            <a:ext cx="4506893" cy="2664312"/>
          </a:xfrm>
          <a:prstGeom prst="rect">
            <a:avLst/>
          </a:prstGeom>
          <a:effectLst>
            <a:outerShdw blurRad="50800" dist="38100" dir="18900000" algn="bl" rotWithShape="0">
              <a:prstClr val="black">
                <a:alpha val="40000"/>
              </a:prstClr>
            </a:outerShdw>
          </a:effectLst>
        </p:spPr>
      </p:pic>
      <p:sp>
        <p:nvSpPr>
          <p:cNvPr id="35" name="TextBox 34"/>
          <p:cNvSpPr txBox="1"/>
          <p:nvPr/>
        </p:nvSpPr>
        <p:spPr>
          <a:xfrm>
            <a:off x="2770046" y="906689"/>
            <a:ext cx="811441" cy="215444"/>
          </a:xfrm>
          <a:prstGeom prst="rect">
            <a:avLst/>
          </a:prstGeom>
          <a:noFill/>
        </p:spPr>
        <p:txBody>
          <a:bodyPr wrap="none" rtlCol="0">
            <a:spAutoFit/>
          </a:bodyPr>
          <a:lstStyle/>
          <a:p>
            <a:r>
              <a:rPr lang="nl-NL" sz="800" dirty="0">
                <a:solidFill>
                  <a:schemeClr val="bg1"/>
                </a:solidFill>
              </a:rPr>
              <a:t>Map │ </a:t>
            </a:r>
            <a:r>
              <a:rPr lang="en-GB" sz="800" dirty="0">
                <a:solidFill>
                  <a:schemeClr val="bg1"/>
                </a:solidFill>
              </a:rPr>
              <a:t>Satellite</a:t>
            </a:r>
          </a:p>
        </p:txBody>
      </p:sp>
      <p:sp>
        <p:nvSpPr>
          <p:cNvPr id="36" name="TextBox 35"/>
          <p:cNvSpPr txBox="1"/>
          <p:nvPr/>
        </p:nvSpPr>
        <p:spPr>
          <a:xfrm>
            <a:off x="609565" y="1221683"/>
            <a:ext cx="902876" cy="276999"/>
          </a:xfrm>
          <a:prstGeom prst="rect">
            <a:avLst/>
          </a:prstGeom>
          <a:noFill/>
        </p:spPr>
        <p:txBody>
          <a:bodyPr wrap="none" rtlCol="0">
            <a:spAutoFit/>
          </a:bodyPr>
          <a:lstStyle/>
          <a:p>
            <a:r>
              <a:rPr lang="en-GB" sz="1200" dirty="0"/>
              <a:t>Destination</a:t>
            </a:r>
          </a:p>
        </p:txBody>
      </p:sp>
      <p:sp>
        <p:nvSpPr>
          <p:cNvPr id="44" name="TextBox 43"/>
          <p:cNvSpPr txBox="1"/>
          <p:nvPr/>
        </p:nvSpPr>
        <p:spPr>
          <a:xfrm>
            <a:off x="650628" y="2341668"/>
            <a:ext cx="1107932" cy="276999"/>
          </a:xfrm>
          <a:prstGeom prst="rect">
            <a:avLst/>
          </a:prstGeom>
          <a:noFill/>
        </p:spPr>
        <p:txBody>
          <a:bodyPr wrap="none" rtlCol="0">
            <a:spAutoFit/>
          </a:bodyPr>
          <a:lstStyle/>
          <a:p>
            <a:r>
              <a:rPr lang="en-GB" sz="1200" dirty="0"/>
              <a:t>Container type</a:t>
            </a:r>
          </a:p>
        </p:txBody>
      </p:sp>
      <p:sp>
        <p:nvSpPr>
          <p:cNvPr id="27" name="TextBox 26"/>
          <p:cNvSpPr txBox="1"/>
          <p:nvPr/>
        </p:nvSpPr>
        <p:spPr>
          <a:xfrm>
            <a:off x="618301" y="1818489"/>
            <a:ext cx="1286699" cy="276999"/>
          </a:xfrm>
          <a:prstGeom prst="rect">
            <a:avLst/>
          </a:prstGeom>
          <a:noFill/>
        </p:spPr>
        <p:txBody>
          <a:bodyPr wrap="none" rtlCol="0">
            <a:spAutoFit/>
          </a:bodyPr>
          <a:lstStyle/>
          <a:p>
            <a:r>
              <a:rPr lang="en-GB" sz="1200" dirty="0"/>
              <a:t>Deepsea terminal</a:t>
            </a:r>
          </a:p>
        </p:txBody>
      </p:sp>
      <p:pic>
        <p:nvPicPr>
          <p:cNvPr id="43" name="Picture 42" descr="want to create function that when a new point occurs this file will ..."/>
          <p:cNvPicPr>
            <a:picLocks noChangeAspect="1"/>
          </p:cNvPicPr>
          <p:nvPr/>
        </p:nvPicPr>
        <p:blipFill>
          <a:blip r:embed="rId12"/>
          <a:stretch>
            <a:fillRect/>
          </a:stretch>
        </p:blipFill>
        <p:spPr>
          <a:xfrm flipH="1">
            <a:off x="287263" y="1432669"/>
            <a:ext cx="160338" cy="280591"/>
          </a:xfrm>
          <a:prstGeom prst="rect">
            <a:avLst/>
          </a:prstGeom>
        </p:spPr>
      </p:pic>
      <p:pic>
        <p:nvPicPr>
          <p:cNvPr id="59" name="Picture 58" descr="want to create function that when a new point occurs this file will ..."/>
          <p:cNvPicPr>
            <a:picLocks noChangeAspect="1"/>
          </p:cNvPicPr>
          <p:nvPr/>
        </p:nvPicPr>
        <p:blipFill>
          <a:blip r:embed="rId12">
            <a:duotone>
              <a:schemeClr val="accent1">
                <a:shade val="45000"/>
                <a:satMod val="135000"/>
              </a:schemeClr>
              <a:prstClr val="white"/>
            </a:duotone>
          </a:blip>
          <a:stretch>
            <a:fillRect/>
          </a:stretch>
        </p:blipFill>
        <p:spPr>
          <a:xfrm flipH="1">
            <a:off x="314810" y="1983998"/>
            <a:ext cx="160338" cy="280591"/>
          </a:xfrm>
          <a:prstGeom prst="rect">
            <a:avLst/>
          </a:prstGeom>
        </p:spPr>
      </p:pic>
      <p:pic>
        <p:nvPicPr>
          <p:cNvPr id="63" name="Picture 2" descr="http://www.containerhomes-info.com/images/20-dry_gfx.jpg"/>
          <p:cNvPicPr>
            <a:picLocks noChangeAspect="1" noChangeArrowheads="1"/>
          </p:cNvPicPr>
          <p:nvPr/>
        </p:nvPicPr>
        <p:blipFill>
          <a:blip r:embed="rId13"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270430" y="2580134"/>
            <a:ext cx="321514" cy="233634"/>
          </a:xfrm>
          <a:prstGeom prst="rect">
            <a:avLst/>
          </a:prstGeom>
          <a:noFill/>
          <a:extLst>
            <a:ext uri="{909E8E84-426E-40DD-AFC4-6F175D3DCCD1}">
              <a14:hiddenFill xmlns:a14="http://schemas.microsoft.com/office/drawing/2010/main">
                <a:solidFill>
                  <a:srgbClr val="FFFFFF"/>
                </a:solidFill>
              </a14:hiddenFill>
            </a:ext>
          </a:extLst>
        </p:spPr>
      </p:pic>
      <p:pic>
        <p:nvPicPr>
          <p:cNvPr id="70" name="Picture 6" descr="http://thumb9.shutterstock.com/display_pic_with_logo/382021/377562832/stock-photo-container-ship-isolated-on-white-background-377562832.jpg"/>
          <p:cNvPicPr>
            <a:picLocks noChangeAspect="1" noChangeArrowheads="1"/>
          </p:cNvPicPr>
          <p:nvPr/>
        </p:nvPicPr>
        <p:blipFill>
          <a:blip r:embed="rId14"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flipH="1">
            <a:off x="187548" y="3064129"/>
            <a:ext cx="443367" cy="296563"/>
          </a:xfrm>
          <a:prstGeom prst="rect">
            <a:avLst/>
          </a:prstGeom>
          <a:noFill/>
          <a:extLst>
            <a:ext uri="{909E8E84-426E-40DD-AFC4-6F175D3DCCD1}">
              <a14:hiddenFill xmlns:a14="http://schemas.microsoft.com/office/drawing/2010/main">
                <a:solidFill>
                  <a:srgbClr val="FFFFFF"/>
                </a:solidFill>
              </a14:hiddenFill>
            </a:ext>
          </a:extLst>
        </p:spPr>
      </p:pic>
      <p:sp>
        <p:nvSpPr>
          <p:cNvPr id="71" name="TextBox 70"/>
          <p:cNvSpPr txBox="1"/>
          <p:nvPr/>
        </p:nvSpPr>
        <p:spPr>
          <a:xfrm>
            <a:off x="650628" y="2885937"/>
            <a:ext cx="611065" cy="276999"/>
          </a:xfrm>
          <a:prstGeom prst="rect">
            <a:avLst/>
          </a:prstGeom>
          <a:noFill/>
        </p:spPr>
        <p:txBody>
          <a:bodyPr wrap="none" rtlCol="0">
            <a:spAutoFit/>
          </a:bodyPr>
          <a:lstStyle/>
          <a:p>
            <a:r>
              <a:rPr lang="en-GB" sz="1200" dirty="0"/>
              <a:t>Carrier</a:t>
            </a:r>
          </a:p>
        </p:txBody>
      </p:sp>
      <p:sp>
        <p:nvSpPr>
          <p:cNvPr id="67" name="TextBox 66"/>
          <p:cNvSpPr txBox="1"/>
          <p:nvPr/>
        </p:nvSpPr>
        <p:spPr>
          <a:xfrm>
            <a:off x="659490" y="3384135"/>
            <a:ext cx="980397" cy="276999"/>
          </a:xfrm>
          <a:prstGeom prst="rect">
            <a:avLst/>
          </a:prstGeom>
          <a:noFill/>
        </p:spPr>
        <p:txBody>
          <a:bodyPr wrap="none" rtlCol="0">
            <a:spAutoFit/>
          </a:bodyPr>
          <a:lstStyle/>
          <a:p>
            <a:r>
              <a:rPr lang="en-GB" sz="1200" dirty="0"/>
              <a:t>Release date</a:t>
            </a:r>
          </a:p>
        </p:txBody>
      </p:sp>
      <p:sp>
        <p:nvSpPr>
          <p:cNvPr id="57" name="TextBox 56"/>
          <p:cNvSpPr txBox="1"/>
          <p:nvPr/>
        </p:nvSpPr>
        <p:spPr>
          <a:xfrm>
            <a:off x="585480" y="762000"/>
            <a:ext cx="907556" cy="276999"/>
          </a:xfrm>
          <a:prstGeom prst="rect">
            <a:avLst/>
          </a:prstGeom>
          <a:noFill/>
        </p:spPr>
        <p:txBody>
          <a:bodyPr wrap="none" rtlCol="0">
            <a:spAutoFit/>
          </a:bodyPr>
          <a:lstStyle/>
          <a:p>
            <a:r>
              <a:rPr lang="en-GB" sz="1200" dirty="0"/>
              <a:t>Container #</a:t>
            </a:r>
          </a:p>
        </p:txBody>
      </p:sp>
      <p:sp>
        <p:nvSpPr>
          <p:cNvPr id="72" name="Action Button: Custom 71">
            <a:hlinkClick r:id="rId15" action="ppaction://hlinksldjump" highlightClick="1"/>
          </p:cNvPr>
          <p:cNvSpPr/>
          <p:nvPr/>
        </p:nvSpPr>
        <p:spPr>
          <a:xfrm>
            <a:off x="792153" y="4138158"/>
            <a:ext cx="1401766" cy="191180"/>
          </a:xfrm>
          <a:prstGeom prst="actionButtonBlank">
            <a:avLst/>
          </a:prstGeom>
          <a:solidFill>
            <a:schemeClr val="bg1">
              <a:lumMod val="85000"/>
            </a:schemeClr>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l-NL" sz="800" dirty="0">
                <a:solidFill>
                  <a:schemeClr val="tx1"/>
                </a:solidFill>
              </a:rPr>
              <a:t>Enter</a:t>
            </a:r>
          </a:p>
        </p:txBody>
      </p:sp>
      <p:sp>
        <p:nvSpPr>
          <p:cNvPr id="2" name="Slide Number Placeholder 1"/>
          <p:cNvSpPr>
            <a:spLocks noGrp="1"/>
          </p:cNvSpPr>
          <p:nvPr>
            <p:ph type="sldNum" sz="quarter" idx="12"/>
          </p:nvPr>
        </p:nvSpPr>
        <p:spPr/>
        <p:txBody>
          <a:bodyPr/>
          <a:lstStyle/>
          <a:p>
            <a:fld id="{B6F15528-21DE-4FAA-801E-634DDDAF4B2B}" type="slidenum">
              <a:rPr lang="en-US" smtClean="0"/>
              <a:pPr/>
              <a:t>48</a:t>
            </a:fld>
            <a:endParaRPr lang="en-US"/>
          </a:p>
        </p:txBody>
      </p:sp>
      <p:sp>
        <p:nvSpPr>
          <p:cNvPr id="58" name="Flowchart: Manual Operation 57">
            <a:hlinkClick r:id="rId16" action="ppaction://hlinksldjump"/>
          </p:cNvPr>
          <p:cNvSpPr/>
          <p:nvPr/>
        </p:nvSpPr>
        <p:spPr>
          <a:xfrm rot="5400000">
            <a:off x="11734800" y="6393968"/>
            <a:ext cx="762000" cy="152400"/>
          </a:xfrm>
          <a:prstGeom prst="flowChartManualOperation">
            <a:avLst/>
          </a:prstGeom>
          <a:solidFill>
            <a:schemeClr val="accent1">
              <a:lumMod val="60000"/>
              <a:lumOff val="40000"/>
            </a:schemeClr>
          </a:solidFill>
          <a:ln>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nl-NL" sz="800" dirty="0">
                <a:solidFill>
                  <a:schemeClr val="tx1"/>
                </a:solidFill>
              </a:rPr>
              <a:t>Data</a:t>
            </a:r>
            <a:endParaRPr lang="nl-NL" sz="800" dirty="0"/>
          </a:p>
        </p:txBody>
      </p:sp>
      <p:sp>
        <p:nvSpPr>
          <p:cNvPr id="60" name="Flowchart: Manual Operation 59">
            <a:hlinkClick r:id="rId17" action="ppaction://hlinksldjump"/>
          </p:cNvPr>
          <p:cNvSpPr/>
          <p:nvPr/>
        </p:nvSpPr>
        <p:spPr>
          <a:xfrm rot="5400000">
            <a:off x="11734800" y="5622443"/>
            <a:ext cx="762000" cy="152400"/>
          </a:xfrm>
          <a:prstGeom prst="flowChartManualOperation">
            <a:avLst/>
          </a:prstGeom>
          <a:solidFill>
            <a:srgbClr val="EEECE1"/>
          </a:solidFill>
          <a:ln>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vert="horz" lIns="0" tIns="0" rIns="0" bIns="0" rtlCol="0" anchor="ctr"/>
          <a:lstStyle/>
          <a:p>
            <a:pPr algn="ctr"/>
            <a:r>
              <a:rPr lang="nl-NL" sz="900" dirty="0" err="1">
                <a:solidFill>
                  <a:schemeClr val="tx1"/>
                </a:solidFill>
              </a:rPr>
              <a:t>Process</a:t>
            </a:r>
            <a:endParaRPr lang="nl-NL" sz="900" dirty="0">
              <a:solidFill>
                <a:schemeClr val="tx1"/>
              </a:solidFill>
            </a:endParaRPr>
          </a:p>
        </p:txBody>
      </p:sp>
      <p:sp>
        <p:nvSpPr>
          <p:cNvPr id="73" name="TextBox 72"/>
          <p:cNvSpPr txBox="1"/>
          <p:nvPr/>
        </p:nvSpPr>
        <p:spPr>
          <a:xfrm>
            <a:off x="76200" y="59087"/>
            <a:ext cx="3650684" cy="338554"/>
          </a:xfrm>
          <a:prstGeom prst="rect">
            <a:avLst/>
          </a:prstGeom>
          <a:noFill/>
          <a:effectLst>
            <a:outerShdw blurRad="50800" dist="38100" dir="2700000" algn="tl" rotWithShape="0">
              <a:prstClr val="black">
                <a:alpha val="40000"/>
              </a:prstClr>
            </a:outerShdw>
          </a:effectLst>
        </p:spPr>
        <p:txBody>
          <a:bodyPr wrap="square" rtlCol="0">
            <a:spAutoFit/>
          </a:bodyPr>
          <a:lstStyle/>
          <a:p>
            <a:r>
              <a:rPr lang="nl-NL" sz="1600" dirty="0">
                <a:solidFill>
                  <a:schemeClr val="bg1"/>
                </a:solidFill>
                <a:latin typeface="Tunga" panose="020B0502040204020203" pitchFamily="34" charset="0"/>
                <a:cs typeface="Tunga" panose="020B0502040204020203" pitchFamily="34" charset="0"/>
              </a:rPr>
              <a:t>Container # – Manual entry</a:t>
            </a:r>
          </a:p>
        </p:txBody>
      </p:sp>
    </p:spTree>
    <p:controls>
      <mc:AlternateContent xmlns:mc="http://schemas.openxmlformats.org/markup-compatibility/2006">
        <mc:Choice xmlns:v="urn:schemas-microsoft-com:vml" Requires="v">
          <p:control spid="49012" name="ScrollBar1" r:id="rId2" imgW="85680" imgH="2666880"/>
        </mc:Choice>
        <mc:Fallback>
          <p:control name="ScrollBar1" r:id="rId2" imgW="85680" imgH="2666880">
            <p:pic>
              <p:nvPicPr>
                <p:cNvPr id="38" name="ScrollBar1"/>
                <p:cNvPicPr>
                  <a:picLocks/>
                </p:cNvPicPr>
                <p:nvPr/>
              </p:nvPicPr>
              <p:blipFill>
                <a:blip r:embed="rId18"/>
                <a:stretch>
                  <a:fillRect/>
                </a:stretch>
              </p:blipFill>
              <p:spPr>
                <a:xfrm>
                  <a:off x="7010401" y="914400"/>
                  <a:ext cx="87293" cy="2664312"/>
                </a:xfrm>
                <a:prstGeom prst="rect">
                  <a:avLst/>
                </a:prstGeom>
              </p:spPr>
            </p:pic>
          </p:control>
        </mc:Fallback>
      </mc:AlternateContent>
      <mc:AlternateContent xmlns:mc="http://schemas.openxmlformats.org/markup-compatibility/2006">
        <mc:Choice xmlns:v="urn:schemas-microsoft-com:vml" Requires="v">
          <p:control spid="49013" name="ScrollBar2" r:id="rId3" imgW="4419720" imgH="123840"/>
        </mc:Choice>
        <mc:Fallback>
          <p:control name="ScrollBar2" r:id="rId3" imgW="4419720" imgH="123840">
            <p:pic>
              <p:nvPicPr>
                <p:cNvPr id="39" name="ScrollBar2"/>
                <p:cNvPicPr>
                  <a:picLocks/>
                </p:cNvPicPr>
                <p:nvPr/>
              </p:nvPicPr>
              <p:blipFill>
                <a:blip r:embed="rId19"/>
                <a:stretch>
                  <a:fillRect/>
                </a:stretch>
              </p:blipFill>
              <p:spPr>
                <a:xfrm>
                  <a:off x="2590800" y="3457834"/>
                  <a:ext cx="4419600" cy="120878"/>
                </a:xfrm>
                <a:prstGeom prst="rect">
                  <a:avLst/>
                </a:prstGeom>
              </p:spPr>
            </p:pic>
          </p:control>
        </mc:Fallback>
      </mc:AlternateContent>
      <mc:AlternateContent xmlns:mc="http://schemas.openxmlformats.org/markup-compatibility/2006">
        <mc:Choice xmlns:v="urn:schemas-microsoft-com:vml" Requires="v">
          <p:control spid="49014" name="ComboBox2" r:id="rId4" imgW="1676520" imgH="228600"/>
        </mc:Choice>
        <mc:Fallback>
          <p:control name="ComboBox2" r:id="rId4" imgW="1676520" imgH="228600">
            <p:pic>
              <p:nvPicPr>
                <p:cNvPr id="19" name="ComboBox2"/>
                <p:cNvPicPr>
                  <a:picLocks/>
                </p:cNvPicPr>
                <p:nvPr/>
              </p:nvPicPr>
              <p:blipFill>
                <a:blip r:embed="rId20"/>
                <a:stretch>
                  <a:fillRect/>
                </a:stretch>
              </p:blipFill>
              <p:spPr>
                <a:xfrm>
                  <a:off x="674598" y="2580134"/>
                  <a:ext cx="1676400" cy="233634"/>
                </a:xfrm>
                <a:prstGeom prst="rect">
                  <a:avLst/>
                </a:prstGeom>
              </p:spPr>
            </p:pic>
          </p:control>
        </mc:Fallback>
      </mc:AlternateContent>
      <mc:AlternateContent xmlns:mc="http://schemas.openxmlformats.org/markup-compatibility/2006">
        <mc:Choice xmlns:v="urn:schemas-microsoft-com:vml" Requires="v">
          <p:control spid="49015" name="ComboBox1" r:id="rId5" imgW="1676520" imgH="228600"/>
        </mc:Choice>
        <mc:Fallback>
          <p:control name="ComboBox1" r:id="rId5" imgW="1676520" imgH="228600">
            <p:pic>
              <p:nvPicPr>
                <p:cNvPr id="21" name="ComboBox1"/>
                <p:cNvPicPr>
                  <a:picLocks/>
                </p:cNvPicPr>
                <p:nvPr/>
              </p:nvPicPr>
              <p:blipFill>
                <a:blip r:embed="rId21"/>
                <a:stretch>
                  <a:fillRect/>
                </a:stretch>
              </p:blipFill>
              <p:spPr>
                <a:xfrm>
                  <a:off x="674598" y="1461262"/>
                  <a:ext cx="1676400" cy="228600"/>
                </a:xfrm>
                <a:prstGeom prst="rect">
                  <a:avLst/>
                </a:prstGeom>
              </p:spPr>
            </p:pic>
          </p:control>
        </mc:Fallback>
      </mc:AlternateContent>
      <mc:AlternateContent xmlns:mc="http://schemas.openxmlformats.org/markup-compatibility/2006">
        <mc:Choice xmlns:v="urn:schemas-microsoft-com:vml" Requires="v">
          <p:control spid="49016" name="ComboBox3" r:id="rId6" imgW="1676520" imgH="190440"/>
        </mc:Choice>
        <mc:Fallback>
          <p:control name="ComboBox3" r:id="rId6" imgW="1676520" imgH="190440">
            <p:pic>
              <p:nvPicPr>
                <p:cNvPr id="23" name="ComboBox3"/>
                <p:cNvPicPr>
                  <a:picLocks/>
                </p:cNvPicPr>
                <p:nvPr/>
              </p:nvPicPr>
              <p:blipFill>
                <a:blip r:embed="rId22"/>
                <a:stretch>
                  <a:fillRect/>
                </a:stretch>
              </p:blipFill>
              <p:spPr>
                <a:xfrm>
                  <a:off x="674598" y="2072502"/>
                  <a:ext cx="1676400" cy="192087"/>
                </a:xfrm>
                <a:prstGeom prst="rect">
                  <a:avLst/>
                </a:prstGeom>
              </p:spPr>
            </p:pic>
          </p:control>
        </mc:Fallback>
      </mc:AlternateContent>
      <mc:AlternateContent xmlns:mc="http://schemas.openxmlformats.org/markup-compatibility/2006">
        <mc:Choice xmlns:v="urn:schemas-microsoft-com:vml" Requires="v">
          <p:control spid="49017" name="ComboBox4" r:id="rId7" imgW="1676520" imgH="228600"/>
        </mc:Choice>
        <mc:Fallback>
          <p:control name="ComboBox4" r:id="rId7" imgW="1676520" imgH="228600">
            <p:pic>
              <p:nvPicPr>
                <p:cNvPr id="69" name="ComboBox4"/>
                <p:cNvPicPr>
                  <a:picLocks/>
                </p:cNvPicPr>
                <p:nvPr/>
              </p:nvPicPr>
              <p:blipFill>
                <a:blip r:embed="rId23"/>
                <a:stretch>
                  <a:fillRect/>
                </a:stretch>
              </p:blipFill>
              <p:spPr>
                <a:xfrm>
                  <a:off x="674598" y="3107136"/>
                  <a:ext cx="1676400" cy="228600"/>
                </a:xfrm>
                <a:prstGeom prst="rect">
                  <a:avLst/>
                </a:prstGeom>
              </p:spPr>
            </p:pic>
          </p:control>
        </mc:Fallback>
      </mc:AlternateContent>
      <mc:AlternateContent xmlns:mc="http://schemas.openxmlformats.org/markup-compatibility/2006">
        <mc:Choice xmlns:v="urn:schemas-microsoft-com:vml" Requires="v">
          <p:control spid="49018" name="TextBox1" r:id="rId8" imgW="1676520" imgH="200160"/>
        </mc:Choice>
        <mc:Fallback>
          <p:control name="TextBox1" r:id="rId8" imgW="1676520" imgH="200160">
            <p:pic>
              <p:nvPicPr>
                <p:cNvPr id="68" name="TextBox1"/>
                <p:cNvPicPr>
                  <a:picLocks/>
                </p:cNvPicPr>
                <p:nvPr/>
              </p:nvPicPr>
              <p:blipFill>
                <a:blip r:embed="rId24"/>
                <a:stretch>
                  <a:fillRect/>
                </a:stretch>
              </p:blipFill>
              <p:spPr>
                <a:xfrm>
                  <a:off x="674598" y="993952"/>
                  <a:ext cx="1676400" cy="201387"/>
                </a:xfrm>
                <a:prstGeom prst="rect">
                  <a:avLst/>
                </a:prstGeom>
              </p:spPr>
            </p:pic>
          </p:control>
        </mc:Fallback>
      </mc:AlternateContent>
    </p:controls>
    <p:extLst>
      <p:ext uri="{BB962C8B-B14F-4D97-AF65-F5344CB8AC3E}">
        <p14:creationId xmlns:p14="http://schemas.microsoft.com/office/powerpoint/2010/main" val="3382398776"/>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 name="Title 1"/>
          <p:cNvSpPr>
            <a:spLocks noGrp="1"/>
          </p:cNvSpPr>
          <p:nvPr>
            <p:ph type="title"/>
          </p:nvPr>
        </p:nvSpPr>
        <p:spPr>
          <a:xfrm>
            <a:off x="8763000" y="6400800"/>
            <a:ext cx="1905000" cy="381000"/>
          </a:xfrm>
        </p:spPr>
        <p:txBody>
          <a:bodyPr>
            <a:normAutofit/>
          </a:bodyPr>
          <a:lstStyle/>
          <a:p>
            <a:r>
              <a:rPr lang="nl-NL" sz="800" dirty="0"/>
              <a:t>Menu option No container # import</a:t>
            </a:r>
          </a:p>
        </p:txBody>
      </p:sp>
      <p:pic>
        <p:nvPicPr>
          <p:cNvPr id="24" name="Picture 23"/>
          <p:cNvPicPr>
            <a:picLocks noChangeAspect="1"/>
          </p:cNvPicPr>
          <p:nvPr/>
        </p:nvPicPr>
        <p:blipFill>
          <a:blip r:embed="rId7"/>
          <a:stretch>
            <a:fillRect/>
          </a:stretch>
        </p:blipFill>
        <p:spPr>
          <a:xfrm>
            <a:off x="2590801" y="914400"/>
            <a:ext cx="4506893" cy="2664312"/>
          </a:xfrm>
          <a:prstGeom prst="rect">
            <a:avLst/>
          </a:prstGeom>
          <a:effectLst>
            <a:outerShdw blurRad="50800" dist="38100" dir="18900000" algn="bl" rotWithShape="0">
              <a:prstClr val="black">
                <a:alpha val="40000"/>
              </a:prstClr>
            </a:outerShdw>
          </a:effectLst>
        </p:spPr>
      </p:pic>
      <p:sp>
        <p:nvSpPr>
          <p:cNvPr id="35" name="TextBox 34"/>
          <p:cNvSpPr txBox="1"/>
          <p:nvPr/>
        </p:nvSpPr>
        <p:spPr>
          <a:xfrm>
            <a:off x="2770046" y="906689"/>
            <a:ext cx="811441" cy="215444"/>
          </a:xfrm>
          <a:prstGeom prst="rect">
            <a:avLst/>
          </a:prstGeom>
          <a:noFill/>
        </p:spPr>
        <p:txBody>
          <a:bodyPr wrap="none" rtlCol="0">
            <a:spAutoFit/>
          </a:bodyPr>
          <a:lstStyle/>
          <a:p>
            <a:r>
              <a:rPr lang="nl-NL" sz="800" dirty="0">
                <a:solidFill>
                  <a:schemeClr val="bg1"/>
                </a:solidFill>
              </a:rPr>
              <a:t>Map │ </a:t>
            </a:r>
            <a:r>
              <a:rPr lang="en-GB" sz="800" dirty="0">
                <a:solidFill>
                  <a:schemeClr val="bg1"/>
                </a:solidFill>
              </a:rPr>
              <a:t>Satellite</a:t>
            </a:r>
          </a:p>
        </p:txBody>
      </p:sp>
      <p:sp>
        <p:nvSpPr>
          <p:cNvPr id="36" name="TextBox 35"/>
          <p:cNvSpPr txBox="1"/>
          <p:nvPr/>
        </p:nvSpPr>
        <p:spPr>
          <a:xfrm>
            <a:off x="600366" y="1326012"/>
            <a:ext cx="902876" cy="276999"/>
          </a:xfrm>
          <a:prstGeom prst="rect">
            <a:avLst/>
          </a:prstGeom>
          <a:noFill/>
        </p:spPr>
        <p:txBody>
          <a:bodyPr wrap="none" rtlCol="0">
            <a:spAutoFit/>
          </a:bodyPr>
          <a:lstStyle/>
          <a:p>
            <a:r>
              <a:rPr lang="en-GB" sz="1200" dirty="0"/>
              <a:t>Destination</a:t>
            </a:r>
          </a:p>
        </p:txBody>
      </p:sp>
      <p:sp>
        <p:nvSpPr>
          <p:cNvPr id="27" name="TextBox 26"/>
          <p:cNvSpPr txBox="1"/>
          <p:nvPr/>
        </p:nvSpPr>
        <p:spPr>
          <a:xfrm>
            <a:off x="585480" y="872162"/>
            <a:ext cx="907556" cy="276999"/>
          </a:xfrm>
          <a:prstGeom prst="rect">
            <a:avLst/>
          </a:prstGeom>
          <a:noFill/>
        </p:spPr>
        <p:txBody>
          <a:bodyPr wrap="none" rtlCol="0">
            <a:spAutoFit/>
          </a:bodyPr>
          <a:lstStyle/>
          <a:p>
            <a:r>
              <a:rPr lang="en-GB" sz="1200" dirty="0"/>
              <a:t>Container #</a:t>
            </a:r>
          </a:p>
        </p:txBody>
      </p:sp>
      <p:pic>
        <p:nvPicPr>
          <p:cNvPr id="43" name="Picture 42" descr="want to create function that when a new point occurs this file will ..."/>
          <p:cNvPicPr>
            <a:picLocks noChangeAspect="1"/>
          </p:cNvPicPr>
          <p:nvPr/>
        </p:nvPicPr>
        <p:blipFill>
          <a:blip r:embed="rId8"/>
          <a:stretch>
            <a:fillRect/>
          </a:stretch>
        </p:blipFill>
        <p:spPr>
          <a:xfrm flipH="1">
            <a:off x="287263" y="1592259"/>
            <a:ext cx="160338" cy="280591"/>
          </a:xfrm>
          <a:prstGeom prst="rect">
            <a:avLst/>
          </a:prstGeom>
        </p:spPr>
      </p:pic>
      <p:sp>
        <p:nvSpPr>
          <p:cNvPr id="92" name="Action Button: Custom 91">
            <a:hlinkClick r:id="rId9" action="ppaction://hlinksldjump" highlightClick="1"/>
          </p:cNvPr>
          <p:cNvSpPr/>
          <p:nvPr/>
        </p:nvSpPr>
        <p:spPr>
          <a:xfrm>
            <a:off x="832243" y="1951640"/>
            <a:ext cx="1401766" cy="191180"/>
          </a:xfrm>
          <a:prstGeom prst="actionButtonBlank">
            <a:avLst/>
          </a:prstGeom>
          <a:solidFill>
            <a:schemeClr val="bg1">
              <a:lumMod val="85000"/>
            </a:schemeClr>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l-NL" sz="800" dirty="0" err="1">
                <a:solidFill>
                  <a:schemeClr val="tx1"/>
                </a:solidFill>
              </a:rPr>
              <a:t>Find</a:t>
            </a:r>
            <a:endParaRPr lang="nl-NL" sz="800" dirty="0">
              <a:solidFill>
                <a:schemeClr val="tx1"/>
              </a:solidFill>
            </a:endParaRPr>
          </a:p>
        </p:txBody>
      </p:sp>
      <p:sp>
        <p:nvSpPr>
          <p:cNvPr id="3" name="Slide Number Placeholder 2"/>
          <p:cNvSpPr>
            <a:spLocks noGrp="1"/>
          </p:cNvSpPr>
          <p:nvPr>
            <p:ph type="sldNum" sz="quarter" idx="12"/>
          </p:nvPr>
        </p:nvSpPr>
        <p:spPr/>
        <p:txBody>
          <a:bodyPr/>
          <a:lstStyle/>
          <a:p>
            <a:fld id="{B6F15528-21DE-4FAA-801E-634DDDAF4B2B}" type="slidenum">
              <a:rPr lang="en-US" smtClean="0"/>
              <a:pPr/>
              <a:t>49</a:t>
            </a:fld>
            <a:endParaRPr lang="en-US"/>
          </a:p>
        </p:txBody>
      </p:sp>
      <p:sp>
        <p:nvSpPr>
          <p:cNvPr id="17" name="Flowchart: Manual Operation 16">
            <a:hlinkClick r:id="rId10" action="ppaction://hlinksldjump"/>
          </p:cNvPr>
          <p:cNvSpPr/>
          <p:nvPr/>
        </p:nvSpPr>
        <p:spPr>
          <a:xfrm rot="5400000">
            <a:off x="11734800" y="6393968"/>
            <a:ext cx="762000" cy="152400"/>
          </a:xfrm>
          <a:prstGeom prst="flowChartManualOperation">
            <a:avLst/>
          </a:prstGeom>
          <a:solidFill>
            <a:schemeClr val="accent1">
              <a:lumMod val="60000"/>
              <a:lumOff val="40000"/>
            </a:schemeClr>
          </a:solidFill>
          <a:ln>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nl-NL" sz="800" dirty="0">
                <a:solidFill>
                  <a:schemeClr val="tx1"/>
                </a:solidFill>
              </a:rPr>
              <a:t>Data</a:t>
            </a:r>
            <a:endParaRPr lang="nl-NL" sz="800" dirty="0"/>
          </a:p>
        </p:txBody>
      </p:sp>
      <p:sp>
        <p:nvSpPr>
          <p:cNvPr id="18" name="Flowchart: Manual Operation 17">
            <a:hlinkClick r:id="rId11" action="ppaction://hlinksldjump"/>
          </p:cNvPr>
          <p:cNvSpPr/>
          <p:nvPr/>
        </p:nvSpPr>
        <p:spPr>
          <a:xfrm rot="5400000">
            <a:off x="11734800" y="5622443"/>
            <a:ext cx="762000" cy="152400"/>
          </a:xfrm>
          <a:prstGeom prst="flowChartManualOperation">
            <a:avLst/>
          </a:prstGeom>
          <a:solidFill>
            <a:srgbClr val="EEECE1"/>
          </a:solidFill>
          <a:ln>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vert="horz" lIns="0" tIns="0" rIns="0" bIns="0" rtlCol="0" anchor="ctr"/>
          <a:lstStyle/>
          <a:p>
            <a:pPr algn="ctr"/>
            <a:r>
              <a:rPr lang="nl-NL" sz="900" dirty="0" err="1">
                <a:solidFill>
                  <a:schemeClr val="tx1"/>
                </a:solidFill>
              </a:rPr>
              <a:t>Process</a:t>
            </a:r>
            <a:endParaRPr lang="nl-NL" sz="900" dirty="0">
              <a:solidFill>
                <a:schemeClr val="tx1"/>
              </a:solidFill>
            </a:endParaRPr>
          </a:p>
        </p:txBody>
      </p:sp>
      <p:sp>
        <p:nvSpPr>
          <p:cNvPr id="19" name="TextBox 18"/>
          <p:cNvSpPr txBox="1"/>
          <p:nvPr/>
        </p:nvSpPr>
        <p:spPr>
          <a:xfrm>
            <a:off x="83116" y="59607"/>
            <a:ext cx="3650684" cy="338554"/>
          </a:xfrm>
          <a:prstGeom prst="rect">
            <a:avLst/>
          </a:prstGeom>
          <a:noFill/>
          <a:effectLst>
            <a:outerShdw blurRad="50800" dist="38100" dir="2700000" algn="tl" rotWithShape="0">
              <a:prstClr val="black">
                <a:alpha val="40000"/>
              </a:prstClr>
            </a:outerShdw>
          </a:effectLst>
        </p:spPr>
        <p:txBody>
          <a:bodyPr wrap="square" rtlCol="0">
            <a:spAutoFit/>
          </a:bodyPr>
          <a:lstStyle/>
          <a:p>
            <a:r>
              <a:rPr lang="nl-NL" sz="1600" dirty="0">
                <a:solidFill>
                  <a:schemeClr val="bg1"/>
                </a:solidFill>
                <a:latin typeface="Tunga" panose="020B0502040204020203" pitchFamily="34" charset="0"/>
                <a:cs typeface="Tunga" panose="020B0502040204020203" pitchFamily="34" charset="0"/>
              </a:rPr>
              <a:t>Container # – </a:t>
            </a:r>
            <a:r>
              <a:rPr lang="nl-NL" sz="1600" dirty="0" err="1">
                <a:solidFill>
                  <a:schemeClr val="bg1"/>
                </a:solidFill>
                <a:latin typeface="Tunga" panose="020B0502040204020203" pitchFamily="34" charset="0"/>
                <a:cs typeface="Tunga" panose="020B0502040204020203" pitchFamily="34" charset="0"/>
              </a:rPr>
              <a:t>Find</a:t>
            </a:r>
            <a:r>
              <a:rPr lang="nl-NL" sz="1600" dirty="0">
                <a:solidFill>
                  <a:schemeClr val="bg1"/>
                </a:solidFill>
                <a:latin typeface="Tunga" panose="020B0502040204020203" pitchFamily="34" charset="0"/>
                <a:cs typeface="Tunga" panose="020B0502040204020203" pitchFamily="34" charset="0"/>
              </a:rPr>
              <a:t> containers</a:t>
            </a:r>
          </a:p>
        </p:txBody>
      </p:sp>
    </p:spTree>
    <p:controls>
      <mc:AlternateContent xmlns:mc="http://schemas.openxmlformats.org/markup-compatibility/2006">
        <mc:Choice xmlns:v="urn:schemas-microsoft-com:vml" Requires="v">
          <p:control spid="46586" name="ScrollBar1" r:id="rId2" imgW="85680" imgH="2666880"/>
        </mc:Choice>
        <mc:Fallback>
          <p:control name="ScrollBar1" r:id="rId2" imgW="85680" imgH="2666880">
            <p:pic>
              <p:nvPicPr>
                <p:cNvPr id="38" name="ScrollBar1"/>
                <p:cNvPicPr>
                  <a:picLocks/>
                </p:cNvPicPr>
                <p:nvPr/>
              </p:nvPicPr>
              <p:blipFill>
                <a:blip r:embed="rId12"/>
                <a:stretch>
                  <a:fillRect/>
                </a:stretch>
              </p:blipFill>
              <p:spPr>
                <a:xfrm>
                  <a:off x="7010401" y="914400"/>
                  <a:ext cx="87293" cy="2664312"/>
                </a:xfrm>
                <a:prstGeom prst="rect">
                  <a:avLst/>
                </a:prstGeom>
              </p:spPr>
            </p:pic>
          </p:control>
        </mc:Fallback>
      </mc:AlternateContent>
      <mc:AlternateContent xmlns:mc="http://schemas.openxmlformats.org/markup-compatibility/2006">
        <mc:Choice xmlns:v="urn:schemas-microsoft-com:vml" Requires="v">
          <p:control spid="46587" name="ScrollBar2" r:id="rId3" imgW="4419720" imgH="123840"/>
        </mc:Choice>
        <mc:Fallback>
          <p:control name="ScrollBar2" r:id="rId3" imgW="4419720" imgH="123840">
            <p:pic>
              <p:nvPicPr>
                <p:cNvPr id="39" name="ScrollBar2"/>
                <p:cNvPicPr>
                  <a:picLocks/>
                </p:cNvPicPr>
                <p:nvPr/>
              </p:nvPicPr>
              <p:blipFill>
                <a:blip r:embed="rId13"/>
                <a:stretch>
                  <a:fillRect/>
                </a:stretch>
              </p:blipFill>
              <p:spPr>
                <a:xfrm>
                  <a:off x="2590800" y="3457834"/>
                  <a:ext cx="4419600" cy="120878"/>
                </a:xfrm>
                <a:prstGeom prst="rect">
                  <a:avLst/>
                </a:prstGeom>
              </p:spPr>
            </p:pic>
          </p:control>
        </mc:Fallback>
      </mc:AlternateContent>
      <mc:AlternateContent xmlns:mc="http://schemas.openxmlformats.org/markup-compatibility/2006">
        <mc:Choice xmlns:v="urn:schemas-microsoft-com:vml" Requires="v">
          <p:control spid="46588" name="ComboBox1" r:id="rId4" imgW="1676520" imgH="228600"/>
        </mc:Choice>
        <mc:Fallback>
          <p:control name="ComboBox1" r:id="rId4" imgW="1676520" imgH="228600">
            <p:pic>
              <p:nvPicPr>
                <p:cNvPr id="21" name="ComboBox1"/>
                <p:cNvPicPr>
                  <a:picLocks/>
                </p:cNvPicPr>
                <p:nvPr/>
              </p:nvPicPr>
              <p:blipFill>
                <a:blip r:embed="rId14"/>
                <a:stretch>
                  <a:fillRect/>
                </a:stretch>
              </p:blipFill>
              <p:spPr>
                <a:xfrm>
                  <a:off x="685800" y="1620852"/>
                  <a:ext cx="1676400" cy="228600"/>
                </a:xfrm>
                <a:prstGeom prst="rect">
                  <a:avLst/>
                </a:prstGeom>
              </p:spPr>
            </p:pic>
          </p:control>
        </mc:Fallback>
      </mc:AlternateContent>
      <mc:AlternateContent xmlns:mc="http://schemas.openxmlformats.org/markup-compatibility/2006">
        <mc:Choice xmlns:v="urn:schemas-microsoft-com:vml" Requires="v">
          <p:control spid="46589" name="TextBox1" r:id="rId5" imgW="1676520" imgH="200160"/>
        </mc:Choice>
        <mc:Fallback>
          <p:control name="TextBox1" r:id="rId5" imgW="1676520" imgH="200160">
            <p:pic>
              <p:nvPicPr>
                <p:cNvPr id="2" name="TextBox1"/>
                <p:cNvPicPr>
                  <a:picLocks/>
                </p:cNvPicPr>
                <p:nvPr/>
              </p:nvPicPr>
              <p:blipFill>
                <a:blip r:embed="rId15"/>
                <a:stretch>
                  <a:fillRect/>
                </a:stretch>
              </p:blipFill>
              <p:spPr>
                <a:xfrm>
                  <a:off x="674598" y="1104114"/>
                  <a:ext cx="1676400" cy="201387"/>
                </a:xfrm>
                <a:prstGeom prst="rect">
                  <a:avLst/>
                </a:prstGeom>
              </p:spPr>
            </p:pic>
          </p:control>
        </mc:Fallback>
      </mc:AlternateContent>
    </p:controls>
    <p:extLst>
      <p:ext uri="{BB962C8B-B14F-4D97-AF65-F5344CB8AC3E}">
        <p14:creationId xmlns:p14="http://schemas.microsoft.com/office/powerpoint/2010/main" val="2524501369"/>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 name="Title 1"/>
          <p:cNvSpPr>
            <a:spLocks noGrp="1"/>
          </p:cNvSpPr>
          <p:nvPr>
            <p:ph type="title"/>
          </p:nvPr>
        </p:nvSpPr>
        <p:spPr>
          <a:xfrm>
            <a:off x="8763000" y="6400800"/>
            <a:ext cx="1905000" cy="381000"/>
          </a:xfrm>
        </p:spPr>
        <p:txBody>
          <a:bodyPr>
            <a:normAutofit/>
          </a:bodyPr>
          <a:lstStyle/>
          <a:p>
            <a:r>
              <a:rPr lang="nl-NL" sz="800" dirty="0"/>
              <a:t>Menu option No container # import</a:t>
            </a:r>
          </a:p>
        </p:txBody>
      </p:sp>
      <p:pic>
        <p:nvPicPr>
          <p:cNvPr id="24" name="Picture 23"/>
          <p:cNvPicPr>
            <a:picLocks noChangeAspect="1"/>
          </p:cNvPicPr>
          <p:nvPr/>
        </p:nvPicPr>
        <p:blipFill>
          <a:blip r:embed="rId5"/>
          <a:stretch>
            <a:fillRect/>
          </a:stretch>
        </p:blipFill>
        <p:spPr>
          <a:xfrm>
            <a:off x="2590801" y="914400"/>
            <a:ext cx="4506893" cy="2664312"/>
          </a:xfrm>
          <a:prstGeom prst="rect">
            <a:avLst/>
          </a:prstGeom>
          <a:effectLst>
            <a:outerShdw blurRad="50800" dist="38100" dir="18900000" algn="bl" rotWithShape="0">
              <a:prstClr val="black">
                <a:alpha val="40000"/>
              </a:prstClr>
            </a:outerShdw>
          </a:effectLst>
        </p:spPr>
      </p:pic>
      <p:sp>
        <p:nvSpPr>
          <p:cNvPr id="35" name="TextBox 34"/>
          <p:cNvSpPr txBox="1"/>
          <p:nvPr/>
        </p:nvSpPr>
        <p:spPr>
          <a:xfrm>
            <a:off x="2770046" y="906689"/>
            <a:ext cx="811441" cy="215444"/>
          </a:xfrm>
          <a:prstGeom prst="rect">
            <a:avLst/>
          </a:prstGeom>
          <a:noFill/>
        </p:spPr>
        <p:txBody>
          <a:bodyPr wrap="none" rtlCol="0">
            <a:spAutoFit/>
          </a:bodyPr>
          <a:lstStyle/>
          <a:p>
            <a:r>
              <a:rPr lang="nl-NL" sz="800" dirty="0">
                <a:solidFill>
                  <a:schemeClr val="bg1"/>
                </a:solidFill>
              </a:rPr>
              <a:t>Map │ </a:t>
            </a:r>
            <a:r>
              <a:rPr lang="en-GB" sz="800" dirty="0">
                <a:solidFill>
                  <a:schemeClr val="bg1"/>
                </a:solidFill>
              </a:rPr>
              <a:t>Satellite</a:t>
            </a:r>
          </a:p>
        </p:txBody>
      </p:sp>
      <p:pic>
        <p:nvPicPr>
          <p:cNvPr id="42" name="Picture 41" descr="want to create function that when a new point occurs this file will ..."/>
          <p:cNvPicPr>
            <a:picLocks noChangeAspect="1"/>
          </p:cNvPicPr>
          <p:nvPr/>
        </p:nvPicPr>
        <p:blipFill>
          <a:blip r:embed="rId6"/>
          <a:stretch>
            <a:fillRect/>
          </a:stretch>
        </p:blipFill>
        <p:spPr>
          <a:xfrm flipH="1">
            <a:off x="4395498" y="2511255"/>
            <a:ext cx="160338" cy="280591"/>
          </a:xfrm>
          <a:prstGeom prst="rect">
            <a:avLst/>
          </a:prstGeom>
        </p:spPr>
      </p:pic>
      <p:sp>
        <p:nvSpPr>
          <p:cNvPr id="45" name="Rectangle 44"/>
          <p:cNvSpPr/>
          <p:nvPr/>
        </p:nvSpPr>
        <p:spPr>
          <a:xfrm>
            <a:off x="10601492" y="2313508"/>
            <a:ext cx="570543" cy="520435"/>
          </a:xfrm>
          <a:prstGeom prst="rect">
            <a:avLst/>
          </a:prstGeom>
          <a:solidFill>
            <a:schemeClr val="bg1"/>
          </a:solidFill>
          <a:ln>
            <a:solidFill>
              <a:schemeClr val="bg1">
                <a:lumMod val="85000"/>
              </a:schemeClr>
            </a:solidFill>
          </a:ln>
          <a:effectLst>
            <a:outerShdw blurRad="50800" dist="38100" dir="18900000" algn="bl" rotWithShape="0">
              <a:prstClr val="black">
                <a:alpha val="40000"/>
              </a:prstClr>
            </a:outerShdw>
          </a:effectLst>
        </p:spPr>
        <p:style>
          <a:lnRef idx="2">
            <a:schemeClr val="accent2"/>
          </a:lnRef>
          <a:fillRef idx="1">
            <a:schemeClr val="lt1"/>
          </a:fillRef>
          <a:effectRef idx="0">
            <a:schemeClr val="accent2"/>
          </a:effectRef>
          <a:fontRef idx="minor">
            <a:schemeClr val="dk1"/>
          </a:fontRef>
        </p:style>
        <p:txBody>
          <a:bodyPr lIns="0" rIns="0" bIns="0" rtlCol="0" anchor="ctr"/>
          <a:lstStyle/>
          <a:p>
            <a:pPr algn="ctr"/>
            <a:endParaRPr lang="nl-NL">
              <a:latin typeface="Tunga" panose="020B0502040204020203" pitchFamily="34" charset="0"/>
              <a:cs typeface="Tunga" panose="020B0502040204020203" pitchFamily="34" charset="0"/>
            </a:endParaRPr>
          </a:p>
        </p:txBody>
      </p:sp>
      <p:sp>
        <p:nvSpPr>
          <p:cNvPr id="46" name="Rectangle 45"/>
          <p:cNvSpPr/>
          <p:nvPr/>
        </p:nvSpPr>
        <p:spPr>
          <a:xfrm>
            <a:off x="10601492" y="1640673"/>
            <a:ext cx="570543" cy="520435"/>
          </a:xfrm>
          <a:prstGeom prst="rect">
            <a:avLst/>
          </a:prstGeom>
          <a:solidFill>
            <a:schemeClr val="bg1"/>
          </a:solidFill>
          <a:ln>
            <a:solidFill>
              <a:schemeClr val="bg1">
                <a:lumMod val="85000"/>
              </a:schemeClr>
            </a:solidFill>
          </a:ln>
          <a:effectLst>
            <a:outerShdw blurRad="50800" dist="38100" dir="18900000" algn="bl" rotWithShape="0">
              <a:prstClr val="black">
                <a:alpha val="40000"/>
              </a:prstClr>
            </a:outerShdw>
          </a:effectLst>
        </p:spPr>
        <p:style>
          <a:lnRef idx="2">
            <a:schemeClr val="accent2"/>
          </a:lnRef>
          <a:fillRef idx="1">
            <a:schemeClr val="lt1"/>
          </a:fillRef>
          <a:effectRef idx="0">
            <a:schemeClr val="accent2"/>
          </a:effectRef>
          <a:fontRef idx="minor">
            <a:schemeClr val="dk1"/>
          </a:fontRef>
        </p:style>
        <p:txBody>
          <a:bodyPr lIns="0" rIns="0" bIns="0" rtlCol="0" anchor="ctr"/>
          <a:lstStyle/>
          <a:p>
            <a:pPr algn="ctr"/>
            <a:endParaRPr lang="nl-NL">
              <a:latin typeface="Tunga" panose="020B0502040204020203" pitchFamily="34" charset="0"/>
              <a:cs typeface="Tunga" panose="020B0502040204020203" pitchFamily="34" charset="0"/>
            </a:endParaRPr>
          </a:p>
        </p:txBody>
      </p:sp>
      <p:sp>
        <p:nvSpPr>
          <p:cNvPr id="47" name="Rectangle 46">
            <a:hlinkClick r:id="rId7" action="ppaction://hlinksldjump"/>
          </p:cNvPr>
          <p:cNvSpPr/>
          <p:nvPr/>
        </p:nvSpPr>
        <p:spPr>
          <a:xfrm>
            <a:off x="7985058" y="2308193"/>
            <a:ext cx="2616434" cy="520435"/>
          </a:xfrm>
          <a:prstGeom prst="rect">
            <a:avLst/>
          </a:prstGeom>
          <a:solidFill>
            <a:schemeClr val="bg1">
              <a:lumMod val="75000"/>
            </a:schemeClr>
          </a:solidFill>
          <a:ln>
            <a:solidFill>
              <a:schemeClr val="bg1">
                <a:lumMod val="85000"/>
              </a:schemeClr>
            </a:solidFill>
          </a:ln>
          <a:effectLst>
            <a:outerShdw blurRad="50800" dist="38100" dir="18900000" algn="bl" rotWithShape="0">
              <a:prstClr val="black">
                <a:alpha val="40000"/>
              </a:prstClr>
            </a:outerShdw>
          </a:effectLst>
        </p:spPr>
        <p:style>
          <a:lnRef idx="2">
            <a:schemeClr val="accent2"/>
          </a:lnRef>
          <a:fillRef idx="1">
            <a:schemeClr val="lt1"/>
          </a:fillRef>
          <a:effectRef idx="0">
            <a:schemeClr val="accent2"/>
          </a:effectRef>
          <a:fontRef idx="minor">
            <a:schemeClr val="dk1"/>
          </a:fontRef>
        </p:style>
        <p:txBody>
          <a:bodyPr lIns="0" rIns="0" bIns="0" rtlCol="0" anchor="ctr"/>
          <a:lstStyle/>
          <a:p>
            <a:pPr marL="91440"/>
            <a:r>
              <a:rPr lang="nl-NL" sz="1000" b="1" dirty="0">
                <a:solidFill>
                  <a:schemeClr val="bg1"/>
                </a:solidFill>
                <a:latin typeface="Tunga" panose="020B0502040204020203" pitchFamily="34" charset="0"/>
                <a:cs typeface="Tunga" panose="020B0502040204020203" pitchFamily="34" charset="0"/>
              </a:rPr>
              <a:t>Oosterhout Container Terminal, Oosterhout</a:t>
            </a:r>
          </a:p>
          <a:p>
            <a:pPr marL="91440"/>
            <a:r>
              <a:rPr lang="nl-NL" sz="1000" dirty="0">
                <a:solidFill>
                  <a:schemeClr val="bg1"/>
                </a:solidFill>
                <a:latin typeface="Tunga" panose="020B0502040204020203" pitchFamily="34" charset="0"/>
                <a:cs typeface="Tunga" panose="020B0502040204020203" pitchFamily="34" charset="0"/>
                <a:sym typeface="Wingdings 3" panose="05040102010807070707" pitchFamily="18" charset="2"/>
              </a:rPr>
              <a:t> </a:t>
            </a:r>
            <a:r>
              <a:rPr lang="nl-NL" sz="1000" dirty="0" err="1">
                <a:solidFill>
                  <a:schemeClr val="bg1"/>
                </a:solidFill>
                <a:latin typeface="Tunga" panose="020B0502040204020203" pitchFamily="34" charset="0"/>
                <a:cs typeface="Tunga" panose="020B0502040204020203" pitchFamily="34" charset="0"/>
              </a:rPr>
              <a:t>Round</a:t>
            </a:r>
            <a:r>
              <a:rPr lang="nl-NL" sz="1000" dirty="0">
                <a:solidFill>
                  <a:schemeClr val="bg1"/>
                </a:solidFill>
                <a:latin typeface="Tunga" panose="020B0502040204020203" pitchFamily="34" charset="0"/>
                <a:cs typeface="Tunga" panose="020B0502040204020203" pitchFamily="34" charset="0"/>
              </a:rPr>
              <a:t> Trip</a:t>
            </a:r>
          </a:p>
        </p:txBody>
      </p:sp>
      <p:sp>
        <p:nvSpPr>
          <p:cNvPr id="48" name="Rectangle 47"/>
          <p:cNvSpPr/>
          <p:nvPr/>
        </p:nvSpPr>
        <p:spPr>
          <a:xfrm>
            <a:off x="10598819" y="946513"/>
            <a:ext cx="570543" cy="520435"/>
          </a:xfrm>
          <a:prstGeom prst="rect">
            <a:avLst/>
          </a:prstGeom>
          <a:solidFill>
            <a:schemeClr val="bg1"/>
          </a:solidFill>
          <a:ln>
            <a:solidFill>
              <a:schemeClr val="bg1">
                <a:lumMod val="85000"/>
              </a:schemeClr>
            </a:solidFill>
          </a:ln>
          <a:effectLst>
            <a:outerShdw blurRad="50800" dist="38100" dir="18900000" algn="bl" rotWithShape="0">
              <a:prstClr val="black">
                <a:alpha val="40000"/>
              </a:prstClr>
            </a:outerShdw>
          </a:effectLst>
        </p:spPr>
        <p:style>
          <a:lnRef idx="2">
            <a:schemeClr val="accent2"/>
          </a:lnRef>
          <a:fillRef idx="1">
            <a:schemeClr val="lt1"/>
          </a:fillRef>
          <a:effectRef idx="0">
            <a:schemeClr val="accent2"/>
          </a:effectRef>
          <a:fontRef idx="minor">
            <a:schemeClr val="dk1"/>
          </a:fontRef>
        </p:style>
        <p:txBody>
          <a:bodyPr lIns="0" rIns="0" bIns="0" rtlCol="0" anchor="ctr"/>
          <a:lstStyle/>
          <a:p>
            <a:pPr algn="ctr"/>
            <a:endParaRPr lang="nl-NL">
              <a:latin typeface="Tunga" panose="020B0502040204020203" pitchFamily="34" charset="0"/>
              <a:cs typeface="Tunga" panose="020B0502040204020203" pitchFamily="34" charset="0"/>
            </a:endParaRPr>
          </a:p>
        </p:txBody>
      </p:sp>
      <p:pic>
        <p:nvPicPr>
          <p:cNvPr id="49" name="Picture 2"/>
          <p:cNvPicPr>
            <a:picLocks noChangeAspect="1" noChangeArrowheads="1"/>
          </p:cNvPicPr>
          <p:nvPr/>
        </p:nvPicPr>
        <p:blipFill>
          <a:blip r:embed="rId8">
            <a:duotone>
              <a:schemeClr val="bg2">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10654089" y="987654"/>
            <a:ext cx="438150" cy="4381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50" name="Picture 3"/>
          <p:cNvPicPr>
            <a:picLocks noChangeAspect="1" noChangeArrowheads="1"/>
          </p:cNvPicPr>
          <p:nvPr/>
        </p:nvPicPr>
        <p:blipFill>
          <a:blip r:embed="rId9">
            <a:duotone>
              <a:schemeClr val="bg2">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10701705" y="1696005"/>
            <a:ext cx="370114" cy="409769"/>
          </a:xfrm>
          <a:prstGeom prst="rect">
            <a:avLst/>
          </a:prstGeom>
          <a:noFill/>
          <a:ln>
            <a:noFill/>
          </a:ln>
          <a:effectLst/>
          <a:extLst/>
        </p:spPr>
      </p:pic>
      <p:pic>
        <p:nvPicPr>
          <p:cNvPr id="51" name="Picture 2"/>
          <p:cNvPicPr>
            <a:picLocks noChangeAspect="1" noChangeArrowheads="1"/>
          </p:cNvPicPr>
          <p:nvPr/>
        </p:nvPicPr>
        <p:blipFill>
          <a:blip r:embed="rId8">
            <a:duotone>
              <a:schemeClr val="bg2">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10643428" y="2354649"/>
            <a:ext cx="438150" cy="4381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52" name="Rectangle 51">
            <a:hlinkClick r:id="rId10" action="ppaction://hlinksldjump"/>
          </p:cNvPr>
          <p:cNvSpPr/>
          <p:nvPr/>
        </p:nvSpPr>
        <p:spPr>
          <a:xfrm>
            <a:off x="7977896" y="1640671"/>
            <a:ext cx="2616434" cy="520435"/>
          </a:xfrm>
          <a:prstGeom prst="rect">
            <a:avLst/>
          </a:prstGeom>
          <a:solidFill>
            <a:schemeClr val="bg1">
              <a:lumMod val="75000"/>
            </a:schemeClr>
          </a:solidFill>
          <a:ln>
            <a:solidFill>
              <a:schemeClr val="bg1">
                <a:lumMod val="85000"/>
              </a:schemeClr>
            </a:solidFill>
          </a:ln>
          <a:effectLst>
            <a:outerShdw blurRad="50800" dist="38100" dir="18900000" algn="bl" rotWithShape="0">
              <a:prstClr val="black">
                <a:alpha val="40000"/>
              </a:prstClr>
            </a:outerShdw>
          </a:effectLst>
        </p:spPr>
        <p:style>
          <a:lnRef idx="2">
            <a:schemeClr val="accent2"/>
          </a:lnRef>
          <a:fillRef idx="1">
            <a:schemeClr val="lt1"/>
          </a:fillRef>
          <a:effectRef idx="0">
            <a:schemeClr val="accent2"/>
          </a:effectRef>
          <a:fontRef idx="minor">
            <a:schemeClr val="dk1"/>
          </a:fontRef>
        </p:style>
        <p:txBody>
          <a:bodyPr lIns="0" rIns="0" bIns="0" rtlCol="0" anchor="ctr"/>
          <a:lstStyle/>
          <a:p>
            <a:pPr marL="91440"/>
            <a:r>
              <a:rPr lang="nl-NL" sz="1000" b="1" dirty="0">
                <a:solidFill>
                  <a:schemeClr val="bg1"/>
                </a:solidFill>
                <a:latin typeface="Tunga" panose="020B0502040204020203" pitchFamily="34" charset="0"/>
                <a:cs typeface="Tunga" panose="020B0502040204020203" pitchFamily="34" charset="0"/>
              </a:rPr>
              <a:t>Barge Terminal Tilburg, Tilburg</a:t>
            </a:r>
          </a:p>
          <a:p>
            <a:pPr marL="91440"/>
            <a:r>
              <a:rPr lang="nl-NL" sz="1000" dirty="0">
                <a:solidFill>
                  <a:schemeClr val="bg1"/>
                </a:solidFill>
                <a:latin typeface="Tunga" panose="020B0502040204020203" pitchFamily="34" charset="0"/>
                <a:cs typeface="Tunga" panose="020B0502040204020203" pitchFamily="34" charset="0"/>
                <a:sym typeface="Wingdings 3" panose="05040102010807070707" pitchFamily="18" charset="2"/>
              </a:rPr>
              <a:t> </a:t>
            </a:r>
            <a:r>
              <a:rPr lang="nl-NL" sz="1000" dirty="0" err="1">
                <a:solidFill>
                  <a:schemeClr val="bg1"/>
                </a:solidFill>
                <a:latin typeface="Tunga" panose="020B0502040204020203" pitchFamily="34" charset="0"/>
                <a:cs typeface="Tunga" panose="020B0502040204020203" pitchFamily="34" charset="0"/>
              </a:rPr>
              <a:t>Round</a:t>
            </a:r>
            <a:r>
              <a:rPr lang="nl-NL" sz="1000" dirty="0">
                <a:solidFill>
                  <a:schemeClr val="bg1"/>
                </a:solidFill>
                <a:latin typeface="Tunga" panose="020B0502040204020203" pitchFamily="34" charset="0"/>
                <a:cs typeface="Tunga" panose="020B0502040204020203" pitchFamily="34" charset="0"/>
              </a:rPr>
              <a:t> Trip</a:t>
            </a:r>
          </a:p>
        </p:txBody>
      </p:sp>
      <p:sp>
        <p:nvSpPr>
          <p:cNvPr id="53" name="Rectangle 52">
            <a:hlinkClick r:id="rId7" action="ppaction://hlinksldjump"/>
          </p:cNvPr>
          <p:cNvSpPr/>
          <p:nvPr/>
        </p:nvSpPr>
        <p:spPr>
          <a:xfrm>
            <a:off x="7977896" y="945975"/>
            <a:ext cx="2616434" cy="520435"/>
          </a:xfrm>
          <a:prstGeom prst="rect">
            <a:avLst/>
          </a:prstGeom>
          <a:solidFill>
            <a:srgbClr val="FFFFCC"/>
          </a:solidFill>
          <a:ln>
            <a:solidFill>
              <a:schemeClr val="bg1">
                <a:lumMod val="85000"/>
              </a:schemeClr>
            </a:solidFill>
          </a:ln>
          <a:effectLst>
            <a:outerShdw blurRad="50800" dist="38100" dir="18900000" algn="bl" rotWithShape="0">
              <a:prstClr val="black">
                <a:alpha val="40000"/>
              </a:prstClr>
            </a:outerShdw>
          </a:effectLst>
        </p:spPr>
        <p:style>
          <a:lnRef idx="2">
            <a:schemeClr val="accent2"/>
          </a:lnRef>
          <a:fillRef idx="1">
            <a:schemeClr val="lt1"/>
          </a:fillRef>
          <a:effectRef idx="0">
            <a:schemeClr val="accent2"/>
          </a:effectRef>
          <a:fontRef idx="minor">
            <a:schemeClr val="dk1"/>
          </a:fontRef>
        </p:style>
        <p:txBody>
          <a:bodyPr lIns="0" rIns="0" bIns="0" rtlCol="0" anchor="ctr"/>
          <a:lstStyle/>
          <a:p>
            <a:pPr marL="91440"/>
            <a:r>
              <a:rPr lang="nl-NL" sz="1000" b="1" dirty="0">
                <a:solidFill>
                  <a:schemeClr val="tx1"/>
                </a:solidFill>
                <a:latin typeface="Tunga" panose="020B0502040204020203" pitchFamily="34" charset="0"/>
                <a:cs typeface="Tunga" panose="020B0502040204020203" pitchFamily="34" charset="0"/>
              </a:rPr>
              <a:t>Delta Marine Terminals, Moerdijk</a:t>
            </a:r>
          </a:p>
          <a:p>
            <a:pPr marL="91440"/>
            <a:r>
              <a:rPr lang="nl-NL" sz="1000" dirty="0">
                <a:solidFill>
                  <a:schemeClr val="tx1"/>
                </a:solidFill>
                <a:latin typeface="Tunga" panose="020B0502040204020203" pitchFamily="34" charset="0"/>
                <a:cs typeface="Tunga" panose="020B0502040204020203" pitchFamily="34" charset="0"/>
                <a:sym typeface="Wingdings 3" panose="05040102010807070707" pitchFamily="18" charset="2"/>
              </a:rPr>
              <a:t> </a:t>
            </a:r>
            <a:r>
              <a:rPr lang="nl-NL" sz="1000" dirty="0">
                <a:solidFill>
                  <a:schemeClr val="tx1"/>
                </a:solidFill>
                <a:latin typeface="Tunga" panose="020B0502040204020203" pitchFamily="34" charset="0"/>
                <a:cs typeface="Tunga" panose="020B0502040204020203" pitchFamily="34" charset="0"/>
              </a:rPr>
              <a:t>Single Trip, </a:t>
            </a:r>
            <a:r>
              <a:rPr lang="nl-NL" sz="1000" dirty="0">
                <a:solidFill>
                  <a:schemeClr val="tx1"/>
                </a:solidFill>
                <a:latin typeface="Tunga" panose="020B0502040204020203" pitchFamily="34" charset="0"/>
                <a:cs typeface="Tunga" panose="020B0502040204020203" pitchFamily="34" charset="0"/>
                <a:sym typeface="Wingdings 3" panose="05040102010807070707" pitchFamily="18" charset="2"/>
              </a:rPr>
              <a:t> </a:t>
            </a:r>
            <a:r>
              <a:rPr lang="nl-NL" sz="1000" dirty="0">
                <a:solidFill>
                  <a:schemeClr val="tx1"/>
                </a:solidFill>
                <a:latin typeface="Tunga" panose="020B0502040204020203" pitchFamily="34" charset="0"/>
                <a:cs typeface="Tunga" panose="020B0502040204020203" pitchFamily="34" charset="0"/>
              </a:rPr>
              <a:t>Depot </a:t>
            </a:r>
            <a:r>
              <a:rPr lang="nl-NL" sz="1000" dirty="0" err="1">
                <a:solidFill>
                  <a:schemeClr val="tx1"/>
                </a:solidFill>
                <a:latin typeface="Tunga" panose="020B0502040204020203" pitchFamily="34" charset="0"/>
                <a:cs typeface="Tunga" panose="020B0502040204020203" pitchFamily="34" charset="0"/>
              </a:rPr>
              <a:t>available</a:t>
            </a:r>
            <a:r>
              <a:rPr lang="nl-NL" sz="1000" dirty="0">
                <a:solidFill>
                  <a:schemeClr val="tx1"/>
                </a:solidFill>
                <a:latin typeface="Tunga" panose="020B0502040204020203" pitchFamily="34" charset="0"/>
                <a:cs typeface="Tunga" panose="020B0502040204020203" pitchFamily="34" charset="0"/>
              </a:rPr>
              <a:t> </a:t>
            </a:r>
            <a:r>
              <a:rPr lang="nl-NL" sz="1000" dirty="0" err="1">
                <a:solidFill>
                  <a:schemeClr val="tx1"/>
                </a:solidFill>
                <a:latin typeface="Tunga" panose="020B0502040204020203" pitchFamily="34" charset="0"/>
                <a:cs typeface="Tunga" panose="020B0502040204020203" pitchFamily="34" charset="0"/>
              </a:rPr>
              <a:t>for</a:t>
            </a:r>
            <a:r>
              <a:rPr lang="nl-NL" sz="1000" dirty="0">
                <a:solidFill>
                  <a:schemeClr val="tx1"/>
                </a:solidFill>
                <a:latin typeface="Tunga" panose="020B0502040204020203" pitchFamily="34" charset="0"/>
                <a:cs typeface="Tunga" panose="020B0502040204020203" pitchFamily="34" charset="0"/>
              </a:rPr>
              <a:t> carrier</a:t>
            </a:r>
          </a:p>
        </p:txBody>
      </p:sp>
      <p:sp>
        <p:nvSpPr>
          <p:cNvPr id="54" name="Rectangle 53"/>
          <p:cNvSpPr/>
          <p:nvPr/>
        </p:nvSpPr>
        <p:spPr>
          <a:xfrm>
            <a:off x="11160809" y="946513"/>
            <a:ext cx="570543" cy="520435"/>
          </a:xfrm>
          <a:prstGeom prst="rect">
            <a:avLst/>
          </a:prstGeom>
          <a:solidFill>
            <a:schemeClr val="bg1"/>
          </a:solidFill>
          <a:ln>
            <a:solidFill>
              <a:schemeClr val="bg1">
                <a:lumMod val="85000"/>
              </a:schemeClr>
            </a:solidFill>
          </a:ln>
          <a:effectLst>
            <a:outerShdw blurRad="50800" dist="38100" dir="18900000" algn="bl" rotWithShape="0">
              <a:prstClr val="black">
                <a:alpha val="40000"/>
              </a:prstClr>
            </a:outerShdw>
          </a:effectLst>
        </p:spPr>
        <p:style>
          <a:lnRef idx="2">
            <a:schemeClr val="accent2"/>
          </a:lnRef>
          <a:fillRef idx="1">
            <a:schemeClr val="lt1"/>
          </a:fillRef>
          <a:effectRef idx="0">
            <a:schemeClr val="accent2"/>
          </a:effectRef>
          <a:fontRef idx="minor">
            <a:schemeClr val="dk1"/>
          </a:fontRef>
        </p:style>
        <p:txBody>
          <a:bodyPr lIns="0" rIns="0" bIns="0" rtlCol="0" anchor="ctr"/>
          <a:lstStyle/>
          <a:p>
            <a:pPr algn="ctr"/>
            <a:r>
              <a:rPr lang="nl-NL" sz="1000" dirty="0">
                <a:solidFill>
                  <a:schemeClr val="bg1">
                    <a:lumMod val="50000"/>
                  </a:schemeClr>
                </a:solidFill>
                <a:latin typeface="Tunga" panose="020B0502040204020203" pitchFamily="34" charset="0"/>
                <a:cs typeface="Tunga" panose="020B0502040204020203" pitchFamily="34" charset="0"/>
              </a:rPr>
              <a:t>€ 124.20</a:t>
            </a:r>
          </a:p>
        </p:txBody>
      </p:sp>
      <p:sp>
        <p:nvSpPr>
          <p:cNvPr id="55" name="Rectangle 54"/>
          <p:cNvSpPr/>
          <p:nvPr/>
        </p:nvSpPr>
        <p:spPr>
          <a:xfrm>
            <a:off x="11163482" y="1640671"/>
            <a:ext cx="570543" cy="520435"/>
          </a:xfrm>
          <a:prstGeom prst="rect">
            <a:avLst/>
          </a:prstGeom>
          <a:solidFill>
            <a:schemeClr val="bg1"/>
          </a:solidFill>
          <a:ln>
            <a:solidFill>
              <a:schemeClr val="bg1">
                <a:lumMod val="85000"/>
              </a:schemeClr>
            </a:solidFill>
          </a:ln>
          <a:effectLst>
            <a:outerShdw blurRad="50800" dist="38100" dir="18900000" algn="bl" rotWithShape="0">
              <a:prstClr val="black">
                <a:alpha val="40000"/>
              </a:prstClr>
            </a:outerShdw>
          </a:effectLst>
        </p:spPr>
        <p:style>
          <a:lnRef idx="2">
            <a:schemeClr val="accent2"/>
          </a:lnRef>
          <a:fillRef idx="1">
            <a:schemeClr val="lt1"/>
          </a:fillRef>
          <a:effectRef idx="0">
            <a:schemeClr val="accent2"/>
          </a:effectRef>
          <a:fontRef idx="minor">
            <a:schemeClr val="dk1"/>
          </a:fontRef>
        </p:style>
        <p:txBody>
          <a:bodyPr lIns="0" rIns="0" bIns="0" rtlCol="0" anchor="ctr"/>
          <a:lstStyle/>
          <a:p>
            <a:pPr algn="ctr"/>
            <a:r>
              <a:rPr lang="nl-NL" sz="1000" dirty="0">
                <a:solidFill>
                  <a:schemeClr val="bg1">
                    <a:lumMod val="50000"/>
                  </a:schemeClr>
                </a:solidFill>
                <a:latin typeface="Tunga" panose="020B0502040204020203" pitchFamily="34" charset="0"/>
                <a:cs typeface="Tunga" panose="020B0502040204020203" pitchFamily="34" charset="0"/>
              </a:rPr>
              <a:t>€ 198.98</a:t>
            </a:r>
          </a:p>
        </p:txBody>
      </p:sp>
      <p:sp>
        <p:nvSpPr>
          <p:cNvPr id="56" name="Rectangle 55"/>
          <p:cNvSpPr/>
          <p:nvPr/>
        </p:nvSpPr>
        <p:spPr>
          <a:xfrm>
            <a:off x="11172035" y="2313506"/>
            <a:ext cx="570543" cy="520435"/>
          </a:xfrm>
          <a:prstGeom prst="rect">
            <a:avLst/>
          </a:prstGeom>
          <a:solidFill>
            <a:schemeClr val="bg1"/>
          </a:solidFill>
          <a:ln>
            <a:solidFill>
              <a:schemeClr val="bg1">
                <a:lumMod val="85000"/>
              </a:schemeClr>
            </a:solidFill>
          </a:ln>
          <a:effectLst>
            <a:outerShdw blurRad="50800" dist="38100" dir="18900000" algn="bl" rotWithShape="0">
              <a:prstClr val="black">
                <a:alpha val="40000"/>
              </a:prstClr>
            </a:outerShdw>
          </a:effectLst>
        </p:spPr>
        <p:style>
          <a:lnRef idx="2">
            <a:schemeClr val="accent2"/>
          </a:lnRef>
          <a:fillRef idx="1">
            <a:schemeClr val="lt1"/>
          </a:fillRef>
          <a:effectRef idx="0">
            <a:schemeClr val="accent2"/>
          </a:effectRef>
          <a:fontRef idx="minor">
            <a:schemeClr val="dk1"/>
          </a:fontRef>
        </p:style>
        <p:txBody>
          <a:bodyPr lIns="0" rIns="0" bIns="0" rtlCol="0" anchor="ctr"/>
          <a:lstStyle/>
          <a:p>
            <a:pPr algn="ctr"/>
            <a:r>
              <a:rPr lang="nl-NL" sz="1000" dirty="0">
                <a:solidFill>
                  <a:schemeClr val="bg1">
                    <a:lumMod val="50000"/>
                  </a:schemeClr>
                </a:solidFill>
                <a:latin typeface="Tunga" panose="020B0502040204020203" pitchFamily="34" charset="0"/>
                <a:cs typeface="Tunga" panose="020B0502040204020203" pitchFamily="34" charset="0"/>
              </a:rPr>
              <a:t>€ 178.50</a:t>
            </a:r>
          </a:p>
        </p:txBody>
      </p:sp>
      <p:pic>
        <p:nvPicPr>
          <p:cNvPr id="60" name="Picture 59" descr="want to create function that when a new point occurs this file will ..."/>
          <p:cNvPicPr>
            <a:picLocks noChangeAspect="1"/>
          </p:cNvPicPr>
          <p:nvPr/>
        </p:nvPicPr>
        <p:blipFill>
          <a:blip r:embed="rId6">
            <a:duotone>
              <a:schemeClr val="accent1">
                <a:shade val="45000"/>
                <a:satMod val="135000"/>
              </a:schemeClr>
              <a:prstClr val="white"/>
            </a:duotone>
          </a:blip>
          <a:stretch>
            <a:fillRect/>
          </a:stretch>
        </p:blipFill>
        <p:spPr>
          <a:xfrm flipH="1">
            <a:off x="3505873" y="1792904"/>
            <a:ext cx="160338" cy="280591"/>
          </a:xfrm>
          <a:prstGeom prst="rect">
            <a:avLst/>
          </a:prstGeom>
        </p:spPr>
      </p:pic>
      <p:pic>
        <p:nvPicPr>
          <p:cNvPr id="73" name="Picture 72" descr="want to create function that when a new point occurs this file will ..."/>
          <p:cNvPicPr>
            <a:picLocks noChangeAspect="1"/>
          </p:cNvPicPr>
          <p:nvPr/>
        </p:nvPicPr>
        <p:blipFill>
          <a:blip r:embed="rId6">
            <a:duotone>
              <a:schemeClr val="accent6">
                <a:shade val="45000"/>
                <a:satMod val="135000"/>
              </a:schemeClr>
              <a:prstClr val="white"/>
            </a:duotone>
          </a:blip>
          <a:stretch>
            <a:fillRect/>
          </a:stretch>
        </p:blipFill>
        <p:spPr>
          <a:xfrm flipH="1">
            <a:off x="4243076" y="2579842"/>
            <a:ext cx="96681" cy="169192"/>
          </a:xfrm>
          <a:prstGeom prst="rect">
            <a:avLst/>
          </a:prstGeom>
        </p:spPr>
      </p:pic>
      <p:pic>
        <p:nvPicPr>
          <p:cNvPr id="74" name="Picture 73" descr="want to create function that when a new point occurs this file will ..."/>
          <p:cNvPicPr>
            <a:picLocks noChangeAspect="1"/>
          </p:cNvPicPr>
          <p:nvPr/>
        </p:nvPicPr>
        <p:blipFill>
          <a:blip r:embed="rId6">
            <a:duotone>
              <a:schemeClr val="accent3">
                <a:shade val="45000"/>
                <a:satMod val="135000"/>
              </a:schemeClr>
              <a:prstClr val="white"/>
            </a:duotone>
          </a:blip>
          <a:stretch>
            <a:fillRect/>
          </a:stretch>
        </p:blipFill>
        <p:spPr>
          <a:xfrm flipH="1">
            <a:off x="4451215" y="2882731"/>
            <a:ext cx="96681" cy="169192"/>
          </a:xfrm>
          <a:prstGeom prst="rect">
            <a:avLst/>
          </a:prstGeom>
        </p:spPr>
      </p:pic>
      <p:pic>
        <p:nvPicPr>
          <p:cNvPr id="75" name="Picture 74" descr="want to create function that when a new point occurs this file will ...">
            <a:hlinkClick r:id="rId7" action="ppaction://hlinksldjump"/>
          </p:cNvPr>
          <p:cNvPicPr>
            <a:picLocks noChangeAspect="1"/>
          </p:cNvPicPr>
          <p:nvPr/>
        </p:nvPicPr>
        <p:blipFill>
          <a:blip r:embed="rId6">
            <a:duotone>
              <a:schemeClr val="accent4">
                <a:shade val="45000"/>
                <a:satMod val="135000"/>
              </a:schemeClr>
              <a:prstClr val="white"/>
            </a:duotone>
          </a:blip>
          <a:stretch>
            <a:fillRect/>
          </a:stretch>
        </p:blipFill>
        <p:spPr>
          <a:xfrm flipH="1">
            <a:off x="4597952" y="2746318"/>
            <a:ext cx="96681" cy="169192"/>
          </a:xfrm>
          <a:prstGeom prst="rect">
            <a:avLst/>
          </a:prstGeom>
        </p:spPr>
      </p:pic>
      <p:pic>
        <p:nvPicPr>
          <p:cNvPr id="76" name="Picture 75" descr="want to create function that when a new point occurs this file will ..."/>
          <p:cNvPicPr>
            <a:picLocks noChangeAspect="1"/>
          </p:cNvPicPr>
          <p:nvPr/>
        </p:nvPicPr>
        <p:blipFill>
          <a:blip r:embed="rId6">
            <a:duotone>
              <a:schemeClr val="accent4">
                <a:shade val="45000"/>
                <a:satMod val="135000"/>
              </a:schemeClr>
              <a:prstClr val="white"/>
            </a:duotone>
          </a:blip>
          <a:stretch>
            <a:fillRect/>
          </a:stretch>
        </p:blipFill>
        <p:spPr>
          <a:xfrm flipH="1">
            <a:off x="10364077" y="1122133"/>
            <a:ext cx="96681" cy="169192"/>
          </a:xfrm>
          <a:prstGeom prst="rect">
            <a:avLst/>
          </a:prstGeom>
        </p:spPr>
      </p:pic>
      <p:pic>
        <p:nvPicPr>
          <p:cNvPr id="77" name="Picture 76" descr="want to create function that when a new point occurs this file will ..."/>
          <p:cNvPicPr>
            <a:picLocks noChangeAspect="1"/>
          </p:cNvPicPr>
          <p:nvPr/>
        </p:nvPicPr>
        <p:blipFill>
          <a:blip r:embed="rId6">
            <a:duotone>
              <a:schemeClr val="accent3">
                <a:shade val="45000"/>
                <a:satMod val="135000"/>
              </a:schemeClr>
              <a:prstClr val="white"/>
            </a:duotone>
          </a:blip>
          <a:stretch>
            <a:fillRect/>
          </a:stretch>
        </p:blipFill>
        <p:spPr>
          <a:xfrm flipH="1">
            <a:off x="10370717" y="1752270"/>
            <a:ext cx="96681" cy="169192"/>
          </a:xfrm>
          <a:prstGeom prst="rect">
            <a:avLst/>
          </a:prstGeom>
        </p:spPr>
      </p:pic>
      <p:pic>
        <p:nvPicPr>
          <p:cNvPr id="78" name="Picture 77" descr="want to create function that when a new point occurs this file will ..."/>
          <p:cNvPicPr>
            <a:picLocks noChangeAspect="1"/>
          </p:cNvPicPr>
          <p:nvPr/>
        </p:nvPicPr>
        <p:blipFill>
          <a:blip r:embed="rId6">
            <a:duotone>
              <a:schemeClr val="accent6">
                <a:shade val="45000"/>
                <a:satMod val="135000"/>
              </a:schemeClr>
              <a:prstClr val="white"/>
            </a:duotone>
          </a:blip>
          <a:stretch>
            <a:fillRect/>
          </a:stretch>
        </p:blipFill>
        <p:spPr>
          <a:xfrm flipH="1">
            <a:off x="10385624" y="2489127"/>
            <a:ext cx="96681" cy="169192"/>
          </a:xfrm>
          <a:prstGeom prst="rect">
            <a:avLst/>
          </a:prstGeom>
        </p:spPr>
      </p:pic>
      <p:sp>
        <p:nvSpPr>
          <p:cNvPr id="4354" name="Flowchart: Merge 4353">
            <a:hlinkClick r:id="rId7" action="ppaction://hlinksldjump"/>
          </p:cNvPr>
          <p:cNvSpPr/>
          <p:nvPr/>
        </p:nvSpPr>
        <p:spPr>
          <a:xfrm>
            <a:off x="10476922" y="991058"/>
            <a:ext cx="76200" cy="76298"/>
          </a:xfrm>
          <a:prstGeom prst="flowChartMerge">
            <a:avLst/>
          </a:prstGeom>
          <a:solidFill>
            <a:schemeClr val="bg1">
              <a:lumMod val="50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a:p>
        </p:txBody>
      </p:sp>
      <p:sp>
        <p:nvSpPr>
          <p:cNvPr id="81" name="Flowchart: Merge 80"/>
          <p:cNvSpPr/>
          <p:nvPr/>
        </p:nvSpPr>
        <p:spPr>
          <a:xfrm>
            <a:off x="10476922" y="1675972"/>
            <a:ext cx="76200" cy="76298"/>
          </a:xfrm>
          <a:prstGeom prst="flowChartMerge">
            <a:avLst/>
          </a:prstGeom>
          <a:solidFill>
            <a:schemeClr val="bg1">
              <a:lumMod val="50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a:p>
        </p:txBody>
      </p:sp>
      <p:sp>
        <p:nvSpPr>
          <p:cNvPr id="82" name="Flowchart: Merge 81"/>
          <p:cNvSpPr/>
          <p:nvPr/>
        </p:nvSpPr>
        <p:spPr>
          <a:xfrm>
            <a:off x="10472935" y="2363169"/>
            <a:ext cx="76200" cy="76298"/>
          </a:xfrm>
          <a:prstGeom prst="flowChartMerge">
            <a:avLst/>
          </a:prstGeom>
          <a:solidFill>
            <a:schemeClr val="bg1">
              <a:lumMod val="50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a:p>
        </p:txBody>
      </p:sp>
      <p:pic>
        <p:nvPicPr>
          <p:cNvPr id="58" name="Picture 24" descr="https://upload.wikimedia.org/wikipedia/en/thumb/f/f3/Maersk_Oil_logo.svg/1135px-Maersk_Oil_logo.svg.png"/>
          <p:cNvPicPr>
            <a:picLocks noChangeAspect="1" noChangeArrowheads="1"/>
          </p:cNvPicPr>
          <p:nvPr/>
        </p:nvPicPr>
        <p:blipFill>
          <a:blip r:embed="rId11" cstate="print">
            <a:extLst>
              <a:ext uri="{28A0092B-C50C-407E-A947-70E740481C1C}">
                <a14:useLocalDpi xmlns:a14="http://schemas.microsoft.com/office/drawing/2010/main" val="0"/>
              </a:ext>
            </a:extLst>
          </a:blip>
          <a:srcRect/>
          <a:stretch>
            <a:fillRect/>
          </a:stretch>
        </p:blipFill>
        <p:spPr bwMode="auto">
          <a:xfrm>
            <a:off x="2960312" y="1362436"/>
            <a:ext cx="302691" cy="273089"/>
          </a:xfrm>
          <a:prstGeom prst="rect">
            <a:avLst/>
          </a:prstGeom>
          <a:noFill/>
          <a:extLst>
            <a:ext uri="{909E8E84-426E-40DD-AFC4-6F175D3DCCD1}">
              <a14:hiddenFill xmlns:a14="http://schemas.microsoft.com/office/drawing/2010/main">
                <a:solidFill>
                  <a:srgbClr val="FFFFFF"/>
                </a:solidFill>
              </a14:hiddenFill>
            </a:ext>
          </a:extLst>
        </p:spPr>
      </p:pic>
      <p:sp>
        <p:nvSpPr>
          <p:cNvPr id="61" name="TextBox 60"/>
          <p:cNvSpPr txBox="1"/>
          <p:nvPr/>
        </p:nvSpPr>
        <p:spPr>
          <a:xfrm>
            <a:off x="10767627" y="583984"/>
            <a:ext cx="963725" cy="215444"/>
          </a:xfrm>
          <a:prstGeom prst="rect">
            <a:avLst/>
          </a:prstGeom>
          <a:noFill/>
        </p:spPr>
        <p:txBody>
          <a:bodyPr wrap="none" rtlCol="0">
            <a:spAutoFit/>
          </a:bodyPr>
          <a:lstStyle/>
          <a:p>
            <a:r>
              <a:rPr lang="nl-NL" sz="800" dirty="0" err="1">
                <a:solidFill>
                  <a:schemeClr val="bg1"/>
                </a:solidFill>
              </a:rPr>
              <a:t>Sort</a:t>
            </a:r>
            <a:r>
              <a:rPr lang="nl-NL" sz="800" dirty="0">
                <a:solidFill>
                  <a:schemeClr val="bg1"/>
                </a:solidFill>
              </a:rPr>
              <a:t> </a:t>
            </a:r>
            <a:r>
              <a:rPr lang="nl-NL" sz="800" dirty="0" err="1">
                <a:solidFill>
                  <a:schemeClr val="bg1"/>
                </a:solidFill>
              </a:rPr>
              <a:t>by</a:t>
            </a:r>
            <a:r>
              <a:rPr lang="nl-NL" sz="800" dirty="0">
                <a:solidFill>
                  <a:schemeClr val="bg1"/>
                </a:solidFill>
              </a:rPr>
              <a:t> </a:t>
            </a:r>
            <a:r>
              <a:rPr lang="nl-NL" sz="800" u="sng" dirty="0">
                <a:solidFill>
                  <a:schemeClr val="bg1"/>
                </a:solidFill>
              </a:rPr>
              <a:t>Price</a:t>
            </a:r>
            <a:r>
              <a:rPr lang="nl-NL" sz="800" dirty="0">
                <a:solidFill>
                  <a:schemeClr val="bg1"/>
                </a:solidFill>
              </a:rPr>
              <a:t> │ Co2</a:t>
            </a:r>
            <a:endParaRPr lang="en-GB" sz="800" dirty="0">
              <a:solidFill>
                <a:schemeClr val="bg1"/>
              </a:solidFill>
            </a:endParaRPr>
          </a:p>
        </p:txBody>
      </p:sp>
      <p:sp>
        <p:nvSpPr>
          <p:cNvPr id="62" name="Rectangle 61">
            <a:hlinkClick r:id="rId12" action="ppaction://hlinksldjump"/>
          </p:cNvPr>
          <p:cNvSpPr/>
          <p:nvPr/>
        </p:nvSpPr>
        <p:spPr>
          <a:xfrm>
            <a:off x="9268853" y="2971800"/>
            <a:ext cx="1040785" cy="23957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nSpc>
                <a:spcPct val="125000"/>
              </a:lnSpc>
            </a:pPr>
            <a:r>
              <a:rPr lang="nl-NL" sz="1200" b="1" u="sng" dirty="0">
                <a:solidFill>
                  <a:schemeClr val="tx1"/>
                </a:solidFill>
                <a:latin typeface="Tunga" panose="020B0502040204020203" pitchFamily="34" charset="0"/>
                <a:cs typeface="Tunga" panose="020B0502040204020203" pitchFamily="34" charset="0"/>
              </a:rPr>
              <a:t>more options</a:t>
            </a:r>
            <a:endParaRPr lang="nl-NL" sz="1600" u="sng" dirty="0">
              <a:solidFill>
                <a:schemeClr val="tx1"/>
              </a:solidFill>
              <a:latin typeface="Tunga" panose="020B0502040204020203" pitchFamily="34" charset="0"/>
              <a:cs typeface="Tunga" panose="020B0502040204020203" pitchFamily="34" charset="0"/>
            </a:endParaRPr>
          </a:p>
        </p:txBody>
      </p:sp>
      <p:sp>
        <p:nvSpPr>
          <p:cNvPr id="64" name="TextBox 63"/>
          <p:cNvSpPr txBox="1"/>
          <p:nvPr/>
        </p:nvSpPr>
        <p:spPr>
          <a:xfrm>
            <a:off x="7977896" y="585502"/>
            <a:ext cx="987771" cy="215444"/>
          </a:xfrm>
          <a:prstGeom prst="rect">
            <a:avLst/>
          </a:prstGeom>
          <a:noFill/>
        </p:spPr>
        <p:txBody>
          <a:bodyPr wrap="none" rtlCol="0">
            <a:spAutoFit/>
          </a:bodyPr>
          <a:lstStyle/>
          <a:p>
            <a:r>
              <a:rPr lang="en-GB" sz="800" dirty="0"/>
              <a:t>Contracted options</a:t>
            </a:r>
          </a:p>
        </p:txBody>
      </p:sp>
      <p:sp>
        <p:nvSpPr>
          <p:cNvPr id="65" name="TextBox 64">
            <a:hlinkClick r:id="rId13" action="ppaction://hlinksldjump"/>
          </p:cNvPr>
          <p:cNvSpPr txBox="1"/>
          <p:nvPr/>
        </p:nvSpPr>
        <p:spPr>
          <a:xfrm>
            <a:off x="9027479" y="583984"/>
            <a:ext cx="1351652" cy="215444"/>
          </a:xfrm>
          <a:prstGeom prst="rect">
            <a:avLst/>
          </a:prstGeom>
          <a:noFill/>
        </p:spPr>
        <p:txBody>
          <a:bodyPr wrap="none" rtlCol="0">
            <a:spAutoFit/>
          </a:bodyPr>
          <a:lstStyle/>
          <a:p>
            <a:r>
              <a:rPr lang="en-GB" sz="800" dirty="0"/>
              <a:t>Not Contracted Alternatives</a:t>
            </a:r>
          </a:p>
        </p:txBody>
      </p:sp>
      <p:pic>
        <p:nvPicPr>
          <p:cNvPr id="4594" name="Picture 498" descr="Pix For &gt; Green Light Clipart">
            <a:hlinkClick r:id="rId13" action="ppaction://hlinksldjump" tooltip="Not contracted alternatives available"/>
          </p:cNvPr>
          <p:cNvPicPr>
            <a:picLocks noChangeAspect="1" noChangeArrowheads="1"/>
          </p:cNvPicPr>
          <p:nvPr/>
        </p:nvPicPr>
        <p:blipFill>
          <a:blip r:embed="rId14"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10301968" y="601897"/>
            <a:ext cx="165430" cy="165430"/>
          </a:xfrm>
          <a:prstGeom prst="rect">
            <a:avLst/>
          </a:prstGeom>
          <a:noFill/>
          <a:extLst>
            <a:ext uri="{909E8E84-426E-40DD-AFC4-6F175D3DCCD1}">
              <a14:hiddenFill xmlns:a14="http://schemas.microsoft.com/office/drawing/2010/main">
                <a:solidFill>
                  <a:srgbClr val="FFFFFF"/>
                </a:solidFill>
              </a14:hiddenFill>
            </a:ext>
          </a:extLst>
        </p:spPr>
      </p:pic>
      <p:sp>
        <p:nvSpPr>
          <p:cNvPr id="79" name="Rectangle 78"/>
          <p:cNvSpPr/>
          <p:nvPr/>
        </p:nvSpPr>
        <p:spPr>
          <a:xfrm>
            <a:off x="110198" y="914400"/>
            <a:ext cx="2310095" cy="3429000"/>
          </a:xfrm>
          <a:prstGeom prst="rect">
            <a:avLst/>
          </a:prstGeom>
          <a:solidFill>
            <a:schemeClr val="bg1">
              <a:lumMod val="85000"/>
            </a:schemeClr>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a:p>
        </p:txBody>
      </p:sp>
      <p:sp>
        <p:nvSpPr>
          <p:cNvPr id="80" name="TextBox 79"/>
          <p:cNvSpPr txBox="1"/>
          <p:nvPr/>
        </p:nvSpPr>
        <p:spPr>
          <a:xfrm>
            <a:off x="591468" y="922110"/>
            <a:ext cx="925318" cy="461665"/>
          </a:xfrm>
          <a:prstGeom prst="rect">
            <a:avLst/>
          </a:prstGeom>
          <a:noFill/>
        </p:spPr>
        <p:txBody>
          <a:bodyPr wrap="none" rtlCol="0">
            <a:spAutoFit/>
          </a:bodyPr>
          <a:lstStyle/>
          <a:p>
            <a:r>
              <a:rPr lang="en-GB" sz="1200" b="1" dirty="0"/>
              <a:t>Destination</a:t>
            </a:r>
          </a:p>
          <a:p>
            <a:r>
              <a:rPr lang="en-GB" sz="1200" dirty="0">
                <a:latin typeface="Tunga" panose="020B0502040204020203" pitchFamily="34" charset="0"/>
                <a:cs typeface="Tunga" panose="020B0502040204020203" pitchFamily="34" charset="0"/>
              </a:rPr>
              <a:t>Breda</a:t>
            </a:r>
          </a:p>
        </p:txBody>
      </p:sp>
      <p:sp>
        <p:nvSpPr>
          <p:cNvPr id="83" name="TextBox 82"/>
          <p:cNvSpPr txBox="1"/>
          <p:nvPr/>
        </p:nvSpPr>
        <p:spPr>
          <a:xfrm>
            <a:off x="632531" y="2042095"/>
            <a:ext cx="1577676" cy="461665"/>
          </a:xfrm>
          <a:prstGeom prst="rect">
            <a:avLst/>
          </a:prstGeom>
          <a:noFill/>
        </p:spPr>
        <p:txBody>
          <a:bodyPr wrap="none" rtlCol="0">
            <a:spAutoFit/>
          </a:bodyPr>
          <a:lstStyle/>
          <a:p>
            <a:r>
              <a:rPr lang="en-GB" sz="1200" b="1" dirty="0"/>
              <a:t>Container type</a:t>
            </a:r>
          </a:p>
          <a:p>
            <a:r>
              <a:rPr lang="en-GB" sz="1200" dirty="0">
                <a:latin typeface="Tunga" panose="020B0502040204020203" pitchFamily="34" charset="0"/>
                <a:cs typeface="Tunga" panose="020B0502040204020203" pitchFamily="34" charset="0"/>
              </a:rPr>
              <a:t>40 FT (</a:t>
            </a:r>
            <a:r>
              <a:rPr lang="nl-NL" sz="1200" dirty="0">
                <a:latin typeface="Tunga" panose="020B0502040204020203" pitchFamily="34" charset="0"/>
                <a:cs typeface="Tunga" panose="020B0502040204020203" pitchFamily="34" charset="0"/>
              </a:rPr>
              <a:t>MSKU889885-9)</a:t>
            </a:r>
            <a:endParaRPr lang="en-GB" sz="1200" dirty="0">
              <a:latin typeface="Tunga" panose="020B0502040204020203" pitchFamily="34" charset="0"/>
              <a:cs typeface="Tunga" panose="020B0502040204020203" pitchFamily="34" charset="0"/>
            </a:endParaRPr>
          </a:p>
        </p:txBody>
      </p:sp>
      <p:sp>
        <p:nvSpPr>
          <p:cNvPr id="84" name="TextBox 83"/>
          <p:cNvSpPr txBox="1"/>
          <p:nvPr/>
        </p:nvSpPr>
        <p:spPr>
          <a:xfrm>
            <a:off x="600204" y="1518916"/>
            <a:ext cx="1310552" cy="461665"/>
          </a:xfrm>
          <a:prstGeom prst="rect">
            <a:avLst/>
          </a:prstGeom>
          <a:noFill/>
        </p:spPr>
        <p:txBody>
          <a:bodyPr wrap="none" rtlCol="0">
            <a:spAutoFit/>
          </a:bodyPr>
          <a:lstStyle/>
          <a:p>
            <a:r>
              <a:rPr lang="en-GB" sz="1200" b="1" dirty="0"/>
              <a:t>Deepsea terminal</a:t>
            </a:r>
          </a:p>
          <a:p>
            <a:r>
              <a:rPr lang="en-GB" sz="1200" dirty="0"/>
              <a:t>APM2</a:t>
            </a:r>
          </a:p>
        </p:txBody>
      </p:sp>
      <p:pic>
        <p:nvPicPr>
          <p:cNvPr id="85" name="Picture 84" descr="want to create function that when a new point occurs this file will ..."/>
          <p:cNvPicPr>
            <a:picLocks noChangeAspect="1"/>
          </p:cNvPicPr>
          <p:nvPr/>
        </p:nvPicPr>
        <p:blipFill>
          <a:blip r:embed="rId6"/>
          <a:stretch>
            <a:fillRect/>
          </a:stretch>
        </p:blipFill>
        <p:spPr>
          <a:xfrm flipH="1">
            <a:off x="269166" y="1133096"/>
            <a:ext cx="160338" cy="280591"/>
          </a:xfrm>
          <a:prstGeom prst="rect">
            <a:avLst/>
          </a:prstGeom>
        </p:spPr>
      </p:pic>
      <p:pic>
        <p:nvPicPr>
          <p:cNvPr id="86" name="Picture 85" descr="want to create function that when a new point occurs this file will ..."/>
          <p:cNvPicPr>
            <a:picLocks noChangeAspect="1"/>
          </p:cNvPicPr>
          <p:nvPr/>
        </p:nvPicPr>
        <p:blipFill>
          <a:blip r:embed="rId6">
            <a:duotone>
              <a:schemeClr val="accent1">
                <a:shade val="45000"/>
                <a:satMod val="135000"/>
              </a:schemeClr>
              <a:prstClr val="white"/>
            </a:duotone>
          </a:blip>
          <a:stretch>
            <a:fillRect/>
          </a:stretch>
        </p:blipFill>
        <p:spPr>
          <a:xfrm flipH="1">
            <a:off x="296713" y="1684425"/>
            <a:ext cx="160338" cy="280591"/>
          </a:xfrm>
          <a:prstGeom prst="rect">
            <a:avLst/>
          </a:prstGeom>
        </p:spPr>
      </p:pic>
      <p:pic>
        <p:nvPicPr>
          <p:cNvPr id="87" name="Picture 2" descr="http://www.containerhomes-info.com/images/20-dry_gfx.jpg"/>
          <p:cNvPicPr>
            <a:picLocks noChangeAspect="1" noChangeArrowheads="1"/>
          </p:cNvPicPr>
          <p:nvPr/>
        </p:nvPicPr>
        <p:blipFill>
          <a:blip r:embed="rId15"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252333" y="2280561"/>
            <a:ext cx="321514" cy="233634"/>
          </a:xfrm>
          <a:prstGeom prst="rect">
            <a:avLst/>
          </a:prstGeom>
          <a:noFill/>
          <a:extLst>
            <a:ext uri="{909E8E84-426E-40DD-AFC4-6F175D3DCCD1}">
              <a14:hiddenFill xmlns:a14="http://schemas.microsoft.com/office/drawing/2010/main">
                <a:solidFill>
                  <a:srgbClr val="FFFFFF"/>
                </a:solidFill>
              </a14:hiddenFill>
            </a:ext>
          </a:extLst>
        </p:spPr>
      </p:pic>
      <p:pic>
        <p:nvPicPr>
          <p:cNvPr id="88" name="Picture 6" descr="http://thumb9.shutterstock.com/display_pic_with_logo/382021/377562832/stock-photo-container-ship-isolated-on-white-background-377562832.jpg"/>
          <p:cNvPicPr>
            <a:picLocks noChangeAspect="1" noChangeArrowheads="1"/>
          </p:cNvPicPr>
          <p:nvPr/>
        </p:nvPicPr>
        <p:blipFill>
          <a:blip r:embed="rId16"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flipH="1">
            <a:off x="169451" y="2764556"/>
            <a:ext cx="443367" cy="296563"/>
          </a:xfrm>
          <a:prstGeom prst="rect">
            <a:avLst/>
          </a:prstGeom>
          <a:noFill/>
          <a:extLst>
            <a:ext uri="{909E8E84-426E-40DD-AFC4-6F175D3DCCD1}">
              <a14:hiddenFill xmlns:a14="http://schemas.microsoft.com/office/drawing/2010/main">
                <a:solidFill>
                  <a:srgbClr val="FFFFFF"/>
                </a:solidFill>
              </a14:hiddenFill>
            </a:ext>
          </a:extLst>
        </p:spPr>
      </p:pic>
      <p:sp>
        <p:nvSpPr>
          <p:cNvPr id="89" name="TextBox 88"/>
          <p:cNvSpPr txBox="1"/>
          <p:nvPr/>
        </p:nvSpPr>
        <p:spPr>
          <a:xfrm>
            <a:off x="632531" y="2586364"/>
            <a:ext cx="620683" cy="461665"/>
          </a:xfrm>
          <a:prstGeom prst="rect">
            <a:avLst/>
          </a:prstGeom>
          <a:noFill/>
        </p:spPr>
        <p:txBody>
          <a:bodyPr wrap="none" rtlCol="0">
            <a:spAutoFit/>
          </a:bodyPr>
          <a:lstStyle/>
          <a:p>
            <a:r>
              <a:rPr lang="en-GB" sz="1200" b="1" dirty="0"/>
              <a:t>Carrier</a:t>
            </a:r>
          </a:p>
          <a:p>
            <a:r>
              <a:rPr lang="en-GB" sz="1200" dirty="0">
                <a:latin typeface="Tunga" panose="020B0502040204020203" pitchFamily="34" charset="0"/>
                <a:cs typeface="Tunga" panose="020B0502040204020203" pitchFamily="34" charset="0"/>
              </a:rPr>
              <a:t>Maersk</a:t>
            </a:r>
          </a:p>
        </p:txBody>
      </p:sp>
      <p:sp>
        <p:nvSpPr>
          <p:cNvPr id="90" name="TextBox 89"/>
          <p:cNvSpPr txBox="1"/>
          <p:nvPr/>
        </p:nvSpPr>
        <p:spPr>
          <a:xfrm>
            <a:off x="641393" y="3084562"/>
            <a:ext cx="1624163" cy="461665"/>
          </a:xfrm>
          <a:prstGeom prst="rect">
            <a:avLst/>
          </a:prstGeom>
          <a:noFill/>
        </p:spPr>
        <p:txBody>
          <a:bodyPr wrap="none" rtlCol="0">
            <a:spAutoFit/>
          </a:bodyPr>
          <a:lstStyle/>
          <a:p>
            <a:r>
              <a:rPr lang="en-GB" sz="1200" b="1" dirty="0"/>
              <a:t>Unload planned</a:t>
            </a:r>
          </a:p>
          <a:p>
            <a:r>
              <a:rPr lang="en-GB" sz="1200" dirty="0">
                <a:latin typeface="Tunga" panose="020B0502040204020203" pitchFamily="34" charset="0"/>
                <a:cs typeface="Tunga" panose="020B0502040204020203" pitchFamily="34" charset="0"/>
              </a:rPr>
              <a:t>2016-09-04 </a:t>
            </a:r>
            <a:r>
              <a:rPr lang="nl-NL" sz="1200" dirty="0">
                <a:latin typeface="Tunga" panose="020B0502040204020203" pitchFamily="34" charset="0"/>
                <a:cs typeface="Tunga" panose="020B0502040204020203" pitchFamily="34" charset="0"/>
              </a:rPr>
              <a:t>13:00-17:00</a:t>
            </a:r>
            <a:endParaRPr lang="en-GB" sz="1200" dirty="0">
              <a:latin typeface="Tunga" panose="020B0502040204020203" pitchFamily="34" charset="0"/>
              <a:cs typeface="Tunga" panose="020B0502040204020203" pitchFamily="34" charset="0"/>
            </a:endParaRPr>
          </a:p>
        </p:txBody>
      </p:sp>
      <p:sp>
        <p:nvSpPr>
          <p:cNvPr id="91" name="Rectangle 90"/>
          <p:cNvSpPr/>
          <p:nvPr/>
        </p:nvSpPr>
        <p:spPr>
          <a:xfrm flipV="1">
            <a:off x="119395" y="2979510"/>
            <a:ext cx="405024" cy="203403"/>
          </a:xfrm>
          <a:prstGeom prst="rect">
            <a:avLst/>
          </a:prstGeom>
          <a:solidFill>
            <a:schemeClr val="bg1">
              <a:lumMod val="8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a:p>
        </p:txBody>
      </p:sp>
      <p:sp>
        <p:nvSpPr>
          <p:cNvPr id="3" name="Rectangle 2"/>
          <p:cNvSpPr/>
          <p:nvPr/>
        </p:nvSpPr>
        <p:spPr>
          <a:xfrm>
            <a:off x="641393" y="3593878"/>
            <a:ext cx="1629870" cy="276999"/>
          </a:xfrm>
          <a:prstGeom prst="rect">
            <a:avLst/>
          </a:prstGeom>
        </p:spPr>
        <p:txBody>
          <a:bodyPr wrap="none">
            <a:spAutoFit/>
          </a:bodyPr>
          <a:lstStyle/>
          <a:p>
            <a:r>
              <a:rPr lang="en-GB" sz="1200" b="1" dirty="0"/>
              <a:t>Commercial release </a:t>
            </a:r>
            <a:r>
              <a:rPr lang="en-GB" sz="1200" b="1" dirty="0">
                <a:solidFill>
                  <a:srgbClr val="00B050"/>
                </a:solidFill>
                <a:sym typeface="Wingdings" panose="05000000000000000000" pitchFamily="2" charset="2"/>
              </a:rPr>
              <a:t> </a:t>
            </a:r>
            <a:endParaRPr lang="en-GB" sz="1200" b="1" dirty="0">
              <a:solidFill>
                <a:srgbClr val="00B050"/>
              </a:solidFill>
            </a:endParaRPr>
          </a:p>
        </p:txBody>
      </p:sp>
      <p:sp>
        <p:nvSpPr>
          <p:cNvPr id="57" name="Rectangle 56"/>
          <p:cNvSpPr/>
          <p:nvPr/>
        </p:nvSpPr>
        <p:spPr>
          <a:xfrm>
            <a:off x="641393" y="3914001"/>
            <a:ext cx="1414041" cy="276999"/>
          </a:xfrm>
          <a:prstGeom prst="rect">
            <a:avLst/>
          </a:prstGeom>
        </p:spPr>
        <p:txBody>
          <a:bodyPr wrap="none">
            <a:spAutoFit/>
          </a:bodyPr>
          <a:lstStyle/>
          <a:p>
            <a:r>
              <a:rPr lang="en-GB" sz="1200" b="1" dirty="0"/>
              <a:t>Customs release </a:t>
            </a:r>
            <a:r>
              <a:rPr lang="en-GB" sz="1200" b="1" dirty="0">
                <a:solidFill>
                  <a:srgbClr val="00B050"/>
                </a:solidFill>
                <a:sym typeface="Wingdings" panose="05000000000000000000" pitchFamily="2" charset="2"/>
              </a:rPr>
              <a:t> </a:t>
            </a:r>
            <a:endParaRPr lang="en-GB" sz="1200" b="1" dirty="0">
              <a:solidFill>
                <a:srgbClr val="00B050"/>
              </a:solidFill>
            </a:endParaRPr>
          </a:p>
        </p:txBody>
      </p:sp>
      <p:sp>
        <p:nvSpPr>
          <p:cNvPr id="2" name="Slide Number Placeholder 1"/>
          <p:cNvSpPr>
            <a:spLocks noGrp="1"/>
          </p:cNvSpPr>
          <p:nvPr>
            <p:ph type="sldNum" sz="quarter" idx="12"/>
          </p:nvPr>
        </p:nvSpPr>
        <p:spPr/>
        <p:txBody>
          <a:bodyPr/>
          <a:lstStyle/>
          <a:p>
            <a:fld id="{B6F15528-21DE-4FAA-801E-634DDDAF4B2B}" type="slidenum">
              <a:rPr lang="en-US" smtClean="0"/>
              <a:pPr/>
              <a:t>50</a:t>
            </a:fld>
            <a:endParaRPr lang="en-US"/>
          </a:p>
        </p:txBody>
      </p:sp>
      <p:sp>
        <p:nvSpPr>
          <p:cNvPr id="59" name="Flowchart: Manual Operation 58">
            <a:hlinkClick r:id="rId17" action="ppaction://hlinksldjump"/>
          </p:cNvPr>
          <p:cNvSpPr/>
          <p:nvPr/>
        </p:nvSpPr>
        <p:spPr>
          <a:xfrm rot="5400000">
            <a:off x="11734800" y="6393968"/>
            <a:ext cx="762000" cy="152400"/>
          </a:xfrm>
          <a:prstGeom prst="flowChartManualOperation">
            <a:avLst/>
          </a:prstGeom>
          <a:solidFill>
            <a:schemeClr val="accent1">
              <a:lumMod val="60000"/>
              <a:lumOff val="40000"/>
            </a:schemeClr>
          </a:solidFill>
          <a:ln>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nl-NL" sz="800" dirty="0">
                <a:solidFill>
                  <a:schemeClr val="tx1"/>
                </a:solidFill>
              </a:rPr>
              <a:t>Data</a:t>
            </a:r>
            <a:endParaRPr lang="nl-NL" sz="800" dirty="0"/>
          </a:p>
        </p:txBody>
      </p:sp>
      <p:sp>
        <p:nvSpPr>
          <p:cNvPr id="63" name="Flowchart: Manual Operation 62">
            <a:hlinkClick r:id="rId18" action="ppaction://hlinksldjump"/>
          </p:cNvPr>
          <p:cNvSpPr/>
          <p:nvPr/>
        </p:nvSpPr>
        <p:spPr>
          <a:xfrm rot="5400000">
            <a:off x="11734800" y="5622443"/>
            <a:ext cx="762000" cy="152400"/>
          </a:xfrm>
          <a:prstGeom prst="flowChartManualOperation">
            <a:avLst/>
          </a:prstGeom>
          <a:solidFill>
            <a:srgbClr val="EEECE1"/>
          </a:solidFill>
          <a:ln>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vert="horz" lIns="0" tIns="0" rIns="0" bIns="0" rtlCol="0" anchor="ctr"/>
          <a:lstStyle/>
          <a:p>
            <a:pPr algn="ctr"/>
            <a:r>
              <a:rPr lang="nl-NL" sz="900" dirty="0" err="1">
                <a:solidFill>
                  <a:schemeClr val="tx1"/>
                </a:solidFill>
              </a:rPr>
              <a:t>Process</a:t>
            </a:r>
            <a:endParaRPr lang="nl-NL" sz="900" dirty="0">
              <a:solidFill>
                <a:schemeClr val="tx1"/>
              </a:solidFill>
            </a:endParaRPr>
          </a:p>
        </p:txBody>
      </p:sp>
      <p:sp>
        <p:nvSpPr>
          <p:cNvPr id="67" name="TextBox 66"/>
          <p:cNvSpPr txBox="1"/>
          <p:nvPr/>
        </p:nvSpPr>
        <p:spPr>
          <a:xfrm>
            <a:off x="83116" y="59607"/>
            <a:ext cx="3650684" cy="338554"/>
          </a:xfrm>
          <a:prstGeom prst="rect">
            <a:avLst/>
          </a:prstGeom>
          <a:noFill/>
          <a:effectLst>
            <a:outerShdw blurRad="50800" dist="38100" dir="2700000" algn="tl" rotWithShape="0">
              <a:prstClr val="black">
                <a:alpha val="40000"/>
              </a:prstClr>
            </a:outerShdw>
          </a:effectLst>
        </p:spPr>
        <p:txBody>
          <a:bodyPr wrap="square" rtlCol="0">
            <a:spAutoFit/>
          </a:bodyPr>
          <a:lstStyle/>
          <a:p>
            <a:r>
              <a:rPr lang="nl-NL" sz="1600" dirty="0">
                <a:solidFill>
                  <a:schemeClr val="bg1"/>
                </a:solidFill>
                <a:latin typeface="Tunga" panose="020B0502040204020203" pitchFamily="34" charset="0"/>
                <a:cs typeface="Tunga" panose="020B0502040204020203" pitchFamily="34" charset="0"/>
              </a:rPr>
              <a:t>Container # – </a:t>
            </a:r>
            <a:r>
              <a:rPr lang="nl-NL" sz="1600" dirty="0" err="1">
                <a:solidFill>
                  <a:schemeClr val="bg1"/>
                </a:solidFill>
                <a:latin typeface="Tunga" panose="020B0502040204020203" pitchFamily="34" charset="0"/>
                <a:cs typeface="Tunga" panose="020B0502040204020203" pitchFamily="34" charset="0"/>
              </a:rPr>
              <a:t>find</a:t>
            </a:r>
            <a:r>
              <a:rPr lang="nl-NL" sz="1600" dirty="0">
                <a:solidFill>
                  <a:schemeClr val="bg1"/>
                </a:solidFill>
                <a:latin typeface="Tunga" panose="020B0502040204020203" pitchFamily="34" charset="0"/>
                <a:cs typeface="Tunga" panose="020B0502040204020203" pitchFamily="34" charset="0"/>
              </a:rPr>
              <a:t> containers</a:t>
            </a:r>
          </a:p>
        </p:txBody>
      </p:sp>
    </p:spTree>
    <p:controls>
      <mc:AlternateContent xmlns:mc="http://schemas.openxmlformats.org/markup-compatibility/2006">
        <mc:Choice xmlns:v="urn:schemas-microsoft-com:vml" Requires="v">
          <p:control spid="47360" name="ScrollBar1" r:id="rId2" imgW="85680" imgH="2666880"/>
        </mc:Choice>
        <mc:Fallback>
          <p:control name="ScrollBar1" r:id="rId2" imgW="85680" imgH="2666880">
            <p:pic>
              <p:nvPicPr>
                <p:cNvPr id="38" name="ScrollBar1"/>
                <p:cNvPicPr>
                  <a:picLocks/>
                </p:cNvPicPr>
                <p:nvPr/>
              </p:nvPicPr>
              <p:blipFill>
                <a:blip r:embed="rId19"/>
                <a:stretch>
                  <a:fillRect/>
                </a:stretch>
              </p:blipFill>
              <p:spPr>
                <a:xfrm>
                  <a:off x="7010401" y="914400"/>
                  <a:ext cx="87293" cy="2664312"/>
                </a:xfrm>
                <a:prstGeom prst="rect">
                  <a:avLst/>
                </a:prstGeom>
              </p:spPr>
            </p:pic>
          </p:control>
        </mc:Fallback>
      </mc:AlternateContent>
      <mc:AlternateContent xmlns:mc="http://schemas.openxmlformats.org/markup-compatibility/2006">
        <mc:Choice xmlns:v="urn:schemas-microsoft-com:vml" Requires="v">
          <p:control spid="47361" name="ScrollBar2" r:id="rId3" imgW="4419720" imgH="123840"/>
        </mc:Choice>
        <mc:Fallback>
          <p:control name="ScrollBar2" r:id="rId3" imgW="4419720" imgH="123840">
            <p:pic>
              <p:nvPicPr>
                <p:cNvPr id="39" name="ScrollBar2"/>
                <p:cNvPicPr>
                  <a:picLocks/>
                </p:cNvPicPr>
                <p:nvPr/>
              </p:nvPicPr>
              <p:blipFill>
                <a:blip r:embed="rId20"/>
                <a:stretch>
                  <a:fillRect/>
                </a:stretch>
              </p:blipFill>
              <p:spPr>
                <a:xfrm>
                  <a:off x="2590800" y="3457834"/>
                  <a:ext cx="4419600" cy="120878"/>
                </a:xfrm>
                <a:prstGeom prst="rect">
                  <a:avLst/>
                </a:prstGeom>
              </p:spPr>
            </p:pic>
          </p:control>
        </mc:Fallback>
      </mc:AlternateContent>
    </p:controls>
    <p:extLst>
      <p:ext uri="{BB962C8B-B14F-4D97-AF65-F5344CB8AC3E}">
        <p14:creationId xmlns:p14="http://schemas.microsoft.com/office/powerpoint/2010/main" val="3041223606"/>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Title 1"/>
          <p:cNvSpPr>
            <a:spLocks noGrp="1"/>
          </p:cNvSpPr>
          <p:nvPr>
            <p:ph type="title"/>
          </p:nvPr>
        </p:nvSpPr>
        <p:spPr>
          <a:xfrm>
            <a:off x="8763000" y="6400800"/>
            <a:ext cx="1905000" cy="381000"/>
          </a:xfrm>
        </p:spPr>
        <p:txBody>
          <a:bodyPr>
            <a:normAutofit/>
          </a:bodyPr>
          <a:lstStyle/>
          <a:p>
            <a:r>
              <a:rPr lang="nl-NL" sz="800" dirty="0"/>
              <a:t>Menu option Container # Import </a:t>
            </a:r>
            <a:r>
              <a:rPr lang="nl-NL" sz="800" dirty="0" err="1"/>
              <a:t>from</a:t>
            </a:r>
            <a:r>
              <a:rPr lang="nl-NL" sz="800" dirty="0"/>
              <a:t> Excel</a:t>
            </a:r>
          </a:p>
        </p:txBody>
      </p:sp>
      <p:sp>
        <p:nvSpPr>
          <p:cNvPr id="17" name="TextBox 16"/>
          <p:cNvSpPr txBox="1"/>
          <p:nvPr/>
        </p:nvSpPr>
        <p:spPr>
          <a:xfrm>
            <a:off x="83116" y="59607"/>
            <a:ext cx="3650684" cy="338554"/>
          </a:xfrm>
          <a:prstGeom prst="rect">
            <a:avLst/>
          </a:prstGeom>
          <a:noFill/>
          <a:effectLst>
            <a:outerShdw blurRad="50800" dist="38100" dir="2700000" algn="tl" rotWithShape="0">
              <a:prstClr val="black">
                <a:alpha val="40000"/>
              </a:prstClr>
            </a:outerShdw>
          </a:effectLst>
        </p:spPr>
        <p:txBody>
          <a:bodyPr wrap="square" rtlCol="0">
            <a:spAutoFit/>
          </a:bodyPr>
          <a:lstStyle/>
          <a:p>
            <a:r>
              <a:rPr lang="nl-NL" sz="1600" dirty="0">
                <a:solidFill>
                  <a:schemeClr val="bg1"/>
                </a:solidFill>
                <a:latin typeface="Tunga" panose="020B0502040204020203" pitchFamily="34" charset="0"/>
                <a:cs typeface="Tunga" panose="020B0502040204020203" pitchFamily="34" charset="0"/>
              </a:rPr>
              <a:t>Container # – import </a:t>
            </a:r>
            <a:r>
              <a:rPr lang="nl-NL" sz="1600" dirty="0" err="1">
                <a:solidFill>
                  <a:schemeClr val="bg1"/>
                </a:solidFill>
                <a:latin typeface="Tunga" panose="020B0502040204020203" pitchFamily="34" charset="0"/>
                <a:cs typeface="Tunga" panose="020B0502040204020203" pitchFamily="34" charset="0"/>
              </a:rPr>
              <a:t>from</a:t>
            </a:r>
            <a:r>
              <a:rPr lang="nl-NL" sz="1600" dirty="0">
                <a:solidFill>
                  <a:schemeClr val="bg1"/>
                </a:solidFill>
                <a:latin typeface="Tunga" panose="020B0502040204020203" pitchFamily="34" charset="0"/>
                <a:cs typeface="Tunga" panose="020B0502040204020203" pitchFamily="34" charset="0"/>
              </a:rPr>
              <a:t> Excel</a:t>
            </a:r>
          </a:p>
        </p:txBody>
      </p:sp>
      <p:pic>
        <p:nvPicPr>
          <p:cNvPr id="33794" name="Picture 2" descr="excel xls icon">
            <a:hlinkClick r:id="rId2" action="ppaction://hlinksldjump"/>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09600" y="685800"/>
            <a:ext cx="685800" cy="685800"/>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p:cNvSpPr/>
          <p:nvPr/>
        </p:nvSpPr>
        <p:spPr>
          <a:xfrm>
            <a:off x="1600200" y="609600"/>
            <a:ext cx="2743200" cy="1143000"/>
          </a:xfrm>
          <a:prstGeom prst="rect">
            <a:avLst/>
          </a:prstGeom>
          <a:noFill/>
          <a:ln>
            <a:solidFill>
              <a:schemeClr val="bg1">
                <a:lumMod val="50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l-NL" dirty="0"/>
              <a:t>Drop </a:t>
            </a:r>
            <a:r>
              <a:rPr lang="nl-NL" dirty="0" err="1"/>
              <a:t>your</a:t>
            </a:r>
            <a:r>
              <a:rPr lang="nl-NL" dirty="0"/>
              <a:t> Excel here</a:t>
            </a:r>
          </a:p>
        </p:txBody>
      </p:sp>
      <p:sp>
        <p:nvSpPr>
          <p:cNvPr id="3" name="Slide Number Placeholder 2"/>
          <p:cNvSpPr>
            <a:spLocks noGrp="1"/>
          </p:cNvSpPr>
          <p:nvPr>
            <p:ph type="sldNum" sz="quarter" idx="12"/>
          </p:nvPr>
        </p:nvSpPr>
        <p:spPr/>
        <p:txBody>
          <a:bodyPr/>
          <a:lstStyle/>
          <a:p>
            <a:fld id="{B6F15528-21DE-4FAA-801E-634DDDAF4B2B}" type="slidenum">
              <a:rPr lang="en-US" smtClean="0"/>
              <a:pPr/>
              <a:t>51</a:t>
            </a:fld>
            <a:endParaRPr lang="en-US"/>
          </a:p>
        </p:txBody>
      </p:sp>
      <p:sp>
        <p:nvSpPr>
          <p:cNvPr id="7" name="Flowchart: Manual Operation 6">
            <a:hlinkClick r:id="rId4" action="ppaction://hlinksldjump"/>
          </p:cNvPr>
          <p:cNvSpPr/>
          <p:nvPr/>
        </p:nvSpPr>
        <p:spPr>
          <a:xfrm rot="5400000">
            <a:off x="11734800" y="6393968"/>
            <a:ext cx="762000" cy="152400"/>
          </a:xfrm>
          <a:prstGeom prst="flowChartManualOperation">
            <a:avLst/>
          </a:prstGeom>
          <a:solidFill>
            <a:schemeClr val="accent1">
              <a:lumMod val="60000"/>
              <a:lumOff val="40000"/>
            </a:schemeClr>
          </a:solidFill>
          <a:ln>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nl-NL" sz="800" dirty="0">
                <a:solidFill>
                  <a:schemeClr val="tx1"/>
                </a:solidFill>
              </a:rPr>
              <a:t>Data</a:t>
            </a:r>
            <a:endParaRPr lang="nl-NL" sz="800" dirty="0"/>
          </a:p>
        </p:txBody>
      </p:sp>
      <p:sp>
        <p:nvSpPr>
          <p:cNvPr id="8" name="Flowchart: Manual Operation 7">
            <a:hlinkClick r:id="rId5" action="ppaction://hlinksldjump"/>
          </p:cNvPr>
          <p:cNvSpPr/>
          <p:nvPr/>
        </p:nvSpPr>
        <p:spPr>
          <a:xfrm rot="5400000">
            <a:off x="11734800" y="5622443"/>
            <a:ext cx="762000" cy="152400"/>
          </a:xfrm>
          <a:prstGeom prst="flowChartManualOperation">
            <a:avLst/>
          </a:prstGeom>
          <a:solidFill>
            <a:srgbClr val="EEECE1"/>
          </a:solidFill>
          <a:ln>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vert="horz" lIns="0" tIns="0" rIns="0" bIns="0" rtlCol="0" anchor="ctr"/>
          <a:lstStyle/>
          <a:p>
            <a:pPr algn="ctr"/>
            <a:r>
              <a:rPr lang="nl-NL" sz="900" dirty="0" err="1">
                <a:solidFill>
                  <a:schemeClr val="tx1"/>
                </a:solidFill>
              </a:rPr>
              <a:t>Process</a:t>
            </a:r>
            <a:endParaRPr lang="nl-NL" sz="900" dirty="0">
              <a:solidFill>
                <a:schemeClr val="tx1"/>
              </a:solidFill>
            </a:endParaRPr>
          </a:p>
        </p:txBody>
      </p:sp>
    </p:spTree>
    <p:extLst>
      <p:ext uri="{BB962C8B-B14F-4D97-AF65-F5344CB8AC3E}">
        <p14:creationId xmlns:p14="http://schemas.microsoft.com/office/powerpoint/2010/main" val="4194157565"/>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Title 1"/>
          <p:cNvSpPr>
            <a:spLocks noGrp="1"/>
          </p:cNvSpPr>
          <p:nvPr>
            <p:ph type="title"/>
          </p:nvPr>
        </p:nvSpPr>
        <p:spPr>
          <a:xfrm>
            <a:off x="8763000" y="6400800"/>
            <a:ext cx="1905000" cy="381000"/>
          </a:xfrm>
        </p:spPr>
        <p:txBody>
          <a:bodyPr>
            <a:normAutofit/>
          </a:bodyPr>
          <a:lstStyle/>
          <a:p>
            <a:r>
              <a:rPr lang="nl-NL" sz="800" dirty="0"/>
              <a:t>Menu option Container # Import </a:t>
            </a:r>
            <a:r>
              <a:rPr lang="nl-NL" sz="800" dirty="0" err="1"/>
              <a:t>from</a:t>
            </a:r>
            <a:r>
              <a:rPr lang="nl-NL" sz="800" dirty="0"/>
              <a:t> Excel</a:t>
            </a:r>
          </a:p>
        </p:txBody>
      </p:sp>
      <p:pic>
        <p:nvPicPr>
          <p:cNvPr id="33794" name="Picture 2" descr="excel xls icon"/>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09600" y="685800"/>
            <a:ext cx="685800" cy="685800"/>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p:cNvSpPr/>
          <p:nvPr/>
        </p:nvSpPr>
        <p:spPr>
          <a:xfrm>
            <a:off x="1600200" y="609600"/>
            <a:ext cx="2743200" cy="838200"/>
          </a:xfrm>
          <a:prstGeom prst="rect">
            <a:avLst/>
          </a:prstGeom>
          <a:noFill/>
          <a:ln>
            <a:solidFill>
              <a:schemeClr val="bg1">
                <a:lumMod val="50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l-NL" dirty="0"/>
              <a:t>Drop </a:t>
            </a:r>
            <a:r>
              <a:rPr lang="nl-NL" dirty="0" err="1"/>
              <a:t>your</a:t>
            </a:r>
            <a:r>
              <a:rPr lang="nl-NL" dirty="0"/>
              <a:t> Excel here</a:t>
            </a:r>
          </a:p>
        </p:txBody>
      </p:sp>
      <p:sp>
        <p:nvSpPr>
          <p:cNvPr id="3" name="Rectangle 2"/>
          <p:cNvSpPr/>
          <p:nvPr/>
        </p:nvSpPr>
        <p:spPr>
          <a:xfrm>
            <a:off x="1828800" y="1925939"/>
            <a:ext cx="4191000" cy="2265062"/>
          </a:xfrm>
          <a:prstGeom prst="rect">
            <a:avLst/>
          </a:prstGeom>
          <a:solidFill>
            <a:schemeClr val="bg1">
              <a:lumMod val="95000"/>
            </a:schemeClr>
          </a:solidFill>
          <a:ln>
            <a:solidFill>
              <a:schemeClr val="bg1">
                <a:lumMod val="50000"/>
              </a:schemeClr>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a:p>
        </p:txBody>
      </p:sp>
      <p:sp>
        <p:nvSpPr>
          <p:cNvPr id="11" name="Rectangle 10">
            <a:hlinkClick r:id="rId3" action="ppaction://hlinksldjump" tooltip="Select the pick up date"/>
          </p:cNvPr>
          <p:cNvSpPr/>
          <p:nvPr/>
        </p:nvSpPr>
        <p:spPr>
          <a:xfrm>
            <a:off x="2142727" y="2437215"/>
            <a:ext cx="1658145" cy="250107"/>
          </a:xfrm>
          <a:prstGeom prst="rect">
            <a:avLst/>
          </a:prstGeom>
          <a:solidFill>
            <a:schemeClr val="bg1"/>
          </a:solidFill>
          <a:ln>
            <a:noFill/>
          </a:ln>
          <a:effectLst>
            <a:innerShdw blurRad="63500" dist="50800" dir="108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nl-NL" sz="800" dirty="0">
                <a:solidFill>
                  <a:schemeClr val="tx1"/>
                </a:solidFill>
                <a:latin typeface="Arial" panose="020B0604020202020204" pitchFamily="34" charset="0"/>
                <a:cs typeface="Arial" panose="020B0604020202020204" pitchFamily="34" charset="0"/>
              </a:rPr>
              <a:t>C:/My </a:t>
            </a:r>
            <a:r>
              <a:rPr lang="nl-NL" sz="800" dirty="0" err="1">
                <a:solidFill>
                  <a:schemeClr val="tx1"/>
                </a:solidFill>
                <a:latin typeface="Arial" panose="020B0604020202020204" pitchFamily="34" charset="0"/>
                <a:cs typeface="Arial" panose="020B0604020202020204" pitchFamily="34" charset="0"/>
              </a:rPr>
              <a:t>documents</a:t>
            </a:r>
            <a:r>
              <a:rPr lang="nl-NL" sz="800" dirty="0">
                <a:solidFill>
                  <a:schemeClr val="tx1"/>
                </a:solidFill>
                <a:latin typeface="Arial" panose="020B0604020202020204" pitchFamily="34" charset="0"/>
                <a:cs typeface="Arial" panose="020B0604020202020204" pitchFamily="34" charset="0"/>
              </a:rPr>
              <a:t>/containerlist/T</a:t>
            </a:r>
          </a:p>
        </p:txBody>
      </p:sp>
      <p:sp>
        <p:nvSpPr>
          <p:cNvPr id="7" name="Action Button: Custom 6">
            <a:hlinkClick r:id="rId4" action="ppaction://hlinksldjump" highlightClick="1"/>
          </p:cNvPr>
          <p:cNvSpPr/>
          <p:nvPr/>
        </p:nvSpPr>
        <p:spPr>
          <a:xfrm>
            <a:off x="2833886" y="3187646"/>
            <a:ext cx="1933972" cy="381000"/>
          </a:xfrm>
          <a:prstGeom prst="actionButtonBlank">
            <a:avLst/>
          </a:prstGeom>
          <a:solidFill>
            <a:schemeClr val="bg1">
              <a:lumMod val="85000"/>
            </a:schemeClr>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l-NL" dirty="0">
                <a:solidFill>
                  <a:schemeClr val="tx1"/>
                </a:solidFill>
              </a:rPr>
              <a:t>Upload</a:t>
            </a:r>
          </a:p>
        </p:txBody>
      </p:sp>
      <p:sp>
        <p:nvSpPr>
          <p:cNvPr id="15" name="Action Button: Custom 14">
            <a:hlinkClick r:id="" action="ppaction://noaction" highlightClick="1"/>
          </p:cNvPr>
          <p:cNvSpPr/>
          <p:nvPr/>
        </p:nvSpPr>
        <p:spPr>
          <a:xfrm>
            <a:off x="4009899" y="2400550"/>
            <a:ext cx="1486946" cy="308958"/>
          </a:xfrm>
          <a:prstGeom prst="actionButtonBlank">
            <a:avLst/>
          </a:prstGeom>
          <a:solidFill>
            <a:schemeClr val="bg1">
              <a:lumMod val="85000"/>
            </a:schemeClr>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l-NL" dirty="0">
                <a:solidFill>
                  <a:schemeClr val="tx1"/>
                </a:solidFill>
              </a:rPr>
              <a:t>Browse</a:t>
            </a:r>
          </a:p>
        </p:txBody>
      </p:sp>
      <p:sp>
        <p:nvSpPr>
          <p:cNvPr id="4" name="Slide Number Placeholder 3"/>
          <p:cNvSpPr>
            <a:spLocks noGrp="1"/>
          </p:cNvSpPr>
          <p:nvPr>
            <p:ph type="sldNum" sz="quarter" idx="12"/>
          </p:nvPr>
        </p:nvSpPr>
        <p:spPr/>
        <p:txBody>
          <a:bodyPr/>
          <a:lstStyle/>
          <a:p>
            <a:fld id="{B6F15528-21DE-4FAA-801E-634DDDAF4B2B}" type="slidenum">
              <a:rPr lang="en-US" smtClean="0"/>
              <a:pPr/>
              <a:t>52</a:t>
            </a:fld>
            <a:endParaRPr lang="en-US"/>
          </a:p>
        </p:txBody>
      </p:sp>
      <p:sp>
        <p:nvSpPr>
          <p:cNvPr id="12" name="TextBox 11"/>
          <p:cNvSpPr txBox="1"/>
          <p:nvPr/>
        </p:nvSpPr>
        <p:spPr>
          <a:xfrm>
            <a:off x="83116" y="59607"/>
            <a:ext cx="3650684" cy="338554"/>
          </a:xfrm>
          <a:prstGeom prst="rect">
            <a:avLst/>
          </a:prstGeom>
          <a:noFill/>
          <a:effectLst>
            <a:outerShdw blurRad="50800" dist="38100" dir="2700000" algn="tl" rotWithShape="0">
              <a:prstClr val="black">
                <a:alpha val="40000"/>
              </a:prstClr>
            </a:outerShdw>
          </a:effectLst>
        </p:spPr>
        <p:txBody>
          <a:bodyPr wrap="square" rtlCol="0">
            <a:spAutoFit/>
          </a:bodyPr>
          <a:lstStyle/>
          <a:p>
            <a:r>
              <a:rPr lang="nl-NL" sz="1600" dirty="0">
                <a:solidFill>
                  <a:schemeClr val="bg1"/>
                </a:solidFill>
                <a:latin typeface="Tunga" panose="020B0502040204020203" pitchFamily="34" charset="0"/>
                <a:cs typeface="Tunga" panose="020B0502040204020203" pitchFamily="34" charset="0"/>
              </a:rPr>
              <a:t>Container # – import </a:t>
            </a:r>
            <a:r>
              <a:rPr lang="nl-NL" sz="1600" dirty="0" err="1">
                <a:solidFill>
                  <a:schemeClr val="bg1"/>
                </a:solidFill>
                <a:latin typeface="Tunga" panose="020B0502040204020203" pitchFamily="34" charset="0"/>
                <a:cs typeface="Tunga" panose="020B0502040204020203" pitchFamily="34" charset="0"/>
              </a:rPr>
              <a:t>from</a:t>
            </a:r>
            <a:r>
              <a:rPr lang="nl-NL" sz="1600" dirty="0">
                <a:solidFill>
                  <a:schemeClr val="bg1"/>
                </a:solidFill>
                <a:latin typeface="Tunga" panose="020B0502040204020203" pitchFamily="34" charset="0"/>
                <a:cs typeface="Tunga" panose="020B0502040204020203" pitchFamily="34" charset="0"/>
              </a:rPr>
              <a:t> Excel</a:t>
            </a:r>
          </a:p>
        </p:txBody>
      </p:sp>
    </p:spTree>
    <p:extLst>
      <p:ext uri="{BB962C8B-B14F-4D97-AF65-F5344CB8AC3E}">
        <p14:creationId xmlns:p14="http://schemas.microsoft.com/office/powerpoint/2010/main" val="2172923474"/>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457200" y="1066800"/>
            <a:ext cx="11277600" cy="5562600"/>
          </a:xfrm>
          <a:prstGeom prst="rect">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a:p>
        </p:txBody>
      </p:sp>
      <p:sp>
        <p:nvSpPr>
          <p:cNvPr id="16" name="Title 1"/>
          <p:cNvSpPr>
            <a:spLocks noGrp="1"/>
          </p:cNvSpPr>
          <p:nvPr>
            <p:ph type="title"/>
          </p:nvPr>
        </p:nvSpPr>
        <p:spPr>
          <a:xfrm>
            <a:off x="9258300" y="6593338"/>
            <a:ext cx="1905000" cy="381000"/>
          </a:xfrm>
        </p:spPr>
        <p:txBody>
          <a:bodyPr>
            <a:normAutofit/>
          </a:bodyPr>
          <a:lstStyle/>
          <a:p>
            <a:r>
              <a:rPr lang="nl-NL" sz="800" dirty="0"/>
              <a:t>Menu option Container # Import </a:t>
            </a:r>
            <a:r>
              <a:rPr lang="nl-NL" sz="800" dirty="0" err="1"/>
              <a:t>from</a:t>
            </a:r>
            <a:r>
              <a:rPr lang="nl-NL" sz="800" dirty="0"/>
              <a:t> Excel 1</a:t>
            </a:r>
          </a:p>
        </p:txBody>
      </p:sp>
      <p:graphicFrame>
        <p:nvGraphicFramePr>
          <p:cNvPr id="21" name="Table 20"/>
          <p:cNvGraphicFramePr>
            <a:graphicFrameLocks noGrp="1"/>
          </p:cNvGraphicFramePr>
          <p:nvPr>
            <p:extLst>
              <p:ext uri="{D42A27DB-BD31-4B8C-83A1-F6EECF244321}">
                <p14:modId xmlns:p14="http://schemas.microsoft.com/office/powerpoint/2010/main" val="1844973881"/>
              </p:ext>
            </p:extLst>
          </p:nvPr>
        </p:nvGraphicFramePr>
        <p:xfrm>
          <a:off x="685800" y="1295400"/>
          <a:ext cx="5541818" cy="5128505"/>
        </p:xfrm>
        <a:graphic>
          <a:graphicData uri="http://schemas.openxmlformats.org/drawingml/2006/table">
            <a:tbl>
              <a:tblPr firstRow="1" bandRow="1">
                <a:tableStyleId>{9D7B26C5-4107-4FEC-AEDC-1716B250A1EF}</a:tableStyleId>
              </a:tblPr>
              <a:tblGrid>
                <a:gridCol w="997527">
                  <a:extLst>
                    <a:ext uri="{9D8B030D-6E8A-4147-A177-3AD203B41FA5}">
                      <a16:colId xmlns:a16="http://schemas.microsoft.com/office/drawing/2014/main" val="20000"/>
                    </a:ext>
                  </a:extLst>
                </a:gridCol>
                <a:gridCol w="1108364">
                  <a:extLst>
                    <a:ext uri="{9D8B030D-6E8A-4147-A177-3AD203B41FA5}">
                      <a16:colId xmlns:a16="http://schemas.microsoft.com/office/drawing/2014/main" val="20001"/>
                    </a:ext>
                  </a:extLst>
                </a:gridCol>
                <a:gridCol w="775855">
                  <a:extLst>
                    <a:ext uri="{9D8B030D-6E8A-4147-A177-3AD203B41FA5}">
                      <a16:colId xmlns:a16="http://schemas.microsoft.com/office/drawing/2014/main" val="20002"/>
                    </a:ext>
                  </a:extLst>
                </a:gridCol>
                <a:gridCol w="997527">
                  <a:extLst>
                    <a:ext uri="{9D8B030D-6E8A-4147-A177-3AD203B41FA5}">
                      <a16:colId xmlns:a16="http://schemas.microsoft.com/office/drawing/2014/main" val="20003"/>
                    </a:ext>
                  </a:extLst>
                </a:gridCol>
                <a:gridCol w="775855">
                  <a:extLst>
                    <a:ext uri="{9D8B030D-6E8A-4147-A177-3AD203B41FA5}">
                      <a16:colId xmlns:a16="http://schemas.microsoft.com/office/drawing/2014/main" val="20004"/>
                    </a:ext>
                  </a:extLst>
                </a:gridCol>
                <a:gridCol w="886690">
                  <a:extLst>
                    <a:ext uri="{9D8B030D-6E8A-4147-A177-3AD203B41FA5}">
                      <a16:colId xmlns:a16="http://schemas.microsoft.com/office/drawing/2014/main" val="20005"/>
                    </a:ext>
                  </a:extLst>
                </a:gridCol>
              </a:tblGrid>
              <a:tr h="472841">
                <a:tc>
                  <a:txBody>
                    <a:bodyPr/>
                    <a:lstStyle/>
                    <a:p>
                      <a:r>
                        <a:rPr lang="nl-NL" sz="1000" i="1" dirty="0">
                          <a:solidFill>
                            <a:schemeClr val="bg1">
                              <a:lumMod val="50000"/>
                            </a:schemeClr>
                          </a:solidFill>
                          <a:latin typeface="Tunga" panose="020B0502040204020203" pitchFamily="34" charset="0"/>
                          <a:cs typeface="Tunga" panose="020B0502040204020203" pitchFamily="34" charset="0"/>
                        </a:rPr>
                        <a:t>B/L</a:t>
                      </a:r>
                      <a:r>
                        <a:rPr lang="nl-NL" sz="1000" i="1" baseline="0" dirty="0">
                          <a:solidFill>
                            <a:schemeClr val="bg1">
                              <a:lumMod val="50000"/>
                            </a:schemeClr>
                          </a:solidFill>
                          <a:latin typeface="Tunga" panose="020B0502040204020203" pitchFamily="34" charset="0"/>
                          <a:cs typeface="Tunga" panose="020B0502040204020203" pitchFamily="34" charset="0"/>
                        </a:rPr>
                        <a:t> number</a:t>
                      </a:r>
                      <a:endParaRPr lang="nl-NL" sz="1000" i="1" dirty="0">
                        <a:solidFill>
                          <a:schemeClr val="bg1">
                            <a:lumMod val="50000"/>
                          </a:schemeClr>
                        </a:solidFill>
                        <a:latin typeface="Tunga" panose="020B0502040204020203" pitchFamily="34" charset="0"/>
                        <a:cs typeface="Tunga" panose="020B0502040204020203" pitchFamily="34" charset="0"/>
                      </a:endParaRPr>
                    </a:p>
                  </a:txBody>
                  <a:tcPr>
                    <a:lnL>
                      <a:noFill/>
                    </a:lnL>
                    <a:lnR>
                      <a:noFill/>
                    </a:lnR>
                    <a:lnT w="12700" cmpd="sng">
                      <a:noFill/>
                    </a:lnT>
                    <a:lnB w="12700" cmpd="sng">
                      <a:noFill/>
                    </a:lnB>
                    <a:lnTlToBr w="12700" cmpd="sng">
                      <a:noFill/>
                      <a:prstDash val="solid"/>
                    </a:lnTlToBr>
                    <a:lnBlToTr w="12700" cmpd="sng">
                      <a:noFill/>
                      <a:prstDash val="solid"/>
                    </a:lnBlToTr>
                  </a:tcPr>
                </a:tc>
                <a:tc>
                  <a:txBody>
                    <a:bodyPr/>
                    <a:lstStyle/>
                    <a:p>
                      <a:r>
                        <a:rPr lang="nl-NL" sz="1000" i="1" dirty="0">
                          <a:solidFill>
                            <a:schemeClr val="bg1">
                              <a:lumMod val="50000"/>
                            </a:schemeClr>
                          </a:solidFill>
                          <a:latin typeface="Tunga" panose="020B0502040204020203" pitchFamily="34" charset="0"/>
                          <a:cs typeface="Tunga" panose="020B0502040204020203" pitchFamily="34" charset="0"/>
                        </a:rPr>
                        <a:t>Container number</a:t>
                      </a:r>
                    </a:p>
                  </a:txBody>
                  <a:tcPr>
                    <a:lnL>
                      <a:noFill/>
                    </a:lnL>
                    <a:lnR>
                      <a:noFill/>
                    </a:lnR>
                    <a:lnT w="12700" cmpd="sng">
                      <a:noFill/>
                    </a:lnT>
                    <a:lnB w="12700" cmpd="sng">
                      <a:noFill/>
                    </a:lnB>
                    <a:lnTlToBr w="12700" cmpd="sng">
                      <a:noFill/>
                      <a:prstDash val="solid"/>
                    </a:lnTlToBr>
                    <a:lnBlToTr w="12700" cmpd="sng">
                      <a:noFill/>
                      <a:prstDash val="solid"/>
                    </a:lnBlToTr>
                  </a:tcPr>
                </a:tc>
                <a:tc>
                  <a:txBody>
                    <a:bodyPr/>
                    <a:lstStyle/>
                    <a:p>
                      <a:r>
                        <a:rPr lang="nl-NL" sz="1000" i="1" dirty="0" err="1">
                          <a:solidFill>
                            <a:schemeClr val="bg1">
                              <a:lumMod val="50000"/>
                            </a:schemeClr>
                          </a:solidFill>
                          <a:latin typeface="Tunga" panose="020B0502040204020203" pitchFamily="34" charset="0"/>
                          <a:cs typeface="Tunga" panose="020B0502040204020203" pitchFamily="34" charset="0"/>
                        </a:rPr>
                        <a:t>Size</a:t>
                      </a:r>
                      <a:r>
                        <a:rPr lang="nl-NL" sz="1000" i="1" dirty="0">
                          <a:solidFill>
                            <a:schemeClr val="bg1">
                              <a:lumMod val="50000"/>
                            </a:schemeClr>
                          </a:solidFill>
                          <a:latin typeface="Tunga" panose="020B0502040204020203" pitchFamily="34" charset="0"/>
                          <a:cs typeface="Tunga" panose="020B0502040204020203" pitchFamily="34" charset="0"/>
                        </a:rPr>
                        <a:t> type</a:t>
                      </a:r>
                    </a:p>
                  </a:txBody>
                  <a:tcPr>
                    <a:lnL>
                      <a:noFill/>
                    </a:lnL>
                    <a:lnR>
                      <a:noFill/>
                    </a:lnR>
                    <a:lnT w="12700" cmpd="sng">
                      <a:noFill/>
                    </a:lnT>
                    <a:lnB w="12700" cmpd="sng">
                      <a:noFill/>
                    </a:lnB>
                    <a:lnTlToBr w="12700" cmpd="sng">
                      <a:noFill/>
                      <a:prstDash val="solid"/>
                    </a:lnTlToBr>
                    <a:lnBlToTr w="12700" cmpd="sng">
                      <a:noFill/>
                      <a:prstDash val="solid"/>
                    </a:lnBlToTr>
                  </a:tcPr>
                </a:tc>
                <a:tc>
                  <a:txBody>
                    <a:bodyPr/>
                    <a:lstStyle/>
                    <a:p>
                      <a:r>
                        <a:rPr lang="nl-NL" sz="1000" i="1" dirty="0" err="1">
                          <a:solidFill>
                            <a:schemeClr val="bg1">
                              <a:lumMod val="50000"/>
                            </a:schemeClr>
                          </a:solidFill>
                          <a:latin typeface="Tunga" panose="020B0502040204020203" pitchFamily="34" charset="0"/>
                          <a:cs typeface="Tunga" panose="020B0502040204020203" pitchFamily="34" charset="0"/>
                        </a:rPr>
                        <a:t>Shipping</a:t>
                      </a:r>
                      <a:r>
                        <a:rPr lang="nl-NL" sz="1000" i="1" dirty="0">
                          <a:solidFill>
                            <a:schemeClr val="bg1">
                              <a:lumMod val="50000"/>
                            </a:schemeClr>
                          </a:solidFill>
                          <a:latin typeface="Tunga" panose="020B0502040204020203" pitchFamily="34" charset="0"/>
                          <a:cs typeface="Tunga" panose="020B0502040204020203" pitchFamily="34" charset="0"/>
                        </a:rPr>
                        <a:t> company</a:t>
                      </a:r>
                    </a:p>
                  </a:txBody>
                  <a:tcPr>
                    <a:lnL>
                      <a:noFill/>
                    </a:lnL>
                    <a:lnR>
                      <a:noFill/>
                    </a:lnR>
                    <a:lnT w="12700" cmpd="sng">
                      <a:noFill/>
                    </a:lnT>
                    <a:lnB w="12700" cmpd="sng">
                      <a:noFill/>
                    </a:lnB>
                    <a:lnTlToBr w="12700" cmpd="sng">
                      <a:noFill/>
                      <a:prstDash val="solid"/>
                    </a:lnTlToBr>
                    <a:lnBlToTr w="12700" cmpd="sng">
                      <a:noFill/>
                      <a:prstDash val="solid"/>
                    </a:lnBlToTr>
                  </a:tcPr>
                </a:tc>
                <a:tc>
                  <a:txBody>
                    <a:bodyPr/>
                    <a:lstStyle/>
                    <a:p>
                      <a:r>
                        <a:rPr lang="nl-NL" sz="1000" i="1" dirty="0" err="1">
                          <a:solidFill>
                            <a:schemeClr val="bg1">
                              <a:lumMod val="50000"/>
                            </a:schemeClr>
                          </a:solidFill>
                          <a:latin typeface="Tunga" panose="020B0502040204020203" pitchFamily="34" charset="0"/>
                          <a:cs typeface="Tunga" panose="020B0502040204020203" pitchFamily="34" charset="0"/>
                        </a:rPr>
                        <a:t>Destination</a:t>
                      </a:r>
                      <a:endParaRPr lang="nl-NL" sz="1000" i="1" dirty="0">
                        <a:solidFill>
                          <a:schemeClr val="bg1">
                            <a:lumMod val="50000"/>
                          </a:schemeClr>
                        </a:solidFill>
                        <a:latin typeface="Tunga" panose="020B0502040204020203" pitchFamily="34" charset="0"/>
                        <a:cs typeface="Tunga" panose="020B0502040204020203" pitchFamily="34" charset="0"/>
                      </a:endParaRPr>
                    </a:p>
                  </a:txBody>
                  <a:tcPr>
                    <a:lnL>
                      <a:noFill/>
                    </a:lnL>
                    <a:lnR>
                      <a:noFill/>
                    </a:lnR>
                    <a:lnT w="12700" cmpd="sng">
                      <a:noFill/>
                    </a:lnT>
                    <a:lnB w="12700" cmpd="sng">
                      <a:noFill/>
                    </a:lnB>
                    <a:lnTlToBr w="12700" cmpd="sng">
                      <a:noFill/>
                      <a:prstDash val="solid"/>
                    </a:lnTlToBr>
                    <a:lnBlToTr w="12700" cmpd="sng">
                      <a:noFill/>
                      <a:prstDash val="solid"/>
                    </a:lnBlToTr>
                  </a:tcPr>
                </a:tc>
                <a:tc>
                  <a:txBody>
                    <a:bodyPr/>
                    <a:lstStyle/>
                    <a:p>
                      <a:r>
                        <a:rPr lang="nl-NL" sz="1000" i="1" dirty="0" err="1">
                          <a:solidFill>
                            <a:schemeClr val="bg1">
                              <a:lumMod val="50000"/>
                            </a:schemeClr>
                          </a:solidFill>
                          <a:latin typeface="Tunga" panose="020B0502040204020203" pitchFamily="34" charset="0"/>
                          <a:cs typeface="Tunga" panose="020B0502040204020203" pitchFamily="34" charset="0"/>
                        </a:rPr>
                        <a:t>Weight</a:t>
                      </a:r>
                      <a:endParaRPr lang="nl-NL" sz="1000" i="1" dirty="0">
                        <a:solidFill>
                          <a:schemeClr val="bg1">
                            <a:lumMod val="50000"/>
                          </a:schemeClr>
                        </a:solidFill>
                        <a:latin typeface="Tunga" panose="020B0502040204020203" pitchFamily="34" charset="0"/>
                        <a:cs typeface="Tunga" panose="020B0502040204020203" pitchFamily="34" charset="0"/>
                      </a:endParaRPr>
                    </a:p>
                  </a:txBody>
                  <a:tcPr>
                    <a:lnL>
                      <a:noFill/>
                    </a:lnL>
                    <a:lnR>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10000"/>
                  </a:ext>
                </a:extLst>
              </a:tr>
              <a:tr h="290979">
                <a:tc>
                  <a:txBody>
                    <a:bodyPr/>
                    <a:lstStyle/>
                    <a:p>
                      <a:endParaRPr lang="nl-NL" sz="1000" i="0" dirty="0">
                        <a:solidFill>
                          <a:schemeClr val="tx1"/>
                        </a:solidFill>
                        <a:latin typeface="Tunga" panose="020B0502040204020203" pitchFamily="34" charset="0"/>
                        <a:cs typeface="Tunga" panose="020B0502040204020203" pitchFamily="34" charset="0"/>
                      </a:endParaRPr>
                    </a:p>
                  </a:txBody>
                  <a:tcPr>
                    <a:lnL>
                      <a:noFill/>
                    </a:lnL>
                    <a:lnR>
                      <a:noFill/>
                    </a:lnR>
                    <a:lnT w="12700" cmpd="sng">
                      <a:noFill/>
                    </a:lnT>
                    <a:lnB>
                      <a:noFill/>
                    </a:lnB>
                    <a:lnTlToBr w="12700" cmpd="sng">
                      <a:noFill/>
                      <a:prstDash val="solid"/>
                    </a:lnTlToBr>
                    <a:lnBlToTr w="12700" cmpd="sng">
                      <a:noFill/>
                      <a:prstDash val="solid"/>
                    </a:lnBlToTr>
                  </a:tcPr>
                </a:tc>
                <a:tc>
                  <a:txBody>
                    <a:bodyPr/>
                    <a:lstStyle/>
                    <a:p>
                      <a:pPr algn="l" fontAlgn="b"/>
                      <a:r>
                        <a:rPr lang="nl-NL" sz="1000" b="0" i="0" kern="1200" dirty="0">
                          <a:solidFill>
                            <a:schemeClr val="tx1"/>
                          </a:solidFill>
                          <a:effectLst/>
                          <a:latin typeface="Tunga" panose="020B0502040204020203" pitchFamily="34" charset="0"/>
                          <a:ea typeface="+mn-ea"/>
                          <a:cs typeface="Tunga" panose="020B0502040204020203" pitchFamily="34" charset="0"/>
                        </a:rPr>
                        <a:t>MSKU</a:t>
                      </a:r>
                      <a:r>
                        <a:rPr lang="nl-NL" sz="1000" b="0" i="0" u="none" strike="noStrike" dirty="0">
                          <a:solidFill>
                            <a:schemeClr val="tx1"/>
                          </a:solidFill>
                          <a:effectLst/>
                          <a:latin typeface="Tunga" panose="020B0502040204020203" pitchFamily="34" charset="0"/>
                          <a:cs typeface="Tunga" panose="020B0502040204020203" pitchFamily="34" charset="0"/>
                        </a:rPr>
                        <a:t>889885-9</a:t>
                      </a:r>
                    </a:p>
                  </a:txBody>
                  <a:tcPr marL="9525" marR="9525" marT="9525" marB="0" anchor="ctr">
                    <a:lnL>
                      <a:noFill/>
                    </a:lnL>
                    <a:lnR>
                      <a:noFill/>
                    </a:lnR>
                    <a:lnT w="12700" cmpd="sng">
                      <a:noFill/>
                    </a:lnT>
                    <a:lnB>
                      <a:noFill/>
                    </a:lnB>
                    <a:lnTlToBr w="12700" cmpd="sng">
                      <a:noFill/>
                      <a:prstDash val="solid"/>
                    </a:lnTlToBr>
                    <a:lnBlToTr w="12700" cmpd="sng">
                      <a:noFill/>
                      <a:prstDash val="solid"/>
                    </a:lnBlToTr>
                  </a:tcPr>
                </a:tc>
                <a:tc>
                  <a:txBody>
                    <a:bodyPr/>
                    <a:lstStyle/>
                    <a:p>
                      <a:r>
                        <a:rPr lang="nl-NL" sz="1000" i="0" dirty="0">
                          <a:solidFill>
                            <a:schemeClr val="tx1"/>
                          </a:solidFill>
                          <a:latin typeface="Tunga" panose="020B0502040204020203" pitchFamily="34" charset="0"/>
                          <a:cs typeface="Tunga" panose="020B0502040204020203" pitchFamily="34" charset="0"/>
                        </a:rPr>
                        <a:t>40FT</a:t>
                      </a:r>
                    </a:p>
                  </a:txBody>
                  <a:tcPr>
                    <a:lnL>
                      <a:noFill/>
                    </a:lnL>
                    <a:lnR>
                      <a:noFill/>
                    </a:lnR>
                    <a:lnT w="12700" cmpd="sng">
                      <a:noFill/>
                    </a:lnT>
                    <a:lnB>
                      <a:noFill/>
                    </a:lnB>
                    <a:lnTlToBr w="12700" cmpd="sng">
                      <a:noFill/>
                      <a:prstDash val="solid"/>
                    </a:lnTlToBr>
                    <a:lnBlToTr w="12700" cmpd="sng">
                      <a:noFill/>
                      <a:prstDash val="solid"/>
                    </a:lnBlToTr>
                  </a:tcPr>
                </a:tc>
                <a:tc>
                  <a:txBody>
                    <a:bodyPr/>
                    <a:lstStyle/>
                    <a:p>
                      <a:r>
                        <a:rPr lang="nl-NL" sz="1000" i="0" dirty="0" err="1">
                          <a:solidFill>
                            <a:schemeClr val="tx1"/>
                          </a:solidFill>
                          <a:latin typeface="Tunga" panose="020B0502040204020203" pitchFamily="34" charset="0"/>
                          <a:cs typeface="Tunga" panose="020B0502040204020203" pitchFamily="34" charset="0"/>
                        </a:rPr>
                        <a:t>Maersk</a:t>
                      </a:r>
                      <a:endParaRPr lang="nl-NL" sz="1000" i="0" dirty="0">
                        <a:solidFill>
                          <a:schemeClr val="tx1"/>
                        </a:solidFill>
                        <a:latin typeface="Tunga" panose="020B0502040204020203" pitchFamily="34" charset="0"/>
                        <a:cs typeface="Tunga" panose="020B0502040204020203" pitchFamily="34" charset="0"/>
                      </a:endParaRPr>
                    </a:p>
                  </a:txBody>
                  <a:tcPr>
                    <a:lnL>
                      <a:noFill/>
                    </a:lnL>
                    <a:lnR>
                      <a:noFill/>
                    </a:lnR>
                    <a:lnT w="12700" cmpd="sng">
                      <a:noFill/>
                    </a:lnT>
                    <a:lnB>
                      <a:noFill/>
                    </a:lnB>
                    <a:lnTlToBr w="12700" cmpd="sng">
                      <a:noFill/>
                      <a:prstDash val="solid"/>
                    </a:lnTlToBr>
                    <a:lnBlToTr w="12700" cmpd="sng">
                      <a:noFill/>
                      <a:prstDash val="solid"/>
                    </a:lnBlToTr>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nl-NL" sz="1000" b="0" i="0" u="none" strike="noStrike" kern="1200" cap="none" spc="0" normalizeH="0" baseline="0" noProof="0" dirty="0">
                          <a:ln>
                            <a:noFill/>
                          </a:ln>
                          <a:solidFill>
                            <a:schemeClr val="tx1"/>
                          </a:solidFill>
                          <a:effectLst/>
                          <a:uLnTx/>
                          <a:uFillTx/>
                          <a:latin typeface="Tunga" panose="020B0502040204020203" pitchFamily="34" charset="0"/>
                          <a:ea typeface="+mn-ea"/>
                          <a:cs typeface="Tunga" panose="020B0502040204020203" pitchFamily="34" charset="0"/>
                        </a:rPr>
                        <a:t>Breda</a:t>
                      </a:r>
                      <a:endParaRPr lang="nl-NL" sz="1000" i="0" dirty="0">
                        <a:solidFill>
                          <a:schemeClr val="tx1"/>
                        </a:solidFill>
                        <a:latin typeface="Tunga" panose="020B0502040204020203" pitchFamily="34" charset="0"/>
                        <a:cs typeface="Tunga" panose="020B0502040204020203" pitchFamily="34" charset="0"/>
                      </a:endParaRPr>
                    </a:p>
                  </a:txBody>
                  <a:tcPr>
                    <a:lnL>
                      <a:noFill/>
                    </a:lnL>
                    <a:lnR>
                      <a:noFill/>
                    </a:lnR>
                    <a:lnT w="12700" cmpd="sng">
                      <a:noFill/>
                    </a:lnT>
                    <a:lnB>
                      <a:noFill/>
                    </a:lnB>
                    <a:lnTlToBr w="12700" cmpd="sng">
                      <a:noFill/>
                      <a:prstDash val="solid"/>
                    </a:lnTlToBr>
                    <a:lnBlToTr w="12700" cmpd="sng">
                      <a:noFill/>
                      <a:prstDash val="solid"/>
                    </a:lnBlToTr>
                  </a:tcPr>
                </a:tc>
                <a:tc>
                  <a:txBody>
                    <a:bodyPr/>
                    <a:lstStyle/>
                    <a:p>
                      <a:r>
                        <a:rPr lang="nl-NL" sz="1000" i="0" dirty="0">
                          <a:solidFill>
                            <a:schemeClr val="tx1"/>
                          </a:solidFill>
                          <a:latin typeface="Tunga" panose="020B0502040204020203" pitchFamily="34" charset="0"/>
                          <a:cs typeface="Tunga" panose="020B0502040204020203" pitchFamily="34" charset="0"/>
                        </a:rPr>
                        <a:t>20.000</a:t>
                      </a:r>
                    </a:p>
                  </a:txBody>
                  <a:tcPr>
                    <a:lnL>
                      <a:noFill/>
                    </a:lnL>
                    <a:lnR>
                      <a:noFill/>
                    </a:lnR>
                    <a:lnT w="12700" cmpd="sng">
                      <a:noFill/>
                    </a:lnT>
                    <a:lnB>
                      <a:noFill/>
                    </a:lnB>
                    <a:lnTlToBr w="12700" cmpd="sng">
                      <a:noFill/>
                      <a:prstDash val="solid"/>
                    </a:lnTlToBr>
                    <a:lnBlToTr w="12700" cmpd="sng">
                      <a:noFill/>
                      <a:prstDash val="solid"/>
                    </a:lnBlToTr>
                  </a:tcPr>
                </a:tc>
                <a:extLst>
                  <a:ext uri="{0D108BD9-81ED-4DB2-BD59-A6C34878D82A}">
                    <a16:rowId xmlns:a16="http://schemas.microsoft.com/office/drawing/2014/main" val="10001"/>
                  </a:ext>
                </a:extLst>
              </a:tr>
              <a:tr h="290979">
                <a:tc>
                  <a:txBody>
                    <a:bodyPr/>
                    <a:lstStyle/>
                    <a:p>
                      <a:endParaRPr lang="nl-NL" sz="1000" i="0" dirty="0">
                        <a:solidFill>
                          <a:schemeClr val="tx1"/>
                        </a:solidFill>
                        <a:latin typeface="Tunga" panose="020B0502040204020203" pitchFamily="34" charset="0"/>
                        <a:cs typeface="Tunga" panose="020B0502040204020203" pitchFamily="34" charset="0"/>
                      </a:endParaRPr>
                    </a:p>
                  </a:txBody>
                  <a:tcPr>
                    <a:lnL>
                      <a:noFill/>
                    </a:lnL>
                    <a:lnR>
                      <a:noFill/>
                    </a:lnR>
                    <a:lnT>
                      <a:noFill/>
                    </a:lnT>
                    <a:lnB>
                      <a:noFill/>
                    </a:lnB>
                    <a:lnTlToBr w="12700" cmpd="sng">
                      <a:noFill/>
                      <a:prstDash val="solid"/>
                    </a:lnTlToBr>
                    <a:lnBlToTr w="12700" cmpd="sng">
                      <a:noFill/>
                      <a:prstDash val="solid"/>
                    </a:lnBlToTr>
                  </a:tcPr>
                </a:tc>
                <a:tc>
                  <a:txBody>
                    <a:bodyPr/>
                    <a:lstStyle/>
                    <a:p>
                      <a:pPr algn="l" fontAlgn="b"/>
                      <a:r>
                        <a:rPr lang="nl-NL" sz="1000" b="0" i="0" kern="1200" dirty="0">
                          <a:solidFill>
                            <a:schemeClr val="tx1"/>
                          </a:solidFill>
                          <a:effectLst/>
                          <a:latin typeface="Tunga" panose="020B0502040204020203" pitchFamily="34" charset="0"/>
                          <a:ea typeface="+mn-ea"/>
                          <a:cs typeface="Tunga" panose="020B0502040204020203" pitchFamily="34" charset="0"/>
                        </a:rPr>
                        <a:t>MSCU</a:t>
                      </a:r>
                      <a:r>
                        <a:rPr lang="nl-NL" sz="1000" b="0" i="0" u="none" strike="noStrike" dirty="0">
                          <a:solidFill>
                            <a:schemeClr val="tx1"/>
                          </a:solidFill>
                          <a:effectLst/>
                          <a:latin typeface="Tunga" panose="020B0502040204020203" pitchFamily="34" charset="0"/>
                          <a:cs typeface="Tunga" panose="020B0502040204020203" pitchFamily="34" charset="0"/>
                        </a:rPr>
                        <a:t>850525-7</a:t>
                      </a:r>
                    </a:p>
                  </a:txBody>
                  <a:tcPr marL="9525" marR="9525" marT="9525" marB="0" anchor="ctr">
                    <a:lnL>
                      <a:noFill/>
                    </a:lnL>
                    <a:lnR>
                      <a:noFill/>
                    </a:lnR>
                    <a:lnT>
                      <a:noFill/>
                    </a:lnT>
                    <a:lnB>
                      <a:noFill/>
                    </a:lnB>
                    <a:lnTlToBr w="12700" cmpd="sng">
                      <a:noFill/>
                      <a:prstDash val="solid"/>
                    </a:lnTlToBr>
                    <a:lnBlToTr w="12700" cmpd="sng">
                      <a:noFill/>
                      <a:prstDash val="solid"/>
                    </a:lnBlToTr>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nl-NL" sz="1000" b="0" i="0" u="none" strike="noStrike" kern="1200" cap="none" spc="0" normalizeH="0" baseline="0" noProof="0" dirty="0">
                          <a:ln>
                            <a:noFill/>
                          </a:ln>
                          <a:solidFill>
                            <a:schemeClr val="tx1"/>
                          </a:solidFill>
                          <a:effectLst/>
                          <a:uLnTx/>
                          <a:uFillTx/>
                          <a:latin typeface="Tunga" panose="020B0502040204020203" pitchFamily="34" charset="0"/>
                          <a:ea typeface="+mn-ea"/>
                          <a:cs typeface="Tunga" panose="020B0502040204020203" pitchFamily="34" charset="0"/>
                        </a:rPr>
                        <a:t>40FT</a:t>
                      </a:r>
                    </a:p>
                  </a:txBody>
                  <a:tcPr>
                    <a:lnL>
                      <a:noFill/>
                    </a:lnL>
                    <a:lnR>
                      <a:noFill/>
                    </a:lnR>
                    <a:lnT>
                      <a:noFill/>
                    </a:lnT>
                    <a:lnB>
                      <a:noFill/>
                    </a:lnB>
                    <a:lnTlToBr w="12700" cmpd="sng">
                      <a:noFill/>
                      <a:prstDash val="solid"/>
                    </a:lnTlToBr>
                    <a:lnBlToTr w="12700" cmpd="sng">
                      <a:noFill/>
                      <a:prstDash val="solid"/>
                    </a:lnBlToTr>
                  </a:tcPr>
                </a:tc>
                <a:tc>
                  <a:txBody>
                    <a:bodyPr/>
                    <a:lstStyle/>
                    <a:p>
                      <a:r>
                        <a:rPr lang="nl-NL" sz="1000" i="0" dirty="0">
                          <a:solidFill>
                            <a:schemeClr val="tx1"/>
                          </a:solidFill>
                          <a:latin typeface="Tunga" panose="020B0502040204020203" pitchFamily="34" charset="0"/>
                          <a:cs typeface="Tunga" panose="020B0502040204020203" pitchFamily="34" charset="0"/>
                        </a:rPr>
                        <a:t>MSC</a:t>
                      </a:r>
                    </a:p>
                  </a:txBody>
                  <a:tcPr>
                    <a:lnL>
                      <a:noFill/>
                    </a:lnL>
                    <a:lnR>
                      <a:noFill/>
                    </a:lnR>
                    <a:lnT>
                      <a:noFill/>
                    </a:lnT>
                    <a:lnB>
                      <a:noFill/>
                    </a:lnB>
                    <a:lnTlToBr w="12700" cmpd="sng">
                      <a:noFill/>
                      <a:prstDash val="solid"/>
                    </a:lnTlToBr>
                    <a:lnBlToTr w="12700" cmpd="sng">
                      <a:noFill/>
                      <a:prstDash val="solid"/>
                    </a:lnBlToTr>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nl-NL" sz="1000" b="0" i="0" u="none" strike="noStrike" kern="1200" cap="none" spc="0" normalizeH="0" baseline="0" noProof="0" dirty="0">
                          <a:ln>
                            <a:noFill/>
                          </a:ln>
                          <a:solidFill>
                            <a:schemeClr val="tx1"/>
                          </a:solidFill>
                          <a:effectLst/>
                          <a:uLnTx/>
                          <a:uFillTx/>
                          <a:latin typeface="Tunga" panose="020B0502040204020203" pitchFamily="34" charset="0"/>
                          <a:ea typeface="+mn-ea"/>
                          <a:cs typeface="Tunga" panose="020B0502040204020203" pitchFamily="34" charset="0"/>
                        </a:rPr>
                        <a:t>Breda</a:t>
                      </a:r>
                    </a:p>
                  </a:txBody>
                  <a:tcPr>
                    <a:lnL>
                      <a:noFill/>
                    </a:lnL>
                    <a:lnR>
                      <a:noFill/>
                    </a:lnR>
                    <a:lnT>
                      <a:noFill/>
                    </a:lnT>
                    <a:lnB>
                      <a:noFill/>
                    </a:lnB>
                    <a:lnTlToBr w="12700" cmpd="sng">
                      <a:noFill/>
                      <a:prstDash val="solid"/>
                    </a:lnTlToBr>
                    <a:lnBlToTr w="12700" cmpd="sng">
                      <a:noFill/>
                      <a:prstDash val="solid"/>
                    </a:lnBlToTr>
                  </a:tcPr>
                </a:tc>
                <a:tc>
                  <a:txBody>
                    <a:bodyPr/>
                    <a:lstStyle/>
                    <a:p>
                      <a:r>
                        <a:rPr lang="nl-NL" sz="1000" i="0" dirty="0">
                          <a:solidFill>
                            <a:schemeClr val="tx1"/>
                          </a:solidFill>
                          <a:latin typeface="Tunga" panose="020B0502040204020203" pitchFamily="34" charset="0"/>
                          <a:cs typeface="Tunga" panose="020B0502040204020203" pitchFamily="34" charset="0"/>
                        </a:rPr>
                        <a:t>16.500</a:t>
                      </a:r>
                    </a:p>
                  </a:txBody>
                  <a:tcPr>
                    <a:lnL>
                      <a:noFill/>
                    </a:lnL>
                    <a:lnR>
                      <a:noFill/>
                    </a:lnR>
                    <a:lnT>
                      <a:noFill/>
                    </a:lnT>
                    <a:lnB>
                      <a:noFill/>
                    </a:lnB>
                    <a:lnTlToBr w="12700" cmpd="sng">
                      <a:noFill/>
                      <a:prstDash val="solid"/>
                    </a:lnTlToBr>
                    <a:lnBlToTr w="12700" cmpd="sng">
                      <a:noFill/>
                      <a:prstDash val="solid"/>
                    </a:lnBlToTr>
                  </a:tcPr>
                </a:tc>
                <a:extLst>
                  <a:ext uri="{0D108BD9-81ED-4DB2-BD59-A6C34878D82A}">
                    <a16:rowId xmlns:a16="http://schemas.microsoft.com/office/drawing/2014/main" val="10002"/>
                  </a:ext>
                </a:extLst>
              </a:tr>
              <a:tr h="290979">
                <a:tc>
                  <a:txBody>
                    <a:bodyPr/>
                    <a:lstStyle/>
                    <a:p>
                      <a:endParaRPr lang="nl-NL" sz="1000" i="0" dirty="0">
                        <a:solidFill>
                          <a:schemeClr val="tx1"/>
                        </a:solidFill>
                        <a:latin typeface="Tunga" panose="020B0502040204020203" pitchFamily="34" charset="0"/>
                        <a:cs typeface="Tunga" panose="020B0502040204020203" pitchFamily="34" charset="0"/>
                      </a:endParaRPr>
                    </a:p>
                  </a:txBody>
                  <a:tcPr>
                    <a:lnL>
                      <a:noFill/>
                    </a:lnL>
                    <a:lnR>
                      <a:noFill/>
                    </a:lnR>
                    <a:lnT>
                      <a:noFill/>
                    </a:lnT>
                    <a:lnB>
                      <a:noFill/>
                    </a:lnB>
                    <a:lnTlToBr w="12700" cmpd="sng">
                      <a:noFill/>
                      <a:prstDash val="solid"/>
                    </a:lnTlToBr>
                    <a:lnBlToTr w="12700" cmpd="sng">
                      <a:noFill/>
                      <a:prstDash val="solid"/>
                    </a:lnBlToTr>
                  </a:tcPr>
                </a:tc>
                <a:tc>
                  <a:txBody>
                    <a:bodyPr/>
                    <a:lstStyle/>
                    <a:p>
                      <a:pPr algn="l" fontAlgn="b"/>
                      <a:r>
                        <a:rPr lang="nl-NL" sz="1000" b="0" i="0" kern="1200" dirty="0">
                          <a:solidFill>
                            <a:schemeClr val="tx1"/>
                          </a:solidFill>
                          <a:effectLst/>
                          <a:latin typeface="Tunga" panose="020B0502040204020203" pitchFamily="34" charset="0"/>
                          <a:ea typeface="+mn-ea"/>
                          <a:cs typeface="Tunga" panose="020B0502040204020203" pitchFamily="34" charset="0"/>
                        </a:rPr>
                        <a:t>SUDU</a:t>
                      </a:r>
                      <a:r>
                        <a:rPr lang="nl-NL" sz="1000" b="0" i="0" u="none" strike="noStrike" dirty="0">
                          <a:solidFill>
                            <a:schemeClr val="tx1"/>
                          </a:solidFill>
                          <a:effectLst/>
                          <a:latin typeface="Tunga" panose="020B0502040204020203" pitchFamily="34" charset="0"/>
                          <a:cs typeface="Tunga" panose="020B0502040204020203" pitchFamily="34" charset="0"/>
                        </a:rPr>
                        <a:t>866452-0</a:t>
                      </a:r>
                    </a:p>
                  </a:txBody>
                  <a:tcPr marL="9525" marR="9525" marT="9525" marB="0" anchor="ctr">
                    <a:lnL>
                      <a:noFill/>
                    </a:lnL>
                    <a:lnR>
                      <a:noFill/>
                    </a:lnR>
                    <a:lnT>
                      <a:noFill/>
                    </a:lnT>
                    <a:lnB>
                      <a:noFill/>
                    </a:lnB>
                    <a:lnTlToBr w="12700" cmpd="sng">
                      <a:noFill/>
                      <a:prstDash val="solid"/>
                    </a:lnTlToBr>
                    <a:lnBlToTr w="12700" cmpd="sng">
                      <a:noFill/>
                      <a:prstDash val="solid"/>
                    </a:lnBlToTr>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nl-NL" sz="1000" b="0" i="0" u="none" strike="noStrike" kern="1200" cap="none" spc="0" normalizeH="0" baseline="0" noProof="0">
                          <a:ln>
                            <a:noFill/>
                          </a:ln>
                          <a:solidFill>
                            <a:schemeClr val="tx1"/>
                          </a:solidFill>
                          <a:effectLst/>
                          <a:uLnTx/>
                          <a:uFillTx/>
                          <a:latin typeface="Tunga" panose="020B0502040204020203" pitchFamily="34" charset="0"/>
                          <a:ea typeface="+mn-ea"/>
                          <a:cs typeface="Tunga" panose="020B0502040204020203" pitchFamily="34" charset="0"/>
                        </a:rPr>
                        <a:t>40FT</a:t>
                      </a:r>
                      <a:endParaRPr kumimoji="0" lang="nl-NL" sz="1000" b="0" i="0" u="none" strike="noStrike" kern="1200" cap="none" spc="0" normalizeH="0" baseline="0" noProof="0" dirty="0">
                        <a:ln>
                          <a:noFill/>
                        </a:ln>
                        <a:solidFill>
                          <a:schemeClr val="tx1"/>
                        </a:solidFill>
                        <a:effectLst/>
                        <a:uLnTx/>
                        <a:uFillTx/>
                        <a:latin typeface="Tunga" panose="020B0502040204020203" pitchFamily="34" charset="0"/>
                        <a:ea typeface="+mn-ea"/>
                        <a:cs typeface="Tunga" panose="020B0502040204020203" pitchFamily="34" charset="0"/>
                      </a:endParaRPr>
                    </a:p>
                  </a:txBody>
                  <a:tcPr>
                    <a:lnL>
                      <a:noFill/>
                    </a:lnL>
                    <a:lnR>
                      <a:noFill/>
                    </a:lnR>
                    <a:lnT>
                      <a:noFill/>
                    </a:lnT>
                    <a:lnB>
                      <a:noFill/>
                    </a:lnB>
                    <a:lnTlToBr w="12700" cmpd="sng">
                      <a:noFill/>
                      <a:prstDash val="solid"/>
                    </a:lnTlToBr>
                    <a:lnBlToTr w="12700" cmpd="sng">
                      <a:noFill/>
                      <a:prstDash val="solid"/>
                    </a:lnBlToTr>
                  </a:tcPr>
                </a:tc>
                <a:tc>
                  <a:txBody>
                    <a:bodyPr/>
                    <a:lstStyle/>
                    <a:p>
                      <a:r>
                        <a:rPr lang="nl-NL" sz="1000" i="0" dirty="0">
                          <a:solidFill>
                            <a:schemeClr val="tx1"/>
                          </a:solidFill>
                          <a:latin typeface="Tunga" panose="020B0502040204020203" pitchFamily="34" charset="0"/>
                          <a:cs typeface="Tunga" panose="020B0502040204020203" pitchFamily="34" charset="0"/>
                        </a:rPr>
                        <a:t>Evergreen</a:t>
                      </a:r>
                    </a:p>
                  </a:txBody>
                  <a:tcPr>
                    <a:lnL>
                      <a:noFill/>
                    </a:lnL>
                    <a:lnR>
                      <a:noFill/>
                    </a:lnR>
                    <a:lnT>
                      <a:noFill/>
                    </a:lnT>
                    <a:lnB>
                      <a:noFill/>
                    </a:lnB>
                    <a:lnTlToBr w="12700" cmpd="sng">
                      <a:noFill/>
                      <a:prstDash val="solid"/>
                    </a:lnTlToBr>
                    <a:lnBlToTr w="12700" cmpd="sng">
                      <a:noFill/>
                      <a:prstDash val="solid"/>
                    </a:lnBlToTr>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nl-NL" sz="1000" b="0" i="0" u="none" strike="noStrike" kern="1200" cap="none" spc="0" normalizeH="0" baseline="0" noProof="0" dirty="0">
                          <a:ln>
                            <a:noFill/>
                          </a:ln>
                          <a:solidFill>
                            <a:schemeClr val="tx1"/>
                          </a:solidFill>
                          <a:effectLst/>
                          <a:uLnTx/>
                          <a:uFillTx/>
                          <a:latin typeface="Tunga" panose="020B0502040204020203" pitchFamily="34" charset="0"/>
                          <a:ea typeface="+mn-ea"/>
                          <a:cs typeface="Tunga" panose="020B0502040204020203" pitchFamily="34" charset="0"/>
                        </a:rPr>
                        <a:t>Amsterdam</a:t>
                      </a:r>
                    </a:p>
                  </a:txBody>
                  <a:tcPr>
                    <a:lnL>
                      <a:noFill/>
                    </a:lnL>
                    <a:lnR>
                      <a:noFill/>
                    </a:lnR>
                    <a:lnT>
                      <a:noFill/>
                    </a:lnT>
                    <a:lnB>
                      <a:noFill/>
                    </a:lnB>
                    <a:lnTlToBr w="12700" cmpd="sng">
                      <a:noFill/>
                      <a:prstDash val="solid"/>
                    </a:lnTlToBr>
                    <a:lnBlToTr w="12700" cmpd="sng">
                      <a:noFill/>
                      <a:prstDash val="solid"/>
                    </a:lnBlToTr>
                  </a:tcPr>
                </a:tc>
                <a:tc>
                  <a:txBody>
                    <a:bodyPr/>
                    <a:lstStyle/>
                    <a:p>
                      <a:r>
                        <a:rPr lang="nl-NL" sz="1000" i="0" dirty="0">
                          <a:solidFill>
                            <a:schemeClr val="tx1"/>
                          </a:solidFill>
                          <a:latin typeface="Tunga" panose="020B0502040204020203" pitchFamily="34" charset="0"/>
                          <a:cs typeface="Tunga" panose="020B0502040204020203" pitchFamily="34" charset="0"/>
                        </a:rPr>
                        <a:t>15.000</a:t>
                      </a:r>
                    </a:p>
                  </a:txBody>
                  <a:tcPr>
                    <a:lnL>
                      <a:noFill/>
                    </a:lnL>
                    <a:lnR>
                      <a:noFill/>
                    </a:lnR>
                    <a:lnT>
                      <a:noFill/>
                    </a:lnT>
                    <a:lnB>
                      <a:noFill/>
                    </a:lnB>
                    <a:lnTlToBr w="12700" cmpd="sng">
                      <a:noFill/>
                      <a:prstDash val="solid"/>
                    </a:lnTlToBr>
                    <a:lnBlToTr w="12700" cmpd="sng">
                      <a:noFill/>
                      <a:prstDash val="solid"/>
                    </a:lnBlToTr>
                  </a:tcPr>
                </a:tc>
                <a:extLst>
                  <a:ext uri="{0D108BD9-81ED-4DB2-BD59-A6C34878D82A}">
                    <a16:rowId xmlns:a16="http://schemas.microsoft.com/office/drawing/2014/main" val="10003"/>
                  </a:ext>
                </a:extLst>
              </a:tr>
              <a:tr h="290979">
                <a:tc>
                  <a:txBody>
                    <a:bodyPr/>
                    <a:lstStyle/>
                    <a:p>
                      <a:endParaRPr lang="nl-NL" sz="1000" i="0" dirty="0">
                        <a:solidFill>
                          <a:schemeClr val="tx1"/>
                        </a:solidFill>
                        <a:latin typeface="Tunga" panose="020B0502040204020203" pitchFamily="34" charset="0"/>
                        <a:cs typeface="Tunga" panose="020B0502040204020203" pitchFamily="34" charset="0"/>
                      </a:endParaRPr>
                    </a:p>
                  </a:txBody>
                  <a:tcPr>
                    <a:lnL>
                      <a:noFill/>
                    </a:lnL>
                    <a:lnR>
                      <a:noFill/>
                    </a:lnR>
                    <a:lnT>
                      <a:noFill/>
                    </a:lnT>
                    <a:lnB>
                      <a:noFill/>
                    </a:lnB>
                    <a:lnTlToBr w="12700" cmpd="sng">
                      <a:noFill/>
                      <a:prstDash val="solid"/>
                    </a:lnTlToBr>
                    <a:lnBlToTr w="12700" cmpd="sng">
                      <a:noFill/>
                      <a:prstDash val="solid"/>
                    </a:lnBlToTr>
                  </a:tcPr>
                </a:tc>
                <a:tc>
                  <a:txBody>
                    <a:bodyPr/>
                    <a:lstStyle/>
                    <a:p>
                      <a:pPr algn="l" fontAlgn="b"/>
                      <a:r>
                        <a:rPr lang="nl-NL" sz="1000" b="0" i="0" kern="1200" dirty="0">
                          <a:solidFill>
                            <a:schemeClr val="tx1"/>
                          </a:solidFill>
                          <a:effectLst/>
                          <a:latin typeface="Tunga" panose="020B0502040204020203" pitchFamily="34" charset="0"/>
                          <a:ea typeface="+mn-ea"/>
                          <a:cs typeface="Tunga" panose="020B0502040204020203" pitchFamily="34" charset="0"/>
                        </a:rPr>
                        <a:t>NYKU</a:t>
                      </a:r>
                      <a:r>
                        <a:rPr lang="nl-NL" sz="1000" b="0" i="0" u="none" strike="noStrike" dirty="0">
                          <a:solidFill>
                            <a:schemeClr val="tx1"/>
                          </a:solidFill>
                          <a:effectLst/>
                          <a:latin typeface="Tunga" panose="020B0502040204020203" pitchFamily="34" charset="0"/>
                          <a:cs typeface="Tunga" panose="020B0502040204020203" pitchFamily="34" charset="0"/>
                        </a:rPr>
                        <a:t>862872-9</a:t>
                      </a:r>
                    </a:p>
                  </a:txBody>
                  <a:tcPr marL="9525" marR="9525" marT="9525" marB="0" anchor="ctr">
                    <a:lnL>
                      <a:noFill/>
                    </a:lnL>
                    <a:lnR>
                      <a:noFill/>
                    </a:lnR>
                    <a:lnT>
                      <a:noFill/>
                    </a:lnT>
                    <a:lnB>
                      <a:noFill/>
                    </a:lnB>
                    <a:lnTlToBr w="12700" cmpd="sng">
                      <a:noFill/>
                      <a:prstDash val="solid"/>
                    </a:lnTlToBr>
                    <a:lnBlToTr w="12700" cmpd="sng">
                      <a:noFill/>
                      <a:prstDash val="solid"/>
                    </a:lnBlToTr>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nl-NL" sz="1000" b="0" i="0" u="none" strike="noStrike" kern="1200" cap="none" spc="0" normalizeH="0" baseline="0" noProof="0">
                          <a:ln>
                            <a:noFill/>
                          </a:ln>
                          <a:solidFill>
                            <a:schemeClr val="tx1"/>
                          </a:solidFill>
                          <a:effectLst/>
                          <a:uLnTx/>
                          <a:uFillTx/>
                          <a:latin typeface="Tunga" panose="020B0502040204020203" pitchFamily="34" charset="0"/>
                          <a:ea typeface="+mn-ea"/>
                          <a:cs typeface="Tunga" panose="020B0502040204020203" pitchFamily="34" charset="0"/>
                        </a:rPr>
                        <a:t>40FT</a:t>
                      </a:r>
                      <a:endParaRPr kumimoji="0" lang="nl-NL" sz="1000" b="0" i="0" u="none" strike="noStrike" kern="1200" cap="none" spc="0" normalizeH="0" baseline="0" noProof="0" dirty="0">
                        <a:ln>
                          <a:noFill/>
                        </a:ln>
                        <a:solidFill>
                          <a:schemeClr val="tx1"/>
                        </a:solidFill>
                        <a:effectLst/>
                        <a:uLnTx/>
                        <a:uFillTx/>
                        <a:latin typeface="Tunga" panose="020B0502040204020203" pitchFamily="34" charset="0"/>
                        <a:ea typeface="+mn-ea"/>
                        <a:cs typeface="Tunga" panose="020B0502040204020203" pitchFamily="34" charset="0"/>
                      </a:endParaRPr>
                    </a:p>
                  </a:txBody>
                  <a:tcPr>
                    <a:lnL>
                      <a:noFill/>
                    </a:lnL>
                    <a:lnR>
                      <a:noFill/>
                    </a:lnR>
                    <a:lnT>
                      <a:noFill/>
                    </a:lnT>
                    <a:lnB>
                      <a:noFill/>
                    </a:lnB>
                    <a:lnTlToBr w="12700" cmpd="sng">
                      <a:noFill/>
                      <a:prstDash val="solid"/>
                    </a:lnTlToBr>
                    <a:lnBlToTr w="12700" cmpd="sng">
                      <a:noFill/>
                      <a:prstDash val="solid"/>
                    </a:lnBlToTr>
                  </a:tcPr>
                </a:tc>
                <a:tc>
                  <a:txBody>
                    <a:bodyPr/>
                    <a:lstStyle/>
                    <a:p>
                      <a:r>
                        <a:rPr lang="nl-NL" sz="1000" i="0" dirty="0">
                          <a:solidFill>
                            <a:schemeClr val="tx1"/>
                          </a:solidFill>
                          <a:latin typeface="Tunga" panose="020B0502040204020203" pitchFamily="34" charset="0"/>
                          <a:cs typeface="Tunga" panose="020B0502040204020203" pitchFamily="34" charset="0"/>
                        </a:rPr>
                        <a:t>NYK</a:t>
                      </a:r>
                    </a:p>
                  </a:txBody>
                  <a:tcPr>
                    <a:lnL>
                      <a:noFill/>
                    </a:lnL>
                    <a:lnR>
                      <a:noFill/>
                    </a:lnR>
                    <a:lnT>
                      <a:noFill/>
                    </a:lnT>
                    <a:lnB>
                      <a:noFill/>
                    </a:lnB>
                    <a:lnTlToBr w="12700" cmpd="sng">
                      <a:noFill/>
                      <a:prstDash val="solid"/>
                    </a:lnTlToBr>
                    <a:lnBlToTr w="12700" cmpd="sng">
                      <a:noFill/>
                      <a:prstDash val="solid"/>
                    </a:lnBlToTr>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nl-NL" sz="1000" b="0" i="0" u="none" strike="noStrike" kern="1200" cap="none" spc="0" normalizeH="0" baseline="0" noProof="0" dirty="0">
                          <a:ln>
                            <a:noFill/>
                          </a:ln>
                          <a:solidFill>
                            <a:schemeClr val="tx1"/>
                          </a:solidFill>
                          <a:effectLst/>
                          <a:uLnTx/>
                          <a:uFillTx/>
                          <a:latin typeface="Tunga" panose="020B0502040204020203" pitchFamily="34" charset="0"/>
                          <a:ea typeface="+mn-ea"/>
                          <a:cs typeface="Tunga" panose="020B0502040204020203" pitchFamily="34" charset="0"/>
                        </a:rPr>
                        <a:t>Velp</a:t>
                      </a:r>
                    </a:p>
                  </a:txBody>
                  <a:tcPr>
                    <a:lnL>
                      <a:noFill/>
                    </a:lnL>
                    <a:lnR>
                      <a:noFill/>
                    </a:lnR>
                    <a:lnT>
                      <a:noFill/>
                    </a:lnT>
                    <a:lnB>
                      <a:noFill/>
                    </a:lnB>
                    <a:lnTlToBr w="12700" cmpd="sng">
                      <a:noFill/>
                      <a:prstDash val="solid"/>
                    </a:lnTlToBr>
                    <a:lnBlToTr w="12700" cmpd="sng">
                      <a:noFill/>
                      <a:prstDash val="solid"/>
                    </a:lnBlToTr>
                  </a:tcPr>
                </a:tc>
                <a:tc>
                  <a:txBody>
                    <a:bodyPr/>
                    <a:lstStyle/>
                    <a:p>
                      <a:r>
                        <a:rPr lang="nl-NL" sz="1000" i="0" dirty="0">
                          <a:solidFill>
                            <a:schemeClr val="tx1"/>
                          </a:solidFill>
                          <a:latin typeface="Tunga" panose="020B0502040204020203" pitchFamily="34" charset="0"/>
                          <a:cs typeface="Tunga" panose="020B0502040204020203" pitchFamily="34" charset="0"/>
                        </a:rPr>
                        <a:t>17.000</a:t>
                      </a:r>
                    </a:p>
                  </a:txBody>
                  <a:tcPr>
                    <a:lnL>
                      <a:noFill/>
                    </a:lnL>
                    <a:lnR>
                      <a:noFill/>
                    </a:lnR>
                    <a:lnT>
                      <a:noFill/>
                    </a:lnT>
                    <a:lnB>
                      <a:noFill/>
                    </a:lnB>
                    <a:lnTlToBr w="12700" cmpd="sng">
                      <a:noFill/>
                      <a:prstDash val="solid"/>
                    </a:lnTlToBr>
                    <a:lnBlToTr w="12700" cmpd="sng">
                      <a:noFill/>
                      <a:prstDash val="solid"/>
                    </a:lnBlToTr>
                  </a:tcPr>
                </a:tc>
                <a:extLst>
                  <a:ext uri="{0D108BD9-81ED-4DB2-BD59-A6C34878D82A}">
                    <a16:rowId xmlns:a16="http://schemas.microsoft.com/office/drawing/2014/main" val="2210637815"/>
                  </a:ext>
                </a:extLst>
              </a:tr>
              <a:tr h="290979">
                <a:tc>
                  <a:txBody>
                    <a:bodyPr/>
                    <a:lstStyle/>
                    <a:p>
                      <a:endParaRPr lang="nl-NL" sz="1000" i="0" dirty="0">
                        <a:solidFill>
                          <a:schemeClr val="tx1"/>
                        </a:solidFill>
                        <a:latin typeface="Tunga" panose="020B0502040204020203" pitchFamily="34" charset="0"/>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tc>
                  <a:txBody>
                    <a:bodyPr/>
                    <a:lstStyle/>
                    <a:p>
                      <a:pPr algn="l" fontAlgn="b"/>
                      <a:r>
                        <a:rPr lang="nl-NL" sz="1000" b="0" i="0" kern="1200" dirty="0">
                          <a:solidFill>
                            <a:schemeClr val="tx1"/>
                          </a:solidFill>
                          <a:effectLst/>
                          <a:latin typeface="Tunga" panose="020B0502040204020203" pitchFamily="34" charset="0"/>
                          <a:ea typeface="+mn-ea"/>
                          <a:cs typeface="Tunga" panose="020B0502040204020203" pitchFamily="34" charset="0"/>
                        </a:rPr>
                        <a:t>CMAU</a:t>
                      </a:r>
                      <a:r>
                        <a:rPr lang="nl-NL" sz="1000" b="0" i="0" u="none" strike="noStrike" dirty="0">
                          <a:solidFill>
                            <a:schemeClr val="tx1"/>
                          </a:solidFill>
                          <a:effectLst/>
                          <a:latin typeface="Tunga" panose="020B0502040204020203" pitchFamily="34" charset="0"/>
                          <a:cs typeface="Tunga" panose="020B0502040204020203" pitchFamily="34" charset="0"/>
                        </a:rPr>
                        <a:t>532373-6</a:t>
                      </a:r>
                    </a:p>
                  </a:txBody>
                  <a:tcPr marL="9525" marR="9525" marT="9525" marB="0" anchor="ctr">
                    <a:lnL>
                      <a:noFill/>
                    </a:lnL>
                    <a:lnR>
                      <a:noFill/>
                    </a:lnR>
                    <a:lnT>
                      <a:noFill/>
                    </a:lnT>
                    <a:lnB w="12700" cmpd="sng">
                      <a:noFill/>
                    </a:lnB>
                    <a:lnTlToBr w="12700" cmpd="sng">
                      <a:noFill/>
                      <a:prstDash val="solid"/>
                    </a:lnTlToBr>
                    <a:lnBlToTr w="12700" cmpd="sng">
                      <a:noFill/>
                      <a:prstDash val="solid"/>
                    </a:lnBlToTr>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nl-NL" sz="1000" b="0" i="0" u="none" strike="noStrike" kern="1200" cap="none" spc="0" normalizeH="0" baseline="0" noProof="0">
                          <a:ln>
                            <a:noFill/>
                          </a:ln>
                          <a:solidFill>
                            <a:schemeClr val="tx1"/>
                          </a:solidFill>
                          <a:effectLst/>
                          <a:uLnTx/>
                          <a:uFillTx/>
                          <a:latin typeface="Tunga" panose="020B0502040204020203" pitchFamily="34" charset="0"/>
                          <a:ea typeface="+mn-ea"/>
                          <a:cs typeface="Tunga" panose="020B0502040204020203" pitchFamily="34" charset="0"/>
                        </a:rPr>
                        <a:t>40FT</a:t>
                      </a:r>
                      <a:endParaRPr kumimoji="0" lang="nl-NL" sz="1000" b="0" i="0" u="none" strike="noStrike" kern="1200" cap="none" spc="0" normalizeH="0" baseline="0" noProof="0" dirty="0">
                        <a:ln>
                          <a:noFill/>
                        </a:ln>
                        <a:solidFill>
                          <a:schemeClr val="tx1"/>
                        </a:solidFill>
                        <a:effectLst/>
                        <a:uLnTx/>
                        <a:uFillTx/>
                        <a:latin typeface="Tunga" panose="020B0502040204020203" pitchFamily="34" charset="0"/>
                        <a:ea typeface="+mn-ea"/>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tc>
                  <a:txBody>
                    <a:bodyPr/>
                    <a:lstStyle/>
                    <a:p>
                      <a:r>
                        <a:rPr lang="nl-NL" sz="1000" i="0" dirty="0">
                          <a:solidFill>
                            <a:schemeClr val="tx1"/>
                          </a:solidFill>
                          <a:latin typeface="Tunga" panose="020B0502040204020203" pitchFamily="34" charset="0"/>
                          <a:cs typeface="Tunga" panose="020B0502040204020203" pitchFamily="34" charset="0"/>
                        </a:rPr>
                        <a:t>CMA CGM</a:t>
                      </a:r>
                    </a:p>
                  </a:txBody>
                  <a:tcPr>
                    <a:lnL>
                      <a:noFill/>
                    </a:lnL>
                    <a:lnR>
                      <a:noFill/>
                    </a:lnR>
                    <a:lnT>
                      <a:noFill/>
                    </a:lnT>
                    <a:lnB w="12700" cmpd="sng">
                      <a:noFill/>
                    </a:lnB>
                    <a:lnTlToBr w="12700" cmpd="sng">
                      <a:noFill/>
                      <a:prstDash val="solid"/>
                    </a:lnTlToBr>
                    <a:lnBlToTr w="12700" cmpd="sng">
                      <a:noFill/>
                      <a:prstDash val="solid"/>
                    </a:lnBlToTr>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nl-NL" sz="1000" b="0" i="0" u="none" strike="noStrike" kern="1200" cap="none" spc="0" normalizeH="0" baseline="0" noProof="0" dirty="0">
                          <a:ln>
                            <a:noFill/>
                          </a:ln>
                          <a:solidFill>
                            <a:schemeClr val="tx1"/>
                          </a:solidFill>
                          <a:effectLst/>
                          <a:uLnTx/>
                          <a:uFillTx/>
                          <a:latin typeface="Tunga" panose="020B0502040204020203" pitchFamily="34" charset="0"/>
                          <a:ea typeface="+mn-ea"/>
                          <a:cs typeface="Tunga" panose="020B0502040204020203" pitchFamily="34" charset="0"/>
                        </a:rPr>
                        <a:t>Venray</a:t>
                      </a:r>
                    </a:p>
                  </a:txBody>
                  <a:tcPr>
                    <a:lnL>
                      <a:noFill/>
                    </a:lnL>
                    <a:lnR>
                      <a:noFill/>
                    </a:lnR>
                    <a:lnT>
                      <a:noFill/>
                    </a:lnT>
                    <a:lnB w="12700" cmpd="sng">
                      <a:noFill/>
                    </a:lnB>
                    <a:lnTlToBr w="12700" cmpd="sng">
                      <a:noFill/>
                      <a:prstDash val="solid"/>
                    </a:lnTlToBr>
                    <a:lnBlToTr w="12700" cmpd="sng">
                      <a:noFill/>
                      <a:prstDash val="solid"/>
                    </a:lnBlToTr>
                  </a:tcPr>
                </a:tc>
                <a:tc>
                  <a:txBody>
                    <a:bodyPr/>
                    <a:lstStyle/>
                    <a:p>
                      <a:r>
                        <a:rPr lang="nl-NL" sz="1000" i="0" dirty="0">
                          <a:solidFill>
                            <a:schemeClr val="tx1"/>
                          </a:solidFill>
                          <a:latin typeface="Tunga" panose="020B0502040204020203" pitchFamily="34" charset="0"/>
                          <a:cs typeface="Tunga" panose="020B0502040204020203" pitchFamily="34" charset="0"/>
                        </a:rPr>
                        <a:t>15.400</a:t>
                      </a:r>
                    </a:p>
                  </a:txBody>
                  <a:tcPr>
                    <a:lnL>
                      <a:noFill/>
                    </a:lnL>
                    <a:lnR>
                      <a:noFill/>
                    </a:lnR>
                    <a:lnT>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290979">
                <a:tc>
                  <a:txBody>
                    <a:bodyPr/>
                    <a:lstStyle/>
                    <a:p>
                      <a:endParaRPr lang="nl-NL" sz="1000" i="0" dirty="0">
                        <a:solidFill>
                          <a:schemeClr val="tx1"/>
                        </a:solidFill>
                        <a:latin typeface="Tunga" panose="020B0502040204020203" pitchFamily="34" charset="0"/>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tc>
                  <a:txBody>
                    <a:bodyPr/>
                    <a:lstStyle/>
                    <a:p>
                      <a:pPr algn="l" fontAlgn="b"/>
                      <a:r>
                        <a:rPr lang="nl-NL" sz="1000" b="0" i="0" kern="1200" dirty="0">
                          <a:solidFill>
                            <a:schemeClr val="tx1"/>
                          </a:solidFill>
                          <a:effectLst/>
                          <a:latin typeface="Tunga" panose="020B0502040204020203" pitchFamily="34" charset="0"/>
                          <a:ea typeface="+mn-ea"/>
                          <a:cs typeface="Tunga" panose="020B0502040204020203" pitchFamily="34" charset="0"/>
                        </a:rPr>
                        <a:t>MSKU</a:t>
                      </a:r>
                      <a:r>
                        <a:rPr lang="nl-NL" sz="1000" b="0" i="0" u="none" strike="noStrike" dirty="0">
                          <a:solidFill>
                            <a:schemeClr val="tx1"/>
                          </a:solidFill>
                          <a:effectLst/>
                          <a:latin typeface="Tunga" panose="020B0502040204020203" pitchFamily="34" charset="0"/>
                          <a:cs typeface="Tunga" panose="020B0502040204020203" pitchFamily="34" charset="0"/>
                        </a:rPr>
                        <a:t>552060-0</a:t>
                      </a:r>
                    </a:p>
                  </a:txBody>
                  <a:tcPr marL="9525" marR="9525" marT="9525" marB="0" anchor="ctr">
                    <a:lnL>
                      <a:noFill/>
                    </a:lnL>
                    <a:lnR>
                      <a:noFill/>
                    </a:lnR>
                    <a:lnT>
                      <a:noFill/>
                    </a:lnT>
                    <a:lnB w="12700" cmpd="sng">
                      <a:noFill/>
                    </a:lnB>
                    <a:lnTlToBr w="12700" cmpd="sng">
                      <a:noFill/>
                      <a:prstDash val="solid"/>
                    </a:lnTlToBr>
                    <a:lnBlToTr w="12700" cmpd="sng">
                      <a:noFill/>
                      <a:prstDash val="solid"/>
                    </a:lnBlToTr>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nl-NL" sz="1000" b="0" i="0" u="none" strike="noStrike" kern="1200" cap="none" spc="0" normalizeH="0" baseline="0" noProof="0">
                          <a:ln>
                            <a:noFill/>
                          </a:ln>
                          <a:solidFill>
                            <a:schemeClr val="tx1"/>
                          </a:solidFill>
                          <a:effectLst/>
                          <a:uLnTx/>
                          <a:uFillTx/>
                          <a:latin typeface="Tunga" panose="020B0502040204020203" pitchFamily="34" charset="0"/>
                          <a:ea typeface="+mn-ea"/>
                          <a:cs typeface="Tunga" panose="020B0502040204020203" pitchFamily="34" charset="0"/>
                        </a:rPr>
                        <a:t>40FT</a:t>
                      </a:r>
                      <a:endParaRPr kumimoji="0" lang="nl-NL" sz="1000" b="0" i="0" u="none" strike="noStrike" kern="1200" cap="none" spc="0" normalizeH="0" baseline="0" noProof="0" dirty="0">
                        <a:ln>
                          <a:noFill/>
                        </a:ln>
                        <a:solidFill>
                          <a:schemeClr val="tx1"/>
                        </a:solidFill>
                        <a:effectLst/>
                        <a:uLnTx/>
                        <a:uFillTx/>
                        <a:latin typeface="Tunga" panose="020B0502040204020203" pitchFamily="34" charset="0"/>
                        <a:ea typeface="+mn-ea"/>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tc>
                  <a:txBody>
                    <a:bodyPr/>
                    <a:lstStyle/>
                    <a:p>
                      <a:r>
                        <a:rPr lang="nl-NL" sz="1000" i="0" dirty="0" err="1">
                          <a:solidFill>
                            <a:schemeClr val="tx1"/>
                          </a:solidFill>
                          <a:latin typeface="Tunga" panose="020B0502040204020203" pitchFamily="34" charset="0"/>
                          <a:cs typeface="Tunga" panose="020B0502040204020203" pitchFamily="34" charset="0"/>
                        </a:rPr>
                        <a:t>Maersk</a:t>
                      </a:r>
                      <a:endParaRPr lang="nl-NL" sz="1000" i="0" dirty="0">
                        <a:solidFill>
                          <a:schemeClr val="tx1"/>
                        </a:solidFill>
                        <a:latin typeface="Tunga" panose="020B0502040204020203" pitchFamily="34" charset="0"/>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nl-NL" sz="1000" b="0" i="0" u="none" strike="noStrike" kern="1200" cap="none" spc="0" normalizeH="0" baseline="0" noProof="0" dirty="0">
                          <a:ln>
                            <a:noFill/>
                          </a:ln>
                          <a:solidFill>
                            <a:schemeClr val="tx1"/>
                          </a:solidFill>
                          <a:effectLst/>
                          <a:uLnTx/>
                          <a:uFillTx/>
                          <a:latin typeface="Tunga" panose="020B0502040204020203" pitchFamily="34" charset="0"/>
                          <a:ea typeface="+mn-ea"/>
                          <a:cs typeface="Tunga" panose="020B0502040204020203" pitchFamily="34" charset="0"/>
                        </a:rPr>
                        <a:t>Breda</a:t>
                      </a:r>
                    </a:p>
                  </a:txBody>
                  <a:tcPr>
                    <a:lnL>
                      <a:noFill/>
                    </a:lnL>
                    <a:lnR>
                      <a:noFill/>
                    </a:lnR>
                    <a:lnT>
                      <a:noFill/>
                    </a:lnT>
                    <a:lnB w="12700" cmpd="sng">
                      <a:noFill/>
                    </a:lnB>
                    <a:lnTlToBr w="12700" cmpd="sng">
                      <a:noFill/>
                      <a:prstDash val="solid"/>
                    </a:lnTlToBr>
                    <a:lnBlToTr w="12700" cmpd="sng">
                      <a:noFill/>
                      <a:prstDash val="solid"/>
                    </a:lnBlToTr>
                  </a:tcPr>
                </a:tc>
                <a:tc>
                  <a:txBody>
                    <a:bodyPr/>
                    <a:lstStyle/>
                    <a:p>
                      <a:r>
                        <a:rPr lang="nl-NL" sz="1000" i="0" dirty="0">
                          <a:solidFill>
                            <a:schemeClr val="tx1"/>
                          </a:solidFill>
                          <a:latin typeface="Tunga" panose="020B0502040204020203" pitchFamily="34" charset="0"/>
                          <a:cs typeface="Tunga" panose="020B0502040204020203" pitchFamily="34" charset="0"/>
                        </a:rPr>
                        <a:t>15.150</a:t>
                      </a:r>
                    </a:p>
                  </a:txBody>
                  <a:tcPr>
                    <a:lnL>
                      <a:noFill/>
                    </a:lnL>
                    <a:lnR>
                      <a:noFill/>
                    </a:lnR>
                    <a:lnT>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401745415"/>
                  </a:ext>
                </a:extLst>
              </a:tr>
              <a:tr h="290979">
                <a:tc>
                  <a:txBody>
                    <a:bodyPr/>
                    <a:lstStyle/>
                    <a:p>
                      <a:endParaRPr lang="nl-NL" sz="1000" i="0" dirty="0">
                        <a:solidFill>
                          <a:schemeClr val="tx1"/>
                        </a:solidFill>
                        <a:latin typeface="Tunga" panose="020B0502040204020203" pitchFamily="34" charset="0"/>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tc>
                  <a:txBody>
                    <a:bodyPr/>
                    <a:lstStyle/>
                    <a:p>
                      <a:pPr algn="l" fontAlgn="b"/>
                      <a:r>
                        <a:rPr lang="nl-NL" sz="1000" b="0" i="0" kern="1200" dirty="0">
                          <a:solidFill>
                            <a:schemeClr val="tx1"/>
                          </a:solidFill>
                          <a:effectLst/>
                          <a:latin typeface="Tunga" panose="020B0502040204020203" pitchFamily="34" charset="0"/>
                          <a:ea typeface="+mn-ea"/>
                          <a:cs typeface="Tunga" panose="020B0502040204020203" pitchFamily="34" charset="0"/>
                        </a:rPr>
                        <a:t>CMAU</a:t>
                      </a:r>
                      <a:r>
                        <a:rPr lang="nl-NL" sz="1000" b="0" i="0" u="none" strike="noStrike" dirty="0">
                          <a:solidFill>
                            <a:schemeClr val="tx1"/>
                          </a:solidFill>
                          <a:effectLst/>
                          <a:latin typeface="Tunga" panose="020B0502040204020203" pitchFamily="34" charset="0"/>
                          <a:cs typeface="Tunga" panose="020B0502040204020203" pitchFamily="34" charset="0"/>
                        </a:rPr>
                        <a:t>892344-6</a:t>
                      </a:r>
                    </a:p>
                  </a:txBody>
                  <a:tcPr marL="9525" marR="9525" marT="9525" marB="0" anchor="ctr">
                    <a:lnL>
                      <a:noFill/>
                    </a:lnL>
                    <a:lnR>
                      <a:noFill/>
                    </a:lnR>
                    <a:lnT>
                      <a:noFill/>
                    </a:lnT>
                    <a:lnB w="12700" cmpd="sng">
                      <a:noFill/>
                    </a:lnB>
                    <a:lnTlToBr w="12700" cmpd="sng">
                      <a:noFill/>
                      <a:prstDash val="solid"/>
                    </a:lnTlToBr>
                    <a:lnBlToTr w="12700" cmpd="sng">
                      <a:noFill/>
                      <a:prstDash val="solid"/>
                    </a:lnBlToTr>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nl-NL" sz="1000" b="0" i="0" u="none" strike="noStrike" kern="1200" cap="none" spc="0" normalizeH="0" baseline="0" noProof="0">
                          <a:ln>
                            <a:noFill/>
                          </a:ln>
                          <a:solidFill>
                            <a:schemeClr val="tx1"/>
                          </a:solidFill>
                          <a:effectLst/>
                          <a:uLnTx/>
                          <a:uFillTx/>
                          <a:latin typeface="Tunga" panose="020B0502040204020203" pitchFamily="34" charset="0"/>
                          <a:ea typeface="+mn-ea"/>
                          <a:cs typeface="Tunga" panose="020B0502040204020203" pitchFamily="34" charset="0"/>
                        </a:rPr>
                        <a:t>40FT</a:t>
                      </a:r>
                      <a:endParaRPr kumimoji="0" lang="nl-NL" sz="1000" b="0" i="0" u="none" strike="noStrike" kern="1200" cap="none" spc="0" normalizeH="0" baseline="0" noProof="0" dirty="0">
                        <a:ln>
                          <a:noFill/>
                        </a:ln>
                        <a:solidFill>
                          <a:schemeClr val="tx1"/>
                        </a:solidFill>
                        <a:effectLst/>
                        <a:uLnTx/>
                        <a:uFillTx/>
                        <a:latin typeface="Tunga" panose="020B0502040204020203" pitchFamily="34" charset="0"/>
                        <a:ea typeface="+mn-ea"/>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tc>
                  <a:txBody>
                    <a:bodyPr/>
                    <a:lstStyle/>
                    <a:p>
                      <a:r>
                        <a:rPr lang="nl-NL" sz="1000" i="0" dirty="0">
                          <a:solidFill>
                            <a:schemeClr val="tx1"/>
                          </a:solidFill>
                          <a:latin typeface="Tunga" panose="020B0502040204020203" pitchFamily="34" charset="0"/>
                          <a:cs typeface="Tunga" panose="020B0502040204020203" pitchFamily="34" charset="0"/>
                        </a:rPr>
                        <a:t>CMA CGM</a:t>
                      </a:r>
                    </a:p>
                  </a:txBody>
                  <a:tcPr>
                    <a:lnL>
                      <a:noFill/>
                    </a:lnL>
                    <a:lnR>
                      <a:noFill/>
                    </a:lnR>
                    <a:lnT>
                      <a:noFill/>
                    </a:lnT>
                    <a:lnB w="12700" cmpd="sng">
                      <a:noFill/>
                    </a:lnB>
                    <a:lnTlToBr w="12700" cmpd="sng">
                      <a:noFill/>
                      <a:prstDash val="solid"/>
                    </a:lnTlToBr>
                    <a:lnBlToTr w="12700" cmpd="sng">
                      <a:noFill/>
                      <a:prstDash val="solid"/>
                    </a:lnBlToTr>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nl-NL" sz="1000" b="0" i="0" u="none" strike="noStrike" kern="1200" cap="none" spc="0" normalizeH="0" baseline="0" noProof="0" dirty="0">
                          <a:ln>
                            <a:noFill/>
                          </a:ln>
                          <a:solidFill>
                            <a:schemeClr val="tx1"/>
                          </a:solidFill>
                          <a:effectLst/>
                          <a:uLnTx/>
                          <a:uFillTx/>
                          <a:latin typeface="Tunga" panose="020B0502040204020203" pitchFamily="34" charset="0"/>
                          <a:ea typeface="+mn-ea"/>
                          <a:cs typeface="Tunga" panose="020B0502040204020203" pitchFamily="34" charset="0"/>
                        </a:rPr>
                        <a:t>Groningen</a:t>
                      </a:r>
                    </a:p>
                  </a:txBody>
                  <a:tcPr>
                    <a:lnL>
                      <a:noFill/>
                    </a:lnL>
                    <a:lnR>
                      <a:noFill/>
                    </a:lnR>
                    <a:lnT>
                      <a:noFill/>
                    </a:lnT>
                    <a:lnB w="12700" cmpd="sng">
                      <a:noFill/>
                    </a:lnB>
                    <a:lnTlToBr w="12700" cmpd="sng">
                      <a:noFill/>
                      <a:prstDash val="solid"/>
                    </a:lnTlToBr>
                    <a:lnBlToTr w="12700" cmpd="sng">
                      <a:noFill/>
                      <a:prstDash val="solid"/>
                    </a:lnBlToTr>
                  </a:tcPr>
                </a:tc>
                <a:tc>
                  <a:txBody>
                    <a:bodyPr/>
                    <a:lstStyle/>
                    <a:p>
                      <a:r>
                        <a:rPr lang="nl-NL" sz="1000" i="0" dirty="0">
                          <a:solidFill>
                            <a:schemeClr val="tx1"/>
                          </a:solidFill>
                          <a:latin typeface="Tunga" panose="020B0502040204020203" pitchFamily="34" charset="0"/>
                          <a:cs typeface="Tunga" panose="020B0502040204020203" pitchFamily="34" charset="0"/>
                        </a:rPr>
                        <a:t>18.250</a:t>
                      </a:r>
                    </a:p>
                  </a:txBody>
                  <a:tcPr>
                    <a:lnL>
                      <a:noFill/>
                    </a:lnL>
                    <a:lnR>
                      <a:noFill/>
                    </a:lnR>
                    <a:lnT>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1490536927"/>
                  </a:ext>
                </a:extLst>
              </a:tr>
              <a:tr h="290979">
                <a:tc>
                  <a:txBody>
                    <a:bodyPr/>
                    <a:lstStyle/>
                    <a:p>
                      <a:endParaRPr lang="nl-NL" sz="1000" i="0" dirty="0">
                        <a:solidFill>
                          <a:schemeClr val="tx1"/>
                        </a:solidFill>
                        <a:latin typeface="Tunga" panose="020B0502040204020203" pitchFamily="34" charset="0"/>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tc>
                  <a:txBody>
                    <a:bodyPr/>
                    <a:lstStyle/>
                    <a:p>
                      <a:pPr algn="l" fontAlgn="b"/>
                      <a:r>
                        <a:rPr lang="nl-NL" sz="1000" b="0" i="0" kern="1200" dirty="0">
                          <a:solidFill>
                            <a:schemeClr val="tx1"/>
                          </a:solidFill>
                          <a:effectLst/>
                          <a:latin typeface="Tunga" panose="020B0502040204020203" pitchFamily="34" charset="0"/>
                          <a:ea typeface="+mn-ea"/>
                          <a:cs typeface="Tunga" panose="020B0502040204020203" pitchFamily="34" charset="0"/>
                        </a:rPr>
                        <a:t>HLXU</a:t>
                      </a:r>
                      <a:r>
                        <a:rPr lang="nl-NL" sz="1000" b="0" i="0" u="none" strike="noStrike" dirty="0">
                          <a:solidFill>
                            <a:schemeClr val="tx1"/>
                          </a:solidFill>
                          <a:effectLst/>
                          <a:latin typeface="Tunga" panose="020B0502040204020203" pitchFamily="34" charset="0"/>
                          <a:cs typeface="Tunga" panose="020B0502040204020203" pitchFamily="34" charset="0"/>
                        </a:rPr>
                        <a:t>582901-4</a:t>
                      </a:r>
                    </a:p>
                  </a:txBody>
                  <a:tcPr marL="9525" marR="9525" marT="9525" marB="0" anchor="ctr">
                    <a:lnL>
                      <a:noFill/>
                    </a:lnL>
                    <a:lnR>
                      <a:noFill/>
                    </a:lnR>
                    <a:lnT>
                      <a:noFill/>
                    </a:lnT>
                    <a:lnB w="12700" cmpd="sng">
                      <a:noFill/>
                    </a:lnB>
                    <a:lnTlToBr w="12700" cmpd="sng">
                      <a:noFill/>
                      <a:prstDash val="solid"/>
                    </a:lnTlToBr>
                    <a:lnBlToTr w="12700" cmpd="sng">
                      <a:noFill/>
                      <a:prstDash val="solid"/>
                    </a:lnBlToTr>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nl-NL" sz="1000" b="0" i="0" u="none" strike="noStrike" kern="1200" cap="none" spc="0" normalizeH="0" baseline="0" noProof="0">
                          <a:ln>
                            <a:noFill/>
                          </a:ln>
                          <a:solidFill>
                            <a:schemeClr val="tx1"/>
                          </a:solidFill>
                          <a:effectLst/>
                          <a:uLnTx/>
                          <a:uFillTx/>
                          <a:latin typeface="Tunga" panose="020B0502040204020203" pitchFamily="34" charset="0"/>
                          <a:ea typeface="+mn-ea"/>
                          <a:cs typeface="Tunga" panose="020B0502040204020203" pitchFamily="34" charset="0"/>
                        </a:rPr>
                        <a:t>40FT</a:t>
                      </a:r>
                      <a:endParaRPr kumimoji="0" lang="nl-NL" sz="1000" b="0" i="0" u="none" strike="noStrike" kern="1200" cap="none" spc="0" normalizeH="0" baseline="0" noProof="0" dirty="0">
                        <a:ln>
                          <a:noFill/>
                        </a:ln>
                        <a:solidFill>
                          <a:schemeClr val="tx1"/>
                        </a:solidFill>
                        <a:effectLst/>
                        <a:uLnTx/>
                        <a:uFillTx/>
                        <a:latin typeface="Tunga" panose="020B0502040204020203" pitchFamily="34" charset="0"/>
                        <a:ea typeface="+mn-ea"/>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tc>
                  <a:txBody>
                    <a:bodyPr/>
                    <a:lstStyle/>
                    <a:p>
                      <a:r>
                        <a:rPr lang="nl-NL" sz="1000" i="0" dirty="0" err="1">
                          <a:solidFill>
                            <a:schemeClr val="tx1"/>
                          </a:solidFill>
                          <a:latin typeface="Tunga" panose="020B0502040204020203" pitchFamily="34" charset="0"/>
                          <a:cs typeface="Tunga" panose="020B0502040204020203" pitchFamily="34" charset="0"/>
                        </a:rPr>
                        <a:t>Hapag</a:t>
                      </a:r>
                      <a:r>
                        <a:rPr lang="nl-NL" sz="1000" i="0" dirty="0">
                          <a:solidFill>
                            <a:schemeClr val="tx1"/>
                          </a:solidFill>
                          <a:latin typeface="Tunga" panose="020B0502040204020203" pitchFamily="34" charset="0"/>
                          <a:cs typeface="Tunga" panose="020B0502040204020203" pitchFamily="34" charset="0"/>
                        </a:rPr>
                        <a:t> Lloyd</a:t>
                      </a:r>
                    </a:p>
                  </a:txBody>
                  <a:tcPr>
                    <a:lnL>
                      <a:noFill/>
                    </a:lnL>
                    <a:lnR>
                      <a:noFill/>
                    </a:lnR>
                    <a:lnT>
                      <a:noFill/>
                    </a:lnT>
                    <a:lnB w="12700" cmpd="sng">
                      <a:noFill/>
                    </a:lnB>
                    <a:lnTlToBr w="12700" cmpd="sng">
                      <a:noFill/>
                      <a:prstDash val="solid"/>
                    </a:lnTlToBr>
                    <a:lnBlToTr w="12700" cmpd="sng">
                      <a:noFill/>
                      <a:prstDash val="solid"/>
                    </a:lnBlToTr>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nl-NL" sz="1000" b="0" i="0" u="none" strike="noStrike" kern="1200" cap="none" spc="0" normalizeH="0" baseline="0" noProof="0" dirty="0">
                          <a:ln>
                            <a:noFill/>
                          </a:ln>
                          <a:solidFill>
                            <a:schemeClr val="tx1"/>
                          </a:solidFill>
                          <a:effectLst/>
                          <a:uLnTx/>
                          <a:uFillTx/>
                          <a:latin typeface="Tunga" panose="020B0502040204020203" pitchFamily="34" charset="0"/>
                          <a:ea typeface="+mn-ea"/>
                          <a:cs typeface="Tunga" panose="020B0502040204020203" pitchFamily="34" charset="0"/>
                        </a:rPr>
                        <a:t>Den Helder</a:t>
                      </a:r>
                    </a:p>
                  </a:txBody>
                  <a:tcPr>
                    <a:lnL>
                      <a:noFill/>
                    </a:lnL>
                    <a:lnR>
                      <a:noFill/>
                    </a:lnR>
                    <a:lnT>
                      <a:noFill/>
                    </a:lnT>
                    <a:lnB w="12700" cmpd="sng">
                      <a:noFill/>
                    </a:lnB>
                    <a:lnTlToBr w="12700" cmpd="sng">
                      <a:noFill/>
                      <a:prstDash val="solid"/>
                    </a:lnTlToBr>
                    <a:lnBlToTr w="12700" cmpd="sng">
                      <a:noFill/>
                      <a:prstDash val="solid"/>
                    </a:lnBlToTr>
                  </a:tcPr>
                </a:tc>
                <a:tc>
                  <a:txBody>
                    <a:bodyPr/>
                    <a:lstStyle/>
                    <a:p>
                      <a:r>
                        <a:rPr lang="nl-NL" sz="1000" i="0" dirty="0">
                          <a:solidFill>
                            <a:schemeClr val="tx1"/>
                          </a:solidFill>
                          <a:latin typeface="Tunga" panose="020B0502040204020203" pitchFamily="34" charset="0"/>
                          <a:cs typeface="Tunga" panose="020B0502040204020203" pitchFamily="34" charset="0"/>
                        </a:rPr>
                        <a:t>19.000</a:t>
                      </a:r>
                    </a:p>
                  </a:txBody>
                  <a:tcPr>
                    <a:lnL>
                      <a:noFill/>
                    </a:lnL>
                    <a:lnR>
                      <a:noFill/>
                    </a:lnR>
                    <a:lnT>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1118260733"/>
                  </a:ext>
                </a:extLst>
              </a:tr>
              <a:tr h="290979">
                <a:tc>
                  <a:txBody>
                    <a:bodyPr/>
                    <a:lstStyle/>
                    <a:p>
                      <a:endParaRPr lang="nl-NL" sz="1000" i="0">
                        <a:solidFill>
                          <a:schemeClr val="tx1"/>
                        </a:solidFill>
                        <a:latin typeface="Tunga" panose="020B0502040204020203" pitchFamily="34" charset="0"/>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tc>
                  <a:txBody>
                    <a:bodyPr/>
                    <a:lstStyle/>
                    <a:p>
                      <a:pPr algn="l" fontAlgn="b"/>
                      <a:r>
                        <a:rPr lang="nl-NL" sz="1000" b="0" i="0" kern="1200" dirty="0">
                          <a:solidFill>
                            <a:schemeClr val="tx1"/>
                          </a:solidFill>
                          <a:effectLst/>
                          <a:latin typeface="Tunga" panose="020B0502040204020203" pitchFamily="34" charset="0"/>
                          <a:ea typeface="+mn-ea"/>
                          <a:cs typeface="Tunga" panose="020B0502040204020203" pitchFamily="34" charset="0"/>
                        </a:rPr>
                        <a:t>CMAU</a:t>
                      </a:r>
                      <a:r>
                        <a:rPr lang="nl-NL" sz="1000" b="0" i="0" u="none" strike="noStrike" dirty="0">
                          <a:solidFill>
                            <a:schemeClr val="tx1"/>
                          </a:solidFill>
                          <a:effectLst/>
                          <a:latin typeface="Tunga" panose="020B0502040204020203" pitchFamily="34" charset="0"/>
                          <a:cs typeface="Tunga" panose="020B0502040204020203" pitchFamily="34" charset="0"/>
                        </a:rPr>
                        <a:t>918312-8</a:t>
                      </a:r>
                    </a:p>
                  </a:txBody>
                  <a:tcPr marL="9525" marR="9525" marT="9525" marB="0" anchor="ctr">
                    <a:lnL>
                      <a:noFill/>
                    </a:lnL>
                    <a:lnR>
                      <a:noFill/>
                    </a:lnR>
                    <a:lnT>
                      <a:noFill/>
                    </a:lnT>
                    <a:lnB w="12700" cmpd="sng">
                      <a:noFill/>
                    </a:lnB>
                    <a:lnTlToBr w="12700" cmpd="sng">
                      <a:noFill/>
                      <a:prstDash val="solid"/>
                    </a:lnTlToBr>
                    <a:lnBlToTr w="12700" cmpd="sng">
                      <a:noFill/>
                      <a:prstDash val="solid"/>
                    </a:lnBlToTr>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nl-NL" sz="1000" b="0" i="0" u="none" strike="noStrike" kern="1200" cap="none" spc="0" normalizeH="0" baseline="0" noProof="0" dirty="0">
                          <a:ln>
                            <a:noFill/>
                          </a:ln>
                          <a:solidFill>
                            <a:schemeClr val="tx1"/>
                          </a:solidFill>
                          <a:effectLst/>
                          <a:uLnTx/>
                          <a:uFillTx/>
                          <a:latin typeface="Tunga" panose="020B0502040204020203" pitchFamily="34" charset="0"/>
                          <a:ea typeface="+mn-ea"/>
                          <a:cs typeface="Tunga" panose="020B0502040204020203" pitchFamily="34" charset="0"/>
                        </a:rPr>
                        <a:t>40FT</a:t>
                      </a:r>
                    </a:p>
                  </a:txBody>
                  <a:tcPr>
                    <a:lnL>
                      <a:noFill/>
                    </a:lnL>
                    <a:lnR>
                      <a:noFill/>
                    </a:lnR>
                    <a:lnT>
                      <a:noFill/>
                    </a:lnT>
                    <a:lnB w="12700" cmpd="sng">
                      <a:noFill/>
                    </a:lnB>
                    <a:lnTlToBr w="12700" cmpd="sng">
                      <a:noFill/>
                      <a:prstDash val="solid"/>
                    </a:lnTlToBr>
                    <a:lnBlToTr w="12700" cmpd="sng">
                      <a:noFill/>
                      <a:prstDash val="solid"/>
                    </a:lnBlToTr>
                  </a:tcPr>
                </a:tc>
                <a:tc>
                  <a:txBody>
                    <a:bodyPr/>
                    <a:lstStyle/>
                    <a:p>
                      <a:r>
                        <a:rPr lang="nl-NL" sz="1000" i="0" dirty="0">
                          <a:solidFill>
                            <a:schemeClr val="tx1"/>
                          </a:solidFill>
                          <a:latin typeface="Tunga" panose="020B0502040204020203" pitchFamily="34" charset="0"/>
                          <a:cs typeface="Tunga" panose="020B0502040204020203" pitchFamily="34" charset="0"/>
                        </a:rPr>
                        <a:t>CMA CGM</a:t>
                      </a:r>
                    </a:p>
                  </a:txBody>
                  <a:tcPr>
                    <a:lnL>
                      <a:noFill/>
                    </a:lnL>
                    <a:lnR>
                      <a:noFill/>
                    </a:lnR>
                    <a:lnT>
                      <a:noFill/>
                    </a:lnT>
                    <a:lnB w="12700" cmpd="sng">
                      <a:noFill/>
                    </a:lnB>
                    <a:lnTlToBr w="12700" cmpd="sng">
                      <a:noFill/>
                      <a:prstDash val="solid"/>
                    </a:lnTlToBr>
                    <a:lnBlToTr w="12700" cmpd="sng">
                      <a:noFill/>
                      <a:prstDash val="solid"/>
                    </a:lnBlToTr>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nl-NL" sz="1000" b="0" i="0" u="none" strike="noStrike" kern="1200" cap="none" spc="0" normalizeH="0" baseline="0" noProof="0" dirty="0">
                          <a:ln>
                            <a:noFill/>
                          </a:ln>
                          <a:solidFill>
                            <a:schemeClr val="tx1"/>
                          </a:solidFill>
                          <a:effectLst/>
                          <a:uLnTx/>
                          <a:uFillTx/>
                          <a:latin typeface="Tunga" panose="020B0502040204020203" pitchFamily="34" charset="0"/>
                          <a:ea typeface="+mn-ea"/>
                          <a:cs typeface="Tunga" panose="020B0502040204020203" pitchFamily="34" charset="0"/>
                        </a:rPr>
                        <a:t>Eindhoven</a:t>
                      </a:r>
                    </a:p>
                  </a:txBody>
                  <a:tcPr>
                    <a:lnL>
                      <a:noFill/>
                    </a:lnL>
                    <a:lnR>
                      <a:noFill/>
                    </a:lnR>
                    <a:lnT>
                      <a:noFill/>
                    </a:lnT>
                    <a:lnB w="12700" cmpd="sng">
                      <a:noFill/>
                    </a:lnB>
                    <a:lnTlToBr w="12700" cmpd="sng">
                      <a:noFill/>
                      <a:prstDash val="solid"/>
                    </a:lnTlToBr>
                    <a:lnBlToTr w="12700" cmpd="sng">
                      <a:noFill/>
                      <a:prstDash val="solid"/>
                    </a:lnBlToTr>
                  </a:tcPr>
                </a:tc>
                <a:tc>
                  <a:txBody>
                    <a:bodyPr/>
                    <a:lstStyle/>
                    <a:p>
                      <a:r>
                        <a:rPr lang="nl-NL" sz="1000" i="0" dirty="0">
                          <a:solidFill>
                            <a:schemeClr val="tx1"/>
                          </a:solidFill>
                          <a:latin typeface="Tunga" panose="020B0502040204020203" pitchFamily="34" charset="0"/>
                          <a:cs typeface="Tunga" panose="020B0502040204020203" pitchFamily="34" charset="0"/>
                        </a:rPr>
                        <a:t>11.000</a:t>
                      </a:r>
                    </a:p>
                  </a:txBody>
                  <a:tcPr>
                    <a:lnL>
                      <a:noFill/>
                    </a:lnL>
                    <a:lnR>
                      <a:noFill/>
                    </a:lnR>
                    <a:lnT>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1520971172"/>
                  </a:ext>
                </a:extLst>
              </a:tr>
              <a:tr h="290979">
                <a:tc>
                  <a:txBody>
                    <a:bodyPr/>
                    <a:lstStyle/>
                    <a:p>
                      <a:endParaRPr lang="nl-NL" sz="1000" i="0">
                        <a:solidFill>
                          <a:schemeClr val="tx1"/>
                        </a:solidFill>
                        <a:latin typeface="Tunga" panose="020B0502040204020203" pitchFamily="34" charset="0"/>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tc>
                  <a:txBody>
                    <a:bodyPr/>
                    <a:lstStyle/>
                    <a:p>
                      <a:pPr algn="l" fontAlgn="b"/>
                      <a:r>
                        <a:rPr lang="nl-NL" sz="1000" b="0" i="0" kern="1200" dirty="0">
                          <a:solidFill>
                            <a:schemeClr val="tx1"/>
                          </a:solidFill>
                          <a:effectLst/>
                          <a:latin typeface="Tunga" panose="020B0502040204020203" pitchFamily="34" charset="0"/>
                          <a:ea typeface="+mn-ea"/>
                          <a:cs typeface="Tunga" panose="020B0502040204020203" pitchFamily="34" charset="0"/>
                        </a:rPr>
                        <a:t>SUDU</a:t>
                      </a:r>
                      <a:r>
                        <a:rPr lang="nl-NL" sz="1000" b="0" i="0" u="none" strike="noStrike" dirty="0">
                          <a:solidFill>
                            <a:schemeClr val="tx1"/>
                          </a:solidFill>
                          <a:effectLst/>
                          <a:latin typeface="Tunga" panose="020B0502040204020203" pitchFamily="34" charset="0"/>
                          <a:cs typeface="Tunga" panose="020B0502040204020203" pitchFamily="34" charset="0"/>
                        </a:rPr>
                        <a:t>962443-4</a:t>
                      </a:r>
                    </a:p>
                  </a:txBody>
                  <a:tcPr marL="9525" marR="9525" marT="9525" marB="0" anchor="ctr">
                    <a:lnL>
                      <a:noFill/>
                    </a:lnL>
                    <a:lnR>
                      <a:noFill/>
                    </a:lnR>
                    <a:lnT>
                      <a:noFill/>
                    </a:lnT>
                    <a:lnB w="12700" cmpd="sng">
                      <a:noFill/>
                    </a:lnB>
                    <a:lnTlToBr w="12700" cmpd="sng">
                      <a:noFill/>
                      <a:prstDash val="solid"/>
                    </a:lnTlToBr>
                    <a:lnBlToTr w="12700" cmpd="sng">
                      <a:noFill/>
                      <a:prstDash val="solid"/>
                    </a:lnBlToTr>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nl-NL" sz="1000" b="0" i="0" u="none" strike="noStrike" kern="1200" cap="none" spc="0" normalizeH="0" baseline="0" noProof="0">
                          <a:ln>
                            <a:noFill/>
                          </a:ln>
                          <a:solidFill>
                            <a:schemeClr val="tx1"/>
                          </a:solidFill>
                          <a:effectLst/>
                          <a:uLnTx/>
                          <a:uFillTx/>
                          <a:latin typeface="Tunga" panose="020B0502040204020203" pitchFamily="34" charset="0"/>
                          <a:ea typeface="+mn-ea"/>
                          <a:cs typeface="Tunga" panose="020B0502040204020203" pitchFamily="34" charset="0"/>
                        </a:rPr>
                        <a:t>40FT</a:t>
                      </a:r>
                      <a:endParaRPr kumimoji="0" lang="nl-NL" sz="1000" b="0" i="0" u="none" strike="noStrike" kern="1200" cap="none" spc="0" normalizeH="0" baseline="0" noProof="0" dirty="0">
                        <a:ln>
                          <a:noFill/>
                        </a:ln>
                        <a:solidFill>
                          <a:schemeClr val="tx1"/>
                        </a:solidFill>
                        <a:effectLst/>
                        <a:uLnTx/>
                        <a:uFillTx/>
                        <a:latin typeface="Tunga" panose="020B0502040204020203" pitchFamily="34" charset="0"/>
                        <a:ea typeface="+mn-ea"/>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tc>
                  <a:txBody>
                    <a:bodyPr/>
                    <a:lstStyle/>
                    <a:p>
                      <a:r>
                        <a:rPr lang="nl-NL" sz="1000" i="0" dirty="0">
                          <a:solidFill>
                            <a:schemeClr val="tx1"/>
                          </a:solidFill>
                          <a:latin typeface="Tunga" panose="020B0502040204020203" pitchFamily="34" charset="0"/>
                          <a:cs typeface="Tunga" panose="020B0502040204020203" pitchFamily="34" charset="0"/>
                        </a:rPr>
                        <a:t>Hamburg </a:t>
                      </a:r>
                      <a:r>
                        <a:rPr lang="nl-NL" sz="1000" i="0" dirty="0" err="1">
                          <a:solidFill>
                            <a:schemeClr val="tx1"/>
                          </a:solidFill>
                          <a:latin typeface="Tunga" panose="020B0502040204020203" pitchFamily="34" charset="0"/>
                          <a:cs typeface="Tunga" panose="020B0502040204020203" pitchFamily="34" charset="0"/>
                        </a:rPr>
                        <a:t>Sud</a:t>
                      </a:r>
                      <a:endParaRPr lang="nl-NL" sz="1000" i="0" dirty="0">
                        <a:solidFill>
                          <a:schemeClr val="tx1"/>
                        </a:solidFill>
                        <a:latin typeface="Tunga" panose="020B0502040204020203" pitchFamily="34" charset="0"/>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nl-NL" sz="1000" b="0" i="0" u="none" strike="noStrike" kern="1200" cap="none" spc="0" normalizeH="0" baseline="0" noProof="0" dirty="0">
                          <a:ln>
                            <a:noFill/>
                          </a:ln>
                          <a:solidFill>
                            <a:schemeClr val="tx1"/>
                          </a:solidFill>
                          <a:effectLst/>
                          <a:uLnTx/>
                          <a:uFillTx/>
                          <a:latin typeface="Tunga" panose="020B0502040204020203" pitchFamily="34" charset="0"/>
                          <a:ea typeface="+mn-ea"/>
                          <a:cs typeface="Tunga" panose="020B0502040204020203" pitchFamily="34" charset="0"/>
                        </a:rPr>
                        <a:t>Utrecht</a:t>
                      </a:r>
                    </a:p>
                  </a:txBody>
                  <a:tcPr>
                    <a:lnL>
                      <a:noFill/>
                    </a:lnL>
                    <a:lnR>
                      <a:noFill/>
                    </a:lnR>
                    <a:lnT>
                      <a:noFill/>
                    </a:lnT>
                    <a:lnB w="12700" cmpd="sng">
                      <a:noFill/>
                    </a:lnB>
                    <a:lnTlToBr w="12700" cmpd="sng">
                      <a:noFill/>
                      <a:prstDash val="solid"/>
                    </a:lnTlToBr>
                    <a:lnBlToTr w="12700" cmpd="sng">
                      <a:noFill/>
                      <a:prstDash val="solid"/>
                    </a:lnBlToTr>
                  </a:tcPr>
                </a:tc>
                <a:tc>
                  <a:txBody>
                    <a:bodyPr/>
                    <a:lstStyle/>
                    <a:p>
                      <a:r>
                        <a:rPr lang="nl-NL" sz="1000" i="0" dirty="0">
                          <a:solidFill>
                            <a:schemeClr val="tx1"/>
                          </a:solidFill>
                          <a:latin typeface="Tunga" panose="020B0502040204020203" pitchFamily="34" charset="0"/>
                          <a:cs typeface="Tunga" panose="020B0502040204020203" pitchFamily="34" charset="0"/>
                        </a:rPr>
                        <a:t>9.400</a:t>
                      </a:r>
                    </a:p>
                  </a:txBody>
                  <a:tcPr>
                    <a:lnL>
                      <a:noFill/>
                    </a:lnL>
                    <a:lnR>
                      <a:noFill/>
                    </a:lnR>
                    <a:lnT>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1969266291"/>
                  </a:ext>
                </a:extLst>
              </a:tr>
              <a:tr h="290979">
                <a:tc>
                  <a:txBody>
                    <a:bodyPr/>
                    <a:lstStyle/>
                    <a:p>
                      <a:endParaRPr lang="nl-NL" sz="1000" i="0">
                        <a:solidFill>
                          <a:schemeClr val="tx1"/>
                        </a:solidFill>
                        <a:latin typeface="Tunga" panose="020B0502040204020203" pitchFamily="34" charset="0"/>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tc>
                  <a:txBody>
                    <a:bodyPr/>
                    <a:lstStyle/>
                    <a:p>
                      <a:pPr algn="l" fontAlgn="b"/>
                      <a:r>
                        <a:rPr lang="nl-NL" sz="1000" b="0" i="0" kern="1200" dirty="0">
                          <a:solidFill>
                            <a:schemeClr val="tx1"/>
                          </a:solidFill>
                          <a:effectLst/>
                          <a:latin typeface="Tunga" panose="020B0502040204020203" pitchFamily="34" charset="0"/>
                          <a:ea typeface="+mn-ea"/>
                          <a:cs typeface="Tunga" panose="020B0502040204020203" pitchFamily="34" charset="0"/>
                        </a:rPr>
                        <a:t>MSKU</a:t>
                      </a:r>
                      <a:r>
                        <a:rPr lang="nl-NL" sz="1000" b="0" i="0" u="none" strike="noStrike" dirty="0">
                          <a:solidFill>
                            <a:schemeClr val="tx1"/>
                          </a:solidFill>
                          <a:effectLst/>
                          <a:latin typeface="Tunga" panose="020B0502040204020203" pitchFamily="34" charset="0"/>
                          <a:cs typeface="Tunga" panose="020B0502040204020203" pitchFamily="34" charset="0"/>
                        </a:rPr>
                        <a:t>836237-5</a:t>
                      </a:r>
                    </a:p>
                  </a:txBody>
                  <a:tcPr marL="9525" marR="9525" marT="9525" marB="0" anchor="ctr">
                    <a:lnL>
                      <a:noFill/>
                    </a:lnL>
                    <a:lnR>
                      <a:noFill/>
                    </a:lnR>
                    <a:lnT>
                      <a:noFill/>
                    </a:lnT>
                    <a:lnB w="12700" cmpd="sng">
                      <a:noFill/>
                    </a:lnB>
                    <a:lnTlToBr w="12700" cmpd="sng">
                      <a:noFill/>
                      <a:prstDash val="solid"/>
                    </a:lnTlToBr>
                    <a:lnBlToTr w="12700" cmpd="sng">
                      <a:noFill/>
                      <a:prstDash val="solid"/>
                    </a:lnBlToTr>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nl-NL" sz="1000" b="0" i="0" u="none" strike="noStrike" kern="1200" cap="none" spc="0" normalizeH="0" baseline="0" noProof="0">
                          <a:ln>
                            <a:noFill/>
                          </a:ln>
                          <a:solidFill>
                            <a:schemeClr val="tx1"/>
                          </a:solidFill>
                          <a:effectLst/>
                          <a:uLnTx/>
                          <a:uFillTx/>
                          <a:latin typeface="Tunga" panose="020B0502040204020203" pitchFamily="34" charset="0"/>
                          <a:ea typeface="+mn-ea"/>
                          <a:cs typeface="Tunga" panose="020B0502040204020203" pitchFamily="34" charset="0"/>
                        </a:rPr>
                        <a:t>40FT</a:t>
                      </a:r>
                      <a:endParaRPr kumimoji="0" lang="nl-NL" sz="1000" b="0" i="0" u="none" strike="noStrike" kern="1200" cap="none" spc="0" normalizeH="0" baseline="0" noProof="0" dirty="0">
                        <a:ln>
                          <a:noFill/>
                        </a:ln>
                        <a:solidFill>
                          <a:schemeClr val="tx1"/>
                        </a:solidFill>
                        <a:effectLst/>
                        <a:uLnTx/>
                        <a:uFillTx/>
                        <a:latin typeface="Tunga" panose="020B0502040204020203" pitchFamily="34" charset="0"/>
                        <a:ea typeface="+mn-ea"/>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tc>
                  <a:txBody>
                    <a:bodyPr/>
                    <a:lstStyle/>
                    <a:p>
                      <a:r>
                        <a:rPr lang="nl-NL" sz="1000" i="0" dirty="0" err="1">
                          <a:solidFill>
                            <a:schemeClr val="tx1"/>
                          </a:solidFill>
                          <a:latin typeface="Tunga" panose="020B0502040204020203" pitchFamily="34" charset="0"/>
                          <a:cs typeface="Tunga" panose="020B0502040204020203" pitchFamily="34" charset="0"/>
                        </a:rPr>
                        <a:t>Maersk</a:t>
                      </a:r>
                      <a:endParaRPr lang="nl-NL" sz="1000" i="0" dirty="0">
                        <a:solidFill>
                          <a:schemeClr val="tx1"/>
                        </a:solidFill>
                        <a:latin typeface="Tunga" panose="020B0502040204020203" pitchFamily="34" charset="0"/>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nl-NL" sz="1000" b="0" i="0" u="none" strike="noStrike" kern="1200" cap="none" spc="0" normalizeH="0" baseline="0" noProof="0" dirty="0">
                          <a:ln>
                            <a:noFill/>
                          </a:ln>
                          <a:solidFill>
                            <a:schemeClr val="tx1"/>
                          </a:solidFill>
                          <a:effectLst/>
                          <a:uLnTx/>
                          <a:uFillTx/>
                          <a:latin typeface="Tunga" panose="020B0502040204020203" pitchFamily="34" charset="0"/>
                          <a:ea typeface="+mn-ea"/>
                          <a:cs typeface="Tunga" panose="020B0502040204020203" pitchFamily="34" charset="0"/>
                        </a:rPr>
                        <a:t>Utrecht</a:t>
                      </a:r>
                    </a:p>
                  </a:txBody>
                  <a:tcPr>
                    <a:lnL>
                      <a:noFill/>
                    </a:lnL>
                    <a:lnR>
                      <a:noFill/>
                    </a:lnR>
                    <a:lnT>
                      <a:noFill/>
                    </a:lnT>
                    <a:lnB w="12700" cmpd="sng">
                      <a:noFill/>
                    </a:lnB>
                    <a:lnTlToBr w="12700" cmpd="sng">
                      <a:noFill/>
                      <a:prstDash val="solid"/>
                    </a:lnTlToBr>
                    <a:lnBlToTr w="12700" cmpd="sng">
                      <a:noFill/>
                      <a:prstDash val="solid"/>
                    </a:lnBlToTr>
                  </a:tcPr>
                </a:tc>
                <a:tc>
                  <a:txBody>
                    <a:bodyPr/>
                    <a:lstStyle/>
                    <a:p>
                      <a:r>
                        <a:rPr lang="nl-NL" sz="1000" i="0" dirty="0">
                          <a:solidFill>
                            <a:schemeClr val="tx1"/>
                          </a:solidFill>
                          <a:latin typeface="Tunga" panose="020B0502040204020203" pitchFamily="34" charset="0"/>
                          <a:cs typeface="Tunga" panose="020B0502040204020203" pitchFamily="34" charset="0"/>
                        </a:rPr>
                        <a:t>16.500</a:t>
                      </a:r>
                    </a:p>
                  </a:txBody>
                  <a:tcPr>
                    <a:lnL>
                      <a:noFill/>
                    </a:lnL>
                    <a:lnR>
                      <a:noFill/>
                    </a:lnR>
                    <a:lnT>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4092043339"/>
                  </a:ext>
                </a:extLst>
              </a:tr>
              <a:tr h="290979">
                <a:tc>
                  <a:txBody>
                    <a:bodyPr/>
                    <a:lstStyle/>
                    <a:p>
                      <a:endParaRPr lang="nl-NL" sz="1000" i="0">
                        <a:solidFill>
                          <a:schemeClr val="tx1"/>
                        </a:solidFill>
                        <a:latin typeface="Tunga" panose="020B0502040204020203" pitchFamily="34" charset="0"/>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tc>
                  <a:txBody>
                    <a:bodyPr/>
                    <a:lstStyle/>
                    <a:p>
                      <a:pPr algn="l" fontAlgn="b"/>
                      <a:r>
                        <a:rPr lang="nl-NL" sz="1000" b="0" i="0" kern="1200" dirty="0">
                          <a:solidFill>
                            <a:schemeClr val="tx1"/>
                          </a:solidFill>
                          <a:effectLst/>
                          <a:latin typeface="Tunga" panose="020B0502040204020203" pitchFamily="34" charset="0"/>
                          <a:ea typeface="+mn-ea"/>
                          <a:cs typeface="Tunga" panose="020B0502040204020203" pitchFamily="34" charset="0"/>
                        </a:rPr>
                        <a:t>CMAU</a:t>
                      </a:r>
                      <a:r>
                        <a:rPr lang="nl-NL" sz="1000" b="0" i="0" u="none" strike="noStrike" dirty="0">
                          <a:solidFill>
                            <a:schemeClr val="tx1"/>
                          </a:solidFill>
                          <a:effectLst/>
                          <a:latin typeface="Tunga" panose="020B0502040204020203" pitchFamily="34" charset="0"/>
                          <a:cs typeface="Tunga" panose="020B0502040204020203" pitchFamily="34" charset="0"/>
                        </a:rPr>
                        <a:t>851793-9</a:t>
                      </a:r>
                    </a:p>
                  </a:txBody>
                  <a:tcPr marL="9525" marR="9525" marT="9525" marB="0" anchor="ctr">
                    <a:lnL>
                      <a:noFill/>
                    </a:lnL>
                    <a:lnR>
                      <a:noFill/>
                    </a:lnR>
                    <a:lnT>
                      <a:noFill/>
                    </a:lnT>
                    <a:lnB w="12700" cmpd="sng">
                      <a:noFill/>
                    </a:lnB>
                    <a:lnTlToBr w="12700" cmpd="sng">
                      <a:noFill/>
                      <a:prstDash val="solid"/>
                    </a:lnTlToBr>
                    <a:lnBlToTr w="12700" cmpd="sng">
                      <a:noFill/>
                      <a:prstDash val="solid"/>
                    </a:lnBlToTr>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nl-NL" sz="1000" b="0" i="0" u="none" strike="noStrike" kern="1200" cap="none" spc="0" normalizeH="0" baseline="0" noProof="0" dirty="0">
                          <a:ln>
                            <a:noFill/>
                          </a:ln>
                          <a:solidFill>
                            <a:schemeClr val="tx1"/>
                          </a:solidFill>
                          <a:effectLst/>
                          <a:uLnTx/>
                          <a:uFillTx/>
                          <a:latin typeface="Tunga" panose="020B0502040204020203" pitchFamily="34" charset="0"/>
                          <a:ea typeface="+mn-ea"/>
                          <a:cs typeface="Tunga" panose="020B0502040204020203" pitchFamily="34" charset="0"/>
                        </a:rPr>
                        <a:t>40FT</a:t>
                      </a:r>
                    </a:p>
                  </a:txBody>
                  <a:tcPr>
                    <a:lnL>
                      <a:noFill/>
                    </a:lnL>
                    <a:lnR>
                      <a:noFill/>
                    </a:lnR>
                    <a:lnT>
                      <a:noFill/>
                    </a:lnT>
                    <a:lnB w="12700" cmpd="sng">
                      <a:noFill/>
                    </a:lnB>
                    <a:lnTlToBr w="12700" cmpd="sng">
                      <a:noFill/>
                      <a:prstDash val="solid"/>
                    </a:lnTlToBr>
                    <a:lnBlToTr w="12700" cmpd="sng">
                      <a:noFill/>
                      <a:prstDash val="solid"/>
                    </a:lnBlToTr>
                  </a:tcPr>
                </a:tc>
                <a:tc>
                  <a:txBody>
                    <a:bodyPr/>
                    <a:lstStyle/>
                    <a:p>
                      <a:r>
                        <a:rPr lang="nl-NL" sz="1000" i="0" dirty="0">
                          <a:solidFill>
                            <a:schemeClr val="tx1"/>
                          </a:solidFill>
                          <a:latin typeface="Tunga" panose="020B0502040204020203" pitchFamily="34" charset="0"/>
                          <a:cs typeface="Tunga" panose="020B0502040204020203" pitchFamily="34" charset="0"/>
                        </a:rPr>
                        <a:t>CMA</a:t>
                      </a:r>
                      <a:r>
                        <a:rPr lang="nl-NL" sz="1000" i="0" baseline="0" dirty="0">
                          <a:solidFill>
                            <a:schemeClr val="tx1"/>
                          </a:solidFill>
                          <a:latin typeface="Tunga" panose="020B0502040204020203" pitchFamily="34" charset="0"/>
                          <a:cs typeface="Tunga" panose="020B0502040204020203" pitchFamily="34" charset="0"/>
                        </a:rPr>
                        <a:t> CGM</a:t>
                      </a:r>
                      <a:endParaRPr lang="nl-NL" sz="1000" i="0" dirty="0">
                        <a:solidFill>
                          <a:schemeClr val="tx1"/>
                        </a:solidFill>
                        <a:latin typeface="Tunga" panose="020B0502040204020203" pitchFamily="34" charset="0"/>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nl-NL" sz="1000" b="0" i="0" u="none" strike="noStrike" kern="1200" cap="none" spc="0" normalizeH="0" baseline="0" noProof="0" dirty="0">
                          <a:ln>
                            <a:noFill/>
                          </a:ln>
                          <a:solidFill>
                            <a:schemeClr val="tx1"/>
                          </a:solidFill>
                          <a:effectLst/>
                          <a:uLnTx/>
                          <a:uFillTx/>
                          <a:latin typeface="Tunga" panose="020B0502040204020203" pitchFamily="34" charset="0"/>
                          <a:ea typeface="+mn-ea"/>
                          <a:cs typeface="Tunga" panose="020B0502040204020203" pitchFamily="34" charset="0"/>
                        </a:rPr>
                        <a:t>Den Haag</a:t>
                      </a:r>
                    </a:p>
                  </a:txBody>
                  <a:tcPr>
                    <a:lnL>
                      <a:noFill/>
                    </a:lnL>
                    <a:lnR>
                      <a:noFill/>
                    </a:lnR>
                    <a:lnT>
                      <a:noFill/>
                    </a:lnT>
                    <a:lnB w="12700" cmpd="sng">
                      <a:noFill/>
                    </a:lnB>
                    <a:lnTlToBr w="12700" cmpd="sng">
                      <a:noFill/>
                      <a:prstDash val="solid"/>
                    </a:lnTlToBr>
                    <a:lnBlToTr w="12700" cmpd="sng">
                      <a:noFill/>
                      <a:prstDash val="solid"/>
                    </a:lnBlToTr>
                  </a:tcPr>
                </a:tc>
                <a:tc>
                  <a:txBody>
                    <a:bodyPr/>
                    <a:lstStyle/>
                    <a:p>
                      <a:r>
                        <a:rPr lang="nl-NL" sz="1000" i="0" dirty="0">
                          <a:solidFill>
                            <a:schemeClr val="tx1"/>
                          </a:solidFill>
                          <a:latin typeface="Tunga" panose="020B0502040204020203" pitchFamily="34" charset="0"/>
                          <a:cs typeface="Tunga" panose="020B0502040204020203" pitchFamily="34" charset="0"/>
                        </a:rPr>
                        <a:t>15.000</a:t>
                      </a:r>
                    </a:p>
                  </a:txBody>
                  <a:tcPr>
                    <a:lnL>
                      <a:noFill/>
                    </a:lnL>
                    <a:lnR>
                      <a:noFill/>
                    </a:lnR>
                    <a:lnT>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938998342"/>
                  </a:ext>
                </a:extLst>
              </a:tr>
              <a:tr h="290979">
                <a:tc>
                  <a:txBody>
                    <a:bodyPr/>
                    <a:lstStyle/>
                    <a:p>
                      <a:endParaRPr lang="nl-NL" sz="1000" i="0">
                        <a:solidFill>
                          <a:schemeClr val="tx1"/>
                        </a:solidFill>
                        <a:latin typeface="Tunga" panose="020B0502040204020203" pitchFamily="34" charset="0"/>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tc>
                  <a:txBody>
                    <a:bodyPr/>
                    <a:lstStyle/>
                    <a:p>
                      <a:pPr algn="l" fontAlgn="b"/>
                      <a:r>
                        <a:rPr lang="nl-NL" sz="1000" b="0" i="0" kern="1200" dirty="0">
                          <a:solidFill>
                            <a:schemeClr val="tx1"/>
                          </a:solidFill>
                          <a:effectLst/>
                          <a:latin typeface="Tunga" panose="020B0502040204020203" pitchFamily="34" charset="0"/>
                          <a:ea typeface="+mn-ea"/>
                          <a:cs typeface="Tunga" panose="020B0502040204020203" pitchFamily="34" charset="0"/>
                        </a:rPr>
                        <a:t>NYKU</a:t>
                      </a:r>
                      <a:r>
                        <a:rPr lang="nl-NL" sz="1000" b="0" i="0" u="none" strike="noStrike" dirty="0">
                          <a:solidFill>
                            <a:schemeClr val="tx1"/>
                          </a:solidFill>
                          <a:effectLst/>
                          <a:latin typeface="Tunga" panose="020B0502040204020203" pitchFamily="34" charset="0"/>
                          <a:cs typeface="Tunga" panose="020B0502040204020203" pitchFamily="34" charset="0"/>
                        </a:rPr>
                        <a:t>809459-5</a:t>
                      </a:r>
                    </a:p>
                  </a:txBody>
                  <a:tcPr marL="9525" marR="9525" marT="9525" marB="0" anchor="ctr">
                    <a:lnL>
                      <a:noFill/>
                    </a:lnL>
                    <a:lnR>
                      <a:noFill/>
                    </a:lnR>
                    <a:lnT>
                      <a:noFill/>
                    </a:lnT>
                    <a:lnB w="12700" cmpd="sng">
                      <a:noFill/>
                    </a:lnB>
                    <a:lnTlToBr w="12700" cmpd="sng">
                      <a:noFill/>
                      <a:prstDash val="solid"/>
                    </a:lnTlToBr>
                    <a:lnBlToTr w="12700" cmpd="sng">
                      <a:noFill/>
                      <a:prstDash val="solid"/>
                    </a:lnBlToTr>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nl-NL" sz="1000" b="0" i="0" u="none" strike="noStrike" kern="1200" cap="none" spc="0" normalizeH="0" baseline="0" noProof="0">
                          <a:ln>
                            <a:noFill/>
                          </a:ln>
                          <a:solidFill>
                            <a:schemeClr val="tx1"/>
                          </a:solidFill>
                          <a:effectLst/>
                          <a:uLnTx/>
                          <a:uFillTx/>
                          <a:latin typeface="Tunga" panose="020B0502040204020203" pitchFamily="34" charset="0"/>
                          <a:ea typeface="+mn-ea"/>
                          <a:cs typeface="Tunga" panose="020B0502040204020203" pitchFamily="34" charset="0"/>
                        </a:rPr>
                        <a:t>40FT</a:t>
                      </a:r>
                      <a:endParaRPr kumimoji="0" lang="nl-NL" sz="1000" b="0" i="0" u="none" strike="noStrike" kern="1200" cap="none" spc="0" normalizeH="0" baseline="0" noProof="0" dirty="0">
                        <a:ln>
                          <a:noFill/>
                        </a:ln>
                        <a:solidFill>
                          <a:schemeClr val="tx1"/>
                        </a:solidFill>
                        <a:effectLst/>
                        <a:uLnTx/>
                        <a:uFillTx/>
                        <a:latin typeface="Tunga" panose="020B0502040204020203" pitchFamily="34" charset="0"/>
                        <a:ea typeface="+mn-ea"/>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tc>
                  <a:txBody>
                    <a:bodyPr/>
                    <a:lstStyle/>
                    <a:p>
                      <a:r>
                        <a:rPr lang="nl-NL" sz="1000" i="0" dirty="0">
                          <a:solidFill>
                            <a:schemeClr val="tx1"/>
                          </a:solidFill>
                          <a:latin typeface="Tunga" panose="020B0502040204020203" pitchFamily="34" charset="0"/>
                          <a:cs typeface="Tunga" panose="020B0502040204020203" pitchFamily="34" charset="0"/>
                        </a:rPr>
                        <a:t>NYK</a:t>
                      </a:r>
                    </a:p>
                  </a:txBody>
                  <a:tcPr>
                    <a:lnL>
                      <a:noFill/>
                    </a:lnL>
                    <a:lnR>
                      <a:noFill/>
                    </a:lnR>
                    <a:lnT>
                      <a:noFill/>
                    </a:lnT>
                    <a:lnB w="12700" cmpd="sng">
                      <a:noFill/>
                    </a:lnB>
                    <a:lnTlToBr w="12700" cmpd="sng">
                      <a:noFill/>
                      <a:prstDash val="solid"/>
                    </a:lnTlToBr>
                    <a:lnBlToTr w="12700" cmpd="sng">
                      <a:noFill/>
                      <a:prstDash val="solid"/>
                    </a:lnBlToTr>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nl-NL" sz="1000" b="0" i="0" u="none" strike="noStrike" kern="1200" cap="none" spc="0" normalizeH="0" baseline="0" noProof="0" dirty="0">
                          <a:ln>
                            <a:noFill/>
                          </a:ln>
                          <a:solidFill>
                            <a:schemeClr val="tx1"/>
                          </a:solidFill>
                          <a:effectLst/>
                          <a:uLnTx/>
                          <a:uFillTx/>
                          <a:latin typeface="Tunga" panose="020B0502040204020203" pitchFamily="34" charset="0"/>
                          <a:ea typeface="+mn-ea"/>
                          <a:cs typeface="Tunga" panose="020B0502040204020203" pitchFamily="34" charset="0"/>
                        </a:rPr>
                        <a:t>Velp</a:t>
                      </a:r>
                    </a:p>
                  </a:txBody>
                  <a:tcPr>
                    <a:lnL>
                      <a:noFill/>
                    </a:lnL>
                    <a:lnR>
                      <a:noFill/>
                    </a:lnR>
                    <a:lnT>
                      <a:noFill/>
                    </a:lnT>
                    <a:lnB w="12700" cmpd="sng">
                      <a:noFill/>
                    </a:lnB>
                    <a:lnTlToBr w="12700" cmpd="sng">
                      <a:noFill/>
                      <a:prstDash val="solid"/>
                    </a:lnTlToBr>
                    <a:lnBlToTr w="12700" cmpd="sng">
                      <a:noFill/>
                      <a:prstDash val="solid"/>
                    </a:lnBlToTr>
                  </a:tcPr>
                </a:tc>
                <a:tc>
                  <a:txBody>
                    <a:bodyPr/>
                    <a:lstStyle/>
                    <a:p>
                      <a:r>
                        <a:rPr lang="nl-NL" sz="1000" i="0" dirty="0">
                          <a:solidFill>
                            <a:schemeClr val="tx1"/>
                          </a:solidFill>
                          <a:latin typeface="Tunga" panose="020B0502040204020203" pitchFamily="34" charset="0"/>
                          <a:cs typeface="Tunga" panose="020B0502040204020203" pitchFamily="34" charset="0"/>
                        </a:rPr>
                        <a:t>17.000</a:t>
                      </a:r>
                    </a:p>
                  </a:txBody>
                  <a:tcPr>
                    <a:lnL>
                      <a:noFill/>
                    </a:lnL>
                    <a:lnR>
                      <a:noFill/>
                    </a:lnR>
                    <a:lnT>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3208401565"/>
                  </a:ext>
                </a:extLst>
              </a:tr>
              <a:tr h="290979">
                <a:tc>
                  <a:txBody>
                    <a:bodyPr/>
                    <a:lstStyle/>
                    <a:p>
                      <a:endParaRPr lang="nl-NL" sz="1000" i="0">
                        <a:solidFill>
                          <a:schemeClr val="tx1"/>
                        </a:solidFill>
                        <a:latin typeface="Tunga" panose="020B0502040204020203" pitchFamily="34" charset="0"/>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tc>
                  <a:txBody>
                    <a:bodyPr/>
                    <a:lstStyle/>
                    <a:p>
                      <a:pPr algn="l" fontAlgn="b"/>
                      <a:r>
                        <a:rPr lang="nl-NL" sz="1000" b="0" i="0" kern="1200" dirty="0">
                          <a:solidFill>
                            <a:schemeClr val="tx1"/>
                          </a:solidFill>
                          <a:effectLst/>
                          <a:latin typeface="Tunga" panose="020B0502040204020203" pitchFamily="34" charset="0"/>
                          <a:ea typeface="+mn-ea"/>
                          <a:cs typeface="Tunga" panose="020B0502040204020203" pitchFamily="34" charset="0"/>
                        </a:rPr>
                        <a:t>MSCU</a:t>
                      </a:r>
                      <a:r>
                        <a:rPr lang="nl-NL" sz="1000" b="0" i="0" u="none" strike="noStrike" dirty="0">
                          <a:solidFill>
                            <a:schemeClr val="tx1"/>
                          </a:solidFill>
                          <a:effectLst/>
                          <a:latin typeface="Tunga" panose="020B0502040204020203" pitchFamily="34" charset="0"/>
                          <a:cs typeface="Tunga" panose="020B0502040204020203" pitchFamily="34" charset="0"/>
                        </a:rPr>
                        <a:t>552061-0</a:t>
                      </a:r>
                    </a:p>
                  </a:txBody>
                  <a:tcPr marL="9525" marR="9525" marT="9525" marB="0" anchor="ctr">
                    <a:lnL>
                      <a:noFill/>
                    </a:lnL>
                    <a:lnR>
                      <a:noFill/>
                    </a:lnR>
                    <a:lnT>
                      <a:noFill/>
                    </a:lnT>
                    <a:lnB w="12700" cmpd="sng">
                      <a:noFill/>
                    </a:lnB>
                    <a:lnTlToBr w="12700" cmpd="sng">
                      <a:noFill/>
                      <a:prstDash val="solid"/>
                    </a:lnTlToBr>
                    <a:lnBlToTr w="12700" cmpd="sng">
                      <a:noFill/>
                      <a:prstDash val="solid"/>
                    </a:lnBlToTr>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nl-NL" sz="1000" b="0" i="0" u="none" strike="noStrike" kern="1200" cap="none" spc="0" normalizeH="0" baseline="0" noProof="0" dirty="0">
                          <a:ln>
                            <a:noFill/>
                          </a:ln>
                          <a:solidFill>
                            <a:schemeClr val="tx1"/>
                          </a:solidFill>
                          <a:effectLst/>
                          <a:uLnTx/>
                          <a:uFillTx/>
                          <a:latin typeface="Tunga" panose="020B0502040204020203" pitchFamily="34" charset="0"/>
                          <a:ea typeface="+mn-ea"/>
                          <a:cs typeface="Tunga" panose="020B0502040204020203" pitchFamily="34" charset="0"/>
                        </a:rPr>
                        <a:t>40FT</a:t>
                      </a:r>
                    </a:p>
                  </a:txBody>
                  <a:tcPr>
                    <a:lnL>
                      <a:noFill/>
                    </a:lnL>
                    <a:lnR>
                      <a:noFill/>
                    </a:lnR>
                    <a:lnT>
                      <a:noFill/>
                    </a:lnT>
                    <a:lnB w="12700" cmpd="sng">
                      <a:noFill/>
                    </a:lnB>
                    <a:lnTlToBr w="12700" cmpd="sng">
                      <a:noFill/>
                      <a:prstDash val="solid"/>
                    </a:lnTlToBr>
                    <a:lnBlToTr w="12700" cmpd="sng">
                      <a:noFill/>
                      <a:prstDash val="solid"/>
                    </a:lnBlToTr>
                  </a:tcPr>
                </a:tc>
                <a:tc>
                  <a:txBody>
                    <a:bodyPr/>
                    <a:lstStyle/>
                    <a:p>
                      <a:r>
                        <a:rPr lang="nl-NL" sz="1000" i="0" dirty="0">
                          <a:solidFill>
                            <a:schemeClr val="tx1"/>
                          </a:solidFill>
                          <a:latin typeface="Tunga" panose="020B0502040204020203" pitchFamily="34" charset="0"/>
                          <a:cs typeface="Tunga" panose="020B0502040204020203" pitchFamily="34" charset="0"/>
                        </a:rPr>
                        <a:t>MSC</a:t>
                      </a:r>
                    </a:p>
                  </a:txBody>
                  <a:tcPr>
                    <a:lnL>
                      <a:noFill/>
                    </a:lnL>
                    <a:lnR>
                      <a:noFill/>
                    </a:lnR>
                    <a:lnT>
                      <a:noFill/>
                    </a:lnT>
                    <a:lnB w="12700" cmpd="sng">
                      <a:noFill/>
                    </a:lnB>
                    <a:lnTlToBr w="12700" cmpd="sng">
                      <a:noFill/>
                      <a:prstDash val="solid"/>
                    </a:lnTlToBr>
                    <a:lnBlToTr w="12700" cmpd="sng">
                      <a:noFill/>
                      <a:prstDash val="solid"/>
                    </a:lnBlToTr>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nl-NL" sz="1000" b="0" i="0" u="none" strike="noStrike" kern="1200" cap="none" spc="0" normalizeH="0" baseline="0" noProof="0" dirty="0">
                          <a:ln>
                            <a:noFill/>
                          </a:ln>
                          <a:solidFill>
                            <a:schemeClr val="tx1"/>
                          </a:solidFill>
                          <a:effectLst/>
                          <a:uLnTx/>
                          <a:uFillTx/>
                          <a:latin typeface="Tunga" panose="020B0502040204020203" pitchFamily="34" charset="0"/>
                          <a:ea typeface="+mn-ea"/>
                          <a:cs typeface="Tunga" panose="020B0502040204020203" pitchFamily="34" charset="0"/>
                        </a:rPr>
                        <a:t>Breda</a:t>
                      </a:r>
                    </a:p>
                  </a:txBody>
                  <a:tcPr>
                    <a:lnL>
                      <a:noFill/>
                    </a:lnL>
                    <a:lnR>
                      <a:noFill/>
                    </a:lnR>
                    <a:lnT>
                      <a:noFill/>
                    </a:lnT>
                    <a:lnB w="12700" cmpd="sng">
                      <a:noFill/>
                    </a:lnB>
                    <a:lnTlToBr w="12700" cmpd="sng">
                      <a:noFill/>
                      <a:prstDash val="solid"/>
                    </a:lnTlToBr>
                    <a:lnBlToTr w="12700" cmpd="sng">
                      <a:noFill/>
                      <a:prstDash val="solid"/>
                    </a:lnBlToTr>
                  </a:tcPr>
                </a:tc>
                <a:tc>
                  <a:txBody>
                    <a:bodyPr/>
                    <a:lstStyle/>
                    <a:p>
                      <a:r>
                        <a:rPr lang="nl-NL" sz="1000" i="0" dirty="0">
                          <a:solidFill>
                            <a:schemeClr val="tx1"/>
                          </a:solidFill>
                          <a:latin typeface="Tunga" panose="020B0502040204020203" pitchFamily="34" charset="0"/>
                          <a:cs typeface="Tunga" panose="020B0502040204020203" pitchFamily="34" charset="0"/>
                        </a:rPr>
                        <a:t>15.400</a:t>
                      </a:r>
                    </a:p>
                  </a:txBody>
                  <a:tcPr>
                    <a:lnL>
                      <a:noFill/>
                    </a:lnL>
                    <a:lnR>
                      <a:noFill/>
                    </a:lnR>
                    <a:lnT>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691040535"/>
                  </a:ext>
                </a:extLst>
              </a:tr>
              <a:tr h="290979">
                <a:tc>
                  <a:txBody>
                    <a:bodyPr/>
                    <a:lstStyle/>
                    <a:p>
                      <a:endParaRPr lang="nl-NL" sz="1000" i="0">
                        <a:solidFill>
                          <a:schemeClr val="tx1"/>
                        </a:solidFill>
                        <a:latin typeface="Tunga" panose="020B0502040204020203" pitchFamily="34" charset="0"/>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tc>
                  <a:txBody>
                    <a:bodyPr/>
                    <a:lstStyle/>
                    <a:p>
                      <a:pPr algn="l" fontAlgn="b"/>
                      <a:r>
                        <a:rPr lang="nl-NL" sz="1000" b="0" i="0" kern="1200" dirty="0">
                          <a:solidFill>
                            <a:schemeClr val="tx1"/>
                          </a:solidFill>
                          <a:effectLst/>
                          <a:latin typeface="Tunga" panose="020B0502040204020203" pitchFamily="34" charset="0"/>
                          <a:ea typeface="+mn-ea"/>
                          <a:cs typeface="Tunga" panose="020B0502040204020203" pitchFamily="34" charset="0"/>
                        </a:rPr>
                        <a:t>MSKU</a:t>
                      </a:r>
                      <a:r>
                        <a:rPr lang="nl-NL" sz="1000" b="0" i="0" u="none" strike="noStrike" dirty="0">
                          <a:solidFill>
                            <a:schemeClr val="tx1"/>
                          </a:solidFill>
                          <a:effectLst/>
                          <a:latin typeface="Tunga" panose="020B0502040204020203" pitchFamily="34" charset="0"/>
                          <a:cs typeface="Tunga" panose="020B0502040204020203" pitchFamily="34" charset="0"/>
                        </a:rPr>
                        <a:t>892343-6</a:t>
                      </a:r>
                    </a:p>
                  </a:txBody>
                  <a:tcPr marL="9525" marR="9525" marT="9525" marB="0" anchor="ctr">
                    <a:lnL>
                      <a:noFill/>
                    </a:lnL>
                    <a:lnR>
                      <a:noFill/>
                    </a:lnR>
                    <a:lnT>
                      <a:noFill/>
                    </a:lnT>
                    <a:lnB w="12700" cmpd="sng">
                      <a:noFill/>
                    </a:lnB>
                    <a:lnTlToBr w="12700" cmpd="sng">
                      <a:noFill/>
                      <a:prstDash val="solid"/>
                    </a:lnTlToBr>
                    <a:lnBlToTr w="12700" cmpd="sng">
                      <a:noFill/>
                      <a:prstDash val="solid"/>
                    </a:lnBlToTr>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nl-NL" sz="1000" b="0" i="0" u="none" strike="noStrike" kern="1200" cap="none" spc="0" normalizeH="0" baseline="0" noProof="0">
                          <a:ln>
                            <a:noFill/>
                          </a:ln>
                          <a:solidFill>
                            <a:schemeClr val="tx1"/>
                          </a:solidFill>
                          <a:effectLst/>
                          <a:uLnTx/>
                          <a:uFillTx/>
                          <a:latin typeface="Tunga" panose="020B0502040204020203" pitchFamily="34" charset="0"/>
                          <a:ea typeface="+mn-ea"/>
                          <a:cs typeface="Tunga" panose="020B0502040204020203" pitchFamily="34" charset="0"/>
                        </a:rPr>
                        <a:t>40FT</a:t>
                      </a:r>
                      <a:endParaRPr kumimoji="0" lang="nl-NL" sz="1000" b="0" i="0" u="none" strike="noStrike" kern="1200" cap="none" spc="0" normalizeH="0" baseline="0" noProof="0" dirty="0">
                        <a:ln>
                          <a:noFill/>
                        </a:ln>
                        <a:solidFill>
                          <a:schemeClr val="tx1"/>
                        </a:solidFill>
                        <a:effectLst/>
                        <a:uLnTx/>
                        <a:uFillTx/>
                        <a:latin typeface="Tunga" panose="020B0502040204020203" pitchFamily="34" charset="0"/>
                        <a:ea typeface="+mn-ea"/>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tc>
                  <a:txBody>
                    <a:bodyPr/>
                    <a:lstStyle/>
                    <a:p>
                      <a:r>
                        <a:rPr lang="nl-NL" sz="1000" i="0" dirty="0" err="1">
                          <a:solidFill>
                            <a:schemeClr val="tx1"/>
                          </a:solidFill>
                          <a:latin typeface="Tunga" panose="020B0502040204020203" pitchFamily="34" charset="0"/>
                          <a:cs typeface="Tunga" panose="020B0502040204020203" pitchFamily="34" charset="0"/>
                        </a:rPr>
                        <a:t>Maersk</a:t>
                      </a:r>
                      <a:endParaRPr lang="nl-NL" sz="1000" i="0" dirty="0">
                        <a:solidFill>
                          <a:schemeClr val="tx1"/>
                        </a:solidFill>
                        <a:latin typeface="Tunga" panose="020B0502040204020203" pitchFamily="34" charset="0"/>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nl-NL" sz="1000" b="0" i="0" u="none" strike="noStrike" kern="1200" cap="none" spc="0" normalizeH="0" baseline="0" noProof="0" dirty="0">
                          <a:ln>
                            <a:noFill/>
                          </a:ln>
                          <a:solidFill>
                            <a:schemeClr val="tx1"/>
                          </a:solidFill>
                          <a:effectLst/>
                          <a:uLnTx/>
                          <a:uFillTx/>
                          <a:latin typeface="Tunga" panose="020B0502040204020203" pitchFamily="34" charset="0"/>
                          <a:ea typeface="+mn-ea"/>
                          <a:cs typeface="Tunga" panose="020B0502040204020203" pitchFamily="34" charset="0"/>
                        </a:rPr>
                        <a:t>Breda</a:t>
                      </a:r>
                    </a:p>
                  </a:txBody>
                  <a:tcPr>
                    <a:lnL>
                      <a:noFill/>
                    </a:lnL>
                    <a:lnR>
                      <a:noFill/>
                    </a:lnR>
                    <a:lnT>
                      <a:noFill/>
                    </a:lnT>
                    <a:lnB w="12700" cmpd="sng">
                      <a:noFill/>
                    </a:lnB>
                    <a:lnTlToBr w="12700" cmpd="sng">
                      <a:noFill/>
                      <a:prstDash val="solid"/>
                    </a:lnTlToBr>
                    <a:lnBlToTr w="12700" cmpd="sng">
                      <a:noFill/>
                      <a:prstDash val="solid"/>
                    </a:lnBlToTr>
                  </a:tcPr>
                </a:tc>
                <a:tc>
                  <a:txBody>
                    <a:bodyPr/>
                    <a:lstStyle/>
                    <a:p>
                      <a:r>
                        <a:rPr lang="nl-NL" sz="1000" i="0" dirty="0">
                          <a:solidFill>
                            <a:schemeClr val="tx1"/>
                          </a:solidFill>
                          <a:latin typeface="Tunga" panose="020B0502040204020203" pitchFamily="34" charset="0"/>
                          <a:cs typeface="Tunga" panose="020B0502040204020203" pitchFamily="34" charset="0"/>
                        </a:rPr>
                        <a:t>15.150</a:t>
                      </a:r>
                    </a:p>
                  </a:txBody>
                  <a:tcPr>
                    <a:lnL>
                      <a:noFill/>
                    </a:lnL>
                    <a:lnR>
                      <a:noFill/>
                    </a:lnR>
                    <a:lnT>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1818785305"/>
                  </a:ext>
                </a:extLst>
              </a:tr>
              <a:tr h="290979">
                <a:tc>
                  <a:txBody>
                    <a:bodyPr/>
                    <a:lstStyle/>
                    <a:p>
                      <a:endParaRPr lang="nl-NL" sz="1000" i="0">
                        <a:solidFill>
                          <a:schemeClr val="tx1"/>
                        </a:solidFill>
                        <a:latin typeface="Tunga" panose="020B0502040204020203" pitchFamily="34" charset="0"/>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tc>
                  <a:txBody>
                    <a:bodyPr/>
                    <a:lstStyle/>
                    <a:p>
                      <a:pPr algn="l" fontAlgn="b"/>
                      <a:r>
                        <a:rPr lang="nl-NL" sz="1000" b="0" i="0" kern="1200" dirty="0">
                          <a:solidFill>
                            <a:schemeClr val="tx1"/>
                          </a:solidFill>
                          <a:effectLst/>
                          <a:latin typeface="Tunga" panose="020B0502040204020203" pitchFamily="34" charset="0"/>
                          <a:ea typeface="+mn-ea"/>
                          <a:cs typeface="Tunga" panose="020B0502040204020203" pitchFamily="34" charset="0"/>
                        </a:rPr>
                        <a:t>MSKU</a:t>
                      </a:r>
                      <a:r>
                        <a:rPr lang="nl-NL" sz="1000" b="0" i="0" u="none" strike="noStrike" dirty="0">
                          <a:solidFill>
                            <a:schemeClr val="tx1"/>
                          </a:solidFill>
                          <a:effectLst/>
                          <a:latin typeface="Tunga" panose="020B0502040204020203" pitchFamily="34" charset="0"/>
                          <a:cs typeface="Tunga" panose="020B0502040204020203" pitchFamily="34" charset="0"/>
                        </a:rPr>
                        <a:t>583001-4</a:t>
                      </a:r>
                    </a:p>
                  </a:txBody>
                  <a:tcPr marL="9525" marR="9525" marT="9525" marB="0" anchor="ctr">
                    <a:lnL>
                      <a:noFill/>
                    </a:lnL>
                    <a:lnR>
                      <a:noFill/>
                    </a:lnR>
                    <a:lnT>
                      <a:noFill/>
                    </a:lnT>
                    <a:lnB w="12700" cmpd="sng">
                      <a:noFill/>
                    </a:lnB>
                    <a:lnTlToBr w="12700" cmpd="sng">
                      <a:noFill/>
                      <a:prstDash val="solid"/>
                    </a:lnTlToBr>
                    <a:lnBlToTr w="12700" cmpd="sng">
                      <a:noFill/>
                      <a:prstDash val="solid"/>
                    </a:lnBlToTr>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nl-NL" sz="1000" b="0" i="0" u="none" strike="noStrike" kern="1200" cap="none" spc="0" normalizeH="0" baseline="0" noProof="0" dirty="0">
                          <a:ln>
                            <a:noFill/>
                          </a:ln>
                          <a:solidFill>
                            <a:schemeClr val="tx1"/>
                          </a:solidFill>
                          <a:effectLst/>
                          <a:uLnTx/>
                          <a:uFillTx/>
                          <a:latin typeface="Tunga" panose="020B0502040204020203" pitchFamily="34" charset="0"/>
                          <a:ea typeface="+mn-ea"/>
                          <a:cs typeface="Tunga" panose="020B0502040204020203" pitchFamily="34" charset="0"/>
                        </a:rPr>
                        <a:t>40FT</a:t>
                      </a:r>
                    </a:p>
                  </a:txBody>
                  <a:tcPr>
                    <a:lnL>
                      <a:noFill/>
                    </a:lnL>
                    <a:lnR>
                      <a:noFill/>
                    </a:lnR>
                    <a:lnT>
                      <a:noFill/>
                    </a:lnT>
                    <a:lnB w="12700" cmpd="sng">
                      <a:noFill/>
                    </a:lnB>
                    <a:lnTlToBr w="12700" cmpd="sng">
                      <a:noFill/>
                      <a:prstDash val="solid"/>
                    </a:lnTlToBr>
                    <a:lnBlToTr w="12700" cmpd="sng">
                      <a:noFill/>
                      <a:prstDash val="solid"/>
                    </a:lnBlToTr>
                  </a:tcPr>
                </a:tc>
                <a:tc>
                  <a:txBody>
                    <a:bodyPr/>
                    <a:lstStyle/>
                    <a:p>
                      <a:r>
                        <a:rPr lang="nl-NL" sz="1000" i="0" dirty="0" err="1">
                          <a:solidFill>
                            <a:schemeClr val="tx1"/>
                          </a:solidFill>
                          <a:latin typeface="Tunga" panose="020B0502040204020203" pitchFamily="34" charset="0"/>
                          <a:cs typeface="Tunga" panose="020B0502040204020203" pitchFamily="34" charset="0"/>
                        </a:rPr>
                        <a:t>Maersk</a:t>
                      </a:r>
                      <a:endParaRPr lang="nl-NL" sz="1000" i="0" dirty="0">
                        <a:solidFill>
                          <a:schemeClr val="tx1"/>
                        </a:solidFill>
                        <a:latin typeface="Tunga" panose="020B0502040204020203" pitchFamily="34" charset="0"/>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tc>
                  <a:txBody>
                    <a:bodyPr/>
                    <a:lstStyle/>
                    <a:p>
                      <a:r>
                        <a:rPr lang="nl-NL" sz="1000" i="0" dirty="0">
                          <a:solidFill>
                            <a:schemeClr val="tx1"/>
                          </a:solidFill>
                          <a:latin typeface="Tunga" panose="020B0502040204020203" pitchFamily="34" charset="0"/>
                          <a:cs typeface="Tunga" panose="020B0502040204020203" pitchFamily="34" charset="0"/>
                        </a:rPr>
                        <a:t>Breda</a:t>
                      </a:r>
                    </a:p>
                  </a:txBody>
                  <a:tcPr>
                    <a:lnL>
                      <a:noFill/>
                    </a:lnL>
                    <a:lnR>
                      <a:noFill/>
                    </a:lnR>
                    <a:lnT>
                      <a:noFill/>
                    </a:lnT>
                    <a:lnB w="12700" cmpd="sng">
                      <a:noFill/>
                    </a:lnB>
                    <a:lnTlToBr w="12700" cmpd="sng">
                      <a:noFill/>
                      <a:prstDash val="solid"/>
                    </a:lnTlToBr>
                    <a:lnBlToTr w="12700" cmpd="sng">
                      <a:noFill/>
                      <a:prstDash val="solid"/>
                    </a:lnBlToTr>
                  </a:tcPr>
                </a:tc>
                <a:tc>
                  <a:txBody>
                    <a:bodyPr/>
                    <a:lstStyle/>
                    <a:p>
                      <a:r>
                        <a:rPr lang="nl-NL" sz="1000" i="0" dirty="0">
                          <a:solidFill>
                            <a:schemeClr val="tx1"/>
                          </a:solidFill>
                          <a:latin typeface="Tunga" panose="020B0502040204020203" pitchFamily="34" charset="0"/>
                          <a:cs typeface="Tunga" panose="020B0502040204020203" pitchFamily="34" charset="0"/>
                        </a:rPr>
                        <a:t>18.250</a:t>
                      </a:r>
                    </a:p>
                  </a:txBody>
                  <a:tcPr>
                    <a:lnL>
                      <a:noFill/>
                    </a:lnL>
                    <a:lnR>
                      <a:noFill/>
                    </a:lnR>
                    <a:lnT>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766357923"/>
                  </a:ext>
                </a:extLst>
              </a:tr>
            </a:tbl>
          </a:graphicData>
        </a:graphic>
      </p:graphicFrame>
      <p:pic>
        <p:nvPicPr>
          <p:cNvPr id="33803" name="Picture 11" descr="Button Refresh icon">
            <a:hlinkClick r:id="rId4" action="ppaction://hlinksldjump"/>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57200" y="573302"/>
            <a:ext cx="381000" cy="381000"/>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p:cNvSpPr/>
          <p:nvPr/>
        </p:nvSpPr>
        <p:spPr>
          <a:xfrm>
            <a:off x="862652" y="595314"/>
            <a:ext cx="1972912" cy="369332"/>
          </a:xfrm>
          <a:prstGeom prst="rect">
            <a:avLst/>
          </a:prstGeom>
        </p:spPr>
        <p:txBody>
          <a:bodyPr wrap="none">
            <a:spAutoFit/>
          </a:bodyPr>
          <a:lstStyle/>
          <a:p>
            <a:pPr algn="ctr"/>
            <a:r>
              <a:rPr lang="nl-NL" dirty="0" err="1"/>
              <a:t>Refresh</a:t>
            </a:r>
            <a:r>
              <a:rPr lang="nl-NL" dirty="0"/>
              <a:t> status data</a:t>
            </a:r>
          </a:p>
        </p:txBody>
      </p:sp>
      <p:sp>
        <p:nvSpPr>
          <p:cNvPr id="3" name="Slide Number Placeholder 2"/>
          <p:cNvSpPr>
            <a:spLocks noGrp="1"/>
          </p:cNvSpPr>
          <p:nvPr>
            <p:ph type="sldNum" sz="quarter" idx="12"/>
          </p:nvPr>
        </p:nvSpPr>
        <p:spPr/>
        <p:txBody>
          <a:bodyPr/>
          <a:lstStyle/>
          <a:p>
            <a:fld id="{B6F15528-21DE-4FAA-801E-634DDDAF4B2B}" type="slidenum">
              <a:rPr lang="en-US" smtClean="0"/>
              <a:pPr/>
              <a:t>53</a:t>
            </a:fld>
            <a:endParaRPr lang="en-US"/>
          </a:p>
        </p:txBody>
      </p:sp>
      <p:sp>
        <p:nvSpPr>
          <p:cNvPr id="11" name="TextBox 10"/>
          <p:cNvSpPr txBox="1"/>
          <p:nvPr/>
        </p:nvSpPr>
        <p:spPr>
          <a:xfrm>
            <a:off x="83116" y="59607"/>
            <a:ext cx="3650684" cy="338554"/>
          </a:xfrm>
          <a:prstGeom prst="rect">
            <a:avLst/>
          </a:prstGeom>
          <a:noFill/>
          <a:effectLst>
            <a:outerShdw blurRad="50800" dist="38100" dir="2700000" algn="tl" rotWithShape="0">
              <a:prstClr val="black">
                <a:alpha val="40000"/>
              </a:prstClr>
            </a:outerShdw>
          </a:effectLst>
        </p:spPr>
        <p:txBody>
          <a:bodyPr wrap="square" rtlCol="0">
            <a:spAutoFit/>
          </a:bodyPr>
          <a:lstStyle/>
          <a:p>
            <a:r>
              <a:rPr lang="nl-NL" sz="1600" dirty="0">
                <a:solidFill>
                  <a:schemeClr val="bg1"/>
                </a:solidFill>
                <a:latin typeface="Tunga" panose="020B0502040204020203" pitchFamily="34" charset="0"/>
                <a:cs typeface="Tunga" panose="020B0502040204020203" pitchFamily="34" charset="0"/>
              </a:rPr>
              <a:t>Container # – import </a:t>
            </a:r>
            <a:r>
              <a:rPr lang="nl-NL" sz="1600" dirty="0" err="1">
                <a:solidFill>
                  <a:schemeClr val="bg1"/>
                </a:solidFill>
                <a:latin typeface="Tunga" panose="020B0502040204020203" pitchFamily="34" charset="0"/>
                <a:cs typeface="Tunga" panose="020B0502040204020203" pitchFamily="34" charset="0"/>
              </a:rPr>
              <a:t>from</a:t>
            </a:r>
            <a:r>
              <a:rPr lang="nl-NL" sz="1600" dirty="0">
                <a:solidFill>
                  <a:schemeClr val="bg1"/>
                </a:solidFill>
                <a:latin typeface="Tunga" panose="020B0502040204020203" pitchFamily="34" charset="0"/>
                <a:cs typeface="Tunga" panose="020B0502040204020203" pitchFamily="34" charset="0"/>
              </a:rPr>
              <a:t> Excel</a:t>
            </a:r>
          </a:p>
        </p:txBody>
      </p:sp>
    </p:spTree>
    <p:controls>
      <mc:AlternateContent xmlns:mc="http://schemas.openxmlformats.org/markup-compatibility/2006">
        <mc:Choice xmlns:v="urn:schemas-microsoft-com:vml" Requires="v">
          <p:control spid="40073" name="ScrollBar1" r:id="rId2" imgW="142920" imgH="5638680"/>
        </mc:Choice>
        <mc:Fallback>
          <p:control name="ScrollBar1" r:id="rId2" imgW="142920" imgH="5638680">
            <p:pic>
              <p:nvPicPr>
                <p:cNvPr id="10" name="ScrollBar1"/>
                <p:cNvPicPr>
                  <a:picLocks/>
                </p:cNvPicPr>
                <p:nvPr/>
              </p:nvPicPr>
              <p:blipFill>
                <a:blip r:embed="rId6"/>
                <a:stretch>
                  <a:fillRect/>
                </a:stretch>
              </p:blipFill>
              <p:spPr>
                <a:xfrm>
                  <a:off x="11734800" y="990600"/>
                  <a:ext cx="145228" cy="5638800"/>
                </a:xfrm>
                <a:prstGeom prst="rect">
                  <a:avLst/>
                </a:prstGeom>
              </p:spPr>
            </p:pic>
          </p:control>
        </mc:Fallback>
      </mc:AlternateContent>
    </p:controls>
    <p:extLst>
      <p:ext uri="{BB962C8B-B14F-4D97-AF65-F5344CB8AC3E}">
        <p14:creationId xmlns:p14="http://schemas.microsoft.com/office/powerpoint/2010/main" val="3668624069"/>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457200" y="1066800"/>
            <a:ext cx="11277600" cy="5562600"/>
          </a:xfrm>
          <a:prstGeom prst="rect">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a:p>
        </p:txBody>
      </p:sp>
      <p:sp>
        <p:nvSpPr>
          <p:cNvPr id="16" name="Title 1"/>
          <p:cNvSpPr>
            <a:spLocks noGrp="1"/>
          </p:cNvSpPr>
          <p:nvPr>
            <p:ph type="title"/>
          </p:nvPr>
        </p:nvSpPr>
        <p:spPr>
          <a:xfrm>
            <a:off x="9258300" y="6593338"/>
            <a:ext cx="1905000" cy="381000"/>
          </a:xfrm>
        </p:spPr>
        <p:txBody>
          <a:bodyPr>
            <a:normAutofit/>
          </a:bodyPr>
          <a:lstStyle/>
          <a:p>
            <a:r>
              <a:rPr lang="nl-NL" sz="800" dirty="0"/>
              <a:t>Menu option Container # Import </a:t>
            </a:r>
            <a:r>
              <a:rPr lang="nl-NL" sz="800" dirty="0" err="1"/>
              <a:t>from</a:t>
            </a:r>
            <a:r>
              <a:rPr lang="nl-NL" sz="800" dirty="0"/>
              <a:t> Excel 2</a:t>
            </a:r>
          </a:p>
        </p:txBody>
      </p:sp>
      <p:graphicFrame>
        <p:nvGraphicFramePr>
          <p:cNvPr id="21" name="Table 20"/>
          <p:cNvGraphicFramePr>
            <a:graphicFrameLocks noGrp="1"/>
          </p:cNvGraphicFramePr>
          <p:nvPr>
            <p:extLst>
              <p:ext uri="{D42A27DB-BD31-4B8C-83A1-F6EECF244321}">
                <p14:modId xmlns:p14="http://schemas.microsoft.com/office/powerpoint/2010/main" val="21943967"/>
              </p:ext>
            </p:extLst>
          </p:nvPr>
        </p:nvGraphicFramePr>
        <p:xfrm>
          <a:off x="685800" y="1295400"/>
          <a:ext cx="5541818" cy="5128505"/>
        </p:xfrm>
        <a:graphic>
          <a:graphicData uri="http://schemas.openxmlformats.org/drawingml/2006/table">
            <a:tbl>
              <a:tblPr firstRow="1" bandRow="1">
                <a:tableStyleId>{9D7B26C5-4107-4FEC-AEDC-1716B250A1EF}</a:tableStyleId>
              </a:tblPr>
              <a:tblGrid>
                <a:gridCol w="997527">
                  <a:extLst>
                    <a:ext uri="{9D8B030D-6E8A-4147-A177-3AD203B41FA5}">
                      <a16:colId xmlns:a16="http://schemas.microsoft.com/office/drawing/2014/main" val="20000"/>
                    </a:ext>
                  </a:extLst>
                </a:gridCol>
                <a:gridCol w="1108364">
                  <a:extLst>
                    <a:ext uri="{9D8B030D-6E8A-4147-A177-3AD203B41FA5}">
                      <a16:colId xmlns:a16="http://schemas.microsoft.com/office/drawing/2014/main" val="20001"/>
                    </a:ext>
                  </a:extLst>
                </a:gridCol>
                <a:gridCol w="775855">
                  <a:extLst>
                    <a:ext uri="{9D8B030D-6E8A-4147-A177-3AD203B41FA5}">
                      <a16:colId xmlns:a16="http://schemas.microsoft.com/office/drawing/2014/main" val="20002"/>
                    </a:ext>
                  </a:extLst>
                </a:gridCol>
                <a:gridCol w="997527">
                  <a:extLst>
                    <a:ext uri="{9D8B030D-6E8A-4147-A177-3AD203B41FA5}">
                      <a16:colId xmlns:a16="http://schemas.microsoft.com/office/drawing/2014/main" val="20003"/>
                    </a:ext>
                  </a:extLst>
                </a:gridCol>
                <a:gridCol w="775855">
                  <a:extLst>
                    <a:ext uri="{9D8B030D-6E8A-4147-A177-3AD203B41FA5}">
                      <a16:colId xmlns:a16="http://schemas.microsoft.com/office/drawing/2014/main" val="20004"/>
                    </a:ext>
                  </a:extLst>
                </a:gridCol>
                <a:gridCol w="886690">
                  <a:extLst>
                    <a:ext uri="{9D8B030D-6E8A-4147-A177-3AD203B41FA5}">
                      <a16:colId xmlns:a16="http://schemas.microsoft.com/office/drawing/2014/main" val="20005"/>
                    </a:ext>
                  </a:extLst>
                </a:gridCol>
              </a:tblGrid>
              <a:tr h="472841">
                <a:tc>
                  <a:txBody>
                    <a:bodyPr/>
                    <a:lstStyle/>
                    <a:p>
                      <a:r>
                        <a:rPr lang="nl-NL" sz="1000" i="1" dirty="0">
                          <a:solidFill>
                            <a:schemeClr val="bg1">
                              <a:lumMod val="50000"/>
                            </a:schemeClr>
                          </a:solidFill>
                          <a:latin typeface="Tunga" panose="020B0502040204020203" pitchFamily="34" charset="0"/>
                          <a:cs typeface="Tunga" panose="020B0502040204020203" pitchFamily="34" charset="0"/>
                        </a:rPr>
                        <a:t>B/L</a:t>
                      </a:r>
                      <a:r>
                        <a:rPr lang="nl-NL" sz="1000" i="1" baseline="0" dirty="0">
                          <a:solidFill>
                            <a:schemeClr val="bg1">
                              <a:lumMod val="50000"/>
                            </a:schemeClr>
                          </a:solidFill>
                          <a:latin typeface="Tunga" panose="020B0502040204020203" pitchFamily="34" charset="0"/>
                          <a:cs typeface="Tunga" panose="020B0502040204020203" pitchFamily="34" charset="0"/>
                        </a:rPr>
                        <a:t> number</a:t>
                      </a:r>
                      <a:endParaRPr lang="nl-NL" sz="1000" i="1" dirty="0">
                        <a:solidFill>
                          <a:schemeClr val="bg1">
                            <a:lumMod val="50000"/>
                          </a:schemeClr>
                        </a:solidFill>
                        <a:latin typeface="Tunga" panose="020B0502040204020203" pitchFamily="34" charset="0"/>
                        <a:cs typeface="Tunga" panose="020B0502040204020203" pitchFamily="34" charset="0"/>
                      </a:endParaRPr>
                    </a:p>
                  </a:txBody>
                  <a:tcPr>
                    <a:lnL>
                      <a:noFill/>
                    </a:lnL>
                    <a:lnR>
                      <a:noFill/>
                    </a:lnR>
                    <a:lnT w="12700" cmpd="sng">
                      <a:noFill/>
                    </a:lnT>
                    <a:lnB w="12700" cmpd="sng">
                      <a:noFill/>
                    </a:lnB>
                    <a:lnTlToBr w="12700" cmpd="sng">
                      <a:noFill/>
                      <a:prstDash val="solid"/>
                    </a:lnTlToBr>
                    <a:lnBlToTr w="12700" cmpd="sng">
                      <a:noFill/>
                      <a:prstDash val="solid"/>
                    </a:lnBlToTr>
                  </a:tcPr>
                </a:tc>
                <a:tc>
                  <a:txBody>
                    <a:bodyPr/>
                    <a:lstStyle/>
                    <a:p>
                      <a:r>
                        <a:rPr lang="nl-NL" sz="1000" i="1" dirty="0">
                          <a:solidFill>
                            <a:schemeClr val="bg1">
                              <a:lumMod val="50000"/>
                            </a:schemeClr>
                          </a:solidFill>
                          <a:latin typeface="Tunga" panose="020B0502040204020203" pitchFamily="34" charset="0"/>
                          <a:cs typeface="Tunga" panose="020B0502040204020203" pitchFamily="34" charset="0"/>
                        </a:rPr>
                        <a:t>Container number</a:t>
                      </a:r>
                    </a:p>
                  </a:txBody>
                  <a:tcPr>
                    <a:lnL>
                      <a:noFill/>
                    </a:lnL>
                    <a:lnR>
                      <a:noFill/>
                    </a:lnR>
                    <a:lnT w="12700" cmpd="sng">
                      <a:noFill/>
                    </a:lnT>
                    <a:lnB w="12700" cmpd="sng">
                      <a:noFill/>
                    </a:lnB>
                    <a:lnTlToBr w="12700" cmpd="sng">
                      <a:noFill/>
                      <a:prstDash val="solid"/>
                    </a:lnTlToBr>
                    <a:lnBlToTr w="12700" cmpd="sng">
                      <a:noFill/>
                      <a:prstDash val="solid"/>
                    </a:lnBlToTr>
                  </a:tcPr>
                </a:tc>
                <a:tc>
                  <a:txBody>
                    <a:bodyPr/>
                    <a:lstStyle/>
                    <a:p>
                      <a:r>
                        <a:rPr lang="nl-NL" sz="1000" i="1" dirty="0" err="1">
                          <a:solidFill>
                            <a:schemeClr val="bg1">
                              <a:lumMod val="50000"/>
                            </a:schemeClr>
                          </a:solidFill>
                          <a:latin typeface="Tunga" panose="020B0502040204020203" pitchFamily="34" charset="0"/>
                          <a:cs typeface="Tunga" panose="020B0502040204020203" pitchFamily="34" charset="0"/>
                        </a:rPr>
                        <a:t>Size</a:t>
                      </a:r>
                      <a:r>
                        <a:rPr lang="nl-NL" sz="1000" i="1" dirty="0">
                          <a:solidFill>
                            <a:schemeClr val="bg1">
                              <a:lumMod val="50000"/>
                            </a:schemeClr>
                          </a:solidFill>
                          <a:latin typeface="Tunga" panose="020B0502040204020203" pitchFamily="34" charset="0"/>
                          <a:cs typeface="Tunga" panose="020B0502040204020203" pitchFamily="34" charset="0"/>
                        </a:rPr>
                        <a:t> type</a:t>
                      </a:r>
                    </a:p>
                  </a:txBody>
                  <a:tcPr>
                    <a:lnL>
                      <a:noFill/>
                    </a:lnL>
                    <a:lnR>
                      <a:noFill/>
                    </a:lnR>
                    <a:lnT w="12700" cmpd="sng">
                      <a:noFill/>
                    </a:lnT>
                    <a:lnB w="12700" cmpd="sng">
                      <a:noFill/>
                    </a:lnB>
                    <a:lnTlToBr w="12700" cmpd="sng">
                      <a:noFill/>
                      <a:prstDash val="solid"/>
                    </a:lnTlToBr>
                    <a:lnBlToTr w="12700" cmpd="sng">
                      <a:noFill/>
                      <a:prstDash val="solid"/>
                    </a:lnBlToTr>
                  </a:tcPr>
                </a:tc>
                <a:tc>
                  <a:txBody>
                    <a:bodyPr/>
                    <a:lstStyle/>
                    <a:p>
                      <a:r>
                        <a:rPr lang="nl-NL" sz="1000" i="1" dirty="0" err="1">
                          <a:solidFill>
                            <a:schemeClr val="bg1">
                              <a:lumMod val="50000"/>
                            </a:schemeClr>
                          </a:solidFill>
                          <a:latin typeface="Tunga" panose="020B0502040204020203" pitchFamily="34" charset="0"/>
                          <a:cs typeface="Tunga" panose="020B0502040204020203" pitchFamily="34" charset="0"/>
                        </a:rPr>
                        <a:t>Shipping</a:t>
                      </a:r>
                      <a:r>
                        <a:rPr lang="nl-NL" sz="1000" i="1" dirty="0">
                          <a:solidFill>
                            <a:schemeClr val="bg1">
                              <a:lumMod val="50000"/>
                            </a:schemeClr>
                          </a:solidFill>
                          <a:latin typeface="Tunga" panose="020B0502040204020203" pitchFamily="34" charset="0"/>
                          <a:cs typeface="Tunga" panose="020B0502040204020203" pitchFamily="34" charset="0"/>
                        </a:rPr>
                        <a:t> company</a:t>
                      </a:r>
                    </a:p>
                  </a:txBody>
                  <a:tcPr>
                    <a:lnL>
                      <a:noFill/>
                    </a:lnL>
                    <a:lnR>
                      <a:noFill/>
                    </a:lnR>
                    <a:lnT w="12700" cmpd="sng">
                      <a:noFill/>
                    </a:lnT>
                    <a:lnB w="12700" cmpd="sng">
                      <a:noFill/>
                    </a:lnB>
                    <a:lnTlToBr w="12700" cmpd="sng">
                      <a:noFill/>
                      <a:prstDash val="solid"/>
                    </a:lnTlToBr>
                    <a:lnBlToTr w="12700" cmpd="sng">
                      <a:noFill/>
                      <a:prstDash val="solid"/>
                    </a:lnBlToTr>
                  </a:tcPr>
                </a:tc>
                <a:tc>
                  <a:txBody>
                    <a:bodyPr/>
                    <a:lstStyle/>
                    <a:p>
                      <a:r>
                        <a:rPr lang="nl-NL" sz="1000" i="1" dirty="0" err="1">
                          <a:solidFill>
                            <a:schemeClr val="bg1">
                              <a:lumMod val="50000"/>
                            </a:schemeClr>
                          </a:solidFill>
                          <a:latin typeface="Tunga" panose="020B0502040204020203" pitchFamily="34" charset="0"/>
                          <a:cs typeface="Tunga" panose="020B0502040204020203" pitchFamily="34" charset="0"/>
                        </a:rPr>
                        <a:t>Destination</a:t>
                      </a:r>
                      <a:endParaRPr lang="nl-NL" sz="1000" i="1" dirty="0">
                        <a:solidFill>
                          <a:schemeClr val="bg1">
                            <a:lumMod val="50000"/>
                          </a:schemeClr>
                        </a:solidFill>
                        <a:latin typeface="Tunga" panose="020B0502040204020203" pitchFamily="34" charset="0"/>
                        <a:cs typeface="Tunga" panose="020B0502040204020203" pitchFamily="34" charset="0"/>
                      </a:endParaRPr>
                    </a:p>
                  </a:txBody>
                  <a:tcPr>
                    <a:lnL>
                      <a:noFill/>
                    </a:lnL>
                    <a:lnR>
                      <a:noFill/>
                    </a:lnR>
                    <a:lnT w="12700" cmpd="sng">
                      <a:noFill/>
                    </a:lnT>
                    <a:lnB w="12700" cmpd="sng">
                      <a:noFill/>
                    </a:lnB>
                    <a:lnTlToBr w="12700" cmpd="sng">
                      <a:noFill/>
                      <a:prstDash val="solid"/>
                    </a:lnTlToBr>
                    <a:lnBlToTr w="12700" cmpd="sng">
                      <a:noFill/>
                      <a:prstDash val="solid"/>
                    </a:lnBlToTr>
                  </a:tcPr>
                </a:tc>
                <a:tc>
                  <a:txBody>
                    <a:bodyPr/>
                    <a:lstStyle/>
                    <a:p>
                      <a:r>
                        <a:rPr lang="nl-NL" sz="1000" i="1" dirty="0" err="1">
                          <a:solidFill>
                            <a:schemeClr val="bg1">
                              <a:lumMod val="50000"/>
                            </a:schemeClr>
                          </a:solidFill>
                          <a:latin typeface="Tunga" panose="020B0502040204020203" pitchFamily="34" charset="0"/>
                          <a:cs typeface="Tunga" panose="020B0502040204020203" pitchFamily="34" charset="0"/>
                        </a:rPr>
                        <a:t>Weight</a:t>
                      </a:r>
                      <a:endParaRPr lang="nl-NL" sz="1000" i="1" dirty="0">
                        <a:solidFill>
                          <a:schemeClr val="bg1">
                            <a:lumMod val="50000"/>
                          </a:schemeClr>
                        </a:solidFill>
                        <a:latin typeface="Tunga" panose="020B0502040204020203" pitchFamily="34" charset="0"/>
                        <a:cs typeface="Tunga" panose="020B0502040204020203" pitchFamily="34" charset="0"/>
                      </a:endParaRPr>
                    </a:p>
                  </a:txBody>
                  <a:tcPr>
                    <a:lnL>
                      <a:noFill/>
                    </a:lnL>
                    <a:lnR>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10000"/>
                  </a:ext>
                </a:extLst>
              </a:tr>
              <a:tr h="290979">
                <a:tc>
                  <a:txBody>
                    <a:bodyPr/>
                    <a:lstStyle/>
                    <a:p>
                      <a:endParaRPr lang="nl-NL" sz="1000" i="0" dirty="0">
                        <a:solidFill>
                          <a:schemeClr val="tx1"/>
                        </a:solidFill>
                        <a:latin typeface="Tunga" panose="020B0502040204020203" pitchFamily="34" charset="0"/>
                        <a:cs typeface="Tunga" panose="020B0502040204020203" pitchFamily="34" charset="0"/>
                      </a:endParaRPr>
                    </a:p>
                  </a:txBody>
                  <a:tcPr>
                    <a:lnL>
                      <a:noFill/>
                    </a:lnL>
                    <a:lnR>
                      <a:noFill/>
                    </a:lnR>
                    <a:lnT w="12700" cmpd="sng">
                      <a:noFill/>
                    </a:lnT>
                    <a:lnB>
                      <a:noFill/>
                    </a:lnB>
                    <a:lnTlToBr w="12700" cmpd="sng">
                      <a:noFill/>
                      <a:prstDash val="solid"/>
                    </a:lnTlToBr>
                    <a:lnBlToTr w="12700" cmpd="sng">
                      <a:noFill/>
                      <a:prstDash val="solid"/>
                    </a:lnBlToTr>
                  </a:tcPr>
                </a:tc>
                <a:tc>
                  <a:txBody>
                    <a:bodyPr/>
                    <a:lstStyle/>
                    <a:p>
                      <a:pPr algn="l" fontAlgn="b"/>
                      <a:r>
                        <a:rPr lang="nl-NL" sz="1000" b="0" i="0" kern="1200" dirty="0">
                          <a:solidFill>
                            <a:schemeClr val="tx1"/>
                          </a:solidFill>
                          <a:effectLst/>
                          <a:latin typeface="Tunga" panose="020B0502040204020203" pitchFamily="34" charset="0"/>
                          <a:ea typeface="+mn-ea"/>
                          <a:cs typeface="Tunga" panose="020B0502040204020203" pitchFamily="34" charset="0"/>
                        </a:rPr>
                        <a:t>MSKU</a:t>
                      </a:r>
                      <a:r>
                        <a:rPr lang="nl-NL" sz="1000" b="0" i="0" u="none" strike="noStrike" dirty="0">
                          <a:solidFill>
                            <a:schemeClr val="tx1"/>
                          </a:solidFill>
                          <a:effectLst/>
                          <a:latin typeface="Tunga" panose="020B0502040204020203" pitchFamily="34" charset="0"/>
                          <a:cs typeface="Tunga" panose="020B0502040204020203" pitchFamily="34" charset="0"/>
                        </a:rPr>
                        <a:t>889885-9</a:t>
                      </a:r>
                    </a:p>
                  </a:txBody>
                  <a:tcPr marL="9525" marR="9525" marT="9525" marB="0" anchor="ctr">
                    <a:lnL>
                      <a:noFill/>
                    </a:lnL>
                    <a:lnR>
                      <a:noFill/>
                    </a:lnR>
                    <a:lnT w="12700" cmpd="sng">
                      <a:noFill/>
                    </a:lnT>
                    <a:lnB>
                      <a:noFill/>
                    </a:lnB>
                    <a:lnTlToBr w="12700" cmpd="sng">
                      <a:noFill/>
                      <a:prstDash val="solid"/>
                    </a:lnTlToBr>
                    <a:lnBlToTr w="12700" cmpd="sng">
                      <a:noFill/>
                      <a:prstDash val="solid"/>
                    </a:lnBlToTr>
                  </a:tcPr>
                </a:tc>
                <a:tc>
                  <a:txBody>
                    <a:bodyPr/>
                    <a:lstStyle/>
                    <a:p>
                      <a:r>
                        <a:rPr lang="nl-NL" sz="1000" i="0" dirty="0">
                          <a:solidFill>
                            <a:schemeClr val="tx1"/>
                          </a:solidFill>
                          <a:latin typeface="Tunga" panose="020B0502040204020203" pitchFamily="34" charset="0"/>
                          <a:cs typeface="Tunga" panose="020B0502040204020203" pitchFamily="34" charset="0"/>
                        </a:rPr>
                        <a:t>40FT</a:t>
                      </a:r>
                    </a:p>
                  </a:txBody>
                  <a:tcPr>
                    <a:lnL>
                      <a:noFill/>
                    </a:lnL>
                    <a:lnR>
                      <a:noFill/>
                    </a:lnR>
                    <a:lnT w="12700" cmpd="sng">
                      <a:noFill/>
                    </a:lnT>
                    <a:lnB>
                      <a:noFill/>
                    </a:lnB>
                    <a:lnTlToBr w="12700" cmpd="sng">
                      <a:noFill/>
                      <a:prstDash val="solid"/>
                    </a:lnTlToBr>
                    <a:lnBlToTr w="12700" cmpd="sng">
                      <a:noFill/>
                      <a:prstDash val="solid"/>
                    </a:lnBlToTr>
                  </a:tcPr>
                </a:tc>
                <a:tc>
                  <a:txBody>
                    <a:bodyPr/>
                    <a:lstStyle/>
                    <a:p>
                      <a:r>
                        <a:rPr lang="nl-NL" sz="1000" i="0" dirty="0" err="1">
                          <a:solidFill>
                            <a:schemeClr val="tx1"/>
                          </a:solidFill>
                          <a:latin typeface="Tunga" panose="020B0502040204020203" pitchFamily="34" charset="0"/>
                          <a:cs typeface="Tunga" panose="020B0502040204020203" pitchFamily="34" charset="0"/>
                        </a:rPr>
                        <a:t>Maersk</a:t>
                      </a:r>
                      <a:endParaRPr lang="nl-NL" sz="1000" i="0" dirty="0">
                        <a:solidFill>
                          <a:schemeClr val="tx1"/>
                        </a:solidFill>
                        <a:latin typeface="Tunga" panose="020B0502040204020203" pitchFamily="34" charset="0"/>
                        <a:cs typeface="Tunga" panose="020B0502040204020203" pitchFamily="34" charset="0"/>
                      </a:endParaRPr>
                    </a:p>
                  </a:txBody>
                  <a:tcPr>
                    <a:lnL>
                      <a:noFill/>
                    </a:lnL>
                    <a:lnR>
                      <a:noFill/>
                    </a:lnR>
                    <a:lnT w="12700" cmpd="sng">
                      <a:noFill/>
                    </a:lnT>
                    <a:lnB>
                      <a:noFill/>
                    </a:lnB>
                    <a:lnTlToBr w="12700" cmpd="sng">
                      <a:noFill/>
                      <a:prstDash val="solid"/>
                    </a:lnTlToBr>
                    <a:lnBlToTr w="12700" cmpd="sng">
                      <a:noFill/>
                      <a:prstDash val="solid"/>
                    </a:lnBlToTr>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nl-NL" sz="1000" b="0" i="0" u="none" strike="noStrike" kern="1200" cap="none" spc="0" normalizeH="0" baseline="0" noProof="0" dirty="0">
                          <a:ln>
                            <a:noFill/>
                          </a:ln>
                          <a:solidFill>
                            <a:schemeClr val="tx1"/>
                          </a:solidFill>
                          <a:effectLst/>
                          <a:uLnTx/>
                          <a:uFillTx/>
                          <a:latin typeface="Tunga" panose="020B0502040204020203" pitchFamily="34" charset="0"/>
                          <a:ea typeface="+mn-ea"/>
                          <a:cs typeface="Tunga" panose="020B0502040204020203" pitchFamily="34" charset="0"/>
                        </a:rPr>
                        <a:t>Breda</a:t>
                      </a:r>
                      <a:endParaRPr lang="nl-NL" sz="1000" i="0" dirty="0">
                        <a:solidFill>
                          <a:schemeClr val="tx1"/>
                        </a:solidFill>
                        <a:latin typeface="Tunga" panose="020B0502040204020203" pitchFamily="34" charset="0"/>
                        <a:cs typeface="Tunga" panose="020B0502040204020203" pitchFamily="34" charset="0"/>
                      </a:endParaRPr>
                    </a:p>
                  </a:txBody>
                  <a:tcPr>
                    <a:lnL>
                      <a:noFill/>
                    </a:lnL>
                    <a:lnR>
                      <a:noFill/>
                    </a:lnR>
                    <a:lnT w="12700" cmpd="sng">
                      <a:noFill/>
                    </a:lnT>
                    <a:lnB>
                      <a:noFill/>
                    </a:lnB>
                    <a:lnTlToBr w="12700" cmpd="sng">
                      <a:noFill/>
                      <a:prstDash val="solid"/>
                    </a:lnTlToBr>
                    <a:lnBlToTr w="12700" cmpd="sng">
                      <a:noFill/>
                      <a:prstDash val="solid"/>
                    </a:lnBlToTr>
                  </a:tcPr>
                </a:tc>
                <a:tc>
                  <a:txBody>
                    <a:bodyPr/>
                    <a:lstStyle/>
                    <a:p>
                      <a:r>
                        <a:rPr lang="nl-NL" sz="1000" i="0" dirty="0">
                          <a:solidFill>
                            <a:schemeClr val="tx1"/>
                          </a:solidFill>
                          <a:latin typeface="Tunga" panose="020B0502040204020203" pitchFamily="34" charset="0"/>
                          <a:cs typeface="Tunga" panose="020B0502040204020203" pitchFamily="34" charset="0"/>
                        </a:rPr>
                        <a:t>20.000</a:t>
                      </a:r>
                    </a:p>
                  </a:txBody>
                  <a:tcPr>
                    <a:lnL>
                      <a:noFill/>
                    </a:lnL>
                    <a:lnR>
                      <a:noFill/>
                    </a:lnR>
                    <a:lnT w="12700" cmpd="sng">
                      <a:noFill/>
                    </a:lnT>
                    <a:lnB>
                      <a:noFill/>
                    </a:lnB>
                    <a:lnTlToBr w="12700" cmpd="sng">
                      <a:noFill/>
                      <a:prstDash val="solid"/>
                    </a:lnTlToBr>
                    <a:lnBlToTr w="12700" cmpd="sng">
                      <a:noFill/>
                      <a:prstDash val="solid"/>
                    </a:lnBlToTr>
                  </a:tcPr>
                </a:tc>
                <a:extLst>
                  <a:ext uri="{0D108BD9-81ED-4DB2-BD59-A6C34878D82A}">
                    <a16:rowId xmlns:a16="http://schemas.microsoft.com/office/drawing/2014/main" val="10001"/>
                  </a:ext>
                </a:extLst>
              </a:tr>
              <a:tr h="290979">
                <a:tc>
                  <a:txBody>
                    <a:bodyPr/>
                    <a:lstStyle/>
                    <a:p>
                      <a:endParaRPr lang="nl-NL" sz="1000" i="0" dirty="0">
                        <a:solidFill>
                          <a:schemeClr val="tx1"/>
                        </a:solidFill>
                        <a:latin typeface="Tunga" panose="020B0502040204020203" pitchFamily="34" charset="0"/>
                        <a:cs typeface="Tunga" panose="020B0502040204020203" pitchFamily="34" charset="0"/>
                      </a:endParaRPr>
                    </a:p>
                  </a:txBody>
                  <a:tcPr>
                    <a:lnL>
                      <a:noFill/>
                    </a:lnL>
                    <a:lnR>
                      <a:noFill/>
                    </a:lnR>
                    <a:lnT>
                      <a:noFill/>
                    </a:lnT>
                    <a:lnB>
                      <a:noFill/>
                    </a:lnB>
                    <a:lnTlToBr w="12700" cmpd="sng">
                      <a:noFill/>
                      <a:prstDash val="solid"/>
                    </a:lnTlToBr>
                    <a:lnBlToTr w="12700" cmpd="sng">
                      <a:noFill/>
                      <a:prstDash val="solid"/>
                    </a:lnBlToTr>
                  </a:tcPr>
                </a:tc>
                <a:tc>
                  <a:txBody>
                    <a:bodyPr/>
                    <a:lstStyle/>
                    <a:p>
                      <a:pPr algn="l" fontAlgn="b"/>
                      <a:r>
                        <a:rPr lang="nl-NL" sz="1000" b="0" i="0" kern="1200" dirty="0">
                          <a:solidFill>
                            <a:schemeClr val="tx1"/>
                          </a:solidFill>
                          <a:effectLst/>
                          <a:latin typeface="Tunga" panose="020B0502040204020203" pitchFamily="34" charset="0"/>
                          <a:ea typeface="+mn-ea"/>
                          <a:cs typeface="Tunga" panose="020B0502040204020203" pitchFamily="34" charset="0"/>
                        </a:rPr>
                        <a:t>MSCU</a:t>
                      </a:r>
                      <a:r>
                        <a:rPr lang="nl-NL" sz="1000" b="0" i="0" u="none" strike="noStrike" dirty="0">
                          <a:solidFill>
                            <a:schemeClr val="tx1"/>
                          </a:solidFill>
                          <a:effectLst/>
                          <a:latin typeface="Tunga" panose="020B0502040204020203" pitchFamily="34" charset="0"/>
                          <a:cs typeface="Tunga" panose="020B0502040204020203" pitchFamily="34" charset="0"/>
                        </a:rPr>
                        <a:t>850525-7</a:t>
                      </a:r>
                    </a:p>
                  </a:txBody>
                  <a:tcPr marL="9525" marR="9525" marT="9525" marB="0" anchor="ctr">
                    <a:lnL>
                      <a:noFill/>
                    </a:lnL>
                    <a:lnR>
                      <a:noFill/>
                    </a:lnR>
                    <a:lnT>
                      <a:noFill/>
                    </a:lnT>
                    <a:lnB>
                      <a:noFill/>
                    </a:lnB>
                    <a:lnTlToBr w="12700" cmpd="sng">
                      <a:noFill/>
                      <a:prstDash val="solid"/>
                    </a:lnTlToBr>
                    <a:lnBlToTr w="12700" cmpd="sng">
                      <a:noFill/>
                      <a:prstDash val="solid"/>
                    </a:lnBlToTr>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nl-NL" sz="1000" b="0" i="0" u="none" strike="noStrike" kern="1200" cap="none" spc="0" normalizeH="0" baseline="0" noProof="0" dirty="0">
                          <a:ln>
                            <a:noFill/>
                          </a:ln>
                          <a:solidFill>
                            <a:schemeClr val="tx1"/>
                          </a:solidFill>
                          <a:effectLst/>
                          <a:uLnTx/>
                          <a:uFillTx/>
                          <a:latin typeface="Tunga" panose="020B0502040204020203" pitchFamily="34" charset="0"/>
                          <a:ea typeface="+mn-ea"/>
                          <a:cs typeface="Tunga" panose="020B0502040204020203" pitchFamily="34" charset="0"/>
                        </a:rPr>
                        <a:t>40FT</a:t>
                      </a:r>
                    </a:p>
                  </a:txBody>
                  <a:tcPr>
                    <a:lnL>
                      <a:noFill/>
                    </a:lnL>
                    <a:lnR>
                      <a:noFill/>
                    </a:lnR>
                    <a:lnT>
                      <a:noFill/>
                    </a:lnT>
                    <a:lnB>
                      <a:noFill/>
                    </a:lnB>
                    <a:lnTlToBr w="12700" cmpd="sng">
                      <a:noFill/>
                      <a:prstDash val="solid"/>
                    </a:lnTlToBr>
                    <a:lnBlToTr w="12700" cmpd="sng">
                      <a:noFill/>
                      <a:prstDash val="solid"/>
                    </a:lnBlToTr>
                  </a:tcPr>
                </a:tc>
                <a:tc>
                  <a:txBody>
                    <a:bodyPr/>
                    <a:lstStyle/>
                    <a:p>
                      <a:r>
                        <a:rPr lang="nl-NL" sz="1000" i="0" dirty="0">
                          <a:solidFill>
                            <a:schemeClr val="tx1"/>
                          </a:solidFill>
                          <a:latin typeface="Tunga" panose="020B0502040204020203" pitchFamily="34" charset="0"/>
                          <a:cs typeface="Tunga" panose="020B0502040204020203" pitchFamily="34" charset="0"/>
                        </a:rPr>
                        <a:t>MSC</a:t>
                      </a:r>
                    </a:p>
                  </a:txBody>
                  <a:tcPr>
                    <a:lnL>
                      <a:noFill/>
                    </a:lnL>
                    <a:lnR>
                      <a:noFill/>
                    </a:lnR>
                    <a:lnT>
                      <a:noFill/>
                    </a:lnT>
                    <a:lnB>
                      <a:noFill/>
                    </a:lnB>
                    <a:lnTlToBr w="12700" cmpd="sng">
                      <a:noFill/>
                      <a:prstDash val="solid"/>
                    </a:lnTlToBr>
                    <a:lnBlToTr w="12700" cmpd="sng">
                      <a:noFill/>
                      <a:prstDash val="solid"/>
                    </a:lnBlToTr>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nl-NL" sz="1000" b="0" i="0" u="none" strike="noStrike" kern="1200" cap="none" spc="0" normalizeH="0" baseline="0" noProof="0" dirty="0">
                          <a:ln>
                            <a:noFill/>
                          </a:ln>
                          <a:solidFill>
                            <a:schemeClr val="tx1"/>
                          </a:solidFill>
                          <a:effectLst/>
                          <a:uLnTx/>
                          <a:uFillTx/>
                          <a:latin typeface="Tunga" panose="020B0502040204020203" pitchFamily="34" charset="0"/>
                          <a:ea typeface="+mn-ea"/>
                          <a:cs typeface="Tunga" panose="020B0502040204020203" pitchFamily="34" charset="0"/>
                        </a:rPr>
                        <a:t>Breda</a:t>
                      </a:r>
                    </a:p>
                  </a:txBody>
                  <a:tcPr>
                    <a:lnL>
                      <a:noFill/>
                    </a:lnL>
                    <a:lnR>
                      <a:noFill/>
                    </a:lnR>
                    <a:lnT>
                      <a:noFill/>
                    </a:lnT>
                    <a:lnB>
                      <a:noFill/>
                    </a:lnB>
                    <a:lnTlToBr w="12700" cmpd="sng">
                      <a:noFill/>
                      <a:prstDash val="solid"/>
                    </a:lnTlToBr>
                    <a:lnBlToTr w="12700" cmpd="sng">
                      <a:noFill/>
                      <a:prstDash val="solid"/>
                    </a:lnBlToTr>
                  </a:tcPr>
                </a:tc>
                <a:tc>
                  <a:txBody>
                    <a:bodyPr/>
                    <a:lstStyle/>
                    <a:p>
                      <a:r>
                        <a:rPr lang="nl-NL" sz="1000" i="0" dirty="0">
                          <a:solidFill>
                            <a:schemeClr val="tx1"/>
                          </a:solidFill>
                          <a:latin typeface="Tunga" panose="020B0502040204020203" pitchFamily="34" charset="0"/>
                          <a:cs typeface="Tunga" panose="020B0502040204020203" pitchFamily="34" charset="0"/>
                        </a:rPr>
                        <a:t>16.500</a:t>
                      </a:r>
                    </a:p>
                  </a:txBody>
                  <a:tcPr>
                    <a:lnL>
                      <a:noFill/>
                    </a:lnL>
                    <a:lnR>
                      <a:noFill/>
                    </a:lnR>
                    <a:lnT>
                      <a:noFill/>
                    </a:lnT>
                    <a:lnB>
                      <a:noFill/>
                    </a:lnB>
                    <a:lnTlToBr w="12700" cmpd="sng">
                      <a:noFill/>
                      <a:prstDash val="solid"/>
                    </a:lnTlToBr>
                    <a:lnBlToTr w="12700" cmpd="sng">
                      <a:noFill/>
                      <a:prstDash val="solid"/>
                    </a:lnBlToTr>
                  </a:tcPr>
                </a:tc>
                <a:extLst>
                  <a:ext uri="{0D108BD9-81ED-4DB2-BD59-A6C34878D82A}">
                    <a16:rowId xmlns:a16="http://schemas.microsoft.com/office/drawing/2014/main" val="10002"/>
                  </a:ext>
                </a:extLst>
              </a:tr>
              <a:tr h="290979">
                <a:tc>
                  <a:txBody>
                    <a:bodyPr/>
                    <a:lstStyle/>
                    <a:p>
                      <a:endParaRPr lang="nl-NL" sz="1000" i="0" dirty="0">
                        <a:solidFill>
                          <a:schemeClr val="tx1"/>
                        </a:solidFill>
                        <a:latin typeface="Tunga" panose="020B0502040204020203" pitchFamily="34" charset="0"/>
                        <a:cs typeface="Tunga" panose="020B0502040204020203" pitchFamily="34" charset="0"/>
                      </a:endParaRPr>
                    </a:p>
                  </a:txBody>
                  <a:tcPr>
                    <a:lnL>
                      <a:noFill/>
                    </a:lnL>
                    <a:lnR>
                      <a:noFill/>
                    </a:lnR>
                    <a:lnT>
                      <a:noFill/>
                    </a:lnT>
                    <a:lnB>
                      <a:noFill/>
                    </a:lnB>
                    <a:lnTlToBr w="12700" cmpd="sng">
                      <a:noFill/>
                      <a:prstDash val="solid"/>
                    </a:lnTlToBr>
                    <a:lnBlToTr w="12700" cmpd="sng">
                      <a:noFill/>
                      <a:prstDash val="solid"/>
                    </a:lnBlToTr>
                  </a:tcPr>
                </a:tc>
                <a:tc>
                  <a:txBody>
                    <a:bodyPr/>
                    <a:lstStyle/>
                    <a:p>
                      <a:pPr algn="l" fontAlgn="b"/>
                      <a:r>
                        <a:rPr lang="nl-NL" sz="1000" b="0" i="0" kern="1200" dirty="0">
                          <a:solidFill>
                            <a:schemeClr val="tx1"/>
                          </a:solidFill>
                          <a:effectLst/>
                          <a:latin typeface="Tunga" panose="020B0502040204020203" pitchFamily="34" charset="0"/>
                          <a:ea typeface="+mn-ea"/>
                          <a:cs typeface="Tunga" panose="020B0502040204020203" pitchFamily="34" charset="0"/>
                        </a:rPr>
                        <a:t>SUDU</a:t>
                      </a:r>
                      <a:r>
                        <a:rPr lang="nl-NL" sz="1000" b="0" i="0" u="none" strike="noStrike" dirty="0">
                          <a:solidFill>
                            <a:schemeClr val="tx1"/>
                          </a:solidFill>
                          <a:effectLst/>
                          <a:latin typeface="Tunga" panose="020B0502040204020203" pitchFamily="34" charset="0"/>
                          <a:cs typeface="Tunga" panose="020B0502040204020203" pitchFamily="34" charset="0"/>
                        </a:rPr>
                        <a:t>866452-0</a:t>
                      </a:r>
                    </a:p>
                  </a:txBody>
                  <a:tcPr marL="9525" marR="9525" marT="9525" marB="0" anchor="ctr">
                    <a:lnL>
                      <a:noFill/>
                    </a:lnL>
                    <a:lnR>
                      <a:noFill/>
                    </a:lnR>
                    <a:lnT>
                      <a:noFill/>
                    </a:lnT>
                    <a:lnB>
                      <a:noFill/>
                    </a:lnB>
                    <a:lnTlToBr w="12700" cmpd="sng">
                      <a:noFill/>
                      <a:prstDash val="solid"/>
                    </a:lnTlToBr>
                    <a:lnBlToTr w="12700" cmpd="sng">
                      <a:noFill/>
                      <a:prstDash val="solid"/>
                    </a:lnBlToTr>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nl-NL" sz="1000" b="0" i="0" u="none" strike="noStrike" kern="1200" cap="none" spc="0" normalizeH="0" baseline="0" noProof="0">
                          <a:ln>
                            <a:noFill/>
                          </a:ln>
                          <a:solidFill>
                            <a:schemeClr val="tx1"/>
                          </a:solidFill>
                          <a:effectLst/>
                          <a:uLnTx/>
                          <a:uFillTx/>
                          <a:latin typeface="Tunga" panose="020B0502040204020203" pitchFamily="34" charset="0"/>
                          <a:ea typeface="+mn-ea"/>
                          <a:cs typeface="Tunga" panose="020B0502040204020203" pitchFamily="34" charset="0"/>
                        </a:rPr>
                        <a:t>40FT</a:t>
                      </a:r>
                      <a:endParaRPr kumimoji="0" lang="nl-NL" sz="1000" b="0" i="0" u="none" strike="noStrike" kern="1200" cap="none" spc="0" normalizeH="0" baseline="0" noProof="0" dirty="0">
                        <a:ln>
                          <a:noFill/>
                        </a:ln>
                        <a:solidFill>
                          <a:schemeClr val="tx1"/>
                        </a:solidFill>
                        <a:effectLst/>
                        <a:uLnTx/>
                        <a:uFillTx/>
                        <a:latin typeface="Tunga" panose="020B0502040204020203" pitchFamily="34" charset="0"/>
                        <a:ea typeface="+mn-ea"/>
                        <a:cs typeface="Tunga" panose="020B0502040204020203" pitchFamily="34" charset="0"/>
                      </a:endParaRPr>
                    </a:p>
                  </a:txBody>
                  <a:tcPr>
                    <a:lnL>
                      <a:noFill/>
                    </a:lnL>
                    <a:lnR>
                      <a:noFill/>
                    </a:lnR>
                    <a:lnT>
                      <a:noFill/>
                    </a:lnT>
                    <a:lnB>
                      <a:noFill/>
                    </a:lnB>
                    <a:lnTlToBr w="12700" cmpd="sng">
                      <a:noFill/>
                      <a:prstDash val="solid"/>
                    </a:lnTlToBr>
                    <a:lnBlToTr w="12700" cmpd="sng">
                      <a:noFill/>
                      <a:prstDash val="solid"/>
                    </a:lnBlToTr>
                  </a:tcPr>
                </a:tc>
                <a:tc>
                  <a:txBody>
                    <a:bodyPr/>
                    <a:lstStyle/>
                    <a:p>
                      <a:r>
                        <a:rPr lang="nl-NL" sz="1000" i="0" dirty="0">
                          <a:solidFill>
                            <a:schemeClr val="tx1"/>
                          </a:solidFill>
                          <a:latin typeface="Tunga" panose="020B0502040204020203" pitchFamily="34" charset="0"/>
                          <a:cs typeface="Tunga" panose="020B0502040204020203" pitchFamily="34" charset="0"/>
                        </a:rPr>
                        <a:t>Evergreen</a:t>
                      </a:r>
                    </a:p>
                  </a:txBody>
                  <a:tcPr>
                    <a:lnL>
                      <a:noFill/>
                    </a:lnL>
                    <a:lnR>
                      <a:noFill/>
                    </a:lnR>
                    <a:lnT>
                      <a:noFill/>
                    </a:lnT>
                    <a:lnB>
                      <a:noFill/>
                    </a:lnB>
                    <a:lnTlToBr w="12700" cmpd="sng">
                      <a:noFill/>
                      <a:prstDash val="solid"/>
                    </a:lnTlToBr>
                    <a:lnBlToTr w="12700" cmpd="sng">
                      <a:noFill/>
                      <a:prstDash val="solid"/>
                    </a:lnBlToTr>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nl-NL" sz="1000" b="0" i="0" u="none" strike="noStrike" kern="1200" cap="none" spc="0" normalizeH="0" baseline="0" noProof="0" dirty="0">
                          <a:ln>
                            <a:noFill/>
                          </a:ln>
                          <a:solidFill>
                            <a:schemeClr val="tx1"/>
                          </a:solidFill>
                          <a:effectLst/>
                          <a:uLnTx/>
                          <a:uFillTx/>
                          <a:latin typeface="Tunga" panose="020B0502040204020203" pitchFamily="34" charset="0"/>
                          <a:ea typeface="+mn-ea"/>
                          <a:cs typeface="Tunga" panose="020B0502040204020203" pitchFamily="34" charset="0"/>
                        </a:rPr>
                        <a:t>Amsterdam</a:t>
                      </a:r>
                    </a:p>
                  </a:txBody>
                  <a:tcPr>
                    <a:lnL>
                      <a:noFill/>
                    </a:lnL>
                    <a:lnR>
                      <a:noFill/>
                    </a:lnR>
                    <a:lnT>
                      <a:noFill/>
                    </a:lnT>
                    <a:lnB>
                      <a:noFill/>
                    </a:lnB>
                    <a:lnTlToBr w="12700" cmpd="sng">
                      <a:noFill/>
                      <a:prstDash val="solid"/>
                    </a:lnTlToBr>
                    <a:lnBlToTr w="12700" cmpd="sng">
                      <a:noFill/>
                      <a:prstDash val="solid"/>
                    </a:lnBlToTr>
                  </a:tcPr>
                </a:tc>
                <a:tc>
                  <a:txBody>
                    <a:bodyPr/>
                    <a:lstStyle/>
                    <a:p>
                      <a:r>
                        <a:rPr lang="nl-NL" sz="1000" i="0" dirty="0">
                          <a:solidFill>
                            <a:schemeClr val="tx1"/>
                          </a:solidFill>
                          <a:latin typeface="Tunga" panose="020B0502040204020203" pitchFamily="34" charset="0"/>
                          <a:cs typeface="Tunga" panose="020B0502040204020203" pitchFamily="34" charset="0"/>
                        </a:rPr>
                        <a:t>15.000</a:t>
                      </a:r>
                    </a:p>
                  </a:txBody>
                  <a:tcPr>
                    <a:lnL>
                      <a:noFill/>
                    </a:lnL>
                    <a:lnR>
                      <a:noFill/>
                    </a:lnR>
                    <a:lnT>
                      <a:noFill/>
                    </a:lnT>
                    <a:lnB>
                      <a:noFill/>
                    </a:lnB>
                    <a:lnTlToBr w="12700" cmpd="sng">
                      <a:noFill/>
                      <a:prstDash val="solid"/>
                    </a:lnTlToBr>
                    <a:lnBlToTr w="12700" cmpd="sng">
                      <a:noFill/>
                      <a:prstDash val="solid"/>
                    </a:lnBlToTr>
                  </a:tcPr>
                </a:tc>
                <a:extLst>
                  <a:ext uri="{0D108BD9-81ED-4DB2-BD59-A6C34878D82A}">
                    <a16:rowId xmlns:a16="http://schemas.microsoft.com/office/drawing/2014/main" val="10003"/>
                  </a:ext>
                </a:extLst>
              </a:tr>
              <a:tr h="290979">
                <a:tc>
                  <a:txBody>
                    <a:bodyPr/>
                    <a:lstStyle/>
                    <a:p>
                      <a:endParaRPr lang="nl-NL" sz="1000" i="0" dirty="0">
                        <a:solidFill>
                          <a:schemeClr val="tx1"/>
                        </a:solidFill>
                        <a:latin typeface="Tunga" panose="020B0502040204020203" pitchFamily="34" charset="0"/>
                        <a:cs typeface="Tunga" panose="020B0502040204020203" pitchFamily="34" charset="0"/>
                      </a:endParaRPr>
                    </a:p>
                  </a:txBody>
                  <a:tcPr>
                    <a:lnL>
                      <a:noFill/>
                    </a:lnL>
                    <a:lnR>
                      <a:noFill/>
                    </a:lnR>
                    <a:lnT>
                      <a:noFill/>
                    </a:lnT>
                    <a:lnB>
                      <a:noFill/>
                    </a:lnB>
                    <a:lnTlToBr w="12700" cmpd="sng">
                      <a:noFill/>
                      <a:prstDash val="solid"/>
                    </a:lnTlToBr>
                    <a:lnBlToTr w="12700" cmpd="sng">
                      <a:noFill/>
                      <a:prstDash val="solid"/>
                    </a:lnBlToTr>
                  </a:tcPr>
                </a:tc>
                <a:tc>
                  <a:txBody>
                    <a:bodyPr/>
                    <a:lstStyle/>
                    <a:p>
                      <a:pPr algn="l" fontAlgn="b"/>
                      <a:r>
                        <a:rPr lang="nl-NL" sz="1000" b="0" i="0" kern="1200" dirty="0">
                          <a:solidFill>
                            <a:schemeClr val="tx1"/>
                          </a:solidFill>
                          <a:effectLst/>
                          <a:latin typeface="Tunga" panose="020B0502040204020203" pitchFamily="34" charset="0"/>
                          <a:ea typeface="+mn-ea"/>
                          <a:cs typeface="Tunga" panose="020B0502040204020203" pitchFamily="34" charset="0"/>
                        </a:rPr>
                        <a:t>NYKU</a:t>
                      </a:r>
                      <a:r>
                        <a:rPr lang="nl-NL" sz="1000" b="0" i="0" u="none" strike="noStrike" dirty="0">
                          <a:solidFill>
                            <a:schemeClr val="tx1"/>
                          </a:solidFill>
                          <a:effectLst/>
                          <a:latin typeface="Tunga" panose="020B0502040204020203" pitchFamily="34" charset="0"/>
                          <a:cs typeface="Tunga" panose="020B0502040204020203" pitchFamily="34" charset="0"/>
                        </a:rPr>
                        <a:t>862872-9</a:t>
                      </a:r>
                    </a:p>
                  </a:txBody>
                  <a:tcPr marL="9525" marR="9525" marT="9525" marB="0" anchor="ctr">
                    <a:lnL>
                      <a:noFill/>
                    </a:lnL>
                    <a:lnR>
                      <a:noFill/>
                    </a:lnR>
                    <a:lnT>
                      <a:noFill/>
                    </a:lnT>
                    <a:lnB>
                      <a:noFill/>
                    </a:lnB>
                    <a:lnTlToBr w="12700" cmpd="sng">
                      <a:noFill/>
                      <a:prstDash val="solid"/>
                    </a:lnTlToBr>
                    <a:lnBlToTr w="12700" cmpd="sng">
                      <a:noFill/>
                      <a:prstDash val="solid"/>
                    </a:lnBlToTr>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nl-NL" sz="1000" b="0" i="0" u="none" strike="noStrike" kern="1200" cap="none" spc="0" normalizeH="0" baseline="0" noProof="0">
                          <a:ln>
                            <a:noFill/>
                          </a:ln>
                          <a:solidFill>
                            <a:schemeClr val="tx1"/>
                          </a:solidFill>
                          <a:effectLst/>
                          <a:uLnTx/>
                          <a:uFillTx/>
                          <a:latin typeface="Tunga" panose="020B0502040204020203" pitchFamily="34" charset="0"/>
                          <a:ea typeface="+mn-ea"/>
                          <a:cs typeface="Tunga" panose="020B0502040204020203" pitchFamily="34" charset="0"/>
                        </a:rPr>
                        <a:t>40FT</a:t>
                      </a:r>
                      <a:endParaRPr kumimoji="0" lang="nl-NL" sz="1000" b="0" i="0" u="none" strike="noStrike" kern="1200" cap="none" spc="0" normalizeH="0" baseline="0" noProof="0" dirty="0">
                        <a:ln>
                          <a:noFill/>
                        </a:ln>
                        <a:solidFill>
                          <a:schemeClr val="tx1"/>
                        </a:solidFill>
                        <a:effectLst/>
                        <a:uLnTx/>
                        <a:uFillTx/>
                        <a:latin typeface="Tunga" panose="020B0502040204020203" pitchFamily="34" charset="0"/>
                        <a:ea typeface="+mn-ea"/>
                        <a:cs typeface="Tunga" panose="020B0502040204020203" pitchFamily="34" charset="0"/>
                      </a:endParaRPr>
                    </a:p>
                  </a:txBody>
                  <a:tcPr>
                    <a:lnL>
                      <a:noFill/>
                    </a:lnL>
                    <a:lnR>
                      <a:noFill/>
                    </a:lnR>
                    <a:lnT>
                      <a:noFill/>
                    </a:lnT>
                    <a:lnB>
                      <a:noFill/>
                    </a:lnB>
                    <a:lnTlToBr w="12700" cmpd="sng">
                      <a:noFill/>
                      <a:prstDash val="solid"/>
                    </a:lnTlToBr>
                    <a:lnBlToTr w="12700" cmpd="sng">
                      <a:noFill/>
                      <a:prstDash val="solid"/>
                    </a:lnBlToTr>
                  </a:tcPr>
                </a:tc>
                <a:tc>
                  <a:txBody>
                    <a:bodyPr/>
                    <a:lstStyle/>
                    <a:p>
                      <a:r>
                        <a:rPr lang="nl-NL" sz="1000" i="0" dirty="0">
                          <a:solidFill>
                            <a:schemeClr val="tx1"/>
                          </a:solidFill>
                          <a:latin typeface="Tunga" panose="020B0502040204020203" pitchFamily="34" charset="0"/>
                          <a:cs typeface="Tunga" panose="020B0502040204020203" pitchFamily="34" charset="0"/>
                        </a:rPr>
                        <a:t>NYK</a:t>
                      </a:r>
                    </a:p>
                  </a:txBody>
                  <a:tcPr>
                    <a:lnL>
                      <a:noFill/>
                    </a:lnL>
                    <a:lnR>
                      <a:noFill/>
                    </a:lnR>
                    <a:lnT>
                      <a:noFill/>
                    </a:lnT>
                    <a:lnB>
                      <a:noFill/>
                    </a:lnB>
                    <a:lnTlToBr w="12700" cmpd="sng">
                      <a:noFill/>
                      <a:prstDash val="solid"/>
                    </a:lnTlToBr>
                    <a:lnBlToTr w="12700" cmpd="sng">
                      <a:noFill/>
                      <a:prstDash val="solid"/>
                    </a:lnBlToTr>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nl-NL" sz="1000" b="0" i="0" u="none" strike="noStrike" kern="1200" cap="none" spc="0" normalizeH="0" baseline="0" noProof="0" dirty="0">
                          <a:ln>
                            <a:noFill/>
                          </a:ln>
                          <a:solidFill>
                            <a:schemeClr val="tx1"/>
                          </a:solidFill>
                          <a:effectLst/>
                          <a:uLnTx/>
                          <a:uFillTx/>
                          <a:latin typeface="Tunga" panose="020B0502040204020203" pitchFamily="34" charset="0"/>
                          <a:ea typeface="+mn-ea"/>
                          <a:cs typeface="Tunga" panose="020B0502040204020203" pitchFamily="34" charset="0"/>
                        </a:rPr>
                        <a:t>Velp</a:t>
                      </a:r>
                    </a:p>
                  </a:txBody>
                  <a:tcPr>
                    <a:lnL>
                      <a:noFill/>
                    </a:lnL>
                    <a:lnR>
                      <a:noFill/>
                    </a:lnR>
                    <a:lnT>
                      <a:noFill/>
                    </a:lnT>
                    <a:lnB>
                      <a:noFill/>
                    </a:lnB>
                    <a:lnTlToBr w="12700" cmpd="sng">
                      <a:noFill/>
                      <a:prstDash val="solid"/>
                    </a:lnTlToBr>
                    <a:lnBlToTr w="12700" cmpd="sng">
                      <a:noFill/>
                      <a:prstDash val="solid"/>
                    </a:lnBlToTr>
                  </a:tcPr>
                </a:tc>
                <a:tc>
                  <a:txBody>
                    <a:bodyPr/>
                    <a:lstStyle/>
                    <a:p>
                      <a:r>
                        <a:rPr lang="nl-NL" sz="1000" i="0" dirty="0">
                          <a:solidFill>
                            <a:schemeClr val="tx1"/>
                          </a:solidFill>
                          <a:latin typeface="Tunga" panose="020B0502040204020203" pitchFamily="34" charset="0"/>
                          <a:cs typeface="Tunga" panose="020B0502040204020203" pitchFamily="34" charset="0"/>
                        </a:rPr>
                        <a:t>17.000</a:t>
                      </a:r>
                    </a:p>
                  </a:txBody>
                  <a:tcPr>
                    <a:lnL>
                      <a:noFill/>
                    </a:lnL>
                    <a:lnR>
                      <a:noFill/>
                    </a:lnR>
                    <a:lnT>
                      <a:noFill/>
                    </a:lnT>
                    <a:lnB>
                      <a:noFill/>
                    </a:lnB>
                    <a:lnTlToBr w="12700" cmpd="sng">
                      <a:noFill/>
                      <a:prstDash val="solid"/>
                    </a:lnTlToBr>
                    <a:lnBlToTr w="12700" cmpd="sng">
                      <a:noFill/>
                      <a:prstDash val="solid"/>
                    </a:lnBlToTr>
                  </a:tcPr>
                </a:tc>
                <a:extLst>
                  <a:ext uri="{0D108BD9-81ED-4DB2-BD59-A6C34878D82A}">
                    <a16:rowId xmlns:a16="http://schemas.microsoft.com/office/drawing/2014/main" val="2210637815"/>
                  </a:ext>
                </a:extLst>
              </a:tr>
              <a:tr h="290979">
                <a:tc>
                  <a:txBody>
                    <a:bodyPr/>
                    <a:lstStyle/>
                    <a:p>
                      <a:endParaRPr lang="nl-NL" sz="1000" i="0" dirty="0">
                        <a:solidFill>
                          <a:schemeClr val="tx1"/>
                        </a:solidFill>
                        <a:latin typeface="Tunga" panose="020B0502040204020203" pitchFamily="34" charset="0"/>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tc>
                  <a:txBody>
                    <a:bodyPr/>
                    <a:lstStyle/>
                    <a:p>
                      <a:pPr algn="l" fontAlgn="b"/>
                      <a:r>
                        <a:rPr lang="nl-NL" sz="1000" b="0" i="0" kern="1200" dirty="0">
                          <a:solidFill>
                            <a:schemeClr val="tx1"/>
                          </a:solidFill>
                          <a:effectLst/>
                          <a:latin typeface="Tunga" panose="020B0502040204020203" pitchFamily="34" charset="0"/>
                          <a:ea typeface="+mn-ea"/>
                          <a:cs typeface="Tunga" panose="020B0502040204020203" pitchFamily="34" charset="0"/>
                        </a:rPr>
                        <a:t>CMAU</a:t>
                      </a:r>
                      <a:r>
                        <a:rPr lang="nl-NL" sz="1000" b="0" i="0" u="none" strike="noStrike" dirty="0">
                          <a:solidFill>
                            <a:schemeClr val="tx1"/>
                          </a:solidFill>
                          <a:effectLst/>
                          <a:latin typeface="Tunga" panose="020B0502040204020203" pitchFamily="34" charset="0"/>
                          <a:cs typeface="Tunga" panose="020B0502040204020203" pitchFamily="34" charset="0"/>
                        </a:rPr>
                        <a:t>532373-6</a:t>
                      </a:r>
                    </a:p>
                  </a:txBody>
                  <a:tcPr marL="9525" marR="9525" marT="9525" marB="0" anchor="ctr">
                    <a:lnL>
                      <a:noFill/>
                    </a:lnL>
                    <a:lnR>
                      <a:noFill/>
                    </a:lnR>
                    <a:lnT>
                      <a:noFill/>
                    </a:lnT>
                    <a:lnB w="12700" cmpd="sng">
                      <a:noFill/>
                    </a:lnB>
                    <a:lnTlToBr w="12700" cmpd="sng">
                      <a:noFill/>
                      <a:prstDash val="solid"/>
                    </a:lnTlToBr>
                    <a:lnBlToTr w="12700" cmpd="sng">
                      <a:noFill/>
                      <a:prstDash val="solid"/>
                    </a:lnBlToTr>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nl-NL" sz="1000" b="0" i="0" u="none" strike="noStrike" kern="1200" cap="none" spc="0" normalizeH="0" baseline="0" noProof="0">
                          <a:ln>
                            <a:noFill/>
                          </a:ln>
                          <a:solidFill>
                            <a:schemeClr val="tx1"/>
                          </a:solidFill>
                          <a:effectLst/>
                          <a:uLnTx/>
                          <a:uFillTx/>
                          <a:latin typeface="Tunga" panose="020B0502040204020203" pitchFamily="34" charset="0"/>
                          <a:ea typeface="+mn-ea"/>
                          <a:cs typeface="Tunga" panose="020B0502040204020203" pitchFamily="34" charset="0"/>
                        </a:rPr>
                        <a:t>40FT</a:t>
                      </a:r>
                      <a:endParaRPr kumimoji="0" lang="nl-NL" sz="1000" b="0" i="0" u="none" strike="noStrike" kern="1200" cap="none" spc="0" normalizeH="0" baseline="0" noProof="0" dirty="0">
                        <a:ln>
                          <a:noFill/>
                        </a:ln>
                        <a:solidFill>
                          <a:schemeClr val="tx1"/>
                        </a:solidFill>
                        <a:effectLst/>
                        <a:uLnTx/>
                        <a:uFillTx/>
                        <a:latin typeface="Tunga" panose="020B0502040204020203" pitchFamily="34" charset="0"/>
                        <a:ea typeface="+mn-ea"/>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tc>
                  <a:txBody>
                    <a:bodyPr/>
                    <a:lstStyle/>
                    <a:p>
                      <a:r>
                        <a:rPr lang="nl-NL" sz="1000" i="0" dirty="0">
                          <a:solidFill>
                            <a:schemeClr val="tx1"/>
                          </a:solidFill>
                          <a:latin typeface="Tunga" panose="020B0502040204020203" pitchFamily="34" charset="0"/>
                          <a:cs typeface="Tunga" panose="020B0502040204020203" pitchFamily="34" charset="0"/>
                        </a:rPr>
                        <a:t>CMA CGM</a:t>
                      </a:r>
                    </a:p>
                  </a:txBody>
                  <a:tcPr>
                    <a:lnL>
                      <a:noFill/>
                    </a:lnL>
                    <a:lnR>
                      <a:noFill/>
                    </a:lnR>
                    <a:lnT>
                      <a:noFill/>
                    </a:lnT>
                    <a:lnB w="12700" cmpd="sng">
                      <a:noFill/>
                    </a:lnB>
                    <a:lnTlToBr w="12700" cmpd="sng">
                      <a:noFill/>
                      <a:prstDash val="solid"/>
                    </a:lnTlToBr>
                    <a:lnBlToTr w="12700" cmpd="sng">
                      <a:noFill/>
                      <a:prstDash val="solid"/>
                    </a:lnBlToTr>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nl-NL" sz="1000" b="0" i="0" u="none" strike="noStrike" kern="1200" cap="none" spc="0" normalizeH="0" baseline="0" noProof="0" dirty="0">
                          <a:ln>
                            <a:noFill/>
                          </a:ln>
                          <a:solidFill>
                            <a:schemeClr val="tx1"/>
                          </a:solidFill>
                          <a:effectLst/>
                          <a:uLnTx/>
                          <a:uFillTx/>
                          <a:latin typeface="Tunga" panose="020B0502040204020203" pitchFamily="34" charset="0"/>
                          <a:ea typeface="+mn-ea"/>
                          <a:cs typeface="Tunga" panose="020B0502040204020203" pitchFamily="34" charset="0"/>
                        </a:rPr>
                        <a:t>Venray</a:t>
                      </a:r>
                    </a:p>
                  </a:txBody>
                  <a:tcPr>
                    <a:lnL>
                      <a:noFill/>
                    </a:lnL>
                    <a:lnR>
                      <a:noFill/>
                    </a:lnR>
                    <a:lnT>
                      <a:noFill/>
                    </a:lnT>
                    <a:lnB w="12700" cmpd="sng">
                      <a:noFill/>
                    </a:lnB>
                    <a:lnTlToBr w="12700" cmpd="sng">
                      <a:noFill/>
                      <a:prstDash val="solid"/>
                    </a:lnTlToBr>
                    <a:lnBlToTr w="12700" cmpd="sng">
                      <a:noFill/>
                      <a:prstDash val="solid"/>
                    </a:lnBlToTr>
                  </a:tcPr>
                </a:tc>
                <a:tc>
                  <a:txBody>
                    <a:bodyPr/>
                    <a:lstStyle/>
                    <a:p>
                      <a:r>
                        <a:rPr lang="nl-NL" sz="1000" i="0" dirty="0">
                          <a:solidFill>
                            <a:schemeClr val="tx1"/>
                          </a:solidFill>
                          <a:latin typeface="Tunga" panose="020B0502040204020203" pitchFamily="34" charset="0"/>
                          <a:cs typeface="Tunga" panose="020B0502040204020203" pitchFamily="34" charset="0"/>
                        </a:rPr>
                        <a:t>15.400</a:t>
                      </a:r>
                    </a:p>
                  </a:txBody>
                  <a:tcPr>
                    <a:lnL>
                      <a:noFill/>
                    </a:lnL>
                    <a:lnR>
                      <a:noFill/>
                    </a:lnR>
                    <a:lnT>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290979">
                <a:tc>
                  <a:txBody>
                    <a:bodyPr/>
                    <a:lstStyle/>
                    <a:p>
                      <a:endParaRPr lang="nl-NL" sz="1000" i="0" dirty="0">
                        <a:solidFill>
                          <a:schemeClr val="tx1"/>
                        </a:solidFill>
                        <a:latin typeface="Tunga" panose="020B0502040204020203" pitchFamily="34" charset="0"/>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tc>
                  <a:txBody>
                    <a:bodyPr/>
                    <a:lstStyle/>
                    <a:p>
                      <a:pPr algn="l" fontAlgn="b"/>
                      <a:r>
                        <a:rPr lang="nl-NL" sz="1000" b="0" i="0" kern="1200" dirty="0">
                          <a:solidFill>
                            <a:schemeClr val="tx1"/>
                          </a:solidFill>
                          <a:effectLst/>
                          <a:latin typeface="Tunga" panose="020B0502040204020203" pitchFamily="34" charset="0"/>
                          <a:ea typeface="+mn-ea"/>
                          <a:cs typeface="Tunga" panose="020B0502040204020203" pitchFamily="34" charset="0"/>
                        </a:rPr>
                        <a:t>MSKU</a:t>
                      </a:r>
                      <a:r>
                        <a:rPr lang="nl-NL" sz="1000" b="0" i="0" u="none" strike="noStrike" dirty="0">
                          <a:solidFill>
                            <a:schemeClr val="tx1"/>
                          </a:solidFill>
                          <a:effectLst/>
                          <a:latin typeface="Tunga" panose="020B0502040204020203" pitchFamily="34" charset="0"/>
                          <a:cs typeface="Tunga" panose="020B0502040204020203" pitchFamily="34" charset="0"/>
                        </a:rPr>
                        <a:t>552060-0</a:t>
                      </a:r>
                    </a:p>
                  </a:txBody>
                  <a:tcPr marL="9525" marR="9525" marT="9525" marB="0" anchor="ctr">
                    <a:lnL>
                      <a:noFill/>
                    </a:lnL>
                    <a:lnR>
                      <a:noFill/>
                    </a:lnR>
                    <a:lnT>
                      <a:noFill/>
                    </a:lnT>
                    <a:lnB w="12700" cmpd="sng">
                      <a:noFill/>
                    </a:lnB>
                    <a:lnTlToBr w="12700" cmpd="sng">
                      <a:noFill/>
                      <a:prstDash val="solid"/>
                    </a:lnTlToBr>
                    <a:lnBlToTr w="12700" cmpd="sng">
                      <a:noFill/>
                      <a:prstDash val="solid"/>
                    </a:lnBlToTr>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nl-NL" sz="1000" b="0" i="0" u="none" strike="noStrike" kern="1200" cap="none" spc="0" normalizeH="0" baseline="0" noProof="0">
                          <a:ln>
                            <a:noFill/>
                          </a:ln>
                          <a:solidFill>
                            <a:schemeClr val="tx1"/>
                          </a:solidFill>
                          <a:effectLst/>
                          <a:uLnTx/>
                          <a:uFillTx/>
                          <a:latin typeface="Tunga" panose="020B0502040204020203" pitchFamily="34" charset="0"/>
                          <a:ea typeface="+mn-ea"/>
                          <a:cs typeface="Tunga" panose="020B0502040204020203" pitchFamily="34" charset="0"/>
                        </a:rPr>
                        <a:t>40FT</a:t>
                      </a:r>
                      <a:endParaRPr kumimoji="0" lang="nl-NL" sz="1000" b="0" i="0" u="none" strike="noStrike" kern="1200" cap="none" spc="0" normalizeH="0" baseline="0" noProof="0" dirty="0">
                        <a:ln>
                          <a:noFill/>
                        </a:ln>
                        <a:solidFill>
                          <a:schemeClr val="tx1"/>
                        </a:solidFill>
                        <a:effectLst/>
                        <a:uLnTx/>
                        <a:uFillTx/>
                        <a:latin typeface="Tunga" panose="020B0502040204020203" pitchFamily="34" charset="0"/>
                        <a:ea typeface="+mn-ea"/>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tc>
                  <a:txBody>
                    <a:bodyPr/>
                    <a:lstStyle/>
                    <a:p>
                      <a:r>
                        <a:rPr lang="nl-NL" sz="1000" i="0" dirty="0" err="1">
                          <a:solidFill>
                            <a:schemeClr val="tx1"/>
                          </a:solidFill>
                          <a:latin typeface="Tunga" panose="020B0502040204020203" pitchFamily="34" charset="0"/>
                          <a:cs typeface="Tunga" panose="020B0502040204020203" pitchFamily="34" charset="0"/>
                        </a:rPr>
                        <a:t>Maersk</a:t>
                      </a:r>
                      <a:endParaRPr lang="nl-NL" sz="1000" i="0" dirty="0">
                        <a:solidFill>
                          <a:schemeClr val="tx1"/>
                        </a:solidFill>
                        <a:latin typeface="Tunga" panose="020B0502040204020203" pitchFamily="34" charset="0"/>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nl-NL" sz="1000" b="0" i="0" u="none" strike="noStrike" kern="1200" cap="none" spc="0" normalizeH="0" baseline="0" noProof="0" dirty="0">
                          <a:ln>
                            <a:noFill/>
                          </a:ln>
                          <a:solidFill>
                            <a:schemeClr val="tx1"/>
                          </a:solidFill>
                          <a:effectLst/>
                          <a:uLnTx/>
                          <a:uFillTx/>
                          <a:latin typeface="Tunga" panose="020B0502040204020203" pitchFamily="34" charset="0"/>
                          <a:ea typeface="+mn-ea"/>
                          <a:cs typeface="Tunga" panose="020B0502040204020203" pitchFamily="34" charset="0"/>
                        </a:rPr>
                        <a:t>Breda</a:t>
                      </a:r>
                    </a:p>
                  </a:txBody>
                  <a:tcPr>
                    <a:lnL>
                      <a:noFill/>
                    </a:lnL>
                    <a:lnR>
                      <a:noFill/>
                    </a:lnR>
                    <a:lnT>
                      <a:noFill/>
                    </a:lnT>
                    <a:lnB w="12700" cmpd="sng">
                      <a:noFill/>
                    </a:lnB>
                    <a:lnTlToBr w="12700" cmpd="sng">
                      <a:noFill/>
                      <a:prstDash val="solid"/>
                    </a:lnTlToBr>
                    <a:lnBlToTr w="12700" cmpd="sng">
                      <a:noFill/>
                      <a:prstDash val="solid"/>
                    </a:lnBlToTr>
                  </a:tcPr>
                </a:tc>
                <a:tc>
                  <a:txBody>
                    <a:bodyPr/>
                    <a:lstStyle/>
                    <a:p>
                      <a:r>
                        <a:rPr lang="nl-NL" sz="1000" i="0" dirty="0">
                          <a:solidFill>
                            <a:schemeClr val="tx1"/>
                          </a:solidFill>
                          <a:latin typeface="Tunga" panose="020B0502040204020203" pitchFamily="34" charset="0"/>
                          <a:cs typeface="Tunga" panose="020B0502040204020203" pitchFamily="34" charset="0"/>
                        </a:rPr>
                        <a:t>15.150</a:t>
                      </a:r>
                    </a:p>
                  </a:txBody>
                  <a:tcPr>
                    <a:lnL>
                      <a:noFill/>
                    </a:lnL>
                    <a:lnR>
                      <a:noFill/>
                    </a:lnR>
                    <a:lnT>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401745415"/>
                  </a:ext>
                </a:extLst>
              </a:tr>
              <a:tr h="290979">
                <a:tc>
                  <a:txBody>
                    <a:bodyPr/>
                    <a:lstStyle/>
                    <a:p>
                      <a:endParaRPr lang="nl-NL" sz="1000" i="0" dirty="0">
                        <a:solidFill>
                          <a:schemeClr val="tx1"/>
                        </a:solidFill>
                        <a:latin typeface="Tunga" panose="020B0502040204020203" pitchFamily="34" charset="0"/>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tc>
                  <a:txBody>
                    <a:bodyPr/>
                    <a:lstStyle/>
                    <a:p>
                      <a:pPr algn="l" fontAlgn="b"/>
                      <a:r>
                        <a:rPr lang="nl-NL" sz="1000" b="0" i="0" kern="1200" dirty="0">
                          <a:solidFill>
                            <a:schemeClr val="tx1"/>
                          </a:solidFill>
                          <a:effectLst/>
                          <a:latin typeface="Tunga" panose="020B0502040204020203" pitchFamily="34" charset="0"/>
                          <a:ea typeface="+mn-ea"/>
                          <a:cs typeface="Tunga" panose="020B0502040204020203" pitchFamily="34" charset="0"/>
                        </a:rPr>
                        <a:t>CMAU</a:t>
                      </a:r>
                      <a:r>
                        <a:rPr lang="nl-NL" sz="1000" b="0" i="0" u="none" strike="noStrike" dirty="0">
                          <a:solidFill>
                            <a:schemeClr val="tx1"/>
                          </a:solidFill>
                          <a:effectLst/>
                          <a:latin typeface="Tunga" panose="020B0502040204020203" pitchFamily="34" charset="0"/>
                          <a:cs typeface="Tunga" panose="020B0502040204020203" pitchFamily="34" charset="0"/>
                        </a:rPr>
                        <a:t>892344-6</a:t>
                      </a:r>
                    </a:p>
                  </a:txBody>
                  <a:tcPr marL="9525" marR="9525" marT="9525" marB="0" anchor="ctr">
                    <a:lnL>
                      <a:noFill/>
                    </a:lnL>
                    <a:lnR>
                      <a:noFill/>
                    </a:lnR>
                    <a:lnT>
                      <a:noFill/>
                    </a:lnT>
                    <a:lnB w="12700" cmpd="sng">
                      <a:noFill/>
                    </a:lnB>
                    <a:lnTlToBr w="12700" cmpd="sng">
                      <a:noFill/>
                      <a:prstDash val="solid"/>
                    </a:lnTlToBr>
                    <a:lnBlToTr w="12700" cmpd="sng">
                      <a:noFill/>
                      <a:prstDash val="solid"/>
                    </a:lnBlToTr>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nl-NL" sz="1000" b="0" i="0" u="none" strike="noStrike" kern="1200" cap="none" spc="0" normalizeH="0" baseline="0" noProof="0">
                          <a:ln>
                            <a:noFill/>
                          </a:ln>
                          <a:solidFill>
                            <a:schemeClr val="tx1"/>
                          </a:solidFill>
                          <a:effectLst/>
                          <a:uLnTx/>
                          <a:uFillTx/>
                          <a:latin typeface="Tunga" panose="020B0502040204020203" pitchFamily="34" charset="0"/>
                          <a:ea typeface="+mn-ea"/>
                          <a:cs typeface="Tunga" panose="020B0502040204020203" pitchFamily="34" charset="0"/>
                        </a:rPr>
                        <a:t>40FT</a:t>
                      </a:r>
                      <a:endParaRPr kumimoji="0" lang="nl-NL" sz="1000" b="0" i="0" u="none" strike="noStrike" kern="1200" cap="none" spc="0" normalizeH="0" baseline="0" noProof="0" dirty="0">
                        <a:ln>
                          <a:noFill/>
                        </a:ln>
                        <a:solidFill>
                          <a:schemeClr val="tx1"/>
                        </a:solidFill>
                        <a:effectLst/>
                        <a:uLnTx/>
                        <a:uFillTx/>
                        <a:latin typeface="Tunga" panose="020B0502040204020203" pitchFamily="34" charset="0"/>
                        <a:ea typeface="+mn-ea"/>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tc>
                  <a:txBody>
                    <a:bodyPr/>
                    <a:lstStyle/>
                    <a:p>
                      <a:r>
                        <a:rPr lang="nl-NL" sz="1000" i="0" dirty="0">
                          <a:solidFill>
                            <a:schemeClr val="tx1"/>
                          </a:solidFill>
                          <a:latin typeface="Tunga" panose="020B0502040204020203" pitchFamily="34" charset="0"/>
                          <a:cs typeface="Tunga" panose="020B0502040204020203" pitchFamily="34" charset="0"/>
                        </a:rPr>
                        <a:t>CMA CGM</a:t>
                      </a:r>
                    </a:p>
                  </a:txBody>
                  <a:tcPr>
                    <a:lnL>
                      <a:noFill/>
                    </a:lnL>
                    <a:lnR>
                      <a:noFill/>
                    </a:lnR>
                    <a:lnT>
                      <a:noFill/>
                    </a:lnT>
                    <a:lnB w="12700" cmpd="sng">
                      <a:noFill/>
                    </a:lnB>
                    <a:lnTlToBr w="12700" cmpd="sng">
                      <a:noFill/>
                      <a:prstDash val="solid"/>
                    </a:lnTlToBr>
                    <a:lnBlToTr w="12700" cmpd="sng">
                      <a:noFill/>
                      <a:prstDash val="solid"/>
                    </a:lnBlToTr>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nl-NL" sz="1000" b="0" i="0" u="none" strike="noStrike" kern="1200" cap="none" spc="0" normalizeH="0" baseline="0" noProof="0" dirty="0">
                          <a:ln>
                            <a:noFill/>
                          </a:ln>
                          <a:solidFill>
                            <a:schemeClr val="tx1"/>
                          </a:solidFill>
                          <a:effectLst/>
                          <a:uLnTx/>
                          <a:uFillTx/>
                          <a:latin typeface="Tunga" panose="020B0502040204020203" pitchFamily="34" charset="0"/>
                          <a:ea typeface="+mn-ea"/>
                          <a:cs typeface="Tunga" panose="020B0502040204020203" pitchFamily="34" charset="0"/>
                        </a:rPr>
                        <a:t>Groningen</a:t>
                      </a:r>
                    </a:p>
                  </a:txBody>
                  <a:tcPr>
                    <a:lnL>
                      <a:noFill/>
                    </a:lnL>
                    <a:lnR>
                      <a:noFill/>
                    </a:lnR>
                    <a:lnT>
                      <a:noFill/>
                    </a:lnT>
                    <a:lnB w="12700" cmpd="sng">
                      <a:noFill/>
                    </a:lnB>
                    <a:lnTlToBr w="12700" cmpd="sng">
                      <a:noFill/>
                      <a:prstDash val="solid"/>
                    </a:lnTlToBr>
                    <a:lnBlToTr w="12700" cmpd="sng">
                      <a:noFill/>
                      <a:prstDash val="solid"/>
                    </a:lnBlToTr>
                  </a:tcPr>
                </a:tc>
                <a:tc>
                  <a:txBody>
                    <a:bodyPr/>
                    <a:lstStyle/>
                    <a:p>
                      <a:r>
                        <a:rPr lang="nl-NL" sz="1000" i="0" dirty="0">
                          <a:solidFill>
                            <a:schemeClr val="tx1"/>
                          </a:solidFill>
                          <a:latin typeface="Tunga" panose="020B0502040204020203" pitchFamily="34" charset="0"/>
                          <a:cs typeface="Tunga" panose="020B0502040204020203" pitchFamily="34" charset="0"/>
                        </a:rPr>
                        <a:t>18.250</a:t>
                      </a:r>
                    </a:p>
                  </a:txBody>
                  <a:tcPr>
                    <a:lnL>
                      <a:noFill/>
                    </a:lnL>
                    <a:lnR>
                      <a:noFill/>
                    </a:lnR>
                    <a:lnT>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1490536927"/>
                  </a:ext>
                </a:extLst>
              </a:tr>
              <a:tr h="290979">
                <a:tc>
                  <a:txBody>
                    <a:bodyPr/>
                    <a:lstStyle/>
                    <a:p>
                      <a:endParaRPr lang="nl-NL" sz="1000" i="0" dirty="0">
                        <a:solidFill>
                          <a:schemeClr val="tx1"/>
                        </a:solidFill>
                        <a:latin typeface="Tunga" panose="020B0502040204020203" pitchFamily="34" charset="0"/>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tc>
                  <a:txBody>
                    <a:bodyPr/>
                    <a:lstStyle/>
                    <a:p>
                      <a:pPr algn="l" fontAlgn="b"/>
                      <a:r>
                        <a:rPr lang="nl-NL" sz="1000" b="0" i="0" kern="1200" dirty="0">
                          <a:solidFill>
                            <a:schemeClr val="tx1"/>
                          </a:solidFill>
                          <a:effectLst/>
                          <a:latin typeface="Tunga" panose="020B0502040204020203" pitchFamily="34" charset="0"/>
                          <a:ea typeface="+mn-ea"/>
                          <a:cs typeface="Tunga" panose="020B0502040204020203" pitchFamily="34" charset="0"/>
                        </a:rPr>
                        <a:t>HLXU</a:t>
                      </a:r>
                      <a:r>
                        <a:rPr lang="nl-NL" sz="1000" b="0" i="0" u="none" strike="noStrike" dirty="0">
                          <a:solidFill>
                            <a:schemeClr val="tx1"/>
                          </a:solidFill>
                          <a:effectLst/>
                          <a:latin typeface="Tunga" panose="020B0502040204020203" pitchFamily="34" charset="0"/>
                          <a:cs typeface="Tunga" panose="020B0502040204020203" pitchFamily="34" charset="0"/>
                        </a:rPr>
                        <a:t>582901-4</a:t>
                      </a:r>
                    </a:p>
                  </a:txBody>
                  <a:tcPr marL="9525" marR="9525" marT="9525" marB="0" anchor="ctr">
                    <a:lnL>
                      <a:noFill/>
                    </a:lnL>
                    <a:lnR>
                      <a:noFill/>
                    </a:lnR>
                    <a:lnT>
                      <a:noFill/>
                    </a:lnT>
                    <a:lnB w="12700" cmpd="sng">
                      <a:noFill/>
                    </a:lnB>
                    <a:lnTlToBr w="12700" cmpd="sng">
                      <a:noFill/>
                      <a:prstDash val="solid"/>
                    </a:lnTlToBr>
                    <a:lnBlToTr w="12700" cmpd="sng">
                      <a:noFill/>
                      <a:prstDash val="solid"/>
                    </a:lnBlToTr>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nl-NL" sz="1000" b="0" i="0" u="none" strike="noStrike" kern="1200" cap="none" spc="0" normalizeH="0" baseline="0" noProof="0">
                          <a:ln>
                            <a:noFill/>
                          </a:ln>
                          <a:solidFill>
                            <a:schemeClr val="tx1"/>
                          </a:solidFill>
                          <a:effectLst/>
                          <a:uLnTx/>
                          <a:uFillTx/>
                          <a:latin typeface="Tunga" panose="020B0502040204020203" pitchFamily="34" charset="0"/>
                          <a:ea typeface="+mn-ea"/>
                          <a:cs typeface="Tunga" panose="020B0502040204020203" pitchFamily="34" charset="0"/>
                        </a:rPr>
                        <a:t>40FT</a:t>
                      </a:r>
                      <a:endParaRPr kumimoji="0" lang="nl-NL" sz="1000" b="0" i="0" u="none" strike="noStrike" kern="1200" cap="none" spc="0" normalizeH="0" baseline="0" noProof="0" dirty="0">
                        <a:ln>
                          <a:noFill/>
                        </a:ln>
                        <a:solidFill>
                          <a:schemeClr val="tx1"/>
                        </a:solidFill>
                        <a:effectLst/>
                        <a:uLnTx/>
                        <a:uFillTx/>
                        <a:latin typeface="Tunga" panose="020B0502040204020203" pitchFamily="34" charset="0"/>
                        <a:ea typeface="+mn-ea"/>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tc>
                  <a:txBody>
                    <a:bodyPr/>
                    <a:lstStyle/>
                    <a:p>
                      <a:r>
                        <a:rPr lang="nl-NL" sz="1000" i="0" dirty="0" err="1">
                          <a:solidFill>
                            <a:schemeClr val="tx1"/>
                          </a:solidFill>
                          <a:latin typeface="Tunga" panose="020B0502040204020203" pitchFamily="34" charset="0"/>
                          <a:cs typeface="Tunga" panose="020B0502040204020203" pitchFamily="34" charset="0"/>
                        </a:rPr>
                        <a:t>Hapag</a:t>
                      </a:r>
                      <a:r>
                        <a:rPr lang="nl-NL" sz="1000" i="0" dirty="0">
                          <a:solidFill>
                            <a:schemeClr val="tx1"/>
                          </a:solidFill>
                          <a:latin typeface="Tunga" panose="020B0502040204020203" pitchFamily="34" charset="0"/>
                          <a:cs typeface="Tunga" panose="020B0502040204020203" pitchFamily="34" charset="0"/>
                        </a:rPr>
                        <a:t> Lloyd</a:t>
                      </a:r>
                    </a:p>
                  </a:txBody>
                  <a:tcPr>
                    <a:lnL>
                      <a:noFill/>
                    </a:lnL>
                    <a:lnR>
                      <a:noFill/>
                    </a:lnR>
                    <a:lnT>
                      <a:noFill/>
                    </a:lnT>
                    <a:lnB w="12700" cmpd="sng">
                      <a:noFill/>
                    </a:lnB>
                    <a:lnTlToBr w="12700" cmpd="sng">
                      <a:noFill/>
                      <a:prstDash val="solid"/>
                    </a:lnTlToBr>
                    <a:lnBlToTr w="12700" cmpd="sng">
                      <a:noFill/>
                      <a:prstDash val="solid"/>
                    </a:lnBlToTr>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nl-NL" sz="1000" b="0" i="0" u="none" strike="noStrike" kern="1200" cap="none" spc="0" normalizeH="0" baseline="0" noProof="0" dirty="0">
                          <a:ln>
                            <a:noFill/>
                          </a:ln>
                          <a:solidFill>
                            <a:schemeClr val="tx1"/>
                          </a:solidFill>
                          <a:effectLst/>
                          <a:uLnTx/>
                          <a:uFillTx/>
                          <a:latin typeface="Tunga" panose="020B0502040204020203" pitchFamily="34" charset="0"/>
                          <a:ea typeface="+mn-ea"/>
                          <a:cs typeface="Tunga" panose="020B0502040204020203" pitchFamily="34" charset="0"/>
                        </a:rPr>
                        <a:t>Den Helder</a:t>
                      </a:r>
                    </a:p>
                  </a:txBody>
                  <a:tcPr>
                    <a:lnL>
                      <a:noFill/>
                    </a:lnL>
                    <a:lnR>
                      <a:noFill/>
                    </a:lnR>
                    <a:lnT>
                      <a:noFill/>
                    </a:lnT>
                    <a:lnB w="12700" cmpd="sng">
                      <a:noFill/>
                    </a:lnB>
                    <a:lnTlToBr w="12700" cmpd="sng">
                      <a:noFill/>
                      <a:prstDash val="solid"/>
                    </a:lnTlToBr>
                    <a:lnBlToTr w="12700" cmpd="sng">
                      <a:noFill/>
                      <a:prstDash val="solid"/>
                    </a:lnBlToTr>
                  </a:tcPr>
                </a:tc>
                <a:tc>
                  <a:txBody>
                    <a:bodyPr/>
                    <a:lstStyle/>
                    <a:p>
                      <a:r>
                        <a:rPr lang="nl-NL" sz="1000" i="0" dirty="0">
                          <a:solidFill>
                            <a:schemeClr val="tx1"/>
                          </a:solidFill>
                          <a:latin typeface="Tunga" panose="020B0502040204020203" pitchFamily="34" charset="0"/>
                          <a:cs typeface="Tunga" panose="020B0502040204020203" pitchFamily="34" charset="0"/>
                        </a:rPr>
                        <a:t>19.000</a:t>
                      </a:r>
                    </a:p>
                  </a:txBody>
                  <a:tcPr>
                    <a:lnL>
                      <a:noFill/>
                    </a:lnL>
                    <a:lnR>
                      <a:noFill/>
                    </a:lnR>
                    <a:lnT>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1118260733"/>
                  </a:ext>
                </a:extLst>
              </a:tr>
              <a:tr h="290979">
                <a:tc>
                  <a:txBody>
                    <a:bodyPr/>
                    <a:lstStyle/>
                    <a:p>
                      <a:endParaRPr lang="nl-NL" sz="1000" i="0">
                        <a:solidFill>
                          <a:schemeClr val="tx1"/>
                        </a:solidFill>
                        <a:latin typeface="Tunga" panose="020B0502040204020203" pitchFamily="34" charset="0"/>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tc>
                  <a:txBody>
                    <a:bodyPr/>
                    <a:lstStyle/>
                    <a:p>
                      <a:pPr algn="l" fontAlgn="b"/>
                      <a:r>
                        <a:rPr lang="nl-NL" sz="1000" b="0" i="0" kern="1200" dirty="0">
                          <a:solidFill>
                            <a:schemeClr val="tx1"/>
                          </a:solidFill>
                          <a:effectLst/>
                          <a:latin typeface="Tunga" panose="020B0502040204020203" pitchFamily="34" charset="0"/>
                          <a:ea typeface="+mn-ea"/>
                          <a:cs typeface="Tunga" panose="020B0502040204020203" pitchFamily="34" charset="0"/>
                        </a:rPr>
                        <a:t>CMAU</a:t>
                      </a:r>
                      <a:r>
                        <a:rPr lang="nl-NL" sz="1000" b="0" i="0" u="none" strike="noStrike" dirty="0">
                          <a:solidFill>
                            <a:schemeClr val="tx1"/>
                          </a:solidFill>
                          <a:effectLst/>
                          <a:latin typeface="Tunga" panose="020B0502040204020203" pitchFamily="34" charset="0"/>
                          <a:cs typeface="Tunga" panose="020B0502040204020203" pitchFamily="34" charset="0"/>
                        </a:rPr>
                        <a:t>918312-8</a:t>
                      </a:r>
                    </a:p>
                  </a:txBody>
                  <a:tcPr marL="9525" marR="9525" marT="9525" marB="0" anchor="ctr">
                    <a:lnL>
                      <a:noFill/>
                    </a:lnL>
                    <a:lnR>
                      <a:noFill/>
                    </a:lnR>
                    <a:lnT>
                      <a:noFill/>
                    </a:lnT>
                    <a:lnB w="12700" cmpd="sng">
                      <a:noFill/>
                    </a:lnB>
                    <a:lnTlToBr w="12700" cmpd="sng">
                      <a:noFill/>
                      <a:prstDash val="solid"/>
                    </a:lnTlToBr>
                    <a:lnBlToTr w="12700" cmpd="sng">
                      <a:noFill/>
                      <a:prstDash val="solid"/>
                    </a:lnBlToTr>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nl-NL" sz="1000" b="0" i="0" u="none" strike="noStrike" kern="1200" cap="none" spc="0" normalizeH="0" baseline="0" noProof="0" dirty="0">
                          <a:ln>
                            <a:noFill/>
                          </a:ln>
                          <a:solidFill>
                            <a:schemeClr val="tx1"/>
                          </a:solidFill>
                          <a:effectLst/>
                          <a:uLnTx/>
                          <a:uFillTx/>
                          <a:latin typeface="Tunga" panose="020B0502040204020203" pitchFamily="34" charset="0"/>
                          <a:ea typeface="+mn-ea"/>
                          <a:cs typeface="Tunga" panose="020B0502040204020203" pitchFamily="34" charset="0"/>
                        </a:rPr>
                        <a:t>40FT</a:t>
                      </a:r>
                    </a:p>
                  </a:txBody>
                  <a:tcPr>
                    <a:lnL>
                      <a:noFill/>
                    </a:lnL>
                    <a:lnR>
                      <a:noFill/>
                    </a:lnR>
                    <a:lnT>
                      <a:noFill/>
                    </a:lnT>
                    <a:lnB w="12700" cmpd="sng">
                      <a:noFill/>
                    </a:lnB>
                    <a:lnTlToBr w="12700" cmpd="sng">
                      <a:noFill/>
                      <a:prstDash val="solid"/>
                    </a:lnTlToBr>
                    <a:lnBlToTr w="12700" cmpd="sng">
                      <a:noFill/>
                      <a:prstDash val="solid"/>
                    </a:lnBlToTr>
                  </a:tcPr>
                </a:tc>
                <a:tc>
                  <a:txBody>
                    <a:bodyPr/>
                    <a:lstStyle/>
                    <a:p>
                      <a:r>
                        <a:rPr lang="nl-NL" sz="1000" i="0" dirty="0">
                          <a:solidFill>
                            <a:schemeClr val="tx1"/>
                          </a:solidFill>
                          <a:latin typeface="Tunga" panose="020B0502040204020203" pitchFamily="34" charset="0"/>
                          <a:cs typeface="Tunga" panose="020B0502040204020203" pitchFamily="34" charset="0"/>
                        </a:rPr>
                        <a:t>CMA CGM</a:t>
                      </a:r>
                    </a:p>
                  </a:txBody>
                  <a:tcPr>
                    <a:lnL>
                      <a:noFill/>
                    </a:lnL>
                    <a:lnR>
                      <a:noFill/>
                    </a:lnR>
                    <a:lnT>
                      <a:noFill/>
                    </a:lnT>
                    <a:lnB w="12700" cmpd="sng">
                      <a:noFill/>
                    </a:lnB>
                    <a:lnTlToBr w="12700" cmpd="sng">
                      <a:noFill/>
                      <a:prstDash val="solid"/>
                    </a:lnTlToBr>
                    <a:lnBlToTr w="12700" cmpd="sng">
                      <a:noFill/>
                      <a:prstDash val="solid"/>
                    </a:lnBlToTr>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nl-NL" sz="1000" b="0" i="0" u="none" strike="noStrike" kern="1200" cap="none" spc="0" normalizeH="0" baseline="0" noProof="0" dirty="0">
                          <a:ln>
                            <a:noFill/>
                          </a:ln>
                          <a:solidFill>
                            <a:schemeClr val="tx1"/>
                          </a:solidFill>
                          <a:effectLst/>
                          <a:uLnTx/>
                          <a:uFillTx/>
                          <a:latin typeface="Tunga" panose="020B0502040204020203" pitchFamily="34" charset="0"/>
                          <a:ea typeface="+mn-ea"/>
                          <a:cs typeface="Tunga" panose="020B0502040204020203" pitchFamily="34" charset="0"/>
                        </a:rPr>
                        <a:t>Eindhoven</a:t>
                      </a:r>
                    </a:p>
                  </a:txBody>
                  <a:tcPr>
                    <a:lnL>
                      <a:noFill/>
                    </a:lnL>
                    <a:lnR>
                      <a:noFill/>
                    </a:lnR>
                    <a:lnT>
                      <a:noFill/>
                    </a:lnT>
                    <a:lnB w="12700" cmpd="sng">
                      <a:noFill/>
                    </a:lnB>
                    <a:lnTlToBr w="12700" cmpd="sng">
                      <a:noFill/>
                      <a:prstDash val="solid"/>
                    </a:lnTlToBr>
                    <a:lnBlToTr w="12700" cmpd="sng">
                      <a:noFill/>
                      <a:prstDash val="solid"/>
                    </a:lnBlToTr>
                  </a:tcPr>
                </a:tc>
                <a:tc>
                  <a:txBody>
                    <a:bodyPr/>
                    <a:lstStyle/>
                    <a:p>
                      <a:r>
                        <a:rPr lang="nl-NL" sz="1000" i="0" dirty="0">
                          <a:solidFill>
                            <a:schemeClr val="tx1"/>
                          </a:solidFill>
                          <a:latin typeface="Tunga" panose="020B0502040204020203" pitchFamily="34" charset="0"/>
                          <a:cs typeface="Tunga" panose="020B0502040204020203" pitchFamily="34" charset="0"/>
                        </a:rPr>
                        <a:t>11.000</a:t>
                      </a:r>
                    </a:p>
                  </a:txBody>
                  <a:tcPr>
                    <a:lnL>
                      <a:noFill/>
                    </a:lnL>
                    <a:lnR>
                      <a:noFill/>
                    </a:lnR>
                    <a:lnT>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1520971172"/>
                  </a:ext>
                </a:extLst>
              </a:tr>
              <a:tr h="290979">
                <a:tc>
                  <a:txBody>
                    <a:bodyPr/>
                    <a:lstStyle/>
                    <a:p>
                      <a:endParaRPr lang="nl-NL" sz="1000" i="0">
                        <a:solidFill>
                          <a:schemeClr val="tx1"/>
                        </a:solidFill>
                        <a:latin typeface="Tunga" panose="020B0502040204020203" pitchFamily="34" charset="0"/>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tc>
                  <a:txBody>
                    <a:bodyPr/>
                    <a:lstStyle/>
                    <a:p>
                      <a:pPr algn="l" fontAlgn="b"/>
                      <a:r>
                        <a:rPr lang="nl-NL" sz="1000" b="0" i="0" kern="1200" dirty="0">
                          <a:solidFill>
                            <a:schemeClr val="tx1"/>
                          </a:solidFill>
                          <a:effectLst/>
                          <a:latin typeface="Tunga" panose="020B0502040204020203" pitchFamily="34" charset="0"/>
                          <a:ea typeface="+mn-ea"/>
                          <a:cs typeface="Tunga" panose="020B0502040204020203" pitchFamily="34" charset="0"/>
                        </a:rPr>
                        <a:t>SUDU</a:t>
                      </a:r>
                      <a:r>
                        <a:rPr lang="nl-NL" sz="1000" b="0" i="0" u="none" strike="noStrike" dirty="0">
                          <a:solidFill>
                            <a:schemeClr val="tx1"/>
                          </a:solidFill>
                          <a:effectLst/>
                          <a:latin typeface="Tunga" panose="020B0502040204020203" pitchFamily="34" charset="0"/>
                          <a:cs typeface="Tunga" panose="020B0502040204020203" pitchFamily="34" charset="0"/>
                        </a:rPr>
                        <a:t>962443-4</a:t>
                      </a:r>
                    </a:p>
                  </a:txBody>
                  <a:tcPr marL="9525" marR="9525" marT="9525" marB="0" anchor="ctr">
                    <a:lnL>
                      <a:noFill/>
                    </a:lnL>
                    <a:lnR>
                      <a:noFill/>
                    </a:lnR>
                    <a:lnT>
                      <a:noFill/>
                    </a:lnT>
                    <a:lnB w="12700" cmpd="sng">
                      <a:noFill/>
                    </a:lnB>
                    <a:lnTlToBr w="12700" cmpd="sng">
                      <a:noFill/>
                      <a:prstDash val="solid"/>
                    </a:lnTlToBr>
                    <a:lnBlToTr w="12700" cmpd="sng">
                      <a:noFill/>
                      <a:prstDash val="solid"/>
                    </a:lnBlToTr>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nl-NL" sz="1000" b="0" i="0" u="none" strike="noStrike" kern="1200" cap="none" spc="0" normalizeH="0" baseline="0" noProof="0">
                          <a:ln>
                            <a:noFill/>
                          </a:ln>
                          <a:solidFill>
                            <a:schemeClr val="tx1"/>
                          </a:solidFill>
                          <a:effectLst/>
                          <a:uLnTx/>
                          <a:uFillTx/>
                          <a:latin typeface="Tunga" panose="020B0502040204020203" pitchFamily="34" charset="0"/>
                          <a:ea typeface="+mn-ea"/>
                          <a:cs typeface="Tunga" panose="020B0502040204020203" pitchFamily="34" charset="0"/>
                        </a:rPr>
                        <a:t>40FT</a:t>
                      </a:r>
                      <a:endParaRPr kumimoji="0" lang="nl-NL" sz="1000" b="0" i="0" u="none" strike="noStrike" kern="1200" cap="none" spc="0" normalizeH="0" baseline="0" noProof="0" dirty="0">
                        <a:ln>
                          <a:noFill/>
                        </a:ln>
                        <a:solidFill>
                          <a:schemeClr val="tx1"/>
                        </a:solidFill>
                        <a:effectLst/>
                        <a:uLnTx/>
                        <a:uFillTx/>
                        <a:latin typeface="Tunga" panose="020B0502040204020203" pitchFamily="34" charset="0"/>
                        <a:ea typeface="+mn-ea"/>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tc>
                  <a:txBody>
                    <a:bodyPr/>
                    <a:lstStyle/>
                    <a:p>
                      <a:r>
                        <a:rPr lang="nl-NL" sz="1000" i="0" dirty="0">
                          <a:solidFill>
                            <a:schemeClr val="tx1"/>
                          </a:solidFill>
                          <a:latin typeface="Tunga" panose="020B0502040204020203" pitchFamily="34" charset="0"/>
                          <a:cs typeface="Tunga" panose="020B0502040204020203" pitchFamily="34" charset="0"/>
                        </a:rPr>
                        <a:t>Hamburg </a:t>
                      </a:r>
                      <a:r>
                        <a:rPr lang="nl-NL" sz="1000" i="0" dirty="0" err="1">
                          <a:solidFill>
                            <a:schemeClr val="tx1"/>
                          </a:solidFill>
                          <a:latin typeface="Tunga" panose="020B0502040204020203" pitchFamily="34" charset="0"/>
                          <a:cs typeface="Tunga" panose="020B0502040204020203" pitchFamily="34" charset="0"/>
                        </a:rPr>
                        <a:t>Sud</a:t>
                      </a:r>
                      <a:endParaRPr lang="nl-NL" sz="1000" i="0" dirty="0">
                        <a:solidFill>
                          <a:schemeClr val="tx1"/>
                        </a:solidFill>
                        <a:latin typeface="Tunga" panose="020B0502040204020203" pitchFamily="34" charset="0"/>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nl-NL" sz="1000" b="0" i="0" u="none" strike="noStrike" kern="1200" cap="none" spc="0" normalizeH="0" baseline="0" noProof="0" dirty="0">
                          <a:ln>
                            <a:noFill/>
                          </a:ln>
                          <a:solidFill>
                            <a:schemeClr val="tx1"/>
                          </a:solidFill>
                          <a:effectLst/>
                          <a:uLnTx/>
                          <a:uFillTx/>
                          <a:latin typeface="Tunga" panose="020B0502040204020203" pitchFamily="34" charset="0"/>
                          <a:ea typeface="+mn-ea"/>
                          <a:cs typeface="Tunga" panose="020B0502040204020203" pitchFamily="34" charset="0"/>
                        </a:rPr>
                        <a:t>Utrecht</a:t>
                      </a:r>
                    </a:p>
                  </a:txBody>
                  <a:tcPr>
                    <a:lnL>
                      <a:noFill/>
                    </a:lnL>
                    <a:lnR>
                      <a:noFill/>
                    </a:lnR>
                    <a:lnT>
                      <a:noFill/>
                    </a:lnT>
                    <a:lnB w="12700" cmpd="sng">
                      <a:noFill/>
                    </a:lnB>
                    <a:lnTlToBr w="12700" cmpd="sng">
                      <a:noFill/>
                      <a:prstDash val="solid"/>
                    </a:lnTlToBr>
                    <a:lnBlToTr w="12700" cmpd="sng">
                      <a:noFill/>
                      <a:prstDash val="solid"/>
                    </a:lnBlToTr>
                  </a:tcPr>
                </a:tc>
                <a:tc>
                  <a:txBody>
                    <a:bodyPr/>
                    <a:lstStyle/>
                    <a:p>
                      <a:r>
                        <a:rPr lang="nl-NL" sz="1000" i="0" dirty="0">
                          <a:solidFill>
                            <a:schemeClr val="tx1"/>
                          </a:solidFill>
                          <a:latin typeface="Tunga" panose="020B0502040204020203" pitchFamily="34" charset="0"/>
                          <a:cs typeface="Tunga" panose="020B0502040204020203" pitchFamily="34" charset="0"/>
                        </a:rPr>
                        <a:t>9.400</a:t>
                      </a:r>
                    </a:p>
                  </a:txBody>
                  <a:tcPr>
                    <a:lnL>
                      <a:noFill/>
                    </a:lnL>
                    <a:lnR>
                      <a:noFill/>
                    </a:lnR>
                    <a:lnT>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1969266291"/>
                  </a:ext>
                </a:extLst>
              </a:tr>
              <a:tr h="290979">
                <a:tc>
                  <a:txBody>
                    <a:bodyPr/>
                    <a:lstStyle/>
                    <a:p>
                      <a:endParaRPr lang="nl-NL" sz="1000" i="0">
                        <a:solidFill>
                          <a:schemeClr val="tx1"/>
                        </a:solidFill>
                        <a:latin typeface="Tunga" panose="020B0502040204020203" pitchFamily="34" charset="0"/>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tc>
                  <a:txBody>
                    <a:bodyPr/>
                    <a:lstStyle/>
                    <a:p>
                      <a:pPr algn="l" fontAlgn="b"/>
                      <a:r>
                        <a:rPr lang="nl-NL" sz="1000" b="0" i="0" kern="1200" dirty="0">
                          <a:solidFill>
                            <a:schemeClr val="tx1"/>
                          </a:solidFill>
                          <a:effectLst/>
                          <a:latin typeface="Tunga" panose="020B0502040204020203" pitchFamily="34" charset="0"/>
                          <a:ea typeface="+mn-ea"/>
                          <a:cs typeface="Tunga" panose="020B0502040204020203" pitchFamily="34" charset="0"/>
                        </a:rPr>
                        <a:t>MSKU</a:t>
                      </a:r>
                      <a:r>
                        <a:rPr lang="nl-NL" sz="1000" b="0" i="0" u="none" strike="noStrike" dirty="0">
                          <a:solidFill>
                            <a:schemeClr val="tx1"/>
                          </a:solidFill>
                          <a:effectLst/>
                          <a:latin typeface="Tunga" panose="020B0502040204020203" pitchFamily="34" charset="0"/>
                          <a:cs typeface="Tunga" panose="020B0502040204020203" pitchFamily="34" charset="0"/>
                        </a:rPr>
                        <a:t>836237-5</a:t>
                      </a:r>
                    </a:p>
                  </a:txBody>
                  <a:tcPr marL="9525" marR="9525" marT="9525" marB="0" anchor="ctr">
                    <a:lnL>
                      <a:noFill/>
                    </a:lnL>
                    <a:lnR>
                      <a:noFill/>
                    </a:lnR>
                    <a:lnT>
                      <a:noFill/>
                    </a:lnT>
                    <a:lnB w="12700" cmpd="sng">
                      <a:noFill/>
                    </a:lnB>
                    <a:lnTlToBr w="12700" cmpd="sng">
                      <a:noFill/>
                      <a:prstDash val="solid"/>
                    </a:lnTlToBr>
                    <a:lnBlToTr w="12700" cmpd="sng">
                      <a:noFill/>
                      <a:prstDash val="solid"/>
                    </a:lnBlToTr>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nl-NL" sz="1000" b="0" i="0" u="none" strike="noStrike" kern="1200" cap="none" spc="0" normalizeH="0" baseline="0" noProof="0">
                          <a:ln>
                            <a:noFill/>
                          </a:ln>
                          <a:solidFill>
                            <a:schemeClr val="tx1"/>
                          </a:solidFill>
                          <a:effectLst/>
                          <a:uLnTx/>
                          <a:uFillTx/>
                          <a:latin typeface="Tunga" panose="020B0502040204020203" pitchFamily="34" charset="0"/>
                          <a:ea typeface="+mn-ea"/>
                          <a:cs typeface="Tunga" panose="020B0502040204020203" pitchFamily="34" charset="0"/>
                        </a:rPr>
                        <a:t>40FT</a:t>
                      </a:r>
                      <a:endParaRPr kumimoji="0" lang="nl-NL" sz="1000" b="0" i="0" u="none" strike="noStrike" kern="1200" cap="none" spc="0" normalizeH="0" baseline="0" noProof="0" dirty="0">
                        <a:ln>
                          <a:noFill/>
                        </a:ln>
                        <a:solidFill>
                          <a:schemeClr val="tx1"/>
                        </a:solidFill>
                        <a:effectLst/>
                        <a:uLnTx/>
                        <a:uFillTx/>
                        <a:latin typeface="Tunga" panose="020B0502040204020203" pitchFamily="34" charset="0"/>
                        <a:ea typeface="+mn-ea"/>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tc>
                  <a:txBody>
                    <a:bodyPr/>
                    <a:lstStyle/>
                    <a:p>
                      <a:r>
                        <a:rPr lang="nl-NL" sz="1000" i="0" dirty="0" err="1">
                          <a:solidFill>
                            <a:schemeClr val="tx1"/>
                          </a:solidFill>
                          <a:latin typeface="Tunga" panose="020B0502040204020203" pitchFamily="34" charset="0"/>
                          <a:cs typeface="Tunga" panose="020B0502040204020203" pitchFamily="34" charset="0"/>
                        </a:rPr>
                        <a:t>Maersk</a:t>
                      </a:r>
                      <a:endParaRPr lang="nl-NL" sz="1000" i="0" dirty="0">
                        <a:solidFill>
                          <a:schemeClr val="tx1"/>
                        </a:solidFill>
                        <a:latin typeface="Tunga" panose="020B0502040204020203" pitchFamily="34" charset="0"/>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nl-NL" sz="1000" b="0" i="0" u="none" strike="noStrike" kern="1200" cap="none" spc="0" normalizeH="0" baseline="0" noProof="0" dirty="0">
                          <a:ln>
                            <a:noFill/>
                          </a:ln>
                          <a:solidFill>
                            <a:schemeClr val="tx1"/>
                          </a:solidFill>
                          <a:effectLst/>
                          <a:uLnTx/>
                          <a:uFillTx/>
                          <a:latin typeface="Tunga" panose="020B0502040204020203" pitchFamily="34" charset="0"/>
                          <a:ea typeface="+mn-ea"/>
                          <a:cs typeface="Tunga" panose="020B0502040204020203" pitchFamily="34" charset="0"/>
                        </a:rPr>
                        <a:t>Utrecht</a:t>
                      </a:r>
                    </a:p>
                  </a:txBody>
                  <a:tcPr>
                    <a:lnL>
                      <a:noFill/>
                    </a:lnL>
                    <a:lnR>
                      <a:noFill/>
                    </a:lnR>
                    <a:lnT>
                      <a:noFill/>
                    </a:lnT>
                    <a:lnB w="12700" cmpd="sng">
                      <a:noFill/>
                    </a:lnB>
                    <a:lnTlToBr w="12700" cmpd="sng">
                      <a:noFill/>
                      <a:prstDash val="solid"/>
                    </a:lnTlToBr>
                    <a:lnBlToTr w="12700" cmpd="sng">
                      <a:noFill/>
                      <a:prstDash val="solid"/>
                    </a:lnBlToTr>
                  </a:tcPr>
                </a:tc>
                <a:tc>
                  <a:txBody>
                    <a:bodyPr/>
                    <a:lstStyle/>
                    <a:p>
                      <a:r>
                        <a:rPr lang="nl-NL" sz="1000" i="0" dirty="0">
                          <a:solidFill>
                            <a:schemeClr val="tx1"/>
                          </a:solidFill>
                          <a:latin typeface="Tunga" panose="020B0502040204020203" pitchFamily="34" charset="0"/>
                          <a:cs typeface="Tunga" panose="020B0502040204020203" pitchFamily="34" charset="0"/>
                        </a:rPr>
                        <a:t>16.500</a:t>
                      </a:r>
                    </a:p>
                  </a:txBody>
                  <a:tcPr>
                    <a:lnL>
                      <a:noFill/>
                    </a:lnL>
                    <a:lnR>
                      <a:noFill/>
                    </a:lnR>
                    <a:lnT>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4092043339"/>
                  </a:ext>
                </a:extLst>
              </a:tr>
              <a:tr h="290979">
                <a:tc>
                  <a:txBody>
                    <a:bodyPr/>
                    <a:lstStyle/>
                    <a:p>
                      <a:endParaRPr lang="nl-NL" sz="1000" i="0">
                        <a:solidFill>
                          <a:schemeClr val="tx1"/>
                        </a:solidFill>
                        <a:latin typeface="Tunga" panose="020B0502040204020203" pitchFamily="34" charset="0"/>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tc>
                  <a:txBody>
                    <a:bodyPr/>
                    <a:lstStyle/>
                    <a:p>
                      <a:pPr algn="l" fontAlgn="b"/>
                      <a:r>
                        <a:rPr lang="nl-NL" sz="1000" b="0" i="0" kern="1200" dirty="0">
                          <a:solidFill>
                            <a:schemeClr val="tx1"/>
                          </a:solidFill>
                          <a:effectLst/>
                          <a:latin typeface="Tunga" panose="020B0502040204020203" pitchFamily="34" charset="0"/>
                          <a:ea typeface="+mn-ea"/>
                          <a:cs typeface="Tunga" panose="020B0502040204020203" pitchFamily="34" charset="0"/>
                        </a:rPr>
                        <a:t>CMAU</a:t>
                      </a:r>
                      <a:r>
                        <a:rPr lang="nl-NL" sz="1000" b="0" i="0" u="none" strike="noStrike" dirty="0">
                          <a:solidFill>
                            <a:schemeClr val="tx1"/>
                          </a:solidFill>
                          <a:effectLst/>
                          <a:latin typeface="Tunga" panose="020B0502040204020203" pitchFamily="34" charset="0"/>
                          <a:cs typeface="Tunga" panose="020B0502040204020203" pitchFamily="34" charset="0"/>
                        </a:rPr>
                        <a:t>851793-9</a:t>
                      </a:r>
                    </a:p>
                  </a:txBody>
                  <a:tcPr marL="9525" marR="9525" marT="9525" marB="0" anchor="ctr">
                    <a:lnL>
                      <a:noFill/>
                    </a:lnL>
                    <a:lnR>
                      <a:noFill/>
                    </a:lnR>
                    <a:lnT>
                      <a:noFill/>
                    </a:lnT>
                    <a:lnB w="12700" cmpd="sng">
                      <a:noFill/>
                    </a:lnB>
                    <a:lnTlToBr w="12700" cmpd="sng">
                      <a:noFill/>
                      <a:prstDash val="solid"/>
                    </a:lnTlToBr>
                    <a:lnBlToTr w="12700" cmpd="sng">
                      <a:noFill/>
                      <a:prstDash val="solid"/>
                    </a:lnBlToTr>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nl-NL" sz="1000" b="0" i="0" u="none" strike="noStrike" kern="1200" cap="none" spc="0" normalizeH="0" baseline="0" noProof="0" dirty="0">
                          <a:ln>
                            <a:noFill/>
                          </a:ln>
                          <a:solidFill>
                            <a:schemeClr val="tx1"/>
                          </a:solidFill>
                          <a:effectLst/>
                          <a:uLnTx/>
                          <a:uFillTx/>
                          <a:latin typeface="Tunga" panose="020B0502040204020203" pitchFamily="34" charset="0"/>
                          <a:ea typeface="+mn-ea"/>
                          <a:cs typeface="Tunga" panose="020B0502040204020203" pitchFamily="34" charset="0"/>
                        </a:rPr>
                        <a:t>40FT</a:t>
                      </a:r>
                    </a:p>
                  </a:txBody>
                  <a:tcPr>
                    <a:lnL>
                      <a:noFill/>
                    </a:lnL>
                    <a:lnR>
                      <a:noFill/>
                    </a:lnR>
                    <a:lnT>
                      <a:noFill/>
                    </a:lnT>
                    <a:lnB w="12700" cmpd="sng">
                      <a:noFill/>
                    </a:lnB>
                    <a:lnTlToBr w="12700" cmpd="sng">
                      <a:noFill/>
                      <a:prstDash val="solid"/>
                    </a:lnTlToBr>
                    <a:lnBlToTr w="12700" cmpd="sng">
                      <a:noFill/>
                      <a:prstDash val="solid"/>
                    </a:lnBlToTr>
                  </a:tcPr>
                </a:tc>
                <a:tc>
                  <a:txBody>
                    <a:bodyPr/>
                    <a:lstStyle/>
                    <a:p>
                      <a:r>
                        <a:rPr lang="nl-NL" sz="1000" i="0" dirty="0">
                          <a:solidFill>
                            <a:schemeClr val="tx1"/>
                          </a:solidFill>
                          <a:latin typeface="Tunga" panose="020B0502040204020203" pitchFamily="34" charset="0"/>
                          <a:cs typeface="Tunga" panose="020B0502040204020203" pitchFamily="34" charset="0"/>
                        </a:rPr>
                        <a:t>CMA</a:t>
                      </a:r>
                      <a:r>
                        <a:rPr lang="nl-NL" sz="1000" i="0" baseline="0" dirty="0">
                          <a:solidFill>
                            <a:schemeClr val="tx1"/>
                          </a:solidFill>
                          <a:latin typeface="Tunga" panose="020B0502040204020203" pitchFamily="34" charset="0"/>
                          <a:cs typeface="Tunga" panose="020B0502040204020203" pitchFamily="34" charset="0"/>
                        </a:rPr>
                        <a:t> CGM</a:t>
                      </a:r>
                      <a:endParaRPr lang="nl-NL" sz="1000" i="0" dirty="0">
                        <a:solidFill>
                          <a:schemeClr val="tx1"/>
                        </a:solidFill>
                        <a:latin typeface="Tunga" panose="020B0502040204020203" pitchFamily="34" charset="0"/>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nl-NL" sz="1000" b="0" i="0" u="none" strike="noStrike" kern="1200" cap="none" spc="0" normalizeH="0" baseline="0" noProof="0" dirty="0">
                          <a:ln>
                            <a:noFill/>
                          </a:ln>
                          <a:solidFill>
                            <a:schemeClr val="tx1"/>
                          </a:solidFill>
                          <a:effectLst/>
                          <a:uLnTx/>
                          <a:uFillTx/>
                          <a:latin typeface="Tunga" panose="020B0502040204020203" pitchFamily="34" charset="0"/>
                          <a:ea typeface="+mn-ea"/>
                          <a:cs typeface="Tunga" panose="020B0502040204020203" pitchFamily="34" charset="0"/>
                        </a:rPr>
                        <a:t>Den Haag</a:t>
                      </a:r>
                    </a:p>
                  </a:txBody>
                  <a:tcPr>
                    <a:lnL>
                      <a:noFill/>
                    </a:lnL>
                    <a:lnR>
                      <a:noFill/>
                    </a:lnR>
                    <a:lnT>
                      <a:noFill/>
                    </a:lnT>
                    <a:lnB w="12700" cmpd="sng">
                      <a:noFill/>
                    </a:lnB>
                    <a:lnTlToBr w="12700" cmpd="sng">
                      <a:noFill/>
                      <a:prstDash val="solid"/>
                    </a:lnTlToBr>
                    <a:lnBlToTr w="12700" cmpd="sng">
                      <a:noFill/>
                      <a:prstDash val="solid"/>
                    </a:lnBlToTr>
                  </a:tcPr>
                </a:tc>
                <a:tc>
                  <a:txBody>
                    <a:bodyPr/>
                    <a:lstStyle/>
                    <a:p>
                      <a:r>
                        <a:rPr lang="nl-NL" sz="1000" i="0" dirty="0">
                          <a:solidFill>
                            <a:schemeClr val="tx1"/>
                          </a:solidFill>
                          <a:latin typeface="Tunga" panose="020B0502040204020203" pitchFamily="34" charset="0"/>
                          <a:cs typeface="Tunga" panose="020B0502040204020203" pitchFamily="34" charset="0"/>
                        </a:rPr>
                        <a:t>15.000</a:t>
                      </a:r>
                    </a:p>
                  </a:txBody>
                  <a:tcPr>
                    <a:lnL>
                      <a:noFill/>
                    </a:lnL>
                    <a:lnR>
                      <a:noFill/>
                    </a:lnR>
                    <a:lnT>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938998342"/>
                  </a:ext>
                </a:extLst>
              </a:tr>
              <a:tr h="290979">
                <a:tc>
                  <a:txBody>
                    <a:bodyPr/>
                    <a:lstStyle/>
                    <a:p>
                      <a:endParaRPr lang="nl-NL" sz="1000" i="0">
                        <a:solidFill>
                          <a:schemeClr val="tx1"/>
                        </a:solidFill>
                        <a:latin typeface="Tunga" panose="020B0502040204020203" pitchFamily="34" charset="0"/>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tc>
                  <a:txBody>
                    <a:bodyPr/>
                    <a:lstStyle/>
                    <a:p>
                      <a:pPr algn="l" fontAlgn="b"/>
                      <a:r>
                        <a:rPr lang="nl-NL" sz="1000" b="0" i="0" kern="1200" dirty="0">
                          <a:solidFill>
                            <a:schemeClr val="tx1"/>
                          </a:solidFill>
                          <a:effectLst/>
                          <a:latin typeface="Tunga" panose="020B0502040204020203" pitchFamily="34" charset="0"/>
                          <a:ea typeface="+mn-ea"/>
                          <a:cs typeface="Tunga" panose="020B0502040204020203" pitchFamily="34" charset="0"/>
                        </a:rPr>
                        <a:t>NYKU</a:t>
                      </a:r>
                      <a:r>
                        <a:rPr lang="nl-NL" sz="1000" b="0" i="0" u="none" strike="noStrike" dirty="0">
                          <a:solidFill>
                            <a:schemeClr val="tx1"/>
                          </a:solidFill>
                          <a:effectLst/>
                          <a:latin typeface="Tunga" panose="020B0502040204020203" pitchFamily="34" charset="0"/>
                          <a:cs typeface="Tunga" panose="020B0502040204020203" pitchFamily="34" charset="0"/>
                        </a:rPr>
                        <a:t>809459-5</a:t>
                      </a:r>
                    </a:p>
                  </a:txBody>
                  <a:tcPr marL="9525" marR="9525" marT="9525" marB="0" anchor="ctr">
                    <a:lnL>
                      <a:noFill/>
                    </a:lnL>
                    <a:lnR>
                      <a:noFill/>
                    </a:lnR>
                    <a:lnT>
                      <a:noFill/>
                    </a:lnT>
                    <a:lnB w="12700" cmpd="sng">
                      <a:noFill/>
                    </a:lnB>
                    <a:lnTlToBr w="12700" cmpd="sng">
                      <a:noFill/>
                      <a:prstDash val="solid"/>
                    </a:lnTlToBr>
                    <a:lnBlToTr w="12700" cmpd="sng">
                      <a:noFill/>
                      <a:prstDash val="solid"/>
                    </a:lnBlToTr>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nl-NL" sz="1000" b="0" i="0" u="none" strike="noStrike" kern="1200" cap="none" spc="0" normalizeH="0" baseline="0" noProof="0">
                          <a:ln>
                            <a:noFill/>
                          </a:ln>
                          <a:solidFill>
                            <a:schemeClr val="tx1"/>
                          </a:solidFill>
                          <a:effectLst/>
                          <a:uLnTx/>
                          <a:uFillTx/>
                          <a:latin typeface="Tunga" panose="020B0502040204020203" pitchFamily="34" charset="0"/>
                          <a:ea typeface="+mn-ea"/>
                          <a:cs typeface="Tunga" panose="020B0502040204020203" pitchFamily="34" charset="0"/>
                        </a:rPr>
                        <a:t>40FT</a:t>
                      </a:r>
                      <a:endParaRPr kumimoji="0" lang="nl-NL" sz="1000" b="0" i="0" u="none" strike="noStrike" kern="1200" cap="none" spc="0" normalizeH="0" baseline="0" noProof="0" dirty="0">
                        <a:ln>
                          <a:noFill/>
                        </a:ln>
                        <a:solidFill>
                          <a:schemeClr val="tx1"/>
                        </a:solidFill>
                        <a:effectLst/>
                        <a:uLnTx/>
                        <a:uFillTx/>
                        <a:latin typeface="Tunga" panose="020B0502040204020203" pitchFamily="34" charset="0"/>
                        <a:ea typeface="+mn-ea"/>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tc>
                  <a:txBody>
                    <a:bodyPr/>
                    <a:lstStyle/>
                    <a:p>
                      <a:r>
                        <a:rPr lang="nl-NL" sz="1000" i="0" dirty="0">
                          <a:solidFill>
                            <a:schemeClr val="tx1"/>
                          </a:solidFill>
                          <a:latin typeface="Tunga" panose="020B0502040204020203" pitchFamily="34" charset="0"/>
                          <a:cs typeface="Tunga" panose="020B0502040204020203" pitchFamily="34" charset="0"/>
                        </a:rPr>
                        <a:t>NYK</a:t>
                      </a:r>
                    </a:p>
                  </a:txBody>
                  <a:tcPr>
                    <a:lnL>
                      <a:noFill/>
                    </a:lnL>
                    <a:lnR>
                      <a:noFill/>
                    </a:lnR>
                    <a:lnT>
                      <a:noFill/>
                    </a:lnT>
                    <a:lnB w="12700" cmpd="sng">
                      <a:noFill/>
                    </a:lnB>
                    <a:lnTlToBr w="12700" cmpd="sng">
                      <a:noFill/>
                      <a:prstDash val="solid"/>
                    </a:lnTlToBr>
                    <a:lnBlToTr w="12700" cmpd="sng">
                      <a:noFill/>
                      <a:prstDash val="solid"/>
                    </a:lnBlToTr>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nl-NL" sz="1000" b="0" i="0" u="none" strike="noStrike" kern="1200" cap="none" spc="0" normalizeH="0" baseline="0" noProof="0" dirty="0">
                          <a:ln>
                            <a:noFill/>
                          </a:ln>
                          <a:solidFill>
                            <a:schemeClr val="tx1"/>
                          </a:solidFill>
                          <a:effectLst/>
                          <a:uLnTx/>
                          <a:uFillTx/>
                          <a:latin typeface="Tunga" panose="020B0502040204020203" pitchFamily="34" charset="0"/>
                          <a:ea typeface="+mn-ea"/>
                          <a:cs typeface="Tunga" panose="020B0502040204020203" pitchFamily="34" charset="0"/>
                        </a:rPr>
                        <a:t>Velp</a:t>
                      </a:r>
                    </a:p>
                  </a:txBody>
                  <a:tcPr>
                    <a:lnL>
                      <a:noFill/>
                    </a:lnL>
                    <a:lnR>
                      <a:noFill/>
                    </a:lnR>
                    <a:lnT>
                      <a:noFill/>
                    </a:lnT>
                    <a:lnB w="12700" cmpd="sng">
                      <a:noFill/>
                    </a:lnB>
                    <a:lnTlToBr w="12700" cmpd="sng">
                      <a:noFill/>
                      <a:prstDash val="solid"/>
                    </a:lnTlToBr>
                    <a:lnBlToTr w="12700" cmpd="sng">
                      <a:noFill/>
                      <a:prstDash val="solid"/>
                    </a:lnBlToTr>
                  </a:tcPr>
                </a:tc>
                <a:tc>
                  <a:txBody>
                    <a:bodyPr/>
                    <a:lstStyle/>
                    <a:p>
                      <a:r>
                        <a:rPr lang="nl-NL" sz="1000" i="0" dirty="0">
                          <a:solidFill>
                            <a:schemeClr val="tx1"/>
                          </a:solidFill>
                          <a:latin typeface="Tunga" panose="020B0502040204020203" pitchFamily="34" charset="0"/>
                          <a:cs typeface="Tunga" panose="020B0502040204020203" pitchFamily="34" charset="0"/>
                        </a:rPr>
                        <a:t>17.000</a:t>
                      </a:r>
                    </a:p>
                  </a:txBody>
                  <a:tcPr>
                    <a:lnL>
                      <a:noFill/>
                    </a:lnL>
                    <a:lnR>
                      <a:noFill/>
                    </a:lnR>
                    <a:lnT>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3208401565"/>
                  </a:ext>
                </a:extLst>
              </a:tr>
              <a:tr h="290979">
                <a:tc>
                  <a:txBody>
                    <a:bodyPr/>
                    <a:lstStyle/>
                    <a:p>
                      <a:endParaRPr lang="nl-NL" sz="1000" i="0">
                        <a:solidFill>
                          <a:schemeClr val="tx1"/>
                        </a:solidFill>
                        <a:latin typeface="Tunga" panose="020B0502040204020203" pitchFamily="34" charset="0"/>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tc>
                  <a:txBody>
                    <a:bodyPr/>
                    <a:lstStyle/>
                    <a:p>
                      <a:pPr algn="l" fontAlgn="b"/>
                      <a:r>
                        <a:rPr lang="nl-NL" sz="1000" b="0" i="0" kern="1200" dirty="0">
                          <a:solidFill>
                            <a:schemeClr val="tx1"/>
                          </a:solidFill>
                          <a:effectLst/>
                          <a:latin typeface="Tunga" panose="020B0502040204020203" pitchFamily="34" charset="0"/>
                          <a:ea typeface="+mn-ea"/>
                          <a:cs typeface="Tunga" panose="020B0502040204020203" pitchFamily="34" charset="0"/>
                        </a:rPr>
                        <a:t>MSCU</a:t>
                      </a:r>
                      <a:r>
                        <a:rPr lang="nl-NL" sz="1000" b="0" i="0" u="none" strike="noStrike" dirty="0">
                          <a:solidFill>
                            <a:schemeClr val="tx1"/>
                          </a:solidFill>
                          <a:effectLst/>
                          <a:latin typeface="Tunga" panose="020B0502040204020203" pitchFamily="34" charset="0"/>
                          <a:cs typeface="Tunga" panose="020B0502040204020203" pitchFamily="34" charset="0"/>
                        </a:rPr>
                        <a:t>552061-0</a:t>
                      </a:r>
                    </a:p>
                  </a:txBody>
                  <a:tcPr marL="9525" marR="9525" marT="9525" marB="0" anchor="ctr">
                    <a:lnL>
                      <a:noFill/>
                    </a:lnL>
                    <a:lnR>
                      <a:noFill/>
                    </a:lnR>
                    <a:lnT>
                      <a:noFill/>
                    </a:lnT>
                    <a:lnB w="12700" cmpd="sng">
                      <a:noFill/>
                    </a:lnB>
                    <a:lnTlToBr w="12700" cmpd="sng">
                      <a:noFill/>
                      <a:prstDash val="solid"/>
                    </a:lnTlToBr>
                    <a:lnBlToTr w="12700" cmpd="sng">
                      <a:noFill/>
                      <a:prstDash val="solid"/>
                    </a:lnBlToTr>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nl-NL" sz="1000" b="0" i="0" u="none" strike="noStrike" kern="1200" cap="none" spc="0" normalizeH="0" baseline="0" noProof="0" dirty="0">
                          <a:ln>
                            <a:noFill/>
                          </a:ln>
                          <a:solidFill>
                            <a:schemeClr val="tx1"/>
                          </a:solidFill>
                          <a:effectLst/>
                          <a:uLnTx/>
                          <a:uFillTx/>
                          <a:latin typeface="Tunga" panose="020B0502040204020203" pitchFamily="34" charset="0"/>
                          <a:ea typeface="+mn-ea"/>
                          <a:cs typeface="Tunga" panose="020B0502040204020203" pitchFamily="34" charset="0"/>
                        </a:rPr>
                        <a:t>40FT</a:t>
                      </a:r>
                    </a:p>
                  </a:txBody>
                  <a:tcPr>
                    <a:lnL>
                      <a:noFill/>
                    </a:lnL>
                    <a:lnR>
                      <a:noFill/>
                    </a:lnR>
                    <a:lnT>
                      <a:noFill/>
                    </a:lnT>
                    <a:lnB w="12700" cmpd="sng">
                      <a:noFill/>
                    </a:lnB>
                    <a:lnTlToBr w="12700" cmpd="sng">
                      <a:noFill/>
                      <a:prstDash val="solid"/>
                    </a:lnTlToBr>
                    <a:lnBlToTr w="12700" cmpd="sng">
                      <a:noFill/>
                      <a:prstDash val="solid"/>
                    </a:lnBlToTr>
                  </a:tcPr>
                </a:tc>
                <a:tc>
                  <a:txBody>
                    <a:bodyPr/>
                    <a:lstStyle/>
                    <a:p>
                      <a:r>
                        <a:rPr lang="nl-NL" sz="1000" i="0" dirty="0">
                          <a:solidFill>
                            <a:schemeClr val="tx1"/>
                          </a:solidFill>
                          <a:latin typeface="Tunga" panose="020B0502040204020203" pitchFamily="34" charset="0"/>
                          <a:cs typeface="Tunga" panose="020B0502040204020203" pitchFamily="34" charset="0"/>
                        </a:rPr>
                        <a:t>MSC</a:t>
                      </a:r>
                    </a:p>
                  </a:txBody>
                  <a:tcPr>
                    <a:lnL>
                      <a:noFill/>
                    </a:lnL>
                    <a:lnR>
                      <a:noFill/>
                    </a:lnR>
                    <a:lnT>
                      <a:noFill/>
                    </a:lnT>
                    <a:lnB w="12700" cmpd="sng">
                      <a:noFill/>
                    </a:lnB>
                    <a:lnTlToBr w="12700" cmpd="sng">
                      <a:noFill/>
                      <a:prstDash val="solid"/>
                    </a:lnTlToBr>
                    <a:lnBlToTr w="12700" cmpd="sng">
                      <a:noFill/>
                      <a:prstDash val="solid"/>
                    </a:lnBlToTr>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nl-NL" sz="1000" b="0" i="0" u="none" strike="noStrike" kern="1200" cap="none" spc="0" normalizeH="0" baseline="0" noProof="0" dirty="0">
                          <a:ln>
                            <a:noFill/>
                          </a:ln>
                          <a:solidFill>
                            <a:schemeClr val="tx1"/>
                          </a:solidFill>
                          <a:effectLst/>
                          <a:uLnTx/>
                          <a:uFillTx/>
                          <a:latin typeface="Tunga" panose="020B0502040204020203" pitchFamily="34" charset="0"/>
                          <a:ea typeface="+mn-ea"/>
                          <a:cs typeface="Tunga" panose="020B0502040204020203" pitchFamily="34" charset="0"/>
                        </a:rPr>
                        <a:t>Breda</a:t>
                      </a:r>
                    </a:p>
                  </a:txBody>
                  <a:tcPr>
                    <a:lnL>
                      <a:noFill/>
                    </a:lnL>
                    <a:lnR>
                      <a:noFill/>
                    </a:lnR>
                    <a:lnT>
                      <a:noFill/>
                    </a:lnT>
                    <a:lnB w="12700" cmpd="sng">
                      <a:noFill/>
                    </a:lnB>
                    <a:lnTlToBr w="12700" cmpd="sng">
                      <a:noFill/>
                      <a:prstDash val="solid"/>
                    </a:lnTlToBr>
                    <a:lnBlToTr w="12700" cmpd="sng">
                      <a:noFill/>
                      <a:prstDash val="solid"/>
                    </a:lnBlToTr>
                  </a:tcPr>
                </a:tc>
                <a:tc>
                  <a:txBody>
                    <a:bodyPr/>
                    <a:lstStyle/>
                    <a:p>
                      <a:r>
                        <a:rPr lang="nl-NL" sz="1000" i="0" dirty="0">
                          <a:solidFill>
                            <a:schemeClr val="tx1"/>
                          </a:solidFill>
                          <a:latin typeface="Tunga" panose="020B0502040204020203" pitchFamily="34" charset="0"/>
                          <a:cs typeface="Tunga" panose="020B0502040204020203" pitchFamily="34" charset="0"/>
                        </a:rPr>
                        <a:t>15.400</a:t>
                      </a:r>
                    </a:p>
                  </a:txBody>
                  <a:tcPr>
                    <a:lnL>
                      <a:noFill/>
                    </a:lnL>
                    <a:lnR>
                      <a:noFill/>
                    </a:lnR>
                    <a:lnT>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691040535"/>
                  </a:ext>
                </a:extLst>
              </a:tr>
              <a:tr h="290979">
                <a:tc>
                  <a:txBody>
                    <a:bodyPr/>
                    <a:lstStyle/>
                    <a:p>
                      <a:endParaRPr lang="nl-NL" sz="1000" i="0">
                        <a:solidFill>
                          <a:schemeClr val="tx1"/>
                        </a:solidFill>
                        <a:latin typeface="Tunga" panose="020B0502040204020203" pitchFamily="34" charset="0"/>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tc>
                  <a:txBody>
                    <a:bodyPr/>
                    <a:lstStyle/>
                    <a:p>
                      <a:pPr algn="l" fontAlgn="b"/>
                      <a:r>
                        <a:rPr lang="nl-NL" sz="1000" b="0" i="0" kern="1200" dirty="0">
                          <a:solidFill>
                            <a:schemeClr val="tx1"/>
                          </a:solidFill>
                          <a:effectLst/>
                          <a:latin typeface="Tunga" panose="020B0502040204020203" pitchFamily="34" charset="0"/>
                          <a:ea typeface="+mn-ea"/>
                          <a:cs typeface="Tunga" panose="020B0502040204020203" pitchFamily="34" charset="0"/>
                        </a:rPr>
                        <a:t>MSKU</a:t>
                      </a:r>
                      <a:r>
                        <a:rPr lang="nl-NL" sz="1000" b="0" i="0" u="none" strike="noStrike" dirty="0">
                          <a:solidFill>
                            <a:schemeClr val="tx1"/>
                          </a:solidFill>
                          <a:effectLst/>
                          <a:latin typeface="Tunga" panose="020B0502040204020203" pitchFamily="34" charset="0"/>
                          <a:cs typeface="Tunga" panose="020B0502040204020203" pitchFamily="34" charset="0"/>
                        </a:rPr>
                        <a:t>892343-6</a:t>
                      </a:r>
                    </a:p>
                  </a:txBody>
                  <a:tcPr marL="9525" marR="9525" marT="9525" marB="0" anchor="ctr">
                    <a:lnL>
                      <a:noFill/>
                    </a:lnL>
                    <a:lnR>
                      <a:noFill/>
                    </a:lnR>
                    <a:lnT>
                      <a:noFill/>
                    </a:lnT>
                    <a:lnB w="12700" cmpd="sng">
                      <a:noFill/>
                    </a:lnB>
                    <a:lnTlToBr w="12700" cmpd="sng">
                      <a:noFill/>
                      <a:prstDash val="solid"/>
                    </a:lnTlToBr>
                    <a:lnBlToTr w="12700" cmpd="sng">
                      <a:noFill/>
                      <a:prstDash val="solid"/>
                    </a:lnBlToTr>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nl-NL" sz="1000" b="0" i="0" u="none" strike="noStrike" kern="1200" cap="none" spc="0" normalizeH="0" baseline="0" noProof="0">
                          <a:ln>
                            <a:noFill/>
                          </a:ln>
                          <a:solidFill>
                            <a:schemeClr val="tx1"/>
                          </a:solidFill>
                          <a:effectLst/>
                          <a:uLnTx/>
                          <a:uFillTx/>
                          <a:latin typeface="Tunga" panose="020B0502040204020203" pitchFamily="34" charset="0"/>
                          <a:ea typeface="+mn-ea"/>
                          <a:cs typeface="Tunga" panose="020B0502040204020203" pitchFamily="34" charset="0"/>
                        </a:rPr>
                        <a:t>40FT</a:t>
                      </a:r>
                      <a:endParaRPr kumimoji="0" lang="nl-NL" sz="1000" b="0" i="0" u="none" strike="noStrike" kern="1200" cap="none" spc="0" normalizeH="0" baseline="0" noProof="0" dirty="0">
                        <a:ln>
                          <a:noFill/>
                        </a:ln>
                        <a:solidFill>
                          <a:schemeClr val="tx1"/>
                        </a:solidFill>
                        <a:effectLst/>
                        <a:uLnTx/>
                        <a:uFillTx/>
                        <a:latin typeface="Tunga" panose="020B0502040204020203" pitchFamily="34" charset="0"/>
                        <a:ea typeface="+mn-ea"/>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tc>
                  <a:txBody>
                    <a:bodyPr/>
                    <a:lstStyle/>
                    <a:p>
                      <a:r>
                        <a:rPr lang="nl-NL" sz="1000" i="0" dirty="0" err="1">
                          <a:solidFill>
                            <a:schemeClr val="tx1"/>
                          </a:solidFill>
                          <a:latin typeface="Tunga" panose="020B0502040204020203" pitchFamily="34" charset="0"/>
                          <a:cs typeface="Tunga" panose="020B0502040204020203" pitchFamily="34" charset="0"/>
                        </a:rPr>
                        <a:t>Maersk</a:t>
                      </a:r>
                      <a:endParaRPr lang="nl-NL" sz="1000" i="0" dirty="0">
                        <a:solidFill>
                          <a:schemeClr val="tx1"/>
                        </a:solidFill>
                        <a:latin typeface="Tunga" panose="020B0502040204020203" pitchFamily="34" charset="0"/>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nl-NL" sz="1000" b="0" i="0" u="none" strike="noStrike" kern="1200" cap="none" spc="0" normalizeH="0" baseline="0" noProof="0" dirty="0">
                          <a:ln>
                            <a:noFill/>
                          </a:ln>
                          <a:solidFill>
                            <a:schemeClr val="tx1"/>
                          </a:solidFill>
                          <a:effectLst/>
                          <a:uLnTx/>
                          <a:uFillTx/>
                          <a:latin typeface="Tunga" panose="020B0502040204020203" pitchFamily="34" charset="0"/>
                          <a:ea typeface="+mn-ea"/>
                          <a:cs typeface="Tunga" panose="020B0502040204020203" pitchFamily="34" charset="0"/>
                        </a:rPr>
                        <a:t>Breda</a:t>
                      </a:r>
                    </a:p>
                  </a:txBody>
                  <a:tcPr>
                    <a:lnL>
                      <a:noFill/>
                    </a:lnL>
                    <a:lnR>
                      <a:noFill/>
                    </a:lnR>
                    <a:lnT>
                      <a:noFill/>
                    </a:lnT>
                    <a:lnB w="12700" cmpd="sng">
                      <a:noFill/>
                    </a:lnB>
                    <a:lnTlToBr w="12700" cmpd="sng">
                      <a:noFill/>
                      <a:prstDash val="solid"/>
                    </a:lnTlToBr>
                    <a:lnBlToTr w="12700" cmpd="sng">
                      <a:noFill/>
                      <a:prstDash val="solid"/>
                    </a:lnBlToTr>
                  </a:tcPr>
                </a:tc>
                <a:tc>
                  <a:txBody>
                    <a:bodyPr/>
                    <a:lstStyle/>
                    <a:p>
                      <a:r>
                        <a:rPr lang="nl-NL" sz="1000" i="0" dirty="0">
                          <a:solidFill>
                            <a:schemeClr val="tx1"/>
                          </a:solidFill>
                          <a:latin typeface="Tunga" panose="020B0502040204020203" pitchFamily="34" charset="0"/>
                          <a:cs typeface="Tunga" panose="020B0502040204020203" pitchFamily="34" charset="0"/>
                        </a:rPr>
                        <a:t>15.150</a:t>
                      </a:r>
                    </a:p>
                  </a:txBody>
                  <a:tcPr>
                    <a:lnL>
                      <a:noFill/>
                    </a:lnL>
                    <a:lnR>
                      <a:noFill/>
                    </a:lnR>
                    <a:lnT>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1818785305"/>
                  </a:ext>
                </a:extLst>
              </a:tr>
              <a:tr h="290979">
                <a:tc>
                  <a:txBody>
                    <a:bodyPr/>
                    <a:lstStyle/>
                    <a:p>
                      <a:endParaRPr lang="nl-NL" sz="1000" i="0">
                        <a:solidFill>
                          <a:schemeClr val="tx1"/>
                        </a:solidFill>
                        <a:latin typeface="Tunga" panose="020B0502040204020203" pitchFamily="34" charset="0"/>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tc>
                  <a:txBody>
                    <a:bodyPr/>
                    <a:lstStyle/>
                    <a:p>
                      <a:pPr algn="l" fontAlgn="b"/>
                      <a:r>
                        <a:rPr lang="nl-NL" sz="1000" b="0" i="0" kern="1200" dirty="0">
                          <a:solidFill>
                            <a:schemeClr val="tx1"/>
                          </a:solidFill>
                          <a:effectLst/>
                          <a:latin typeface="Tunga" panose="020B0502040204020203" pitchFamily="34" charset="0"/>
                          <a:ea typeface="+mn-ea"/>
                          <a:cs typeface="Tunga" panose="020B0502040204020203" pitchFamily="34" charset="0"/>
                        </a:rPr>
                        <a:t>MSKU</a:t>
                      </a:r>
                      <a:r>
                        <a:rPr lang="nl-NL" sz="1000" b="0" i="0" u="none" strike="noStrike" dirty="0">
                          <a:solidFill>
                            <a:schemeClr val="tx1"/>
                          </a:solidFill>
                          <a:effectLst/>
                          <a:latin typeface="Tunga" panose="020B0502040204020203" pitchFamily="34" charset="0"/>
                          <a:cs typeface="Tunga" panose="020B0502040204020203" pitchFamily="34" charset="0"/>
                        </a:rPr>
                        <a:t>583001-4</a:t>
                      </a:r>
                    </a:p>
                  </a:txBody>
                  <a:tcPr marL="9525" marR="9525" marT="9525" marB="0" anchor="ctr">
                    <a:lnL>
                      <a:noFill/>
                    </a:lnL>
                    <a:lnR>
                      <a:noFill/>
                    </a:lnR>
                    <a:lnT>
                      <a:noFill/>
                    </a:lnT>
                    <a:lnB w="12700" cmpd="sng">
                      <a:noFill/>
                    </a:lnB>
                    <a:lnTlToBr w="12700" cmpd="sng">
                      <a:noFill/>
                      <a:prstDash val="solid"/>
                    </a:lnTlToBr>
                    <a:lnBlToTr w="12700" cmpd="sng">
                      <a:noFill/>
                      <a:prstDash val="solid"/>
                    </a:lnBlToTr>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nl-NL" sz="1000" b="0" i="0" u="none" strike="noStrike" kern="1200" cap="none" spc="0" normalizeH="0" baseline="0" noProof="0" dirty="0">
                          <a:ln>
                            <a:noFill/>
                          </a:ln>
                          <a:solidFill>
                            <a:schemeClr val="tx1"/>
                          </a:solidFill>
                          <a:effectLst/>
                          <a:uLnTx/>
                          <a:uFillTx/>
                          <a:latin typeface="Tunga" panose="020B0502040204020203" pitchFamily="34" charset="0"/>
                          <a:ea typeface="+mn-ea"/>
                          <a:cs typeface="Tunga" panose="020B0502040204020203" pitchFamily="34" charset="0"/>
                        </a:rPr>
                        <a:t>40FT</a:t>
                      </a:r>
                    </a:p>
                  </a:txBody>
                  <a:tcPr>
                    <a:lnL>
                      <a:noFill/>
                    </a:lnL>
                    <a:lnR>
                      <a:noFill/>
                    </a:lnR>
                    <a:lnT>
                      <a:noFill/>
                    </a:lnT>
                    <a:lnB w="12700" cmpd="sng">
                      <a:noFill/>
                    </a:lnB>
                    <a:lnTlToBr w="12700" cmpd="sng">
                      <a:noFill/>
                      <a:prstDash val="solid"/>
                    </a:lnTlToBr>
                    <a:lnBlToTr w="12700" cmpd="sng">
                      <a:noFill/>
                      <a:prstDash val="solid"/>
                    </a:lnBlToTr>
                  </a:tcPr>
                </a:tc>
                <a:tc>
                  <a:txBody>
                    <a:bodyPr/>
                    <a:lstStyle/>
                    <a:p>
                      <a:r>
                        <a:rPr lang="nl-NL" sz="1000" i="0" dirty="0" err="1">
                          <a:solidFill>
                            <a:schemeClr val="tx1"/>
                          </a:solidFill>
                          <a:latin typeface="Tunga" panose="020B0502040204020203" pitchFamily="34" charset="0"/>
                          <a:cs typeface="Tunga" panose="020B0502040204020203" pitchFamily="34" charset="0"/>
                        </a:rPr>
                        <a:t>Maersk</a:t>
                      </a:r>
                      <a:endParaRPr lang="nl-NL" sz="1000" i="0" dirty="0">
                        <a:solidFill>
                          <a:schemeClr val="tx1"/>
                        </a:solidFill>
                        <a:latin typeface="Tunga" panose="020B0502040204020203" pitchFamily="34" charset="0"/>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tc>
                  <a:txBody>
                    <a:bodyPr/>
                    <a:lstStyle/>
                    <a:p>
                      <a:r>
                        <a:rPr lang="nl-NL" sz="1000" i="0" dirty="0">
                          <a:solidFill>
                            <a:schemeClr val="tx1"/>
                          </a:solidFill>
                          <a:latin typeface="Tunga" panose="020B0502040204020203" pitchFamily="34" charset="0"/>
                          <a:cs typeface="Tunga" panose="020B0502040204020203" pitchFamily="34" charset="0"/>
                        </a:rPr>
                        <a:t>Breda</a:t>
                      </a:r>
                    </a:p>
                  </a:txBody>
                  <a:tcPr>
                    <a:lnL>
                      <a:noFill/>
                    </a:lnL>
                    <a:lnR>
                      <a:noFill/>
                    </a:lnR>
                    <a:lnT>
                      <a:noFill/>
                    </a:lnT>
                    <a:lnB w="12700" cmpd="sng">
                      <a:noFill/>
                    </a:lnB>
                    <a:lnTlToBr w="12700" cmpd="sng">
                      <a:noFill/>
                      <a:prstDash val="solid"/>
                    </a:lnTlToBr>
                    <a:lnBlToTr w="12700" cmpd="sng">
                      <a:noFill/>
                      <a:prstDash val="solid"/>
                    </a:lnBlToTr>
                  </a:tcPr>
                </a:tc>
                <a:tc>
                  <a:txBody>
                    <a:bodyPr/>
                    <a:lstStyle/>
                    <a:p>
                      <a:r>
                        <a:rPr lang="nl-NL" sz="1000" i="0" dirty="0">
                          <a:solidFill>
                            <a:schemeClr val="tx1"/>
                          </a:solidFill>
                          <a:latin typeface="Tunga" panose="020B0502040204020203" pitchFamily="34" charset="0"/>
                          <a:cs typeface="Tunga" panose="020B0502040204020203" pitchFamily="34" charset="0"/>
                        </a:rPr>
                        <a:t>18.250</a:t>
                      </a:r>
                    </a:p>
                  </a:txBody>
                  <a:tcPr>
                    <a:lnL>
                      <a:noFill/>
                    </a:lnL>
                    <a:lnR>
                      <a:noFill/>
                    </a:lnR>
                    <a:lnT>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766357923"/>
                  </a:ext>
                </a:extLst>
              </a:tr>
            </a:tbl>
          </a:graphicData>
        </a:graphic>
      </p:graphicFrame>
      <p:graphicFrame>
        <p:nvGraphicFramePr>
          <p:cNvPr id="11" name="Table 10"/>
          <p:cNvGraphicFramePr>
            <a:graphicFrameLocks noGrp="1"/>
          </p:cNvGraphicFramePr>
          <p:nvPr>
            <p:extLst>
              <p:ext uri="{D42A27DB-BD31-4B8C-83A1-F6EECF244321}">
                <p14:modId xmlns:p14="http://schemas.microsoft.com/office/powerpoint/2010/main" val="1281283218"/>
              </p:ext>
            </p:extLst>
          </p:nvPr>
        </p:nvGraphicFramePr>
        <p:xfrm>
          <a:off x="6212687" y="1295400"/>
          <a:ext cx="3921913" cy="5128505"/>
        </p:xfrm>
        <a:graphic>
          <a:graphicData uri="http://schemas.openxmlformats.org/drawingml/2006/table">
            <a:tbl>
              <a:tblPr firstRow="1" bandRow="1">
                <a:tableStyleId>{9D7B26C5-4107-4FEC-AEDC-1716B250A1EF}</a:tableStyleId>
              </a:tblPr>
              <a:tblGrid>
                <a:gridCol w="1142328">
                  <a:extLst>
                    <a:ext uri="{9D8B030D-6E8A-4147-A177-3AD203B41FA5}">
                      <a16:colId xmlns:a16="http://schemas.microsoft.com/office/drawing/2014/main" val="20000"/>
                    </a:ext>
                  </a:extLst>
                </a:gridCol>
                <a:gridCol w="1269253">
                  <a:extLst>
                    <a:ext uri="{9D8B030D-6E8A-4147-A177-3AD203B41FA5}">
                      <a16:colId xmlns:a16="http://schemas.microsoft.com/office/drawing/2014/main" val="3124277996"/>
                    </a:ext>
                  </a:extLst>
                </a:gridCol>
                <a:gridCol w="862332">
                  <a:extLst>
                    <a:ext uri="{9D8B030D-6E8A-4147-A177-3AD203B41FA5}">
                      <a16:colId xmlns:a16="http://schemas.microsoft.com/office/drawing/2014/main" val="20001"/>
                    </a:ext>
                  </a:extLst>
                </a:gridCol>
                <a:gridCol w="648000">
                  <a:extLst>
                    <a:ext uri="{9D8B030D-6E8A-4147-A177-3AD203B41FA5}">
                      <a16:colId xmlns:a16="http://schemas.microsoft.com/office/drawing/2014/main" val="20002"/>
                    </a:ext>
                  </a:extLst>
                </a:gridCol>
              </a:tblGrid>
              <a:tr h="472841">
                <a:tc>
                  <a:txBody>
                    <a:bodyPr/>
                    <a:lstStyle/>
                    <a:p>
                      <a:r>
                        <a:rPr lang="nl-NL" sz="1000" i="1" dirty="0">
                          <a:solidFill>
                            <a:schemeClr val="bg1">
                              <a:lumMod val="50000"/>
                            </a:schemeClr>
                          </a:solidFill>
                          <a:latin typeface="Tunga" panose="020B0502040204020203" pitchFamily="34" charset="0"/>
                          <a:cs typeface="Tunga" panose="020B0502040204020203" pitchFamily="34" charset="0"/>
                        </a:rPr>
                        <a:t>Terminal</a:t>
                      </a:r>
                    </a:p>
                  </a:txBody>
                  <a:tcPr>
                    <a:lnL>
                      <a:noFill/>
                    </a:lnL>
                    <a:lnR>
                      <a:noFill/>
                    </a:lnR>
                    <a:lnT w="12700" cmpd="sng">
                      <a:noFill/>
                    </a:lnT>
                    <a:lnB w="12700" cmpd="sng">
                      <a:noFill/>
                    </a:lnB>
                    <a:lnTlToBr w="12700" cmpd="sng">
                      <a:noFill/>
                      <a:prstDash val="solid"/>
                    </a:lnTlToBr>
                    <a:lnBlToTr w="12700" cmpd="sng">
                      <a:noFill/>
                      <a:prstDash val="solid"/>
                    </a:lnBlToTr>
                  </a:tcPr>
                </a:tc>
                <a:tc>
                  <a:txBody>
                    <a:bodyPr/>
                    <a:lstStyle/>
                    <a:p>
                      <a:r>
                        <a:rPr lang="nl-NL" sz="1000" i="1" dirty="0" err="1">
                          <a:solidFill>
                            <a:schemeClr val="bg1">
                              <a:lumMod val="50000"/>
                            </a:schemeClr>
                          </a:solidFill>
                          <a:latin typeface="Tunga" panose="020B0502040204020203" pitchFamily="34" charset="0"/>
                          <a:cs typeface="Tunga" panose="020B0502040204020203" pitchFamily="34" charset="0"/>
                        </a:rPr>
                        <a:t>Unload</a:t>
                      </a:r>
                      <a:r>
                        <a:rPr lang="nl-NL" sz="1000" i="1" baseline="0" dirty="0">
                          <a:solidFill>
                            <a:schemeClr val="bg1">
                              <a:lumMod val="50000"/>
                            </a:schemeClr>
                          </a:solidFill>
                          <a:latin typeface="Tunga" panose="020B0502040204020203" pitchFamily="34" charset="0"/>
                          <a:cs typeface="Tunga" panose="020B0502040204020203" pitchFamily="34" charset="0"/>
                        </a:rPr>
                        <a:t> </a:t>
                      </a:r>
                      <a:r>
                        <a:rPr lang="nl-NL" sz="1000" i="1" baseline="0" dirty="0" err="1">
                          <a:solidFill>
                            <a:schemeClr val="bg1">
                              <a:lumMod val="50000"/>
                            </a:schemeClr>
                          </a:solidFill>
                          <a:latin typeface="Tunga" panose="020B0502040204020203" pitchFamily="34" charset="0"/>
                          <a:cs typeface="Tunga" panose="020B0502040204020203" pitchFamily="34" charset="0"/>
                        </a:rPr>
                        <a:t>planned</a:t>
                      </a:r>
                      <a:endParaRPr lang="nl-NL" sz="1000" i="1" dirty="0">
                        <a:solidFill>
                          <a:schemeClr val="bg1">
                            <a:lumMod val="50000"/>
                          </a:schemeClr>
                        </a:solidFill>
                        <a:latin typeface="Tunga" panose="020B0502040204020203" pitchFamily="34" charset="0"/>
                        <a:cs typeface="Tunga" panose="020B0502040204020203" pitchFamily="34" charset="0"/>
                      </a:endParaRPr>
                    </a:p>
                  </a:txBody>
                  <a:tcPr>
                    <a:lnL>
                      <a:noFill/>
                    </a:lnL>
                    <a:lnR>
                      <a:noFill/>
                    </a:lnR>
                    <a:lnT w="12700" cmpd="sng">
                      <a:noFill/>
                    </a:lnT>
                    <a:lnB w="12700" cmpd="sng">
                      <a:noFill/>
                    </a:lnB>
                    <a:lnTlToBr w="12700" cmpd="sng">
                      <a:noFill/>
                      <a:prstDash val="solid"/>
                    </a:lnTlToBr>
                    <a:lnBlToTr w="12700" cmpd="sng">
                      <a:noFill/>
                      <a:prstDash val="solid"/>
                    </a:lnBlToTr>
                  </a:tcPr>
                </a:tc>
                <a:tc>
                  <a:txBody>
                    <a:bodyPr/>
                    <a:lstStyle/>
                    <a:p>
                      <a:r>
                        <a:rPr lang="nl-NL" sz="1000" i="1" dirty="0">
                          <a:solidFill>
                            <a:schemeClr val="bg1">
                              <a:lumMod val="50000"/>
                            </a:schemeClr>
                          </a:solidFill>
                          <a:latin typeface="Tunga" panose="020B0502040204020203" pitchFamily="34" charset="0"/>
                          <a:cs typeface="Tunga" panose="020B0502040204020203" pitchFamily="34" charset="0"/>
                        </a:rPr>
                        <a:t>Commercial </a:t>
                      </a:r>
                    </a:p>
                    <a:p>
                      <a:r>
                        <a:rPr lang="nl-NL" sz="1000" i="1" dirty="0">
                          <a:solidFill>
                            <a:schemeClr val="bg1">
                              <a:lumMod val="50000"/>
                            </a:schemeClr>
                          </a:solidFill>
                          <a:latin typeface="Tunga" panose="020B0502040204020203" pitchFamily="34" charset="0"/>
                          <a:cs typeface="Tunga" panose="020B0502040204020203" pitchFamily="34" charset="0"/>
                        </a:rPr>
                        <a:t>release</a:t>
                      </a:r>
                    </a:p>
                  </a:txBody>
                  <a:tcPr>
                    <a:lnL>
                      <a:noFill/>
                    </a:lnL>
                    <a:lnR>
                      <a:noFill/>
                    </a:lnR>
                    <a:lnT w="12700" cmpd="sng">
                      <a:noFill/>
                    </a:lnT>
                    <a:lnB w="12700" cmpd="sng">
                      <a:noFill/>
                    </a:lnB>
                    <a:lnTlToBr w="12700" cmpd="sng">
                      <a:noFill/>
                      <a:prstDash val="solid"/>
                    </a:lnTlToBr>
                    <a:lnBlToTr w="12700" cmpd="sng">
                      <a:noFill/>
                      <a:prstDash val="solid"/>
                    </a:lnBlToTr>
                  </a:tcPr>
                </a:tc>
                <a:tc>
                  <a:txBody>
                    <a:bodyPr/>
                    <a:lstStyle/>
                    <a:p>
                      <a:r>
                        <a:rPr lang="nl-NL" sz="1000" i="1" dirty="0" err="1">
                          <a:solidFill>
                            <a:schemeClr val="bg1">
                              <a:lumMod val="50000"/>
                            </a:schemeClr>
                          </a:solidFill>
                          <a:latin typeface="Tunga" panose="020B0502040204020203" pitchFamily="34" charset="0"/>
                          <a:cs typeface="Tunga" panose="020B0502040204020203" pitchFamily="34" charset="0"/>
                        </a:rPr>
                        <a:t>Customs</a:t>
                      </a:r>
                      <a:r>
                        <a:rPr lang="nl-NL" sz="1000" i="1" dirty="0">
                          <a:solidFill>
                            <a:schemeClr val="bg1">
                              <a:lumMod val="50000"/>
                            </a:schemeClr>
                          </a:solidFill>
                          <a:latin typeface="Tunga" panose="020B0502040204020203" pitchFamily="34" charset="0"/>
                          <a:cs typeface="Tunga" panose="020B0502040204020203" pitchFamily="34" charset="0"/>
                        </a:rPr>
                        <a:t> release</a:t>
                      </a:r>
                    </a:p>
                  </a:txBody>
                  <a:tcPr>
                    <a:lnL>
                      <a:noFill/>
                    </a:lnL>
                    <a:lnR>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10000"/>
                  </a:ext>
                </a:extLst>
              </a:tr>
              <a:tr h="290979">
                <a:tc>
                  <a:txBody>
                    <a:bodyPr/>
                    <a:lstStyle/>
                    <a:p>
                      <a:r>
                        <a:rPr lang="nl-NL" sz="1000" i="0" dirty="0">
                          <a:solidFill>
                            <a:schemeClr val="tx1"/>
                          </a:solidFill>
                          <a:latin typeface="Tunga" panose="020B0502040204020203" pitchFamily="34" charset="0"/>
                          <a:cs typeface="Tunga" panose="020B0502040204020203" pitchFamily="34" charset="0"/>
                        </a:rPr>
                        <a:t>APM2</a:t>
                      </a:r>
                    </a:p>
                  </a:txBody>
                  <a:tcPr>
                    <a:lnL>
                      <a:noFill/>
                    </a:lnL>
                    <a:lnR>
                      <a:noFill/>
                    </a:lnR>
                    <a:lnT w="12700" cmpd="sng">
                      <a:noFill/>
                    </a:lnT>
                    <a:lnB>
                      <a:noFill/>
                    </a:lnB>
                    <a:lnTlToBr w="12700" cmpd="sng">
                      <a:noFill/>
                      <a:prstDash val="solid"/>
                    </a:lnTlToBr>
                    <a:lnBlToTr w="12700" cmpd="sng">
                      <a:noFill/>
                      <a:prstDash val="solid"/>
                    </a:lnBlToTr>
                    <a:solidFill>
                      <a:srgbClr val="FF3300">
                        <a:alpha val="20000"/>
                      </a:srgbClr>
                    </a:solidFill>
                  </a:tcPr>
                </a:tc>
                <a:tc>
                  <a:txBody>
                    <a:bodyPr/>
                    <a:lstStyle/>
                    <a:p>
                      <a:pPr algn="l" fontAlgn="b"/>
                      <a:r>
                        <a:rPr lang="nl-NL" sz="1000" b="0" i="0" u="none" strike="noStrike" dirty="0">
                          <a:solidFill>
                            <a:schemeClr val="tx1"/>
                          </a:solidFill>
                          <a:effectLst/>
                          <a:latin typeface="Tunga" panose="020B0502040204020203" pitchFamily="34" charset="0"/>
                          <a:cs typeface="Tunga" panose="020B0502040204020203" pitchFamily="34" charset="0"/>
                        </a:rPr>
                        <a:t>2016-09-04 13:00-17:00</a:t>
                      </a:r>
                    </a:p>
                  </a:txBody>
                  <a:tcPr marL="9525" marR="9525" marT="9525" marB="0" anchor="ctr">
                    <a:lnL>
                      <a:noFill/>
                    </a:lnL>
                    <a:lnR>
                      <a:noFill/>
                    </a:lnR>
                    <a:lnT w="12700" cmpd="sng">
                      <a:noFill/>
                    </a:lnT>
                    <a:lnB>
                      <a:noFill/>
                    </a:lnB>
                    <a:lnTlToBr w="12700" cmpd="sng">
                      <a:noFill/>
                      <a:prstDash val="solid"/>
                    </a:lnTlToBr>
                    <a:lnBlToTr w="12700" cmpd="sng">
                      <a:noFill/>
                      <a:prstDash val="solid"/>
                    </a:lnBlToTr>
                    <a:solidFill>
                      <a:srgbClr val="FF3300">
                        <a:alpha val="20000"/>
                      </a:srgbClr>
                    </a:solidFill>
                  </a:tcPr>
                </a:tc>
                <a:tc>
                  <a:txBody>
                    <a:bodyPr/>
                    <a:lstStyle/>
                    <a:p>
                      <a:pPr algn="ctr" fontAlgn="b"/>
                      <a:r>
                        <a:rPr lang="nl-NL" sz="1000" b="0" i="0" u="none" strike="noStrike" dirty="0">
                          <a:solidFill>
                            <a:srgbClr val="00B050"/>
                          </a:solidFill>
                          <a:effectLst/>
                          <a:latin typeface="Tunga" panose="020B0502040204020203" pitchFamily="34" charset="0"/>
                          <a:cs typeface="Tunga" panose="020B0502040204020203" pitchFamily="34" charset="0"/>
                          <a:sym typeface="Wingdings" panose="05000000000000000000" pitchFamily="2" charset="2"/>
                        </a:rPr>
                        <a:t></a:t>
                      </a:r>
                      <a:endParaRPr lang="nl-NL" sz="1000" b="0" i="0" u="none" strike="noStrike" dirty="0">
                        <a:solidFill>
                          <a:srgbClr val="00B050"/>
                        </a:solidFill>
                        <a:effectLst/>
                        <a:latin typeface="Tunga" panose="020B0502040204020203" pitchFamily="34" charset="0"/>
                        <a:cs typeface="Tunga" panose="020B0502040204020203" pitchFamily="34" charset="0"/>
                      </a:endParaRPr>
                    </a:p>
                  </a:txBody>
                  <a:tcPr marL="9525" marR="9525" marT="9525" marB="0" anchor="ctr">
                    <a:lnL>
                      <a:noFill/>
                    </a:lnL>
                    <a:lnR>
                      <a:noFill/>
                    </a:lnR>
                    <a:lnT w="12700" cmpd="sng">
                      <a:noFill/>
                    </a:lnT>
                    <a:lnB>
                      <a:noFill/>
                    </a:lnB>
                    <a:lnTlToBr w="12700" cmpd="sng">
                      <a:noFill/>
                      <a:prstDash val="solid"/>
                    </a:lnTlToBr>
                    <a:lnBlToTr w="12700" cmpd="sng">
                      <a:noFill/>
                      <a:prstDash val="solid"/>
                    </a:lnBlToTr>
                    <a:solidFill>
                      <a:srgbClr val="FF3300">
                        <a:alpha val="20000"/>
                      </a:srgbClr>
                    </a:solidFill>
                  </a:tcPr>
                </a:tc>
                <a:tc>
                  <a:txBody>
                    <a:bodyPr/>
                    <a:lstStyle/>
                    <a:p>
                      <a:r>
                        <a:rPr lang="nl-NL" sz="1000" b="0" i="0" u="none" strike="noStrike" dirty="0">
                          <a:solidFill>
                            <a:srgbClr val="00B050"/>
                          </a:solidFill>
                          <a:effectLst/>
                          <a:latin typeface="Tunga" panose="020B0502040204020203" pitchFamily="34" charset="0"/>
                          <a:cs typeface="Tunga" panose="020B0502040204020203" pitchFamily="34" charset="0"/>
                          <a:sym typeface="Wingdings" panose="05000000000000000000" pitchFamily="2" charset="2"/>
                        </a:rPr>
                        <a:t></a:t>
                      </a:r>
                      <a:endParaRPr lang="nl-NL" sz="1000" i="0" dirty="0">
                        <a:solidFill>
                          <a:schemeClr val="tx1"/>
                        </a:solidFill>
                        <a:latin typeface="Tunga" panose="020B0502040204020203" pitchFamily="34" charset="0"/>
                        <a:cs typeface="Tunga" panose="020B0502040204020203" pitchFamily="34" charset="0"/>
                      </a:endParaRPr>
                    </a:p>
                  </a:txBody>
                  <a:tcPr>
                    <a:lnL>
                      <a:noFill/>
                    </a:lnL>
                    <a:lnR>
                      <a:noFill/>
                    </a:lnR>
                    <a:lnT w="12700" cmpd="sng">
                      <a:noFill/>
                    </a:lnT>
                    <a:lnB>
                      <a:noFill/>
                    </a:lnB>
                    <a:lnTlToBr w="12700" cmpd="sng">
                      <a:noFill/>
                      <a:prstDash val="solid"/>
                    </a:lnTlToBr>
                    <a:lnBlToTr w="12700" cmpd="sng">
                      <a:noFill/>
                      <a:prstDash val="solid"/>
                    </a:lnBlToTr>
                    <a:solidFill>
                      <a:srgbClr val="FF3300">
                        <a:alpha val="20000"/>
                      </a:srgbClr>
                    </a:solidFill>
                  </a:tcPr>
                </a:tc>
                <a:extLst>
                  <a:ext uri="{0D108BD9-81ED-4DB2-BD59-A6C34878D82A}">
                    <a16:rowId xmlns:a16="http://schemas.microsoft.com/office/drawing/2014/main" val="10001"/>
                  </a:ext>
                </a:extLst>
              </a:tr>
              <a:tr h="290979">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nl-NL" sz="1000" b="0" i="0" u="none" strike="noStrike" kern="1200" cap="none" spc="0" normalizeH="0" baseline="0" noProof="0" dirty="0">
                          <a:ln>
                            <a:noFill/>
                          </a:ln>
                          <a:solidFill>
                            <a:prstClr val="black"/>
                          </a:solidFill>
                          <a:effectLst/>
                          <a:uLnTx/>
                          <a:uFillTx/>
                          <a:latin typeface="Tunga" panose="020B0502040204020203" pitchFamily="34" charset="0"/>
                          <a:ea typeface="+mn-ea"/>
                          <a:cs typeface="Tunga" panose="020B0502040204020203" pitchFamily="34" charset="0"/>
                        </a:rPr>
                        <a:t>APM2</a:t>
                      </a:r>
                    </a:p>
                  </a:txBody>
                  <a:tcPr>
                    <a:lnL>
                      <a:noFill/>
                    </a:lnL>
                    <a:lnR>
                      <a:noFill/>
                    </a:lnR>
                    <a:lnT>
                      <a:noFill/>
                    </a:lnT>
                    <a:lnB>
                      <a:noFill/>
                    </a:lnB>
                    <a:lnTlToBr w="12700" cmpd="sng">
                      <a:noFill/>
                      <a:prstDash val="solid"/>
                    </a:lnTlToBr>
                    <a:lnBlToTr w="12700" cmpd="sng">
                      <a:noFill/>
                      <a:prstDash val="solid"/>
                    </a:lnBlToTr>
                  </a:tcPr>
                </a:tc>
                <a:tc>
                  <a:txBody>
                    <a:bodyPr/>
                    <a:lstStyle/>
                    <a:p>
                      <a:pPr marL="0" marR="0" lvl="0" indent="0" algn="l" defTabSz="914400" rtl="0" eaLnBrk="1" fontAlgn="b" latinLnBrk="0" hangingPunct="1">
                        <a:lnSpc>
                          <a:spcPct val="100000"/>
                        </a:lnSpc>
                        <a:spcBef>
                          <a:spcPts val="0"/>
                        </a:spcBef>
                        <a:spcAft>
                          <a:spcPts val="0"/>
                        </a:spcAft>
                        <a:buClrTx/>
                        <a:buSzTx/>
                        <a:buFontTx/>
                        <a:buNone/>
                        <a:tabLst/>
                        <a:defRPr/>
                      </a:pPr>
                      <a:r>
                        <a:rPr lang="nl-NL" sz="1000" b="0" i="0" u="none" strike="noStrike" dirty="0">
                          <a:solidFill>
                            <a:schemeClr val="tx1"/>
                          </a:solidFill>
                          <a:effectLst/>
                          <a:latin typeface="Tunga" panose="020B0502040204020203" pitchFamily="34" charset="0"/>
                          <a:cs typeface="Tunga" panose="020B0502040204020203" pitchFamily="34" charset="0"/>
                        </a:rPr>
                        <a:t>2016-09-04 13:00-17:00</a:t>
                      </a:r>
                    </a:p>
                  </a:txBody>
                  <a:tcPr marL="9525" marR="9525" marT="9525" marB="0" anchor="ctr">
                    <a:lnL>
                      <a:noFill/>
                    </a:lnL>
                    <a:lnR>
                      <a:noFill/>
                    </a:lnR>
                    <a:lnT>
                      <a:noFill/>
                    </a:lnT>
                    <a:lnB>
                      <a:noFill/>
                    </a:lnB>
                    <a:lnTlToBr w="12700" cmpd="sng">
                      <a:noFill/>
                      <a:prstDash val="solid"/>
                    </a:lnTlToBr>
                    <a:lnBlToTr w="12700" cmpd="sng">
                      <a:noFill/>
                      <a:prstDash val="solid"/>
                    </a:lnBlToTr>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kumimoji="0" lang="nl-NL" sz="1000" b="0" i="0" u="none" strike="noStrike" kern="1200" cap="none" spc="0" normalizeH="0" baseline="0" noProof="0" dirty="0">
                          <a:ln>
                            <a:noFill/>
                          </a:ln>
                          <a:solidFill>
                            <a:srgbClr val="00B050"/>
                          </a:solidFill>
                          <a:effectLst/>
                          <a:uLnTx/>
                          <a:uFillTx/>
                          <a:latin typeface="Tunga" panose="020B0502040204020203" pitchFamily="34" charset="0"/>
                          <a:ea typeface="+mn-ea"/>
                          <a:cs typeface="Tunga" panose="020B0502040204020203" pitchFamily="34" charset="0"/>
                          <a:sym typeface="Wingdings" panose="05000000000000000000" pitchFamily="2" charset="2"/>
                        </a:rPr>
                        <a:t></a:t>
                      </a:r>
                      <a:endParaRPr kumimoji="0" lang="nl-NL" sz="1000" b="0" i="0" u="none" strike="noStrike" kern="1200" cap="none" spc="0" normalizeH="0" baseline="0" noProof="0" dirty="0">
                        <a:ln>
                          <a:noFill/>
                        </a:ln>
                        <a:solidFill>
                          <a:srgbClr val="00B050"/>
                        </a:solidFill>
                        <a:effectLst/>
                        <a:uLnTx/>
                        <a:uFillTx/>
                        <a:latin typeface="Tunga" panose="020B0502040204020203" pitchFamily="34" charset="0"/>
                        <a:ea typeface="+mn-ea"/>
                        <a:cs typeface="Tunga" panose="020B0502040204020203" pitchFamily="34" charset="0"/>
                      </a:endParaRPr>
                    </a:p>
                  </a:txBody>
                  <a:tcPr marL="9525" marR="9525" marT="9525" marB="0" anchor="ctr">
                    <a:lnL>
                      <a:noFill/>
                    </a:lnL>
                    <a:lnR>
                      <a:noFill/>
                    </a:lnR>
                    <a:lnT>
                      <a:noFill/>
                    </a:lnT>
                    <a:lnB>
                      <a:noFill/>
                    </a:lnB>
                    <a:lnTlToBr w="12700" cmpd="sng">
                      <a:noFill/>
                      <a:prstDash val="solid"/>
                    </a:lnTlToBr>
                    <a:lnBlToTr w="12700" cmpd="sng">
                      <a:noFill/>
                      <a:prstDash val="solid"/>
                    </a:lnBlToTr>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nl-NL" sz="1000" b="0" i="0" u="none" strike="noStrike" dirty="0">
                          <a:solidFill>
                            <a:srgbClr val="00B050"/>
                          </a:solidFill>
                          <a:effectLst/>
                          <a:latin typeface="Tunga" panose="020B0502040204020203" pitchFamily="34" charset="0"/>
                          <a:cs typeface="Tunga" panose="020B0502040204020203" pitchFamily="34" charset="0"/>
                          <a:sym typeface="Wingdings" panose="05000000000000000000" pitchFamily="2" charset="2"/>
                        </a:rPr>
                        <a:t></a:t>
                      </a:r>
                      <a:endParaRPr kumimoji="0" lang="nl-NL" sz="1000" b="0" i="0" u="none" strike="noStrike" kern="1200" cap="none" spc="0" normalizeH="0" baseline="0" noProof="0" dirty="0">
                        <a:ln>
                          <a:noFill/>
                        </a:ln>
                        <a:solidFill>
                          <a:schemeClr val="tx1"/>
                        </a:solidFill>
                        <a:effectLst/>
                        <a:uLnTx/>
                        <a:uFillTx/>
                        <a:latin typeface="Tunga" panose="020B0502040204020203" pitchFamily="34" charset="0"/>
                        <a:ea typeface="+mn-ea"/>
                        <a:cs typeface="Tunga" panose="020B0502040204020203" pitchFamily="34" charset="0"/>
                      </a:endParaRPr>
                    </a:p>
                  </a:txBody>
                  <a:tcPr>
                    <a:lnL>
                      <a:noFill/>
                    </a:lnL>
                    <a:lnR>
                      <a:noFill/>
                    </a:lnR>
                    <a:lnT>
                      <a:noFill/>
                    </a:lnT>
                    <a:lnB>
                      <a:noFill/>
                    </a:lnB>
                    <a:lnTlToBr w="12700" cmpd="sng">
                      <a:noFill/>
                      <a:prstDash val="solid"/>
                    </a:lnTlToBr>
                    <a:lnBlToTr w="12700" cmpd="sng">
                      <a:noFill/>
                      <a:prstDash val="solid"/>
                    </a:lnBlToTr>
                  </a:tcPr>
                </a:tc>
                <a:extLst>
                  <a:ext uri="{0D108BD9-81ED-4DB2-BD59-A6C34878D82A}">
                    <a16:rowId xmlns:a16="http://schemas.microsoft.com/office/drawing/2014/main" val="10002"/>
                  </a:ext>
                </a:extLst>
              </a:tr>
              <a:tr h="290979">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nl-NL" sz="1000" b="0" i="0" u="none" strike="noStrike" kern="1200" cap="none" spc="0" normalizeH="0" baseline="0" noProof="0" dirty="0">
                          <a:ln>
                            <a:noFill/>
                          </a:ln>
                          <a:solidFill>
                            <a:prstClr val="black"/>
                          </a:solidFill>
                          <a:effectLst/>
                          <a:uLnTx/>
                          <a:uFillTx/>
                          <a:latin typeface="Tunga" panose="020B0502040204020203" pitchFamily="34" charset="0"/>
                          <a:ea typeface="+mn-ea"/>
                          <a:cs typeface="Tunga" panose="020B0502040204020203" pitchFamily="34" charset="0"/>
                        </a:rPr>
                        <a:t>Delta</a:t>
                      </a:r>
                    </a:p>
                  </a:txBody>
                  <a:tcPr>
                    <a:lnL>
                      <a:noFill/>
                    </a:lnL>
                    <a:lnR>
                      <a:noFill/>
                    </a:lnR>
                    <a:lnT>
                      <a:noFill/>
                    </a:lnT>
                    <a:lnB>
                      <a:noFill/>
                    </a:lnB>
                    <a:lnTlToBr w="12700" cmpd="sng">
                      <a:noFill/>
                      <a:prstDash val="solid"/>
                    </a:lnTlToBr>
                    <a:lnBlToTr w="12700" cmpd="sng">
                      <a:noFill/>
                      <a:prstDash val="solid"/>
                    </a:lnBlToTr>
                    <a:solidFill>
                      <a:srgbClr val="FF3300">
                        <a:alpha val="20000"/>
                      </a:srgbClr>
                    </a:solidFill>
                  </a:tcPr>
                </a:tc>
                <a:tc>
                  <a:txBody>
                    <a:bodyPr/>
                    <a:lstStyle/>
                    <a:p>
                      <a:pPr marL="0" marR="0" lvl="0" indent="0" algn="l" defTabSz="914400" rtl="0" eaLnBrk="1" fontAlgn="b" latinLnBrk="0" hangingPunct="1">
                        <a:lnSpc>
                          <a:spcPct val="100000"/>
                        </a:lnSpc>
                        <a:spcBef>
                          <a:spcPts val="0"/>
                        </a:spcBef>
                        <a:spcAft>
                          <a:spcPts val="0"/>
                        </a:spcAft>
                        <a:buClrTx/>
                        <a:buSzTx/>
                        <a:buFontTx/>
                        <a:buNone/>
                        <a:tabLst/>
                        <a:defRPr/>
                      </a:pPr>
                      <a:r>
                        <a:rPr kumimoji="0" lang="nl-NL" sz="1000" b="0" i="0" u="none" strike="noStrike" kern="1200" cap="none" spc="0" normalizeH="0" baseline="0" noProof="0" dirty="0">
                          <a:ln>
                            <a:noFill/>
                          </a:ln>
                          <a:solidFill>
                            <a:prstClr val="black"/>
                          </a:solidFill>
                          <a:effectLst/>
                          <a:uLnTx/>
                          <a:uFillTx/>
                          <a:latin typeface="Tunga" panose="020B0502040204020203" pitchFamily="34" charset="0"/>
                          <a:ea typeface="+mn-ea"/>
                          <a:cs typeface="Tunga" panose="020B0502040204020203" pitchFamily="34" charset="0"/>
                        </a:rPr>
                        <a:t>2016-09-04</a:t>
                      </a:r>
                      <a:r>
                        <a:rPr lang="nl-NL" sz="1000" b="0" i="0" u="none" strike="noStrike" dirty="0">
                          <a:solidFill>
                            <a:schemeClr val="tx1"/>
                          </a:solidFill>
                          <a:effectLst/>
                          <a:latin typeface="Tunga" panose="020B0502040204020203" pitchFamily="34" charset="0"/>
                          <a:cs typeface="Tunga" panose="020B0502040204020203" pitchFamily="34" charset="0"/>
                        </a:rPr>
                        <a:t> 13:00-17:00</a:t>
                      </a:r>
                      <a:endParaRPr kumimoji="0" lang="nl-NL" sz="1000" b="0" i="0" u="none" strike="noStrike" kern="1200" cap="none" spc="0" normalizeH="0" baseline="0" noProof="0" dirty="0">
                        <a:ln>
                          <a:noFill/>
                        </a:ln>
                        <a:solidFill>
                          <a:prstClr val="black"/>
                        </a:solidFill>
                        <a:effectLst/>
                        <a:uLnTx/>
                        <a:uFillTx/>
                        <a:latin typeface="Tunga" panose="020B0502040204020203" pitchFamily="34" charset="0"/>
                        <a:ea typeface="+mn-ea"/>
                        <a:cs typeface="Tunga" panose="020B0502040204020203" pitchFamily="34" charset="0"/>
                      </a:endParaRPr>
                    </a:p>
                  </a:txBody>
                  <a:tcPr marL="9525" marR="9525" marT="9525" marB="0" anchor="ctr">
                    <a:lnL>
                      <a:noFill/>
                    </a:lnL>
                    <a:lnR>
                      <a:noFill/>
                    </a:lnR>
                    <a:lnT>
                      <a:noFill/>
                    </a:lnT>
                    <a:lnB>
                      <a:noFill/>
                    </a:lnB>
                    <a:lnTlToBr w="12700" cmpd="sng">
                      <a:noFill/>
                      <a:prstDash val="solid"/>
                    </a:lnTlToBr>
                    <a:lnBlToTr w="12700" cmpd="sng">
                      <a:noFill/>
                      <a:prstDash val="solid"/>
                    </a:lnBlToTr>
                    <a:solidFill>
                      <a:srgbClr val="FF3300">
                        <a:alpha val="20000"/>
                      </a:srgbClr>
                    </a:solidFill>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kumimoji="0" lang="nl-NL" sz="1000" b="0" i="0" u="none" strike="noStrike" kern="1200" cap="none" spc="0" normalizeH="0" baseline="0" noProof="0" dirty="0">
                          <a:ln>
                            <a:noFill/>
                          </a:ln>
                          <a:solidFill>
                            <a:srgbClr val="00B050"/>
                          </a:solidFill>
                          <a:effectLst/>
                          <a:uLnTx/>
                          <a:uFillTx/>
                          <a:latin typeface="Tunga" panose="020B0502040204020203" pitchFamily="34" charset="0"/>
                          <a:ea typeface="+mn-ea"/>
                          <a:cs typeface="Tunga" panose="020B0502040204020203" pitchFamily="34" charset="0"/>
                          <a:sym typeface="Wingdings" panose="05000000000000000000" pitchFamily="2" charset="2"/>
                        </a:rPr>
                        <a:t></a:t>
                      </a:r>
                      <a:endParaRPr kumimoji="0" lang="nl-NL" sz="1000" b="0" i="0" u="none" strike="noStrike" kern="1200" cap="none" spc="0" normalizeH="0" baseline="0" noProof="0" dirty="0">
                        <a:ln>
                          <a:noFill/>
                        </a:ln>
                        <a:solidFill>
                          <a:srgbClr val="00B050"/>
                        </a:solidFill>
                        <a:effectLst/>
                        <a:uLnTx/>
                        <a:uFillTx/>
                        <a:latin typeface="Tunga" panose="020B0502040204020203" pitchFamily="34" charset="0"/>
                        <a:ea typeface="+mn-ea"/>
                        <a:cs typeface="Tunga" panose="020B0502040204020203" pitchFamily="34" charset="0"/>
                      </a:endParaRPr>
                    </a:p>
                  </a:txBody>
                  <a:tcPr marL="9525" marR="9525" marT="9525" marB="0" anchor="ctr">
                    <a:lnL>
                      <a:noFill/>
                    </a:lnL>
                    <a:lnR>
                      <a:noFill/>
                    </a:lnR>
                    <a:lnT>
                      <a:noFill/>
                    </a:lnT>
                    <a:lnB>
                      <a:noFill/>
                    </a:lnB>
                    <a:lnTlToBr w="12700" cmpd="sng">
                      <a:noFill/>
                      <a:prstDash val="solid"/>
                    </a:lnTlToBr>
                    <a:lnBlToTr w="12700" cmpd="sng">
                      <a:noFill/>
                      <a:prstDash val="solid"/>
                    </a:lnBlToTr>
                    <a:solidFill>
                      <a:srgbClr val="FF3300">
                        <a:alpha val="20000"/>
                      </a:srgbClr>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nl-NL" sz="1000" b="0" i="0" u="none" strike="noStrike" dirty="0">
                          <a:solidFill>
                            <a:srgbClr val="00B050"/>
                          </a:solidFill>
                          <a:effectLst/>
                          <a:latin typeface="Tunga" panose="020B0502040204020203" pitchFamily="34" charset="0"/>
                          <a:cs typeface="Tunga" panose="020B0502040204020203" pitchFamily="34" charset="0"/>
                          <a:sym typeface="Wingdings" panose="05000000000000000000" pitchFamily="2" charset="2"/>
                        </a:rPr>
                        <a:t></a:t>
                      </a:r>
                      <a:endParaRPr kumimoji="0" lang="nl-NL" sz="1000" b="0" i="0" u="none" strike="noStrike" kern="1200" cap="none" spc="0" normalizeH="0" baseline="0" noProof="0" dirty="0">
                        <a:ln>
                          <a:noFill/>
                        </a:ln>
                        <a:solidFill>
                          <a:schemeClr val="tx1"/>
                        </a:solidFill>
                        <a:effectLst/>
                        <a:uLnTx/>
                        <a:uFillTx/>
                        <a:latin typeface="Tunga" panose="020B0502040204020203" pitchFamily="34" charset="0"/>
                        <a:ea typeface="+mn-ea"/>
                        <a:cs typeface="Tunga" panose="020B0502040204020203" pitchFamily="34" charset="0"/>
                      </a:endParaRPr>
                    </a:p>
                  </a:txBody>
                  <a:tcPr>
                    <a:lnL>
                      <a:noFill/>
                    </a:lnL>
                    <a:lnR>
                      <a:noFill/>
                    </a:lnR>
                    <a:lnT>
                      <a:noFill/>
                    </a:lnT>
                    <a:lnB>
                      <a:noFill/>
                    </a:lnB>
                    <a:lnTlToBr w="12700" cmpd="sng">
                      <a:noFill/>
                      <a:prstDash val="solid"/>
                    </a:lnTlToBr>
                    <a:lnBlToTr w="12700" cmpd="sng">
                      <a:noFill/>
                      <a:prstDash val="solid"/>
                    </a:lnBlToTr>
                    <a:solidFill>
                      <a:srgbClr val="FF3300">
                        <a:alpha val="20000"/>
                      </a:srgbClr>
                    </a:solidFill>
                  </a:tcPr>
                </a:tc>
                <a:extLst>
                  <a:ext uri="{0D108BD9-81ED-4DB2-BD59-A6C34878D82A}">
                    <a16:rowId xmlns:a16="http://schemas.microsoft.com/office/drawing/2014/main" val="10003"/>
                  </a:ext>
                </a:extLst>
              </a:tr>
              <a:tr h="290979">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nl-NL" sz="1000" b="0" i="0" u="none" strike="noStrike" kern="1200" cap="none" spc="0" normalizeH="0" baseline="0" noProof="0" dirty="0">
                          <a:ln>
                            <a:noFill/>
                          </a:ln>
                          <a:solidFill>
                            <a:prstClr val="black"/>
                          </a:solidFill>
                          <a:effectLst/>
                          <a:uLnTx/>
                          <a:uFillTx/>
                          <a:latin typeface="Tunga" panose="020B0502040204020203" pitchFamily="34" charset="0"/>
                          <a:ea typeface="+mn-ea"/>
                          <a:cs typeface="Tunga" panose="020B0502040204020203" pitchFamily="34" charset="0"/>
                        </a:rPr>
                        <a:t>Delta</a:t>
                      </a:r>
                    </a:p>
                  </a:txBody>
                  <a:tcPr>
                    <a:lnL>
                      <a:noFill/>
                    </a:lnL>
                    <a:lnR>
                      <a:noFill/>
                    </a:lnR>
                    <a:lnT>
                      <a:noFill/>
                    </a:lnT>
                    <a:lnB>
                      <a:noFill/>
                    </a:lnB>
                    <a:lnTlToBr w="12700" cmpd="sng">
                      <a:noFill/>
                      <a:prstDash val="solid"/>
                    </a:lnTlToBr>
                    <a:lnBlToTr w="12700" cmpd="sng">
                      <a:noFill/>
                      <a:prstDash val="solid"/>
                    </a:lnBlToTr>
                  </a:tcPr>
                </a:tc>
                <a:tc>
                  <a:txBody>
                    <a:bodyPr/>
                    <a:lstStyle/>
                    <a:p>
                      <a:pPr marL="0" marR="0" lvl="0" indent="0" algn="l" defTabSz="914400" rtl="0" eaLnBrk="1" fontAlgn="b" latinLnBrk="0" hangingPunct="1">
                        <a:lnSpc>
                          <a:spcPct val="100000"/>
                        </a:lnSpc>
                        <a:spcBef>
                          <a:spcPts val="0"/>
                        </a:spcBef>
                        <a:spcAft>
                          <a:spcPts val="0"/>
                        </a:spcAft>
                        <a:buClrTx/>
                        <a:buSzTx/>
                        <a:buFontTx/>
                        <a:buNone/>
                        <a:tabLst/>
                        <a:defRPr/>
                      </a:pPr>
                      <a:r>
                        <a:rPr kumimoji="0" lang="nl-NL" sz="1000" b="0" i="0" u="none" strike="noStrike" kern="1200" cap="none" spc="0" normalizeH="0" baseline="0" noProof="0" dirty="0">
                          <a:ln>
                            <a:noFill/>
                          </a:ln>
                          <a:solidFill>
                            <a:prstClr val="black"/>
                          </a:solidFill>
                          <a:effectLst/>
                          <a:uLnTx/>
                          <a:uFillTx/>
                          <a:latin typeface="Tunga" panose="020B0502040204020203" pitchFamily="34" charset="0"/>
                          <a:ea typeface="+mn-ea"/>
                          <a:cs typeface="Tunga" panose="020B0502040204020203" pitchFamily="34" charset="0"/>
                        </a:rPr>
                        <a:t>2016-09-05</a:t>
                      </a:r>
                      <a:r>
                        <a:rPr lang="nl-NL" sz="1000" b="0" i="0" u="none" strike="noStrike" dirty="0">
                          <a:solidFill>
                            <a:schemeClr val="tx1"/>
                          </a:solidFill>
                          <a:effectLst/>
                          <a:latin typeface="Tunga" panose="020B0502040204020203" pitchFamily="34" charset="0"/>
                          <a:cs typeface="Tunga" panose="020B0502040204020203" pitchFamily="34" charset="0"/>
                        </a:rPr>
                        <a:t> 13:00-17:00</a:t>
                      </a:r>
                      <a:endParaRPr kumimoji="0" lang="nl-NL" sz="1000" b="0" i="0" u="none" strike="noStrike" kern="1200" cap="none" spc="0" normalizeH="0" baseline="0" noProof="0" dirty="0">
                        <a:ln>
                          <a:noFill/>
                        </a:ln>
                        <a:solidFill>
                          <a:prstClr val="black"/>
                        </a:solidFill>
                        <a:effectLst/>
                        <a:uLnTx/>
                        <a:uFillTx/>
                        <a:latin typeface="Tunga" panose="020B0502040204020203" pitchFamily="34" charset="0"/>
                        <a:ea typeface="+mn-ea"/>
                        <a:cs typeface="Tunga" panose="020B0502040204020203" pitchFamily="34" charset="0"/>
                      </a:endParaRPr>
                    </a:p>
                  </a:txBody>
                  <a:tcPr marL="9525" marR="9525" marT="9525" marB="0" anchor="ctr">
                    <a:lnL>
                      <a:noFill/>
                    </a:lnL>
                    <a:lnR>
                      <a:noFill/>
                    </a:lnR>
                    <a:lnT>
                      <a:noFill/>
                    </a:lnT>
                    <a:lnB>
                      <a:noFill/>
                    </a:lnB>
                    <a:lnTlToBr w="12700" cmpd="sng">
                      <a:noFill/>
                      <a:prstDash val="solid"/>
                    </a:lnTlToBr>
                    <a:lnBlToTr w="12700" cmpd="sng">
                      <a:noFill/>
                      <a:prstDash val="solid"/>
                    </a:lnBlToTr>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kumimoji="0" lang="nl-NL" sz="1000" b="0" i="0" u="none" strike="noStrike" kern="1200" cap="none" spc="0" normalizeH="0" baseline="0" noProof="0" dirty="0">
                          <a:ln>
                            <a:noFill/>
                          </a:ln>
                          <a:solidFill>
                            <a:srgbClr val="00B050"/>
                          </a:solidFill>
                          <a:effectLst/>
                          <a:uLnTx/>
                          <a:uFillTx/>
                          <a:latin typeface="Tunga" panose="020B0502040204020203" pitchFamily="34" charset="0"/>
                          <a:ea typeface="+mn-ea"/>
                          <a:cs typeface="Tunga" panose="020B0502040204020203" pitchFamily="34" charset="0"/>
                          <a:sym typeface="Wingdings" panose="05000000000000000000" pitchFamily="2" charset="2"/>
                        </a:rPr>
                        <a:t></a:t>
                      </a:r>
                      <a:endParaRPr kumimoji="0" lang="nl-NL" sz="1000" b="0" i="0" u="none" strike="noStrike" kern="1200" cap="none" spc="0" normalizeH="0" baseline="0" noProof="0" dirty="0">
                        <a:ln>
                          <a:noFill/>
                        </a:ln>
                        <a:solidFill>
                          <a:srgbClr val="00B050"/>
                        </a:solidFill>
                        <a:effectLst/>
                        <a:uLnTx/>
                        <a:uFillTx/>
                        <a:latin typeface="Tunga" panose="020B0502040204020203" pitchFamily="34" charset="0"/>
                        <a:ea typeface="+mn-ea"/>
                        <a:cs typeface="Tunga" panose="020B0502040204020203" pitchFamily="34" charset="0"/>
                      </a:endParaRPr>
                    </a:p>
                  </a:txBody>
                  <a:tcPr marL="9525" marR="9525" marT="9525" marB="0" anchor="ctr">
                    <a:lnL>
                      <a:noFill/>
                    </a:lnL>
                    <a:lnR>
                      <a:noFill/>
                    </a:lnR>
                    <a:lnT>
                      <a:noFill/>
                    </a:lnT>
                    <a:lnB>
                      <a:noFill/>
                    </a:lnB>
                    <a:lnTlToBr w="12700" cmpd="sng">
                      <a:noFill/>
                      <a:prstDash val="solid"/>
                    </a:lnTlToBr>
                    <a:lnBlToTr w="12700" cmpd="sng">
                      <a:noFill/>
                      <a:prstDash val="solid"/>
                    </a:lnBlToTr>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nl-NL" sz="1000" b="0" i="0" u="none" strike="noStrike" dirty="0">
                          <a:solidFill>
                            <a:srgbClr val="00B050"/>
                          </a:solidFill>
                          <a:effectLst/>
                          <a:latin typeface="Tunga" panose="020B0502040204020203" pitchFamily="34" charset="0"/>
                          <a:cs typeface="Tunga" panose="020B0502040204020203" pitchFamily="34" charset="0"/>
                          <a:sym typeface="Wingdings" panose="05000000000000000000" pitchFamily="2" charset="2"/>
                        </a:rPr>
                        <a:t></a:t>
                      </a:r>
                      <a:endParaRPr kumimoji="0" lang="nl-NL" sz="1000" b="0" i="0" u="none" strike="noStrike" kern="1200" cap="none" spc="0" normalizeH="0" baseline="0" noProof="0" dirty="0">
                        <a:ln>
                          <a:noFill/>
                        </a:ln>
                        <a:solidFill>
                          <a:schemeClr val="tx1"/>
                        </a:solidFill>
                        <a:effectLst/>
                        <a:uLnTx/>
                        <a:uFillTx/>
                        <a:latin typeface="Tunga" panose="020B0502040204020203" pitchFamily="34" charset="0"/>
                        <a:ea typeface="+mn-ea"/>
                        <a:cs typeface="Tunga" panose="020B0502040204020203" pitchFamily="34" charset="0"/>
                      </a:endParaRPr>
                    </a:p>
                  </a:txBody>
                  <a:tcPr>
                    <a:lnL>
                      <a:noFill/>
                    </a:lnL>
                    <a:lnR>
                      <a:noFill/>
                    </a:lnR>
                    <a:lnT>
                      <a:noFill/>
                    </a:lnT>
                    <a:lnB>
                      <a:noFill/>
                    </a:lnB>
                    <a:lnTlToBr w="12700" cmpd="sng">
                      <a:noFill/>
                      <a:prstDash val="solid"/>
                    </a:lnTlToBr>
                    <a:lnBlToTr w="12700" cmpd="sng">
                      <a:noFill/>
                      <a:prstDash val="solid"/>
                    </a:lnBlToTr>
                  </a:tcPr>
                </a:tc>
                <a:extLst>
                  <a:ext uri="{0D108BD9-81ED-4DB2-BD59-A6C34878D82A}">
                    <a16:rowId xmlns:a16="http://schemas.microsoft.com/office/drawing/2014/main" val="2210637815"/>
                  </a:ext>
                </a:extLst>
              </a:tr>
              <a:tr h="290979">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nl-NL" sz="1000" b="0" i="0" u="none" strike="noStrike" kern="1200" cap="none" spc="0" normalizeH="0" baseline="0" noProof="0" dirty="0">
                          <a:ln>
                            <a:noFill/>
                          </a:ln>
                          <a:solidFill>
                            <a:prstClr val="black"/>
                          </a:solidFill>
                          <a:effectLst/>
                          <a:uLnTx/>
                          <a:uFillTx/>
                          <a:latin typeface="Tunga" panose="020B0502040204020203" pitchFamily="34" charset="0"/>
                          <a:ea typeface="+mn-ea"/>
                          <a:cs typeface="Tunga" panose="020B0502040204020203" pitchFamily="34" charset="0"/>
                        </a:rPr>
                        <a:t>RWG</a:t>
                      </a:r>
                    </a:p>
                  </a:txBody>
                  <a:tcPr>
                    <a:lnL>
                      <a:noFill/>
                    </a:lnL>
                    <a:lnR>
                      <a:noFill/>
                    </a:lnR>
                    <a:lnT>
                      <a:noFill/>
                    </a:lnT>
                    <a:lnB w="12700" cmpd="sng">
                      <a:noFill/>
                    </a:lnB>
                    <a:lnTlToBr w="12700" cmpd="sng">
                      <a:noFill/>
                      <a:prstDash val="solid"/>
                    </a:lnTlToBr>
                    <a:lnBlToTr w="12700" cmpd="sng">
                      <a:noFill/>
                      <a:prstDash val="solid"/>
                    </a:lnBlToTr>
                    <a:solidFill>
                      <a:srgbClr val="FF3300">
                        <a:alpha val="20000"/>
                      </a:srgbClr>
                    </a:solidFill>
                  </a:tcPr>
                </a:tc>
                <a:tc>
                  <a:txBody>
                    <a:bodyPr/>
                    <a:lstStyle/>
                    <a:p>
                      <a:pPr marL="0" marR="0" lvl="0" indent="0" algn="l" defTabSz="914400" rtl="0" eaLnBrk="1" fontAlgn="b" latinLnBrk="0" hangingPunct="1">
                        <a:lnSpc>
                          <a:spcPct val="100000"/>
                        </a:lnSpc>
                        <a:spcBef>
                          <a:spcPts val="0"/>
                        </a:spcBef>
                        <a:spcAft>
                          <a:spcPts val="0"/>
                        </a:spcAft>
                        <a:buClrTx/>
                        <a:buSzTx/>
                        <a:buFontTx/>
                        <a:buNone/>
                        <a:tabLst/>
                        <a:defRPr/>
                      </a:pPr>
                      <a:r>
                        <a:rPr kumimoji="0" lang="nl-NL" sz="1000" b="0" i="0" u="none" strike="noStrike" kern="1200" cap="none" spc="0" normalizeH="0" baseline="0" noProof="0" dirty="0">
                          <a:ln>
                            <a:noFill/>
                          </a:ln>
                          <a:solidFill>
                            <a:prstClr val="black"/>
                          </a:solidFill>
                          <a:effectLst/>
                          <a:uLnTx/>
                          <a:uFillTx/>
                          <a:latin typeface="Tunga" panose="020B0502040204020203" pitchFamily="34" charset="0"/>
                          <a:ea typeface="+mn-ea"/>
                          <a:cs typeface="Tunga" panose="020B0502040204020203" pitchFamily="34" charset="0"/>
                        </a:rPr>
                        <a:t>2016-09-05</a:t>
                      </a:r>
                      <a:r>
                        <a:rPr lang="nl-NL" sz="1000" b="0" i="0" u="none" strike="noStrike" dirty="0">
                          <a:solidFill>
                            <a:schemeClr val="tx1"/>
                          </a:solidFill>
                          <a:effectLst/>
                          <a:latin typeface="Tunga" panose="020B0502040204020203" pitchFamily="34" charset="0"/>
                          <a:cs typeface="Tunga" panose="020B0502040204020203" pitchFamily="34" charset="0"/>
                        </a:rPr>
                        <a:t> 13:00-17:00</a:t>
                      </a:r>
                      <a:endParaRPr kumimoji="0" lang="nl-NL" sz="1000" b="0" i="0" u="none" strike="noStrike" kern="1200" cap="none" spc="0" normalizeH="0" baseline="0" noProof="0" dirty="0">
                        <a:ln>
                          <a:noFill/>
                        </a:ln>
                        <a:solidFill>
                          <a:prstClr val="black"/>
                        </a:solidFill>
                        <a:effectLst/>
                        <a:uLnTx/>
                        <a:uFillTx/>
                        <a:latin typeface="Tunga" panose="020B0502040204020203" pitchFamily="34" charset="0"/>
                        <a:ea typeface="+mn-ea"/>
                        <a:cs typeface="Tunga" panose="020B0502040204020203" pitchFamily="34" charset="0"/>
                      </a:endParaRPr>
                    </a:p>
                  </a:txBody>
                  <a:tcPr marL="9525" marR="9525" marT="9525" marB="0" anchor="ctr">
                    <a:lnL>
                      <a:noFill/>
                    </a:lnL>
                    <a:lnR>
                      <a:noFill/>
                    </a:lnR>
                    <a:lnT>
                      <a:noFill/>
                    </a:lnT>
                    <a:lnB w="12700" cmpd="sng">
                      <a:noFill/>
                    </a:lnB>
                    <a:lnTlToBr w="12700" cmpd="sng">
                      <a:noFill/>
                      <a:prstDash val="solid"/>
                    </a:lnTlToBr>
                    <a:lnBlToTr w="12700" cmpd="sng">
                      <a:noFill/>
                      <a:prstDash val="solid"/>
                    </a:lnBlToTr>
                    <a:solidFill>
                      <a:srgbClr val="FF3300">
                        <a:alpha val="20000"/>
                      </a:srgbClr>
                    </a:solidFill>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kumimoji="0" lang="nl-NL" sz="1000" b="0" i="0" u="none" strike="noStrike" kern="1200" cap="none" spc="0" normalizeH="0" baseline="0" noProof="0" dirty="0">
                          <a:ln>
                            <a:noFill/>
                          </a:ln>
                          <a:solidFill>
                            <a:srgbClr val="00B050"/>
                          </a:solidFill>
                          <a:effectLst/>
                          <a:uLnTx/>
                          <a:uFillTx/>
                          <a:latin typeface="Tunga" panose="020B0502040204020203" pitchFamily="34" charset="0"/>
                          <a:ea typeface="+mn-ea"/>
                          <a:cs typeface="Tunga" panose="020B0502040204020203" pitchFamily="34" charset="0"/>
                          <a:sym typeface="Wingdings" panose="05000000000000000000" pitchFamily="2" charset="2"/>
                        </a:rPr>
                        <a:t></a:t>
                      </a:r>
                      <a:endParaRPr kumimoji="0" lang="nl-NL" sz="1000" b="0" i="0" u="none" strike="noStrike" kern="1200" cap="none" spc="0" normalizeH="0" baseline="0" noProof="0" dirty="0">
                        <a:ln>
                          <a:noFill/>
                        </a:ln>
                        <a:solidFill>
                          <a:srgbClr val="00B050"/>
                        </a:solidFill>
                        <a:effectLst/>
                        <a:uLnTx/>
                        <a:uFillTx/>
                        <a:latin typeface="Tunga" panose="020B0502040204020203" pitchFamily="34" charset="0"/>
                        <a:ea typeface="+mn-ea"/>
                        <a:cs typeface="Tunga" panose="020B0502040204020203" pitchFamily="34" charset="0"/>
                      </a:endParaRPr>
                    </a:p>
                  </a:txBody>
                  <a:tcPr marL="9525" marR="9525" marT="9525" marB="0" anchor="ctr">
                    <a:lnL>
                      <a:noFill/>
                    </a:lnL>
                    <a:lnR>
                      <a:noFill/>
                    </a:lnR>
                    <a:lnT>
                      <a:noFill/>
                    </a:lnT>
                    <a:lnB w="12700" cmpd="sng">
                      <a:noFill/>
                    </a:lnB>
                    <a:lnTlToBr w="12700" cmpd="sng">
                      <a:noFill/>
                      <a:prstDash val="solid"/>
                    </a:lnTlToBr>
                    <a:lnBlToTr w="12700" cmpd="sng">
                      <a:noFill/>
                      <a:prstDash val="solid"/>
                    </a:lnBlToTr>
                    <a:solidFill>
                      <a:srgbClr val="FF3300">
                        <a:alpha val="20000"/>
                      </a:srgbClr>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nl-NL" sz="1000" b="0" i="0" u="none" strike="noStrike" kern="1200" cap="none" spc="0" normalizeH="0" baseline="0" noProof="0" dirty="0">
                          <a:ln>
                            <a:noFill/>
                          </a:ln>
                          <a:solidFill>
                            <a:srgbClr val="FF0000"/>
                          </a:solidFill>
                          <a:effectLst/>
                          <a:uLnTx/>
                          <a:uFillTx/>
                          <a:latin typeface="Tunga" panose="020B0502040204020203" pitchFamily="34" charset="0"/>
                          <a:ea typeface="+mn-ea"/>
                          <a:cs typeface="Tunga" panose="020B0502040204020203" pitchFamily="34" charset="0"/>
                          <a:sym typeface="Wingdings" panose="05000000000000000000" pitchFamily="2" charset="2"/>
                        </a:rPr>
                        <a:t></a:t>
                      </a:r>
                      <a:endParaRPr kumimoji="0" lang="nl-NL" sz="1000" b="0" i="0" u="none" strike="noStrike" kern="1200" cap="none" spc="0" normalizeH="0" baseline="0" noProof="0" dirty="0">
                        <a:ln>
                          <a:noFill/>
                        </a:ln>
                        <a:solidFill>
                          <a:srgbClr val="FF0000"/>
                        </a:solidFill>
                        <a:effectLst/>
                        <a:uLnTx/>
                        <a:uFillTx/>
                        <a:latin typeface="Tunga" panose="020B0502040204020203" pitchFamily="34" charset="0"/>
                        <a:ea typeface="+mn-ea"/>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solidFill>
                      <a:srgbClr val="FF3300">
                        <a:alpha val="20000"/>
                      </a:srgbClr>
                    </a:solidFill>
                  </a:tcPr>
                </a:tc>
                <a:extLst>
                  <a:ext uri="{0D108BD9-81ED-4DB2-BD59-A6C34878D82A}">
                    <a16:rowId xmlns:a16="http://schemas.microsoft.com/office/drawing/2014/main" val="10004"/>
                  </a:ext>
                </a:extLst>
              </a:tr>
              <a:tr h="290979">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nl-NL" sz="1000" b="0" i="0" u="none" strike="noStrike" kern="1200" cap="none" spc="0" normalizeH="0" baseline="0" noProof="0" dirty="0">
                          <a:ln>
                            <a:noFill/>
                          </a:ln>
                          <a:solidFill>
                            <a:prstClr val="black"/>
                          </a:solidFill>
                          <a:effectLst/>
                          <a:uLnTx/>
                          <a:uFillTx/>
                          <a:latin typeface="Tunga" panose="020B0502040204020203" pitchFamily="34" charset="0"/>
                          <a:ea typeface="+mn-ea"/>
                          <a:cs typeface="Tunga" panose="020B0502040204020203" pitchFamily="34" charset="0"/>
                        </a:rPr>
                        <a:t>APM2</a:t>
                      </a:r>
                    </a:p>
                  </a:txBody>
                  <a:tcPr>
                    <a:lnL>
                      <a:noFill/>
                    </a:lnL>
                    <a:lnR>
                      <a:noFill/>
                    </a:lnR>
                    <a:lnT>
                      <a:noFill/>
                    </a:lnT>
                    <a:lnB w="12700" cmpd="sng">
                      <a:noFill/>
                    </a:lnB>
                    <a:lnTlToBr w="12700" cmpd="sng">
                      <a:noFill/>
                      <a:prstDash val="solid"/>
                    </a:lnTlToBr>
                    <a:lnBlToTr w="12700" cmpd="sng">
                      <a:noFill/>
                      <a:prstDash val="solid"/>
                    </a:lnBlToTr>
                  </a:tcPr>
                </a:tc>
                <a:tc>
                  <a:txBody>
                    <a:bodyPr/>
                    <a:lstStyle/>
                    <a:p>
                      <a:pPr marL="0" marR="0" lvl="0" indent="0" algn="l" defTabSz="914400" rtl="0" eaLnBrk="1" fontAlgn="b" latinLnBrk="0" hangingPunct="1">
                        <a:lnSpc>
                          <a:spcPct val="100000"/>
                        </a:lnSpc>
                        <a:spcBef>
                          <a:spcPts val="0"/>
                        </a:spcBef>
                        <a:spcAft>
                          <a:spcPts val="0"/>
                        </a:spcAft>
                        <a:buClrTx/>
                        <a:buSzTx/>
                        <a:buFontTx/>
                        <a:buNone/>
                        <a:tabLst/>
                        <a:defRPr/>
                      </a:pPr>
                      <a:r>
                        <a:rPr kumimoji="0" lang="nl-NL" sz="1000" b="0" i="0" u="none" strike="noStrike" kern="1200" cap="none" spc="0" normalizeH="0" baseline="0" noProof="0" dirty="0">
                          <a:ln>
                            <a:noFill/>
                          </a:ln>
                          <a:solidFill>
                            <a:prstClr val="black"/>
                          </a:solidFill>
                          <a:effectLst/>
                          <a:uLnTx/>
                          <a:uFillTx/>
                          <a:latin typeface="Tunga" panose="020B0502040204020203" pitchFamily="34" charset="0"/>
                          <a:ea typeface="+mn-ea"/>
                          <a:cs typeface="Tunga" panose="020B0502040204020203" pitchFamily="34" charset="0"/>
                        </a:rPr>
                        <a:t>2016-09-05</a:t>
                      </a:r>
                      <a:r>
                        <a:rPr lang="nl-NL" sz="1000" b="0" i="0" u="none" strike="noStrike" dirty="0">
                          <a:solidFill>
                            <a:schemeClr val="tx1"/>
                          </a:solidFill>
                          <a:effectLst/>
                          <a:latin typeface="Tunga" panose="020B0502040204020203" pitchFamily="34" charset="0"/>
                          <a:cs typeface="Tunga" panose="020B0502040204020203" pitchFamily="34" charset="0"/>
                        </a:rPr>
                        <a:t> 13:00-17:00</a:t>
                      </a:r>
                      <a:endParaRPr kumimoji="0" lang="nl-NL" sz="1000" b="0" i="0" u="none" strike="noStrike" kern="1200" cap="none" spc="0" normalizeH="0" baseline="0" noProof="0" dirty="0">
                        <a:ln>
                          <a:noFill/>
                        </a:ln>
                        <a:solidFill>
                          <a:prstClr val="black"/>
                        </a:solidFill>
                        <a:effectLst/>
                        <a:uLnTx/>
                        <a:uFillTx/>
                        <a:latin typeface="Tunga" panose="020B0502040204020203" pitchFamily="34" charset="0"/>
                        <a:ea typeface="+mn-ea"/>
                        <a:cs typeface="Tunga" panose="020B0502040204020203" pitchFamily="34" charset="0"/>
                      </a:endParaRPr>
                    </a:p>
                  </a:txBody>
                  <a:tcPr marL="9525" marR="9525" marT="9525" marB="0" anchor="ctr">
                    <a:lnL>
                      <a:noFill/>
                    </a:lnL>
                    <a:lnR>
                      <a:noFill/>
                    </a:lnR>
                    <a:lnT>
                      <a:noFill/>
                    </a:lnT>
                    <a:lnB w="12700" cmpd="sng">
                      <a:noFill/>
                    </a:lnB>
                    <a:lnTlToBr w="12700" cmpd="sng">
                      <a:noFill/>
                      <a:prstDash val="solid"/>
                    </a:lnTlToBr>
                    <a:lnBlToTr w="12700" cmpd="sng">
                      <a:noFill/>
                      <a:prstDash val="solid"/>
                    </a:lnBlToTr>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kumimoji="0" lang="nl-NL" sz="1000" b="0" i="0" u="none" strike="noStrike" kern="1200" cap="none" spc="0" normalizeH="0" baseline="0" noProof="0" dirty="0">
                          <a:ln>
                            <a:noFill/>
                          </a:ln>
                          <a:solidFill>
                            <a:srgbClr val="00B050"/>
                          </a:solidFill>
                          <a:effectLst/>
                          <a:uLnTx/>
                          <a:uFillTx/>
                          <a:latin typeface="Tunga" panose="020B0502040204020203" pitchFamily="34" charset="0"/>
                          <a:ea typeface="+mn-ea"/>
                          <a:cs typeface="Tunga" panose="020B0502040204020203" pitchFamily="34" charset="0"/>
                          <a:sym typeface="Wingdings" panose="05000000000000000000" pitchFamily="2" charset="2"/>
                        </a:rPr>
                        <a:t></a:t>
                      </a:r>
                      <a:endParaRPr kumimoji="0" lang="nl-NL" sz="1000" b="0" i="0" u="none" strike="noStrike" kern="1200" cap="none" spc="0" normalizeH="0" baseline="0" noProof="0" dirty="0">
                        <a:ln>
                          <a:noFill/>
                        </a:ln>
                        <a:solidFill>
                          <a:srgbClr val="00B050"/>
                        </a:solidFill>
                        <a:effectLst/>
                        <a:uLnTx/>
                        <a:uFillTx/>
                        <a:latin typeface="Tunga" panose="020B0502040204020203" pitchFamily="34" charset="0"/>
                        <a:ea typeface="+mn-ea"/>
                        <a:cs typeface="Tunga" panose="020B0502040204020203" pitchFamily="34" charset="0"/>
                      </a:endParaRPr>
                    </a:p>
                  </a:txBody>
                  <a:tcPr marL="9525" marR="9525" marT="9525" marB="0" anchor="ctr">
                    <a:lnL>
                      <a:noFill/>
                    </a:lnL>
                    <a:lnR>
                      <a:noFill/>
                    </a:lnR>
                    <a:lnT>
                      <a:noFill/>
                    </a:lnT>
                    <a:lnB w="12700" cmpd="sng">
                      <a:noFill/>
                    </a:lnB>
                    <a:lnTlToBr w="12700" cmpd="sng">
                      <a:noFill/>
                      <a:prstDash val="solid"/>
                    </a:lnTlToBr>
                    <a:lnBlToTr w="12700" cmpd="sng">
                      <a:noFill/>
                      <a:prstDash val="solid"/>
                    </a:lnBlToTr>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nl-NL" sz="1000" b="0" i="0" u="none" strike="noStrike" dirty="0">
                          <a:solidFill>
                            <a:srgbClr val="00B050"/>
                          </a:solidFill>
                          <a:effectLst/>
                          <a:latin typeface="Tunga" panose="020B0502040204020203" pitchFamily="34" charset="0"/>
                          <a:cs typeface="Tunga" panose="020B0502040204020203" pitchFamily="34" charset="0"/>
                          <a:sym typeface="Wingdings" panose="05000000000000000000" pitchFamily="2" charset="2"/>
                        </a:rPr>
                        <a:t></a:t>
                      </a:r>
                      <a:endParaRPr kumimoji="0" lang="nl-NL" sz="1000" b="0" i="0" u="none" strike="noStrike" kern="1200" cap="none" spc="0" normalizeH="0" baseline="0" noProof="0" dirty="0">
                        <a:ln>
                          <a:noFill/>
                        </a:ln>
                        <a:solidFill>
                          <a:schemeClr val="tx1"/>
                        </a:solidFill>
                        <a:effectLst/>
                        <a:uLnTx/>
                        <a:uFillTx/>
                        <a:latin typeface="Tunga" panose="020B0502040204020203" pitchFamily="34" charset="0"/>
                        <a:ea typeface="+mn-ea"/>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401745415"/>
                  </a:ext>
                </a:extLst>
              </a:tr>
              <a:tr h="290979">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nl-NL" sz="1000" b="0" i="0" u="none" strike="noStrike" kern="1200" cap="none" spc="0" normalizeH="0" baseline="0" noProof="0" dirty="0">
                          <a:ln>
                            <a:noFill/>
                          </a:ln>
                          <a:solidFill>
                            <a:prstClr val="black"/>
                          </a:solidFill>
                          <a:effectLst/>
                          <a:uLnTx/>
                          <a:uFillTx/>
                          <a:latin typeface="Tunga" panose="020B0502040204020203" pitchFamily="34" charset="0"/>
                          <a:ea typeface="+mn-ea"/>
                          <a:cs typeface="Tunga" panose="020B0502040204020203" pitchFamily="34" charset="0"/>
                        </a:rPr>
                        <a:t>Delta</a:t>
                      </a:r>
                    </a:p>
                  </a:txBody>
                  <a:tcPr>
                    <a:lnL>
                      <a:noFill/>
                    </a:lnL>
                    <a:lnR>
                      <a:noFill/>
                    </a:lnR>
                    <a:lnT>
                      <a:noFill/>
                    </a:lnT>
                    <a:lnB w="12700" cmpd="sng">
                      <a:noFill/>
                    </a:lnB>
                    <a:lnTlToBr w="12700" cmpd="sng">
                      <a:noFill/>
                      <a:prstDash val="solid"/>
                    </a:lnTlToBr>
                    <a:lnBlToTr w="12700" cmpd="sng">
                      <a:noFill/>
                      <a:prstDash val="solid"/>
                    </a:lnBlToTr>
                    <a:solidFill>
                      <a:srgbClr val="FF3300">
                        <a:alpha val="20000"/>
                      </a:srgbClr>
                    </a:solidFill>
                  </a:tcPr>
                </a:tc>
                <a:tc>
                  <a:txBody>
                    <a:bodyPr/>
                    <a:lstStyle/>
                    <a:p>
                      <a:pPr marL="0" marR="0" lvl="0" indent="0" algn="l" defTabSz="914400" rtl="0" eaLnBrk="1" fontAlgn="b" latinLnBrk="0" hangingPunct="1">
                        <a:lnSpc>
                          <a:spcPct val="100000"/>
                        </a:lnSpc>
                        <a:spcBef>
                          <a:spcPts val="0"/>
                        </a:spcBef>
                        <a:spcAft>
                          <a:spcPts val="0"/>
                        </a:spcAft>
                        <a:buClrTx/>
                        <a:buSzTx/>
                        <a:buFontTx/>
                        <a:buNone/>
                        <a:tabLst/>
                        <a:defRPr/>
                      </a:pPr>
                      <a:r>
                        <a:rPr kumimoji="0" lang="nl-NL" sz="1000" b="0" i="0" u="none" strike="noStrike" kern="1200" cap="none" spc="0" normalizeH="0" baseline="0" noProof="0" dirty="0">
                          <a:ln>
                            <a:noFill/>
                          </a:ln>
                          <a:solidFill>
                            <a:prstClr val="black"/>
                          </a:solidFill>
                          <a:effectLst/>
                          <a:uLnTx/>
                          <a:uFillTx/>
                          <a:latin typeface="Tunga" panose="020B0502040204020203" pitchFamily="34" charset="0"/>
                          <a:ea typeface="+mn-ea"/>
                          <a:cs typeface="Tunga" panose="020B0502040204020203" pitchFamily="34" charset="0"/>
                        </a:rPr>
                        <a:t>2016-09-04</a:t>
                      </a:r>
                      <a:r>
                        <a:rPr lang="nl-NL" sz="1000" b="0" i="0" u="none" strike="noStrike" dirty="0">
                          <a:solidFill>
                            <a:schemeClr val="tx1"/>
                          </a:solidFill>
                          <a:effectLst/>
                          <a:latin typeface="Tunga" panose="020B0502040204020203" pitchFamily="34" charset="0"/>
                          <a:cs typeface="Tunga" panose="020B0502040204020203" pitchFamily="34" charset="0"/>
                        </a:rPr>
                        <a:t> 13:00-17:00</a:t>
                      </a:r>
                      <a:endParaRPr kumimoji="0" lang="nl-NL" sz="1000" b="0" i="0" u="none" strike="noStrike" kern="1200" cap="none" spc="0" normalizeH="0" baseline="0" noProof="0" dirty="0">
                        <a:ln>
                          <a:noFill/>
                        </a:ln>
                        <a:solidFill>
                          <a:prstClr val="black"/>
                        </a:solidFill>
                        <a:effectLst/>
                        <a:uLnTx/>
                        <a:uFillTx/>
                        <a:latin typeface="Tunga" panose="020B0502040204020203" pitchFamily="34" charset="0"/>
                        <a:ea typeface="+mn-ea"/>
                        <a:cs typeface="Tunga" panose="020B0502040204020203" pitchFamily="34" charset="0"/>
                      </a:endParaRPr>
                    </a:p>
                  </a:txBody>
                  <a:tcPr marL="9525" marR="9525" marT="9525" marB="0" anchor="ctr">
                    <a:lnL>
                      <a:noFill/>
                    </a:lnL>
                    <a:lnR>
                      <a:noFill/>
                    </a:lnR>
                    <a:lnT>
                      <a:noFill/>
                    </a:lnT>
                    <a:lnB w="12700" cmpd="sng">
                      <a:noFill/>
                    </a:lnB>
                    <a:lnTlToBr w="12700" cmpd="sng">
                      <a:noFill/>
                      <a:prstDash val="solid"/>
                    </a:lnTlToBr>
                    <a:lnBlToTr w="12700" cmpd="sng">
                      <a:noFill/>
                      <a:prstDash val="solid"/>
                    </a:lnBlToTr>
                    <a:solidFill>
                      <a:srgbClr val="FF3300">
                        <a:alpha val="20000"/>
                      </a:srgbClr>
                    </a:solidFill>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kumimoji="0" lang="nl-NL" sz="1000" b="0" i="0" u="none" strike="noStrike" kern="1200" cap="none" spc="0" normalizeH="0" baseline="0" noProof="0" dirty="0">
                          <a:ln>
                            <a:noFill/>
                          </a:ln>
                          <a:solidFill>
                            <a:srgbClr val="00B050"/>
                          </a:solidFill>
                          <a:effectLst/>
                          <a:uLnTx/>
                          <a:uFillTx/>
                          <a:latin typeface="Tunga" panose="020B0502040204020203" pitchFamily="34" charset="0"/>
                          <a:ea typeface="+mn-ea"/>
                          <a:cs typeface="Tunga" panose="020B0502040204020203" pitchFamily="34" charset="0"/>
                          <a:sym typeface="Wingdings" panose="05000000000000000000" pitchFamily="2" charset="2"/>
                        </a:rPr>
                        <a:t></a:t>
                      </a:r>
                      <a:endParaRPr kumimoji="0" lang="nl-NL" sz="1000" b="0" i="0" u="none" strike="noStrike" kern="1200" cap="none" spc="0" normalizeH="0" baseline="0" noProof="0" dirty="0">
                        <a:ln>
                          <a:noFill/>
                        </a:ln>
                        <a:solidFill>
                          <a:srgbClr val="00B050"/>
                        </a:solidFill>
                        <a:effectLst/>
                        <a:uLnTx/>
                        <a:uFillTx/>
                        <a:latin typeface="Tunga" panose="020B0502040204020203" pitchFamily="34" charset="0"/>
                        <a:ea typeface="+mn-ea"/>
                        <a:cs typeface="Tunga" panose="020B0502040204020203" pitchFamily="34" charset="0"/>
                      </a:endParaRPr>
                    </a:p>
                  </a:txBody>
                  <a:tcPr marL="9525" marR="9525" marT="9525" marB="0" anchor="ctr">
                    <a:lnL>
                      <a:noFill/>
                    </a:lnL>
                    <a:lnR>
                      <a:noFill/>
                    </a:lnR>
                    <a:lnT>
                      <a:noFill/>
                    </a:lnT>
                    <a:lnB w="12700" cmpd="sng">
                      <a:noFill/>
                    </a:lnB>
                    <a:lnTlToBr w="12700" cmpd="sng">
                      <a:noFill/>
                      <a:prstDash val="solid"/>
                    </a:lnTlToBr>
                    <a:lnBlToTr w="12700" cmpd="sng">
                      <a:noFill/>
                      <a:prstDash val="solid"/>
                    </a:lnBlToTr>
                    <a:solidFill>
                      <a:srgbClr val="FF3300">
                        <a:alpha val="20000"/>
                      </a:srgbClr>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nl-NL" sz="1000" b="0" i="0" u="none" strike="noStrike" dirty="0">
                          <a:solidFill>
                            <a:srgbClr val="00B050"/>
                          </a:solidFill>
                          <a:effectLst/>
                          <a:latin typeface="Tunga" panose="020B0502040204020203" pitchFamily="34" charset="0"/>
                          <a:cs typeface="Tunga" panose="020B0502040204020203" pitchFamily="34" charset="0"/>
                          <a:sym typeface="Wingdings" panose="05000000000000000000" pitchFamily="2" charset="2"/>
                        </a:rPr>
                        <a:t></a:t>
                      </a:r>
                      <a:endParaRPr kumimoji="0" lang="nl-NL" sz="1000" b="0" i="0" u="none" strike="noStrike" kern="1200" cap="none" spc="0" normalizeH="0" baseline="0" noProof="0" dirty="0">
                        <a:ln>
                          <a:noFill/>
                        </a:ln>
                        <a:solidFill>
                          <a:schemeClr val="tx1"/>
                        </a:solidFill>
                        <a:effectLst/>
                        <a:uLnTx/>
                        <a:uFillTx/>
                        <a:latin typeface="Tunga" panose="020B0502040204020203" pitchFamily="34" charset="0"/>
                        <a:ea typeface="+mn-ea"/>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solidFill>
                      <a:srgbClr val="FF3300">
                        <a:alpha val="20000"/>
                      </a:srgbClr>
                    </a:solidFill>
                  </a:tcPr>
                </a:tc>
                <a:extLst>
                  <a:ext uri="{0D108BD9-81ED-4DB2-BD59-A6C34878D82A}">
                    <a16:rowId xmlns:a16="http://schemas.microsoft.com/office/drawing/2014/main" val="1490536927"/>
                  </a:ext>
                </a:extLst>
              </a:tr>
              <a:tr h="290979">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nl-NL" sz="1000" b="0" i="0" u="none" strike="noStrike" kern="1200" cap="none" spc="0" normalizeH="0" baseline="0" noProof="0" dirty="0">
                          <a:ln>
                            <a:noFill/>
                          </a:ln>
                          <a:solidFill>
                            <a:prstClr val="black"/>
                          </a:solidFill>
                          <a:effectLst/>
                          <a:uLnTx/>
                          <a:uFillTx/>
                          <a:latin typeface="Tunga" panose="020B0502040204020203" pitchFamily="34" charset="0"/>
                          <a:ea typeface="+mn-ea"/>
                          <a:cs typeface="Tunga" panose="020B0502040204020203" pitchFamily="34" charset="0"/>
                        </a:rPr>
                        <a:t>APM1</a:t>
                      </a:r>
                    </a:p>
                  </a:txBody>
                  <a:tcPr>
                    <a:lnL>
                      <a:noFill/>
                    </a:lnL>
                    <a:lnR>
                      <a:noFill/>
                    </a:lnR>
                    <a:lnT>
                      <a:noFill/>
                    </a:lnT>
                    <a:lnB w="12700" cmpd="sng">
                      <a:noFill/>
                    </a:lnB>
                    <a:lnTlToBr w="12700" cmpd="sng">
                      <a:noFill/>
                      <a:prstDash val="solid"/>
                    </a:lnTlToBr>
                    <a:lnBlToTr w="12700" cmpd="sng">
                      <a:noFill/>
                      <a:prstDash val="solid"/>
                    </a:lnBlToTr>
                  </a:tcPr>
                </a:tc>
                <a:tc>
                  <a:txBody>
                    <a:bodyPr/>
                    <a:lstStyle/>
                    <a:p>
                      <a:pPr marL="0" marR="0" lvl="0" indent="0" algn="l" defTabSz="914400" rtl="0" eaLnBrk="1" fontAlgn="b" latinLnBrk="0" hangingPunct="1">
                        <a:lnSpc>
                          <a:spcPct val="100000"/>
                        </a:lnSpc>
                        <a:spcBef>
                          <a:spcPts val="0"/>
                        </a:spcBef>
                        <a:spcAft>
                          <a:spcPts val="0"/>
                        </a:spcAft>
                        <a:buClrTx/>
                        <a:buSzTx/>
                        <a:buFontTx/>
                        <a:buNone/>
                        <a:tabLst/>
                        <a:defRPr/>
                      </a:pPr>
                      <a:r>
                        <a:rPr kumimoji="0" lang="nl-NL" sz="1000" b="0" i="0" u="none" strike="noStrike" kern="1200" cap="none" spc="0" normalizeH="0" baseline="0" noProof="0" dirty="0">
                          <a:ln>
                            <a:noFill/>
                          </a:ln>
                          <a:solidFill>
                            <a:prstClr val="black"/>
                          </a:solidFill>
                          <a:effectLst/>
                          <a:uLnTx/>
                          <a:uFillTx/>
                          <a:latin typeface="Tunga" panose="020B0502040204020203" pitchFamily="34" charset="0"/>
                          <a:ea typeface="+mn-ea"/>
                          <a:cs typeface="Tunga" panose="020B0502040204020203" pitchFamily="34" charset="0"/>
                        </a:rPr>
                        <a:t>2016-09-07</a:t>
                      </a:r>
                      <a:r>
                        <a:rPr lang="nl-NL" sz="1000" b="0" i="0" u="none" strike="noStrike" dirty="0">
                          <a:solidFill>
                            <a:schemeClr val="tx1"/>
                          </a:solidFill>
                          <a:effectLst/>
                          <a:latin typeface="Tunga" panose="020B0502040204020203" pitchFamily="34" charset="0"/>
                          <a:cs typeface="Tunga" panose="020B0502040204020203" pitchFamily="34" charset="0"/>
                        </a:rPr>
                        <a:t> 13:00-17:00</a:t>
                      </a:r>
                      <a:endParaRPr kumimoji="0" lang="nl-NL" sz="1000" b="0" i="0" u="none" strike="noStrike" kern="1200" cap="none" spc="0" normalizeH="0" baseline="0" noProof="0" dirty="0">
                        <a:ln>
                          <a:noFill/>
                        </a:ln>
                        <a:solidFill>
                          <a:prstClr val="black"/>
                        </a:solidFill>
                        <a:effectLst/>
                        <a:uLnTx/>
                        <a:uFillTx/>
                        <a:latin typeface="Tunga" panose="020B0502040204020203" pitchFamily="34" charset="0"/>
                        <a:ea typeface="+mn-ea"/>
                        <a:cs typeface="Tunga" panose="020B0502040204020203" pitchFamily="34" charset="0"/>
                      </a:endParaRPr>
                    </a:p>
                  </a:txBody>
                  <a:tcPr marL="9525" marR="9525" marT="9525" marB="0" anchor="ctr">
                    <a:lnL>
                      <a:noFill/>
                    </a:lnL>
                    <a:lnR>
                      <a:noFill/>
                    </a:lnR>
                    <a:lnT>
                      <a:noFill/>
                    </a:lnT>
                    <a:lnB w="12700" cmpd="sng">
                      <a:noFill/>
                    </a:lnB>
                    <a:lnTlToBr w="12700" cmpd="sng">
                      <a:noFill/>
                      <a:prstDash val="solid"/>
                    </a:lnTlToBr>
                    <a:lnBlToTr w="12700" cmpd="sng">
                      <a:noFill/>
                      <a:prstDash val="solid"/>
                    </a:lnBlToTr>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kumimoji="0" lang="nl-NL" sz="1000" b="0" i="0" u="none" strike="noStrike" kern="1200" cap="none" spc="0" normalizeH="0" baseline="0" noProof="0" dirty="0">
                          <a:ln>
                            <a:noFill/>
                          </a:ln>
                          <a:solidFill>
                            <a:srgbClr val="00B050"/>
                          </a:solidFill>
                          <a:effectLst/>
                          <a:uLnTx/>
                          <a:uFillTx/>
                          <a:latin typeface="Tunga" panose="020B0502040204020203" pitchFamily="34" charset="0"/>
                          <a:ea typeface="+mn-ea"/>
                          <a:cs typeface="Tunga" panose="020B0502040204020203" pitchFamily="34" charset="0"/>
                          <a:sym typeface="Wingdings" panose="05000000000000000000" pitchFamily="2" charset="2"/>
                        </a:rPr>
                        <a:t></a:t>
                      </a:r>
                      <a:endParaRPr kumimoji="0" lang="nl-NL" sz="1000" b="0" i="0" u="none" strike="noStrike" kern="1200" cap="none" spc="0" normalizeH="0" baseline="0" noProof="0" dirty="0">
                        <a:ln>
                          <a:noFill/>
                        </a:ln>
                        <a:solidFill>
                          <a:srgbClr val="00B050"/>
                        </a:solidFill>
                        <a:effectLst/>
                        <a:uLnTx/>
                        <a:uFillTx/>
                        <a:latin typeface="Tunga" panose="020B0502040204020203" pitchFamily="34" charset="0"/>
                        <a:ea typeface="+mn-ea"/>
                        <a:cs typeface="Tunga" panose="020B0502040204020203" pitchFamily="34" charset="0"/>
                      </a:endParaRPr>
                    </a:p>
                  </a:txBody>
                  <a:tcPr marL="9525" marR="9525" marT="9525" marB="0" anchor="ctr">
                    <a:lnL>
                      <a:noFill/>
                    </a:lnL>
                    <a:lnR>
                      <a:noFill/>
                    </a:lnR>
                    <a:lnT>
                      <a:noFill/>
                    </a:lnT>
                    <a:lnB w="12700" cmpd="sng">
                      <a:noFill/>
                    </a:lnB>
                    <a:lnTlToBr w="12700" cmpd="sng">
                      <a:noFill/>
                      <a:prstDash val="solid"/>
                    </a:lnTlToBr>
                    <a:lnBlToTr w="12700" cmpd="sng">
                      <a:noFill/>
                      <a:prstDash val="solid"/>
                    </a:lnBlToTr>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nl-NL" sz="1000" b="0" i="0" u="none" strike="noStrike" kern="1200" cap="none" spc="0" normalizeH="0" baseline="0" noProof="0" dirty="0">
                          <a:ln>
                            <a:noFill/>
                          </a:ln>
                          <a:solidFill>
                            <a:schemeClr val="tx1"/>
                          </a:solidFill>
                          <a:effectLst/>
                          <a:uLnTx/>
                          <a:uFillTx/>
                          <a:latin typeface="Tunga" panose="020B0502040204020203" pitchFamily="34" charset="0"/>
                          <a:ea typeface="+mn-ea"/>
                          <a:cs typeface="Tunga" panose="020B0502040204020203" pitchFamily="34" charset="0"/>
                        </a:rPr>
                        <a:t>N/A</a:t>
                      </a:r>
                    </a:p>
                  </a:txBody>
                  <a:tcPr>
                    <a:lnL>
                      <a:noFill/>
                    </a:lnL>
                    <a:lnR>
                      <a:noFill/>
                    </a:lnR>
                    <a:lnT>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1118260733"/>
                  </a:ext>
                </a:extLst>
              </a:tr>
              <a:tr h="290979">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nl-NL" sz="1000" b="0" i="0" u="none" strike="noStrike" kern="1200" cap="none" spc="0" normalizeH="0" baseline="0" noProof="0" dirty="0">
                          <a:ln>
                            <a:noFill/>
                          </a:ln>
                          <a:solidFill>
                            <a:prstClr val="black"/>
                          </a:solidFill>
                          <a:effectLst/>
                          <a:uLnTx/>
                          <a:uFillTx/>
                          <a:latin typeface="Tunga" panose="020B0502040204020203" pitchFamily="34" charset="0"/>
                          <a:ea typeface="+mn-ea"/>
                          <a:cs typeface="Tunga" panose="020B0502040204020203" pitchFamily="34" charset="0"/>
                        </a:rPr>
                        <a:t>Delta</a:t>
                      </a:r>
                    </a:p>
                  </a:txBody>
                  <a:tcPr>
                    <a:lnL>
                      <a:noFill/>
                    </a:lnL>
                    <a:lnR>
                      <a:noFill/>
                    </a:lnR>
                    <a:lnT>
                      <a:noFill/>
                    </a:lnT>
                    <a:lnB w="12700" cmpd="sng">
                      <a:noFill/>
                    </a:lnB>
                    <a:lnTlToBr w="12700" cmpd="sng">
                      <a:noFill/>
                      <a:prstDash val="solid"/>
                    </a:lnTlToBr>
                    <a:lnBlToTr w="12700" cmpd="sng">
                      <a:noFill/>
                      <a:prstDash val="solid"/>
                    </a:lnBlToTr>
                    <a:solidFill>
                      <a:srgbClr val="FF3300">
                        <a:alpha val="20000"/>
                      </a:srgbClr>
                    </a:solidFill>
                  </a:tcPr>
                </a:tc>
                <a:tc>
                  <a:txBody>
                    <a:bodyPr/>
                    <a:lstStyle/>
                    <a:p>
                      <a:pPr marL="0" marR="0" lvl="0" indent="0" algn="l" defTabSz="914400" rtl="0" eaLnBrk="1" fontAlgn="b" latinLnBrk="0" hangingPunct="1">
                        <a:lnSpc>
                          <a:spcPct val="100000"/>
                        </a:lnSpc>
                        <a:spcBef>
                          <a:spcPts val="0"/>
                        </a:spcBef>
                        <a:spcAft>
                          <a:spcPts val="0"/>
                        </a:spcAft>
                        <a:buClrTx/>
                        <a:buSzTx/>
                        <a:buFontTx/>
                        <a:buNone/>
                        <a:tabLst/>
                        <a:defRPr/>
                      </a:pPr>
                      <a:r>
                        <a:rPr kumimoji="0" lang="nl-NL" sz="1000" b="0" i="0" u="none" strike="noStrike" kern="1200" cap="none" spc="0" normalizeH="0" baseline="0" noProof="0" dirty="0">
                          <a:ln>
                            <a:noFill/>
                          </a:ln>
                          <a:solidFill>
                            <a:prstClr val="black"/>
                          </a:solidFill>
                          <a:effectLst/>
                          <a:uLnTx/>
                          <a:uFillTx/>
                          <a:latin typeface="Tunga" panose="020B0502040204020203" pitchFamily="34" charset="0"/>
                          <a:ea typeface="+mn-ea"/>
                          <a:cs typeface="Tunga" panose="020B0502040204020203" pitchFamily="34" charset="0"/>
                        </a:rPr>
                        <a:t>2016-09-06</a:t>
                      </a:r>
                      <a:r>
                        <a:rPr lang="nl-NL" sz="1000" b="0" i="0" u="none" strike="noStrike" dirty="0">
                          <a:solidFill>
                            <a:schemeClr val="tx1"/>
                          </a:solidFill>
                          <a:effectLst/>
                          <a:latin typeface="Tunga" panose="020B0502040204020203" pitchFamily="34" charset="0"/>
                          <a:cs typeface="Tunga" panose="020B0502040204020203" pitchFamily="34" charset="0"/>
                        </a:rPr>
                        <a:t> 13:00-17:00</a:t>
                      </a:r>
                      <a:endParaRPr kumimoji="0" lang="nl-NL" sz="1000" b="0" i="0" u="none" strike="noStrike" kern="1200" cap="none" spc="0" normalizeH="0" baseline="0" noProof="0" dirty="0">
                        <a:ln>
                          <a:noFill/>
                        </a:ln>
                        <a:solidFill>
                          <a:prstClr val="black"/>
                        </a:solidFill>
                        <a:effectLst/>
                        <a:uLnTx/>
                        <a:uFillTx/>
                        <a:latin typeface="Tunga" panose="020B0502040204020203" pitchFamily="34" charset="0"/>
                        <a:ea typeface="+mn-ea"/>
                        <a:cs typeface="Tunga" panose="020B0502040204020203" pitchFamily="34" charset="0"/>
                      </a:endParaRPr>
                    </a:p>
                  </a:txBody>
                  <a:tcPr marL="9525" marR="9525" marT="9525" marB="0" anchor="ctr">
                    <a:lnL>
                      <a:noFill/>
                    </a:lnL>
                    <a:lnR>
                      <a:noFill/>
                    </a:lnR>
                    <a:lnT>
                      <a:noFill/>
                    </a:lnT>
                    <a:lnB w="12700" cmpd="sng">
                      <a:noFill/>
                    </a:lnB>
                    <a:lnTlToBr w="12700" cmpd="sng">
                      <a:noFill/>
                      <a:prstDash val="solid"/>
                    </a:lnTlToBr>
                    <a:lnBlToTr w="12700" cmpd="sng">
                      <a:noFill/>
                      <a:prstDash val="solid"/>
                    </a:lnBlToTr>
                    <a:solidFill>
                      <a:srgbClr val="FF3300">
                        <a:alpha val="20000"/>
                      </a:srgbClr>
                    </a:solidFill>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kumimoji="0" lang="nl-NL" sz="1000" b="0" i="0" u="none" strike="noStrike" kern="1200" cap="none" spc="0" normalizeH="0" baseline="0" noProof="0" dirty="0">
                          <a:ln>
                            <a:noFill/>
                          </a:ln>
                          <a:solidFill>
                            <a:srgbClr val="00B050"/>
                          </a:solidFill>
                          <a:effectLst/>
                          <a:uLnTx/>
                          <a:uFillTx/>
                          <a:latin typeface="Tunga" panose="020B0502040204020203" pitchFamily="34" charset="0"/>
                          <a:ea typeface="+mn-ea"/>
                          <a:cs typeface="Tunga" panose="020B0502040204020203" pitchFamily="34" charset="0"/>
                          <a:sym typeface="Wingdings" panose="05000000000000000000" pitchFamily="2" charset="2"/>
                        </a:rPr>
                        <a:t></a:t>
                      </a:r>
                      <a:endParaRPr kumimoji="0" lang="nl-NL" sz="1000" b="0" i="0" u="none" strike="noStrike" kern="1200" cap="none" spc="0" normalizeH="0" baseline="0" noProof="0" dirty="0">
                        <a:ln>
                          <a:noFill/>
                        </a:ln>
                        <a:solidFill>
                          <a:srgbClr val="00B050"/>
                        </a:solidFill>
                        <a:effectLst/>
                        <a:uLnTx/>
                        <a:uFillTx/>
                        <a:latin typeface="Tunga" panose="020B0502040204020203" pitchFamily="34" charset="0"/>
                        <a:ea typeface="+mn-ea"/>
                        <a:cs typeface="Tunga" panose="020B0502040204020203" pitchFamily="34" charset="0"/>
                      </a:endParaRPr>
                    </a:p>
                  </a:txBody>
                  <a:tcPr marL="9525" marR="9525" marT="9525" marB="0" anchor="ctr">
                    <a:lnL>
                      <a:noFill/>
                    </a:lnL>
                    <a:lnR>
                      <a:noFill/>
                    </a:lnR>
                    <a:lnT>
                      <a:noFill/>
                    </a:lnT>
                    <a:lnB w="12700" cmpd="sng">
                      <a:noFill/>
                    </a:lnB>
                    <a:lnTlToBr w="12700" cmpd="sng">
                      <a:noFill/>
                      <a:prstDash val="solid"/>
                    </a:lnTlToBr>
                    <a:lnBlToTr w="12700" cmpd="sng">
                      <a:noFill/>
                      <a:prstDash val="solid"/>
                    </a:lnBlToTr>
                    <a:solidFill>
                      <a:srgbClr val="FF3300">
                        <a:alpha val="20000"/>
                      </a:srgbClr>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nl-NL" sz="1000" b="0" i="0" u="none" strike="noStrike" kern="1200" cap="none" spc="0" normalizeH="0" baseline="0" noProof="0" dirty="0">
                          <a:ln>
                            <a:noFill/>
                          </a:ln>
                          <a:solidFill>
                            <a:schemeClr val="tx1"/>
                          </a:solidFill>
                          <a:effectLst/>
                          <a:uLnTx/>
                          <a:uFillTx/>
                          <a:latin typeface="Tunga" panose="020B0502040204020203" pitchFamily="34" charset="0"/>
                          <a:ea typeface="+mn-ea"/>
                          <a:cs typeface="Tunga" panose="020B0502040204020203" pitchFamily="34" charset="0"/>
                        </a:rPr>
                        <a:t>N/A</a:t>
                      </a:r>
                    </a:p>
                  </a:txBody>
                  <a:tcPr>
                    <a:lnL>
                      <a:noFill/>
                    </a:lnL>
                    <a:lnR>
                      <a:noFill/>
                    </a:lnR>
                    <a:lnT>
                      <a:noFill/>
                    </a:lnT>
                    <a:lnB w="12700" cmpd="sng">
                      <a:noFill/>
                    </a:lnB>
                    <a:lnTlToBr w="12700" cmpd="sng">
                      <a:noFill/>
                      <a:prstDash val="solid"/>
                    </a:lnTlToBr>
                    <a:lnBlToTr w="12700" cmpd="sng">
                      <a:noFill/>
                      <a:prstDash val="solid"/>
                    </a:lnBlToTr>
                    <a:solidFill>
                      <a:srgbClr val="FF3300">
                        <a:alpha val="20000"/>
                      </a:srgbClr>
                    </a:solidFill>
                  </a:tcPr>
                </a:tc>
                <a:extLst>
                  <a:ext uri="{0D108BD9-81ED-4DB2-BD59-A6C34878D82A}">
                    <a16:rowId xmlns:a16="http://schemas.microsoft.com/office/drawing/2014/main" val="1520971172"/>
                  </a:ext>
                </a:extLst>
              </a:tr>
              <a:tr h="290979">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nl-NL" sz="1000" b="0" i="0" u="none" strike="noStrike" kern="1200" cap="none" spc="0" normalizeH="0" baseline="0" noProof="0" dirty="0" err="1">
                          <a:ln>
                            <a:noFill/>
                          </a:ln>
                          <a:solidFill>
                            <a:prstClr val="black"/>
                          </a:solidFill>
                          <a:effectLst/>
                          <a:uLnTx/>
                          <a:uFillTx/>
                          <a:latin typeface="Tunga" panose="020B0502040204020203" pitchFamily="34" charset="0"/>
                          <a:ea typeface="+mn-ea"/>
                          <a:cs typeface="Tunga" panose="020B0502040204020203" pitchFamily="34" charset="0"/>
                        </a:rPr>
                        <a:t>Euromax</a:t>
                      </a:r>
                      <a:endParaRPr kumimoji="0" lang="nl-NL" sz="1000" b="0" i="0" u="none" strike="noStrike" kern="1200" cap="none" spc="0" normalizeH="0" baseline="0" noProof="0" dirty="0">
                        <a:ln>
                          <a:noFill/>
                        </a:ln>
                        <a:solidFill>
                          <a:prstClr val="black"/>
                        </a:solidFill>
                        <a:effectLst/>
                        <a:uLnTx/>
                        <a:uFillTx/>
                        <a:latin typeface="Tunga" panose="020B0502040204020203" pitchFamily="34" charset="0"/>
                        <a:ea typeface="+mn-ea"/>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tc>
                  <a:txBody>
                    <a:bodyPr/>
                    <a:lstStyle/>
                    <a:p>
                      <a:pPr marL="0" marR="0" lvl="0" indent="0" algn="l" defTabSz="914400" rtl="0" eaLnBrk="1" fontAlgn="b" latinLnBrk="0" hangingPunct="1">
                        <a:lnSpc>
                          <a:spcPct val="100000"/>
                        </a:lnSpc>
                        <a:spcBef>
                          <a:spcPts val="0"/>
                        </a:spcBef>
                        <a:spcAft>
                          <a:spcPts val="0"/>
                        </a:spcAft>
                        <a:buClrTx/>
                        <a:buSzTx/>
                        <a:buFontTx/>
                        <a:buNone/>
                        <a:tabLst/>
                        <a:defRPr/>
                      </a:pPr>
                      <a:r>
                        <a:rPr kumimoji="0" lang="nl-NL" sz="1000" b="0" i="0" u="none" strike="noStrike" kern="1200" cap="none" spc="0" normalizeH="0" baseline="0" noProof="0" dirty="0">
                          <a:ln>
                            <a:noFill/>
                          </a:ln>
                          <a:solidFill>
                            <a:prstClr val="black"/>
                          </a:solidFill>
                          <a:effectLst/>
                          <a:uLnTx/>
                          <a:uFillTx/>
                          <a:latin typeface="Tunga" panose="020B0502040204020203" pitchFamily="34" charset="0"/>
                          <a:ea typeface="+mn-ea"/>
                          <a:cs typeface="Tunga" panose="020B0502040204020203" pitchFamily="34" charset="0"/>
                        </a:rPr>
                        <a:t>2016-09-04</a:t>
                      </a:r>
                      <a:r>
                        <a:rPr lang="nl-NL" sz="1000" b="0" i="0" u="none" strike="noStrike" dirty="0">
                          <a:solidFill>
                            <a:schemeClr val="tx1"/>
                          </a:solidFill>
                          <a:effectLst/>
                          <a:latin typeface="Tunga" panose="020B0502040204020203" pitchFamily="34" charset="0"/>
                          <a:cs typeface="Tunga" panose="020B0502040204020203" pitchFamily="34" charset="0"/>
                        </a:rPr>
                        <a:t> 13:00-17:00</a:t>
                      </a:r>
                      <a:endParaRPr kumimoji="0" lang="nl-NL" sz="1000" b="0" i="0" u="none" strike="noStrike" kern="1200" cap="none" spc="0" normalizeH="0" baseline="0" noProof="0" dirty="0">
                        <a:ln>
                          <a:noFill/>
                        </a:ln>
                        <a:solidFill>
                          <a:prstClr val="black"/>
                        </a:solidFill>
                        <a:effectLst/>
                        <a:uLnTx/>
                        <a:uFillTx/>
                        <a:latin typeface="Tunga" panose="020B0502040204020203" pitchFamily="34" charset="0"/>
                        <a:ea typeface="+mn-ea"/>
                        <a:cs typeface="Tunga" panose="020B0502040204020203" pitchFamily="34" charset="0"/>
                      </a:endParaRPr>
                    </a:p>
                  </a:txBody>
                  <a:tcPr marL="9525" marR="9525" marT="9525" marB="0" anchor="ctr">
                    <a:lnL>
                      <a:noFill/>
                    </a:lnL>
                    <a:lnR>
                      <a:noFill/>
                    </a:lnR>
                    <a:lnT>
                      <a:noFill/>
                    </a:lnT>
                    <a:lnB w="12700" cmpd="sng">
                      <a:noFill/>
                    </a:lnB>
                    <a:lnTlToBr w="12700" cmpd="sng">
                      <a:noFill/>
                      <a:prstDash val="solid"/>
                    </a:lnTlToBr>
                    <a:lnBlToTr w="12700" cmpd="sng">
                      <a:noFill/>
                      <a:prstDash val="solid"/>
                    </a:lnBlToTr>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kumimoji="0" lang="nl-NL" sz="1000" b="0" i="0" u="none" strike="noStrike" kern="1200" cap="none" spc="0" normalizeH="0" baseline="0" noProof="0" dirty="0">
                          <a:ln>
                            <a:noFill/>
                          </a:ln>
                          <a:solidFill>
                            <a:srgbClr val="00B050"/>
                          </a:solidFill>
                          <a:effectLst/>
                          <a:uLnTx/>
                          <a:uFillTx/>
                          <a:latin typeface="Tunga" panose="020B0502040204020203" pitchFamily="34" charset="0"/>
                          <a:ea typeface="+mn-ea"/>
                          <a:cs typeface="Tunga" panose="020B0502040204020203" pitchFamily="34" charset="0"/>
                          <a:sym typeface="Wingdings" panose="05000000000000000000" pitchFamily="2" charset="2"/>
                        </a:rPr>
                        <a:t></a:t>
                      </a:r>
                      <a:endParaRPr kumimoji="0" lang="nl-NL" sz="1000" b="0" i="0" u="none" strike="noStrike" kern="1200" cap="none" spc="0" normalizeH="0" baseline="0" noProof="0" dirty="0">
                        <a:ln>
                          <a:noFill/>
                        </a:ln>
                        <a:solidFill>
                          <a:srgbClr val="00B050"/>
                        </a:solidFill>
                        <a:effectLst/>
                        <a:uLnTx/>
                        <a:uFillTx/>
                        <a:latin typeface="Tunga" panose="020B0502040204020203" pitchFamily="34" charset="0"/>
                        <a:ea typeface="+mn-ea"/>
                        <a:cs typeface="Tunga" panose="020B0502040204020203" pitchFamily="34" charset="0"/>
                      </a:endParaRPr>
                    </a:p>
                  </a:txBody>
                  <a:tcPr marL="9525" marR="9525" marT="9525" marB="0" anchor="ctr">
                    <a:lnL>
                      <a:noFill/>
                    </a:lnL>
                    <a:lnR>
                      <a:noFill/>
                    </a:lnR>
                    <a:lnT>
                      <a:noFill/>
                    </a:lnT>
                    <a:lnB w="12700" cmpd="sng">
                      <a:noFill/>
                    </a:lnB>
                    <a:lnTlToBr w="12700" cmpd="sng">
                      <a:noFill/>
                      <a:prstDash val="solid"/>
                    </a:lnTlToBr>
                    <a:lnBlToTr w="12700" cmpd="sng">
                      <a:noFill/>
                      <a:prstDash val="solid"/>
                    </a:lnBlToTr>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nl-NL" sz="1000" b="0" i="0" u="none" strike="noStrike" kern="1200" cap="none" spc="0" normalizeH="0" baseline="0" noProof="0">
                          <a:ln>
                            <a:noFill/>
                          </a:ln>
                          <a:solidFill>
                            <a:srgbClr val="00B050"/>
                          </a:solidFill>
                          <a:effectLst/>
                          <a:uLnTx/>
                          <a:uFillTx/>
                          <a:latin typeface="Tunga" panose="020B0502040204020203" pitchFamily="34" charset="0"/>
                          <a:ea typeface="+mn-ea"/>
                          <a:cs typeface="Tunga" panose="020B0502040204020203" pitchFamily="34" charset="0"/>
                          <a:sym typeface="Wingdings" panose="05000000000000000000" pitchFamily="2" charset="2"/>
                        </a:rPr>
                        <a:t></a:t>
                      </a:r>
                      <a:endParaRPr kumimoji="0" lang="nl-NL" sz="1000" b="0" i="0" u="none" strike="noStrike" kern="1200" cap="none" spc="0" normalizeH="0" baseline="0" noProof="0" dirty="0">
                        <a:ln>
                          <a:noFill/>
                        </a:ln>
                        <a:solidFill>
                          <a:prstClr val="black"/>
                        </a:solidFill>
                        <a:effectLst/>
                        <a:uLnTx/>
                        <a:uFillTx/>
                        <a:latin typeface="Tunga" panose="020B0502040204020203" pitchFamily="34" charset="0"/>
                        <a:ea typeface="+mn-ea"/>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1969266291"/>
                  </a:ext>
                </a:extLst>
              </a:tr>
              <a:tr h="290979">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nl-NL" sz="1000" b="0" i="0" u="none" strike="noStrike" kern="1200" cap="none" spc="0" normalizeH="0" baseline="0" noProof="0" dirty="0">
                          <a:ln>
                            <a:noFill/>
                          </a:ln>
                          <a:solidFill>
                            <a:prstClr val="black"/>
                          </a:solidFill>
                          <a:effectLst/>
                          <a:uLnTx/>
                          <a:uFillTx/>
                          <a:latin typeface="Tunga" panose="020B0502040204020203" pitchFamily="34" charset="0"/>
                          <a:ea typeface="+mn-ea"/>
                          <a:cs typeface="Tunga" panose="020B0502040204020203" pitchFamily="34" charset="0"/>
                        </a:rPr>
                        <a:t>APM2</a:t>
                      </a:r>
                    </a:p>
                  </a:txBody>
                  <a:tcPr>
                    <a:lnL>
                      <a:noFill/>
                    </a:lnL>
                    <a:lnR>
                      <a:noFill/>
                    </a:lnR>
                    <a:lnT>
                      <a:noFill/>
                    </a:lnT>
                    <a:lnB w="12700" cmpd="sng">
                      <a:noFill/>
                    </a:lnB>
                    <a:lnTlToBr w="12700" cmpd="sng">
                      <a:noFill/>
                      <a:prstDash val="solid"/>
                    </a:lnTlToBr>
                    <a:lnBlToTr w="12700" cmpd="sng">
                      <a:noFill/>
                      <a:prstDash val="solid"/>
                    </a:lnBlToTr>
                    <a:solidFill>
                      <a:srgbClr val="FF3300">
                        <a:alpha val="20000"/>
                      </a:srgbClr>
                    </a:solidFill>
                  </a:tcPr>
                </a:tc>
                <a:tc>
                  <a:txBody>
                    <a:bodyPr/>
                    <a:lstStyle/>
                    <a:p>
                      <a:pPr marL="0" marR="0" lvl="0" indent="0" algn="l" defTabSz="914400" rtl="0" eaLnBrk="1" fontAlgn="b" latinLnBrk="0" hangingPunct="1">
                        <a:lnSpc>
                          <a:spcPct val="100000"/>
                        </a:lnSpc>
                        <a:spcBef>
                          <a:spcPts val="0"/>
                        </a:spcBef>
                        <a:spcAft>
                          <a:spcPts val="0"/>
                        </a:spcAft>
                        <a:buClrTx/>
                        <a:buSzTx/>
                        <a:buFontTx/>
                        <a:buNone/>
                        <a:tabLst/>
                        <a:defRPr/>
                      </a:pPr>
                      <a:r>
                        <a:rPr kumimoji="0" lang="nl-NL" sz="1000" b="0" i="0" u="none" strike="noStrike" kern="1200" cap="none" spc="0" normalizeH="0" baseline="0" noProof="0" dirty="0">
                          <a:ln>
                            <a:noFill/>
                          </a:ln>
                          <a:solidFill>
                            <a:prstClr val="black"/>
                          </a:solidFill>
                          <a:effectLst/>
                          <a:uLnTx/>
                          <a:uFillTx/>
                          <a:latin typeface="Tunga" panose="020B0502040204020203" pitchFamily="34" charset="0"/>
                          <a:ea typeface="+mn-ea"/>
                          <a:cs typeface="Tunga" panose="020B0502040204020203" pitchFamily="34" charset="0"/>
                        </a:rPr>
                        <a:t>2016-09-04</a:t>
                      </a:r>
                      <a:r>
                        <a:rPr lang="nl-NL" sz="1000" b="0" i="0" u="none" strike="noStrike" dirty="0">
                          <a:solidFill>
                            <a:schemeClr val="tx1"/>
                          </a:solidFill>
                          <a:effectLst/>
                          <a:latin typeface="Tunga" panose="020B0502040204020203" pitchFamily="34" charset="0"/>
                          <a:cs typeface="Tunga" panose="020B0502040204020203" pitchFamily="34" charset="0"/>
                        </a:rPr>
                        <a:t> 13:00-17:00</a:t>
                      </a:r>
                      <a:endParaRPr kumimoji="0" lang="nl-NL" sz="1000" b="0" i="0" u="none" strike="noStrike" kern="1200" cap="none" spc="0" normalizeH="0" baseline="0" noProof="0" dirty="0">
                        <a:ln>
                          <a:noFill/>
                        </a:ln>
                        <a:solidFill>
                          <a:prstClr val="black"/>
                        </a:solidFill>
                        <a:effectLst/>
                        <a:uLnTx/>
                        <a:uFillTx/>
                        <a:latin typeface="Tunga" panose="020B0502040204020203" pitchFamily="34" charset="0"/>
                        <a:ea typeface="+mn-ea"/>
                        <a:cs typeface="Tunga" panose="020B0502040204020203" pitchFamily="34" charset="0"/>
                      </a:endParaRPr>
                    </a:p>
                  </a:txBody>
                  <a:tcPr marL="9525" marR="9525" marT="9525" marB="0" anchor="ctr">
                    <a:lnL>
                      <a:noFill/>
                    </a:lnL>
                    <a:lnR>
                      <a:noFill/>
                    </a:lnR>
                    <a:lnT>
                      <a:noFill/>
                    </a:lnT>
                    <a:lnB w="12700" cmpd="sng">
                      <a:noFill/>
                    </a:lnB>
                    <a:lnTlToBr w="12700" cmpd="sng">
                      <a:noFill/>
                      <a:prstDash val="solid"/>
                    </a:lnTlToBr>
                    <a:lnBlToTr w="12700" cmpd="sng">
                      <a:noFill/>
                      <a:prstDash val="solid"/>
                    </a:lnBlToTr>
                    <a:solidFill>
                      <a:srgbClr val="FF3300">
                        <a:alpha val="20000"/>
                      </a:srgbClr>
                    </a:solidFill>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kumimoji="0" lang="nl-NL" sz="1000" b="0" i="0" u="none" strike="noStrike" kern="1200" cap="none" spc="0" normalizeH="0" baseline="0" noProof="0" dirty="0">
                          <a:ln>
                            <a:noFill/>
                          </a:ln>
                          <a:solidFill>
                            <a:srgbClr val="00B050"/>
                          </a:solidFill>
                          <a:effectLst/>
                          <a:uLnTx/>
                          <a:uFillTx/>
                          <a:latin typeface="Tunga" panose="020B0502040204020203" pitchFamily="34" charset="0"/>
                          <a:ea typeface="+mn-ea"/>
                          <a:cs typeface="Tunga" panose="020B0502040204020203" pitchFamily="34" charset="0"/>
                          <a:sym typeface="Wingdings" panose="05000000000000000000" pitchFamily="2" charset="2"/>
                        </a:rPr>
                        <a:t></a:t>
                      </a:r>
                      <a:endParaRPr kumimoji="0" lang="nl-NL" sz="1000" b="0" i="0" u="none" strike="noStrike" kern="1200" cap="none" spc="0" normalizeH="0" baseline="0" noProof="0" dirty="0">
                        <a:ln>
                          <a:noFill/>
                        </a:ln>
                        <a:solidFill>
                          <a:srgbClr val="00B050"/>
                        </a:solidFill>
                        <a:effectLst/>
                        <a:uLnTx/>
                        <a:uFillTx/>
                        <a:latin typeface="Tunga" panose="020B0502040204020203" pitchFamily="34" charset="0"/>
                        <a:ea typeface="+mn-ea"/>
                        <a:cs typeface="Tunga" panose="020B0502040204020203" pitchFamily="34" charset="0"/>
                      </a:endParaRPr>
                    </a:p>
                  </a:txBody>
                  <a:tcPr marL="9525" marR="9525" marT="9525" marB="0" anchor="ctr">
                    <a:lnL>
                      <a:noFill/>
                    </a:lnL>
                    <a:lnR>
                      <a:noFill/>
                    </a:lnR>
                    <a:lnT>
                      <a:noFill/>
                    </a:lnT>
                    <a:lnB w="12700" cmpd="sng">
                      <a:noFill/>
                    </a:lnB>
                    <a:lnTlToBr w="12700" cmpd="sng">
                      <a:noFill/>
                      <a:prstDash val="solid"/>
                    </a:lnTlToBr>
                    <a:lnBlToTr w="12700" cmpd="sng">
                      <a:noFill/>
                      <a:prstDash val="solid"/>
                    </a:lnBlToTr>
                    <a:solidFill>
                      <a:srgbClr val="FF3300">
                        <a:alpha val="20000"/>
                      </a:srgbClr>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nl-NL" sz="1000" b="0" i="0" u="none" strike="noStrike" kern="1200" cap="none" spc="0" normalizeH="0" baseline="0" noProof="0" dirty="0">
                          <a:ln>
                            <a:noFill/>
                          </a:ln>
                          <a:solidFill>
                            <a:srgbClr val="00B050"/>
                          </a:solidFill>
                          <a:effectLst/>
                          <a:uLnTx/>
                          <a:uFillTx/>
                          <a:latin typeface="Tunga" panose="020B0502040204020203" pitchFamily="34" charset="0"/>
                          <a:ea typeface="+mn-ea"/>
                          <a:cs typeface="Tunga" panose="020B0502040204020203" pitchFamily="34" charset="0"/>
                          <a:sym typeface="Wingdings" panose="05000000000000000000" pitchFamily="2" charset="2"/>
                        </a:rPr>
                        <a:t></a:t>
                      </a:r>
                      <a:endParaRPr kumimoji="0" lang="nl-NL" sz="1000" b="0" i="0" u="none" strike="noStrike" kern="1200" cap="none" spc="0" normalizeH="0" baseline="0" noProof="0" dirty="0">
                        <a:ln>
                          <a:noFill/>
                        </a:ln>
                        <a:solidFill>
                          <a:prstClr val="black"/>
                        </a:solidFill>
                        <a:effectLst/>
                        <a:uLnTx/>
                        <a:uFillTx/>
                        <a:latin typeface="Tunga" panose="020B0502040204020203" pitchFamily="34" charset="0"/>
                        <a:ea typeface="+mn-ea"/>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solidFill>
                      <a:srgbClr val="FF3300">
                        <a:alpha val="20000"/>
                      </a:srgbClr>
                    </a:solidFill>
                  </a:tcPr>
                </a:tc>
                <a:extLst>
                  <a:ext uri="{0D108BD9-81ED-4DB2-BD59-A6C34878D82A}">
                    <a16:rowId xmlns:a16="http://schemas.microsoft.com/office/drawing/2014/main" val="4092043339"/>
                  </a:ext>
                </a:extLst>
              </a:tr>
              <a:tr h="290979">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nl-NL" sz="1000" b="0" i="0" u="none" strike="noStrike" kern="1200" cap="none" spc="0" normalizeH="0" baseline="0" noProof="0" dirty="0">
                          <a:ln>
                            <a:noFill/>
                          </a:ln>
                          <a:solidFill>
                            <a:prstClr val="black"/>
                          </a:solidFill>
                          <a:effectLst/>
                          <a:uLnTx/>
                          <a:uFillTx/>
                          <a:latin typeface="Tunga" panose="020B0502040204020203" pitchFamily="34" charset="0"/>
                          <a:ea typeface="+mn-ea"/>
                          <a:cs typeface="Tunga" panose="020B0502040204020203" pitchFamily="34" charset="0"/>
                        </a:rPr>
                        <a:t>RWG</a:t>
                      </a:r>
                    </a:p>
                  </a:txBody>
                  <a:tcPr>
                    <a:lnL>
                      <a:noFill/>
                    </a:lnL>
                    <a:lnR>
                      <a:noFill/>
                    </a:lnR>
                    <a:lnT>
                      <a:noFill/>
                    </a:lnT>
                    <a:lnB w="12700" cmpd="sng">
                      <a:noFill/>
                    </a:lnB>
                    <a:lnTlToBr w="12700" cmpd="sng">
                      <a:noFill/>
                      <a:prstDash val="solid"/>
                    </a:lnTlToBr>
                    <a:lnBlToTr w="12700" cmpd="sng">
                      <a:noFill/>
                      <a:prstDash val="solid"/>
                    </a:lnBlToTr>
                  </a:tcPr>
                </a:tc>
                <a:tc>
                  <a:txBody>
                    <a:bodyPr/>
                    <a:lstStyle/>
                    <a:p>
                      <a:pPr marL="0" marR="0" lvl="0" indent="0" algn="l" defTabSz="914400" rtl="0" eaLnBrk="1" fontAlgn="b" latinLnBrk="0" hangingPunct="1">
                        <a:lnSpc>
                          <a:spcPct val="100000"/>
                        </a:lnSpc>
                        <a:spcBef>
                          <a:spcPts val="0"/>
                        </a:spcBef>
                        <a:spcAft>
                          <a:spcPts val="0"/>
                        </a:spcAft>
                        <a:buClrTx/>
                        <a:buSzTx/>
                        <a:buFontTx/>
                        <a:buNone/>
                        <a:tabLst/>
                        <a:defRPr/>
                      </a:pPr>
                      <a:r>
                        <a:rPr kumimoji="0" lang="nl-NL" sz="1000" b="0" i="0" u="none" strike="noStrike" kern="1200" cap="none" spc="0" normalizeH="0" baseline="0" noProof="0" dirty="0">
                          <a:ln>
                            <a:noFill/>
                          </a:ln>
                          <a:solidFill>
                            <a:prstClr val="black"/>
                          </a:solidFill>
                          <a:effectLst/>
                          <a:uLnTx/>
                          <a:uFillTx/>
                          <a:latin typeface="Tunga" panose="020B0502040204020203" pitchFamily="34" charset="0"/>
                          <a:ea typeface="+mn-ea"/>
                          <a:cs typeface="Tunga" panose="020B0502040204020203" pitchFamily="34" charset="0"/>
                        </a:rPr>
                        <a:t>2016-09-05</a:t>
                      </a:r>
                      <a:r>
                        <a:rPr lang="nl-NL" sz="1000" b="0" i="0" u="none" strike="noStrike" dirty="0">
                          <a:solidFill>
                            <a:schemeClr val="tx1"/>
                          </a:solidFill>
                          <a:effectLst/>
                          <a:latin typeface="Tunga" panose="020B0502040204020203" pitchFamily="34" charset="0"/>
                          <a:cs typeface="Tunga" panose="020B0502040204020203" pitchFamily="34" charset="0"/>
                        </a:rPr>
                        <a:t> 13:00-17:00</a:t>
                      </a:r>
                      <a:endParaRPr kumimoji="0" lang="nl-NL" sz="1000" b="0" i="0" u="none" strike="noStrike" kern="1200" cap="none" spc="0" normalizeH="0" baseline="0" noProof="0" dirty="0">
                        <a:ln>
                          <a:noFill/>
                        </a:ln>
                        <a:solidFill>
                          <a:prstClr val="black"/>
                        </a:solidFill>
                        <a:effectLst/>
                        <a:uLnTx/>
                        <a:uFillTx/>
                        <a:latin typeface="Tunga" panose="020B0502040204020203" pitchFamily="34" charset="0"/>
                        <a:ea typeface="+mn-ea"/>
                        <a:cs typeface="Tunga" panose="020B0502040204020203" pitchFamily="34" charset="0"/>
                      </a:endParaRPr>
                    </a:p>
                  </a:txBody>
                  <a:tcPr marL="9525" marR="9525" marT="9525" marB="0" anchor="ctr">
                    <a:lnL>
                      <a:noFill/>
                    </a:lnL>
                    <a:lnR>
                      <a:noFill/>
                    </a:lnR>
                    <a:lnT>
                      <a:noFill/>
                    </a:lnT>
                    <a:lnB w="12700" cmpd="sng">
                      <a:noFill/>
                    </a:lnB>
                    <a:lnTlToBr w="12700" cmpd="sng">
                      <a:noFill/>
                      <a:prstDash val="solid"/>
                    </a:lnTlToBr>
                    <a:lnBlToTr w="12700" cmpd="sng">
                      <a:noFill/>
                      <a:prstDash val="solid"/>
                    </a:lnBlToTr>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kumimoji="0" lang="nl-NL" sz="1000" b="0" i="0" u="none" strike="noStrike" kern="1200" cap="none" spc="0" normalizeH="0" baseline="0" noProof="0" dirty="0">
                          <a:ln>
                            <a:noFill/>
                          </a:ln>
                          <a:solidFill>
                            <a:srgbClr val="00B050"/>
                          </a:solidFill>
                          <a:effectLst/>
                          <a:uLnTx/>
                          <a:uFillTx/>
                          <a:latin typeface="Tunga" panose="020B0502040204020203" pitchFamily="34" charset="0"/>
                          <a:ea typeface="+mn-ea"/>
                          <a:cs typeface="Tunga" panose="020B0502040204020203" pitchFamily="34" charset="0"/>
                          <a:sym typeface="Wingdings" panose="05000000000000000000" pitchFamily="2" charset="2"/>
                        </a:rPr>
                        <a:t></a:t>
                      </a:r>
                      <a:endParaRPr kumimoji="0" lang="nl-NL" sz="1000" b="0" i="0" u="none" strike="noStrike" kern="1200" cap="none" spc="0" normalizeH="0" baseline="0" noProof="0" dirty="0">
                        <a:ln>
                          <a:noFill/>
                        </a:ln>
                        <a:solidFill>
                          <a:srgbClr val="00B050"/>
                        </a:solidFill>
                        <a:effectLst/>
                        <a:uLnTx/>
                        <a:uFillTx/>
                        <a:latin typeface="Tunga" panose="020B0502040204020203" pitchFamily="34" charset="0"/>
                        <a:ea typeface="+mn-ea"/>
                        <a:cs typeface="Tunga" panose="020B0502040204020203" pitchFamily="34" charset="0"/>
                      </a:endParaRPr>
                    </a:p>
                  </a:txBody>
                  <a:tcPr marL="9525" marR="9525" marT="9525" marB="0" anchor="ctr">
                    <a:lnL>
                      <a:noFill/>
                    </a:lnL>
                    <a:lnR>
                      <a:noFill/>
                    </a:lnR>
                    <a:lnT>
                      <a:noFill/>
                    </a:lnT>
                    <a:lnB w="12700" cmpd="sng">
                      <a:noFill/>
                    </a:lnB>
                    <a:lnTlToBr w="12700" cmpd="sng">
                      <a:noFill/>
                      <a:prstDash val="solid"/>
                    </a:lnTlToBr>
                    <a:lnBlToTr w="12700" cmpd="sng">
                      <a:noFill/>
                      <a:prstDash val="solid"/>
                    </a:lnBlToTr>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nl-NL" sz="1000" b="0" i="0" u="none" strike="noStrike" kern="1200" cap="none" spc="0" normalizeH="0" baseline="0" noProof="0">
                          <a:ln>
                            <a:noFill/>
                          </a:ln>
                          <a:solidFill>
                            <a:srgbClr val="00B050"/>
                          </a:solidFill>
                          <a:effectLst/>
                          <a:uLnTx/>
                          <a:uFillTx/>
                          <a:latin typeface="Tunga" panose="020B0502040204020203" pitchFamily="34" charset="0"/>
                          <a:ea typeface="+mn-ea"/>
                          <a:cs typeface="Tunga" panose="020B0502040204020203" pitchFamily="34" charset="0"/>
                          <a:sym typeface="Wingdings" panose="05000000000000000000" pitchFamily="2" charset="2"/>
                        </a:rPr>
                        <a:t></a:t>
                      </a:r>
                      <a:endParaRPr kumimoji="0" lang="nl-NL" sz="1000" b="0" i="0" u="none" strike="noStrike" kern="1200" cap="none" spc="0" normalizeH="0" baseline="0" noProof="0" dirty="0">
                        <a:ln>
                          <a:noFill/>
                        </a:ln>
                        <a:solidFill>
                          <a:prstClr val="black"/>
                        </a:solidFill>
                        <a:effectLst/>
                        <a:uLnTx/>
                        <a:uFillTx/>
                        <a:latin typeface="Tunga" panose="020B0502040204020203" pitchFamily="34" charset="0"/>
                        <a:ea typeface="+mn-ea"/>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938998342"/>
                  </a:ext>
                </a:extLst>
              </a:tr>
              <a:tr h="290979">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nl-NL" sz="1000" b="0" i="0" u="none" strike="noStrike" kern="1200" cap="none" spc="0" normalizeH="0" baseline="0" noProof="0" dirty="0">
                          <a:ln>
                            <a:noFill/>
                          </a:ln>
                          <a:solidFill>
                            <a:prstClr val="black"/>
                          </a:solidFill>
                          <a:effectLst/>
                          <a:uLnTx/>
                          <a:uFillTx/>
                          <a:latin typeface="Tunga" panose="020B0502040204020203" pitchFamily="34" charset="0"/>
                          <a:ea typeface="+mn-ea"/>
                          <a:cs typeface="Tunga" panose="020B0502040204020203" pitchFamily="34" charset="0"/>
                        </a:rPr>
                        <a:t>Delta</a:t>
                      </a:r>
                    </a:p>
                  </a:txBody>
                  <a:tcPr>
                    <a:lnL>
                      <a:noFill/>
                    </a:lnL>
                    <a:lnR>
                      <a:noFill/>
                    </a:lnR>
                    <a:lnT>
                      <a:noFill/>
                    </a:lnT>
                    <a:lnB w="12700" cmpd="sng">
                      <a:noFill/>
                    </a:lnB>
                    <a:lnTlToBr w="12700" cmpd="sng">
                      <a:noFill/>
                      <a:prstDash val="solid"/>
                    </a:lnTlToBr>
                    <a:lnBlToTr w="12700" cmpd="sng">
                      <a:noFill/>
                      <a:prstDash val="solid"/>
                    </a:lnBlToTr>
                    <a:solidFill>
                      <a:srgbClr val="FF3300">
                        <a:alpha val="20000"/>
                      </a:srgbClr>
                    </a:solidFill>
                  </a:tcPr>
                </a:tc>
                <a:tc>
                  <a:txBody>
                    <a:bodyPr/>
                    <a:lstStyle/>
                    <a:p>
                      <a:pPr marL="0" marR="0" lvl="0" indent="0" algn="l" defTabSz="914400" rtl="0" eaLnBrk="1" fontAlgn="b" latinLnBrk="0" hangingPunct="1">
                        <a:lnSpc>
                          <a:spcPct val="100000"/>
                        </a:lnSpc>
                        <a:spcBef>
                          <a:spcPts val="0"/>
                        </a:spcBef>
                        <a:spcAft>
                          <a:spcPts val="0"/>
                        </a:spcAft>
                        <a:buClrTx/>
                        <a:buSzTx/>
                        <a:buFontTx/>
                        <a:buNone/>
                        <a:tabLst/>
                        <a:defRPr/>
                      </a:pPr>
                      <a:r>
                        <a:rPr kumimoji="0" lang="nl-NL" sz="1000" b="0" i="0" u="none" strike="noStrike" kern="1200" cap="none" spc="0" normalizeH="0" baseline="0" noProof="0" dirty="0">
                          <a:ln>
                            <a:noFill/>
                          </a:ln>
                          <a:solidFill>
                            <a:prstClr val="black"/>
                          </a:solidFill>
                          <a:effectLst/>
                          <a:uLnTx/>
                          <a:uFillTx/>
                          <a:latin typeface="Tunga" panose="020B0502040204020203" pitchFamily="34" charset="0"/>
                          <a:ea typeface="+mn-ea"/>
                          <a:cs typeface="Tunga" panose="020B0502040204020203" pitchFamily="34" charset="0"/>
                        </a:rPr>
                        <a:t>2016-09-08</a:t>
                      </a:r>
                      <a:r>
                        <a:rPr lang="nl-NL" sz="1000" b="0" i="0" u="none" strike="noStrike" dirty="0">
                          <a:solidFill>
                            <a:schemeClr val="tx1"/>
                          </a:solidFill>
                          <a:effectLst/>
                          <a:latin typeface="Tunga" panose="020B0502040204020203" pitchFamily="34" charset="0"/>
                          <a:cs typeface="Tunga" panose="020B0502040204020203" pitchFamily="34" charset="0"/>
                        </a:rPr>
                        <a:t> 13:00-17:00</a:t>
                      </a:r>
                      <a:endParaRPr kumimoji="0" lang="nl-NL" sz="1000" b="0" i="0" u="none" strike="noStrike" kern="1200" cap="none" spc="0" normalizeH="0" baseline="0" noProof="0" dirty="0">
                        <a:ln>
                          <a:noFill/>
                        </a:ln>
                        <a:solidFill>
                          <a:prstClr val="black"/>
                        </a:solidFill>
                        <a:effectLst/>
                        <a:uLnTx/>
                        <a:uFillTx/>
                        <a:latin typeface="Tunga" panose="020B0502040204020203" pitchFamily="34" charset="0"/>
                        <a:ea typeface="+mn-ea"/>
                        <a:cs typeface="Tunga" panose="020B0502040204020203" pitchFamily="34" charset="0"/>
                      </a:endParaRPr>
                    </a:p>
                  </a:txBody>
                  <a:tcPr marL="9525" marR="9525" marT="9525" marB="0" anchor="ctr">
                    <a:lnL>
                      <a:noFill/>
                    </a:lnL>
                    <a:lnR>
                      <a:noFill/>
                    </a:lnR>
                    <a:lnT>
                      <a:noFill/>
                    </a:lnT>
                    <a:lnB w="12700" cmpd="sng">
                      <a:noFill/>
                    </a:lnB>
                    <a:lnTlToBr w="12700" cmpd="sng">
                      <a:noFill/>
                      <a:prstDash val="solid"/>
                    </a:lnTlToBr>
                    <a:lnBlToTr w="12700" cmpd="sng">
                      <a:noFill/>
                      <a:prstDash val="solid"/>
                    </a:lnBlToTr>
                    <a:solidFill>
                      <a:srgbClr val="FF3300">
                        <a:alpha val="20000"/>
                      </a:srgbClr>
                    </a:solidFill>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kumimoji="0" lang="nl-NL" sz="1000" b="0" i="0" u="none" strike="noStrike" kern="1200" cap="none" spc="0" normalizeH="0" baseline="0" noProof="0" dirty="0">
                          <a:ln>
                            <a:noFill/>
                          </a:ln>
                          <a:solidFill>
                            <a:srgbClr val="00B050"/>
                          </a:solidFill>
                          <a:effectLst/>
                          <a:uLnTx/>
                          <a:uFillTx/>
                          <a:latin typeface="Tunga" panose="020B0502040204020203" pitchFamily="34" charset="0"/>
                          <a:ea typeface="+mn-ea"/>
                          <a:cs typeface="Tunga" panose="020B0502040204020203" pitchFamily="34" charset="0"/>
                          <a:sym typeface="Wingdings" panose="05000000000000000000" pitchFamily="2" charset="2"/>
                        </a:rPr>
                        <a:t></a:t>
                      </a:r>
                      <a:endParaRPr kumimoji="0" lang="nl-NL" sz="1000" b="0" i="0" u="none" strike="noStrike" kern="1200" cap="none" spc="0" normalizeH="0" baseline="0" noProof="0" dirty="0">
                        <a:ln>
                          <a:noFill/>
                        </a:ln>
                        <a:solidFill>
                          <a:srgbClr val="00B050"/>
                        </a:solidFill>
                        <a:effectLst/>
                        <a:uLnTx/>
                        <a:uFillTx/>
                        <a:latin typeface="Tunga" panose="020B0502040204020203" pitchFamily="34" charset="0"/>
                        <a:ea typeface="+mn-ea"/>
                        <a:cs typeface="Tunga" panose="020B0502040204020203" pitchFamily="34" charset="0"/>
                      </a:endParaRPr>
                    </a:p>
                  </a:txBody>
                  <a:tcPr marL="9525" marR="9525" marT="9525" marB="0" anchor="ctr">
                    <a:lnL>
                      <a:noFill/>
                    </a:lnL>
                    <a:lnR>
                      <a:noFill/>
                    </a:lnR>
                    <a:lnT>
                      <a:noFill/>
                    </a:lnT>
                    <a:lnB w="12700" cmpd="sng">
                      <a:noFill/>
                    </a:lnB>
                    <a:lnTlToBr w="12700" cmpd="sng">
                      <a:noFill/>
                      <a:prstDash val="solid"/>
                    </a:lnTlToBr>
                    <a:lnBlToTr w="12700" cmpd="sng">
                      <a:noFill/>
                      <a:prstDash val="solid"/>
                    </a:lnBlToTr>
                    <a:solidFill>
                      <a:srgbClr val="FF3300">
                        <a:alpha val="20000"/>
                      </a:srgbClr>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nl-NL" sz="1000" b="0" i="0" u="none" strike="noStrike" kern="1200" cap="none" spc="0" normalizeH="0" baseline="0" noProof="0" dirty="0">
                          <a:ln>
                            <a:noFill/>
                          </a:ln>
                          <a:solidFill>
                            <a:srgbClr val="00B050"/>
                          </a:solidFill>
                          <a:effectLst/>
                          <a:uLnTx/>
                          <a:uFillTx/>
                          <a:latin typeface="Tunga" panose="020B0502040204020203" pitchFamily="34" charset="0"/>
                          <a:ea typeface="+mn-ea"/>
                          <a:cs typeface="Tunga" panose="020B0502040204020203" pitchFamily="34" charset="0"/>
                          <a:sym typeface="Wingdings" panose="05000000000000000000" pitchFamily="2" charset="2"/>
                        </a:rPr>
                        <a:t></a:t>
                      </a:r>
                      <a:endParaRPr kumimoji="0" lang="nl-NL" sz="1000" b="0" i="0" u="none" strike="noStrike" kern="1200" cap="none" spc="0" normalizeH="0" baseline="0" noProof="0" dirty="0">
                        <a:ln>
                          <a:noFill/>
                        </a:ln>
                        <a:solidFill>
                          <a:prstClr val="black"/>
                        </a:solidFill>
                        <a:effectLst/>
                        <a:uLnTx/>
                        <a:uFillTx/>
                        <a:latin typeface="Tunga" panose="020B0502040204020203" pitchFamily="34" charset="0"/>
                        <a:ea typeface="+mn-ea"/>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solidFill>
                      <a:srgbClr val="FF3300">
                        <a:alpha val="20000"/>
                      </a:srgbClr>
                    </a:solidFill>
                  </a:tcPr>
                </a:tc>
                <a:extLst>
                  <a:ext uri="{0D108BD9-81ED-4DB2-BD59-A6C34878D82A}">
                    <a16:rowId xmlns:a16="http://schemas.microsoft.com/office/drawing/2014/main" val="3208401565"/>
                  </a:ext>
                </a:extLst>
              </a:tr>
              <a:tr h="290979">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nl-NL" sz="1000" b="0" i="0" u="none" strike="noStrike" kern="1200" cap="none" spc="0" normalizeH="0" baseline="0" noProof="0" dirty="0">
                          <a:ln>
                            <a:noFill/>
                          </a:ln>
                          <a:solidFill>
                            <a:prstClr val="black"/>
                          </a:solidFill>
                          <a:effectLst/>
                          <a:uLnTx/>
                          <a:uFillTx/>
                          <a:latin typeface="Tunga" panose="020B0502040204020203" pitchFamily="34" charset="0"/>
                          <a:ea typeface="+mn-ea"/>
                          <a:cs typeface="Tunga" panose="020B0502040204020203" pitchFamily="34" charset="0"/>
                        </a:rPr>
                        <a:t>APM2</a:t>
                      </a:r>
                    </a:p>
                  </a:txBody>
                  <a:tcPr>
                    <a:lnL>
                      <a:noFill/>
                    </a:lnL>
                    <a:lnR>
                      <a:noFill/>
                    </a:lnR>
                    <a:lnT>
                      <a:noFill/>
                    </a:lnT>
                    <a:lnB w="12700" cmpd="sng">
                      <a:noFill/>
                    </a:lnB>
                    <a:lnTlToBr w="12700" cmpd="sng">
                      <a:noFill/>
                      <a:prstDash val="solid"/>
                    </a:lnTlToBr>
                    <a:lnBlToTr w="12700" cmpd="sng">
                      <a:noFill/>
                      <a:prstDash val="solid"/>
                    </a:lnBlToTr>
                  </a:tcPr>
                </a:tc>
                <a:tc>
                  <a:txBody>
                    <a:bodyPr/>
                    <a:lstStyle/>
                    <a:p>
                      <a:pPr marL="0" marR="0" lvl="0" indent="0" algn="l" defTabSz="914400" rtl="0" eaLnBrk="1" fontAlgn="b" latinLnBrk="0" hangingPunct="1">
                        <a:lnSpc>
                          <a:spcPct val="100000"/>
                        </a:lnSpc>
                        <a:spcBef>
                          <a:spcPts val="0"/>
                        </a:spcBef>
                        <a:spcAft>
                          <a:spcPts val="0"/>
                        </a:spcAft>
                        <a:buClrTx/>
                        <a:buSzTx/>
                        <a:buFontTx/>
                        <a:buNone/>
                        <a:tabLst/>
                        <a:defRPr/>
                      </a:pPr>
                      <a:r>
                        <a:rPr kumimoji="0" lang="nl-NL" sz="1000" b="0" i="0" u="none" strike="noStrike" kern="1200" cap="none" spc="0" normalizeH="0" baseline="0" noProof="0" dirty="0">
                          <a:ln>
                            <a:noFill/>
                          </a:ln>
                          <a:solidFill>
                            <a:prstClr val="black"/>
                          </a:solidFill>
                          <a:effectLst/>
                          <a:uLnTx/>
                          <a:uFillTx/>
                          <a:latin typeface="Tunga" panose="020B0502040204020203" pitchFamily="34" charset="0"/>
                          <a:ea typeface="+mn-ea"/>
                          <a:cs typeface="Tunga" panose="020B0502040204020203" pitchFamily="34" charset="0"/>
                        </a:rPr>
                        <a:t>2016-09-04</a:t>
                      </a:r>
                      <a:r>
                        <a:rPr lang="nl-NL" sz="1000" b="0" i="0" u="none" strike="noStrike" dirty="0">
                          <a:solidFill>
                            <a:schemeClr val="tx1"/>
                          </a:solidFill>
                          <a:effectLst/>
                          <a:latin typeface="Tunga" panose="020B0502040204020203" pitchFamily="34" charset="0"/>
                          <a:cs typeface="Tunga" panose="020B0502040204020203" pitchFamily="34" charset="0"/>
                        </a:rPr>
                        <a:t> 13:00-17:00</a:t>
                      </a:r>
                      <a:endParaRPr kumimoji="0" lang="nl-NL" sz="1000" b="0" i="0" u="none" strike="noStrike" kern="1200" cap="none" spc="0" normalizeH="0" baseline="0" noProof="0" dirty="0">
                        <a:ln>
                          <a:noFill/>
                        </a:ln>
                        <a:solidFill>
                          <a:prstClr val="black"/>
                        </a:solidFill>
                        <a:effectLst/>
                        <a:uLnTx/>
                        <a:uFillTx/>
                        <a:latin typeface="Tunga" panose="020B0502040204020203" pitchFamily="34" charset="0"/>
                        <a:ea typeface="+mn-ea"/>
                        <a:cs typeface="Tunga" panose="020B0502040204020203" pitchFamily="34" charset="0"/>
                      </a:endParaRPr>
                    </a:p>
                  </a:txBody>
                  <a:tcPr marL="9525" marR="9525" marT="9525" marB="0" anchor="ctr">
                    <a:lnL>
                      <a:noFill/>
                    </a:lnL>
                    <a:lnR>
                      <a:noFill/>
                    </a:lnR>
                    <a:lnT>
                      <a:noFill/>
                    </a:lnT>
                    <a:lnB w="12700" cmpd="sng">
                      <a:noFill/>
                    </a:lnB>
                    <a:lnTlToBr w="12700" cmpd="sng">
                      <a:noFill/>
                      <a:prstDash val="solid"/>
                    </a:lnTlToBr>
                    <a:lnBlToTr w="12700" cmpd="sng">
                      <a:noFill/>
                      <a:prstDash val="solid"/>
                    </a:lnBlToTr>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kumimoji="0" lang="nl-NL" sz="1000" b="0" i="0" u="none" strike="noStrike" kern="1200" cap="none" spc="0" normalizeH="0" baseline="0" noProof="0" dirty="0">
                          <a:ln>
                            <a:noFill/>
                          </a:ln>
                          <a:solidFill>
                            <a:srgbClr val="00B050"/>
                          </a:solidFill>
                          <a:effectLst/>
                          <a:uLnTx/>
                          <a:uFillTx/>
                          <a:latin typeface="Tunga" panose="020B0502040204020203" pitchFamily="34" charset="0"/>
                          <a:ea typeface="+mn-ea"/>
                          <a:cs typeface="Tunga" panose="020B0502040204020203" pitchFamily="34" charset="0"/>
                          <a:sym typeface="Wingdings" panose="05000000000000000000" pitchFamily="2" charset="2"/>
                        </a:rPr>
                        <a:t></a:t>
                      </a:r>
                      <a:endParaRPr kumimoji="0" lang="nl-NL" sz="1000" b="0" i="0" u="none" strike="noStrike" kern="1200" cap="none" spc="0" normalizeH="0" baseline="0" noProof="0" dirty="0">
                        <a:ln>
                          <a:noFill/>
                        </a:ln>
                        <a:solidFill>
                          <a:srgbClr val="00B050"/>
                        </a:solidFill>
                        <a:effectLst/>
                        <a:uLnTx/>
                        <a:uFillTx/>
                        <a:latin typeface="Tunga" panose="020B0502040204020203" pitchFamily="34" charset="0"/>
                        <a:ea typeface="+mn-ea"/>
                        <a:cs typeface="Tunga" panose="020B0502040204020203" pitchFamily="34" charset="0"/>
                      </a:endParaRPr>
                    </a:p>
                  </a:txBody>
                  <a:tcPr marL="9525" marR="9525" marT="9525" marB="0" anchor="ctr">
                    <a:lnL>
                      <a:noFill/>
                    </a:lnL>
                    <a:lnR>
                      <a:noFill/>
                    </a:lnR>
                    <a:lnT>
                      <a:noFill/>
                    </a:lnT>
                    <a:lnB w="12700" cmpd="sng">
                      <a:noFill/>
                    </a:lnB>
                    <a:lnTlToBr w="12700" cmpd="sng">
                      <a:noFill/>
                      <a:prstDash val="solid"/>
                    </a:lnTlToBr>
                    <a:lnBlToTr w="12700" cmpd="sng">
                      <a:noFill/>
                      <a:prstDash val="solid"/>
                    </a:lnBlToTr>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nl-NL" sz="1000" b="0" i="0" u="none" strike="noStrike" kern="1200" cap="none" spc="0" normalizeH="0" baseline="0" noProof="0">
                          <a:ln>
                            <a:noFill/>
                          </a:ln>
                          <a:solidFill>
                            <a:srgbClr val="00B050"/>
                          </a:solidFill>
                          <a:effectLst/>
                          <a:uLnTx/>
                          <a:uFillTx/>
                          <a:latin typeface="Tunga" panose="020B0502040204020203" pitchFamily="34" charset="0"/>
                          <a:ea typeface="+mn-ea"/>
                          <a:cs typeface="Tunga" panose="020B0502040204020203" pitchFamily="34" charset="0"/>
                          <a:sym typeface="Wingdings" panose="05000000000000000000" pitchFamily="2" charset="2"/>
                        </a:rPr>
                        <a:t></a:t>
                      </a:r>
                      <a:endParaRPr kumimoji="0" lang="nl-NL" sz="1000" b="0" i="0" u="none" strike="noStrike" kern="1200" cap="none" spc="0" normalizeH="0" baseline="0" noProof="0" dirty="0">
                        <a:ln>
                          <a:noFill/>
                        </a:ln>
                        <a:solidFill>
                          <a:prstClr val="black"/>
                        </a:solidFill>
                        <a:effectLst/>
                        <a:uLnTx/>
                        <a:uFillTx/>
                        <a:latin typeface="Tunga" panose="020B0502040204020203" pitchFamily="34" charset="0"/>
                        <a:ea typeface="+mn-ea"/>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691040535"/>
                  </a:ext>
                </a:extLst>
              </a:tr>
              <a:tr h="290979">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nl-NL" sz="1000" b="0" i="0" u="none" strike="noStrike" kern="1200" cap="none" spc="0" normalizeH="0" baseline="0" noProof="0" dirty="0">
                          <a:ln>
                            <a:noFill/>
                          </a:ln>
                          <a:solidFill>
                            <a:prstClr val="black"/>
                          </a:solidFill>
                          <a:effectLst/>
                          <a:uLnTx/>
                          <a:uFillTx/>
                          <a:latin typeface="Tunga" panose="020B0502040204020203" pitchFamily="34" charset="0"/>
                          <a:ea typeface="+mn-ea"/>
                          <a:cs typeface="Tunga" panose="020B0502040204020203" pitchFamily="34" charset="0"/>
                        </a:rPr>
                        <a:t>APM2</a:t>
                      </a:r>
                    </a:p>
                  </a:txBody>
                  <a:tcPr>
                    <a:lnL>
                      <a:noFill/>
                    </a:lnL>
                    <a:lnR>
                      <a:noFill/>
                    </a:lnR>
                    <a:lnT>
                      <a:noFill/>
                    </a:lnT>
                    <a:lnB w="12700" cmpd="sng">
                      <a:noFill/>
                    </a:lnB>
                    <a:lnTlToBr w="12700" cmpd="sng">
                      <a:noFill/>
                      <a:prstDash val="solid"/>
                    </a:lnTlToBr>
                    <a:lnBlToTr w="12700" cmpd="sng">
                      <a:noFill/>
                      <a:prstDash val="solid"/>
                    </a:lnBlToTr>
                    <a:solidFill>
                      <a:srgbClr val="FF3300">
                        <a:alpha val="20000"/>
                      </a:srgbClr>
                    </a:solidFill>
                  </a:tcPr>
                </a:tc>
                <a:tc>
                  <a:txBody>
                    <a:bodyPr/>
                    <a:lstStyle/>
                    <a:p>
                      <a:pPr marL="0" marR="0" lvl="0" indent="0" algn="l" defTabSz="914400" rtl="0" eaLnBrk="1" fontAlgn="b" latinLnBrk="0" hangingPunct="1">
                        <a:lnSpc>
                          <a:spcPct val="100000"/>
                        </a:lnSpc>
                        <a:spcBef>
                          <a:spcPts val="0"/>
                        </a:spcBef>
                        <a:spcAft>
                          <a:spcPts val="0"/>
                        </a:spcAft>
                        <a:buClrTx/>
                        <a:buSzTx/>
                        <a:buFontTx/>
                        <a:buNone/>
                        <a:tabLst/>
                        <a:defRPr/>
                      </a:pPr>
                      <a:r>
                        <a:rPr kumimoji="0" lang="nl-NL" sz="1000" b="0" i="0" u="none" strike="noStrike" kern="1200" cap="none" spc="0" normalizeH="0" baseline="0" noProof="0" dirty="0">
                          <a:ln>
                            <a:noFill/>
                          </a:ln>
                          <a:solidFill>
                            <a:prstClr val="black"/>
                          </a:solidFill>
                          <a:effectLst/>
                          <a:uLnTx/>
                          <a:uFillTx/>
                          <a:latin typeface="Tunga" panose="020B0502040204020203" pitchFamily="34" charset="0"/>
                          <a:ea typeface="+mn-ea"/>
                          <a:cs typeface="Tunga" panose="020B0502040204020203" pitchFamily="34" charset="0"/>
                        </a:rPr>
                        <a:t>2016-09-04</a:t>
                      </a:r>
                      <a:r>
                        <a:rPr lang="nl-NL" sz="1000" b="0" i="0" u="none" strike="noStrike" dirty="0">
                          <a:solidFill>
                            <a:schemeClr val="tx1"/>
                          </a:solidFill>
                          <a:effectLst/>
                          <a:latin typeface="Tunga" panose="020B0502040204020203" pitchFamily="34" charset="0"/>
                          <a:cs typeface="Tunga" panose="020B0502040204020203" pitchFamily="34" charset="0"/>
                        </a:rPr>
                        <a:t> 13:00-17:00</a:t>
                      </a:r>
                      <a:endParaRPr kumimoji="0" lang="nl-NL" sz="1000" b="0" i="0" u="none" strike="noStrike" kern="1200" cap="none" spc="0" normalizeH="0" baseline="0" noProof="0" dirty="0">
                        <a:ln>
                          <a:noFill/>
                        </a:ln>
                        <a:solidFill>
                          <a:prstClr val="black"/>
                        </a:solidFill>
                        <a:effectLst/>
                        <a:uLnTx/>
                        <a:uFillTx/>
                        <a:latin typeface="Tunga" panose="020B0502040204020203" pitchFamily="34" charset="0"/>
                        <a:ea typeface="+mn-ea"/>
                        <a:cs typeface="Tunga" panose="020B0502040204020203" pitchFamily="34" charset="0"/>
                      </a:endParaRPr>
                    </a:p>
                  </a:txBody>
                  <a:tcPr marL="9525" marR="9525" marT="9525" marB="0" anchor="ctr">
                    <a:lnL>
                      <a:noFill/>
                    </a:lnL>
                    <a:lnR>
                      <a:noFill/>
                    </a:lnR>
                    <a:lnT>
                      <a:noFill/>
                    </a:lnT>
                    <a:lnB w="12700" cmpd="sng">
                      <a:noFill/>
                    </a:lnB>
                    <a:lnTlToBr w="12700" cmpd="sng">
                      <a:noFill/>
                      <a:prstDash val="solid"/>
                    </a:lnTlToBr>
                    <a:lnBlToTr w="12700" cmpd="sng">
                      <a:noFill/>
                      <a:prstDash val="solid"/>
                    </a:lnBlToTr>
                    <a:solidFill>
                      <a:srgbClr val="FF3300">
                        <a:alpha val="20000"/>
                      </a:srgbClr>
                    </a:solidFill>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kumimoji="0" lang="nl-NL" sz="1000" b="0" i="0" u="none" strike="noStrike" kern="1200" cap="none" spc="0" normalizeH="0" baseline="0" noProof="0" dirty="0">
                          <a:ln>
                            <a:noFill/>
                          </a:ln>
                          <a:solidFill>
                            <a:srgbClr val="00B050"/>
                          </a:solidFill>
                          <a:effectLst/>
                          <a:uLnTx/>
                          <a:uFillTx/>
                          <a:latin typeface="Tunga" panose="020B0502040204020203" pitchFamily="34" charset="0"/>
                          <a:ea typeface="+mn-ea"/>
                          <a:cs typeface="Tunga" panose="020B0502040204020203" pitchFamily="34" charset="0"/>
                          <a:sym typeface="Wingdings" panose="05000000000000000000" pitchFamily="2" charset="2"/>
                        </a:rPr>
                        <a:t></a:t>
                      </a:r>
                      <a:endParaRPr kumimoji="0" lang="nl-NL" sz="1000" b="0" i="0" u="none" strike="noStrike" kern="1200" cap="none" spc="0" normalizeH="0" baseline="0" noProof="0" dirty="0">
                        <a:ln>
                          <a:noFill/>
                        </a:ln>
                        <a:solidFill>
                          <a:srgbClr val="00B050"/>
                        </a:solidFill>
                        <a:effectLst/>
                        <a:uLnTx/>
                        <a:uFillTx/>
                        <a:latin typeface="Tunga" panose="020B0502040204020203" pitchFamily="34" charset="0"/>
                        <a:ea typeface="+mn-ea"/>
                        <a:cs typeface="Tunga" panose="020B0502040204020203" pitchFamily="34" charset="0"/>
                      </a:endParaRPr>
                    </a:p>
                  </a:txBody>
                  <a:tcPr marL="9525" marR="9525" marT="9525" marB="0" anchor="ctr">
                    <a:lnL>
                      <a:noFill/>
                    </a:lnL>
                    <a:lnR>
                      <a:noFill/>
                    </a:lnR>
                    <a:lnT>
                      <a:noFill/>
                    </a:lnT>
                    <a:lnB w="12700" cmpd="sng">
                      <a:noFill/>
                    </a:lnB>
                    <a:lnTlToBr w="12700" cmpd="sng">
                      <a:noFill/>
                      <a:prstDash val="solid"/>
                    </a:lnTlToBr>
                    <a:lnBlToTr w="12700" cmpd="sng">
                      <a:noFill/>
                      <a:prstDash val="solid"/>
                    </a:lnBlToTr>
                    <a:solidFill>
                      <a:srgbClr val="FF3300">
                        <a:alpha val="20000"/>
                      </a:srgbClr>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nl-NL" sz="1000" b="0" i="0" u="none" strike="noStrike" kern="1200" cap="none" spc="0" normalizeH="0" baseline="0" noProof="0" dirty="0">
                          <a:ln>
                            <a:noFill/>
                          </a:ln>
                          <a:solidFill>
                            <a:srgbClr val="00B050"/>
                          </a:solidFill>
                          <a:effectLst/>
                          <a:uLnTx/>
                          <a:uFillTx/>
                          <a:latin typeface="Tunga" panose="020B0502040204020203" pitchFamily="34" charset="0"/>
                          <a:ea typeface="+mn-ea"/>
                          <a:cs typeface="Tunga" panose="020B0502040204020203" pitchFamily="34" charset="0"/>
                          <a:sym typeface="Wingdings" panose="05000000000000000000" pitchFamily="2" charset="2"/>
                        </a:rPr>
                        <a:t></a:t>
                      </a:r>
                      <a:endParaRPr kumimoji="0" lang="nl-NL" sz="1000" b="0" i="0" u="none" strike="noStrike" kern="1200" cap="none" spc="0" normalizeH="0" baseline="0" noProof="0" dirty="0">
                        <a:ln>
                          <a:noFill/>
                        </a:ln>
                        <a:solidFill>
                          <a:prstClr val="black"/>
                        </a:solidFill>
                        <a:effectLst/>
                        <a:uLnTx/>
                        <a:uFillTx/>
                        <a:latin typeface="Tunga" panose="020B0502040204020203" pitchFamily="34" charset="0"/>
                        <a:ea typeface="+mn-ea"/>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solidFill>
                      <a:srgbClr val="FF3300">
                        <a:alpha val="20000"/>
                      </a:srgbClr>
                    </a:solidFill>
                  </a:tcPr>
                </a:tc>
                <a:extLst>
                  <a:ext uri="{0D108BD9-81ED-4DB2-BD59-A6C34878D82A}">
                    <a16:rowId xmlns:a16="http://schemas.microsoft.com/office/drawing/2014/main" val="1818785305"/>
                  </a:ext>
                </a:extLst>
              </a:tr>
              <a:tr h="290979">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nl-NL" sz="1000" b="0" i="0" u="none" strike="noStrike" kern="1200" cap="none" spc="0" normalizeH="0" baseline="0" noProof="0" dirty="0">
                          <a:ln>
                            <a:noFill/>
                          </a:ln>
                          <a:solidFill>
                            <a:prstClr val="black"/>
                          </a:solidFill>
                          <a:effectLst/>
                          <a:uLnTx/>
                          <a:uFillTx/>
                          <a:latin typeface="Tunga" panose="020B0502040204020203" pitchFamily="34" charset="0"/>
                          <a:ea typeface="+mn-ea"/>
                          <a:cs typeface="Tunga" panose="020B0502040204020203" pitchFamily="34" charset="0"/>
                        </a:rPr>
                        <a:t>APM2</a:t>
                      </a:r>
                    </a:p>
                  </a:txBody>
                  <a:tcPr>
                    <a:lnL>
                      <a:noFill/>
                    </a:lnL>
                    <a:lnR>
                      <a:noFill/>
                    </a:lnR>
                    <a:lnT>
                      <a:noFill/>
                    </a:lnT>
                    <a:lnB w="12700" cmpd="sng">
                      <a:noFill/>
                    </a:lnB>
                    <a:lnTlToBr w="12700" cmpd="sng">
                      <a:noFill/>
                      <a:prstDash val="solid"/>
                    </a:lnTlToBr>
                    <a:lnBlToTr w="12700" cmpd="sng">
                      <a:noFill/>
                      <a:prstDash val="solid"/>
                    </a:lnBlToTr>
                  </a:tcPr>
                </a:tc>
                <a:tc>
                  <a:txBody>
                    <a:bodyPr/>
                    <a:lstStyle/>
                    <a:p>
                      <a:pPr marL="0" marR="0" lvl="0" indent="0" algn="l" defTabSz="914400" rtl="0" eaLnBrk="1" fontAlgn="b" latinLnBrk="0" hangingPunct="1">
                        <a:lnSpc>
                          <a:spcPct val="100000"/>
                        </a:lnSpc>
                        <a:spcBef>
                          <a:spcPts val="0"/>
                        </a:spcBef>
                        <a:spcAft>
                          <a:spcPts val="0"/>
                        </a:spcAft>
                        <a:buClrTx/>
                        <a:buSzTx/>
                        <a:buFontTx/>
                        <a:buNone/>
                        <a:tabLst/>
                        <a:defRPr/>
                      </a:pPr>
                      <a:r>
                        <a:rPr kumimoji="0" lang="nl-NL" sz="1000" b="0" i="0" u="none" strike="noStrike" kern="1200" cap="none" spc="0" normalizeH="0" baseline="0" noProof="0" dirty="0">
                          <a:ln>
                            <a:noFill/>
                          </a:ln>
                          <a:solidFill>
                            <a:prstClr val="black"/>
                          </a:solidFill>
                          <a:effectLst/>
                          <a:uLnTx/>
                          <a:uFillTx/>
                          <a:latin typeface="Tunga" panose="020B0502040204020203" pitchFamily="34" charset="0"/>
                          <a:ea typeface="+mn-ea"/>
                          <a:cs typeface="Tunga" panose="020B0502040204020203" pitchFamily="34" charset="0"/>
                        </a:rPr>
                        <a:t>2016-09-04</a:t>
                      </a:r>
                      <a:r>
                        <a:rPr lang="nl-NL" sz="1000" b="0" i="0" u="none" strike="noStrike" dirty="0">
                          <a:solidFill>
                            <a:schemeClr val="tx1"/>
                          </a:solidFill>
                          <a:effectLst/>
                          <a:latin typeface="Tunga" panose="020B0502040204020203" pitchFamily="34" charset="0"/>
                          <a:cs typeface="Tunga" panose="020B0502040204020203" pitchFamily="34" charset="0"/>
                        </a:rPr>
                        <a:t> 13:00-17:00</a:t>
                      </a:r>
                    </a:p>
                  </a:txBody>
                  <a:tcPr marL="9525" marR="9525" marT="9525" marB="0" anchor="ctr">
                    <a:lnL>
                      <a:noFill/>
                    </a:lnL>
                    <a:lnR>
                      <a:noFill/>
                    </a:lnR>
                    <a:lnT>
                      <a:noFill/>
                    </a:lnT>
                    <a:lnB w="12700" cmpd="sng">
                      <a:noFill/>
                    </a:lnB>
                    <a:lnTlToBr w="12700" cmpd="sng">
                      <a:noFill/>
                      <a:prstDash val="solid"/>
                    </a:lnTlToBr>
                    <a:lnBlToTr w="12700" cmpd="sng">
                      <a:noFill/>
                      <a:prstDash val="solid"/>
                    </a:lnBlToTr>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kumimoji="0" lang="nl-NL" sz="1000" b="0" i="0" u="none" strike="noStrike" kern="1200" cap="none" spc="0" normalizeH="0" baseline="0" noProof="0" dirty="0">
                          <a:ln>
                            <a:noFill/>
                          </a:ln>
                          <a:solidFill>
                            <a:srgbClr val="00B050"/>
                          </a:solidFill>
                          <a:effectLst/>
                          <a:uLnTx/>
                          <a:uFillTx/>
                          <a:latin typeface="Tunga" panose="020B0502040204020203" pitchFamily="34" charset="0"/>
                          <a:ea typeface="+mn-ea"/>
                          <a:cs typeface="Tunga" panose="020B0502040204020203" pitchFamily="34" charset="0"/>
                          <a:sym typeface="Wingdings" panose="05000000000000000000" pitchFamily="2" charset="2"/>
                        </a:rPr>
                        <a:t></a:t>
                      </a:r>
                      <a:endParaRPr kumimoji="0" lang="nl-NL" sz="1000" b="0" i="0" u="none" strike="noStrike" kern="1200" cap="none" spc="0" normalizeH="0" baseline="0" noProof="0" dirty="0">
                        <a:ln>
                          <a:noFill/>
                        </a:ln>
                        <a:solidFill>
                          <a:srgbClr val="00B050"/>
                        </a:solidFill>
                        <a:effectLst/>
                        <a:uLnTx/>
                        <a:uFillTx/>
                        <a:latin typeface="Tunga" panose="020B0502040204020203" pitchFamily="34" charset="0"/>
                        <a:ea typeface="+mn-ea"/>
                        <a:cs typeface="Tunga" panose="020B0502040204020203" pitchFamily="34" charset="0"/>
                      </a:endParaRPr>
                    </a:p>
                  </a:txBody>
                  <a:tcPr marL="9525" marR="9525" marT="9525" marB="0" anchor="ctr">
                    <a:lnL>
                      <a:noFill/>
                    </a:lnL>
                    <a:lnR>
                      <a:noFill/>
                    </a:lnR>
                    <a:lnT>
                      <a:noFill/>
                    </a:lnT>
                    <a:lnB w="12700" cmpd="sng">
                      <a:noFill/>
                    </a:lnB>
                    <a:lnTlToBr w="12700" cmpd="sng">
                      <a:noFill/>
                      <a:prstDash val="solid"/>
                    </a:lnTlToBr>
                    <a:lnBlToTr w="12700" cmpd="sng">
                      <a:noFill/>
                      <a:prstDash val="solid"/>
                    </a:lnBlToTr>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nl-NL" sz="1000" b="0" i="0" u="none" strike="noStrike" kern="1200" cap="none" spc="0" normalizeH="0" baseline="0" noProof="0" dirty="0">
                          <a:ln>
                            <a:noFill/>
                          </a:ln>
                          <a:solidFill>
                            <a:srgbClr val="00B050"/>
                          </a:solidFill>
                          <a:effectLst/>
                          <a:uLnTx/>
                          <a:uFillTx/>
                          <a:latin typeface="Tunga" panose="020B0502040204020203" pitchFamily="34" charset="0"/>
                          <a:ea typeface="+mn-ea"/>
                          <a:cs typeface="Tunga" panose="020B0502040204020203" pitchFamily="34" charset="0"/>
                          <a:sym typeface="Wingdings" panose="05000000000000000000" pitchFamily="2" charset="2"/>
                        </a:rPr>
                        <a:t></a:t>
                      </a:r>
                      <a:endParaRPr kumimoji="0" lang="nl-NL" sz="1000" b="0" i="0" u="none" strike="noStrike" kern="1200" cap="none" spc="0" normalizeH="0" baseline="0" noProof="0" dirty="0">
                        <a:ln>
                          <a:noFill/>
                        </a:ln>
                        <a:solidFill>
                          <a:prstClr val="black"/>
                        </a:solidFill>
                        <a:effectLst/>
                        <a:uLnTx/>
                        <a:uFillTx/>
                        <a:latin typeface="Tunga" panose="020B0502040204020203" pitchFamily="34" charset="0"/>
                        <a:ea typeface="+mn-ea"/>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766357923"/>
                  </a:ext>
                </a:extLst>
              </a:tr>
            </a:tbl>
          </a:graphicData>
        </a:graphic>
      </p:graphicFrame>
      <p:pic>
        <p:nvPicPr>
          <p:cNvPr id="33806" name="Picture 14" descr="Filter 2 icon">
            <a:hlinkClick r:id="rId4" action="ppaction://hlinksldjump"/>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10369375" y="604187"/>
            <a:ext cx="454802" cy="454802"/>
          </a:xfrm>
          <a:prstGeom prst="rect">
            <a:avLst/>
          </a:prstGeom>
          <a:noFill/>
          <a:extLst>
            <a:ext uri="{909E8E84-426E-40DD-AFC4-6F175D3DCCD1}">
              <a14:hiddenFill xmlns:a14="http://schemas.microsoft.com/office/drawing/2010/main">
                <a:solidFill>
                  <a:srgbClr val="FFFFFF"/>
                </a:solidFill>
              </a14:hiddenFill>
            </a:ext>
          </a:extLst>
        </p:spPr>
      </p:pic>
      <p:sp>
        <p:nvSpPr>
          <p:cNvPr id="13" name="Rectangle 12"/>
          <p:cNvSpPr/>
          <p:nvPr/>
        </p:nvSpPr>
        <p:spPr>
          <a:xfrm>
            <a:off x="10898083" y="611984"/>
            <a:ext cx="989117" cy="369332"/>
          </a:xfrm>
          <a:prstGeom prst="rect">
            <a:avLst/>
          </a:prstGeom>
        </p:spPr>
        <p:txBody>
          <a:bodyPr wrap="none">
            <a:spAutoFit/>
          </a:bodyPr>
          <a:lstStyle/>
          <a:p>
            <a:pPr algn="ctr"/>
            <a:r>
              <a:rPr lang="nl-NL" dirty="0"/>
              <a:t>Filter list</a:t>
            </a:r>
          </a:p>
        </p:txBody>
      </p:sp>
      <p:pic>
        <p:nvPicPr>
          <p:cNvPr id="14" name="Picture 11" descr="Button Refresh icon">
            <a:hlinkClick r:id="rId6" action="ppaction://hlinksldjump"/>
          </p:cNvPr>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457200" y="573302"/>
            <a:ext cx="381000" cy="381000"/>
          </a:xfrm>
          <a:prstGeom prst="rect">
            <a:avLst/>
          </a:prstGeom>
          <a:noFill/>
          <a:extLst>
            <a:ext uri="{909E8E84-426E-40DD-AFC4-6F175D3DCCD1}">
              <a14:hiddenFill xmlns:a14="http://schemas.microsoft.com/office/drawing/2010/main">
                <a:solidFill>
                  <a:srgbClr val="FFFFFF"/>
                </a:solidFill>
              </a14:hiddenFill>
            </a:ext>
          </a:extLst>
        </p:spPr>
      </p:pic>
      <p:sp>
        <p:nvSpPr>
          <p:cNvPr id="15" name="Rectangle 14"/>
          <p:cNvSpPr/>
          <p:nvPr/>
        </p:nvSpPr>
        <p:spPr>
          <a:xfrm>
            <a:off x="862652" y="595314"/>
            <a:ext cx="1972912" cy="369332"/>
          </a:xfrm>
          <a:prstGeom prst="rect">
            <a:avLst/>
          </a:prstGeom>
        </p:spPr>
        <p:txBody>
          <a:bodyPr wrap="none">
            <a:spAutoFit/>
          </a:bodyPr>
          <a:lstStyle/>
          <a:p>
            <a:pPr algn="ctr"/>
            <a:r>
              <a:rPr lang="nl-NL" dirty="0" err="1"/>
              <a:t>Refresh</a:t>
            </a:r>
            <a:r>
              <a:rPr lang="nl-NL" dirty="0"/>
              <a:t> status data</a:t>
            </a:r>
          </a:p>
        </p:txBody>
      </p:sp>
      <p:sp>
        <p:nvSpPr>
          <p:cNvPr id="18" name="Rectangle 17">
            <a:hlinkClick r:id="rId8" action="ppaction://hlinksldjump"/>
          </p:cNvPr>
          <p:cNvSpPr/>
          <p:nvPr/>
        </p:nvSpPr>
        <p:spPr>
          <a:xfrm>
            <a:off x="667870" y="1752600"/>
            <a:ext cx="9466729" cy="29368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 name="Slide Number Placeholder 1"/>
          <p:cNvSpPr>
            <a:spLocks noGrp="1"/>
          </p:cNvSpPr>
          <p:nvPr>
            <p:ph type="sldNum" sz="quarter" idx="12"/>
          </p:nvPr>
        </p:nvSpPr>
        <p:spPr/>
        <p:txBody>
          <a:bodyPr/>
          <a:lstStyle/>
          <a:p>
            <a:fld id="{B6F15528-21DE-4FAA-801E-634DDDAF4B2B}" type="slidenum">
              <a:rPr lang="en-US" smtClean="0"/>
              <a:pPr/>
              <a:t>54</a:t>
            </a:fld>
            <a:endParaRPr lang="en-US"/>
          </a:p>
        </p:txBody>
      </p:sp>
      <p:sp>
        <p:nvSpPr>
          <p:cNvPr id="19" name="TextBox 18"/>
          <p:cNvSpPr txBox="1"/>
          <p:nvPr/>
        </p:nvSpPr>
        <p:spPr>
          <a:xfrm>
            <a:off x="83116" y="59607"/>
            <a:ext cx="3650684" cy="338554"/>
          </a:xfrm>
          <a:prstGeom prst="rect">
            <a:avLst/>
          </a:prstGeom>
          <a:noFill/>
          <a:effectLst>
            <a:outerShdw blurRad="50800" dist="38100" dir="2700000" algn="tl" rotWithShape="0">
              <a:prstClr val="black">
                <a:alpha val="40000"/>
              </a:prstClr>
            </a:outerShdw>
          </a:effectLst>
        </p:spPr>
        <p:txBody>
          <a:bodyPr wrap="square" rtlCol="0">
            <a:spAutoFit/>
          </a:bodyPr>
          <a:lstStyle/>
          <a:p>
            <a:r>
              <a:rPr lang="nl-NL" sz="1600" dirty="0">
                <a:solidFill>
                  <a:schemeClr val="bg1"/>
                </a:solidFill>
                <a:latin typeface="Tunga" panose="020B0502040204020203" pitchFamily="34" charset="0"/>
                <a:cs typeface="Tunga" panose="020B0502040204020203" pitchFamily="34" charset="0"/>
              </a:rPr>
              <a:t>Container # – import </a:t>
            </a:r>
            <a:r>
              <a:rPr lang="nl-NL" sz="1600" dirty="0" err="1">
                <a:solidFill>
                  <a:schemeClr val="bg1"/>
                </a:solidFill>
                <a:latin typeface="Tunga" panose="020B0502040204020203" pitchFamily="34" charset="0"/>
                <a:cs typeface="Tunga" panose="020B0502040204020203" pitchFamily="34" charset="0"/>
              </a:rPr>
              <a:t>from</a:t>
            </a:r>
            <a:r>
              <a:rPr lang="nl-NL" sz="1600" dirty="0">
                <a:solidFill>
                  <a:schemeClr val="bg1"/>
                </a:solidFill>
                <a:latin typeface="Tunga" panose="020B0502040204020203" pitchFamily="34" charset="0"/>
                <a:cs typeface="Tunga" panose="020B0502040204020203" pitchFamily="34" charset="0"/>
              </a:rPr>
              <a:t> Excel</a:t>
            </a:r>
          </a:p>
        </p:txBody>
      </p:sp>
    </p:spTree>
    <p:controls>
      <mc:AlternateContent xmlns:mc="http://schemas.openxmlformats.org/markup-compatibility/2006">
        <mc:Choice xmlns:v="urn:schemas-microsoft-com:vml" Requires="v">
          <p:control spid="33956" name="ScrollBar1" r:id="rId2" imgW="142920" imgH="5638680"/>
        </mc:Choice>
        <mc:Fallback>
          <p:control name="ScrollBar1" r:id="rId2" imgW="142920" imgH="5638680">
            <p:pic>
              <p:nvPicPr>
                <p:cNvPr id="10" name="ScrollBar1"/>
                <p:cNvPicPr>
                  <a:picLocks/>
                </p:cNvPicPr>
                <p:nvPr/>
              </p:nvPicPr>
              <p:blipFill>
                <a:blip r:embed="rId9"/>
                <a:stretch>
                  <a:fillRect/>
                </a:stretch>
              </p:blipFill>
              <p:spPr>
                <a:xfrm>
                  <a:off x="11734800" y="990600"/>
                  <a:ext cx="145228" cy="5638800"/>
                </a:xfrm>
                <a:prstGeom prst="rect">
                  <a:avLst/>
                </a:prstGeom>
              </p:spPr>
            </p:pic>
          </p:control>
        </mc:Fallback>
      </mc:AlternateContent>
    </p:controls>
    <p:extLst>
      <p:ext uri="{BB962C8B-B14F-4D97-AF65-F5344CB8AC3E}">
        <p14:creationId xmlns:p14="http://schemas.microsoft.com/office/powerpoint/2010/main" val="3566358486"/>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457200" y="1066800"/>
            <a:ext cx="11277600" cy="5562600"/>
          </a:xfrm>
          <a:prstGeom prst="rect">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a:p>
        </p:txBody>
      </p:sp>
      <p:sp>
        <p:nvSpPr>
          <p:cNvPr id="16" name="Title 1"/>
          <p:cNvSpPr>
            <a:spLocks noGrp="1"/>
          </p:cNvSpPr>
          <p:nvPr>
            <p:ph type="title"/>
          </p:nvPr>
        </p:nvSpPr>
        <p:spPr>
          <a:xfrm>
            <a:off x="9258300" y="6593338"/>
            <a:ext cx="1905000" cy="381000"/>
          </a:xfrm>
        </p:spPr>
        <p:txBody>
          <a:bodyPr>
            <a:normAutofit/>
          </a:bodyPr>
          <a:lstStyle/>
          <a:p>
            <a:r>
              <a:rPr lang="nl-NL" sz="800" dirty="0"/>
              <a:t>Menu option Container # Import </a:t>
            </a:r>
            <a:r>
              <a:rPr lang="nl-NL" sz="800" dirty="0" err="1"/>
              <a:t>from</a:t>
            </a:r>
            <a:r>
              <a:rPr lang="nl-NL" sz="800" dirty="0"/>
              <a:t> Excel 3 filter 1</a:t>
            </a:r>
          </a:p>
        </p:txBody>
      </p:sp>
      <p:graphicFrame>
        <p:nvGraphicFramePr>
          <p:cNvPr id="21" name="Table 20"/>
          <p:cNvGraphicFramePr>
            <a:graphicFrameLocks noGrp="1"/>
          </p:cNvGraphicFramePr>
          <p:nvPr>
            <p:extLst/>
          </p:nvPr>
        </p:nvGraphicFramePr>
        <p:xfrm>
          <a:off x="685800" y="1295400"/>
          <a:ext cx="5541818" cy="5128505"/>
        </p:xfrm>
        <a:graphic>
          <a:graphicData uri="http://schemas.openxmlformats.org/drawingml/2006/table">
            <a:tbl>
              <a:tblPr firstRow="1" bandRow="1">
                <a:tableStyleId>{9D7B26C5-4107-4FEC-AEDC-1716B250A1EF}</a:tableStyleId>
              </a:tblPr>
              <a:tblGrid>
                <a:gridCol w="997527">
                  <a:extLst>
                    <a:ext uri="{9D8B030D-6E8A-4147-A177-3AD203B41FA5}">
                      <a16:colId xmlns:a16="http://schemas.microsoft.com/office/drawing/2014/main" val="20000"/>
                    </a:ext>
                  </a:extLst>
                </a:gridCol>
                <a:gridCol w="1108364">
                  <a:extLst>
                    <a:ext uri="{9D8B030D-6E8A-4147-A177-3AD203B41FA5}">
                      <a16:colId xmlns:a16="http://schemas.microsoft.com/office/drawing/2014/main" val="20001"/>
                    </a:ext>
                  </a:extLst>
                </a:gridCol>
                <a:gridCol w="775855">
                  <a:extLst>
                    <a:ext uri="{9D8B030D-6E8A-4147-A177-3AD203B41FA5}">
                      <a16:colId xmlns:a16="http://schemas.microsoft.com/office/drawing/2014/main" val="20002"/>
                    </a:ext>
                  </a:extLst>
                </a:gridCol>
                <a:gridCol w="997527">
                  <a:extLst>
                    <a:ext uri="{9D8B030D-6E8A-4147-A177-3AD203B41FA5}">
                      <a16:colId xmlns:a16="http://schemas.microsoft.com/office/drawing/2014/main" val="20003"/>
                    </a:ext>
                  </a:extLst>
                </a:gridCol>
                <a:gridCol w="775855">
                  <a:extLst>
                    <a:ext uri="{9D8B030D-6E8A-4147-A177-3AD203B41FA5}">
                      <a16:colId xmlns:a16="http://schemas.microsoft.com/office/drawing/2014/main" val="20004"/>
                    </a:ext>
                  </a:extLst>
                </a:gridCol>
                <a:gridCol w="886690">
                  <a:extLst>
                    <a:ext uri="{9D8B030D-6E8A-4147-A177-3AD203B41FA5}">
                      <a16:colId xmlns:a16="http://schemas.microsoft.com/office/drawing/2014/main" val="20005"/>
                    </a:ext>
                  </a:extLst>
                </a:gridCol>
              </a:tblGrid>
              <a:tr h="472841">
                <a:tc>
                  <a:txBody>
                    <a:bodyPr/>
                    <a:lstStyle/>
                    <a:p>
                      <a:r>
                        <a:rPr lang="nl-NL" sz="1000" i="1" dirty="0">
                          <a:solidFill>
                            <a:schemeClr val="bg1">
                              <a:lumMod val="50000"/>
                            </a:schemeClr>
                          </a:solidFill>
                          <a:latin typeface="Tunga" panose="020B0502040204020203" pitchFamily="34" charset="0"/>
                          <a:cs typeface="Tunga" panose="020B0502040204020203" pitchFamily="34" charset="0"/>
                        </a:rPr>
                        <a:t>B/L</a:t>
                      </a:r>
                      <a:r>
                        <a:rPr lang="nl-NL" sz="1000" i="1" baseline="0" dirty="0">
                          <a:solidFill>
                            <a:schemeClr val="bg1">
                              <a:lumMod val="50000"/>
                            </a:schemeClr>
                          </a:solidFill>
                          <a:latin typeface="Tunga" panose="020B0502040204020203" pitchFamily="34" charset="0"/>
                          <a:cs typeface="Tunga" panose="020B0502040204020203" pitchFamily="34" charset="0"/>
                        </a:rPr>
                        <a:t> number</a:t>
                      </a:r>
                      <a:endParaRPr lang="nl-NL" sz="1000" i="1" dirty="0">
                        <a:solidFill>
                          <a:schemeClr val="bg1">
                            <a:lumMod val="50000"/>
                          </a:schemeClr>
                        </a:solidFill>
                        <a:latin typeface="Tunga" panose="020B0502040204020203" pitchFamily="34" charset="0"/>
                        <a:cs typeface="Tunga" panose="020B0502040204020203" pitchFamily="34" charset="0"/>
                      </a:endParaRPr>
                    </a:p>
                  </a:txBody>
                  <a:tcPr>
                    <a:lnL>
                      <a:noFill/>
                    </a:lnL>
                    <a:lnR>
                      <a:noFill/>
                    </a:lnR>
                    <a:lnT w="12700" cmpd="sng">
                      <a:noFill/>
                    </a:lnT>
                    <a:lnB w="12700" cmpd="sng">
                      <a:noFill/>
                    </a:lnB>
                    <a:lnTlToBr w="12700" cmpd="sng">
                      <a:noFill/>
                      <a:prstDash val="solid"/>
                    </a:lnTlToBr>
                    <a:lnBlToTr w="12700" cmpd="sng">
                      <a:noFill/>
                      <a:prstDash val="solid"/>
                    </a:lnBlToTr>
                  </a:tcPr>
                </a:tc>
                <a:tc>
                  <a:txBody>
                    <a:bodyPr/>
                    <a:lstStyle/>
                    <a:p>
                      <a:r>
                        <a:rPr lang="nl-NL" sz="1000" i="1" dirty="0">
                          <a:solidFill>
                            <a:schemeClr val="bg1">
                              <a:lumMod val="50000"/>
                            </a:schemeClr>
                          </a:solidFill>
                          <a:latin typeface="Tunga" panose="020B0502040204020203" pitchFamily="34" charset="0"/>
                          <a:cs typeface="Tunga" panose="020B0502040204020203" pitchFamily="34" charset="0"/>
                        </a:rPr>
                        <a:t>Container number</a:t>
                      </a:r>
                    </a:p>
                  </a:txBody>
                  <a:tcPr>
                    <a:lnL>
                      <a:noFill/>
                    </a:lnL>
                    <a:lnR>
                      <a:noFill/>
                    </a:lnR>
                    <a:lnT w="12700" cmpd="sng">
                      <a:noFill/>
                    </a:lnT>
                    <a:lnB w="12700" cmpd="sng">
                      <a:noFill/>
                    </a:lnB>
                    <a:lnTlToBr w="12700" cmpd="sng">
                      <a:noFill/>
                      <a:prstDash val="solid"/>
                    </a:lnTlToBr>
                    <a:lnBlToTr w="12700" cmpd="sng">
                      <a:noFill/>
                      <a:prstDash val="solid"/>
                    </a:lnBlToTr>
                  </a:tcPr>
                </a:tc>
                <a:tc>
                  <a:txBody>
                    <a:bodyPr/>
                    <a:lstStyle/>
                    <a:p>
                      <a:r>
                        <a:rPr lang="nl-NL" sz="1000" i="1" dirty="0" err="1">
                          <a:solidFill>
                            <a:schemeClr val="bg1">
                              <a:lumMod val="50000"/>
                            </a:schemeClr>
                          </a:solidFill>
                          <a:latin typeface="Tunga" panose="020B0502040204020203" pitchFamily="34" charset="0"/>
                          <a:cs typeface="Tunga" panose="020B0502040204020203" pitchFamily="34" charset="0"/>
                        </a:rPr>
                        <a:t>Size</a:t>
                      </a:r>
                      <a:r>
                        <a:rPr lang="nl-NL" sz="1000" i="1" dirty="0">
                          <a:solidFill>
                            <a:schemeClr val="bg1">
                              <a:lumMod val="50000"/>
                            </a:schemeClr>
                          </a:solidFill>
                          <a:latin typeface="Tunga" panose="020B0502040204020203" pitchFamily="34" charset="0"/>
                          <a:cs typeface="Tunga" panose="020B0502040204020203" pitchFamily="34" charset="0"/>
                        </a:rPr>
                        <a:t> type</a:t>
                      </a:r>
                    </a:p>
                  </a:txBody>
                  <a:tcPr>
                    <a:lnL>
                      <a:noFill/>
                    </a:lnL>
                    <a:lnR>
                      <a:noFill/>
                    </a:lnR>
                    <a:lnT w="12700" cmpd="sng">
                      <a:noFill/>
                    </a:lnT>
                    <a:lnB w="12700" cmpd="sng">
                      <a:noFill/>
                    </a:lnB>
                    <a:lnTlToBr w="12700" cmpd="sng">
                      <a:noFill/>
                      <a:prstDash val="solid"/>
                    </a:lnTlToBr>
                    <a:lnBlToTr w="12700" cmpd="sng">
                      <a:noFill/>
                      <a:prstDash val="solid"/>
                    </a:lnBlToTr>
                  </a:tcPr>
                </a:tc>
                <a:tc>
                  <a:txBody>
                    <a:bodyPr/>
                    <a:lstStyle/>
                    <a:p>
                      <a:r>
                        <a:rPr lang="nl-NL" sz="1000" i="1" dirty="0" err="1">
                          <a:solidFill>
                            <a:schemeClr val="bg1">
                              <a:lumMod val="50000"/>
                            </a:schemeClr>
                          </a:solidFill>
                          <a:latin typeface="Tunga" panose="020B0502040204020203" pitchFamily="34" charset="0"/>
                          <a:cs typeface="Tunga" panose="020B0502040204020203" pitchFamily="34" charset="0"/>
                        </a:rPr>
                        <a:t>Shipping</a:t>
                      </a:r>
                      <a:r>
                        <a:rPr lang="nl-NL" sz="1000" i="1" dirty="0">
                          <a:solidFill>
                            <a:schemeClr val="bg1">
                              <a:lumMod val="50000"/>
                            </a:schemeClr>
                          </a:solidFill>
                          <a:latin typeface="Tunga" panose="020B0502040204020203" pitchFamily="34" charset="0"/>
                          <a:cs typeface="Tunga" panose="020B0502040204020203" pitchFamily="34" charset="0"/>
                        </a:rPr>
                        <a:t> company</a:t>
                      </a:r>
                    </a:p>
                  </a:txBody>
                  <a:tcPr>
                    <a:lnL>
                      <a:noFill/>
                    </a:lnL>
                    <a:lnR>
                      <a:noFill/>
                    </a:lnR>
                    <a:lnT w="12700" cmpd="sng">
                      <a:noFill/>
                    </a:lnT>
                    <a:lnB w="12700" cmpd="sng">
                      <a:noFill/>
                    </a:lnB>
                    <a:lnTlToBr w="12700" cmpd="sng">
                      <a:noFill/>
                      <a:prstDash val="solid"/>
                    </a:lnTlToBr>
                    <a:lnBlToTr w="12700" cmpd="sng">
                      <a:noFill/>
                      <a:prstDash val="solid"/>
                    </a:lnBlToTr>
                  </a:tcPr>
                </a:tc>
                <a:tc>
                  <a:txBody>
                    <a:bodyPr/>
                    <a:lstStyle/>
                    <a:p>
                      <a:r>
                        <a:rPr lang="nl-NL" sz="1000" i="1" dirty="0" err="1">
                          <a:solidFill>
                            <a:schemeClr val="bg1">
                              <a:lumMod val="50000"/>
                            </a:schemeClr>
                          </a:solidFill>
                          <a:latin typeface="Tunga" panose="020B0502040204020203" pitchFamily="34" charset="0"/>
                          <a:cs typeface="Tunga" panose="020B0502040204020203" pitchFamily="34" charset="0"/>
                        </a:rPr>
                        <a:t>Destination</a:t>
                      </a:r>
                      <a:endParaRPr lang="nl-NL" sz="1000" i="1" dirty="0">
                        <a:solidFill>
                          <a:schemeClr val="bg1">
                            <a:lumMod val="50000"/>
                          </a:schemeClr>
                        </a:solidFill>
                        <a:latin typeface="Tunga" panose="020B0502040204020203" pitchFamily="34" charset="0"/>
                        <a:cs typeface="Tunga" panose="020B0502040204020203" pitchFamily="34" charset="0"/>
                      </a:endParaRPr>
                    </a:p>
                  </a:txBody>
                  <a:tcPr>
                    <a:lnL>
                      <a:noFill/>
                    </a:lnL>
                    <a:lnR>
                      <a:noFill/>
                    </a:lnR>
                    <a:lnT w="12700" cmpd="sng">
                      <a:noFill/>
                    </a:lnT>
                    <a:lnB w="12700" cmpd="sng">
                      <a:noFill/>
                    </a:lnB>
                    <a:lnTlToBr w="12700" cmpd="sng">
                      <a:noFill/>
                      <a:prstDash val="solid"/>
                    </a:lnTlToBr>
                    <a:lnBlToTr w="12700" cmpd="sng">
                      <a:noFill/>
                      <a:prstDash val="solid"/>
                    </a:lnBlToTr>
                  </a:tcPr>
                </a:tc>
                <a:tc>
                  <a:txBody>
                    <a:bodyPr/>
                    <a:lstStyle/>
                    <a:p>
                      <a:r>
                        <a:rPr lang="nl-NL" sz="1000" i="1" dirty="0" err="1">
                          <a:solidFill>
                            <a:schemeClr val="bg1">
                              <a:lumMod val="50000"/>
                            </a:schemeClr>
                          </a:solidFill>
                          <a:latin typeface="Tunga" panose="020B0502040204020203" pitchFamily="34" charset="0"/>
                          <a:cs typeface="Tunga" panose="020B0502040204020203" pitchFamily="34" charset="0"/>
                        </a:rPr>
                        <a:t>Weight</a:t>
                      </a:r>
                      <a:endParaRPr lang="nl-NL" sz="1000" i="1" dirty="0">
                        <a:solidFill>
                          <a:schemeClr val="bg1">
                            <a:lumMod val="50000"/>
                          </a:schemeClr>
                        </a:solidFill>
                        <a:latin typeface="Tunga" panose="020B0502040204020203" pitchFamily="34" charset="0"/>
                        <a:cs typeface="Tunga" panose="020B0502040204020203" pitchFamily="34" charset="0"/>
                      </a:endParaRPr>
                    </a:p>
                  </a:txBody>
                  <a:tcPr>
                    <a:lnL>
                      <a:noFill/>
                    </a:lnL>
                    <a:lnR>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10000"/>
                  </a:ext>
                </a:extLst>
              </a:tr>
              <a:tr h="290979">
                <a:tc>
                  <a:txBody>
                    <a:bodyPr/>
                    <a:lstStyle/>
                    <a:p>
                      <a:endParaRPr lang="nl-NL" sz="1000" i="0" dirty="0">
                        <a:solidFill>
                          <a:schemeClr val="tx1"/>
                        </a:solidFill>
                        <a:latin typeface="Tunga" panose="020B0502040204020203" pitchFamily="34" charset="0"/>
                        <a:cs typeface="Tunga" panose="020B0502040204020203" pitchFamily="34" charset="0"/>
                      </a:endParaRPr>
                    </a:p>
                  </a:txBody>
                  <a:tcPr>
                    <a:lnL>
                      <a:noFill/>
                    </a:lnL>
                    <a:lnR>
                      <a:noFill/>
                    </a:lnR>
                    <a:lnT w="12700" cmpd="sng">
                      <a:noFill/>
                    </a:lnT>
                    <a:lnB>
                      <a:noFill/>
                    </a:lnB>
                    <a:lnTlToBr w="12700" cmpd="sng">
                      <a:noFill/>
                      <a:prstDash val="solid"/>
                    </a:lnTlToBr>
                    <a:lnBlToTr w="12700" cmpd="sng">
                      <a:noFill/>
                      <a:prstDash val="solid"/>
                    </a:lnBlToTr>
                  </a:tcPr>
                </a:tc>
                <a:tc>
                  <a:txBody>
                    <a:bodyPr/>
                    <a:lstStyle/>
                    <a:p>
                      <a:pPr algn="l" fontAlgn="b"/>
                      <a:r>
                        <a:rPr lang="nl-NL" sz="1000" b="0" i="0" kern="1200" dirty="0">
                          <a:solidFill>
                            <a:schemeClr val="tx1"/>
                          </a:solidFill>
                          <a:effectLst/>
                          <a:latin typeface="Tunga" panose="020B0502040204020203" pitchFamily="34" charset="0"/>
                          <a:ea typeface="+mn-ea"/>
                          <a:cs typeface="Tunga" panose="020B0502040204020203" pitchFamily="34" charset="0"/>
                        </a:rPr>
                        <a:t>MSKU</a:t>
                      </a:r>
                      <a:r>
                        <a:rPr lang="nl-NL" sz="1000" b="0" i="0" u="none" strike="noStrike" dirty="0">
                          <a:solidFill>
                            <a:schemeClr val="tx1"/>
                          </a:solidFill>
                          <a:effectLst/>
                          <a:latin typeface="Tunga" panose="020B0502040204020203" pitchFamily="34" charset="0"/>
                          <a:cs typeface="Tunga" panose="020B0502040204020203" pitchFamily="34" charset="0"/>
                        </a:rPr>
                        <a:t>889885-9</a:t>
                      </a:r>
                    </a:p>
                  </a:txBody>
                  <a:tcPr marL="9525" marR="9525" marT="9525" marB="0" anchor="ctr">
                    <a:lnL>
                      <a:noFill/>
                    </a:lnL>
                    <a:lnR>
                      <a:noFill/>
                    </a:lnR>
                    <a:lnT w="12700" cmpd="sng">
                      <a:noFill/>
                    </a:lnT>
                    <a:lnB>
                      <a:noFill/>
                    </a:lnB>
                    <a:lnTlToBr w="12700" cmpd="sng">
                      <a:noFill/>
                      <a:prstDash val="solid"/>
                    </a:lnTlToBr>
                    <a:lnBlToTr w="12700" cmpd="sng">
                      <a:noFill/>
                      <a:prstDash val="solid"/>
                    </a:lnBlToTr>
                  </a:tcPr>
                </a:tc>
                <a:tc>
                  <a:txBody>
                    <a:bodyPr/>
                    <a:lstStyle/>
                    <a:p>
                      <a:r>
                        <a:rPr lang="nl-NL" sz="1000" i="0" dirty="0">
                          <a:solidFill>
                            <a:schemeClr val="tx1"/>
                          </a:solidFill>
                          <a:latin typeface="Tunga" panose="020B0502040204020203" pitchFamily="34" charset="0"/>
                          <a:cs typeface="Tunga" panose="020B0502040204020203" pitchFamily="34" charset="0"/>
                        </a:rPr>
                        <a:t>40FT</a:t>
                      </a:r>
                    </a:p>
                  </a:txBody>
                  <a:tcPr>
                    <a:lnL>
                      <a:noFill/>
                    </a:lnL>
                    <a:lnR>
                      <a:noFill/>
                    </a:lnR>
                    <a:lnT w="12700" cmpd="sng">
                      <a:noFill/>
                    </a:lnT>
                    <a:lnB>
                      <a:noFill/>
                    </a:lnB>
                    <a:lnTlToBr w="12700" cmpd="sng">
                      <a:noFill/>
                      <a:prstDash val="solid"/>
                    </a:lnTlToBr>
                    <a:lnBlToTr w="12700" cmpd="sng">
                      <a:noFill/>
                      <a:prstDash val="solid"/>
                    </a:lnBlToTr>
                  </a:tcPr>
                </a:tc>
                <a:tc>
                  <a:txBody>
                    <a:bodyPr/>
                    <a:lstStyle/>
                    <a:p>
                      <a:r>
                        <a:rPr lang="nl-NL" sz="1000" i="0" dirty="0" err="1">
                          <a:solidFill>
                            <a:schemeClr val="tx1"/>
                          </a:solidFill>
                          <a:latin typeface="Tunga" panose="020B0502040204020203" pitchFamily="34" charset="0"/>
                          <a:cs typeface="Tunga" panose="020B0502040204020203" pitchFamily="34" charset="0"/>
                        </a:rPr>
                        <a:t>Maersk</a:t>
                      </a:r>
                      <a:endParaRPr lang="nl-NL" sz="1000" i="0" dirty="0">
                        <a:solidFill>
                          <a:schemeClr val="tx1"/>
                        </a:solidFill>
                        <a:latin typeface="Tunga" panose="020B0502040204020203" pitchFamily="34" charset="0"/>
                        <a:cs typeface="Tunga" panose="020B0502040204020203" pitchFamily="34" charset="0"/>
                      </a:endParaRPr>
                    </a:p>
                  </a:txBody>
                  <a:tcPr>
                    <a:lnL>
                      <a:noFill/>
                    </a:lnL>
                    <a:lnR>
                      <a:noFill/>
                    </a:lnR>
                    <a:lnT w="12700" cmpd="sng">
                      <a:noFill/>
                    </a:lnT>
                    <a:lnB>
                      <a:noFill/>
                    </a:lnB>
                    <a:lnTlToBr w="12700" cmpd="sng">
                      <a:noFill/>
                      <a:prstDash val="solid"/>
                    </a:lnTlToBr>
                    <a:lnBlToTr w="12700" cmpd="sng">
                      <a:noFill/>
                      <a:prstDash val="solid"/>
                    </a:lnBlToTr>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nl-NL" sz="1000" b="0" i="0" u="none" strike="noStrike" kern="1200" cap="none" spc="0" normalizeH="0" baseline="0" noProof="0" dirty="0">
                          <a:ln>
                            <a:noFill/>
                          </a:ln>
                          <a:solidFill>
                            <a:schemeClr val="tx1"/>
                          </a:solidFill>
                          <a:effectLst/>
                          <a:uLnTx/>
                          <a:uFillTx/>
                          <a:latin typeface="Tunga" panose="020B0502040204020203" pitchFamily="34" charset="0"/>
                          <a:ea typeface="+mn-ea"/>
                          <a:cs typeface="Tunga" panose="020B0502040204020203" pitchFamily="34" charset="0"/>
                        </a:rPr>
                        <a:t>Breda</a:t>
                      </a:r>
                      <a:endParaRPr lang="nl-NL" sz="1000" i="0" dirty="0">
                        <a:solidFill>
                          <a:schemeClr val="tx1"/>
                        </a:solidFill>
                        <a:latin typeface="Tunga" panose="020B0502040204020203" pitchFamily="34" charset="0"/>
                        <a:cs typeface="Tunga" panose="020B0502040204020203" pitchFamily="34" charset="0"/>
                      </a:endParaRPr>
                    </a:p>
                  </a:txBody>
                  <a:tcPr>
                    <a:lnL>
                      <a:noFill/>
                    </a:lnL>
                    <a:lnR>
                      <a:noFill/>
                    </a:lnR>
                    <a:lnT w="12700" cmpd="sng">
                      <a:noFill/>
                    </a:lnT>
                    <a:lnB>
                      <a:noFill/>
                    </a:lnB>
                    <a:lnTlToBr w="12700" cmpd="sng">
                      <a:noFill/>
                      <a:prstDash val="solid"/>
                    </a:lnTlToBr>
                    <a:lnBlToTr w="12700" cmpd="sng">
                      <a:noFill/>
                      <a:prstDash val="solid"/>
                    </a:lnBlToTr>
                  </a:tcPr>
                </a:tc>
                <a:tc>
                  <a:txBody>
                    <a:bodyPr/>
                    <a:lstStyle/>
                    <a:p>
                      <a:r>
                        <a:rPr lang="nl-NL" sz="1000" i="0" dirty="0">
                          <a:solidFill>
                            <a:schemeClr val="tx1"/>
                          </a:solidFill>
                          <a:latin typeface="Tunga" panose="020B0502040204020203" pitchFamily="34" charset="0"/>
                          <a:cs typeface="Tunga" panose="020B0502040204020203" pitchFamily="34" charset="0"/>
                        </a:rPr>
                        <a:t>20.000</a:t>
                      </a:r>
                    </a:p>
                  </a:txBody>
                  <a:tcPr>
                    <a:lnL>
                      <a:noFill/>
                    </a:lnL>
                    <a:lnR>
                      <a:noFill/>
                    </a:lnR>
                    <a:lnT w="12700" cmpd="sng">
                      <a:noFill/>
                    </a:lnT>
                    <a:lnB>
                      <a:noFill/>
                    </a:lnB>
                    <a:lnTlToBr w="12700" cmpd="sng">
                      <a:noFill/>
                      <a:prstDash val="solid"/>
                    </a:lnTlToBr>
                    <a:lnBlToTr w="12700" cmpd="sng">
                      <a:noFill/>
                      <a:prstDash val="solid"/>
                    </a:lnBlToTr>
                  </a:tcPr>
                </a:tc>
                <a:extLst>
                  <a:ext uri="{0D108BD9-81ED-4DB2-BD59-A6C34878D82A}">
                    <a16:rowId xmlns:a16="http://schemas.microsoft.com/office/drawing/2014/main" val="10001"/>
                  </a:ext>
                </a:extLst>
              </a:tr>
              <a:tr h="290979">
                <a:tc>
                  <a:txBody>
                    <a:bodyPr/>
                    <a:lstStyle/>
                    <a:p>
                      <a:endParaRPr lang="nl-NL" sz="1000" i="0" dirty="0">
                        <a:solidFill>
                          <a:schemeClr val="tx1"/>
                        </a:solidFill>
                        <a:latin typeface="Tunga" panose="020B0502040204020203" pitchFamily="34" charset="0"/>
                        <a:cs typeface="Tunga" panose="020B0502040204020203" pitchFamily="34" charset="0"/>
                      </a:endParaRPr>
                    </a:p>
                  </a:txBody>
                  <a:tcPr>
                    <a:lnL>
                      <a:noFill/>
                    </a:lnL>
                    <a:lnR>
                      <a:noFill/>
                    </a:lnR>
                    <a:lnT>
                      <a:noFill/>
                    </a:lnT>
                    <a:lnB>
                      <a:noFill/>
                    </a:lnB>
                    <a:lnTlToBr w="12700" cmpd="sng">
                      <a:noFill/>
                      <a:prstDash val="solid"/>
                    </a:lnTlToBr>
                    <a:lnBlToTr w="12700" cmpd="sng">
                      <a:noFill/>
                      <a:prstDash val="solid"/>
                    </a:lnBlToTr>
                  </a:tcPr>
                </a:tc>
                <a:tc>
                  <a:txBody>
                    <a:bodyPr/>
                    <a:lstStyle/>
                    <a:p>
                      <a:pPr algn="l" fontAlgn="b"/>
                      <a:r>
                        <a:rPr lang="nl-NL" sz="1000" b="0" i="0" kern="1200" dirty="0">
                          <a:solidFill>
                            <a:schemeClr val="tx1"/>
                          </a:solidFill>
                          <a:effectLst/>
                          <a:latin typeface="Tunga" panose="020B0502040204020203" pitchFamily="34" charset="0"/>
                          <a:ea typeface="+mn-ea"/>
                          <a:cs typeface="Tunga" panose="020B0502040204020203" pitchFamily="34" charset="0"/>
                        </a:rPr>
                        <a:t>MSCU</a:t>
                      </a:r>
                      <a:r>
                        <a:rPr lang="nl-NL" sz="1000" b="0" i="0" u="none" strike="noStrike" dirty="0">
                          <a:solidFill>
                            <a:schemeClr val="tx1"/>
                          </a:solidFill>
                          <a:effectLst/>
                          <a:latin typeface="Tunga" panose="020B0502040204020203" pitchFamily="34" charset="0"/>
                          <a:cs typeface="Tunga" panose="020B0502040204020203" pitchFamily="34" charset="0"/>
                        </a:rPr>
                        <a:t>850525-7</a:t>
                      </a:r>
                    </a:p>
                  </a:txBody>
                  <a:tcPr marL="9525" marR="9525" marT="9525" marB="0" anchor="ctr">
                    <a:lnL>
                      <a:noFill/>
                    </a:lnL>
                    <a:lnR>
                      <a:noFill/>
                    </a:lnR>
                    <a:lnT>
                      <a:noFill/>
                    </a:lnT>
                    <a:lnB>
                      <a:noFill/>
                    </a:lnB>
                    <a:lnTlToBr w="12700" cmpd="sng">
                      <a:noFill/>
                      <a:prstDash val="solid"/>
                    </a:lnTlToBr>
                    <a:lnBlToTr w="12700" cmpd="sng">
                      <a:noFill/>
                      <a:prstDash val="solid"/>
                    </a:lnBlToTr>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nl-NL" sz="1000" b="0" i="0" u="none" strike="noStrike" kern="1200" cap="none" spc="0" normalizeH="0" baseline="0" noProof="0" dirty="0">
                          <a:ln>
                            <a:noFill/>
                          </a:ln>
                          <a:solidFill>
                            <a:schemeClr val="tx1"/>
                          </a:solidFill>
                          <a:effectLst/>
                          <a:uLnTx/>
                          <a:uFillTx/>
                          <a:latin typeface="Tunga" panose="020B0502040204020203" pitchFamily="34" charset="0"/>
                          <a:ea typeface="+mn-ea"/>
                          <a:cs typeface="Tunga" panose="020B0502040204020203" pitchFamily="34" charset="0"/>
                        </a:rPr>
                        <a:t>40FT</a:t>
                      </a:r>
                    </a:p>
                  </a:txBody>
                  <a:tcPr>
                    <a:lnL>
                      <a:noFill/>
                    </a:lnL>
                    <a:lnR>
                      <a:noFill/>
                    </a:lnR>
                    <a:lnT>
                      <a:noFill/>
                    </a:lnT>
                    <a:lnB>
                      <a:noFill/>
                    </a:lnB>
                    <a:lnTlToBr w="12700" cmpd="sng">
                      <a:noFill/>
                      <a:prstDash val="solid"/>
                    </a:lnTlToBr>
                    <a:lnBlToTr w="12700" cmpd="sng">
                      <a:noFill/>
                      <a:prstDash val="solid"/>
                    </a:lnBlToTr>
                  </a:tcPr>
                </a:tc>
                <a:tc>
                  <a:txBody>
                    <a:bodyPr/>
                    <a:lstStyle/>
                    <a:p>
                      <a:r>
                        <a:rPr lang="nl-NL" sz="1000" i="0" dirty="0">
                          <a:solidFill>
                            <a:schemeClr val="tx1"/>
                          </a:solidFill>
                          <a:latin typeface="Tunga" panose="020B0502040204020203" pitchFamily="34" charset="0"/>
                          <a:cs typeface="Tunga" panose="020B0502040204020203" pitchFamily="34" charset="0"/>
                        </a:rPr>
                        <a:t>MSC</a:t>
                      </a:r>
                    </a:p>
                  </a:txBody>
                  <a:tcPr>
                    <a:lnL>
                      <a:noFill/>
                    </a:lnL>
                    <a:lnR>
                      <a:noFill/>
                    </a:lnR>
                    <a:lnT>
                      <a:noFill/>
                    </a:lnT>
                    <a:lnB>
                      <a:noFill/>
                    </a:lnB>
                    <a:lnTlToBr w="12700" cmpd="sng">
                      <a:noFill/>
                      <a:prstDash val="solid"/>
                    </a:lnTlToBr>
                    <a:lnBlToTr w="12700" cmpd="sng">
                      <a:noFill/>
                      <a:prstDash val="solid"/>
                    </a:lnBlToTr>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nl-NL" sz="1000" b="0" i="0" u="none" strike="noStrike" kern="1200" cap="none" spc="0" normalizeH="0" baseline="0" noProof="0" dirty="0">
                          <a:ln>
                            <a:noFill/>
                          </a:ln>
                          <a:solidFill>
                            <a:schemeClr val="tx1"/>
                          </a:solidFill>
                          <a:effectLst/>
                          <a:uLnTx/>
                          <a:uFillTx/>
                          <a:latin typeface="Tunga" panose="020B0502040204020203" pitchFamily="34" charset="0"/>
                          <a:ea typeface="+mn-ea"/>
                          <a:cs typeface="Tunga" panose="020B0502040204020203" pitchFamily="34" charset="0"/>
                        </a:rPr>
                        <a:t>Breda</a:t>
                      </a:r>
                    </a:p>
                  </a:txBody>
                  <a:tcPr>
                    <a:lnL>
                      <a:noFill/>
                    </a:lnL>
                    <a:lnR>
                      <a:noFill/>
                    </a:lnR>
                    <a:lnT>
                      <a:noFill/>
                    </a:lnT>
                    <a:lnB>
                      <a:noFill/>
                    </a:lnB>
                    <a:lnTlToBr w="12700" cmpd="sng">
                      <a:noFill/>
                      <a:prstDash val="solid"/>
                    </a:lnTlToBr>
                    <a:lnBlToTr w="12700" cmpd="sng">
                      <a:noFill/>
                      <a:prstDash val="solid"/>
                    </a:lnBlToTr>
                  </a:tcPr>
                </a:tc>
                <a:tc>
                  <a:txBody>
                    <a:bodyPr/>
                    <a:lstStyle/>
                    <a:p>
                      <a:r>
                        <a:rPr lang="nl-NL" sz="1000" i="0" dirty="0">
                          <a:solidFill>
                            <a:schemeClr val="tx1"/>
                          </a:solidFill>
                          <a:latin typeface="Tunga" panose="020B0502040204020203" pitchFamily="34" charset="0"/>
                          <a:cs typeface="Tunga" panose="020B0502040204020203" pitchFamily="34" charset="0"/>
                        </a:rPr>
                        <a:t>16.500</a:t>
                      </a:r>
                    </a:p>
                  </a:txBody>
                  <a:tcPr>
                    <a:lnL>
                      <a:noFill/>
                    </a:lnL>
                    <a:lnR>
                      <a:noFill/>
                    </a:lnR>
                    <a:lnT>
                      <a:noFill/>
                    </a:lnT>
                    <a:lnB>
                      <a:noFill/>
                    </a:lnB>
                    <a:lnTlToBr w="12700" cmpd="sng">
                      <a:noFill/>
                      <a:prstDash val="solid"/>
                    </a:lnTlToBr>
                    <a:lnBlToTr w="12700" cmpd="sng">
                      <a:noFill/>
                      <a:prstDash val="solid"/>
                    </a:lnBlToTr>
                  </a:tcPr>
                </a:tc>
                <a:extLst>
                  <a:ext uri="{0D108BD9-81ED-4DB2-BD59-A6C34878D82A}">
                    <a16:rowId xmlns:a16="http://schemas.microsoft.com/office/drawing/2014/main" val="10002"/>
                  </a:ext>
                </a:extLst>
              </a:tr>
              <a:tr h="290979">
                <a:tc>
                  <a:txBody>
                    <a:bodyPr/>
                    <a:lstStyle/>
                    <a:p>
                      <a:endParaRPr lang="nl-NL" sz="1000" i="0" dirty="0">
                        <a:solidFill>
                          <a:schemeClr val="tx1"/>
                        </a:solidFill>
                        <a:latin typeface="Tunga" panose="020B0502040204020203" pitchFamily="34" charset="0"/>
                        <a:cs typeface="Tunga" panose="020B0502040204020203" pitchFamily="34" charset="0"/>
                      </a:endParaRPr>
                    </a:p>
                  </a:txBody>
                  <a:tcPr>
                    <a:lnL>
                      <a:noFill/>
                    </a:lnL>
                    <a:lnR>
                      <a:noFill/>
                    </a:lnR>
                    <a:lnT>
                      <a:noFill/>
                    </a:lnT>
                    <a:lnB>
                      <a:noFill/>
                    </a:lnB>
                    <a:lnTlToBr w="12700" cmpd="sng">
                      <a:noFill/>
                      <a:prstDash val="solid"/>
                    </a:lnTlToBr>
                    <a:lnBlToTr w="12700" cmpd="sng">
                      <a:noFill/>
                      <a:prstDash val="solid"/>
                    </a:lnBlToTr>
                  </a:tcPr>
                </a:tc>
                <a:tc>
                  <a:txBody>
                    <a:bodyPr/>
                    <a:lstStyle/>
                    <a:p>
                      <a:pPr algn="l" fontAlgn="b"/>
                      <a:r>
                        <a:rPr lang="nl-NL" sz="1000" b="0" i="0" kern="1200" dirty="0">
                          <a:solidFill>
                            <a:schemeClr val="tx1"/>
                          </a:solidFill>
                          <a:effectLst/>
                          <a:latin typeface="Tunga" panose="020B0502040204020203" pitchFamily="34" charset="0"/>
                          <a:ea typeface="+mn-ea"/>
                          <a:cs typeface="Tunga" panose="020B0502040204020203" pitchFamily="34" charset="0"/>
                        </a:rPr>
                        <a:t>SUDU</a:t>
                      </a:r>
                      <a:r>
                        <a:rPr lang="nl-NL" sz="1000" b="0" i="0" u="none" strike="noStrike" dirty="0">
                          <a:solidFill>
                            <a:schemeClr val="tx1"/>
                          </a:solidFill>
                          <a:effectLst/>
                          <a:latin typeface="Tunga" panose="020B0502040204020203" pitchFamily="34" charset="0"/>
                          <a:cs typeface="Tunga" panose="020B0502040204020203" pitchFamily="34" charset="0"/>
                        </a:rPr>
                        <a:t>866452-0</a:t>
                      </a:r>
                    </a:p>
                  </a:txBody>
                  <a:tcPr marL="9525" marR="9525" marT="9525" marB="0" anchor="ctr">
                    <a:lnL>
                      <a:noFill/>
                    </a:lnL>
                    <a:lnR>
                      <a:noFill/>
                    </a:lnR>
                    <a:lnT>
                      <a:noFill/>
                    </a:lnT>
                    <a:lnB>
                      <a:noFill/>
                    </a:lnB>
                    <a:lnTlToBr w="12700" cmpd="sng">
                      <a:noFill/>
                      <a:prstDash val="solid"/>
                    </a:lnTlToBr>
                    <a:lnBlToTr w="12700" cmpd="sng">
                      <a:noFill/>
                      <a:prstDash val="solid"/>
                    </a:lnBlToTr>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nl-NL" sz="1000" b="0" i="0" u="none" strike="noStrike" kern="1200" cap="none" spc="0" normalizeH="0" baseline="0" noProof="0">
                          <a:ln>
                            <a:noFill/>
                          </a:ln>
                          <a:solidFill>
                            <a:schemeClr val="tx1"/>
                          </a:solidFill>
                          <a:effectLst/>
                          <a:uLnTx/>
                          <a:uFillTx/>
                          <a:latin typeface="Tunga" panose="020B0502040204020203" pitchFamily="34" charset="0"/>
                          <a:ea typeface="+mn-ea"/>
                          <a:cs typeface="Tunga" panose="020B0502040204020203" pitchFamily="34" charset="0"/>
                        </a:rPr>
                        <a:t>40FT</a:t>
                      </a:r>
                      <a:endParaRPr kumimoji="0" lang="nl-NL" sz="1000" b="0" i="0" u="none" strike="noStrike" kern="1200" cap="none" spc="0" normalizeH="0" baseline="0" noProof="0" dirty="0">
                        <a:ln>
                          <a:noFill/>
                        </a:ln>
                        <a:solidFill>
                          <a:schemeClr val="tx1"/>
                        </a:solidFill>
                        <a:effectLst/>
                        <a:uLnTx/>
                        <a:uFillTx/>
                        <a:latin typeface="Tunga" panose="020B0502040204020203" pitchFamily="34" charset="0"/>
                        <a:ea typeface="+mn-ea"/>
                        <a:cs typeface="Tunga" panose="020B0502040204020203" pitchFamily="34" charset="0"/>
                      </a:endParaRPr>
                    </a:p>
                  </a:txBody>
                  <a:tcPr>
                    <a:lnL>
                      <a:noFill/>
                    </a:lnL>
                    <a:lnR>
                      <a:noFill/>
                    </a:lnR>
                    <a:lnT>
                      <a:noFill/>
                    </a:lnT>
                    <a:lnB>
                      <a:noFill/>
                    </a:lnB>
                    <a:lnTlToBr w="12700" cmpd="sng">
                      <a:noFill/>
                      <a:prstDash val="solid"/>
                    </a:lnTlToBr>
                    <a:lnBlToTr w="12700" cmpd="sng">
                      <a:noFill/>
                      <a:prstDash val="solid"/>
                    </a:lnBlToTr>
                  </a:tcPr>
                </a:tc>
                <a:tc>
                  <a:txBody>
                    <a:bodyPr/>
                    <a:lstStyle/>
                    <a:p>
                      <a:r>
                        <a:rPr lang="nl-NL" sz="1000" i="0" dirty="0">
                          <a:solidFill>
                            <a:schemeClr val="tx1"/>
                          </a:solidFill>
                          <a:latin typeface="Tunga" panose="020B0502040204020203" pitchFamily="34" charset="0"/>
                          <a:cs typeface="Tunga" panose="020B0502040204020203" pitchFamily="34" charset="0"/>
                        </a:rPr>
                        <a:t>Evergreen</a:t>
                      </a:r>
                    </a:p>
                  </a:txBody>
                  <a:tcPr>
                    <a:lnL>
                      <a:noFill/>
                    </a:lnL>
                    <a:lnR>
                      <a:noFill/>
                    </a:lnR>
                    <a:lnT>
                      <a:noFill/>
                    </a:lnT>
                    <a:lnB>
                      <a:noFill/>
                    </a:lnB>
                    <a:lnTlToBr w="12700" cmpd="sng">
                      <a:noFill/>
                      <a:prstDash val="solid"/>
                    </a:lnTlToBr>
                    <a:lnBlToTr w="12700" cmpd="sng">
                      <a:noFill/>
                      <a:prstDash val="solid"/>
                    </a:lnBlToTr>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nl-NL" sz="1000" b="0" i="0" u="none" strike="noStrike" kern="1200" cap="none" spc="0" normalizeH="0" baseline="0" noProof="0" dirty="0">
                          <a:ln>
                            <a:noFill/>
                          </a:ln>
                          <a:solidFill>
                            <a:schemeClr val="tx1"/>
                          </a:solidFill>
                          <a:effectLst/>
                          <a:uLnTx/>
                          <a:uFillTx/>
                          <a:latin typeface="Tunga" panose="020B0502040204020203" pitchFamily="34" charset="0"/>
                          <a:ea typeface="+mn-ea"/>
                          <a:cs typeface="Tunga" panose="020B0502040204020203" pitchFamily="34" charset="0"/>
                        </a:rPr>
                        <a:t>Amsterdam</a:t>
                      </a:r>
                    </a:p>
                  </a:txBody>
                  <a:tcPr>
                    <a:lnL>
                      <a:noFill/>
                    </a:lnL>
                    <a:lnR>
                      <a:noFill/>
                    </a:lnR>
                    <a:lnT>
                      <a:noFill/>
                    </a:lnT>
                    <a:lnB>
                      <a:noFill/>
                    </a:lnB>
                    <a:lnTlToBr w="12700" cmpd="sng">
                      <a:noFill/>
                      <a:prstDash val="solid"/>
                    </a:lnTlToBr>
                    <a:lnBlToTr w="12700" cmpd="sng">
                      <a:noFill/>
                      <a:prstDash val="solid"/>
                    </a:lnBlToTr>
                  </a:tcPr>
                </a:tc>
                <a:tc>
                  <a:txBody>
                    <a:bodyPr/>
                    <a:lstStyle/>
                    <a:p>
                      <a:r>
                        <a:rPr lang="nl-NL" sz="1000" i="0" dirty="0">
                          <a:solidFill>
                            <a:schemeClr val="tx1"/>
                          </a:solidFill>
                          <a:latin typeface="Tunga" panose="020B0502040204020203" pitchFamily="34" charset="0"/>
                          <a:cs typeface="Tunga" panose="020B0502040204020203" pitchFamily="34" charset="0"/>
                        </a:rPr>
                        <a:t>15.000</a:t>
                      </a:r>
                    </a:p>
                  </a:txBody>
                  <a:tcPr>
                    <a:lnL>
                      <a:noFill/>
                    </a:lnL>
                    <a:lnR>
                      <a:noFill/>
                    </a:lnR>
                    <a:lnT>
                      <a:noFill/>
                    </a:lnT>
                    <a:lnB>
                      <a:noFill/>
                    </a:lnB>
                    <a:lnTlToBr w="12700" cmpd="sng">
                      <a:noFill/>
                      <a:prstDash val="solid"/>
                    </a:lnTlToBr>
                    <a:lnBlToTr w="12700" cmpd="sng">
                      <a:noFill/>
                      <a:prstDash val="solid"/>
                    </a:lnBlToTr>
                  </a:tcPr>
                </a:tc>
                <a:extLst>
                  <a:ext uri="{0D108BD9-81ED-4DB2-BD59-A6C34878D82A}">
                    <a16:rowId xmlns:a16="http://schemas.microsoft.com/office/drawing/2014/main" val="10003"/>
                  </a:ext>
                </a:extLst>
              </a:tr>
              <a:tr h="290979">
                <a:tc>
                  <a:txBody>
                    <a:bodyPr/>
                    <a:lstStyle/>
                    <a:p>
                      <a:endParaRPr lang="nl-NL" sz="1000" i="0" dirty="0">
                        <a:solidFill>
                          <a:schemeClr val="tx1"/>
                        </a:solidFill>
                        <a:latin typeface="Tunga" panose="020B0502040204020203" pitchFamily="34" charset="0"/>
                        <a:cs typeface="Tunga" panose="020B0502040204020203" pitchFamily="34" charset="0"/>
                      </a:endParaRPr>
                    </a:p>
                  </a:txBody>
                  <a:tcPr>
                    <a:lnL>
                      <a:noFill/>
                    </a:lnL>
                    <a:lnR>
                      <a:noFill/>
                    </a:lnR>
                    <a:lnT>
                      <a:noFill/>
                    </a:lnT>
                    <a:lnB>
                      <a:noFill/>
                    </a:lnB>
                    <a:lnTlToBr w="12700" cmpd="sng">
                      <a:noFill/>
                      <a:prstDash val="solid"/>
                    </a:lnTlToBr>
                    <a:lnBlToTr w="12700" cmpd="sng">
                      <a:noFill/>
                      <a:prstDash val="solid"/>
                    </a:lnBlToTr>
                  </a:tcPr>
                </a:tc>
                <a:tc>
                  <a:txBody>
                    <a:bodyPr/>
                    <a:lstStyle/>
                    <a:p>
                      <a:pPr algn="l" fontAlgn="b"/>
                      <a:r>
                        <a:rPr lang="nl-NL" sz="1000" b="0" i="0" kern="1200" dirty="0">
                          <a:solidFill>
                            <a:schemeClr val="tx1"/>
                          </a:solidFill>
                          <a:effectLst/>
                          <a:latin typeface="Tunga" panose="020B0502040204020203" pitchFamily="34" charset="0"/>
                          <a:ea typeface="+mn-ea"/>
                          <a:cs typeface="Tunga" panose="020B0502040204020203" pitchFamily="34" charset="0"/>
                        </a:rPr>
                        <a:t>NYKU</a:t>
                      </a:r>
                      <a:r>
                        <a:rPr lang="nl-NL" sz="1000" b="0" i="0" u="none" strike="noStrike" dirty="0">
                          <a:solidFill>
                            <a:schemeClr val="tx1"/>
                          </a:solidFill>
                          <a:effectLst/>
                          <a:latin typeface="Tunga" panose="020B0502040204020203" pitchFamily="34" charset="0"/>
                          <a:cs typeface="Tunga" panose="020B0502040204020203" pitchFamily="34" charset="0"/>
                        </a:rPr>
                        <a:t>862872-9</a:t>
                      </a:r>
                    </a:p>
                  </a:txBody>
                  <a:tcPr marL="9525" marR="9525" marT="9525" marB="0" anchor="ctr">
                    <a:lnL>
                      <a:noFill/>
                    </a:lnL>
                    <a:lnR>
                      <a:noFill/>
                    </a:lnR>
                    <a:lnT>
                      <a:noFill/>
                    </a:lnT>
                    <a:lnB>
                      <a:noFill/>
                    </a:lnB>
                    <a:lnTlToBr w="12700" cmpd="sng">
                      <a:noFill/>
                      <a:prstDash val="solid"/>
                    </a:lnTlToBr>
                    <a:lnBlToTr w="12700" cmpd="sng">
                      <a:noFill/>
                      <a:prstDash val="solid"/>
                    </a:lnBlToTr>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nl-NL" sz="1000" b="0" i="0" u="none" strike="noStrike" kern="1200" cap="none" spc="0" normalizeH="0" baseline="0" noProof="0">
                          <a:ln>
                            <a:noFill/>
                          </a:ln>
                          <a:solidFill>
                            <a:schemeClr val="tx1"/>
                          </a:solidFill>
                          <a:effectLst/>
                          <a:uLnTx/>
                          <a:uFillTx/>
                          <a:latin typeface="Tunga" panose="020B0502040204020203" pitchFamily="34" charset="0"/>
                          <a:ea typeface="+mn-ea"/>
                          <a:cs typeface="Tunga" panose="020B0502040204020203" pitchFamily="34" charset="0"/>
                        </a:rPr>
                        <a:t>40FT</a:t>
                      </a:r>
                      <a:endParaRPr kumimoji="0" lang="nl-NL" sz="1000" b="0" i="0" u="none" strike="noStrike" kern="1200" cap="none" spc="0" normalizeH="0" baseline="0" noProof="0" dirty="0">
                        <a:ln>
                          <a:noFill/>
                        </a:ln>
                        <a:solidFill>
                          <a:schemeClr val="tx1"/>
                        </a:solidFill>
                        <a:effectLst/>
                        <a:uLnTx/>
                        <a:uFillTx/>
                        <a:latin typeface="Tunga" panose="020B0502040204020203" pitchFamily="34" charset="0"/>
                        <a:ea typeface="+mn-ea"/>
                        <a:cs typeface="Tunga" panose="020B0502040204020203" pitchFamily="34" charset="0"/>
                      </a:endParaRPr>
                    </a:p>
                  </a:txBody>
                  <a:tcPr>
                    <a:lnL>
                      <a:noFill/>
                    </a:lnL>
                    <a:lnR>
                      <a:noFill/>
                    </a:lnR>
                    <a:lnT>
                      <a:noFill/>
                    </a:lnT>
                    <a:lnB>
                      <a:noFill/>
                    </a:lnB>
                    <a:lnTlToBr w="12700" cmpd="sng">
                      <a:noFill/>
                      <a:prstDash val="solid"/>
                    </a:lnTlToBr>
                    <a:lnBlToTr w="12700" cmpd="sng">
                      <a:noFill/>
                      <a:prstDash val="solid"/>
                    </a:lnBlToTr>
                  </a:tcPr>
                </a:tc>
                <a:tc>
                  <a:txBody>
                    <a:bodyPr/>
                    <a:lstStyle/>
                    <a:p>
                      <a:r>
                        <a:rPr lang="nl-NL" sz="1000" i="0" dirty="0">
                          <a:solidFill>
                            <a:schemeClr val="tx1"/>
                          </a:solidFill>
                          <a:latin typeface="Tunga" panose="020B0502040204020203" pitchFamily="34" charset="0"/>
                          <a:cs typeface="Tunga" panose="020B0502040204020203" pitchFamily="34" charset="0"/>
                        </a:rPr>
                        <a:t>NYK</a:t>
                      </a:r>
                    </a:p>
                  </a:txBody>
                  <a:tcPr>
                    <a:lnL>
                      <a:noFill/>
                    </a:lnL>
                    <a:lnR>
                      <a:noFill/>
                    </a:lnR>
                    <a:lnT>
                      <a:noFill/>
                    </a:lnT>
                    <a:lnB>
                      <a:noFill/>
                    </a:lnB>
                    <a:lnTlToBr w="12700" cmpd="sng">
                      <a:noFill/>
                      <a:prstDash val="solid"/>
                    </a:lnTlToBr>
                    <a:lnBlToTr w="12700" cmpd="sng">
                      <a:noFill/>
                      <a:prstDash val="solid"/>
                    </a:lnBlToTr>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nl-NL" sz="1000" b="0" i="0" u="none" strike="noStrike" kern="1200" cap="none" spc="0" normalizeH="0" baseline="0" noProof="0" dirty="0">
                          <a:ln>
                            <a:noFill/>
                          </a:ln>
                          <a:solidFill>
                            <a:schemeClr val="tx1"/>
                          </a:solidFill>
                          <a:effectLst/>
                          <a:uLnTx/>
                          <a:uFillTx/>
                          <a:latin typeface="Tunga" panose="020B0502040204020203" pitchFamily="34" charset="0"/>
                          <a:ea typeface="+mn-ea"/>
                          <a:cs typeface="Tunga" panose="020B0502040204020203" pitchFamily="34" charset="0"/>
                        </a:rPr>
                        <a:t>Velp</a:t>
                      </a:r>
                    </a:p>
                  </a:txBody>
                  <a:tcPr>
                    <a:lnL>
                      <a:noFill/>
                    </a:lnL>
                    <a:lnR>
                      <a:noFill/>
                    </a:lnR>
                    <a:lnT>
                      <a:noFill/>
                    </a:lnT>
                    <a:lnB>
                      <a:noFill/>
                    </a:lnB>
                    <a:lnTlToBr w="12700" cmpd="sng">
                      <a:noFill/>
                      <a:prstDash val="solid"/>
                    </a:lnTlToBr>
                    <a:lnBlToTr w="12700" cmpd="sng">
                      <a:noFill/>
                      <a:prstDash val="solid"/>
                    </a:lnBlToTr>
                  </a:tcPr>
                </a:tc>
                <a:tc>
                  <a:txBody>
                    <a:bodyPr/>
                    <a:lstStyle/>
                    <a:p>
                      <a:r>
                        <a:rPr lang="nl-NL" sz="1000" i="0" dirty="0">
                          <a:solidFill>
                            <a:schemeClr val="tx1"/>
                          </a:solidFill>
                          <a:latin typeface="Tunga" panose="020B0502040204020203" pitchFamily="34" charset="0"/>
                          <a:cs typeface="Tunga" panose="020B0502040204020203" pitchFamily="34" charset="0"/>
                        </a:rPr>
                        <a:t>17.000</a:t>
                      </a:r>
                    </a:p>
                  </a:txBody>
                  <a:tcPr>
                    <a:lnL>
                      <a:noFill/>
                    </a:lnL>
                    <a:lnR>
                      <a:noFill/>
                    </a:lnR>
                    <a:lnT>
                      <a:noFill/>
                    </a:lnT>
                    <a:lnB>
                      <a:noFill/>
                    </a:lnB>
                    <a:lnTlToBr w="12700" cmpd="sng">
                      <a:noFill/>
                      <a:prstDash val="solid"/>
                    </a:lnTlToBr>
                    <a:lnBlToTr w="12700" cmpd="sng">
                      <a:noFill/>
                      <a:prstDash val="solid"/>
                    </a:lnBlToTr>
                  </a:tcPr>
                </a:tc>
                <a:extLst>
                  <a:ext uri="{0D108BD9-81ED-4DB2-BD59-A6C34878D82A}">
                    <a16:rowId xmlns:a16="http://schemas.microsoft.com/office/drawing/2014/main" val="2210637815"/>
                  </a:ext>
                </a:extLst>
              </a:tr>
              <a:tr h="290979">
                <a:tc>
                  <a:txBody>
                    <a:bodyPr/>
                    <a:lstStyle/>
                    <a:p>
                      <a:endParaRPr lang="nl-NL" sz="1000" i="0" dirty="0">
                        <a:solidFill>
                          <a:schemeClr val="tx1"/>
                        </a:solidFill>
                        <a:latin typeface="Tunga" panose="020B0502040204020203" pitchFamily="34" charset="0"/>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tc>
                  <a:txBody>
                    <a:bodyPr/>
                    <a:lstStyle/>
                    <a:p>
                      <a:pPr algn="l" fontAlgn="b"/>
                      <a:r>
                        <a:rPr lang="nl-NL" sz="1000" b="0" i="0" kern="1200" dirty="0">
                          <a:solidFill>
                            <a:schemeClr val="tx1"/>
                          </a:solidFill>
                          <a:effectLst/>
                          <a:latin typeface="Tunga" panose="020B0502040204020203" pitchFamily="34" charset="0"/>
                          <a:ea typeface="+mn-ea"/>
                          <a:cs typeface="Tunga" panose="020B0502040204020203" pitchFamily="34" charset="0"/>
                        </a:rPr>
                        <a:t>CMAU</a:t>
                      </a:r>
                      <a:r>
                        <a:rPr lang="nl-NL" sz="1000" b="0" i="0" u="none" strike="noStrike" dirty="0">
                          <a:solidFill>
                            <a:schemeClr val="tx1"/>
                          </a:solidFill>
                          <a:effectLst/>
                          <a:latin typeface="Tunga" panose="020B0502040204020203" pitchFamily="34" charset="0"/>
                          <a:cs typeface="Tunga" panose="020B0502040204020203" pitchFamily="34" charset="0"/>
                        </a:rPr>
                        <a:t>532373-6</a:t>
                      </a:r>
                    </a:p>
                  </a:txBody>
                  <a:tcPr marL="9525" marR="9525" marT="9525" marB="0" anchor="ctr">
                    <a:lnL>
                      <a:noFill/>
                    </a:lnL>
                    <a:lnR>
                      <a:noFill/>
                    </a:lnR>
                    <a:lnT>
                      <a:noFill/>
                    </a:lnT>
                    <a:lnB w="12700" cmpd="sng">
                      <a:noFill/>
                    </a:lnB>
                    <a:lnTlToBr w="12700" cmpd="sng">
                      <a:noFill/>
                      <a:prstDash val="solid"/>
                    </a:lnTlToBr>
                    <a:lnBlToTr w="12700" cmpd="sng">
                      <a:noFill/>
                      <a:prstDash val="solid"/>
                    </a:lnBlToTr>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nl-NL" sz="1000" b="0" i="0" u="none" strike="noStrike" kern="1200" cap="none" spc="0" normalizeH="0" baseline="0" noProof="0">
                          <a:ln>
                            <a:noFill/>
                          </a:ln>
                          <a:solidFill>
                            <a:schemeClr val="tx1"/>
                          </a:solidFill>
                          <a:effectLst/>
                          <a:uLnTx/>
                          <a:uFillTx/>
                          <a:latin typeface="Tunga" panose="020B0502040204020203" pitchFamily="34" charset="0"/>
                          <a:ea typeface="+mn-ea"/>
                          <a:cs typeface="Tunga" panose="020B0502040204020203" pitchFamily="34" charset="0"/>
                        </a:rPr>
                        <a:t>40FT</a:t>
                      </a:r>
                      <a:endParaRPr kumimoji="0" lang="nl-NL" sz="1000" b="0" i="0" u="none" strike="noStrike" kern="1200" cap="none" spc="0" normalizeH="0" baseline="0" noProof="0" dirty="0">
                        <a:ln>
                          <a:noFill/>
                        </a:ln>
                        <a:solidFill>
                          <a:schemeClr val="tx1"/>
                        </a:solidFill>
                        <a:effectLst/>
                        <a:uLnTx/>
                        <a:uFillTx/>
                        <a:latin typeface="Tunga" panose="020B0502040204020203" pitchFamily="34" charset="0"/>
                        <a:ea typeface="+mn-ea"/>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tc>
                  <a:txBody>
                    <a:bodyPr/>
                    <a:lstStyle/>
                    <a:p>
                      <a:r>
                        <a:rPr lang="nl-NL" sz="1000" i="0" dirty="0">
                          <a:solidFill>
                            <a:schemeClr val="tx1"/>
                          </a:solidFill>
                          <a:latin typeface="Tunga" panose="020B0502040204020203" pitchFamily="34" charset="0"/>
                          <a:cs typeface="Tunga" panose="020B0502040204020203" pitchFamily="34" charset="0"/>
                        </a:rPr>
                        <a:t>CMA CGM</a:t>
                      </a:r>
                    </a:p>
                  </a:txBody>
                  <a:tcPr>
                    <a:lnL>
                      <a:noFill/>
                    </a:lnL>
                    <a:lnR>
                      <a:noFill/>
                    </a:lnR>
                    <a:lnT>
                      <a:noFill/>
                    </a:lnT>
                    <a:lnB w="12700" cmpd="sng">
                      <a:noFill/>
                    </a:lnB>
                    <a:lnTlToBr w="12700" cmpd="sng">
                      <a:noFill/>
                      <a:prstDash val="solid"/>
                    </a:lnTlToBr>
                    <a:lnBlToTr w="12700" cmpd="sng">
                      <a:noFill/>
                      <a:prstDash val="solid"/>
                    </a:lnBlToTr>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nl-NL" sz="1000" b="0" i="0" u="none" strike="noStrike" kern="1200" cap="none" spc="0" normalizeH="0" baseline="0" noProof="0" dirty="0">
                          <a:ln>
                            <a:noFill/>
                          </a:ln>
                          <a:solidFill>
                            <a:schemeClr val="tx1"/>
                          </a:solidFill>
                          <a:effectLst/>
                          <a:uLnTx/>
                          <a:uFillTx/>
                          <a:latin typeface="Tunga" panose="020B0502040204020203" pitchFamily="34" charset="0"/>
                          <a:ea typeface="+mn-ea"/>
                          <a:cs typeface="Tunga" panose="020B0502040204020203" pitchFamily="34" charset="0"/>
                        </a:rPr>
                        <a:t>Venray</a:t>
                      </a:r>
                    </a:p>
                  </a:txBody>
                  <a:tcPr>
                    <a:lnL>
                      <a:noFill/>
                    </a:lnL>
                    <a:lnR>
                      <a:noFill/>
                    </a:lnR>
                    <a:lnT>
                      <a:noFill/>
                    </a:lnT>
                    <a:lnB w="12700" cmpd="sng">
                      <a:noFill/>
                    </a:lnB>
                    <a:lnTlToBr w="12700" cmpd="sng">
                      <a:noFill/>
                      <a:prstDash val="solid"/>
                    </a:lnTlToBr>
                    <a:lnBlToTr w="12700" cmpd="sng">
                      <a:noFill/>
                      <a:prstDash val="solid"/>
                    </a:lnBlToTr>
                  </a:tcPr>
                </a:tc>
                <a:tc>
                  <a:txBody>
                    <a:bodyPr/>
                    <a:lstStyle/>
                    <a:p>
                      <a:r>
                        <a:rPr lang="nl-NL" sz="1000" i="0" dirty="0">
                          <a:solidFill>
                            <a:schemeClr val="tx1"/>
                          </a:solidFill>
                          <a:latin typeface="Tunga" panose="020B0502040204020203" pitchFamily="34" charset="0"/>
                          <a:cs typeface="Tunga" panose="020B0502040204020203" pitchFamily="34" charset="0"/>
                        </a:rPr>
                        <a:t>15.400</a:t>
                      </a:r>
                    </a:p>
                  </a:txBody>
                  <a:tcPr>
                    <a:lnL>
                      <a:noFill/>
                    </a:lnL>
                    <a:lnR>
                      <a:noFill/>
                    </a:lnR>
                    <a:lnT>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290979">
                <a:tc>
                  <a:txBody>
                    <a:bodyPr/>
                    <a:lstStyle/>
                    <a:p>
                      <a:endParaRPr lang="nl-NL" sz="1000" i="0" dirty="0">
                        <a:solidFill>
                          <a:schemeClr val="tx1"/>
                        </a:solidFill>
                        <a:latin typeface="Tunga" panose="020B0502040204020203" pitchFamily="34" charset="0"/>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tc>
                  <a:txBody>
                    <a:bodyPr/>
                    <a:lstStyle/>
                    <a:p>
                      <a:pPr algn="l" fontAlgn="b"/>
                      <a:r>
                        <a:rPr lang="nl-NL" sz="1000" b="0" i="0" kern="1200" dirty="0">
                          <a:solidFill>
                            <a:schemeClr val="tx1"/>
                          </a:solidFill>
                          <a:effectLst/>
                          <a:latin typeface="Tunga" panose="020B0502040204020203" pitchFamily="34" charset="0"/>
                          <a:ea typeface="+mn-ea"/>
                          <a:cs typeface="Tunga" panose="020B0502040204020203" pitchFamily="34" charset="0"/>
                        </a:rPr>
                        <a:t>MSKU</a:t>
                      </a:r>
                      <a:r>
                        <a:rPr lang="nl-NL" sz="1000" b="0" i="0" u="none" strike="noStrike" dirty="0">
                          <a:solidFill>
                            <a:schemeClr val="tx1"/>
                          </a:solidFill>
                          <a:effectLst/>
                          <a:latin typeface="Tunga" panose="020B0502040204020203" pitchFamily="34" charset="0"/>
                          <a:cs typeface="Tunga" panose="020B0502040204020203" pitchFamily="34" charset="0"/>
                        </a:rPr>
                        <a:t>552060-0</a:t>
                      </a:r>
                    </a:p>
                  </a:txBody>
                  <a:tcPr marL="9525" marR="9525" marT="9525" marB="0" anchor="ctr">
                    <a:lnL>
                      <a:noFill/>
                    </a:lnL>
                    <a:lnR>
                      <a:noFill/>
                    </a:lnR>
                    <a:lnT>
                      <a:noFill/>
                    </a:lnT>
                    <a:lnB w="12700" cmpd="sng">
                      <a:noFill/>
                    </a:lnB>
                    <a:lnTlToBr w="12700" cmpd="sng">
                      <a:noFill/>
                      <a:prstDash val="solid"/>
                    </a:lnTlToBr>
                    <a:lnBlToTr w="12700" cmpd="sng">
                      <a:noFill/>
                      <a:prstDash val="solid"/>
                    </a:lnBlToTr>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nl-NL" sz="1000" b="0" i="0" u="none" strike="noStrike" kern="1200" cap="none" spc="0" normalizeH="0" baseline="0" noProof="0">
                          <a:ln>
                            <a:noFill/>
                          </a:ln>
                          <a:solidFill>
                            <a:schemeClr val="tx1"/>
                          </a:solidFill>
                          <a:effectLst/>
                          <a:uLnTx/>
                          <a:uFillTx/>
                          <a:latin typeface="Tunga" panose="020B0502040204020203" pitchFamily="34" charset="0"/>
                          <a:ea typeface="+mn-ea"/>
                          <a:cs typeface="Tunga" panose="020B0502040204020203" pitchFamily="34" charset="0"/>
                        </a:rPr>
                        <a:t>40FT</a:t>
                      </a:r>
                      <a:endParaRPr kumimoji="0" lang="nl-NL" sz="1000" b="0" i="0" u="none" strike="noStrike" kern="1200" cap="none" spc="0" normalizeH="0" baseline="0" noProof="0" dirty="0">
                        <a:ln>
                          <a:noFill/>
                        </a:ln>
                        <a:solidFill>
                          <a:schemeClr val="tx1"/>
                        </a:solidFill>
                        <a:effectLst/>
                        <a:uLnTx/>
                        <a:uFillTx/>
                        <a:latin typeface="Tunga" panose="020B0502040204020203" pitchFamily="34" charset="0"/>
                        <a:ea typeface="+mn-ea"/>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tc>
                  <a:txBody>
                    <a:bodyPr/>
                    <a:lstStyle/>
                    <a:p>
                      <a:r>
                        <a:rPr lang="nl-NL" sz="1000" i="0" dirty="0" err="1">
                          <a:solidFill>
                            <a:schemeClr val="tx1"/>
                          </a:solidFill>
                          <a:latin typeface="Tunga" panose="020B0502040204020203" pitchFamily="34" charset="0"/>
                          <a:cs typeface="Tunga" panose="020B0502040204020203" pitchFamily="34" charset="0"/>
                        </a:rPr>
                        <a:t>Maersk</a:t>
                      </a:r>
                      <a:endParaRPr lang="nl-NL" sz="1000" i="0" dirty="0">
                        <a:solidFill>
                          <a:schemeClr val="tx1"/>
                        </a:solidFill>
                        <a:latin typeface="Tunga" panose="020B0502040204020203" pitchFamily="34" charset="0"/>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nl-NL" sz="1000" b="0" i="0" u="none" strike="noStrike" kern="1200" cap="none" spc="0" normalizeH="0" baseline="0" noProof="0" dirty="0">
                          <a:ln>
                            <a:noFill/>
                          </a:ln>
                          <a:solidFill>
                            <a:schemeClr val="tx1"/>
                          </a:solidFill>
                          <a:effectLst/>
                          <a:uLnTx/>
                          <a:uFillTx/>
                          <a:latin typeface="Tunga" panose="020B0502040204020203" pitchFamily="34" charset="0"/>
                          <a:ea typeface="+mn-ea"/>
                          <a:cs typeface="Tunga" panose="020B0502040204020203" pitchFamily="34" charset="0"/>
                        </a:rPr>
                        <a:t>Breda</a:t>
                      </a:r>
                    </a:p>
                  </a:txBody>
                  <a:tcPr>
                    <a:lnL>
                      <a:noFill/>
                    </a:lnL>
                    <a:lnR>
                      <a:noFill/>
                    </a:lnR>
                    <a:lnT>
                      <a:noFill/>
                    </a:lnT>
                    <a:lnB w="12700" cmpd="sng">
                      <a:noFill/>
                    </a:lnB>
                    <a:lnTlToBr w="12700" cmpd="sng">
                      <a:noFill/>
                      <a:prstDash val="solid"/>
                    </a:lnTlToBr>
                    <a:lnBlToTr w="12700" cmpd="sng">
                      <a:noFill/>
                      <a:prstDash val="solid"/>
                    </a:lnBlToTr>
                  </a:tcPr>
                </a:tc>
                <a:tc>
                  <a:txBody>
                    <a:bodyPr/>
                    <a:lstStyle/>
                    <a:p>
                      <a:r>
                        <a:rPr lang="nl-NL" sz="1000" i="0" dirty="0">
                          <a:solidFill>
                            <a:schemeClr val="tx1"/>
                          </a:solidFill>
                          <a:latin typeface="Tunga" panose="020B0502040204020203" pitchFamily="34" charset="0"/>
                          <a:cs typeface="Tunga" panose="020B0502040204020203" pitchFamily="34" charset="0"/>
                        </a:rPr>
                        <a:t>15.150</a:t>
                      </a:r>
                    </a:p>
                  </a:txBody>
                  <a:tcPr>
                    <a:lnL>
                      <a:noFill/>
                    </a:lnL>
                    <a:lnR>
                      <a:noFill/>
                    </a:lnR>
                    <a:lnT>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401745415"/>
                  </a:ext>
                </a:extLst>
              </a:tr>
              <a:tr h="290979">
                <a:tc>
                  <a:txBody>
                    <a:bodyPr/>
                    <a:lstStyle/>
                    <a:p>
                      <a:endParaRPr lang="nl-NL" sz="1000" i="0" dirty="0">
                        <a:solidFill>
                          <a:schemeClr val="tx1"/>
                        </a:solidFill>
                        <a:latin typeface="Tunga" panose="020B0502040204020203" pitchFamily="34" charset="0"/>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tc>
                  <a:txBody>
                    <a:bodyPr/>
                    <a:lstStyle/>
                    <a:p>
                      <a:pPr algn="l" fontAlgn="b"/>
                      <a:r>
                        <a:rPr lang="nl-NL" sz="1000" b="0" i="0" kern="1200" dirty="0">
                          <a:solidFill>
                            <a:schemeClr val="tx1"/>
                          </a:solidFill>
                          <a:effectLst/>
                          <a:latin typeface="Tunga" panose="020B0502040204020203" pitchFamily="34" charset="0"/>
                          <a:ea typeface="+mn-ea"/>
                          <a:cs typeface="Tunga" panose="020B0502040204020203" pitchFamily="34" charset="0"/>
                        </a:rPr>
                        <a:t>CMAU</a:t>
                      </a:r>
                      <a:r>
                        <a:rPr lang="nl-NL" sz="1000" b="0" i="0" u="none" strike="noStrike" dirty="0">
                          <a:solidFill>
                            <a:schemeClr val="tx1"/>
                          </a:solidFill>
                          <a:effectLst/>
                          <a:latin typeface="Tunga" panose="020B0502040204020203" pitchFamily="34" charset="0"/>
                          <a:cs typeface="Tunga" panose="020B0502040204020203" pitchFamily="34" charset="0"/>
                        </a:rPr>
                        <a:t>892344-6</a:t>
                      </a:r>
                    </a:p>
                  </a:txBody>
                  <a:tcPr marL="9525" marR="9525" marT="9525" marB="0" anchor="ctr">
                    <a:lnL>
                      <a:noFill/>
                    </a:lnL>
                    <a:lnR>
                      <a:noFill/>
                    </a:lnR>
                    <a:lnT>
                      <a:noFill/>
                    </a:lnT>
                    <a:lnB w="12700" cmpd="sng">
                      <a:noFill/>
                    </a:lnB>
                    <a:lnTlToBr w="12700" cmpd="sng">
                      <a:noFill/>
                      <a:prstDash val="solid"/>
                    </a:lnTlToBr>
                    <a:lnBlToTr w="12700" cmpd="sng">
                      <a:noFill/>
                      <a:prstDash val="solid"/>
                    </a:lnBlToTr>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nl-NL" sz="1000" b="0" i="0" u="none" strike="noStrike" kern="1200" cap="none" spc="0" normalizeH="0" baseline="0" noProof="0">
                          <a:ln>
                            <a:noFill/>
                          </a:ln>
                          <a:solidFill>
                            <a:schemeClr val="tx1"/>
                          </a:solidFill>
                          <a:effectLst/>
                          <a:uLnTx/>
                          <a:uFillTx/>
                          <a:latin typeface="Tunga" panose="020B0502040204020203" pitchFamily="34" charset="0"/>
                          <a:ea typeface="+mn-ea"/>
                          <a:cs typeface="Tunga" panose="020B0502040204020203" pitchFamily="34" charset="0"/>
                        </a:rPr>
                        <a:t>40FT</a:t>
                      </a:r>
                      <a:endParaRPr kumimoji="0" lang="nl-NL" sz="1000" b="0" i="0" u="none" strike="noStrike" kern="1200" cap="none" spc="0" normalizeH="0" baseline="0" noProof="0" dirty="0">
                        <a:ln>
                          <a:noFill/>
                        </a:ln>
                        <a:solidFill>
                          <a:schemeClr val="tx1"/>
                        </a:solidFill>
                        <a:effectLst/>
                        <a:uLnTx/>
                        <a:uFillTx/>
                        <a:latin typeface="Tunga" panose="020B0502040204020203" pitchFamily="34" charset="0"/>
                        <a:ea typeface="+mn-ea"/>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tc>
                  <a:txBody>
                    <a:bodyPr/>
                    <a:lstStyle/>
                    <a:p>
                      <a:r>
                        <a:rPr lang="nl-NL" sz="1000" i="0" dirty="0">
                          <a:solidFill>
                            <a:schemeClr val="tx1"/>
                          </a:solidFill>
                          <a:latin typeface="Tunga" panose="020B0502040204020203" pitchFamily="34" charset="0"/>
                          <a:cs typeface="Tunga" panose="020B0502040204020203" pitchFamily="34" charset="0"/>
                        </a:rPr>
                        <a:t>CMA CGM</a:t>
                      </a:r>
                    </a:p>
                  </a:txBody>
                  <a:tcPr>
                    <a:lnL>
                      <a:noFill/>
                    </a:lnL>
                    <a:lnR>
                      <a:noFill/>
                    </a:lnR>
                    <a:lnT>
                      <a:noFill/>
                    </a:lnT>
                    <a:lnB w="12700" cmpd="sng">
                      <a:noFill/>
                    </a:lnB>
                    <a:lnTlToBr w="12700" cmpd="sng">
                      <a:noFill/>
                      <a:prstDash val="solid"/>
                    </a:lnTlToBr>
                    <a:lnBlToTr w="12700" cmpd="sng">
                      <a:noFill/>
                      <a:prstDash val="solid"/>
                    </a:lnBlToTr>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nl-NL" sz="1000" b="0" i="0" u="none" strike="noStrike" kern="1200" cap="none" spc="0" normalizeH="0" baseline="0" noProof="0" dirty="0">
                          <a:ln>
                            <a:noFill/>
                          </a:ln>
                          <a:solidFill>
                            <a:schemeClr val="tx1"/>
                          </a:solidFill>
                          <a:effectLst/>
                          <a:uLnTx/>
                          <a:uFillTx/>
                          <a:latin typeface="Tunga" panose="020B0502040204020203" pitchFamily="34" charset="0"/>
                          <a:ea typeface="+mn-ea"/>
                          <a:cs typeface="Tunga" panose="020B0502040204020203" pitchFamily="34" charset="0"/>
                        </a:rPr>
                        <a:t>Groningen</a:t>
                      </a:r>
                    </a:p>
                  </a:txBody>
                  <a:tcPr>
                    <a:lnL>
                      <a:noFill/>
                    </a:lnL>
                    <a:lnR>
                      <a:noFill/>
                    </a:lnR>
                    <a:lnT>
                      <a:noFill/>
                    </a:lnT>
                    <a:lnB w="12700" cmpd="sng">
                      <a:noFill/>
                    </a:lnB>
                    <a:lnTlToBr w="12700" cmpd="sng">
                      <a:noFill/>
                      <a:prstDash val="solid"/>
                    </a:lnTlToBr>
                    <a:lnBlToTr w="12700" cmpd="sng">
                      <a:noFill/>
                      <a:prstDash val="solid"/>
                    </a:lnBlToTr>
                  </a:tcPr>
                </a:tc>
                <a:tc>
                  <a:txBody>
                    <a:bodyPr/>
                    <a:lstStyle/>
                    <a:p>
                      <a:r>
                        <a:rPr lang="nl-NL" sz="1000" i="0" dirty="0">
                          <a:solidFill>
                            <a:schemeClr val="tx1"/>
                          </a:solidFill>
                          <a:latin typeface="Tunga" panose="020B0502040204020203" pitchFamily="34" charset="0"/>
                          <a:cs typeface="Tunga" panose="020B0502040204020203" pitchFamily="34" charset="0"/>
                        </a:rPr>
                        <a:t>18.250</a:t>
                      </a:r>
                    </a:p>
                  </a:txBody>
                  <a:tcPr>
                    <a:lnL>
                      <a:noFill/>
                    </a:lnL>
                    <a:lnR>
                      <a:noFill/>
                    </a:lnR>
                    <a:lnT>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1490536927"/>
                  </a:ext>
                </a:extLst>
              </a:tr>
              <a:tr h="290979">
                <a:tc>
                  <a:txBody>
                    <a:bodyPr/>
                    <a:lstStyle/>
                    <a:p>
                      <a:endParaRPr lang="nl-NL" sz="1000" i="0" dirty="0">
                        <a:solidFill>
                          <a:schemeClr val="tx1"/>
                        </a:solidFill>
                        <a:latin typeface="Tunga" panose="020B0502040204020203" pitchFamily="34" charset="0"/>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tc>
                  <a:txBody>
                    <a:bodyPr/>
                    <a:lstStyle/>
                    <a:p>
                      <a:pPr algn="l" fontAlgn="b"/>
                      <a:r>
                        <a:rPr lang="nl-NL" sz="1000" b="0" i="0" kern="1200" dirty="0">
                          <a:solidFill>
                            <a:schemeClr val="tx1"/>
                          </a:solidFill>
                          <a:effectLst/>
                          <a:latin typeface="Tunga" panose="020B0502040204020203" pitchFamily="34" charset="0"/>
                          <a:ea typeface="+mn-ea"/>
                          <a:cs typeface="Tunga" panose="020B0502040204020203" pitchFamily="34" charset="0"/>
                        </a:rPr>
                        <a:t>HLXU</a:t>
                      </a:r>
                      <a:r>
                        <a:rPr lang="nl-NL" sz="1000" b="0" i="0" u="none" strike="noStrike" dirty="0">
                          <a:solidFill>
                            <a:schemeClr val="tx1"/>
                          </a:solidFill>
                          <a:effectLst/>
                          <a:latin typeface="Tunga" panose="020B0502040204020203" pitchFamily="34" charset="0"/>
                          <a:cs typeface="Tunga" panose="020B0502040204020203" pitchFamily="34" charset="0"/>
                        </a:rPr>
                        <a:t>582901-4</a:t>
                      </a:r>
                    </a:p>
                  </a:txBody>
                  <a:tcPr marL="9525" marR="9525" marT="9525" marB="0" anchor="ctr">
                    <a:lnL>
                      <a:noFill/>
                    </a:lnL>
                    <a:lnR>
                      <a:noFill/>
                    </a:lnR>
                    <a:lnT>
                      <a:noFill/>
                    </a:lnT>
                    <a:lnB w="12700" cmpd="sng">
                      <a:noFill/>
                    </a:lnB>
                    <a:lnTlToBr w="12700" cmpd="sng">
                      <a:noFill/>
                      <a:prstDash val="solid"/>
                    </a:lnTlToBr>
                    <a:lnBlToTr w="12700" cmpd="sng">
                      <a:noFill/>
                      <a:prstDash val="solid"/>
                    </a:lnBlToTr>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nl-NL" sz="1000" b="0" i="0" u="none" strike="noStrike" kern="1200" cap="none" spc="0" normalizeH="0" baseline="0" noProof="0">
                          <a:ln>
                            <a:noFill/>
                          </a:ln>
                          <a:solidFill>
                            <a:schemeClr val="tx1"/>
                          </a:solidFill>
                          <a:effectLst/>
                          <a:uLnTx/>
                          <a:uFillTx/>
                          <a:latin typeface="Tunga" panose="020B0502040204020203" pitchFamily="34" charset="0"/>
                          <a:ea typeface="+mn-ea"/>
                          <a:cs typeface="Tunga" panose="020B0502040204020203" pitchFamily="34" charset="0"/>
                        </a:rPr>
                        <a:t>40FT</a:t>
                      </a:r>
                      <a:endParaRPr kumimoji="0" lang="nl-NL" sz="1000" b="0" i="0" u="none" strike="noStrike" kern="1200" cap="none" spc="0" normalizeH="0" baseline="0" noProof="0" dirty="0">
                        <a:ln>
                          <a:noFill/>
                        </a:ln>
                        <a:solidFill>
                          <a:schemeClr val="tx1"/>
                        </a:solidFill>
                        <a:effectLst/>
                        <a:uLnTx/>
                        <a:uFillTx/>
                        <a:latin typeface="Tunga" panose="020B0502040204020203" pitchFamily="34" charset="0"/>
                        <a:ea typeface="+mn-ea"/>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tc>
                  <a:txBody>
                    <a:bodyPr/>
                    <a:lstStyle/>
                    <a:p>
                      <a:r>
                        <a:rPr lang="nl-NL" sz="1000" i="0" dirty="0" err="1">
                          <a:solidFill>
                            <a:schemeClr val="tx1"/>
                          </a:solidFill>
                          <a:latin typeface="Tunga" panose="020B0502040204020203" pitchFamily="34" charset="0"/>
                          <a:cs typeface="Tunga" panose="020B0502040204020203" pitchFamily="34" charset="0"/>
                        </a:rPr>
                        <a:t>Hapag</a:t>
                      </a:r>
                      <a:r>
                        <a:rPr lang="nl-NL" sz="1000" i="0" dirty="0">
                          <a:solidFill>
                            <a:schemeClr val="tx1"/>
                          </a:solidFill>
                          <a:latin typeface="Tunga" panose="020B0502040204020203" pitchFamily="34" charset="0"/>
                          <a:cs typeface="Tunga" panose="020B0502040204020203" pitchFamily="34" charset="0"/>
                        </a:rPr>
                        <a:t> Lloyd</a:t>
                      </a:r>
                    </a:p>
                  </a:txBody>
                  <a:tcPr>
                    <a:lnL>
                      <a:noFill/>
                    </a:lnL>
                    <a:lnR>
                      <a:noFill/>
                    </a:lnR>
                    <a:lnT>
                      <a:noFill/>
                    </a:lnT>
                    <a:lnB w="12700" cmpd="sng">
                      <a:noFill/>
                    </a:lnB>
                    <a:lnTlToBr w="12700" cmpd="sng">
                      <a:noFill/>
                      <a:prstDash val="solid"/>
                    </a:lnTlToBr>
                    <a:lnBlToTr w="12700" cmpd="sng">
                      <a:noFill/>
                      <a:prstDash val="solid"/>
                    </a:lnBlToTr>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nl-NL" sz="1000" b="0" i="0" u="none" strike="noStrike" kern="1200" cap="none" spc="0" normalizeH="0" baseline="0" noProof="0" dirty="0">
                          <a:ln>
                            <a:noFill/>
                          </a:ln>
                          <a:solidFill>
                            <a:schemeClr val="tx1"/>
                          </a:solidFill>
                          <a:effectLst/>
                          <a:uLnTx/>
                          <a:uFillTx/>
                          <a:latin typeface="Tunga" panose="020B0502040204020203" pitchFamily="34" charset="0"/>
                          <a:ea typeface="+mn-ea"/>
                          <a:cs typeface="Tunga" panose="020B0502040204020203" pitchFamily="34" charset="0"/>
                        </a:rPr>
                        <a:t>Den Helder</a:t>
                      </a:r>
                    </a:p>
                  </a:txBody>
                  <a:tcPr>
                    <a:lnL>
                      <a:noFill/>
                    </a:lnL>
                    <a:lnR>
                      <a:noFill/>
                    </a:lnR>
                    <a:lnT>
                      <a:noFill/>
                    </a:lnT>
                    <a:lnB w="12700" cmpd="sng">
                      <a:noFill/>
                    </a:lnB>
                    <a:lnTlToBr w="12700" cmpd="sng">
                      <a:noFill/>
                      <a:prstDash val="solid"/>
                    </a:lnTlToBr>
                    <a:lnBlToTr w="12700" cmpd="sng">
                      <a:noFill/>
                      <a:prstDash val="solid"/>
                    </a:lnBlToTr>
                  </a:tcPr>
                </a:tc>
                <a:tc>
                  <a:txBody>
                    <a:bodyPr/>
                    <a:lstStyle/>
                    <a:p>
                      <a:r>
                        <a:rPr lang="nl-NL" sz="1000" i="0" dirty="0">
                          <a:solidFill>
                            <a:schemeClr val="tx1"/>
                          </a:solidFill>
                          <a:latin typeface="Tunga" panose="020B0502040204020203" pitchFamily="34" charset="0"/>
                          <a:cs typeface="Tunga" panose="020B0502040204020203" pitchFamily="34" charset="0"/>
                        </a:rPr>
                        <a:t>19.000</a:t>
                      </a:r>
                    </a:p>
                  </a:txBody>
                  <a:tcPr>
                    <a:lnL>
                      <a:noFill/>
                    </a:lnL>
                    <a:lnR>
                      <a:noFill/>
                    </a:lnR>
                    <a:lnT>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1118260733"/>
                  </a:ext>
                </a:extLst>
              </a:tr>
              <a:tr h="290979">
                <a:tc>
                  <a:txBody>
                    <a:bodyPr/>
                    <a:lstStyle/>
                    <a:p>
                      <a:endParaRPr lang="nl-NL" sz="1000" i="0">
                        <a:solidFill>
                          <a:schemeClr val="tx1"/>
                        </a:solidFill>
                        <a:latin typeface="Tunga" panose="020B0502040204020203" pitchFamily="34" charset="0"/>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tc>
                  <a:txBody>
                    <a:bodyPr/>
                    <a:lstStyle/>
                    <a:p>
                      <a:pPr algn="l" fontAlgn="b"/>
                      <a:r>
                        <a:rPr lang="nl-NL" sz="1000" b="0" i="0" kern="1200" dirty="0">
                          <a:solidFill>
                            <a:schemeClr val="tx1"/>
                          </a:solidFill>
                          <a:effectLst/>
                          <a:latin typeface="Tunga" panose="020B0502040204020203" pitchFamily="34" charset="0"/>
                          <a:ea typeface="+mn-ea"/>
                          <a:cs typeface="Tunga" panose="020B0502040204020203" pitchFamily="34" charset="0"/>
                        </a:rPr>
                        <a:t>CMAU</a:t>
                      </a:r>
                      <a:r>
                        <a:rPr lang="nl-NL" sz="1000" b="0" i="0" u="none" strike="noStrike" dirty="0">
                          <a:solidFill>
                            <a:schemeClr val="tx1"/>
                          </a:solidFill>
                          <a:effectLst/>
                          <a:latin typeface="Tunga" panose="020B0502040204020203" pitchFamily="34" charset="0"/>
                          <a:cs typeface="Tunga" panose="020B0502040204020203" pitchFamily="34" charset="0"/>
                        </a:rPr>
                        <a:t>918312-8</a:t>
                      </a:r>
                    </a:p>
                  </a:txBody>
                  <a:tcPr marL="9525" marR="9525" marT="9525" marB="0" anchor="ctr">
                    <a:lnL>
                      <a:noFill/>
                    </a:lnL>
                    <a:lnR>
                      <a:noFill/>
                    </a:lnR>
                    <a:lnT>
                      <a:noFill/>
                    </a:lnT>
                    <a:lnB w="12700" cmpd="sng">
                      <a:noFill/>
                    </a:lnB>
                    <a:lnTlToBr w="12700" cmpd="sng">
                      <a:noFill/>
                      <a:prstDash val="solid"/>
                    </a:lnTlToBr>
                    <a:lnBlToTr w="12700" cmpd="sng">
                      <a:noFill/>
                      <a:prstDash val="solid"/>
                    </a:lnBlToTr>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nl-NL" sz="1000" b="0" i="0" u="none" strike="noStrike" kern="1200" cap="none" spc="0" normalizeH="0" baseline="0" noProof="0" dirty="0">
                          <a:ln>
                            <a:noFill/>
                          </a:ln>
                          <a:solidFill>
                            <a:schemeClr val="tx1"/>
                          </a:solidFill>
                          <a:effectLst/>
                          <a:uLnTx/>
                          <a:uFillTx/>
                          <a:latin typeface="Tunga" panose="020B0502040204020203" pitchFamily="34" charset="0"/>
                          <a:ea typeface="+mn-ea"/>
                          <a:cs typeface="Tunga" panose="020B0502040204020203" pitchFamily="34" charset="0"/>
                        </a:rPr>
                        <a:t>40FT</a:t>
                      </a:r>
                    </a:p>
                  </a:txBody>
                  <a:tcPr>
                    <a:lnL>
                      <a:noFill/>
                    </a:lnL>
                    <a:lnR>
                      <a:noFill/>
                    </a:lnR>
                    <a:lnT>
                      <a:noFill/>
                    </a:lnT>
                    <a:lnB w="12700" cmpd="sng">
                      <a:noFill/>
                    </a:lnB>
                    <a:lnTlToBr w="12700" cmpd="sng">
                      <a:noFill/>
                      <a:prstDash val="solid"/>
                    </a:lnTlToBr>
                    <a:lnBlToTr w="12700" cmpd="sng">
                      <a:noFill/>
                      <a:prstDash val="solid"/>
                    </a:lnBlToTr>
                  </a:tcPr>
                </a:tc>
                <a:tc>
                  <a:txBody>
                    <a:bodyPr/>
                    <a:lstStyle/>
                    <a:p>
                      <a:r>
                        <a:rPr lang="nl-NL" sz="1000" i="0" dirty="0">
                          <a:solidFill>
                            <a:schemeClr val="tx1"/>
                          </a:solidFill>
                          <a:latin typeface="Tunga" panose="020B0502040204020203" pitchFamily="34" charset="0"/>
                          <a:cs typeface="Tunga" panose="020B0502040204020203" pitchFamily="34" charset="0"/>
                        </a:rPr>
                        <a:t>CMA CGM</a:t>
                      </a:r>
                    </a:p>
                  </a:txBody>
                  <a:tcPr>
                    <a:lnL>
                      <a:noFill/>
                    </a:lnL>
                    <a:lnR>
                      <a:noFill/>
                    </a:lnR>
                    <a:lnT>
                      <a:noFill/>
                    </a:lnT>
                    <a:lnB w="12700" cmpd="sng">
                      <a:noFill/>
                    </a:lnB>
                    <a:lnTlToBr w="12700" cmpd="sng">
                      <a:noFill/>
                      <a:prstDash val="solid"/>
                    </a:lnTlToBr>
                    <a:lnBlToTr w="12700" cmpd="sng">
                      <a:noFill/>
                      <a:prstDash val="solid"/>
                    </a:lnBlToTr>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nl-NL" sz="1000" b="0" i="0" u="none" strike="noStrike" kern="1200" cap="none" spc="0" normalizeH="0" baseline="0" noProof="0" dirty="0">
                          <a:ln>
                            <a:noFill/>
                          </a:ln>
                          <a:solidFill>
                            <a:schemeClr val="tx1"/>
                          </a:solidFill>
                          <a:effectLst/>
                          <a:uLnTx/>
                          <a:uFillTx/>
                          <a:latin typeface="Tunga" panose="020B0502040204020203" pitchFamily="34" charset="0"/>
                          <a:ea typeface="+mn-ea"/>
                          <a:cs typeface="Tunga" panose="020B0502040204020203" pitchFamily="34" charset="0"/>
                        </a:rPr>
                        <a:t>Eindhoven</a:t>
                      </a:r>
                    </a:p>
                  </a:txBody>
                  <a:tcPr>
                    <a:lnL>
                      <a:noFill/>
                    </a:lnL>
                    <a:lnR>
                      <a:noFill/>
                    </a:lnR>
                    <a:lnT>
                      <a:noFill/>
                    </a:lnT>
                    <a:lnB w="12700" cmpd="sng">
                      <a:noFill/>
                    </a:lnB>
                    <a:lnTlToBr w="12700" cmpd="sng">
                      <a:noFill/>
                      <a:prstDash val="solid"/>
                    </a:lnTlToBr>
                    <a:lnBlToTr w="12700" cmpd="sng">
                      <a:noFill/>
                      <a:prstDash val="solid"/>
                    </a:lnBlToTr>
                  </a:tcPr>
                </a:tc>
                <a:tc>
                  <a:txBody>
                    <a:bodyPr/>
                    <a:lstStyle/>
                    <a:p>
                      <a:r>
                        <a:rPr lang="nl-NL" sz="1000" i="0" dirty="0">
                          <a:solidFill>
                            <a:schemeClr val="tx1"/>
                          </a:solidFill>
                          <a:latin typeface="Tunga" panose="020B0502040204020203" pitchFamily="34" charset="0"/>
                          <a:cs typeface="Tunga" panose="020B0502040204020203" pitchFamily="34" charset="0"/>
                        </a:rPr>
                        <a:t>11.000</a:t>
                      </a:r>
                    </a:p>
                  </a:txBody>
                  <a:tcPr>
                    <a:lnL>
                      <a:noFill/>
                    </a:lnL>
                    <a:lnR>
                      <a:noFill/>
                    </a:lnR>
                    <a:lnT>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1520971172"/>
                  </a:ext>
                </a:extLst>
              </a:tr>
              <a:tr h="290979">
                <a:tc>
                  <a:txBody>
                    <a:bodyPr/>
                    <a:lstStyle/>
                    <a:p>
                      <a:endParaRPr lang="nl-NL" sz="1000" i="0">
                        <a:solidFill>
                          <a:schemeClr val="tx1"/>
                        </a:solidFill>
                        <a:latin typeface="Tunga" panose="020B0502040204020203" pitchFamily="34" charset="0"/>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tc>
                  <a:txBody>
                    <a:bodyPr/>
                    <a:lstStyle/>
                    <a:p>
                      <a:pPr algn="l" fontAlgn="b"/>
                      <a:r>
                        <a:rPr lang="nl-NL" sz="1000" b="0" i="0" kern="1200" dirty="0">
                          <a:solidFill>
                            <a:schemeClr val="tx1"/>
                          </a:solidFill>
                          <a:effectLst/>
                          <a:latin typeface="Tunga" panose="020B0502040204020203" pitchFamily="34" charset="0"/>
                          <a:ea typeface="+mn-ea"/>
                          <a:cs typeface="Tunga" panose="020B0502040204020203" pitchFamily="34" charset="0"/>
                        </a:rPr>
                        <a:t>SUDU</a:t>
                      </a:r>
                      <a:r>
                        <a:rPr lang="nl-NL" sz="1000" b="0" i="0" u="none" strike="noStrike" dirty="0">
                          <a:solidFill>
                            <a:schemeClr val="tx1"/>
                          </a:solidFill>
                          <a:effectLst/>
                          <a:latin typeface="Tunga" panose="020B0502040204020203" pitchFamily="34" charset="0"/>
                          <a:cs typeface="Tunga" panose="020B0502040204020203" pitchFamily="34" charset="0"/>
                        </a:rPr>
                        <a:t>962443-4</a:t>
                      </a:r>
                    </a:p>
                  </a:txBody>
                  <a:tcPr marL="9525" marR="9525" marT="9525" marB="0" anchor="ctr">
                    <a:lnL>
                      <a:noFill/>
                    </a:lnL>
                    <a:lnR>
                      <a:noFill/>
                    </a:lnR>
                    <a:lnT>
                      <a:noFill/>
                    </a:lnT>
                    <a:lnB w="12700" cmpd="sng">
                      <a:noFill/>
                    </a:lnB>
                    <a:lnTlToBr w="12700" cmpd="sng">
                      <a:noFill/>
                      <a:prstDash val="solid"/>
                    </a:lnTlToBr>
                    <a:lnBlToTr w="12700" cmpd="sng">
                      <a:noFill/>
                      <a:prstDash val="solid"/>
                    </a:lnBlToTr>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nl-NL" sz="1000" b="0" i="0" u="none" strike="noStrike" kern="1200" cap="none" spc="0" normalizeH="0" baseline="0" noProof="0">
                          <a:ln>
                            <a:noFill/>
                          </a:ln>
                          <a:solidFill>
                            <a:schemeClr val="tx1"/>
                          </a:solidFill>
                          <a:effectLst/>
                          <a:uLnTx/>
                          <a:uFillTx/>
                          <a:latin typeface="Tunga" panose="020B0502040204020203" pitchFamily="34" charset="0"/>
                          <a:ea typeface="+mn-ea"/>
                          <a:cs typeface="Tunga" panose="020B0502040204020203" pitchFamily="34" charset="0"/>
                        </a:rPr>
                        <a:t>40FT</a:t>
                      </a:r>
                      <a:endParaRPr kumimoji="0" lang="nl-NL" sz="1000" b="0" i="0" u="none" strike="noStrike" kern="1200" cap="none" spc="0" normalizeH="0" baseline="0" noProof="0" dirty="0">
                        <a:ln>
                          <a:noFill/>
                        </a:ln>
                        <a:solidFill>
                          <a:schemeClr val="tx1"/>
                        </a:solidFill>
                        <a:effectLst/>
                        <a:uLnTx/>
                        <a:uFillTx/>
                        <a:latin typeface="Tunga" panose="020B0502040204020203" pitchFamily="34" charset="0"/>
                        <a:ea typeface="+mn-ea"/>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tc>
                  <a:txBody>
                    <a:bodyPr/>
                    <a:lstStyle/>
                    <a:p>
                      <a:r>
                        <a:rPr lang="nl-NL" sz="1000" i="0" dirty="0">
                          <a:solidFill>
                            <a:schemeClr val="tx1"/>
                          </a:solidFill>
                          <a:latin typeface="Tunga" panose="020B0502040204020203" pitchFamily="34" charset="0"/>
                          <a:cs typeface="Tunga" panose="020B0502040204020203" pitchFamily="34" charset="0"/>
                        </a:rPr>
                        <a:t>Hamburg </a:t>
                      </a:r>
                      <a:r>
                        <a:rPr lang="nl-NL" sz="1000" i="0" dirty="0" err="1">
                          <a:solidFill>
                            <a:schemeClr val="tx1"/>
                          </a:solidFill>
                          <a:latin typeface="Tunga" panose="020B0502040204020203" pitchFamily="34" charset="0"/>
                          <a:cs typeface="Tunga" panose="020B0502040204020203" pitchFamily="34" charset="0"/>
                        </a:rPr>
                        <a:t>Sud</a:t>
                      </a:r>
                      <a:endParaRPr lang="nl-NL" sz="1000" i="0" dirty="0">
                        <a:solidFill>
                          <a:schemeClr val="tx1"/>
                        </a:solidFill>
                        <a:latin typeface="Tunga" panose="020B0502040204020203" pitchFamily="34" charset="0"/>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nl-NL" sz="1000" b="0" i="0" u="none" strike="noStrike" kern="1200" cap="none" spc="0" normalizeH="0" baseline="0" noProof="0" dirty="0">
                          <a:ln>
                            <a:noFill/>
                          </a:ln>
                          <a:solidFill>
                            <a:schemeClr val="tx1"/>
                          </a:solidFill>
                          <a:effectLst/>
                          <a:uLnTx/>
                          <a:uFillTx/>
                          <a:latin typeface="Tunga" panose="020B0502040204020203" pitchFamily="34" charset="0"/>
                          <a:ea typeface="+mn-ea"/>
                          <a:cs typeface="Tunga" panose="020B0502040204020203" pitchFamily="34" charset="0"/>
                        </a:rPr>
                        <a:t>Utrecht</a:t>
                      </a:r>
                    </a:p>
                  </a:txBody>
                  <a:tcPr>
                    <a:lnL>
                      <a:noFill/>
                    </a:lnL>
                    <a:lnR>
                      <a:noFill/>
                    </a:lnR>
                    <a:lnT>
                      <a:noFill/>
                    </a:lnT>
                    <a:lnB w="12700" cmpd="sng">
                      <a:noFill/>
                    </a:lnB>
                    <a:lnTlToBr w="12700" cmpd="sng">
                      <a:noFill/>
                      <a:prstDash val="solid"/>
                    </a:lnTlToBr>
                    <a:lnBlToTr w="12700" cmpd="sng">
                      <a:noFill/>
                      <a:prstDash val="solid"/>
                    </a:lnBlToTr>
                  </a:tcPr>
                </a:tc>
                <a:tc>
                  <a:txBody>
                    <a:bodyPr/>
                    <a:lstStyle/>
                    <a:p>
                      <a:r>
                        <a:rPr lang="nl-NL" sz="1000" i="0" dirty="0">
                          <a:solidFill>
                            <a:schemeClr val="tx1"/>
                          </a:solidFill>
                          <a:latin typeface="Tunga" panose="020B0502040204020203" pitchFamily="34" charset="0"/>
                          <a:cs typeface="Tunga" panose="020B0502040204020203" pitchFamily="34" charset="0"/>
                        </a:rPr>
                        <a:t>9.400</a:t>
                      </a:r>
                    </a:p>
                  </a:txBody>
                  <a:tcPr>
                    <a:lnL>
                      <a:noFill/>
                    </a:lnL>
                    <a:lnR>
                      <a:noFill/>
                    </a:lnR>
                    <a:lnT>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1969266291"/>
                  </a:ext>
                </a:extLst>
              </a:tr>
              <a:tr h="290979">
                <a:tc>
                  <a:txBody>
                    <a:bodyPr/>
                    <a:lstStyle/>
                    <a:p>
                      <a:endParaRPr lang="nl-NL" sz="1000" i="0">
                        <a:solidFill>
                          <a:schemeClr val="tx1"/>
                        </a:solidFill>
                        <a:latin typeface="Tunga" panose="020B0502040204020203" pitchFamily="34" charset="0"/>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tc>
                  <a:txBody>
                    <a:bodyPr/>
                    <a:lstStyle/>
                    <a:p>
                      <a:pPr algn="l" fontAlgn="b"/>
                      <a:r>
                        <a:rPr lang="nl-NL" sz="1000" b="0" i="0" kern="1200" dirty="0">
                          <a:solidFill>
                            <a:schemeClr val="tx1"/>
                          </a:solidFill>
                          <a:effectLst/>
                          <a:latin typeface="Tunga" panose="020B0502040204020203" pitchFamily="34" charset="0"/>
                          <a:ea typeface="+mn-ea"/>
                          <a:cs typeface="Tunga" panose="020B0502040204020203" pitchFamily="34" charset="0"/>
                        </a:rPr>
                        <a:t>MSKU</a:t>
                      </a:r>
                      <a:r>
                        <a:rPr lang="nl-NL" sz="1000" b="0" i="0" u="none" strike="noStrike" dirty="0">
                          <a:solidFill>
                            <a:schemeClr val="tx1"/>
                          </a:solidFill>
                          <a:effectLst/>
                          <a:latin typeface="Tunga" panose="020B0502040204020203" pitchFamily="34" charset="0"/>
                          <a:cs typeface="Tunga" panose="020B0502040204020203" pitchFamily="34" charset="0"/>
                        </a:rPr>
                        <a:t>836237-5</a:t>
                      </a:r>
                    </a:p>
                  </a:txBody>
                  <a:tcPr marL="9525" marR="9525" marT="9525" marB="0" anchor="ctr">
                    <a:lnL>
                      <a:noFill/>
                    </a:lnL>
                    <a:lnR>
                      <a:noFill/>
                    </a:lnR>
                    <a:lnT>
                      <a:noFill/>
                    </a:lnT>
                    <a:lnB w="12700" cmpd="sng">
                      <a:noFill/>
                    </a:lnB>
                    <a:lnTlToBr w="12700" cmpd="sng">
                      <a:noFill/>
                      <a:prstDash val="solid"/>
                    </a:lnTlToBr>
                    <a:lnBlToTr w="12700" cmpd="sng">
                      <a:noFill/>
                      <a:prstDash val="solid"/>
                    </a:lnBlToTr>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nl-NL" sz="1000" b="0" i="0" u="none" strike="noStrike" kern="1200" cap="none" spc="0" normalizeH="0" baseline="0" noProof="0">
                          <a:ln>
                            <a:noFill/>
                          </a:ln>
                          <a:solidFill>
                            <a:schemeClr val="tx1"/>
                          </a:solidFill>
                          <a:effectLst/>
                          <a:uLnTx/>
                          <a:uFillTx/>
                          <a:latin typeface="Tunga" panose="020B0502040204020203" pitchFamily="34" charset="0"/>
                          <a:ea typeface="+mn-ea"/>
                          <a:cs typeface="Tunga" panose="020B0502040204020203" pitchFamily="34" charset="0"/>
                        </a:rPr>
                        <a:t>40FT</a:t>
                      </a:r>
                      <a:endParaRPr kumimoji="0" lang="nl-NL" sz="1000" b="0" i="0" u="none" strike="noStrike" kern="1200" cap="none" spc="0" normalizeH="0" baseline="0" noProof="0" dirty="0">
                        <a:ln>
                          <a:noFill/>
                        </a:ln>
                        <a:solidFill>
                          <a:schemeClr val="tx1"/>
                        </a:solidFill>
                        <a:effectLst/>
                        <a:uLnTx/>
                        <a:uFillTx/>
                        <a:latin typeface="Tunga" panose="020B0502040204020203" pitchFamily="34" charset="0"/>
                        <a:ea typeface="+mn-ea"/>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tc>
                  <a:txBody>
                    <a:bodyPr/>
                    <a:lstStyle/>
                    <a:p>
                      <a:r>
                        <a:rPr lang="nl-NL" sz="1000" i="0" dirty="0" err="1">
                          <a:solidFill>
                            <a:schemeClr val="tx1"/>
                          </a:solidFill>
                          <a:latin typeface="Tunga" panose="020B0502040204020203" pitchFamily="34" charset="0"/>
                          <a:cs typeface="Tunga" panose="020B0502040204020203" pitchFamily="34" charset="0"/>
                        </a:rPr>
                        <a:t>Maersk</a:t>
                      </a:r>
                      <a:endParaRPr lang="nl-NL" sz="1000" i="0" dirty="0">
                        <a:solidFill>
                          <a:schemeClr val="tx1"/>
                        </a:solidFill>
                        <a:latin typeface="Tunga" panose="020B0502040204020203" pitchFamily="34" charset="0"/>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nl-NL" sz="1000" b="0" i="0" u="none" strike="noStrike" kern="1200" cap="none" spc="0" normalizeH="0" baseline="0" noProof="0" dirty="0">
                          <a:ln>
                            <a:noFill/>
                          </a:ln>
                          <a:solidFill>
                            <a:schemeClr val="tx1"/>
                          </a:solidFill>
                          <a:effectLst/>
                          <a:uLnTx/>
                          <a:uFillTx/>
                          <a:latin typeface="Tunga" panose="020B0502040204020203" pitchFamily="34" charset="0"/>
                          <a:ea typeface="+mn-ea"/>
                          <a:cs typeface="Tunga" panose="020B0502040204020203" pitchFamily="34" charset="0"/>
                        </a:rPr>
                        <a:t>Utrecht</a:t>
                      </a:r>
                    </a:p>
                  </a:txBody>
                  <a:tcPr>
                    <a:lnL>
                      <a:noFill/>
                    </a:lnL>
                    <a:lnR>
                      <a:noFill/>
                    </a:lnR>
                    <a:lnT>
                      <a:noFill/>
                    </a:lnT>
                    <a:lnB w="12700" cmpd="sng">
                      <a:noFill/>
                    </a:lnB>
                    <a:lnTlToBr w="12700" cmpd="sng">
                      <a:noFill/>
                      <a:prstDash val="solid"/>
                    </a:lnTlToBr>
                    <a:lnBlToTr w="12700" cmpd="sng">
                      <a:noFill/>
                      <a:prstDash val="solid"/>
                    </a:lnBlToTr>
                  </a:tcPr>
                </a:tc>
                <a:tc>
                  <a:txBody>
                    <a:bodyPr/>
                    <a:lstStyle/>
                    <a:p>
                      <a:r>
                        <a:rPr lang="nl-NL" sz="1000" i="0" dirty="0">
                          <a:solidFill>
                            <a:schemeClr val="tx1"/>
                          </a:solidFill>
                          <a:latin typeface="Tunga" panose="020B0502040204020203" pitchFamily="34" charset="0"/>
                          <a:cs typeface="Tunga" panose="020B0502040204020203" pitchFamily="34" charset="0"/>
                        </a:rPr>
                        <a:t>16.500</a:t>
                      </a:r>
                    </a:p>
                  </a:txBody>
                  <a:tcPr>
                    <a:lnL>
                      <a:noFill/>
                    </a:lnL>
                    <a:lnR>
                      <a:noFill/>
                    </a:lnR>
                    <a:lnT>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4092043339"/>
                  </a:ext>
                </a:extLst>
              </a:tr>
              <a:tr h="290979">
                <a:tc>
                  <a:txBody>
                    <a:bodyPr/>
                    <a:lstStyle/>
                    <a:p>
                      <a:endParaRPr lang="nl-NL" sz="1000" i="0">
                        <a:solidFill>
                          <a:schemeClr val="tx1"/>
                        </a:solidFill>
                        <a:latin typeface="Tunga" panose="020B0502040204020203" pitchFamily="34" charset="0"/>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tc>
                  <a:txBody>
                    <a:bodyPr/>
                    <a:lstStyle/>
                    <a:p>
                      <a:pPr algn="l" fontAlgn="b"/>
                      <a:r>
                        <a:rPr lang="nl-NL" sz="1000" b="0" i="0" kern="1200" dirty="0">
                          <a:solidFill>
                            <a:schemeClr val="tx1"/>
                          </a:solidFill>
                          <a:effectLst/>
                          <a:latin typeface="Tunga" panose="020B0502040204020203" pitchFamily="34" charset="0"/>
                          <a:ea typeface="+mn-ea"/>
                          <a:cs typeface="Tunga" panose="020B0502040204020203" pitchFamily="34" charset="0"/>
                        </a:rPr>
                        <a:t>CMAU</a:t>
                      </a:r>
                      <a:r>
                        <a:rPr lang="nl-NL" sz="1000" b="0" i="0" u="none" strike="noStrike" dirty="0">
                          <a:solidFill>
                            <a:schemeClr val="tx1"/>
                          </a:solidFill>
                          <a:effectLst/>
                          <a:latin typeface="Tunga" panose="020B0502040204020203" pitchFamily="34" charset="0"/>
                          <a:cs typeface="Tunga" panose="020B0502040204020203" pitchFamily="34" charset="0"/>
                        </a:rPr>
                        <a:t>851793-9</a:t>
                      </a:r>
                    </a:p>
                  </a:txBody>
                  <a:tcPr marL="9525" marR="9525" marT="9525" marB="0" anchor="ctr">
                    <a:lnL>
                      <a:noFill/>
                    </a:lnL>
                    <a:lnR>
                      <a:noFill/>
                    </a:lnR>
                    <a:lnT>
                      <a:noFill/>
                    </a:lnT>
                    <a:lnB w="12700" cmpd="sng">
                      <a:noFill/>
                    </a:lnB>
                    <a:lnTlToBr w="12700" cmpd="sng">
                      <a:noFill/>
                      <a:prstDash val="solid"/>
                    </a:lnTlToBr>
                    <a:lnBlToTr w="12700" cmpd="sng">
                      <a:noFill/>
                      <a:prstDash val="solid"/>
                    </a:lnBlToTr>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nl-NL" sz="1000" b="0" i="0" u="none" strike="noStrike" kern="1200" cap="none" spc="0" normalizeH="0" baseline="0" noProof="0" dirty="0">
                          <a:ln>
                            <a:noFill/>
                          </a:ln>
                          <a:solidFill>
                            <a:schemeClr val="tx1"/>
                          </a:solidFill>
                          <a:effectLst/>
                          <a:uLnTx/>
                          <a:uFillTx/>
                          <a:latin typeface="Tunga" panose="020B0502040204020203" pitchFamily="34" charset="0"/>
                          <a:ea typeface="+mn-ea"/>
                          <a:cs typeface="Tunga" panose="020B0502040204020203" pitchFamily="34" charset="0"/>
                        </a:rPr>
                        <a:t>40FT</a:t>
                      </a:r>
                    </a:p>
                  </a:txBody>
                  <a:tcPr>
                    <a:lnL>
                      <a:noFill/>
                    </a:lnL>
                    <a:lnR>
                      <a:noFill/>
                    </a:lnR>
                    <a:lnT>
                      <a:noFill/>
                    </a:lnT>
                    <a:lnB w="12700" cmpd="sng">
                      <a:noFill/>
                    </a:lnB>
                    <a:lnTlToBr w="12700" cmpd="sng">
                      <a:noFill/>
                      <a:prstDash val="solid"/>
                    </a:lnTlToBr>
                    <a:lnBlToTr w="12700" cmpd="sng">
                      <a:noFill/>
                      <a:prstDash val="solid"/>
                    </a:lnBlToTr>
                  </a:tcPr>
                </a:tc>
                <a:tc>
                  <a:txBody>
                    <a:bodyPr/>
                    <a:lstStyle/>
                    <a:p>
                      <a:r>
                        <a:rPr lang="nl-NL" sz="1000" i="0" dirty="0">
                          <a:solidFill>
                            <a:schemeClr val="tx1"/>
                          </a:solidFill>
                          <a:latin typeface="Tunga" panose="020B0502040204020203" pitchFamily="34" charset="0"/>
                          <a:cs typeface="Tunga" panose="020B0502040204020203" pitchFamily="34" charset="0"/>
                        </a:rPr>
                        <a:t>CMA</a:t>
                      </a:r>
                      <a:r>
                        <a:rPr lang="nl-NL" sz="1000" i="0" baseline="0" dirty="0">
                          <a:solidFill>
                            <a:schemeClr val="tx1"/>
                          </a:solidFill>
                          <a:latin typeface="Tunga" panose="020B0502040204020203" pitchFamily="34" charset="0"/>
                          <a:cs typeface="Tunga" panose="020B0502040204020203" pitchFamily="34" charset="0"/>
                        </a:rPr>
                        <a:t> CGM</a:t>
                      </a:r>
                      <a:endParaRPr lang="nl-NL" sz="1000" i="0" dirty="0">
                        <a:solidFill>
                          <a:schemeClr val="tx1"/>
                        </a:solidFill>
                        <a:latin typeface="Tunga" panose="020B0502040204020203" pitchFamily="34" charset="0"/>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nl-NL" sz="1000" b="0" i="0" u="none" strike="noStrike" kern="1200" cap="none" spc="0" normalizeH="0" baseline="0" noProof="0" dirty="0">
                          <a:ln>
                            <a:noFill/>
                          </a:ln>
                          <a:solidFill>
                            <a:schemeClr val="tx1"/>
                          </a:solidFill>
                          <a:effectLst/>
                          <a:uLnTx/>
                          <a:uFillTx/>
                          <a:latin typeface="Tunga" panose="020B0502040204020203" pitchFamily="34" charset="0"/>
                          <a:ea typeface="+mn-ea"/>
                          <a:cs typeface="Tunga" panose="020B0502040204020203" pitchFamily="34" charset="0"/>
                        </a:rPr>
                        <a:t>Den Haag</a:t>
                      </a:r>
                    </a:p>
                  </a:txBody>
                  <a:tcPr>
                    <a:lnL>
                      <a:noFill/>
                    </a:lnL>
                    <a:lnR>
                      <a:noFill/>
                    </a:lnR>
                    <a:lnT>
                      <a:noFill/>
                    </a:lnT>
                    <a:lnB w="12700" cmpd="sng">
                      <a:noFill/>
                    </a:lnB>
                    <a:lnTlToBr w="12700" cmpd="sng">
                      <a:noFill/>
                      <a:prstDash val="solid"/>
                    </a:lnTlToBr>
                    <a:lnBlToTr w="12700" cmpd="sng">
                      <a:noFill/>
                      <a:prstDash val="solid"/>
                    </a:lnBlToTr>
                  </a:tcPr>
                </a:tc>
                <a:tc>
                  <a:txBody>
                    <a:bodyPr/>
                    <a:lstStyle/>
                    <a:p>
                      <a:r>
                        <a:rPr lang="nl-NL" sz="1000" i="0" dirty="0">
                          <a:solidFill>
                            <a:schemeClr val="tx1"/>
                          </a:solidFill>
                          <a:latin typeface="Tunga" panose="020B0502040204020203" pitchFamily="34" charset="0"/>
                          <a:cs typeface="Tunga" panose="020B0502040204020203" pitchFamily="34" charset="0"/>
                        </a:rPr>
                        <a:t>15.000</a:t>
                      </a:r>
                    </a:p>
                  </a:txBody>
                  <a:tcPr>
                    <a:lnL>
                      <a:noFill/>
                    </a:lnL>
                    <a:lnR>
                      <a:noFill/>
                    </a:lnR>
                    <a:lnT>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938998342"/>
                  </a:ext>
                </a:extLst>
              </a:tr>
              <a:tr h="290979">
                <a:tc>
                  <a:txBody>
                    <a:bodyPr/>
                    <a:lstStyle/>
                    <a:p>
                      <a:endParaRPr lang="nl-NL" sz="1000" i="0">
                        <a:solidFill>
                          <a:schemeClr val="tx1"/>
                        </a:solidFill>
                        <a:latin typeface="Tunga" panose="020B0502040204020203" pitchFamily="34" charset="0"/>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tc>
                  <a:txBody>
                    <a:bodyPr/>
                    <a:lstStyle/>
                    <a:p>
                      <a:pPr algn="l" fontAlgn="b"/>
                      <a:r>
                        <a:rPr lang="nl-NL" sz="1000" b="0" i="0" kern="1200" dirty="0">
                          <a:solidFill>
                            <a:schemeClr val="tx1"/>
                          </a:solidFill>
                          <a:effectLst/>
                          <a:latin typeface="Tunga" panose="020B0502040204020203" pitchFamily="34" charset="0"/>
                          <a:ea typeface="+mn-ea"/>
                          <a:cs typeface="Tunga" panose="020B0502040204020203" pitchFamily="34" charset="0"/>
                        </a:rPr>
                        <a:t>NYKU</a:t>
                      </a:r>
                      <a:r>
                        <a:rPr lang="nl-NL" sz="1000" b="0" i="0" u="none" strike="noStrike" dirty="0">
                          <a:solidFill>
                            <a:schemeClr val="tx1"/>
                          </a:solidFill>
                          <a:effectLst/>
                          <a:latin typeface="Tunga" panose="020B0502040204020203" pitchFamily="34" charset="0"/>
                          <a:cs typeface="Tunga" panose="020B0502040204020203" pitchFamily="34" charset="0"/>
                        </a:rPr>
                        <a:t>809459-5</a:t>
                      </a:r>
                    </a:p>
                  </a:txBody>
                  <a:tcPr marL="9525" marR="9525" marT="9525" marB="0" anchor="ctr">
                    <a:lnL>
                      <a:noFill/>
                    </a:lnL>
                    <a:lnR>
                      <a:noFill/>
                    </a:lnR>
                    <a:lnT>
                      <a:noFill/>
                    </a:lnT>
                    <a:lnB w="12700" cmpd="sng">
                      <a:noFill/>
                    </a:lnB>
                    <a:lnTlToBr w="12700" cmpd="sng">
                      <a:noFill/>
                      <a:prstDash val="solid"/>
                    </a:lnTlToBr>
                    <a:lnBlToTr w="12700" cmpd="sng">
                      <a:noFill/>
                      <a:prstDash val="solid"/>
                    </a:lnBlToTr>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nl-NL" sz="1000" b="0" i="0" u="none" strike="noStrike" kern="1200" cap="none" spc="0" normalizeH="0" baseline="0" noProof="0">
                          <a:ln>
                            <a:noFill/>
                          </a:ln>
                          <a:solidFill>
                            <a:schemeClr val="tx1"/>
                          </a:solidFill>
                          <a:effectLst/>
                          <a:uLnTx/>
                          <a:uFillTx/>
                          <a:latin typeface="Tunga" panose="020B0502040204020203" pitchFamily="34" charset="0"/>
                          <a:ea typeface="+mn-ea"/>
                          <a:cs typeface="Tunga" panose="020B0502040204020203" pitchFamily="34" charset="0"/>
                        </a:rPr>
                        <a:t>40FT</a:t>
                      </a:r>
                      <a:endParaRPr kumimoji="0" lang="nl-NL" sz="1000" b="0" i="0" u="none" strike="noStrike" kern="1200" cap="none" spc="0" normalizeH="0" baseline="0" noProof="0" dirty="0">
                        <a:ln>
                          <a:noFill/>
                        </a:ln>
                        <a:solidFill>
                          <a:schemeClr val="tx1"/>
                        </a:solidFill>
                        <a:effectLst/>
                        <a:uLnTx/>
                        <a:uFillTx/>
                        <a:latin typeface="Tunga" panose="020B0502040204020203" pitchFamily="34" charset="0"/>
                        <a:ea typeface="+mn-ea"/>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tc>
                  <a:txBody>
                    <a:bodyPr/>
                    <a:lstStyle/>
                    <a:p>
                      <a:r>
                        <a:rPr lang="nl-NL" sz="1000" i="0" dirty="0">
                          <a:solidFill>
                            <a:schemeClr val="tx1"/>
                          </a:solidFill>
                          <a:latin typeface="Tunga" panose="020B0502040204020203" pitchFamily="34" charset="0"/>
                          <a:cs typeface="Tunga" panose="020B0502040204020203" pitchFamily="34" charset="0"/>
                        </a:rPr>
                        <a:t>NYK</a:t>
                      </a:r>
                    </a:p>
                  </a:txBody>
                  <a:tcPr>
                    <a:lnL>
                      <a:noFill/>
                    </a:lnL>
                    <a:lnR>
                      <a:noFill/>
                    </a:lnR>
                    <a:lnT>
                      <a:noFill/>
                    </a:lnT>
                    <a:lnB w="12700" cmpd="sng">
                      <a:noFill/>
                    </a:lnB>
                    <a:lnTlToBr w="12700" cmpd="sng">
                      <a:noFill/>
                      <a:prstDash val="solid"/>
                    </a:lnTlToBr>
                    <a:lnBlToTr w="12700" cmpd="sng">
                      <a:noFill/>
                      <a:prstDash val="solid"/>
                    </a:lnBlToTr>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nl-NL" sz="1000" b="0" i="0" u="none" strike="noStrike" kern="1200" cap="none" spc="0" normalizeH="0" baseline="0" noProof="0" dirty="0">
                          <a:ln>
                            <a:noFill/>
                          </a:ln>
                          <a:solidFill>
                            <a:schemeClr val="tx1"/>
                          </a:solidFill>
                          <a:effectLst/>
                          <a:uLnTx/>
                          <a:uFillTx/>
                          <a:latin typeface="Tunga" panose="020B0502040204020203" pitchFamily="34" charset="0"/>
                          <a:ea typeface="+mn-ea"/>
                          <a:cs typeface="Tunga" panose="020B0502040204020203" pitchFamily="34" charset="0"/>
                        </a:rPr>
                        <a:t>Velp</a:t>
                      </a:r>
                    </a:p>
                  </a:txBody>
                  <a:tcPr>
                    <a:lnL>
                      <a:noFill/>
                    </a:lnL>
                    <a:lnR>
                      <a:noFill/>
                    </a:lnR>
                    <a:lnT>
                      <a:noFill/>
                    </a:lnT>
                    <a:lnB w="12700" cmpd="sng">
                      <a:noFill/>
                    </a:lnB>
                    <a:lnTlToBr w="12700" cmpd="sng">
                      <a:noFill/>
                      <a:prstDash val="solid"/>
                    </a:lnTlToBr>
                    <a:lnBlToTr w="12700" cmpd="sng">
                      <a:noFill/>
                      <a:prstDash val="solid"/>
                    </a:lnBlToTr>
                  </a:tcPr>
                </a:tc>
                <a:tc>
                  <a:txBody>
                    <a:bodyPr/>
                    <a:lstStyle/>
                    <a:p>
                      <a:r>
                        <a:rPr lang="nl-NL" sz="1000" i="0" dirty="0">
                          <a:solidFill>
                            <a:schemeClr val="tx1"/>
                          </a:solidFill>
                          <a:latin typeface="Tunga" panose="020B0502040204020203" pitchFamily="34" charset="0"/>
                          <a:cs typeface="Tunga" panose="020B0502040204020203" pitchFamily="34" charset="0"/>
                        </a:rPr>
                        <a:t>17.000</a:t>
                      </a:r>
                    </a:p>
                  </a:txBody>
                  <a:tcPr>
                    <a:lnL>
                      <a:noFill/>
                    </a:lnL>
                    <a:lnR>
                      <a:noFill/>
                    </a:lnR>
                    <a:lnT>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3208401565"/>
                  </a:ext>
                </a:extLst>
              </a:tr>
              <a:tr h="290979">
                <a:tc>
                  <a:txBody>
                    <a:bodyPr/>
                    <a:lstStyle/>
                    <a:p>
                      <a:endParaRPr lang="nl-NL" sz="1000" i="0">
                        <a:solidFill>
                          <a:schemeClr val="tx1"/>
                        </a:solidFill>
                        <a:latin typeface="Tunga" panose="020B0502040204020203" pitchFamily="34" charset="0"/>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tc>
                  <a:txBody>
                    <a:bodyPr/>
                    <a:lstStyle/>
                    <a:p>
                      <a:pPr algn="l" fontAlgn="b"/>
                      <a:r>
                        <a:rPr lang="nl-NL" sz="1000" b="0" i="0" kern="1200" dirty="0">
                          <a:solidFill>
                            <a:schemeClr val="tx1"/>
                          </a:solidFill>
                          <a:effectLst/>
                          <a:latin typeface="Tunga" panose="020B0502040204020203" pitchFamily="34" charset="0"/>
                          <a:ea typeface="+mn-ea"/>
                          <a:cs typeface="Tunga" panose="020B0502040204020203" pitchFamily="34" charset="0"/>
                        </a:rPr>
                        <a:t>MSCU</a:t>
                      </a:r>
                      <a:r>
                        <a:rPr lang="nl-NL" sz="1000" b="0" i="0" u="none" strike="noStrike" dirty="0">
                          <a:solidFill>
                            <a:schemeClr val="tx1"/>
                          </a:solidFill>
                          <a:effectLst/>
                          <a:latin typeface="Tunga" panose="020B0502040204020203" pitchFamily="34" charset="0"/>
                          <a:cs typeface="Tunga" panose="020B0502040204020203" pitchFamily="34" charset="0"/>
                        </a:rPr>
                        <a:t>552061-0</a:t>
                      </a:r>
                    </a:p>
                  </a:txBody>
                  <a:tcPr marL="9525" marR="9525" marT="9525" marB="0" anchor="ctr">
                    <a:lnL>
                      <a:noFill/>
                    </a:lnL>
                    <a:lnR>
                      <a:noFill/>
                    </a:lnR>
                    <a:lnT>
                      <a:noFill/>
                    </a:lnT>
                    <a:lnB w="12700" cmpd="sng">
                      <a:noFill/>
                    </a:lnB>
                    <a:lnTlToBr w="12700" cmpd="sng">
                      <a:noFill/>
                      <a:prstDash val="solid"/>
                    </a:lnTlToBr>
                    <a:lnBlToTr w="12700" cmpd="sng">
                      <a:noFill/>
                      <a:prstDash val="solid"/>
                    </a:lnBlToTr>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nl-NL" sz="1000" b="0" i="0" u="none" strike="noStrike" kern="1200" cap="none" spc="0" normalizeH="0" baseline="0" noProof="0" dirty="0">
                          <a:ln>
                            <a:noFill/>
                          </a:ln>
                          <a:solidFill>
                            <a:schemeClr val="tx1"/>
                          </a:solidFill>
                          <a:effectLst/>
                          <a:uLnTx/>
                          <a:uFillTx/>
                          <a:latin typeface="Tunga" panose="020B0502040204020203" pitchFamily="34" charset="0"/>
                          <a:ea typeface="+mn-ea"/>
                          <a:cs typeface="Tunga" panose="020B0502040204020203" pitchFamily="34" charset="0"/>
                        </a:rPr>
                        <a:t>40FT</a:t>
                      </a:r>
                    </a:p>
                  </a:txBody>
                  <a:tcPr>
                    <a:lnL>
                      <a:noFill/>
                    </a:lnL>
                    <a:lnR>
                      <a:noFill/>
                    </a:lnR>
                    <a:lnT>
                      <a:noFill/>
                    </a:lnT>
                    <a:lnB w="12700" cmpd="sng">
                      <a:noFill/>
                    </a:lnB>
                    <a:lnTlToBr w="12700" cmpd="sng">
                      <a:noFill/>
                      <a:prstDash val="solid"/>
                    </a:lnTlToBr>
                    <a:lnBlToTr w="12700" cmpd="sng">
                      <a:noFill/>
                      <a:prstDash val="solid"/>
                    </a:lnBlToTr>
                  </a:tcPr>
                </a:tc>
                <a:tc>
                  <a:txBody>
                    <a:bodyPr/>
                    <a:lstStyle/>
                    <a:p>
                      <a:r>
                        <a:rPr lang="nl-NL" sz="1000" i="0" dirty="0">
                          <a:solidFill>
                            <a:schemeClr val="tx1"/>
                          </a:solidFill>
                          <a:latin typeface="Tunga" panose="020B0502040204020203" pitchFamily="34" charset="0"/>
                          <a:cs typeface="Tunga" panose="020B0502040204020203" pitchFamily="34" charset="0"/>
                        </a:rPr>
                        <a:t>MSC</a:t>
                      </a:r>
                    </a:p>
                  </a:txBody>
                  <a:tcPr>
                    <a:lnL>
                      <a:noFill/>
                    </a:lnL>
                    <a:lnR>
                      <a:noFill/>
                    </a:lnR>
                    <a:lnT>
                      <a:noFill/>
                    </a:lnT>
                    <a:lnB w="12700" cmpd="sng">
                      <a:noFill/>
                    </a:lnB>
                    <a:lnTlToBr w="12700" cmpd="sng">
                      <a:noFill/>
                      <a:prstDash val="solid"/>
                    </a:lnTlToBr>
                    <a:lnBlToTr w="12700" cmpd="sng">
                      <a:noFill/>
                      <a:prstDash val="solid"/>
                    </a:lnBlToTr>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nl-NL" sz="1000" b="0" i="0" u="none" strike="noStrike" kern="1200" cap="none" spc="0" normalizeH="0" baseline="0" noProof="0" dirty="0">
                          <a:ln>
                            <a:noFill/>
                          </a:ln>
                          <a:solidFill>
                            <a:schemeClr val="tx1"/>
                          </a:solidFill>
                          <a:effectLst/>
                          <a:uLnTx/>
                          <a:uFillTx/>
                          <a:latin typeface="Tunga" panose="020B0502040204020203" pitchFamily="34" charset="0"/>
                          <a:ea typeface="+mn-ea"/>
                          <a:cs typeface="Tunga" panose="020B0502040204020203" pitchFamily="34" charset="0"/>
                        </a:rPr>
                        <a:t>Breda</a:t>
                      </a:r>
                    </a:p>
                  </a:txBody>
                  <a:tcPr>
                    <a:lnL>
                      <a:noFill/>
                    </a:lnL>
                    <a:lnR>
                      <a:noFill/>
                    </a:lnR>
                    <a:lnT>
                      <a:noFill/>
                    </a:lnT>
                    <a:lnB w="12700" cmpd="sng">
                      <a:noFill/>
                    </a:lnB>
                    <a:lnTlToBr w="12700" cmpd="sng">
                      <a:noFill/>
                      <a:prstDash val="solid"/>
                    </a:lnTlToBr>
                    <a:lnBlToTr w="12700" cmpd="sng">
                      <a:noFill/>
                      <a:prstDash val="solid"/>
                    </a:lnBlToTr>
                  </a:tcPr>
                </a:tc>
                <a:tc>
                  <a:txBody>
                    <a:bodyPr/>
                    <a:lstStyle/>
                    <a:p>
                      <a:r>
                        <a:rPr lang="nl-NL" sz="1000" i="0" dirty="0">
                          <a:solidFill>
                            <a:schemeClr val="tx1"/>
                          </a:solidFill>
                          <a:latin typeface="Tunga" panose="020B0502040204020203" pitchFamily="34" charset="0"/>
                          <a:cs typeface="Tunga" panose="020B0502040204020203" pitchFamily="34" charset="0"/>
                        </a:rPr>
                        <a:t>15.400</a:t>
                      </a:r>
                    </a:p>
                  </a:txBody>
                  <a:tcPr>
                    <a:lnL>
                      <a:noFill/>
                    </a:lnL>
                    <a:lnR>
                      <a:noFill/>
                    </a:lnR>
                    <a:lnT>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691040535"/>
                  </a:ext>
                </a:extLst>
              </a:tr>
              <a:tr h="290979">
                <a:tc>
                  <a:txBody>
                    <a:bodyPr/>
                    <a:lstStyle/>
                    <a:p>
                      <a:endParaRPr lang="nl-NL" sz="1000" i="0">
                        <a:solidFill>
                          <a:schemeClr val="tx1"/>
                        </a:solidFill>
                        <a:latin typeface="Tunga" panose="020B0502040204020203" pitchFamily="34" charset="0"/>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tc>
                  <a:txBody>
                    <a:bodyPr/>
                    <a:lstStyle/>
                    <a:p>
                      <a:pPr algn="l" fontAlgn="b"/>
                      <a:r>
                        <a:rPr lang="nl-NL" sz="1000" b="0" i="0" kern="1200" dirty="0">
                          <a:solidFill>
                            <a:schemeClr val="tx1"/>
                          </a:solidFill>
                          <a:effectLst/>
                          <a:latin typeface="Tunga" panose="020B0502040204020203" pitchFamily="34" charset="0"/>
                          <a:ea typeface="+mn-ea"/>
                          <a:cs typeface="Tunga" panose="020B0502040204020203" pitchFamily="34" charset="0"/>
                        </a:rPr>
                        <a:t>MSKU</a:t>
                      </a:r>
                      <a:r>
                        <a:rPr lang="nl-NL" sz="1000" b="0" i="0" u="none" strike="noStrike" dirty="0">
                          <a:solidFill>
                            <a:schemeClr val="tx1"/>
                          </a:solidFill>
                          <a:effectLst/>
                          <a:latin typeface="Tunga" panose="020B0502040204020203" pitchFamily="34" charset="0"/>
                          <a:cs typeface="Tunga" panose="020B0502040204020203" pitchFamily="34" charset="0"/>
                        </a:rPr>
                        <a:t>892343-6</a:t>
                      </a:r>
                    </a:p>
                  </a:txBody>
                  <a:tcPr marL="9525" marR="9525" marT="9525" marB="0" anchor="ctr">
                    <a:lnL>
                      <a:noFill/>
                    </a:lnL>
                    <a:lnR>
                      <a:noFill/>
                    </a:lnR>
                    <a:lnT>
                      <a:noFill/>
                    </a:lnT>
                    <a:lnB w="12700" cmpd="sng">
                      <a:noFill/>
                    </a:lnB>
                    <a:lnTlToBr w="12700" cmpd="sng">
                      <a:noFill/>
                      <a:prstDash val="solid"/>
                    </a:lnTlToBr>
                    <a:lnBlToTr w="12700" cmpd="sng">
                      <a:noFill/>
                      <a:prstDash val="solid"/>
                    </a:lnBlToTr>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nl-NL" sz="1000" b="0" i="0" u="none" strike="noStrike" kern="1200" cap="none" spc="0" normalizeH="0" baseline="0" noProof="0">
                          <a:ln>
                            <a:noFill/>
                          </a:ln>
                          <a:solidFill>
                            <a:schemeClr val="tx1"/>
                          </a:solidFill>
                          <a:effectLst/>
                          <a:uLnTx/>
                          <a:uFillTx/>
                          <a:latin typeface="Tunga" panose="020B0502040204020203" pitchFamily="34" charset="0"/>
                          <a:ea typeface="+mn-ea"/>
                          <a:cs typeface="Tunga" panose="020B0502040204020203" pitchFamily="34" charset="0"/>
                        </a:rPr>
                        <a:t>40FT</a:t>
                      </a:r>
                      <a:endParaRPr kumimoji="0" lang="nl-NL" sz="1000" b="0" i="0" u="none" strike="noStrike" kern="1200" cap="none" spc="0" normalizeH="0" baseline="0" noProof="0" dirty="0">
                        <a:ln>
                          <a:noFill/>
                        </a:ln>
                        <a:solidFill>
                          <a:schemeClr val="tx1"/>
                        </a:solidFill>
                        <a:effectLst/>
                        <a:uLnTx/>
                        <a:uFillTx/>
                        <a:latin typeface="Tunga" panose="020B0502040204020203" pitchFamily="34" charset="0"/>
                        <a:ea typeface="+mn-ea"/>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tc>
                  <a:txBody>
                    <a:bodyPr/>
                    <a:lstStyle/>
                    <a:p>
                      <a:r>
                        <a:rPr lang="nl-NL" sz="1000" i="0" dirty="0" err="1">
                          <a:solidFill>
                            <a:schemeClr val="tx1"/>
                          </a:solidFill>
                          <a:latin typeface="Tunga" panose="020B0502040204020203" pitchFamily="34" charset="0"/>
                          <a:cs typeface="Tunga" panose="020B0502040204020203" pitchFamily="34" charset="0"/>
                        </a:rPr>
                        <a:t>Maersk</a:t>
                      </a:r>
                      <a:endParaRPr lang="nl-NL" sz="1000" i="0" dirty="0">
                        <a:solidFill>
                          <a:schemeClr val="tx1"/>
                        </a:solidFill>
                        <a:latin typeface="Tunga" panose="020B0502040204020203" pitchFamily="34" charset="0"/>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nl-NL" sz="1000" b="0" i="0" u="none" strike="noStrike" kern="1200" cap="none" spc="0" normalizeH="0" baseline="0" noProof="0" dirty="0">
                          <a:ln>
                            <a:noFill/>
                          </a:ln>
                          <a:solidFill>
                            <a:schemeClr val="tx1"/>
                          </a:solidFill>
                          <a:effectLst/>
                          <a:uLnTx/>
                          <a:uFillTx/>
                          <a:latin typeface="Tunga" panose="020B0502040204020203" pitchFamily="34" charset="0"/>
                          <a:ea typeface="+mn-ea"/>
                          <a:cs typeface="Tunga" panose="020B0502040204020203" pitchFamily="34" charset="0"/>
                        </a:rPr>
                        <a:t>Breda</a:t>
                      </a:r>
                    </a:p>
                  </a:txBody>
                  <a:tcPr>
                    <a:lnL>
                      <a:noFill/>
                    </a:lnL>
                    <a:lnR>
                      <a:noFill/>
                    </a:lnR>
                    <a:lnT>
                      <a:noFill/>
                    </a:lnT>
                    <a:lnB w="12700" cmpd="sng">
                      <a:noFill/>
                    </a:lnB>
                    <a:lnTlToBr w="12700" cmpd="sng">
                      <a:noFill/>
                      <a:prstDash val="solid"/>
                    </a:lnTlToBr>
                    <a:lnBlToTr w="12700" cmpd="sng">
                      <a:noFill/>
                      <a:prstDash val="solid"/>
                    </a:lnBlToTr>
                  </a:tcPr>
                </a:tc>
                <a:tc>
                  <a:txBody>
                    <a:bodyPr/>
                    <a:lstStyle/>
                    <a:p>
                      <a:r>
                        <a:rPr lang="nl-NL" sz="1000" i="0" dirty="0">
                          <a:solidFill>
                            <a:schemeClr val="tx1"/>
                          </a:solidFill>
                          <a:latin typeface="Tunga" panose="020B0502040204020203" pitchFamily="34" charset="0"/>
                          <a:cs typeface="Tunga" panose="020B0502040204020203" pitchFamily="34" charset="0"/>
                        </a:rPr>
                        <a:t>15.150</a:t>
                      </a:r>
                    </a:p>
                  </a:txBody>
                  <a:tcPr>
                    <a:lnL>
                      <a:noFill/>
                    </a:lnL>
                    <a:lnR>
                      <a:noFill/>
                    </a:lnR>
                    <a:lnT>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1818785305"/>
                  </a:ext>
                </a:extLst>
              </a:tr>
              <a:tr h="290979">
                <a:tc>
                  <a:txBody>
                    <a:bodyPr/>
                    <a:lstStyle/>
                    <a:p>
                      <a:endParaRPr lang="nl-NL" sz="1000" i="0">
                        <a:solidFill>
                          <a:schemeClr val="tx1"/>
                        </a:solidFill>
                        <a:latin typeface="Tunga" panose="020B0502040204020203" pitchFamily="34" charset="0"/>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tc>
                  <a:txBody>
                    <a:bodyPr/>
                    <a:lstStyle/>
                    <a:p>
                      <a:pPr algn="l" fontAlgn="b"/>
                      <a:r>
                        <a:rPr lang="nl-NL" sz="1000" b="0" i="0" kern="1200" dirty="0">
                          <a:solidFill>
                            <a:schemeClr val="tx1"/>
                          </a:solidFill>
                          <a:effectLst/>
                          <a:latin typeface="Tunga" panose="020B0502040204020203" pitchFamily="34" charset="0"/>
                          <a:ea typeface="+mn-ea"/>
                          <a:cs typeface="Tunga" panose="020B0502040204020203" pitchFamily="34" charset="0"/>
                        </a:rPr>
                        <a:t>MSKU</a:t>
                      </a:r>
                      <a:r>
                        <a:rPr lang="nl-NL" sz="1000" b="0" i="0" u="none" strike="noStrike" dirty="0">
                          <a:solidFill>
                            <a:schemeClr val="tx1"/>
                          </a:solidFill>
                          <a:effectLst/>
                          <a:latin typeface="Tunga" panose="020B0502040204020203" pitchFamily="34" charset="0"/>
                          <a:cs typeface="Tunga" panose="020B0502040204020203" pitchFamily="34" charset="0"/>
                        </a:rPr>
                        <a:t>583001-4</a:t>
                      </a:r>
                    </a:p>
                  </a:txBody>
                  <a:tcPr marL="9525" marR="9525" marT="9525" marB="0" anchor="ctr">
                    <a:lnL>
                      <a:noFill/>
                    </a:lnL>
                    <a:lnR>
                      <a:noFill/>
                    </a:lnR>
                    <a:lnT>
                      <a:noFill/>
                    </a:lnT>
                    <a:lnB w="12700" cmpd="sng">
                      <a:noFill/>
                    </a:lnB>
                    <a:lnTlToBr w="12700" cmpd="sng">
                      <a:noFill/>
                      <a:prstDash val="solid"/>
                    </a:lnTlToBr>
                    <a:lnBlToTr w="12700" cmpd="sng">
                      <a:noFill/>
                      <a:prstDash val="solid"/>
                    </a:lnBlToTr>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nl-NL" sz="1000" b="0" i="0" u="none" strike="noStrike" kern="1200" cap="none" spc="0" normalizeH="0" baseline="0" noProof="0" dirty="0">
                          <a:ln>
                            <a:noFill/>
                          </a:ln>
                          <a:solidFill>
                            <a:schemeClr val="tx1"/>
                          </a:solidFill>
                          <a:effectLst/>
                          <a:uLnTx/>
                          <a:uFillTx/>
                          <a:latin typeface="Tunga" panose="020B0502040204020203" pitchFamily="34" charset="0"/>
                          <a:ea typeface="+mn-ea"/>
                          <a:cs typeface="Tunga" panose="020B0502040204020203" pitchFamily="34" charset="0"/>
                        </a:rPr>
                        <a:t>40FT</a:t>
                      </a:r>
                    </a:p>
                  </a:txBody>
                  <a:tcPr>
                    <a:lnL>
                      <a:noFill/>
                    </a:lnL>
                    <a:lnR>
                      <a:noFill/>
                    </a:lnR>
                    <a:lnT>
                      <a:noFill/>
                    </a:lnT>
                    <a:lnB w="12700" cmpd="sng">
                      <a:noFill/>
                    </a:lnB>
                    <a:lnTlToBr w="12700" cmpd="sng">
                      <a:noFill/>
                      <a:prstDash val="solid"/>
                    </a:lnTlToBr>
                    <a:lnBlToTr w="12700" cmpd="sng">
                      <a:noFill/>
                      <a:prstDash val="solid"/>
                    </a:lnBlToTr>
                  </a:tcPr>
                </a:tc>
                <a:tc>
                  <a:txBody>
                    <a:bodyPr/>
                    <a:lstStyle/>
                    <a:p>
                      <a:r>
                        <a:rPr lang="nl-NL" sz="1000" i="0" dirty="0" err="1">
                          <a:solidFill>
                            <a:schemeClr val="tx1"/>
                          </a:solidFill>
                          <a:latin typeface="Tunga" panose="020B0502040204020203" pitchFamily="34" charset="0"/>
                          <a:cs typeface="Tunga" panose="020B0502040204020203" pitchFamily="34" charset="0"/>
                        </a:rPr>
                        <a:t>Maersk</a:t>
                      </a:r>
                      <a:endParaRPr lang="nl-NL" sz="1000" i="0" dirty="0">
                        <a:solidFill>
                          <a:schemeClr val="tx1"/>
                        </a:solidFill>
                        <a:latin typeface="Tunga" panose="020B0502040204020203" pitchFamily="34" charset="0"/>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tc>
                  <a:txBody>
                    <a:bodyPr/>
                    <a:lstStyle/>
                    <a:p>
                      <a:r>
                        <a:rPr lang="nl-NL" sz="1000" i="0" dirty="0">
                          <a:solidFill>
                            <a:schemeClr val="tx1"/>
                          </a:solidFill>
                          <a:latin typeface="Tunga" panose="020B0502040204020203" pitchFamily="34" charset="0"/>
                          <a:cs typeface="Tunga" panose="020B0502040204020203" pitchFamily="34" charset="0"/>
                        </a:rPr>
                        <a:t>Breda</a:t>
                      </a:r>
                    </a:p>
                  </a:txBody>
                  <a:tcPr>
                    <a:lnL>
                      <a:noFill/>
                    </a:lnL>
                    <a:lnR>
                      <a:noFill/>
                    </a:lnR>
                    <a:lnT>
                      <a:noFill/>
                    </a:lnT>
                    <a:lnB w="12700" cmpd="sng">
                      <a:noFill/>
                    </a:lnB>
                    <a:lnTlToBr w="12700" cmpd="sng">
                      <a:noFill/>
                      <a:prstDash val="solid"/>
                    </a:lnTlToBr>
                    <a:lnBlToTr w="12700" cmpd="sng">
                      <a:noFill/>
                      <a:prstDash val="solid"/>
                    </a:lnBlToTr>
                  </a:tcPr>
                </a:tc>
                <a:tc>
                  <a:txBody>
                    <a:bodyPr/>
                    <a:lstStyle/>
                    <a:p>
                      <a:r>
                        <a:rPr lang="nl-NL" sz="1000" i="0" dirty="0">
                          <a:solidFill>
                            <a:schemeClr val="tx1"/>
                          </a:solidFill>
                          <a:latin typeface="Tunga" panose="020B0502040204020203" pitchFamily="34" charset="0"/>
                          <a:cs typeface="Tunga" panose="020B0502040204020203" pitchFamily="34" charset="0"/>
                        </a:rPr>
                        <a:t>18.250</a:t>
                      </a:r>
                    </a:p>
                  </a:txBody>
                  <a:tcPr>
                    <a:lnL>
                      <a:noFill/>
                    </a:lnL>
                    <a:lnR>
                      <a:noFill/>
                    </a:lnR>
                    <a:lnT>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766357923"/>
                  </a:ext>
                </a:extLst>
              </a:tr>
            </a:tbl>
          </a:graphicData>
        </a:graphic>
      </p:graphicFrame>
      <p:graphicFrame>
        <p:nvGraphicFramePr>
          <p:cNvPr id="11" name="Table 10"/>
          <p:cNvGraphicFramePr>
            <a:graphicFrameLocks noGrp="1"/>
          </p:cNvGraphicFramePr>
          <p:nvPr>
            <p:extLst/>
          </p:nvPr>
        </p:nvGraphicFramePr>
        <p:xfrm>
          <a:off x="6212687" y="1295400"/>
          <a:ext cx="3921913" cy="5128505"/>
        </p:xfrm>
        <a:graphic>
          <a:graphicData uri="http://schemas.openxmlformats.org/drawingml/2006/table">
            <a:tbl>
              <a:tblPr firstRow="1" bandRow="1">
                <a:tableStyleId>{9D7B26C5-4107-4FEC-AEDC-1716B250A1EF}</a:tableStyleId>
              </a:tblPr>
              <a:tblGrid>
                <a:gridCol w="1142328">
                  <a:extLst>
                    <a:ext uri="{9D8B030D-6E8A-4147-A177-3AD203B41FA5}">
                      <a16:colId xmlns:a16="http://schemas.microsoft.com/office/drawing/2014/main" val="20000"/>
                    </a:ext>
                  </a:extLst>
                </a:gridCol>
                <a:gridCol w="1269253">
                  <a:extLst>
                    <a:ext uri="{9D8B030D-6E8A-4147-A177-3AD203B41FA5}">
                      <a16:colId xmlns:a16="http://schemas.microsoft.com/office/drawing/2014/main" val="3124277996"/>
                    </a:ext>
                  </a:extLst>
                </a:gridCol>
                <a:gridCol w="862332">
                  <a:extLst>
                    <a:ext uri="{9D8B030D-6E8A-4147-A177-3AD203B41FA5}">
                      <a16:colId xmlns:a16="http://schemas.microsoft.com/office/drawing/2014/main" val="20001"/>
                    </a:ext>
                  </a:extLst>
                </a:gridCol>
                <a:gridCol w="648000">
                  <a:extLst>
                    <a:ext uri="{9D8B030D-6E8A-4147-A177-3AD203B41FA5}">
                      <a16:colId xmlns:a16="http://schemas.microsoft.com/office/drawing/2014/main" val="20002"/>
                    </a:ext>
                  </a:extLst>
                </a:gridCol>
              </a:tblGrid>
              <a:tr h="472841">
                <a:tc>
                  <a:txBody>
                    <a:bodyPr/>
                    <a:lstStyle/>
                    <a:p>
                      <a:r>
                        <a:rPr lang="nl-NL" sz="1000" i="1" dirty="0">
                          <a:solidFill>
                            <a:schemeClr val="bg1">
                              <a:lumMod val="50000"/>
                            </a:schemeClr>
                          </a:solidFill>
                          <a:latin typeface="Tunga" panose="020B0502040204020203" pitchFamily="34" charset="0"/>
                          <a:cs typeface="Tunga" panose="020B0502040204020203" pitchFamily="34" charset="0"/>
                        </a:rPr>
                        <a:t>Terminal</a:t>
                      </a:r>
                    </a:p>
                  </a:txBody>
                  <a:tcPr>
                    <a:lnL>
                      <a:noFill/>
                    </a:lnL>
                    <a:lnR>
                      <a:noFill/>
                    </a:lnR>
                    <a:lnT w="12700" cmpd="sng">
                      <a:noFill/>
                    </a:lnT>
                    <a:lnB w="12700" cmpd="sng">
                      <a:noFill/>
                    </a:lnB>
                    <a:lnTlToBr w="12700" cmpd="sng">
                      <a:noFill/>
                      <a:prstDash val="solid"/>
                    </a:lnTlToBr>
                    <a:lnBlToTr w="12700" cmpd="sng">
                      <a:noFill/>
                      <a:prstDash val="solid"/>
                    </a:lnBlToTr>
                  </a:tcPr>
                </a:tc>
                <a:tc>
                  <a:txBody>
                    <a:bodyPr/>
                    <a:lstStyle/>
                    <a:p>
                      <a:r>
                        <a:rPr lang="nl-NL" sz="1000" i="1" dirty="0" err="1">
                          <a:solidFill>
                            <a:schemeClr val="bg1">
                              <a:lumMod val="50000"/>
                            </a:schemeClr>
                          </a:solidFill>
                          <a:latin typeface="Tunga" panose="020B0502040204020203" pitchFamily="34" charset="0"/>
                          <a:cs typeface="Tunga" panose="020B0502040204020203" pitchFamily="34" charset="0"/>
                        </a:rPr>
                        <a:t>Unload</a:t>
                      </a:r>
                      <a:r>
                        <a:rPr lang="nl-NL" sz="1000" i="1" baseline="0" dirty="0">
                          <a:solidFill>
                            <a:schemeClr val="bg1">
                              <a:lumMod val="50000"/>
                            </a:schemeClr>
                          </a:solidFill>
                          <a:latin typeface="Tunga" panose="020B0502040204020203" pitchFamily="34" charset="0"/>
                          <a:cs typeface="Tunga" panose="020B0502040204020203" pitchFamily="34" charset="0"/>
                        </a:rPr>
                        <a:t> </a:t>
                      </a:r>
                      <a:r>
                        <a:rPr lang="nl-NL" sz="1000" i="1" baseline="0" dirty="0" err="1">
                          <a:solidFill>
                            <a:schemeClr val="bg1">
                              <a:lumMod val="50000"/>
                            </a:schemeClr>
                          </a:solidFill>
                          <a:latin typeface="Tunga" panose="020B0502040204020203" pitchFamily="34" charset="0"/>
                          <a:cs typeface="Tunga" panose="020B0502040204020203" pitchFamily="34" charset="0"/>
                        </a:rPr>
                        <a:t>planned</a:t>
                      </a:r>
                      <a:endParaRPr lang="nl-NL" sz="1000" i="1" dirty="0">
                        <a:solidFill>
                          <a:schemeClr val="bg1">
                            <a:lumMod val="50000"/>
                          </a:schemeClr>
                        </a:solidFill>
                        <a:latin typeface="Tunga" panose="020B0502040204020203" pitchFamily="34" charset="0"/>
                        <a:cs typeface="Tunga" panose="020B0502040204020203" pitchFamily="34" charset="0"/>
                      </a:endParaRPr>
                    </a:p>
                  </a:txBody>
                  <a:tcPr>
                    <a:lnL>
                      <a:noFill/>
                    </a:lnL>
                    <a:lnR>
                      <a:noFill/>
                    </a:lnR>
                    <a:lnT w="12700" cmpd="sng">
                      <a:noFill/>
                    </a:lnT>
                    <a:lnB w="12700" cmpd="sng">
                      <a:noFill/>
                    </a:lnB>
                    <a:lnTlToBr w="12700" cmpd="sng">
                      <a:noFill/>
                      <a:prstDash val="solid"/>
                    </a:lnTlToBr>
                    <a:lnBlToTr w="12700" cmpd="sng">
                      <a:noFill/>
                      <a:prstDash val="solid"/>
                    </a:lnBlToTr>
                  </a:tcPr>
                </a:tc>
                <a:tc>
                  <a:txBody>
                    <a:bodyPr/>
                    <a:lstStyle/>
                    <a:p>
                      <a:r>
                        <a:rPr lang="nl-NL" sz="1000" i="1" dirty="0">
                          <a:solidFill>
                            <a:schemeClr val="bg1">
                              <a:lumMod val="50000"/>
                            </a:schemeClr>
                          </a:solidFill>
                          <a:latin typeface="Tunga" panose="020B0502040204020203" pitchFamily="34" charset="0"/>
                          <a:cs typeface="Tunga" panose="020B0502040204020203" pitchFamily="34" charset="0"/>
                        </a:rPr>
                        <a:t>Commercial </a:t>
                      </a:r>
                    </a:p>
                    <a:p>
                      <a:r>
                        <a:rPr lang="nl-NL" sz="1000" i="1" dirty="0">
                          <a:solidFill>
                            <a:schemeClr val="bg1">
                              <a:lumMod val="50000"/>
                            </a:schemeClr>
                          </a:solidFill>
                          <a:latin typeface="Tunga" panose="020B0502040204020203" pitchFamily="34" charset="0"/>
                          <a:cs typeface="Tunga" panose="020B0502040204020203" pitchFamily="34" charset="0"/>
                        </a:rPr>
                        <a:t>release</a:t>
                      </a:r>
                    </a:p>
                  </a:txBody>
                  <a:tcPr>
                    <a:lnL>
                      <a:noFill/>
                    </a:lnL>
                    <a:lnR>
                      <a:noFill/>
                    </a:lnR>
                    <a:lnT w="12700" cmpd="sng">
                      <a:noFill/>
                    </a:lnT>
                    <a:lnB w="12700" cmpd="sng">
                      <a:noFill/>
                    </a:lnB>
                    <a:lnTlToBr w="12700" cmpd="sng">
                      <a:noFill/>
                      <a:prstDash val="solid"/>
                    </a:lnTlToBr>
                    <a:lnBlToTr w="12700" cmpd="sng">
                      <a:noFill/>
                      <a:prstDash val="solid"/>
                    </a:lnBlToTr>
                  </a:tcPr>
                </a:tc>
                <a:tc>
                  <a:txBody>
                    <a:bodyPr/>
                    <a:lstStyle/>
                    <a:p>
                      <a:r>
                        <a:rPr lang="nl-NL" sz="1000" i="1" dirty="0" err="1">
                          <a:solidFill>
                            <a:schemeClr val="bg1">
                              <a:lumMod val="50000"/>
                            </a:schemeClr>
                          </a:solidFill>
                          <a:latin typeface="Tunga" panose="020B0502040204020203" pitchFamily="34" charset="0"/>
                          <a:cs typeface="Tunga" panose="020B0502040204020203" pitchFamily="34" charset="0"/>
                        </a:rPr>
                        <a:t>Cusoms</a:t>
                      </a:r>
                      <a:r>
                        <a:rPr lang="nl-NL" sz="1000" i="1" dirty="0">
                          <a:solidFill>
                            <a:schemeClr val="bg1">
                              <a:lumMod val="50000"/>
                            </a:schemeClr>
                          </a:solidFill>
                          <a:latin typeface="Tunga" panose="020B0502040204020203" pitchFamily="34" charset="0"/>
                          <a:cs typeface="Tunga" panose="020B0502040204020203" pitchFamily="34" charset="0"/>
                        </a:rPr>
                        <a:t> release</a:t>
                      </a:r>
                    </a:p>
                  </a:txBody>
                  <a:tcPr>
                    <a:lnL>
                      <a:noFill/>
                    </a:lnL>
                    <a:lnR>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10000"/>
                  </a:ext>
                </a:extLst>
              </a:tr>
              <a:tr h="290979">
                <a:tc>
                  <a:txBody>
                    <a:bodyPr/>
                    <a:lstStyle/>
                    <a:p>
                      <a:r>
                        <a:rPr lang="nl-NL" sz="1000" i="0" dirty="0">
                          <a:solidFill>
                            <a:schemeClr val="tx1"/>
                          </a:solidFill>
                          <a:latin typeface="Tunga" panose="020B0502040204020203" pitchFamily="34" charset="0"/>
                          <a:cs typeface="Tunga" panose="020B0502040204020203" pitchFamily="34" charset="0"/>
                        </a:rPr>
                        <a:t>APM2</a:t>
                      </a:r>
                    </a:p>
                  </a:txBody>
                  <a:tcPr>
                    <a:lnL>
                      <a:noFill/>
                    </a:lnL>
                    <a:lnR>
                      <a:noFill/>
                    </a:lnR>
                    <a:lnT w="12700" cmpd="sng">
                      <a:noFill/>
                    </a:lnT>
                    <a:lnB>
                      <a:noFill/>
                    </a:lnB>
                    <a:lnTlToBr w="12700" cmpd="sng">
                      <a:noFill/>
                      <a:prstDash val="solid"/>
                    </a:lnTlToBr>
                    <a:lnBlToTr w="12700" cmpd="sng">
                      <a:noFill/>
                      <a:prstDash val="solid"/>
                    </a:lnBlToTr>
                    <a:solidFill>
                      <a:srgbClr val="FF3300">
                        <a:alpha val="20000"/>
                      </a:srgbClr>
                    </a:solidFill>
                  </a:tcPr>
                </a:tc>
                <a:tc>
                  <a:txBody>
                    <a:bodyPr/>
                    <a:lstStyle/>
                    <a:p>
                      <a:pPr algn="l" fontAlgn="b"/>
                      <a:r>
                        <a:rPr lang="nl-NL" sz="1000" b="0" i="0" u="none" strike="noStrike" dirty="0">
                          <a:solidFill>
                            <a:schemeClr val="tx1"/>
                          </a:solidFill>
                          <a:effectLst/>
                          <a:latin typeface="Tunga" panose="020B0502040204020203" pitchFamily="34" charset="0"/>
                          <a:cs typeface="Tunga" panose="020B0502040204020203" pitchFamily="34" charset="0"/>
                        </a:rPr>
                        <a:t>2016-09-04 13:00-17:00</a:t>
                      </a:r>
                    </a:p>
                  </a:txBody>
                  <a:tcPr marL="9525" marR="9525" marT="9525" marB="0" anchor="ctr">
                    <a:lnL>
                      <a:noFill/>
                    </a:lnL>
                    <a:lnR>
                      <a:noFill/>
                    </a:lnR>
                    <a:lnT w="12700" cmpd="sng">
                      <a:noFill/>
                    </a:lnT>
                    <a:lnB>
                      <a:noFill/>
                    </a:lnB>
                    <a:lnTlToBr w="12700" cmpd="sng">
                      <a:noFill/>
                      <a:prstDash val="solid"/>
                    </a:lnTlToBr>
                    <a:lnBlToTr w="12700" cmpd="sng">
                      <a:noFill/>
                      <a:prstDash val="solid"/>
                    </a:lnBlToTr>
                    <a:solidFill>
                      <a:srgbClr val="FF3300">
                        <a:alpha val="20000"/>
                      </a:srgbClr>
                    </a:solidFill>
                  </a:tcPr>
                </a:tc>
                <a:tc>
                  <a:txBody>
                    <a:bodyPr/>
                    <a:lstStyle/>
                    <a:p>
                      <a:pPr algn="ctr" fontAlgn="b"/>
                      <a:r>
                        <a:rPr lang="nl-NL" sz="1000" b="0" i="0" u="none" strike="noStrike" dirty="0">
                          <a:solidFill>
                            <a:srgbClr val="00B050"/>
                          </a:solidFill>
                          <a:effectLst/>
                          <a:latin typeface="Tunga" panose="020B0502040204020203" pitchFamily="34" charset="0"/>
                          <a:cs typeface="Tunga" panose="020B0502040204020203" pitchFamily="34" charset="0"/>
                          <a:sym typeface="Wingdings" panose="05000000000000000000" pitchFamily="2" charset="2"/>
                        </a:rPr>
                        <a:t></a:t>
                      </a:r>
                      <a:endParaRPr lang="nl-NL" sz="1000" b="0" i="0" u="none" strike="noStrike" dirty="0">
                        <a:solidFill>
                          <a:srgbClr val="00B050"/>
                        </a:solidFill>
                        <a:effectLst/>
                        <a:latin typeface="Tunga" panose="020B0502040204020203" pitchFamily="34" charset="0"/>
                        <a:cs typeface="Tunga" panose="020B0502040204020203" pitchFamily="34" charset="0"/>
                      </a:endParaRPr>
                    </a:p>
                  </a:txBody>
                  <a:tcPr marL="9525" marR="9525" marT="9525" marB="0" anchor="ctr">
                    <a:lnL>
                      <a:noFill/>
                    </a:lnL>
                    <a:lnR>
                      <a:noFill/>
                    </a:lnR>
                    <a:lnT w="12700" cmpd="sng">
                      <a:noFill/>
                    </a:lnT>
                    <a:lnB>
                      <a:noFill/>
                    </a:lnB>
                    <a:lnTlToBr w="12700" cmpd="sng">
                      <a:noFill/>
                      <a:prstDash val="solid"/>
                    </a:lnTlToBr>
                    <a:lnBlToTr w="12700" cmpd="sng">
                      <a:noFill/>
                      <a:prstDash val="solid"/>
                    </a:lnBlToTr>
                    <a:solidFill>
                      <a:srgbClr val="FF3300">
                        <a:alpha val="20000"/>
                      </a:srgbClr>
                    </a:solidFill>
                  </a:tcPr>
                </a:tc>
                <a:tc>
                  <a:txBody>
                    <a:bodyPr/>
                    <a:lstStyle/>
                    <a:p>
                      <a:r>
                        <a:rPr lang="nl-NL" sz="1000" b="0" i="0" u="none" strike="noStrike" dirty="0">
                          <a:solidFill>
                            <a:srgbClr val="00B050"/>
                          </a:solidFill>
                          <a:effectLst/>
                          <a:latin typeface="Tunga" panose="020B0502040204020203" pitchFamily="34" charset="0"/>
                          <a:cs typeface="Tunga" panose="020B0502040204020203" pitchFamily="34" charset="0"/>
                          <a:sym typeface="Wingdings" panose="05000000000000000000" pitchFamily="2" charset="2"/>
                        </a:rPr>
                        <a:t></a:t>
                      </a:r>
                      <a:endParaRPr lang="nl-NL" sz="1000" i="0" dirty="0">
                        <a:solidFill>
                          <a:schemeClr val="tx1"/>
                        </a:solidFill>
                        <a:latin typeface="Tunga" panose="020B0502040204020203" pitchFamily="34" charset="0"/>
                        <a:cs typeface="Tunga" panose="020B0502040204020203" pitchFamily="34" charset="0"/>
                      </a:endParaRPr>
                    </a:p>
                  </a:txBody>
                  <a:tcPr>
                    <a:lnL>
                      <a:noFill/>
                    </a:lnL>
                    <a:lnR>
                      <a:noFill/>
                    </a:lnR>
                    <a:lnT w="12700" cmpd="sng">
                      <a:noFill/>
                    </a:lnT>
                    <a:lnB>
                      <a:noFill/>
                    </a:lnB>
                    <a:lnTlToBr w="12700" cmpd="sng">
                      <a:noFill/>
                      <a:prstDash val="solid"/>
                    </a:lnTlToBr>
                    <a:lnBlToTr w="12700" cmpd="sng">
                      <a:noFill/>
                      <a:prstDash val="solid"/>
                    </a:lnBlToTr>
                    <a:solidFill>
                      <a:srgbClr val="FF3300">
                        <a:alpha val="20000"/>
                      </a:srgbClr>
                    </a:solidFill>
                  </a:tcPr>
                </a:tc>
                <a:extLst>
                  <a:ext uri="{0D108BD9-81ED-4DB2-BD59-A6C34878D82A}">
                    <a16:rowId xmlns:a16="http://schemas.microsoft.com/office/drawing/2014/main" val="10001"/>
                  </a:ext>
                </a:extLst>
              </a:tr>
              <a:tr h="290979">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nl-NL" sz="1000" b="0" i="0" u="none" strike="noStrike" kern="1200" cap="none" spc="0" normalizeH="0" baseline="0" noProof="0" dirty="0">
                          <a:ln>
                            <a:noFill/>
                          </a:ln>
                          <a:solidFill>
                            <a:prstClr val="black"/>
                          </a:solidFill>
                          <a:effectLst/>
                          <a:uLnTx/>
                          <a:uFillTx/>
                          <a:latin typeface="Tunga" panose="020B0502040204020203" pitchFamily="34" charset="0"/>
                          <a:ea typeface="+mn-ea"/>
                          <a:cs typeface="Tunga" panose="020B0502040204020203" pitchFamily="34" charset="0"/>
                        </a:rPr>
                        <a:t>APM2</a:t>
                      </a:r>
                    </a:p>
                  </a:txBody>
                  <a:tcPr>
                    <a:lnL>
                      <a:noFill/>
                    </a:lnL>
                    <a:lnR>
                      <a:noFill/>
                    </a:lnR>
                    <a:lnT>
                      <a:noFill/>
                    </a:lnT>
                    <a:lnB>
                      <a:noFill/>
                    </a:lnB>
                    <a:lnTlToBr w="12700" cmpd="sng">
                      <a:noFill/>
                      <a:prstDash val="solid"/>
                    </a:lnTlToBr>
                    <a:lnBlToTr w="12700" cmpd="sng">
                      <a:noFill/>
                      <a:prstDash val="solid"/>
                    </a:lnBlToTr>
                  </a:tcPr>
                </a:tc>
                <a:tc>
                  <a:txBody>
                    <a:bodyPr/>
                    <a:lstStyle/>
                    <a:p>
                      <a:pPr marL="0" marR="0" lvl="0" indent="0" algn="l" defTabSz="914400" rtl="0" eaLnBrk="1" fontAlgn="b" latinLnBrk="0" hangingPunct="1">
                        <a:lnSpc>
                          <a:spcPct val="100000"/>
                        </a:lnSpc>
                        <a:spcBef>
                          <a:spcPts val="0"/>
                        </a:spcBef>
                        <a:spcAft>
                          <a:spcPts val="0"/>
                        </a:spcAft>
                        <a:buClrTx/>
                        <a:buSzTx/>
                        <a:buFontTx/>
                        <a:buNone/>
                        <a:tabLst/>
                        <a:defRPr/>
                      </a:pPr>
                      <a:r>
                        <a:rPr lang="nl-NL" sz="1000" b="0" i="0" u="none" strike="noStrike" dirty="0">
                          <a:solidFill>
                            <a:schemeClr val="tx1"/>
                          </a:solidFill>
                          <a:effectLst/>
                          <a:latin typeface="Tunga" panose="020B0502040204020203" pitchFamily="34" charset="0"/>
                          <a:cs typeface="Tunga" panose="020B0502040204020203" pitchFamily="34" charset="0"/>
                        </a:rPr>
                        <a:t>2016-09-04 13:00-17:00</a:t>
                      </a:r>
                    </a:p>
                  </a:txBody>
                  <a:tcPr marL="9525" marR="9525" marT="9525" marB="0" anchor="ctr">
                    <a:lnL>
                      <a:noFill/>
                    </a:lnL>
                    <a:lnR>
                      <a:noFill/>
                    </a:lnR>
                    <a:lnT>
                      <a:noFill/>
                    </a:lnT>
                    <a:lnB>
                      <a:noFill/>
                    </a:lnB>
                    <a:lnTlToBr w="12700" cmpd="sng">
                      <a:noFill/>
                      <a:prstDash val="solid"/>
                    </a:lnTlToBr>
                    <a:lnBlToTr w="12700" cmpd="sng">
                      <a:noFill/>
                      <a:prstDash val="solid"/>
                    </a:lnBlToTr>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kumimoji="0" lang="nl-NL" sz="1000" b="0" i="0" u="none" strike="noStrike" kern="1200" cap="none" spc="0" normalizeH="0" baseline="0" noProof="0" dirty="0">
                          <a:ln>
                            <a:noFill/>
                          </a:ln>
                          <a:solidFill>
                            <a:srgbClr val="00B050"/>
                          </a:solidFill>
                          <a:effectLst/>
                          <a:uLnTx/>
                          <a:uFillTx/>
                          <a:latin typeface="Tunga" panose="020B0502040204020203" pitchFamily="34" charset="0"/>
                          <a:ea typeface="+mn-ea"/>
                          <a:cs typeface="Tunga" panose="020B0502040204020203" pitchFamily="34" charset="0"/>
                          <a:sym typeface="Wingdings" panose="05000000000000000000" pitchFamily="2" charset="2"/>
                        </a:rPr>
                        <a:t></a:t>
                      </a:r>
                      <a:endParaRPr kumimoji="0" lang="nl-NL" sz="1000" b="0" i="0" u="none" strike="noStrike" kern="1200" cap="none" spc="0" normalizeH="0" baseline="0" noProof="0" dirty="0">
                        <a:ln>
                          <a:noFill/>
                        </a:ln>
                        <a:solidFill>
                          <a:srgbClr val="00B050"/>
                        </a:solidFill>
                        <a:effectLst/>
                        <a:uLnTx/>
                        <a:uFillTx/>
                        <a:latin typeface="Tunga" panose="020B0502040204020203" pitchFamily="34" charset="0"/>
                        <a:ea typeface="+mn-ea"/>
                        <a:cs typeface="Tunga" panose="020B0502040204020203" pitchFamily="34" charset="0"/>
                      </a:endParaRPr>
                    </a:p>
                  </a:txBody>
                  <a:tcPr marL="9525" marR="9525" marT="9525" marB="0" anchor="ctr">
                    <a:lnL>
                      <a:noFill/>
                    </a:lnL>
                    <a:lnR>
                      <a:noFill/>
                    </a:lnR>
                    <a:lnT>
                      <a:noFill/>
                    </a:lnT>
                    <a:lnB>
                      <a:noFill/>
                    </a:lnB>
                    <a:lnTlToBr w="12700" cmpd="sng">
                      <a:noFill/>
                      <a:prstDash val="solid"/>
                    </a:lnTlToBr>
                    <a:lnBlToTr w="12700" cmpd="sng">
                      <a:noFill/>
                      <a:prstDash val="solid"/>
                    </a:lnBlToTr>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nl-NL" sz="1000" b="0" i="0" u="none" strike="noStrike" dirty="0">
                          <a:solidFill>
                            <a:srgbClr val="00B050"/>
                          </a:solidFill>
                          <a:effectLst/>
                          <a:latin typeface="Tunga" panose="020B0502040204020203" pitchFamily="34" charset="0"/>
                          <a:cs typeface="Tunga" panose="020B0502040204020203" pitchFamily="34" charset="0"/>
                          <a:sym typeface="Wingdings" panose="05000000000000000000" pitchFamily="2" charset="2"/>
                        </a:rPr>
                        <a:t></a:t>
                      </a:r>
                      <a:endParaRPr kumimoji="0" lang="nl-NL" sz="1000" b="0" i="0" u="none" strike="noStrike" kern="1200" cap="none" spc="0" normalizeH="0" baseline="0" noProof="0" dirty="0">
                        <a:ln>
                          <a:noFill/>
                        </a:ln>
                        <a:solidFill>
                          <a:schemeClr val="tx1"/>
                        </a:solidFill>
                        <a:effectLst/>
                        <a:uLnTx/>
                        <a:uFillTx/>
                        <a:latin typeface="Tunga" panose="020B0502040204020203" pitchFamily="34" charset="0"/>
                        <a:ea typeface="+mn-ea"/>
                        <a:cs typeface="Tunga" panose="020B0502040204020203" pitchFamily="34" charset="0"/>
                      </a:endParaRPr>
                    </a:p>
                  </a:txBody>
                  <a:tcPr>
                    <a:lnL>
                      <a:noFill/>
                    </a:lnL>
                    <a:lnR>
                      <a:noFill/>
                    </a:lnR>
                    <a:lnT>
                      <a:noFill/>
                    </a:lnT>
                    <a:lnB>
                      <a:noFill/>
                    </a:lnB>
                    <a:lnTlToBr w="12700" cmpd="sng">
                      <a:noFill/>
                      <a:prstDash val="solid"/>
                    </a:lnTlToBr>
                    <a:lnBlToTr w="12700" cmpd="sng">
                      <a:noFill/>
                      <a:prstDash val="solid"/>
                    </a:lnBlToTr>
                  </a:tcPr>
                </a:tc>
                <a:extLst>
                  <a:ext uri="{0D108BD9-81ED-4DB2-BD59-A6C34878D82A}">
                    <a16:rowId xmlns:a16="http://schemas.microsoft.com/office/drawing/2014/main" val="10002"/>
                  </a:ext>
                </a:extLst>
              </a:tr>
              <a:tr h="290979">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nl-NL" sz="1000" b="0" i="0" u="none" strike="noStrike" kern="1200" cap="none" spc="0" normalizeH="0" baseline="0" noProof="0" dirty="0">
                          <a:ln>
                            <a:noFill/>
                          </a:ln>
                          <a:solidFill>
                            <a:prstClr val="black"/>
                          </a:solidFill>
                          <a:effectLst/>
                          <a:uLnTx/>
                          <a:uFillTx/>
                          <a:latin typeface="Tunga" panose="020B0502040204020203" pitchFamily="34" charset="0"/>
                          <a:ea typeface="+mn-ea"/>
                          <a:cs typeface="Tunga" panose="020B0502040204020203" pitchFamily="34" charset="0"/>
                        </a:rPr>
                        <a:t>Delta</a:t>
                      </a:r>
                    </a:p>
                  </a:txBody>
                  <a:tcPr>
                    <a:lnL>
                      <a:noFill/>
                    </a:lnL>
                    <a:lnR>
                      <a:noFill/>
                    </a:lnR>
                    <a:lnT>
                      <a:noFill/>
                    </a:lnT>
                    <a:lnB>
                      <a:noFill/>
                    </a:lnB>
                    <a:lnTlToBr w="12700" cmpd="sng">
                      <a:noFill/>
                      <a:prstDash val="solid"/>
                    </a:lnTlToBr>
                    <a:lnBlToTr w="12700" cmpd="sng">
                      <a:noFill/>
                      <a:prstDash val="solid"/>
                    </a:lnBlToTr>
                    <a:solidFill>
                      <a:srgbClr val="FF3300">
                        <a:alpha val="20000"/>
                      </a:srgbClr>
                    </a:solidFill>
                  </a:tcPr>
                </a:tc>
                <a:tc>
                  <a:txBody>
                    <a:bodyPr/>
                    <a:lstStyle/>
                    <a:p>
                      <a:pPr marL="0" marR="0" lvl="0" indent="0" algn="l" defTabSz="914400" rtl="0" eaLnBrk="1" fontAlgn="b" latinLnBrk="0" hangingPunct="1">
                        <a:lnSpc>
                          <a:spcPct val="100000"/>
                        </a:lnSpc>
                        <a:spcBef>
                          <a:spcPts val="0"/>
                        </a:spcBef>
                        <a:spcAft>
                          <a:spcPts val="0"/>
                        </a:spcAft>
                        <a:buClrTx/>
                        <a:buSzTx/>
                        <a:buFontTx/>
                        <a:buNone/>
                        <a:tabLst/>
                        <a:defRPr/>
                      </a:pPr>
                      <a:r>
                        <a:rPr kumimoji="0" lang="nl-NL" sz="1000" b="0" i="0" u="none" strike="noStrike" kern="1200" cap="none" spc="0" normalizeH="0" baseline="0" noProof="0" dirty="0">
                          <a:ln>
                            <a:noFill/>
                          </a:ln>
                          <a:solidFill>
                            <a:prstClr val="black"/>
                          </a:solidFill>
                          <a:effectLst/>
                          <a:uLnTx/>
                          <a:uFillTx/>
                          <a:latin typeface="Tunga" panose="020B0502040204020203" pitchFamily="34" charset="0"/>
                          <a:ea typeface="+mn-ea"/>
                          <a:cs typeface="Tunga" panose="020B0502040204020203" pitchFamily="34" charset="0"/>
                        </a:rPr>
                        <a:t>2016-09-04</a:t>
                      </a:r>
                      <a:r>
                        <a:rPr lang="nl-NL" sz="1000" b="0" i="0" u="none" strike="noStrike" dirty="0">
                          <a:solidFill>
                            <a:schemeClr val="tx1"/>
                          </a:solidFill>
                          <a:effectLst/>
                          <a:latin typeface="Tunga" panose="020B0502040204020203" pitchFamily="34" charset="0"/>
                          <a:cs typeface="Tunga" panose="020B0502040204020203" pitchFamily="34" charset="0"/>
                        </a:rPr>
                        <a:t> 13:00-17:00</a:t>
                      </a:r>
                      <a:endParaRPr kumimoji="0" lang="nl-NL" sz="1000" b="0" i="0" u="none" strike="noStrike" kern="1200" cap="none" spc="0" normalizeH="0" baseline="0" noProof="0" dirty="0">
                        <a:ln>
                          <a:noFill/>
                        </a:ln>
                        <a:solidFill>
                          <a:prstClr val="black"/>
                        </a:solidFill>
                        <a:effectLst/>
                        <a:uLnTx/>
                        <a:uFillTx/>
                        <a:latin typeface="Tunga" panose="020B0502040204020203" pitchFamily="34" charset="0"/>
                        <a:ea typeface="+mn-ea"/>
                        <a:cs typeface="Tunga" panose="020B0502040204020203" pitchFamily="34" charset="0"/>
                      </a:endParaRPr>
                    </a:p>
                  </a:txBody>
                  <a:tcPr marL="9525" marR="9525" marT="9525" marB="0" anchor="ctr">
                    <a:lnL>
                      <a:noFill/>
                    </a:lnL>
                    <a:lnR>
                      <a:noFill/>
                    </a:lnR>
                    <a:lnT>
                      <a:noFill/>
                    </a:lnT>
                    <a:lnB>
                      <a:noFill/>
                    </a:lnB>
                    <a:lnTlToBr w="12700" cmpd="sng">
                      <a:noFill/>
                      <a:prstDash val="solid"/>
                    </a:lnTlToBr>
                    <a:lnBlToTr w="12700" cmpd="sng">
                      <a:noFill/>
                      <a:prstDash val="solid"/>
                    </a:lnBlToTr>
                    <a:solidFill>
                      <a:srgbClr val="FF3300">
                        <a:alpha val="20000"/>
                      </a:srgbClr>
                    </a:solidFill>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kumimoji="0" lang="nl-NL" sz="1000" b="0" i="0" u="none" strike="noStrike" kern="1200" cap="none" spc="0" normalizeH="0" baseline="0" noProof="0" dirty="0">
                          <a:ln>
                            <a:noFill/>
                          </a:ln>
                          <a:solidFill>
                            <a:srgbClr val="00B050"/>
                          </a:solidFill>
                          <a:effectLst/>
                          <a:uLnTx/>
                          <a:uFillTx/>
                          <a:latin typeface="Tunga" panose="020B0502040204020203" pitchFamily="34" charset="0"/>
                          <a:ea typeface="+mn-ea"/>
                          <a:cs typeface="Tunga" panose="020B0502040204020203" pitchFamily="34" charset="0"/>
                          <a:sym typeface="Wingdings" panose="05000000000000000000" pitchFamily="2" charset="2"/>
                        </a:rPr>
                        <a:t></a:t>
                      </a:r>
                      <a:endParaRPr kumimoji="0" lang="nl-NL" sz="1000" b="0" i="0" u="none" strike="noStrike" kern="1200" cap="none" spc="0" normalizeH="0" baseline="0" noProof="0" dirty="0">
                        <a:ln>
                          <a:noFill/>
                        </a:ln>
                        <a:solidFill>
                          <a:srgbClr val="00B050"/>
                        </a:solidFill>
                        <a:effectLst/>
                        <a:uLnTx/>
                        <a:uFillTx/>
                        <a:latin typeface="Tunga" panose="020B0502040204020203" pitchFamily="34" charset="0"/>
                        <a:ea typeface="+mn-ea"/>
                        <a:cs typeface="Tunga" panose="020B0502040204020203" pitchFamily="34" charset="0"/>
                      </a:endParaRPr>
                    </a:p>
                  </a:txBody>
                  <a:tcPr marL="9525" marR="9525" marT="9525" marB="0" anchor="ctr">
                    <a:lnL>
                      <a:noFill/>
                    </a:lnL>
                    <a:lnR>
                      <a:noFill/>
                    </a:lnR>
                    <a:lnT>
                      <a:noFill/>
                    </a:lnT>
                    <a:lnB>
                      <a:noFill/>
                    </a:lnB>
                    <a:lnTlToBr w="12700" cmpd="sng">
                      <a:noFill/>
                      <a:prstDash val="solid"/>
                    </a:lnTlToBr>
                    <a:lnBlToTr w="12700" cmpd="sng">
                      <a:noFill/>
                      <a:prstDash val="solid"/>
                    </a:lnBlToTr>
                    <a:solidFill>
                      <a:srgbClr val="FF3300">
                        <a:alpha val="20000"/>
                      </a:srgbClr>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nl-NL" sz="1000" b="0" i="0" u="none" strike="noStrike" dirty="0">
                          <a:solidFill>
                            <a:srgbClr val="00B050"/>
                          </a:solidFill>
                          <a:effectLst/>
                          <a:latin typeface="Tunga" panose="020B0502040204020203" pitchFamily="34" charset="0"/>
                          <a:cs typeface="Tunga" panose="020B0502040204020203" pitchFamily="34" charset="0"/>
                          <a:sym typeface="Wingdings" panose="05000000000000000000" pitchFamily="2" charset="2"/>
                        </a:rPr>
                        <a:t></a:t>
                      </a:r>
                      <a:endParaRPr kumimoji="0" lang="nl-NL" sz="1000" b="0" i="0" u="none" strike="noStrike" kern="1200" cap="none" spc="0" normalizeH="0" baseline="0" noProof="0" dirty="0">
                        <a:ln>
                          <a:noFill/>
                        </a:ln>
                        <a:solidFill>
                          <a:schemeClr val="tx1"/>
                        </a:solidFill>
                        <a:effectLst/>
                        <a:uLnTx/>
                        <a:uFillTx/>
                        <a:latin typeface="Tunga" panose="020B0502040204020203" pitchFamily="34" charset="0"/>
                        <a:ea typeface="+mn-ea"/>
                        <a:cs typeface="Tunga" panose="020B0502040204020203" pitchFamily="34" charset="0"/>
                      </a:endParaRPr>
                    </a:p>
                  </a:txBody>
                  <a:tcPr>
                    <a:lnL>
                      <a:noFill/>
                    </a:lnL>
                    <a:lnR>
                      <a:noFill/>
                    </a:lnR>
                    <a:lnT>
                      <a:noFill/>
                    </a:lnT>
                    <a:lnB>
                      <a:noFill/>
                    </a:lnB>
                    <a:lnTlToBr w="12700" cmpd="sng">
                      <a:noFill/>
                      <a:prstDash val="solid"/>
                    </a:lnTlToBr>
                    <a:lnBlToTr w="12700" cmpd="sng">
                      <a:noFill/>
                      <a:prstDash val="solid"/>
                    </a:lnBlToTr>
                    <a:solidFill>
                      <a:srgbClr val="FF3300">
                        <a:alpha val="20000"/>
                      </a:srgbClr>
                    </a:solidFill>
                  </a:tcPr>
                </a:tc>
                <a:extLst>
                  <a:ext uri="{0D108BD9-81ED-4DB2-BD59-A6C34878D82A}">
                    <a16:rowId xmlns:a16="http://schemas.microsoft.com/office/drawing/2014/main" val="10003"/>
                  </a:ext>
                </a:extLst>
              </a:tr>
              <a:tr h="290979">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nl-NL" sz="1000" b="0" i="0" u="none" strike="noStrike" kern="1200" cap="none" spc="0" normalizeH="0" baseline="0" noProof="0" dirty="0">
                          <a:ln>
                            <a:noFill/>
                          </a:ln>
                          <a:solidFill>
                            <a:prstClr val="black"/>
                          </a:solidFill>
                          <a:effectLst/>
                          <a:uLnTx/>
                          <a:uFillTx/>
                          <a:latin typeface="Tunga" panose="020B0502040204020203" pitchFamily="34" charset="0"/>
                          <a:ea typeface="+mn-ea"/>
                          <a:cs typeface="Tunga" panose="020B0502040204020203" pitchFamily="34" charset="0"/>
                        </a:rPr>
                        <a:t>Delta</a:t>
                      </a:r>
                    </a:p>
                  </a:txBody>
                  <a:tcPr>
                    <a:lnL>
                      <a:noFill/>
                    </a:lnL>
                    <a:lnR>
                      <a:noFill/>
                    </a:lnR>
                    <a:lnT>
                      <a:noFill/>
                    </a:lnT>
                    <a:lnB>
                      <a:noFill/>
                    </a:lnB>
                    <a:lnTlToBr w="12700" cmpd="sng">
                      <a:noFill/>
                      <a:prstDash val="solid"/>
                    </a:lnTlToBr>
                    <a:lnBlToTr w="12700" cmpd="sng">
                      <a:noFill/>
                      <a:prstDash val="solid"/>
                    </a:lnBlToTr>
                  </a:tcPr>
                </a:tc>
                <a:tc>
                  <a:txBody>
                    <a:bodyPr/>
                    <a:lstStyle/>
                    <a:p>
                      <a:pPr marL="0" marR="0" lvl="0" indent="0" algn="l" defTabSz="914400" rtl="0" eaLnBrk="1" fontAlgn="b" latinLnBrk="0" hangingPunct="1">
                        <a:lnSpc>
                          <a:spcPct val="100000"/>
                        </a:lnSpc>
                        <a:spcBef>
                          <a:spcPts val="0"/>
                        </a:spcBef>
                        <a:spcAft>
                          <a:spcPts val="0"/>
                        </a:spcAft>
                        <a:buClrTx/>
                        <a:buSzTx/>
                        <a:buFontTx/>
                        <a:buNone/>
                        <a:tabLst/>
                        <a:defRPr/>
                      </a:pPr>
                      <a:r>
                        <a:rPr kumimoji="0" lang="nl-NL" sz="1000" b="0" i="0" u="none" strike="noStrike" kern="1200" cap="none" spc="0" normalizeH="0" baseline="0" noProof="0" dirty="0">
                          <a:ln>
                            <a:noFill/>
                          </a:ln>
                          <a:solidFill>
                            <a:prstClr val="black"/>
                          </a:solidFill>
                          <a:effectLst/>
                          <a:uLnTx/>
                          <a:uFillTx/>
                          <a:latin typeface="Tunga" panose="020B0502040204020203" pitchFamily="34" charset="0"/>
                          <a:ea typeface="+mn-ea"/>
                          <a:cs typeface="Tunga" panose="020B0502040204020203" pitchFamily="34" charset="0"/>
                        </a:rPr>
                        <a:t>2016-09-05</a:t>
                      </a:r>
                      <a:r>
                        <a:rPr lang="nl-NL" sz="1000" b="0" i="0" u="none" strike="noStrike" dirty="0">
                          <a:solidFill>
                            <a:schemeClr val="tx1"/>
                          </a:solidFill>
                          <a:effectLst/>
                          <a:latin typeface="Tunga" panose="020B0502040204020203" pitchFamily="34" charset="0"/>
                          <a:cs typeface="Tunga" panose="020B0502040204020203" pitchFamily="34" charset="0"/>
                        </a:rPr>
                        <a:t> 13:00-17:00</a:t>
                      </a:r>
                      <a:endParaRPr kumimoji="0" lang="nl-NL" sz="1000" b="0" i="0" u="none" strike="noStrike" kern="1200" cap="none" spc="0" normalizeH="0" baseline="0" noProof="0" dirty="0">
                        <a:ln>
                          <a:noFill/>
                        </a:ln>
                        <a:solidFill>
                          <a:prstClr val="black"/>
                        </a:solidFill>
                        <a:effectLst/>
                        <a:uLnTx/>
                        <a:uFillTx/>
                        <a:latin typeface="Tunga" panose="020B0502040204020203" pitchFamily="34" charset="0"/>
                        <a:ea typeface="+mn-ea"/>
                        <a:cs typeface="Tunga" panose="020B0502040204020203" pitchFamily="34" charset="0"/>
                      </a:endParaRPr>
                    </a:p>
                  </a:txBody>
                  <a:tcPr marL="9525" marR="9525" marT="9525" marB="0" anchor="ctr">
                    <a:lnL>
                      <a:noFill/>
                    </a:lnL>
                    <a:lnR>
                      <a:noFill/>
                    </a:lnR>
                    <a:lnT>
                      <a:noFill/>
                    </a:lnT>
                    <a:lnB>
                      <a:noFill/>
                    </a:lnB>
                    <a:lnTlToBr w="12700" cmpd="sng">
                      <a:noFill/>
                      <a:prstDash val="solid"/>
                    </a:lnTlToBr>
                    <a:lnBlToTr w="12700" cmpd="sng">
                      <a:noFill/>
                      <a:prstDash val="solid"/>
                    </a:lnBlToTr>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kumimoji="0" lang="nl-NL" sz="1000" b="0" i="0" u="none" strike="noStrike" kern="1200" cap="none" spc="0" normalizeH="0" baseline="0" noProof="0" dirty="0">
                          <a:ln>
                            <a:noFill/>
                          </a:ln>
                          <a:solidFill>
                            <a:srgbClr val="00B050"/>
                          </a:solidFill>
                          <a:effectLst/>
                          <a:uLnTx/>
                          <a:uFillTx/>
                          <a:latin typeface="Tunga" panose="020B0502040204020203" pitchFamily="34" charset="0"/>
                          <a:ea typeface="+mn-ea"/>
                          <a:cs typeface="Tunga" panose="020B0502040204020203" pitchFamily="34" charset="0"/>
                          <a:sym typeface="Wingdings" panose="05000000000000000000" pitchFamily="2" charset="2"/>
                        </a:rPr>
                        <a:t></a:t>
                      </a:r>
                      <a:endParaRPr kumimoji="0" lang="nl-NL" sz="1000" b="0" i="0" u="none" strike="noStrike" kern="1200" cap="none" spc="0" normalizeH="0" baseline="0" noProof="0" dirty="0">
                        <a:ln>
                          <a:noFill/>
                        </a:ln>
                        <a:solidFill>
                          <a:srgbClr val="00B050"/>
                        </a:solidFill>
                        <a:effectLst/>
                        <a:uLnTx/>
                        <a:uFillTx/>
                        <a:latin typeface="Tunga" panose="020B0502040204020203" pitchFamily="34" charset="0"/>
                        <a:ea typeface="+mn-ea"/>
                        <a:cs typeface="Tunga" panose="020B0502040204020203" pitchFamily="34" charset="0"/>
                      </a:endParaRPr>
                    </a:p>
                  </a:txBody>
                  <a:tcPr marL="9525" marR="9525" marT="9525" marB="0" anchor="ctr">
                    <a:lnL>
                      <a:noFill/>
                    </a:lnL>
                    <a:lnR>
                      <a:noFill/>
                    </a:lnR>
                    <a:lnT>
                      <a:noFill/>
                    </a:lnT>
                    <a:lnB>
                      <a:noFill/>
                    </a:lnB>
                    <a:lnTlToBr w="12700" cmpd="sng">
                      <a:noFill/>
                      <a:prstDash val="solid"/>
                    </a:lnTlToBr>
                    <a:lnBlToTr w="12700" cmpd="sng">
                      <a:noFill/>
                      <a:prstDash val="solid"/>
                    </a:lnBlToTr>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nl-NL" sz="1000" b="0" i="0" u="none" strike="noStrike" dirty="0">
                          <a:solidFill>
                            <a:srgbClr val="00B050"/>
                          </a:solidFill>
                          <a:effectLst/>
                          <a:latin typeface="Tunga" panose="020B0502040204020203" pitchFamily="34" charset="0"/>
                          <a:cs typeface="Tunga" panose="020B0502040204020203" pitchFamily="34" charset="0"/>
                          <a:sym typeface="Wingdings" panose="05000000000000000000" pitchFamily="2" charset="2"/>
                        </a:rPr>
                        <a:t></a:t>
                      </a:r>
                      <a:endParaRPr kumimoji="0" lang="nl-NL" sz="1000" b="0" i="0" u="none" strike="noStrike" kern="1200" cap="none" spc="0" normalizeH="0" baseline="0" noProof="0" dirty="0">
                        <a:ln>
                          <a:noFill/>
                        </a:ln>
                        <a:solidFill>
                          <a:schemeClr val="tx1"/>
                        </a:solidFill>
                        <a:effectLst/>
                        <a:uLnTx/>
                        <a:uFillTx/>
                        <a:latin typeface="Tunga" panose="020B0502040204020203" pitchFamily="34" charset="0"/>
                        <a:ea typeface="+mn-ea"/>
                        <a:cs typeface="Tunga" panose="020B0502040204020203" pitchFamily="34" charset="0"/>
                      </a:endParaRPr>
                    </a:p>
                  </a:txBody>
                  <a:tcPr>
                    <a:lnL>
                      <a:noFill/>
                    </a:lnL>
                    <a:lnR>
                      <a:noFill/>
                    </a:lnR>
                    <a:lnT>
                      <a:noFill/>
                    </a:lnT>
                    <a:lnB>
                      <a:noFill/>
                    </a:lnB>
                    <a:lnTlToBr w="12700" cmpd="sng">
                      <a:noFill/>
                      <a:prstDash val="solid"/>
                    </a:lnTlToBr>
                    <a:lnBlToTr w="12700" cmpd="sng">
                      <a:noFill/>
                      <a:prstDash val="solid"/>
                    </a:lnBlToTr>
                  </a:tcPr>
                </a:tc>
                <a:extLst>
                  <a:ext uri="{0D108BD9-81ED-4DB2-BD59-A6C34878D82A}">
                    <a16:rowId xmlns:a16="http://schemas.microsoft.com/office/drawing/2014/main" val="2210637815"/>
                  </a:ext>
                </a:extLst>
              </a:tr>
              <a:tr h="290979">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nl-NL" sz="1000" b="0" i="0" u="none" strike="noStrike" kern="1200" cap="none" spc="0" normalizeH="0" baseline="0" noProof="0" dirty="0">
                          <a:ln>
                            <a:noFill/>
                          </a:ln>
                          <a:solidFill>
                            <a:prstClr val="black"/>
                          </a:solidFill>
                          <a:effectLst/>
                          <a:uLnTx/>
                          <a:uFillTx/>
                          <a:latin typeface="Tunga" panose="020B0502040204020203" pitchFamily="34" charset="0"/>
                          <a:ea typeface="+mn-ea"/>
                          <a:cs typeface="Tunga" panose="020B0502040204020203" pitchFamily="34" charset="0"/>
                        </a:rPr>
                        <a:t>RWG</a:t>
                      </a:r>
                    </a:p>
                  </a:txBody>
                  <a:tcPr>
                    <a:lnL>
                      <a:noFill/>
                    </a:lnL>
                    <a:lnR>
                      <a:noFill/>
                    </a:lnR>
                    <a:lnT>
                      <a:noFill/>
                    </a:lnT>
                    <a:lnB w="12700" cmpd="sng">
                      <a:noFill/>
                    </a:lnB>
                    <a:lnTlToBr w="12700" cmpd="sng">
                      <a:noFill/>
                      <a:prstDash val="solid"/>
                    </a:lnTlToBr>
                    <a:lnBlToTr w="12700" cmpd="sng">
                      <a:noFill/>
                      <a:prstDash val="solid"/>
                    </a:lnBlToTr>
                    <a:solidFill>
                      <a:srgbClr val="FF3300">
                        <a:alpha val="20000"/>
                      </a:srgbClr>
                    </a:solidFill>
                  </a:tcPr>
                </a:tc>
                <a:tc>
                  <a:txBody>
                    <a:bodyPr/>
                    <a:lstStyle/>
                    <a:p>
                      <a:pPr marL="0" marR="0" lvl="0" indent="0" algn="l" defTabSz="914400" rtl="0" eaLnBrk="1" fontAlgn="b" latinLnBrk="0" hangingPunct="1">
                        <a:lnSpc>
                          <a:spcPct val="100000"/>
                        </a:lnSpc>
                        <a:spcBef>
                          <a:spcPts val="0"/>
                        </a:spcBef>
                        <a:spcAft>
                          <a:spcPts val="0"/>
                        </a:spcAft>
                        <a:buClrTx/>
                        <a:buSzTx/>
                        <a:buFontTx/>
                        <a:buNone/>
                        <a:tabLst/>
                        <a:defRPr/>
                      </a:pPr>
                      <a:r>
                        <a:rPr kumimoji="0" lang="nl-NL" sz="1000" b="0" i="0" u="none" strike="noStrike" kern="1200" cap="none" spc="0" normalizeH="0" baseline="0" noProof="0" dirty="0">
                          <a:ln>
                            <a:noFill/>
                          </a:ln>
                          <a:solidFill>
                            <a:prstClr val="black"/>
                          </a:solidFill>
                          <a:effectLst/>
                          <a:uLnTx/>
                          <a:uFillTx/>
                          <a:latin typeface="Tunga" panose="020B0502040204020203" pitchFamily="34" charset="0"/>
                          <a:ea typeface="+mn-ea"/>
                          <a:cs typeface="Tunga" panose="020B0502040204020203" pitchFamily="34" charset="0"/>
                        </a:rPr>
                        <a:t>2016-09-05</a:t>
                      </a:r>
                      <a:r>
                        <a:rPr lang="nl-NL" sz="1000" b="0" i="0" u="none" strike="noStrike" dirty="0">
                          <a:solidFill>
                            <a:schemeClr val="tx1"/>
                          </a:solidFill>
                          <a:effectLst/>
                          <a:latin typeface="Tunga" panose="020B0502040204020203" pitchFamily="34" charset="0"/>
                          <a:cs typeface="Tunga" panose="020B0502040204020203" pitchFamily="34" charset="0"/>
                        </a:rPr>
                        <a:t> 13:00-17:00</a:t>
                      </a:r>
                      <a:endParaRPr kumimoji="0" lang="nl-NL" sz="1000" b="0" i="0" u="none" strike="noStrike" kern="1200" cap="none" spc="0" normalizeH="0" baseline="0" noProof="0" dirty="0">
                        <a:ln>
                          <a:noFill/>
                        </a:ln>
                        <a:solidFill>
                          <a:prstClr val="black"/>
                        </a:solidFill>
                        <a:effectLst/>
                        <a:uLnTx/>
                        <a:uFillTx/>
                        <a:latin typeface="Tunga" panose="020B0502040204020203" pitchFamily="34" charset="0"/>
                        <a:ea typeface="+mn-ea"/>
                        <a:cs typeface="Tunga" panose="020B0502040204020203" pitchFamily="34" charset="0"/>
                      </a:endParaRPr>
                    </a:p>
                  </a:txBody>
                  <a:tcPr marL="9525" marR="9525" marT="9525" marB="0" anchor="ctr">
                    <a:lnL>
                      <a:noFill/>
                    </a:lnL>
                    <a:lnR>
                      <a:noFill/>
                    </a:lnR>
                    <a:lnT>
                      <a:noFill/>
                    </a:lnT>
                    <a:lnB w="12700" cmpd="sng">
                      <a:noFill/>
                    </a:lnB>
                    <a:lnTlToBr w="12700" cmpd="sng">
                      <a:noFill/>
                      <a:prstDash val="solid"/>
                    </a:lnTlToBr>
                    <a:lnBlToTr w="12700" cmpd="sng">
                      <a:noFill/>
                      <a:prstDash val="solid"/>
                    </a:lnBlToTr>
                    <a:solidFill>
                      <a:srgbClr val="FF3300">
                        <a:alpha val="20000"/>
                      </a:srgbClr>
                    </a:solidFill>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kumimoji="0" lang="nl-NL" sz="1000" b="0" i="0" u="none" strike="noStrike" kern="1200" cap="none" spc="0" normalizeH="0" baseline="0" noProof="0" dirty="0">
                          <a:ln>
                            <a:noFill/>
                          </a:ln>
                          <a:solidFill>
                            <a:srgbClr val="00B050"/>
                          </a:solidFill>
                          <a:effectLst/>
                          <a:uLnTx/>
                          <a:uFillTx/>
                          <a:latin typeface="Tunga" panose="020B0502040204020203" pitchFamily="34" charset="0"/>
                          <a:ea typeface="+mn-ea"/>
                          <a:cs typeface="Tunga" panose="020B0502040204020203" pitchFamily="34" charset="0"/>
                          <a:sym typeface="Wingdings" panose="05000000000000000000" pitchFamily="2" charset="2"/>
                        </a:rPr>
                        <a:t></a:t>
                      </a:r>
                      <a:endParaRPr kumimoji="0" lang="nl-NL" sz="1000" b="0" i="0" u="none" strike="noStrike" kern="1200" cap="none" spc="0" normalizeH="0" baseline="0" noProof="0" dirty="0">
                        <a:ln>
                          <a:noFill/>
                        </a:ln>
                        <a:solidFill>
                          <a:srgbClr val="00B050"/>
                        </a:solidFill>
                        <a:effectLst/>
                        <a:uLnTx/>
                        <a:uFillTx/>
                        <a:latin typeface="Tunga" panose="020B0502040204020203" pitchFamily="34" charset="0"/>
                        <a:ea typeface="+mn-ea"/>
                        <a:cs typeface="Tunga" panose="020B0502040204020203" pitchFamily="34" charset="0"/>
                      </a:endParaRPr>
                    </a:p>
                  </a:txBody>
                  <a:tcPr marL="9525" marR="9525" marT="9525" marB="0" anchor="ctr">
                    <a:lnL>
                      <a:noFill/>
                    </a:lnL>
                    <a:lnR>
                      <a:noFill/>
                    </a:lnR>
                    <a:lnT>
                      <a:noFill/>
                    </a:lnT>
                    <a:lnB w="12700" cmpd="sng">
                      <a:noFill/>
                    </a:lnB>
                    <a:lnTlToBr w="12700" cmpd="sng">
                      <a:noFill/>
                      <a:prstDash val="solid"/>
                    </a:lnTlToBr>
                    <a:lnBlToTr w="12700" cmpd="sng">
                      <a:noFill/>
                      <a:prstDash val="solid"/>
                    </a:lnBlToTr>
                    <a:solidFill>
                      <a:srgbClr val="FF3300">
                        <a:alpha val="20000"/>
                      </a:srgbClr>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nl-NL" sz="1000" b="0" i="0" u="none" strike="noStrike" kern="1200" cap="none" spc="0" normalizeH="0" baseline="0" noProof="0" dirty="0">
                          <a:ln>
                            <a:noFill/>
                          </a:ln>
                          <a:solidFill>
                            <a:srgbClr val="FF0000"/>
                          </a:solidFill>
                          <a:effectLst/>
                          <a:uLnTx/>
                          <a:uFillTx/>
                          <a:latin typeface="Tunga" panose="020B0502040204020203" pitchFamily="34" charset="0"/>
                          <a:ea typeface="+mn-ea"/>
                          <a:cs typeface="Tunga" panose="020B0502040204020203" pitchFamily="34" charset="0"/>
                          <a:sym typeface="Wingdings" panose="05000000000000000000" pitchFamily="2" charset="2"/>
                        </a:rPr>
                        <a:t></a:t>
                      </a:r>
                      <a:endParaRPr kumimoji="0" lang="nl-NL" sz="1000" b="0" i="0" u="none" strike="noStrike" kern="1200" cap="none" spc="0" normalizeH="0" baseline="0" noProof="0" dirty="0">
                        <a:ln>
                          <a:noFill/>
                        </a:ln>
                        <a:solidFill>
                          <a:srgbClr val="FF0000"/>
                        </a:solidFill>
                        <a:effectLst/>
                        <a:uLnTx/>
                        <a:uFillTx/>
                        <a:latin typeface="Tunga" panose="020B0502040204020203" pitchFamily="34" charset="0"/>
                        <a:ea typeface="+mn-ea"/>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solidFill>
                      <a:srgbClr val="FF3300">
                        <a:alpha val="20000"/>
                      </a:srgbClr>
                    </a:solidFill>
                  </a:tcPr>
                </a:tc>
                <a:extLst>
                  <a:ext uri="{0D108BD9-81ED-4DB2-BD59-A6C34878D82A}">
                    <a16:rowId xmlns:a16="http://schemas.microsoft.com/office/drawing/2014/main" val="10004"/>
                  </a:ext>
                </a:extLst>
              </a:tr>
              <a:tr h="290979">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nl-NL" sz="1000" b="0" i="0" u="none" strike="noStrike" kern="1200" cap="none" spc="0" normalizeH="0" baseline="0" noProof="0" dirty="0">
                          <a:ln>
                            <a:noFill/>
                          </a:ln>
                          <a:solidFill>
                            <a:prstClr val="black"/>
                          </a:solidFill>
                          <a:effectLst/>
                          <a:uLnTx/>
                          <a:uFillTx/>
                          <a:latin typeface="Tunga" panose="020B0502040204020203" pitchFamily="34" charset="0"/>
                          <a:ea typeface="+mn-ea"/>
                          <a:cs typeface="Tunga" panose="020B0502040204020203" pitchFamily="34" charset="0"/>
                        </a:rPr>
                        <a:t>APM2</a:t>
                      </a:r>
                    </a:p>
                  </a:txBody>
                  <a:tcPr>
                    <a:lnL>
                      <a:noFill/>
                    </a:lnL>
                    <a:lnR>
                      <a:noFill/>
                    </a:lnR>
                    <a:lnT>
                      <a:noFill/>
                    </a:lnT>
                    <a:lnB w="12700" cmpd="sng">
                      <a:noFill/>
                    </a:lnB>
                    <a:lnTlToBr w="12700" cmpd="sng">
                      <a:noFill/>
                      <a:prstDash val="solid"/>
                    </a:lnTlToBr>
                    <a:lnBlToTr w="12700" cmpd="sng">
                      <a:noFill/>
                      <a:prstDash val="solid"/>
                    </a:lnBlToTr>
                  </a:tcPr>
                </a:tc>
                <a:tc>
                  <a:txBody>
                    <a:bodyPr/>
                    <a:lstStyle/>
                    <a:p>
                      <a:pPr marL="0" marR="0" lvl="0" indent="0" algn="l" defTabSz="914400" rtl="0" eaLnBrk="1" fontAlgn="b" latinLnBrk="0" hangingPunct="1">
                        <a:lnSpc>
                          <a:spcPct val="100000"/>
                        </a:lnSpc>
                        <a:spcBef>
                          <a:spcPts val="0"/>
                        </a:spcBef>
                        <a:spcAft>
                          <a:spcPts val="0"/>
                        </a:spcAft>
                        <a:buClrTx/>
                        <a:buSzTx/>
                        <a:buFontTx/>
                        <a:buNone/>
                        <a:tabLst/>
                        <a:defRPr/>
                      </a:pPr>
                      <a:r>
                        <a:rPr kumimoji="0" lang="nl-NL" sz="1000" b="0" i="0" u="none" strike="noStrike" kern="1200" cap="none" spc="0" normalizeH="0" baseline="0" noProof="0" dirty="0">
                          <a:ln>
                            <a:noFill/>
                          </a:ln>
                          <a:solidFill>
                            <a:prstClr val="black"/>
                          </a:solidFill>
                          <a:effectLst/>
                          <a:uLnTx/>
                          <a:uFillTx/>
                          <a:latin typeface="Tunga" panose="020B0502040204020203" pitchFamily="34" charset="0"/>
                          <a:ea typeface="+mn-ea"/>
                          <a:cs typeface="Tunga" panose="020B0502040204020203" pitchFamily="34" charset="0"/>
                        </a:rPr>
                        <a:t>2016-09-05</a:t>
                      </a:r>
                      <a:r>
                        <a:rPr lang="nl-NL" sz="1000" b="0" i="0" u="none" strike="noStrike" dirty="0">
                          <a:solidFill>
                            <a:schemeClr val="tx1"/>
                          </a:solidFill>
                          <a:effectLst/>
                          <a:latin typeface="Tunga" panose="020B0502040204020203" pitchFamily="34" charset="0"/>
                          <a:cs typeface="Tunga" panose="020B0502040204020203" pitchFamily="34" charset="0"/>
                        </a:rPr>
                        <a:t> 13:00-17:00</a:t>
                      </a:r>
                      <a:endParaRPr kumimoji="0" lang="nl-NL" sz="1000" b="0" i="0" u="none" strike="noStrike" kern="1200" cap="none" spc="0" normalizeH="0" baseline="0" noProof="0" dirty="0">
                        <a:ln>
                          <a:noFill/>
                        </a:ln>
                        <a:solidFill>
                          <a:prstClr val="black"/>
                        </a:solidFill>
                        <a:effectLst/>
                        <a:uLnTx/>
                        <a:uFillTx/>
                        <a:latin typeface="Tunga" panose="020B0502040204020203" pitchFamily="34" charset="0"/>
                        <a:ea typeface="+mn-ea"/>
                        <a:cs typeface="Tunga" panose="020B0502040204020203" pitchFamily="34" charset="0"/>
                      </a:endParaRPr>
                    </a:p>
                  </a:txBody>
                  <a:tcPr marL="9525" marR="9525" marT="9525" marB="0" anchor="ctr">
                    <a:lnL>
                      <a:noFill/>
                    </a:lnL>
                    <a:lnR>
                      <a:noFill/>
                    </a:lnR>
                    <a:lnT>
                      <a:noFill/>
                    </a:lnT>
                    <a:lnB w="12700" cmpd="sng">
                      <a:noFill/>
                    </a:lnB>
                    <a:lnTlToBr w="12700" cmpd="sng">
                      <a:noFill/>
                      <a:prstDash val="solid"/>
                    </a:lnTlToBr>
                    <a:lnBlToTr w="12700" cmpd="sng">
                      <a:noFill/>
                      <a:prstDash val="solid"/>
                    </a:lnBlToTr>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kumimoji="0" lang="nl-NL" sz="1000" b="0" i="0" u="none" strike="noStrike" kern="1200" cap="none" spc="0" normalizeH="0" baseline="0" noProof="0" dirty="0">
                          <a:ln>
                            <a:noFill/>
                          </a:ln>
                          <a:solidFill>
                            <a:srgbClr val="00B050"/>
                          </a:solidFill>
                          <a:effectLst/>
                          <a:uLnTx/>
                          <a:uFillTx/>
                          <a:latin typeface="Tunga" panose="020B0502040204020203" pitchFamily="34" charset="0"/>
                          <a:ea typeface="+mn-ea"/>
                          <a:cs typeface="Tunga" panose="020B0502040204020203" pitchFamily="34" charset="0"/>
                          <a:sym typeface="Wingdings" panose="05000000000000000000" pitchFamily="2" charset="2"/>
                        </a:rPr>
                        <a:t></a:t>
                      </a:r>
                      <a:endParaRPr kumimoji="0" lang="nl-NL" sz="1000" b="0" i="0" u="none" strike="noStrike" kern="1200" cap="none" spc="0" normalizeH="0" baseline="0" noProof="0" dirty="0">
                        <a:ln>
                          <a:noFill/>
                        </a:ln>
                        <a:solidFill>
                          <a:srgbClr val="00B050"/>
                        </a:solidFill>
                        <a:effectLst/>
                        <a:uLnTx/>
                        <a:uFillTx/>
                        <a:latin typeface="Tunga" panose="020B0502040204020203" pitchFamily="34" charset="0"/>
                        <a:ea typeface="+mn-ea"/>
                        <a:cs typeface="Tunga" panose="020B0502040204020203" pitchFamily="34" charset="0"/>
                      </a:endParaRPr>
                    </a:p>
                  </a:txBody>
                  <a:tcPr marL="9525" marR="9525" marT="9525" marB="0" anchor="ctr">
                    <a:lnL>
                      <a:noFill/>
                    </a:lnL>
                    <a:lnR>
                      <a:noFill/>
                    </a:lnR>
                    <a:lnT>
                      <a:noFill/>
                    </a:lnT>
                    <a:lnB w="12700" cmpd="sng">
                      <a:noFill/>
                    </a:lnB>
                    <a:lnTlToBr w="12700" cmpd="sng">
                      <a:noFill/>
                      <a:prstDash val="solid"/>
                    </a:lnTlToBr>
                    <a:lnBlToTr w="12700" cmpd="sng">
                      <a:noFill/>
                      <a:prstDash val="solid"/>
                    </a:lnBlToTr>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nl-NL" sz="1000" b="0" i="0" u="none" strike="noStrike" dirty="0">
                          <a:solidFill>
                            <a:srgbClr val="00B050"/>
                          </a:solidFill>
                          <a:effectLst/>
                          <a:latin typeface="Tunga" panose="020B0502040204020203" pitchFamily="34" charset="0"/>
                          <a:cs typeface="Tunga" panose="020B0502040204020203" pitchFamily="34" charset="0"/>
                          <a:sym typeface="Wingdings" panose="05000000000000000000" pitchFamily="2" charset="2"/>
                        </a:rPr>
                        <a:t></a:t>
                      </a:r>
                      <a:endParaRPr kumimoji="0" lang="nl-NL" sz="1000" b="0" i="0" u="none" strike="noStrike" kern="1200" cap="none" spc="0" normalizeH="0" baseline="0" noProof="0" dirty="0">
                        <a:ln>
                          <a:noFill/>
                        </a:ln>
                        <a:solidFill>
                          <a:schemeClr val="tx1"/>
                        </a:solidFill>
                        <a:effectLst/>
                        <a:uLnTx/>
                        <a:uFillTx/>
                        <a:latin typeface="Tunga" panose="020B0502040204020203" pitchFamily="34" charset="0"/>
                        <a:ea typeface="+mn-ea"/>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401745415"/>
                  </a:ext>
                </a:extLst>
              </a:tr>
              <a:tr h="290979">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nl-NL" sz="1000" b="0" i="0" u="none" strike="noStrike" kern="1200" cap="none" spc="0" normalizeH="0" baseline="0" noProof="0" dirty="0">
                          <a:ln>
                            <a:noFill/>
                          </a:ln>
                          <a:solidFill>
                            <a:prstClr val="black"/>
                          </a:solidFill>
                          <a:effectLst/>
                          <a:uLnTx/>
                          <a:uFillTx/>
                          <a:latin typeface="Tunga" panose="020B0502040204020203" pitchFamily="34" charset="0"/>
                          <a:ea typeface="+mn-ea"/>
                          <a:cs typeface="Tunga" panose="020B0502040204020203" pitchFamily="34" charset="0"/>
                        </a:rPr>
                        <a:t>Delta</a:t>
                      </a:r>
                    </a:p>
                  </a:txBody>
                  <a:tcPr>
                    <a:lnL>
                      <a:noFill/>
                    </a:lnL>
                    <a:lnR>
                      <a:noFill/>
                    </a:lnR>
                    <a:lnT>
                      <a:noFill/>
                    </a:lnT>
                    <a:lnB w="12700" cmpd="sng">
                      <a:noFill/>
                    </a:lnB>
                    <a:lnTlToBr w="12700" cmpd="sng">
                      <a:noFill/>
                      <a:prstDash val="solid"/>
                    </a:lnTlToBr>
                    <a:lnBlToTr w="12700" cmpd="sng">
                      <a:noFill/>
                      <a:prstDash val="solid"/>
                    </a:lnBlToTr>
                    <a:solidFill>
                      <a:srgbClr val="FF3300">
                        <a:alpha val="20000"/>
                      </a:srgbClr>
                    </a:solidFill>
                  </a:tcPr>
                </a:tc>
                <a:tc>
                  <a:txBody>
                    <a:bodyPr/>
                    <a:lstStyle/>
                    <a:p>
                      <a:pPr marL="0" marR="0" lvl="0" indent="0" algn="l" defTabSz="914400" rtl="0" eaLnBrk="1" fontAlgn="b" latinLnBrk="0" hangingPunct="1">
                        <a:lnSpc>
                          <a:spcPct val="100000"/>
                        </a:lnSpc>
                        <a:spcBef>
                          <a:spcPts val="0"/>
                        </a:spcBef>
                        <a:spcAft>
                          <a:spcPts val="0"/>
                        </a:spcAft>
                        <a:buClrTx/>
                        <a:buSzTx/>
                        <a:buFontTx/>
                        <a:buNone/>
                        <a:tabLst/>
                        <a:defRPr/>
                      </a:pPr>
                      <a:r>
                        <a:rPr kumimoji="0" lang="nl-NL" sz="1000" b="0" i="0" u="none" strike="noStrike" kern="1200" cap="none" spc="0" normalizeH="0" baseline="0" noProof="0" dirty="0">
                          <a:ln>
                            <a:noFill/>
                          </a:ln>
                          <a:solidFill>
                            <a:prstClr val="black"/>
                          </a:solidFill>
                          <a:effectLst/>
                          <a:uLnTx/>
                          <a:uFillTx/>
                          <a:latin typeface="Tunga" panose="020B0502040204020203" pitchFamily="34" charset="0"/>
                          <a:ea typeface="+mn-ea"/>
                          <a:cs typeface="Tunga" panose="020B0502040204020203" pitchFamily="34" charset="0"/>
                        </a:rPr>
                        <a:t>2016-09-04</a:t>
                      </a:r>
                      <a:r>
                        <a:rPr lang="nl-NL" sz="1000" b="0" i="0" u="none" strike="noStrike" dirty="0">
                          <a:solidFill>
                            <a:schemeClr val="tx1"/>
                          </a:solidFill>
                          <a:effectLst/>
                          <a:latin typeface="Tunga" panose="020B0502040204020203" pitchFamily="34" charset="0"/>
                          <a:cs typeface="Tunga" panose="020B0502040204020203" pitchFamily="34" charset="0"/>
                        </a:rPr>
                        <a:t> 13:00-17:00</a:t>
                      </a:r>
                      <a:endParaRPr kumimoji="0" lang="nl-NL" sz="1000" b="0" i="0" u="none" strike="noStrike" kern="1200" cap="none" spc="0" normalizeH="0" baseline="0" noProof="0" dirty="0">
                        <a:ln>
                          <a:noFill/>
                        </a:ln>
                        <a:solidFill>
                          <a:prstClr val="black"/>
                        </a:solidFill>
                        <a:effectLst/>
                        <a:uLnTx/>
                        <a:uFillTx/>
                        <a:latin typeface="Tunga" panose="020B0502040204020203" pitchFamily="34" charset="0"/>
                        <a:ea typeface="+mn-ea"/>
                        <a:cs typeface="Tunga" panose="020B0502040204020203" pitchFamily="34" charset="0"/>
                      </a:endParaRPr>
                    </a:p>
                  </a:txBody>
                  <a:tcPr marL="9525" marR="9525" marT="9525" marB="0" anchor="ctr">
                    <a:lnL>
                      <a:noFill/>
                    </a:lnL>
                    <a:lnR>
                      <a:noFill/>
                    </a:lnR>
                    <a:lnT>
                      <a:noFill/>
                    </a:lnT>
                    <a:lnB w="12700" cmpd="sng">
                      <a:noFill/>
                    </a:lnB>
                    <a:lnTlToBr w="12700" cmpd="sng">
                      <a:noFill/>
                      <a:prstDash val="solid"/>
                    </a:lnTlToBr>
                    <a:lnBlToTr w="12700" cmpd="sng">
                      <a:noFill/>
                      <a:prstDash val="solid"/>
                    </a:lnBlToTr>
                    <a:solidFill>
                      <a:srgbClr val="FF3300">
                        <a:alpha val="20000"/>
                      </a:srgbClr>
                    </a:solidFill>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kumimoji="0" lang="nl-NL" sz="1000" b="0" i="0" u="none" strike="noStrike" kern="1200" cap="none" spc="0" normalizeH="0" baseline="0" noProof="0" dirty="0">
                          <a:ln>
                            <a:noFill/>
                          </a:ln>
                          <a:solidFill>
                            <a:srgbClr val="00B050"/>
                          </a:solidFill>
                          <a:effectLst/>
                          <a:uLnTx/>
                          <a:uFillTx/>
                          <a:latin typeface="Tunga" panose="020B0502040204020203" pitchFamily="34" charset="0"/>
                          <a:ea typeface="+mn-ea"/>
                          <a:cs typeface="Tunga" panose="020B0502040204020203" pitchFamily="34" charset="0"/>
                          <a:sym typeface="Wingdings" panose="05000000000000000000" pitchFamily="2" charset="2"/>
                        </a:rPr>
                        <a:t></a:t>
                      </a:r>
                      <a:endParaRPr kumimoji="0" lang="nl-NL" sz="1000" b="0" i="0" u="none" strike="noStrike" kern="1200" cap="none" spc="0" normalizeH="0" baseline="0" noProof="0" dirty="0">
                        <a:ln>
                          <a:noFill/>
                        </a:ln>
                        <a:solidFill>
                          <a:srgbClr val="00B050"/>
                        </a:solidFill>
                        <a:effectLst/>
                        <a:uLnTx/>
                        <a:uFillTx/>
                        <a:latin typeface="Tunga" panose="020B0502040204020203" pitchFamily="34" charset="0"/>
                        <a:ea typeface="+mn-ea"/>
                        <a:cs typeface="Tunga" panose="020B0502040204020203" pitchFamily="34" charset="0"/>
                      </a:endParaRPr>
                    </a:p>
                  </a:txBody>
                  <a:tcPr marL="9525" marR="9525" marT="9525" marB="0" anchor="ctr">
                    <a:lnL>
                      <a:noFill/>
                    </a:lnL>
                    <a:lnR>
                      <a:noFill/>
                    </a:lnR>
                    <a:lnT>
                      <a:noFill/>
                    </a:lnT>
                    <a:lnB w="12700" cmpd="sng">
                      <a:noFill/>
                    </a:lnB>
                    <a:lnTlToBr w="12700" cmpd="sng">
                      <a:noFill/>
                      <a:prstDash val="solid"/>
                    </a:lnTlToBr>
                    <a:lnBlToTr w="12700" cmpd="sng">
                      <a:noFill/>
                      <a:prstDash val="solid"/>
                    </a:lnBlToTr>
                    <a:solidFill>
                      <a:srgbClr val="FF3300">
                        <a:alpha val="20000"/>
                      </a:srgbClr>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nl-NL" sz="1000" b="0" i="0" u="none" strike="noStrike" dirty="0">
                          <a:solidFill>
                            <a:srgbClr val="00B050"/>
                          </a:solidFill>
                          <a:effectLst/>
                          <a:latin typeface="Tunga" panose="020B0502040204020203" pitchFamily="34" charset="0"/>
                          <a:cs typeface="Tunga" panose="020B0502040204020203" pitchFamily="34" charset="0"/>
                          <a:sym typeface="Wingdings" panose="05000000000000000000" pitchFamily="2" charset="2"/>
                        </a:rPr>
                        <a:t></a:t>
                      </a:r>
                      <a:endParaRPr kumimoji="0" lang="nl-NL" sz="1000" b="0" i="0" u="none" strike="noStrike" kern="1200" cap="none" spc="0" normalizeH="0" baseline="0" noProof="0" dirty="0">
                        <a:ln>
                          <a:noFill/>
                        </a:ln>
                        <a:solidFill>
                          <a:schemeClr val="tx1"/>
                        </a:solidFill>
                        <a:effectLst/>
                        <a:uLnTx/>
                        <a:uFillTx/>
                        <a:latin typeface="Tunga" panose="020B0502040204020203" pitchFamily="34" charset="0"/>
                        <a:ea typeface="+mn-ea"/>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solidFill>
                      <a:srgbClr val="FF3300">
                        <a:alpha val="20000"/>
                      </a:srgbClr>
                    </a:solidFill>
                  </a:tcPr>
                </a:tc>
                <a:extLst>
                  <a:ext uri="{0D108BD9-81ED-4DB2-BD59-A6C34878D82A}">
                    <a16:rowId xmlns:a16="http://schemas.microsoft.com/office/drawing/2014/main" val="1490536927"/>
                  </a:ext>
                </a:extLst>
              </a:tr>
              <a:tr h="290979">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nl-NL" sz="1000" b="0" i="0" u="none" strike="noStrike" kern="1200" cap="none" spc="0" normalizeH="0" baseline="0" noProof="0" dirty="0">
                          <a:ln>
                            <a:noFill/>
                          </a:ln>
                          <a:solidFill>
                            <a:prstClr val="black"/>
                          </a:solidFill>
                          <a:effectLst/>
                          <a:uLnTx/>
                          <a:uFillTx/>
                          <a:latin typeface="Tunga" panose="020B0502040204020203" pitchFamily="34" charset="0"/>
                          <a:ea typeface="+mn-ea"/>
                          <a:cs typeface="Tunga" panose="020B0502040204020203" pitchFamily="34" charset="0"/>
                        </a:rPr>
                        <a:t>APM1</a:t>
                      </a:r>
                    </a:p>
                  </a:txBody>
                  <a:tcPr>
                    <a:lnL>
                      <a:noFill/>
                    </a:lnL>
                    <a:lnR>
                      <a:noFill/>
                    </a:lnR>
                    <a:lnT>
                      <a:noFill/>
                    </a:lnT>
                    <a:lnB w="12700" cmpd="sng">
                      <a:noFill/>
                    </a:lnB>
                    <a:lnTlToBr w="12700" cmpd="sng">
                      <a:noFill/>
                      <a:prstDash val="solid"/>
                    </a:lnTlToBr>
                    <a:lnBlToTr w="12700" cmpd="sng">
                      <a:noFill/>
                      <a:prstDash val="solid"/>
                    </a:lnBlToTr>
                  </a:tcPr>
                </a:tc>
                <a:tc>
                  <a:txBody>
                    <a:bodyPr/>
                    <a:lstStyle/>
                    <a:p>
                      <a:pPr marL="0" marR="0" lvl="0" indent="0" algn="l" defTabSz="914400" rtl="0" eaLnBrk="1" fontAlgn="b" latinLnBrk="0" hangingPunct="1">
                        <a:lnSpc>
                          <a:spcPct val="100000"/>
                        </a:lnSpc>
                        <a:spcBef>
                          <a:spcPts val="0"/>
                        </a:spcBef>
                        <a:spcAft>
                          <a:spcPts val="0"/>
                        </a:spcAft>
                        <a:buClrTx/>
                        <a:buSzTx/>
                        <a:buFontTx/>
                        <a:buNone/>
                        <a:tabLst/>
                        <a:defRPr/>
                      </a:pPr>
                      <a:r>
                        <a:rPr kumimoji="0" lang="nl-NL" sz="1000" b="0" i="0" u="none" strike="noStrike" kern="1200" cap="none" spc="0" normalizeH="0" baseline="0" noProof="0" dirty="0">
                          <a:ln>
                            <a:noFill/>
                          </a:ln>
                          <a:solidFill>
                            <a:prstClr val="black"/>
                          </a:solidFill>
                          <a:effectLst/>
                          <a:uLnTx/>
                          <a:uFillTx/>
                          <a:latin typeface="Tunga" panose="020B0502040204020203" pitchFamily="34" charset="0"/>
                          <a:ea typeface="+mn-ea"/>
                          <a:cs typeface="Tunga" panose="020B0502040204020203" pitchFamily="34" charset="0"/>
                        </a:rPr>
                        <a:t>2016-09-07</a:t>
                      </a:r>
                      <a:r>
                        <a:rPr lang="nl-NL" sz="1000" b="0" i="0" u="none" strike="noStrike" dirty="0">
                          <a:solidFill>
                            <a:schemeClr val="tx1"/>
                          </a:solidFill>
                          <a:effectLst/>
                          <a:latin typeface="Tunga" panose="020B0502040204020203" pitchFamily="34" charset="0"/>
                          <a:cs typeface="Tunga" panose="020B0502040204020203" pitchFamily="34" charset="0"/>
                        </a:rPr>
                        <a:t> 13:00-17:00</a:t>
                      </a:r>
                      <a:endParaRPr kumimoji="0" lang="nl-NL" sz="1000" b="0" i="0" u="none" strike="noStrike" kern="1200" cap="none" spc="0" normalizeH="0" baseline="0" noProof="0" dirty="0">
                        <a:ln>
                          <a:noFill/>
                        </a:ln>
                        <a:solidFill>
                          <a:prstClr val="black"/>
                        </a:solidFill>
                        <a:effectLst/>
                        <a:uLnTx/>
                        <a:uFillTx/>
                        <a:latin typeface="Tunga" panose="020B0502040204020203" pitchFamily="34" charset="0"/>
                        <a:ea typeface="+mn-ea"/>
                        <a:cs typeface="Tunga" panose="020B0502040204020203" pitchFamily="34" charset="0"/>
                      </a:endParaRPr>
                    </a:p>
                  </a:txBody>
                  <a:tcPr marL="9525" marR="9525" marT="9525" marB="0" anchor="ctr">
                    <a:lnL>
                      <a:noFill/>
                    </a:lnL>
                    <a:lnR>
                      <a:noFill/>
                    </a:lnR>
                    <a:lnT>
                      <a:noFill/>
                    </a:lnT>
                    <a:lnB w="12700" cmpd="sng">
                      <a:noFill/>
                    </a:lnB>
                    <a:lnTlToBr w="12700" cmpd="sng">
                      <a:noFill/>
                      <a:prstDash val="solid"/>
                    </a:lnTlToBr>
                    <a:lnBlToTr w="12700" cmpd="sng">
                      <a:noFill/>
                      <a:prstDash val="solid"/>
                    </a:lnBlToTr>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kumimoji="0" lang="nl-NL" sz="1000" b="0" i="0" u="none" strike="noStrike" kern="1200" cap="none" spc="0" normalizeH="0" baseline="0" noProof="0" dirty="0">
                          <a:ln>
                            <a:noFill/>
                          </a:ln>
                          <a:solidFill>
                            <a:srgbClr val="00B050"/>
                          </a:solidFill>
                          <a:effectLst/>
                          <a:uLnTx/>
                          <a:uFillTx/>
                          <a:latin typeface="Tunga" panose="020B0502040204020203" pitchFamily="34" charset="0"/>
                          <a:ea typeface="+mn-ea"/>
                          <a:cs typeface="Tunga" panose="020B0502040204020203" pitchFamily="34" charset="0"/>
                          <a:sym typeface="Wingdings" panose="05000000000000000000" pitchFamily="2" charset="2"/>
                        </a:rPr>
                        <a:t></a:t>
                      </a:r>
                      <a:endParaRPr kumimoji="0" lang="nl-NL" sz="1000" b="0" i="0" u="none" strike="noStrike" kern="1200" cap="none" spc="0" normalizeH="0" baseline="0" noProof="0" dirty="0">
                        <a:ln>
                          <a:noFill/>
                        </a:ln>
                        <a:solidFill>
                          <a:srgbClr val="00B050"/>
                        </a:solidFill>
                        <a:effectLst/>
                        <a:uLnTx/>
                        <a:uFillTx/>
                        <a:latin typeface="Tunga" panose="020B0502040204020203" pitchFamily="34" charset="0"/>
                        <a:ea typeface="+mn-ea"/>
                        <a:cs typeface="Tunga" panose="020B0502040204020203" pitchFamily="34" charset="0"/>
                      </a:endParaRPr>
                    </a:p>
                  </a:txBody>
                  <a:tcPr marL="9525" marR="9525" marT="9525" marB="0" anchor="ctr">
                    <a:lnL>
                      <a:noFill/>
                    </a:lnL>
                    <a:lnR>
                      <a:noFill/>
                    </a:lnR>
                    <a:lnT>
                      <a:noFill/>
                    </a:lnT>
                    <a:lnB w="12700" cmpd="sng">
                      <a:noFill/>
                    </a:lnB>
                    <a:lnTlToBr w="12700" cmpd="sng">
                      <a:noFill/>
                      <a:prstDash val="solid"/>
                    </a:lnTlToBr>
                    <a:lnBlToTr w="12700" cmpd="sng">
                      <a:noFill/>
                      <a:prstDash val="solid"/>
                    </a:lnBlToTr>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nl-NL" sz="1000" b="0" i="0" u="none" strike="noStrike" kern="1200" cap="none" spc="0" normalizeH="0" baseline="0" noProof="0" dirty="0">
                          <a:ln>
                            <a:noFill/>
                          </a:ln>
                          <a:solidFill>
                            <a:schemeClr val="tx1"/>
                          </a:solidFill>
                          <a:effectLst/>
                          <a:uLnTx/>
                          <a:uFillTx/>
                          <a:latin typeface="Tunga" panose="020B0502040204020203" pitchFamily="34" charset="0"/>
                          <a:ea typeface="+mn-ea"/>
                          <a:cs typeface="Tunga" panose="020B0502040204020203" pitchFamily="34" charset="0"/>
                        </a:rPr>
                        <a:t>N/A</a:t>
                      </a:r>
                    </a:p>
                  </a:txBody>
                  <a:tcPr>
                    <a:lnL>
                      <a:noFill/>
                    </a:lnL>
                    <a:lnR>
                      <a:noFill/>
                    </a:lnR>
                    <a:lnT>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1118260733"/>
                  </a:ext>
                </a:extLst>
              </a:tr>
              <a:tr h="290979">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nl-NL" sz="1000" b="0" i="0" u="none" strike="noStrike" kern="1200" cap="none" spc="0" normalizeH="0" baseline="0" noProof="0" dirty="0">
                          <a:ln>
                            <a:noFill/>
                          </a:ln>
                          <a:solidFill>
                            <a:prstClr val="black"/>
                          </a:solidFill>
                          <a:effectLst/>
                          <a:uLnTx/>
                          <a:uFillTx/>
                          <a:latin typeface="Tunga" panose="020B0502040204020203" pitchFamily="34" charset="0"/>
                          <a:ea typeface="+mn-ea"/>
                          <a:cs typeface="Tunga" panose="020B0502040204020203" pitchFamily="34" charset="0"/>
                        </a:rPr>
                        <a:t>Delta</a:t>
                      </a:r>
                    </a:p>
                  </a:txBody>
                  <a:tcPr>
                    <a:lnL>
                      <a:noFill/>
                    </a:lnL>
                    <a:lnR>
                      <a:noFill/>
                    </a:lnR>
                    <a:lnT>
                      <a:noFill/>
                    </a:lnT>
                    <a:lnB w="12700" cmpd="sng">
                      <a:noFill/>
                    </a:lnB>
                    <a:lnTlToBr w="12700" cmpd="sng">
                      <a:noFill/>
                      <a:prstDash val="solid"/>
                    </a:lnTlToBr>
                    <a:lnBlToTr w="12700" cmpd="sng">
                      <a:noFill/>
                      <a:prstDash val="solid"/>
                    </a:lnBlToTr>
                    <a:solidFill>
                      <a:srgbClr val="FF3300">
                        <a:alpha val="20000"/>
                      </a:srgbClr>
                    </a:solidFill>
                  </a:tcPr>
                </a:tc>
                <a:tc>
                  <a:txBody>
                    <a:bodyPr/>
                    <a:lstStyle/>
                    <a:p>
                      <a:pPr marL="0" marR="0" lvl="0" indent="0" algn="l" defTabSz="914400" rtl="0" eaLnBrk="1" fontAlgn="b" latinLnBrk="0" hangingPunct="1">
                        <a:lnSpc>
                          <a:spcPct val="100000"/>
                        </a:lnSpc>
                        <a:spcBef>
                          <a:spcPts val="0"/>
                        </a:spcBef>
                        <a:spcAft>
                          <a:spcPts val="0"/>
                        </a:spcAft>
                        <a:buClrTx/>
                        <a:buSzTx/>
                        <a:buFontTx/>
                        <a:buNone/>
                        <a:tabLst/>
                        <a:defRPr/>
                      </a:pPr>
                      <a:r>
                        <a:rPr kumimoji="0" lang="nl-NL" sz="1000" b="0" i="0" u="none" strike="noStrike" kern="1200" cap="none" spc="0" normalizeH="0" baseline="0" noProof="0" dirty="0">
                          <a:ln>
                            <a:noFill/>
                          </a:ln>
                          <a:solidFill>
                            <a:prstClr val="black"/>
                          </a:solidFill>
                          <a:effectLst/>
                          <a:uLnTx/>
                          <a:uFillTx/>
                          <a:latin typeface="Tunga" panose="020B0502040204020203" pitchFamily="34" charset="0"/>
                          <a:ea typeface="+mn-ea"/>
                          <a:cs typeface="Tunga" panose="020B0502040204020203" pitchFamily="34" charset="0"/>
                        </a:rPr>
                        <a:t>2016-09-06</a:t>
                      </a:r>
                      <a:r>
                        <a:rPr lang="nl-NL" sz="1000" b="0" i="0" u="none" strike="noStrike" dirty="0">
                          <a:solidFill>
                            <a:schemeClr val="tx1"/>
                          </a:solidFill>
                          <a:effectLst/>
                          <a:latin typeface="Tunga" panose="020B0502040204020203" pitchFamily="34" charset="0"/>
                          <a:cs typeface="Tunga" panose="020B0502040204020203" pitchFamily="34" charset="0"/>
                        </a:rPr>
                        <a:t> 13:00-17:00</a:t>
                      </a:r>
                      <a:endParaRPr kumimoji="0" lang="nl-NL" sz="1000" b="0" i="0" u="none" strike="noStrike" kern="1200" cap="none" spc="0" normalizeH="0" baseline="0" noProof="0" dirty="0">
                        <a:ln>
                          <a:noFill/>
                        </a:ln>
                        <a:solidFill>
                          <a:prstClr val="black"/>
                        </a:solidFill>
                        <a:effectLst/>
                        <a:uLnTx/>
                        <a:uFillTx/>
                        <a:latin typeface="Tunga" panose="020B0502040204020203" pitchFamily="34" charset="0"/>
                        <a:ea typeface="+mn-ea"/>
                        <a:cs typeface="Tunga" panose="020B0502040204020203" pitchFamily="34" charset="0"/>
                      </a:endParaRPr>
                    </a:p>
                  </a:txBody>
                  <a:tcPr marL="9525" marR="9525" marT="9525" marB="0" anchor="ctr">
                    <a:lnL>
                      <a:noFill/>
                    </a:lnL>
                    <a:lnR>
                      <a:noFill/>
                    </a:lnR>
                    <a:lnT>
                      <a:noFill/>
                    </a:lnT>
                    <a:lnB w="12700" cmpd="sng">
                      <a:noFill/>
                    </a:lnB>
                    <a:lnTlToBr w="12700" cmpd="sng">
                      <a:noFill/>
                      <a:prstDash val="solid"/>
                    </a:lnTlToBr>
                    <a:lnBlToTr w="12700" cmpd="sng">
                      <a:noFill/>
                      <a:prstDash val="solid"/>
                    </a:lnBlToTr>
                    <a:solidFill>
                      <a:srgbClr val="FF3300">
                        <a:alpha val="20000"/>
                      </a:srgbClr>
                    </a:solidFill>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kumimoji="0" lang="nl-NL" sz="1000" b="0" i="0" u="none" strike="noStrike" kern="1200" cap="none" spc="0" normalizeH="0" baseline="0" noProof="0" dirty="0">
                          <a:ln>
                            <a:noFill/>
                          </a:ln>
                          <a:solidFill>
                            <a:srgbClr val="00B050"/>
                          </a:solidFill>
                          <a:effectLst/>
                          <a:uLnTx/>
                          <a:uFillTx/>
                          <a:latin typeface="Tunga" panose="020B0502040204020203" pitchFamily="34" charset="0"/>
                          <a:ea typeface="+mn-ea"/>
                          <a:cs typeface="Tunga" panose="020B0502040204020203" pitchFamily="34" charset="0"/>
                          <a:sym typeface="Wingdings" panose="05000000000000000000" pitchFamily="2" charset="2"/>
                        </a:rPr>
                        <a:t></a:t>
                      </a:r>
                      <a:endParaRPr kumimoji="0" lang="nl-NL" sz="1000" b="0" i="0" u="none" strike="noStrike" kern="1200" cap="none" spc="0" normalizeH="0" baseline="0" noProof="0" dirty="0">
                        <a:ln>
                          <a:noFill/>
                        </a:ln>
                        <a:solidFill>
                          <a:srgbClr val="00B050"/>
                        </a:solidFill>
                        <a:effectLst/>
                        <a:uLnTx/>
                        <a:uFillTx/>
                        <a:latin typeface="Tunga" panose="020B0502040204020203" pitchFamily="34" charset="0"/>
                        <a:ea typeface="+mn-ea"/>
                        <a:cs typeface="Tunga" panose="020B0502040204020203" pitchFamily="34" charset="0"/>
                      </a:endParaRPr>
                    </a:p>
                  </a:txBody>
                  <a:tcPr marL="9525" marR="9525" marT="9525" marB="0" anchor="ctr">
                    <a:lnL>
                      <a:noFill/>
                    </a:lnL>
                    <a:lnR>
                      <a:noFill/>
                    </a:lnR>
                    <a:lnT>
                      <a:noFill/>
                    </a:lnT>
                    <a:lnB w="12700" cmpd="sng">
                      <a:noFill/>
                    </a:lnB>
                    <a:lnTlToBr w="12700" cmpd="sng">
                      <a:noFill/>
                      <a:prstDash val="solid"/>
                    </a:lnTlToBr>
                    <a:lnBlToTr w="12700" cmpd="sng">
                      <a:noFill/>
                      <a:prstDash val="solid"/>
                    </a:lnBlToTr>
                    <a:solidFill>
                      <a:srgbClr val="FF3300">
                        <a:alpha val="20000"/>
                      </a:srgbClr>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nl-NL" sz="1000" b="0" i="0" u="none" strike="noStrike" kern="1200" cap="none" spc="0" normalizeH="0" baseline="0" noProof="0" dirty="0">
                          <a:ln>
                            <a:noFill/>
                          </a:ln>
                          <a:solidFill>
                            <a:schemeClr val="tx1"/>
                          </a:solidFill>
                          <a:effectLst/>
                          <a:uLnTx/>
                          <a:uFillTx/>
                          <a:latin typeface="Tunga" panose="020B0502040204020203" pitchFamily="34" charset="0"/>
                          <a:ea typeface="+mn-ea"/>
                          <a:cs typeface="Tunga" panose="020B0502040204020203" pitchFamily="34" charset="0"/>
                        </a:rPr>
                        <a:t>N/A</a:t>
                      </a:r>
                    </a:p>
                  </a:txBody>
                  <a:tcPr>
                    <a:lnL>
                      <a:noFill/>
                    </a:lnL>
                    <a:lnR>
                      <a:noFill/>
                    </a:lnR>
                    <a:lnT>
                      <a:noFill/>
                    </a:lnT>
                    <a:lnB w="12700" cmpd="sng">
                      <a:noFill/>
                    </a:lnB>
                    <a:lnTlToBr w="12700" cmpd="sng">
                      <a:noFill/>
                      <a:prstDash val="solid"/>
                    </a:lnTlToBr>
                    <a:lnBlToTr w="12700" cmpd="sng">
                      <a:noFill/>
                      <a:prstDash val="solid"/>
                    </a:lnBlToTr>
                    <a:solidFill>
                      <a:srgbClr val="FF3300">
                        <a:alpha val="20000"/>
                      </a:srgbClr>
                    </a:solidFill>
                  </a:tcPr>
                </a:tc>
                <a:extLst>
                  <a:ext uri="{0D108BD9-81ED-4DB2-BD59-A6C34878D82A}">
                    <a16:rowId xmlns:a16="http://schemas.microsoft.com/office/drawing/2014/main" val="1520971172"/>
                  </a:ext>
                </a:extLst>
              </a:tr>
              <a:tr h="290979">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nl-NL" sz="1000" b="0" i="0" u="none" strike="noStrike" kern="1200" cap="none" spc="0" normalizeH="0" baseline="0" noProof="0" dirty="0" err="1">
                          <a:ln>
                            <a:noFill/>
                          </a:ln>
                          <a:solidFill>
                            <a:prstClr val="black"/>
                          </a:solidFill>
                          <a:effectLst/>
                          <a:uLnTx/>
                          <a:uFillTx/>
                          <a:latin typeface="Tunga" panose="020B0502040204020203" pitchFamily="34" charset="0"/>
                          <a:ea typeface="+mn-ea"/>
                          <a:cs typeface="Tunga" panose="020B0502040204020203" pitchFamily="34" charset="0"/>
                        </a:rPr>
                        <a:t>Euromax</a:t>
                      </a:r>
                      <a:endParaRPr kumimoji="0" lang="nl-NL" sz="1000" b="0" i="0" u="none" strike="noStrike" kern="1200" cap="none" spc="0" normalizeH="0" baseline="0" noProof="0" dirty="0">
                        <a:ln>
                          <a:noFill/>
                        </a:ln>
                        <a:solidFill>
                          <a:prstClr val="black"/>
                        </a:solidFill>
                        <a:effectLst/>
                        <a:uLnTx/>
                        <a:uFillTx/>
                        <a:latin typeface="Tunga" panose="020B0502040204020203" pitchFamily="34" charset="0"/>
                        <a:ea typeface="+mn-ea"/>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tc>
                  <a:txBody>
                    <a:bodyPr/>
                    <a:lstStyle/>
                    <a:p>
                      <a:pPr marL="0" marR="0" lvl="0" indent="0" algn="l" defTabSz="914400" rtl="0" eaLnBrk="1" fontAlgn="b" latinLnBrk="0" hangingPunct="1">
                        <a:lnSpc>
                          <a:spcPct val="100000"/>
                        </a:lnSpc>
                        <a:spcBef>
                          <a:spcPts val="0"/>
                        </a:spcBef>
                        <a:spcAft>
                          <a:spcPts val="0"/>
                        </a:spcAft>
                        <a:buClrTx/>
                        <a:buSzTx/>
                        <a:buFontTx/>
                        <a:buNone/>
                        <a:tabLst/>
                        <a:defRPr/>
                      </a:pPr>
                      <a:r>
                        <a:rPr kumimoji="0" lang="nl-NL" sz="1000" b="0" i="0" u="none" strike="noStrike" kern="1200" cap="none" spc="0" normalizeH="0" baseline="0" noProof="0" dirty="0">
                          <a:ln>
                            <a:noFill/>
                          </a:ln>
                          <a:solidFill>
                            <a:prstClr val="black"/>
                          </a:solidFill>
                          <a:effectLst/>
                          <a:uLnTx/>
                          <a:uFillTx/>
                          <a:latin typeface="Tunga" panose="020B0502040204020203" pitchFamily="34" charset="0"/>
                          <a:ea typeface="+mn-ea"/>
                          <a:cs typeface="Tunga" panose="020B0502040204020203" pitchFamily="34" charset="0"/>
                        </a:rPr>
                        <a:t>2016-09-04</a:t>
                      </a:r>
                      <a:r>
                        <a:rPr lang="nl-NL" sz="1000" b="0" i="0" u="none" strike="noStrike" dirty="0">
                          <a:solidFill>
                            <a:schemeClr val="tx1"/>
                          </a:solidFill>
                          <a:effectLst/>
                          <a:latin typeface="Tunga" panose="020B0502040204020203" pitchFamily="34" charset="0"/>
                          <a:cs typeface="Tunga" panose="020B0502040204020203" pitchFamily="34" charset="0"/>
                        </a:rPr>
                        <a:t> 13:00-17:00</a:t>
                      </a:r>
                      <a:endParaRPr kumimoji="0" lang="nl-NL" sz="1000" b="0" i="0" u="none" strike="noStrike" kern="1200" cap="none" spc="0" normalizeH="0" baseline="0" noProof="0" dirty="0">
                        <a:ln>
                          <a:noFill/>
                        </a:ln>
                        <a:solidFill>
                          <a:prstClr val="black"/>
                        </a:solidFill>
                        <a:effectLst/>
                        <a:uLnTx/>
                        <a:uFillTx/>
                        <a:latin typeface="Tunga" panose="020B0502040204020203" pitchFamily="34" charset="0"/>
                        <a:ea typeface="+mn-ea"/>
                        <a:cs typeface="Tunga" panose="020B0502040204020203" pitchFamily="34" charset="0"/>
                      </a:endParaRPr>
                    </a:p>
                  </a:txBody>
                  <a:tcPr marL="9525" marR="9525" marT="9525" marB="0" anchor="ctr">
                    <a:lnL>
                      <a:noFill/>
                    </a:lnL>
                    <a:lnR>
                      <a:noFill/>
                    </a:lnR>
                    <a:lnT>
                      <a:noFill/>
                    </a:lnT>
                    <a:lnB w="12700" cmpd="sng">
                      <a:noFill/>
                    </a:lnB>
                    <a:lnTlToBr w="12700" cmpd="sng">
                      <a:noFill/>
                      <a:prstDash val="solid"/>
                    </a:lnTlToBr>
                    <a:lnBlToTr w="12700" cmpd="sng">
                      <a:noFill/>
                      <a:prstDash val="solid"/>
                    </a:lnBlToTr>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kumimoji="0" lang="nl-NL" sz="1000" b="0" i="0" u="none" strike="noStrike" kern="1200" cap="none" spc="0" normalizeH="0" baseline="0" noProof="0" dirty="0">
                          <a:ln>
                            <a:noFill/>
                          </a:ln>
                          <a:solidFill>
                            <a:srgbClr val="00B050"/>
                          </a:solidFill>
                          <a:effectLst/>
                          <a:uLnTx/>
                          <a:uFillTx/>
                          <a:latin typeface="Tunga" panose="020B0502040204020203" pitchFamily="34" charset="0"/>
                          <a:ea typeface="+mn-ea"/>
                          <a:cs typeface="Tunga" panose="020B0502040204020203" pitchFamily="34" charset="0"/>
                          <a:sym typeface="Wingdings" panose="05000000000000000000" pitchFamily="2" charset="2"/>
                        </a:rPr>
                        <a:t></a:t>
                      </a:r>
                      <a:endParaRPr kumimoji="0" lang="nl-NL" sz="1000" b="0" i="0" u="none" strike="noStrike" kern="1200" cap="none" spc="0" normalizeH="0" baseline="0" noProof="0" dirty="0">
                        <a:ln>
                          <a:noFill/>
                        </a:ln>
                        <a:solidFill>
                          <a:srgbClr val="00B050"/>
                        </a:solidFill>
                        <a:effectLst/>
                        <a:uLnTx/>
                        <a:uFillTx/>
                        <a:latin typeface="Tunga" panose="020B0502040204020203" pitchFamily="34" charset="0"/>
                        <a:ea typeface="+mn-ea"/>
                        <a:cs typeface="Tunga" panose="020B0502040204020203" pitchFamily="34" charset="0"/>
                      </a:endParaRPr>
                    </a:p>
                  </a:txBody>
                  <a:tcPr marL="9525" marR="9525" marT="9525" marB="0" anchor="ctr">
                    <a:lnL>
                      <a:noFill/>
                    </a:lnL>
                    <a:lnR>
                      <a:noFill/>
                    </a:lnR>
                    <a:lnT>
                      <a:noFill/>
                    </a:lnT>
                    <a:lnB w="12700" cmpd="sng">
                      <a:noFill/>
                    </a:lnB>
                    <a:lnTlToBr w="12700" cmpd="sng">
                      <a:noFill/>
                      <a:prstDash val="solid"/>
                    </a:lnTlToBr>
                    <a:lnBlToTr w="12700" cmpd="sng">
                      <a:noFill/>
                      <a:prstDash val="solid"/>
                    </a:lnBlToTr>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nl-NL" sz="1000" b="0" i="0" u="none" strike="noStrike" kern="1200" cap="none" spc="0" normalizeH="0" baseline="0" noProof="0">
                          <a:ln>
                            <a:noFill/>
                          </a:ln>
                          <a:solidFill>
                            <a:srgbClr val="00B050"/>
                          </a:solidFill>
                          <a:effectLst/>
                          <a:uLnTx/>
                          <a:uFillTx/>
                          <a:latin typeface="Tunga" panose="020B0502040204020203" pitchFamily="34" charset="0"/>
                          <a:ea typeface="+mn-ea"/>
                          <a:cs typeface="Tunga" panose="020B0502040204020203" pitchFamily="34" charset="0"/>
                          <a:sym typeface="Wingdings" panose="05000000000000000000" pitchFamily="2" charset="2"/>
                        </a:rPr>
                        <a:t></a:t>
                      </a:r>
                      <a:endParaRPr kumimoji="0" lang="nl-NL" sz="1000" b="0" i="0" u="none" strike="noStrike" kern="1200" cap="none" spc="0" normalizeH="0" baseline="0" noProof="0" dirty="0">
                        <a:ln>
                          <a:noFill/>
                        </a:ln>
                        <a:solidFill>
                          <a:prstClr val="black"/>
                        </a:solidFill>
                        <a:effectLst/>
                        <a:uLnTx/>
                        <a:uFillTx/>
                        <a:latin typeface="Tunga" panose="020B0502040204020203" pitchFamily="34" charset="0"/>
                        <a:ea typeface="+mn-ea"/>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1969266291"/>
                  </a:ext>
                </a:extLst>
              </a:tr>
              <a:tr h="290979">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nl-NL" sz="1000" b="0" i="0" u="none" strike="noStrike" kern="1200" cap="none" spc="0" normalizeH="0" baseline="0" noProof="0" dirty="0">
                          <a:ln>
                            <a:noFill/>
                          </a:ln>
                          <a:solidFill>
                            <a:prstClr val="black"/>
                          </a:solidFill>
                          <a:effectLst/>
                          <a:uLnTx/>
                          <a:uFillTx/>
                          <a:latin typeface="Tunga" panose="020B0502040204020203" pitchFamily="34" charset="0"/>
                          <a:ea typeface="+mn-ea"/>
                          <a:cs typeface="Tunga" panose="020B0502040204020203" pitchFamily="34" charset="0"/>
                        </a:rPr>
                        <a:t>APM2</a:t>
                      </a:r>
                    </a:p>
                  </a:txBody>
                  <a:tcPr>
                    <a:lnL>
                      <a:noFill/>
                    </a:lnL>
                    <a:lnR>
                      <a:noFill/>
                    </a:lnR>
                    <a:lnT>
                      <a:noFill/>
                    </a:lnT>
                    <a:lnB w="12700" cmpd="sng">
                      <a:noFill/>
                    </a:lnB>
                    <a:lnTlToBr w="12700" cmpd="sng">
                      <a:noFill/>
                      <a:prstDash val="solid"/>
                    </a:lnTlToBr>
                    <a:lnBlToTr w="12700" cmpd="sng">
                      <a:noFill/>
                      <a:prstDash val="solid"/>
                    </a:lnBlToTr>
                    <a:solidFill>
                      <a:srgbClr val="FF3300">
                        <a:alpha val="20000"/>
                      </a:srgbClr>
                    </a:solidFill>
                  </a:tcPr>
                </a:tc>
                <a:tc>
                  <a:txBody>
                    <a:bodyPr/>
                    <a:lstStyle/>
                    <a:p>
                      <a:pPr marL="0" marR="0" lvl="0" indent="0" algn="l" defTabSz="914400" rtl="0" eaLnBrk="1" fontAlgn="b" latinLnBrk="0" hangingPunct="1">
                        <a:lnSpc>
                          <a:spcPct val="100000"/>
                        </a:lnSpc>
                        <a:spcBef>
                          <a:spcPts val="0"/>
                        </a:spcBef>
                        <a:spcAft>
                          <a:spcPts val="0"/>
                        </a:spcAft>
                        <a:buClrTx/>
                        <a:buSzTx/>
                        <a:buFontTx/>
                        <a:buNone/>
                        <a:tabLst/>
                        <a:defRPr/>
                      </a:pPr>
                      <a:r>
                        <a:rPr kumimoji="0" lang="nl-NL" sz="1000" b="0" i="0" u="none" strike="noStrike" kern="1200" cap="none" spc="0" normalizeH="0" baseline="0" noProof="0" dirty="0">
                          <a:ln>
                            <a:noFill/>
                          </a:ln>
                          <a:solidFill>
                            <a:prstClr val="black"/>
                          </a:solidFill>
                          <a:effectLst/>
                          <a:uLnTx/>
                          <a:uFillTx/>
                          <a:latin typeface="Tunga" panose="020B0502040204020203" pitchFamily="34" charset="0"/>
                          <a:ea typeface="+mn-ea"/>
                          <a:cs typeface="Tunga" panose="020B0502040204020203" pitchFamily="34" charset="0"/>
                        </a:rPr>
                        <a:t>2016-09-04</a:t>
                      </a:r>
                      <a:r>
                        <a:rPr lang="nl-NL" sz="1000" b="0" i="0" u="none" strike="noStrike" dirty="0">
                          <a:solidFill>
                            <a:schemeClr val="tx1"/>
                          </a:solidFill>
                          <a:effectLst/>
                          <a:latin typeface="Tunga" panose="020B0502040204020203" pitchFamily="34" charset="0"/>
                          <a:cs typeface="Tunga" panose="020B0502040204020203" pitchFamily="34" charset="0"/>
                        </a:rPr>
                        <a:t> 13:00-17:00</a:t>
                      </a:r>
                      <a:endParaRPr kumimoji="0" lang="nl-NL" sz="1000" b="0" i="0" u="none" strike="noStrike" kern="1200" cap="none" spc="0" normalizeH="0" baseline="0" noProof="0" dirty="0">
                        <a:ln>
                          <a:noFill/>
                        </a:ln>
                        <a:solidFill>
                          <a:prstClr val="black"/>
                        </a:solidFill>
                        <a:effectLst/>
                        <a:uLnTx/>
                        <a:uFillTx/>
                        <a:latin typeface="Tunga" panose="020B0502040204020203" pitchFamily="34" charset="0"/>
                        <a:ea typeface="+mn-ea"/>
                        <a:cs typeface="Tunga" panose="020B0502040204020203" pitchFamily="34" charset="0"/>
                      </a:endParaRPr>
                    </a:p>
                  </a:txBody>
                  <a:tcPr marL="9525" marR="9525" marT="9525" marB="0" anchor="ctr">
                    <a:lnL>
                      <a:noFill/>
                    </a:lnL>
                    <a:lnR>
                      <a:noFill/>
                    </a:lnR>
                    <a:lnT>
                      <a:noFill/>
                    </a:lnT>
                    <a:lnB w="12700" cmpd="sng">
                      <a:noFill/>
                    </a:lnB>
                    <a:lnTlToBr w="12700" cmpd="sng">
                      <a:noFill/>
                      <a:prstDash val="solid"/>
                    </a:lnTlToBr>
                    <a:lnBlToTr w="12700" cmpd="sng">
                      <a:noFill/>
                      <a:prstDash val="solid"/>
                    </a:lnBlToTr>
                    <a:solidFill>
                      <a:srgbClr val="FF3300">
                        <a:alpha val="20000"/>
                      </a:srgbClr>
                    </a:solidFill>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kumimoji="0" lang="nl-NL" sz="1000" b="0" i="0" u="none" strike="noStrike" kern="1200" cap="none" spc="0" normalizeH="0" baseline="0" noProof="0" dirty="0">
                          <a:ln>
                            <a:noFill/>
                          </a:ln>
                          <a:solidFill>
                            <a:srgbClr val="00B050"/>
                          </a:solidFill>
                          <a:effectLst/>
                          <a:uLnTx/>
                          <a:uFillTx/>
                          <a:latin typeface="Tunga" panose="020B0502040204020203" pitchFamily="34" charset="0"/>
                          <a:ea typeface="+mn-ea"/>
                          <a:cs typeface="Tunga" panose="020B0502040204020203" pitchFamily="34" charset="0"/>
                          <a:sym typeface="Wingdings" panose="05000000000000000000" pitchFamily="2" charset="2"/>
                        </a:rPr>
                        <a:t></a:t>
                      </a:r>
                      <a:endParaRPr kumimoji="0" lang="nl-NL" sz="1000" b="0" i="0" u="none" strike="noStrike" kern="1200" cap="none" spc="0" normalizeH="0" baseline="0" noProof="0" dirty="0">
                        <a:ln>
                          <a:noFill/>
                        </a:ln>
                        <a:solidFill>
                          <a:srgbClr val="00B050"/>
                        </a:solidFill>
                        <a:effectLst/>
                        <a:uLnTx/>
                        <a:uFillTx/>
                        <a:latin typeface="Tunga" panose="020B0502040204020203" pitchFamily="34" charset="0"/>
                        <a:ea typeface="+mn-ea"/>
                        <a:cs typeface="Tunga" panose="020B0502040204020203" pitchFamily="34" charset="0"/>
                      </a:endParaRPr>
                    </a:p>
                  </a:txBody>
                  <a:tcPr marL="9525" marR="9525" marT="9525" marB="0" anchor="ctr">
                    <a:lnL>
                      <a:noFill/>
                    </a:lnL>
                    <a:lnR>
                      <a:noFill/>
                    </a:lnR>
                    <a:lnT>
                      <a:noFill/>
                    </a:lnT>
                    <a:lnB w="12700" cmpd="sng">
                      <a:noFill/>
                    </a:lnB>
                    <a:lnTlToBr w="12700" cmpd="sng">
                      <a:noFill/>
                      <a:prstDash val="solid"/>
                    </a:lnTlToBr>
                    <a:lnBlToTr w="12700" cmpd="sng">
                      <a:noFill/>
                      <a:prstDash val="solid"/>
                    </a:lnBlToTr>
                    <a:solidFill>
                      <a:srgbClr val="FF3300">
                        <a:alpha val="20000"/>
                      </a:srgbClr>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nl-NL" sz="1000" b="0" i="0" u="none" strike="noStrike" kern="1200" cap="none" spc="0" normalizeH="0" baseline="0" noProof="0" dirty="0">
                          <a:ln>
                            <a:noFill/>
                          </a:ln>
                          <a:solidFill>
                            <a:srgbClr val="00B050"/>
                          </a:solidFill>
                          <a:effectLst/>
                          <a:uLnTx/>
                          <a:uFillTx/>
                          <a:latin typeface="Tunga" panose="020B0502040204020203" pitchFamily="34" charset="0"/>
                          <a:ea typeface="+mn-ea"/>
                          <a:cs typeface="Tunga" panose="020B0502040204020203" pitchFamily="34" charset="0"/>
                          <a:sym typeface="Wingdings" panose="05000000000000000000" pitchFamily="2" charset="2"/>
                        </a:rPr>
                        <a:t></a:t>
                      </a:r>
                      <a:endParaRPr kumimoji="0" lang="nl-NL" sz="1000" b="0" i="0" u="none" strike="noStrike" kern="1200" cap="none" spc="0" normalizeH="0" baseline="0" noProof="0" dirty="0">
                        <a:ln>
                          <a:noFill/>
                        </a:ln>
                        <a:solidFill>
                          <a:prstClr val="black"/>
                        </a:solidFill>
                        <a:effectLst/>
                        <a:uLnTx/>
                        <a:uFillTx/>
                        <a:latin typeface="Tunga" panose="020B0502040204020203" pitchFamily="34" charset="0"/>
                        <a:ea typeface="+mn-ea"/>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solidFill>
                      <a:srgbClr val="FF3300">
                        <a:alpha val="20000"/>
                      </a:srgbClr>
                    </a:solidFill>
                  </a:tcPr>
                </a:tc>
                <a:extLst>
                  <a:ext uri="{0D108BD9-81ED-4DB2-BD59-A6C34878D82A}">
                    <a16:rowId xmlns:a16="http://schemas.microsoft.com/office/drawing/2014/main" val="4092043339"/>
                  </a:ext>
                </a:extLst>
              </a:tr>
              <a:tr h="290979">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nl-NL" sz="1000" b="0" i="0" u="none" strike="noStrike" kern="1200" cap="none" spc="0" normalizeH="0" baseline="0" noProof="0" dirty="0">
                          <a:ln>
                            <a:noFill/>
                          </a:ln>
                          <a:solidFill>
                            <a:prstClr val="black"/>
                          </a:solidFill>
                          <a:effectLst/>
                          <a:uLnTx/>
                          <a:uFillTx/>
                          <a:latin typeface="Tunga" panose="020B0502040204020203" pitchFamily="34" charset="0"/>
                          <a:ea typeface="+mn-ea"/>
                          <a:cs typeface="Tunga" panose="020B0502040204020203" pitchFamily="34" charset="0"/>
                        </a:rPr>
                        <a:t>RWG</a:t>
                      </a:r>
                    </a:p>
                  </a:txBody>
                  <a:tcPr>
                    <a:lnL>
                      <a:noFill/>
                    </a:lnL>
                    <a:lnR>
                      <a:noFill/>
                    </a:lnR>
                    <a:lnT>
                      <a:noFill/>
                    </a:lnT>
                    <a:lnB w="12700" cmpd="sng">
                      <a:noFill/>
                    </a:lnB>
                    <a:lnTlToBr w="12700" cmpd="sng">
                      <a:noFill/>
                      <a:prstDash val="solid"/>
                    </a:lnTlToBr>
                    <a:lnBlToTr w="12700" cmpd="sng">
                      <a:noFill/>
                      <a:prstDash val="solid"/>
                    </a:lnBlToTr>
                  </a:tcPr>
                </a:tc>
                <a:tc>
                  <a:txBody>
                    <a:bodyPr/>
                    <a:lstStyle/>
                    <a:p>
                      <a:pPr marL="0" marR="0" lvl="0" indent="0" algn="l" defTabSz="914400" rtl="0" eaLnBrk="1" fontAlgn="b" latinLnBrk="0" hangingPunct="1">
                        <a:lnSpc>
                          <a:spcPct val="100000"/>
                        </a:lnSpc>
                        <a:spcBef>
                          <a:spcPts val="0"/>
                        </a:spcBef>
                        <a:spcAft>
                          <a:spcPts val="0"/>
                        </a:spcAft>
                        <a:buClrTx/>
                        <a:buSzTx/>
                        <a:buFontTx/>
                        <a:buNone/>
                        <a:tabLst/>
                        <a:defRPr/>
                      </a:pPr>
                      <a:r>
                        <a:rPr kumimoji="0" lang="nl-NL" sz="1000" b="0" i="0" u="none" strike="noStrike" kern="1200" cap="none" spc="0" normalizeH="0" baseline="0" noProof="0" dirty="0">
                          <a:ln>
                            <a:noFill/>
                          </a:ln>
                          <a:solidFill>
                            <a:prstClr val="black"/>
                          </a:solidFill>
                          <a:effectLst/>
                          <a:uLnTx/>
                          <a:uFillTx/>
                          <a:latin typeface="Tunga" panose="020B0502040204020203" pitchFamily="34" charset="0"/>
                          <a:ea typeface="+mn-ea"/>
                          <a:cs typeface="Tunga" panose="020B0502040204020203" pitchFamily="34" charset="0"/>
                        </a:rPr>
                        <a:t>2016-09-05</a:t>
                      </a:r>
                      <a:r>
                        <a:rPr lang="nl-NL" sz="1000" b="0" i="0" u="none" strike="noStrike" dirty="0">
                          <a:solidFill>
                            <a:schemeClr val="tx1"/>
                          </a:solidFill>
                          <a:effectLst/>
                          <a:latin typeface="Tunga" panose="020B0502040204020203" pitchFamily="34" charset="0"/>
                          <a:cs typeface="Tunga" panose="020B0502040204020203" pitchFamily="34" charset="0"/>
                        </a:rPr>
                        <a:t> 13:00-17:00</a:t>
                      </a:r>
                      <a:endParaRPr kumimoji="0" lang="nl-NL" sz="1000" b="0" i="0" u="none" strike="noStrike" kern="1200" cap="none" spc="0" normalizeH="0" baseline="0" noProof="0" dirty="0">
                        <a:ln>
                          <a:noFill/>
                        </a:ln>
                        <a:solidFill>
                          <a:prstClr val="black"/>
                        </a:solidFill>
                        <a:effectLst/>
                        <a:uLnTx/>
                        <a:uFillTx/>
                        <a:latin typeface="Tunga" panose="020B0502040204020203" pitchFamily="34" charset="0"/>
                        <a:ea typeface="+mn-ea"/>
                        <a:cs typeface="Tunga" panose="020B0502040204020203" pitchFamily="34" charset="0"/>
                      </a:endParaRPr>
                    </a:p>
                  </a:txBody>
                  <a:tcPr marL="9525" marR="9525" marT="9525" marB="0" anchor="ctr">
                    <a:lnL>
                      <a:noFill/>
                    </a:lnL>
                    <a:lnR>
                      <a:noFill/>
                    </a:lnR>
                    <a:lnT>
                      <a:noFill/>
                    </a:lnT>
                    <a:lnB w="12700" cmpd="sng">
                      <a:noFill/>
                    </a:lnB>
                    <a:lnTlToBr w="12700" cmpd="sng">
                      <a:noFill/>
                      <a:prstDash val="solid"/>
                    </a:lnTlToBr>
                    <a:lnBlToTr w="12700" cmpd="sng">
                      <a:noFill/>
                      <a:prstDash val="solid"/>
                    </a:lnBlToTr>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kumimoji="0" lang="nl-NL" sz="1000" b="0" i="0" u="none" strike="noStrike" kern="1200" cap="none" spc="0" normalizeH="0" baseline="0" noProof="0" dirty="0">
                          <a:ln>
                            <a:noFill/>
                          </a:ln>
                          <a:solidFill>
                            <a:srgbClr val="00B050"/>
                          </a:solidFill>
                          <a:effectLst/>
                          <a:uLnTx/>
                          <a:uFillTx/>
                          <a:latin typeface="Tunga" panose="020B0502040204020203" pitchFamily="34" charset="0"/>
                          <a:ea typeface="+mn-ea"/>
                          <a:cs typeface="Tunga" panose="020B0502040204020203" pitchFamily="34" charset="0"/>
                          <a:sym typeface="Wingdings" panose="05000000000000000000" pitchFamily="2" charset="2"/>
                        </a:rPr>
                        <a:t></a:t>
                      </a:r>
                      <a:endParaRPr kumimoji="0" lang="nl-NL" sz="1000" b="0" i="0" u="none" strike="noStrike" kern="1200" cap="none" spc="0" normalizeH="0" baseline="0" noProof="0" dirty="0">
                        <a:ln>
                          <a:noFill/>
                        </a:ln>
                        <a:solidFill>
                          <a:srgbClr val="00B050"/>
                        </a:solidFill>
                        <a:effectLst/>
                        <a:uLnTx/>
                        <a:uFillTx/>
                        <a:latin typeface="Tunga" panose="020B0502040204020203" pitchFamily="34" charset="0"/>
                        <a:ea typeface="+mn-ea"/>
                        <a:cs typeface="Tunga" panose="020B0502040204020203" pitchFamily="34" charset="0"/>
                      </a:endParaRPr>
                    </a:p>
                  </a:txBody>
                  <a:tcPr marL="9525" marR="9525" marT="9525" marB="0" anchor="ctr">
                    <a:lnL>
                      <a:noFill/>
                    </a:lnL>
                    <a:lnR>
                      <a:noFill/>
                    </a:lnR>
                    <a:lnT>
                      <a:noFill/>
                    </a:lnT>
                    <a:lnB w="12700" cmpd="sng">
                      <a:noFill/>
                    </a:lnB>
                    <a:lnTlToBr w="12700" cmpd="sng">
                      <a:noFill/>
                      <a:prstDash val="solid"/>
                    </a:lnTlToBr>
                    <a:lnBlToTr w="12700" cmpd="sng">
                      <a:noFill/>
                      <a:prstDash val="solid"/>
                    </a:lnBlToTr>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nl-NL" sz="1000" b="0" i="0" u="none" strike="noStrike" kern="1200" cap="none" spc="0" normalizeH="0" baseline="0" noProof="0">
                          <a:ln>
                            <a:noFill/>
                          </a:ln>
                          <a:solidFill>
                            <a:srgbClr val="00B050"/>
                          </a:solidFill>
                          <a:effectLst/>
                          <a:uLnTx/>
                          <a:uFillTx/>
                          <a:latin typeface="Tunga" panose="020B0502040204020203" pitchFamily="34" charset="0"/>
                          <a:ea typeface="+mn-ea"/>
                          <a:cs typeface="Tunga" panose="020B0502040204020203" pitchFamily="34" charset="0"/>
                          <a:sym typeface="Wingdings" panose="05000000000000000000" pitchFamily="2" charset="2"/>
                        </a:rPr>
                        <a:t></a:t>
                      </a:r>
                      <a:endParaRPr kumimoji="0" lang="nl-NL" sz="1000" b="0" i="0" u="none" strike="noStrike" kern="1200" cap="none" spc="0" normalizeH="0" baseline="0" noProof="0" dirty="0">
                        <a:ln>
                          <a:noFill/>
                        </a:ln>
                        <a:solidFill>
                          <a:prstClr val="black"/>
                        </a:solidFill>
                        <a:effectLst/>
                        <a:uLnTx/>
                        <a:uFillTx/>
                        <a:latin typeface="Tunga" panose="020B0502040204020203" pitchFamily="34" charset="0"/>
                        <a:ea typeface="+mn-ea"/>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938998342"/>
                  </a:ext>
                </a:extLst>
              </a:tr>
              <a:tr h="290979">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nl-NL" sz="1000" b="0" i="0" u="none" strike="noStrike" kern="1200" cap="none" spc="0" normalizeH="0" baseline="0" noProof="0" dirty="0">
                          <a:ln>
                            <a:noFill/>
                          </a:ln>
                          <a:solidFill>
                            <a:prstClr val="black"/>
                          </a:solidFill>
                          <a:effectLst/>
                          <a:uLnTx/>
                          <a:uFillTx/>
                          <a:latin typeface="Tunga" panose="020B0502040204020203" pitchFamily="34" charset="0"/>
                          <a:ea typeface="+mn-ea"/>
                          <a:cs typeface="Tunga" panose="020B0502040204020203" pitchFamily="34" charset="0"/>
                        </a:rPr>
                        <a:t>Delta</a:t>
                      </a:r>
                    </a:p>
                  </a:txBody>
                  <a:tcPr>
                    <a:lnL>
                      <a:noFill/>
                    </a:lnL>
                    <a:lnR>
                      <a:noFill/>
                    </a:lnR>
                    <a:lnT>
                      <a:noFill/>
                    </a:lnT>
                    <a:lnB w="12700" cmpd="sng">
                      <a:noFill/>
                    </a:lnB>
                    <a:lnTlToBr w="12700" cmpd="sng">
                      <a:noFill/>
                      <a:prstDash val="solid"/>
                    </a:lnTlToBr>
                    <a:lnBlToTr w="12700" cmpd="sng">
                      <a:noFill/>
                      <a:prstDash val="solid"/>
                    </a:lnBlToTr>
                    <a:solidFill>
                      <a:srgbClr val="FF3300">
                        <a:alpha val="20000"/>
                      </a:srgbClr>
                    </a:solidFill>
                  </a:tcPr>
                </a:tc>
                <a:tc>
                  <a:txBody>
                    <a:bodyPr/>
                    <a:lstStyle/>
                    <a:p>
                      <a:pPr marL="0" marR="0" lvl="0" indent="0" algn="l" defTabSz="914400" rtl="0" eaLnBrk="1" fontAlgn="b" latinLnBrk="0" hangingPunct="1">
                        <a:lnSpc>
                          <a:spcPct val="100000"/>
                        </a:lnSpc>
                        <a:spcBef>
                          <a:spcPts val="0"/>
                        </a:spcBef>
                        <a:spcAft>
                          <a:spcPts val="0"/>
                        </a:spcAft>
                        <a:buClrTx/>
                        <a:buSzTx/>
                        <a:buFontTx/>
                        <a:buNone/>
                        <a:tabLst/>
                        <a:defRPr/>
                      </a:pPr>
                      <a:r>
                        <a:rPr kumimoji="0" lang="nl-NL" sz="1000" b="0" i="0" u="none" strike="noStrike" kern="1200" cap="none" spc="0" normalizeH="0" baseline="0" noProof="0" dirty="0">
                          <a:ln>
                            <a:noFill/>
                          </a:ln>
                          <a:solidFill>
                            <a:prstClr val="black"/>
                          </a:solidFill>
                          <a:effectLst/>
                          <a:uLnTx/>
                          <a:uFillTx/>
                          <a:latin typeface="Tunga" panose="020B0502040204020203" pitchFamily="34" charset="0"/>
                          <a:ea typeface="+mn-ea"/>
                          <a:cs typeface="Tunga" panose="020B0502040204020203" pitchFamily="34" charset="0"/>
                        </a:rPr>
                        <a:t>2016-09-08</a:t>
                      </a:r>
                      <a:r>
                        <a:rPr lang="nl-NL" sz="1000" b="0" i="0" u="none" strike="noStrike" dirty="0">
                          <a:solidFill>
                            <a:schemeClr val="tx1"/>
                          </a:solidFill>
                          <a:effectLst/>
                          <a:latin typeface="Tunga" panose="020B0502040204020203" pitchFamily="34" charset="0"/>
                          <a:cs typeface="Tunga" panose="020B0502040204020203" pitchFamily="34" charset="0"/>
                        </a:rPr>
                        <a:t> 13:00-17:00</a:t>
                      </a:r>
                      <a:endParaRPr kumimoji="0" lang="nl-NL" sz="1000" b="0" i="0" u="none" strike="noStrike" kern="1200" cap="none" spc="0" normalizeH="0" baseline="0" noProof="0" dirty="0">
                        <a:ln>
                          <a:noFill/>
                        </a:ln>
                        <a:solidFill>
                          <a:prstClr val="black"/>
                        </a:solidFill>
                        <a:effectLst/>
                        <a:uLnTx/>
                        <a:uFillTx/>
                        <a:latin typeface="Tunga" panose="020B0502040204020203" pitchFamily="34" charset="0"/>
                        <a:ea typeface="+mn-ea"/>
                        <a:cs typeface="Tunga" panose="020B0502040204020203" pitchFamily="34" charset="0"/>
                      </a:endParaRPr>
                    </a:p>
                  </a:txBody>
                  <a:tcPr marL="9525" marR="9525" marT="9525" marB="0" anchor="ctr">
                    <a:lnL>
                      <a:noFill/>
                    </a:lnL>
                    <a:lnR>
                      <a:noFill/>
                    </a:lnR>
                    <a:lnT>
                      <a:noFill/>
                    </a:lnT>
                    <a:lnB w="12700" cmpd="sng">
                      <a:noFill/>
                    </a:lnB>
                    <a:lnTlToBr w="12700" cmpd="sng">
                      <a:noFill/>
                      <a:prstDash val="solid"/>
                    </a:lnTlToBr>
                    <a:lnBlToTr w="12700" cmpd="sng">
                      <a:noFill/>
                      <a:prstDash val="solid"/>
                    </a:lnBlToTr>
                    <a:solidFill>
                      <a:srgbClr val="FF3300">
                        <a:alpha val="20000"/>
                      </a:srgbClr>
                    </a:solidFill>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kumimoji="0" lang="nl-NL" sz="1000" b="0" i="0" u="none" strike="noStrike" kern="1200" cap="none" spc="0" normalizeH="0" baseline="0" noProof="0" dirty="0">
                          <a:ln>
                            <a:noFill/>
                          </a:ln>
                          <a:solidFill>
                            <a:srgbClr val="00B050"/>
                          </a:solidFill>
                          <a:effectLst/>
                          <a:uLnTx/>
                          <a:uFillTx/>
                          <a:latin typeface="Tunga" panose="020B0502040204020203" pitchFamily="34" charset="0"/>
                          <a:ea typeface="+mn-ea"/>
                          <a:cs typeface="Tunga" panose="020B0502040204020203" pitchFamily="34" charset="0"/>
                          <a:sym typeface="Wingdings" panose="05000000000000000000" pitchFamily="2" charset="2"/>
                        </a:rPr>
                        <a:t></a:t>
                      </a:r>
                      <a:endParaRPr kumimoji="0" lang="nl-NL" sz="1000" b="0" i="0" u="none" strike="noStrike" kern="1200" cap="none" spc="0" normalizeH="0" baseline="0" noProof="0" dirty="0">
                        <a:ln>
                          <a:noFill/>
                        </a:ln>
                        <a:solidFill>
                          <a:srgbClr val="00B050"/>
                        </a:solidFill>
                        <a:effectLst/>
                        <a:uLnTx/>
                        <a:uFillTx/>
                        <a:latin typeface="Tunga" panose="020B0502040204020203" pitchFamily="34" charset="0"/>
                        <a:ea typeface="+mn-ea"/>
                        <a:cs typeface="Tunga" panose="020B0502040204020203" pitchFamily="34" charset="0"/>
                      </a:endParaRPr>
                    </a:p>
                  </a:txBody>
                  <a:tcPr marL="9525" marR="9525" marT="9525" marB="0" anchor="ctr">
                    <a:lnL>
                      <a:noFill/>
                    </a:lnL>
                    <a:lnR>
                      <a:noFill/>
                    </a:lnR>
                    <a:lnT>
                      <a:noFill/>
                    </a:lnT>
                    <a:lnB w="12700" cmpd="sng">
                      <a:noFill/>
                    </a:lnB>
                    <a:lnTlToBr w="12700" cmpd="sng">
                      <a:noFill/>
                      <a:prstDash val="solid"/>
                    </a:lnTlToBr>
                    <a:lnBlToTr w="12700" cmpd="sng">
                      <a:noFill/>
                      <a:prstDash val="solid"/>
                    </a:lnBlToTr>
                    <a:solidFill>
                      <a:srgbClr val="FF3300">
                        <a:alpha val="20000"/>
                      </a:srgbClr>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nl-NL" sz="1000" b="0" i="0" u="none" strike="noStrike" kern="1200" cap="none" spc="0" normalizeH="0" baseline="0" noProof="0" dirty="0">
                          <a:ln>
                            <a:noFill/>
                          </a:ln>
                          <a:solidFill>
                            <a:srgbClr val="00B050"/>
                          </a:solidFill>
                          <a:effectLst/>
                          <a:uLnTx/>
                          <a:uFillTx/>
                          <a:latin typeface="Tunga" panose="020B0502040204020203" pitchFamily="34" charset="0"/>
                          <a:ea typeface="+mn-ea"/>
                          <a:cs typeface="Tunga" panose="020B0502040204020203" pitchFamily="34" charset="0"/>
                          <a:sym typeface="Wingdings" panose="05000000000000000000" pitchFamily="2" charset="2"/>
                        </a:rPr>
                        <a:t></a:t>
                      </a:r>
                      <a:endParaRPr kumimoji="0" lang="nl-NL" sz="1000" b="0" i="0" u="none" strike="noStrike" kern="1200" cap="none" spc="0" normalizeH="0" baseline="0" noProof="0" dirty="0">
                        <a:ln>
                          <a:noFill/>
                        </a:ln>
                        <a:solidFill>
                          <a:prstClr val="black"/>
                        </a:solidFill>
                        <a:effectLst/>
                        <a:uLnTx/>
                        <a:uFillTx/>
                        <a:latin typeface="Tunga" panose="020B0502040204020203" pitchFamily="34" charset="0"/>
                        <a:ea typeface="+mn-ea"/>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solidFill>
                      <a:srgbClr val="FF3300">
                        <a:alpha val="20000"/>
                      </a:srgbClr>
                    </a:solidFill>
                  </a:tcPr>
                </a:tc>
                <a:extLst>
                  <a:ext uri="{0D108BD9-81ED-4DB2-BD59-A6C34878D82A}">
                    <a16:rowId xmlns:a16="http://schemas.microsoft.com/office/drawing/2014/main" val="3208401565"/>
                  </a:ext>
                </a:extLst>
              </a:tr>
              <a:tr h="290979">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nl-NL" sz="1000" b="0" i="0" u="none" strike="noStrike" kern="1200" cap="none" spc="0" normalizeH="0" baseline="0" noProof="0" dirty="0">
                          <a:ln>
                            <a:noFill/>
                          </a:ln>
                          <a:solidFill>
                            <a:prstClr val="black"/>
                          </a:solidFill>
                          <a:effectLst/>
                          <a:uLnTx/>
                          <a:uFillTx/>
                          <a:latin typeface="Tunga" panose="020B0502040204020203" pitchFamily="34" charset="0"/>
                          <a:ea typeface="+mn-ea"/>
                          <a:cs typeface="Tunga" panose="020B0502040204020203" pitchFamily="34" charset="0"/>
                        </a:rPr>
                        <a:t>APM2</a:t>
                      </a:r>
                    </a:p>
                  </a:txBody>
                  <a:tcPr>
                    <a:lnL>
                      <a:noFill/>
                    </a:lnL>
                    <a:lnR>
                      <a:noFill/>
                    </a:lnR>
                    <a:lnT>
                      <a:noFill/>
                    </a:lnT>
                    <a:lnB w="12700" cmpd="sng">
                      <a:noFill/>
                    </a:lnB>
                    <a:lnTlToBr w="12700" cmpd="sng">
                      <a:noFill/>
                      <a:prstDash val="solid"/>
                    </a:lnTlToBr>
                    <a:lnBlToTr w="12700" cmpd="sng">
                      <a:noFill/>
                      <a:prstDash val="solid"/>
                    </a:lnBlToTr>
                  </a:tcPr>
                </a:tc>
                <a:tc>
                  <a:txBody>
                    <a:bodyPr/>
                    <a:lstStyle/>
                    <a:p>
                      <a:pPr marL="0" marR="0" lvl="0" indent="0" algn="l" defTabSz="914400" rtl="0" eaLnBrk="1" fontAlgn="b" latinLnBrk="0" hangingPunct="1">
                        <a:lnSpc>
                          <a:spcPct val="100000"/>
                        </a:lnSpc>
                        <a:spcBef>
                          <a:spcPts val="0"/>
                        </a:spcBef>
                        <a:spcAft>
                          <a:spcPts val="0"/>
                        </a:spcAft>
                        <a:buClrTx/>
                        <a:buSzTx/>
                        <a:buFontTx/>
                        <a:buNone/>
                        <a:tabLst/>
                        <a:defRPr/>
                      </a:pPr>
                      <a:r>
                        <a:rPr kumimoji="0" lang="nl-NL" sz="1000" b="0" i="0" u="none" strike="noStrike" kern="1200" cap="none" spc="0" normalizeH="0" baseline="0" noProof="0" dirty="0">
                          <a:ln>
                            <a:noFill/>
                          </a:ln>
                          <a:solidFill>
                            <a:prstClr val="black"/>
                          </a:solidFill>
                          <a:effectLst/>
                          <a:uLnTx/>
                          <a:uFillTx/>
                          <a:latin typeface="Tunga" panose="020B0502040204020203" pitchFamily="34" charset="0"/>
                          <a:ea typeface="+mn-ea"/>
                          <a:cs typeface="Tunga" panose="020B0502040204020203" pitchFamily="34" charset="0"/>
                        </a:rPr>
                        <a:t>2016-09-04</a:t>
                      </a:r>
                      <a:r>
                        <a:rPr lang="nl-NL" sz="1000" b="0" i="0" u="none" strike="noStrike" dirty="0">
                          <a:solidFill>
                            <a:schemeClr val="tx1"/>
                          </a:solidFill>
                          <a:effectLst/>
                          <a:latin typeface="Tunga" panose="020B0502040204020203" pitchFamily="34" charset="0"/>
                          <a:cs typeface="Tunga" panose="020B0502040204020203" pitchFamily="34" charset="0"/>
                        </a:rPr>
                        <a:t> 13:00-17:00</a:t>
                      </a:r>
                      <a:endParaRPr kumimoji="0" lang="nl-NL" sz="1000" b="0" i="0" u="none" strike="noStrike" kern="1200" cap="none" spc="0" normalizeH="0" baseline="0" noProof="0" dirty="0">
                        <a:ln>
                          <a:noFill/>
                        </a:ln>
                        <a:solidFill>
                          <a:prstClr val="black"/>
                        </a:solidFill>
                        <a:effectLst/>
                        <a:uLnTx/>
                        <a:uFillTx/>
                        <a:latin typeface="Tunga" panose="020B0502040204020203" pitchFamily="34" charset="0"/>
                        <a:ea typeface="+mn-ea"/>
                        <a:cs typeface="Tunga" panose="020B0502040204020203" pitchFamily="34" charset="0"/>
                      </a:endParaRPr>
                    </a:p>
                  </a:txBody>
                  <a:tcPr marL="9525" marR="9525" marT="9525" marB="0" anchor="ctr">
                    <a:lnL>
                      <a:noFill/>
                    </a:lnL>
                    <a:lnR>
                      <a:noFill/>
                    </a:lnR>
                    <a:lnT>
                      <a:noFill/>
                    </a:lnT>
                    <a:lnB w="12700" cmpd="sng">
                      <a:noFill/>
                    </a:lnB>
                    <a:lnTlToBr w="12700" cmpd="sng">
                      <a:noFill/>
                      <a:prstDash val="solid"/>
                    </a:lnTlToBr>
                    <a:lnBlToTr w="12700" cmpd="sng">
                      <a:noFill/>
                      <a:prstDash val="solid"/>
                    </a:lnBlToTr>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kumimoji="0" lang="nl-NL" sz="1000" b="0" i="0" u="none" strike="noStrike" kern="1200" cap="none" spc="0" normalizeH="0" baseline="0" noProof="0" dirty="0">
                          <a:ln>
                            <a:noFill/>
                          </a:ln>
                          <a:solidFill>
                            <a:srgbClr val="00B050"/>
                          </a:solidFill>
                          <a:effectLst/>
                          <a:uLnTx/>
                          <a:uFillTx/>
                          <a:latin typeface="Tunga" panose="020B0502040204020203" pitchFamily="34" charset="0"/>
                          <a:ea typeface="+mn-ea"/>
                          <a:cs typeface="Tunga" panose="020B0502040204020203" pitchFamily="34" charset="0"/>
                          <a:sym typeface="Wingdings" panose="05000000000000000000" pitchFamily="2" charset="2"/>
                        </a:rPr>
                        <a:t></a:t>
                      </a:r>
                      <a:endParaRPr kumimoji="0" lang="nl-NL" sz="1000" b="0" i="0" u="none" strike="noStrike" kern="1200" cap="none" spc="0" normalizeH="0" baseline="0" noProof="0" dirty="0">
                        <a:ln>
                          <a:noFill/>
                        </a:ln>
                        <a:solidFill>
                          <a:srgbClr val="00B050"/>
                        </a:solidFill>
                        <a:effectLst/>
                        <a:uLnTx/>
                        <a:uFillTx/>
                        <a:latin typeface="Tunga" panose="020B0502040204020203" pitchFamily="34" charset="0"/>
                        <a:ea typeface="+mn-ea"/>
                        <a:cs typeface="Tunga" panose="020B0502040204020203" pitchFamily="34" charset="0"/>
                      </a:endParaRPr>
                    </a:p>
                  </a:txBody>
                  <a:tcPr marL="9525" marR="9525" marT="9525" marB="0" anchor="ctr">
                    <a:lnL>
                      <a:noFill/>
                    </a:lnL>
                    <a:lnR>
                      <a:noFill/>
                    </a:lnR>
                    <a:lnT>
                      <a:noFill/>
                    </a:lnT>
                    <a:lnB w="12700" cmpd="sng">
                      <a:noFill/>
                    </a:lnB>
                    <a:lnTlToBr w="12700" cmpd="sng">
                      <a:noFill/>
                      <a:prstDash val="solid"/>
                    </a:lnTlToBr>
                    <a:lnBlToTr w="12700" cmpd="sng">
                      <a:noFill/>
                      <a:prstDash val="solid"/>
                    </a:lnBlToTr>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nl-NL" sz="1000" b="0" i="0" u="none" strike="noStrike" kern="1200" cap="none" spc="0" normalizeH="0" baseline="0" noProof="0">
                          <a:ln>
                            <a:noFill/>
                          </a:ln>
                          <a:solidFill>
                            <a:srgbClr val="00B050"/>
                          </a:solidFill>
                          <a:effectLst/>
                          <a:uLnTx/>
                          <a:uFillTx/>
                          <a:latin typeface="Tunga" panose="020B0502040204020203" pitchFamily="34" charset="0"/>
                          <a:ea typeface="+mn-ea"/>
                          <a:cs typeface="Tunga" panose="020B0502040204020203" pitchFamily="34" charset="0"/>
                          <a:sym typeface="Wingdings" panose="05000000000000000000" pitchFamily="2" charset="2"/>
                        </a:rPr>
                        <a:t></a:t>
                      </a:r>
                      <a:endParaRPr kumimoji="0" lang="nl-NL" sz="1000" b="0" i="0" u="none" strike="noStrike" kern="1200" cap="none" spc="0" normalizeH="0" baseline="0" noProof="0" dirty="0">
                        <a:ln>
                          <a:noFill/>
                        </a:ln>
                        <a:solidFill>
                          <a:prstClr val="black"/>
                        </a:solidFill>
                        <a:effectLst/>
                        <a:uLnTx/>
                        <a:uFillTx/>
                        <a:latin typeface="Tunga" panose="020B0502040204020203" pitchFamily="34" charset="0"/>
                        <a:ea typeface="+mn-ea"/>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691040535"/>
                  </a:ext>
                </a:extLst>
              </a:tr>
              <a:tr h="290979">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nl-NL" sz="1000" b="0" i="0" u="none" strike="noStrike" kern="1200" cap="none" spc="0" normalizeH="0" baseline="0" noProof="0" dirty="0">
                          <a:ln>
                            <a:noFill/>
                          </a:ln>
                          <a:solidFill>
                            <a:prstClr val="black"/>
                          </a:solidFill>
                          <a:effectLst/>
                          <a:uLnTx/>
                          <a:uFillTx/>
                          <a:latin typeface="Tunga" panose="020B0502040204020203" pitchFamily="34" charset="0"/>
                          <a:ea typeface="+mn-ea"/>
                          <a:cs typeface="Tunga" panose="020B0502040204020203" pitchFamily="34" charset="0"/>
                        </a:rPr>
                        <a:t>APM2</a:t>
                      </a:r>
                    </a:p>
                  </a:txBody>
                  <a:tcPr>
                    <a:lnL>
                      <a:noFill/>
                    </a:lnL>
                    <a:lnR>
                      <a:noFill/>
                    </a:lnR>
                    <a:lnT>
                      <a:noFill/>
                    </a:lnT>
                    <a:lnB w="12700" cmpd="sng">
                      <a:noFill/>
                    </a:lnB>
                    <a:lnTlToBr w="12700" cmpd="sng">
                      <a:noFill/>
                      <a:prstDash val="solid"/>
                    </a:lnTlToBr>
                    <a:lnBlToTr w="12700" cmpd="sng">
                      <a:noFill/>
                      <a:prstDash val="solid"/>
                    </a:lnBlToTr>
                    <a:solidFill>
                      <a:srgbClr val="FF3300">
                        <a:alpha val="20000"/>
                      </a:srgbClr>
                    </a:solidFill>
                  </a:tcPr>
                </a:tc>
                <a:tc>
                  <a:txBody>
                    <a:bodyPr/>
                    <a:lstStyle/>
                    <a:p>
                      <a:pPr marL="0" marR="0" lvl="0" indent="0" algn="l" defTabSz="914400" rtl="0" eaLnBrk="1" fontAlgn="b" latinLnBrk="0" hangingPunct="1">
                        <a:lnSpc>
                          <a:spcPct val="100000"/>
                        </a:lnSpc>
                        <a:spcBef>
                          <a:spcPts val="0"/>
                        </a:spcBef>
                        <a:spcAft>
                          <a:spcPts val="0"/>
                        </a:spcAft>
                        <a:buClrTx/>
                        <a:buSzTx/>
                        <a:buFontTx/>
                        <a:buNone/>
                        <a:tabLst/>
                        <a:defRPr/>
                      </a:pPr>
                      <a:r>
                        <a:rPr kumimoji="0" lang="nl-NL" sz="1000" b="0" i="0" u="none" strike="noStrike" kern="1200" cap="none" spc="0" normalizeH="0" baseline="0" noProof="0" dirty="0">
                          <a:ln>
                            <a:noFill/>
                          </a:ln>
                          <a:solidFill>
                            <a:prstClr val="black"/>
                          </a:solidFill>
                          <a:effectLst/>
                          <a:uLnTx/>
                          <a:uFillTx/>
                          <a:latin typeface="Tunga" panose="020B0502040204020203" pitchFamily="34" charset="0"/>
                          <a:ea typeface="+mn-ea"/>
                          <a:cs typeface="Tunga" panose="020B0502040204020203" pitchFamily="34" charset="0"/>
                        </a:rPr>
                        <a:t>2016-09-04</a:t>
                      </a:r>
                      <a:r>
                        <a:rPr lang="nl-NL" sz="1000" b="0" i="0" u="none" strike="noStrike" dirty="0">
                          <a:solidFill>
                            <a:schemeClr val="tx1"/>
                          </a:solidFill>
                          <a:effectLst/>
                          <a:latin typeface="Tunga" panose="020B0502040204020203" pitchFamily="34" charset="0"/>
                          <a:cs typeface="Tunga" panose="020B0502040204020203" pitchFamily="34" charset="0"/>
                        </a:rPr>
                        <a:t> 13:00-17:00</a:t>
                      </a:r>
                      <a:endParaRPr kumimoji="0" lang="nl-NL" sz="1000" b="0" i="0" u="none" strike="noStrike" kern="1200" cap="none" spc="0" normalizeH="0" baseline="0" noProof="0" dirty="0">
                        <a:ln>
                          <a:noFill/>
                        </a:ln>
                        <a:solidFill>
                          <a:prstClr val="black"/>
                        </a:solidFill>
                        <a:effectLst/>
                        <a:uLnTx/>
                        <a:uFillTx/>
                        <a:latin typeface="Tunga" panose="020B0502040204020203" pitchFamily="34" charset="0"/>
                        <a:ea typeface="+mn-ea"/>
                        <a:cs typeface="Tunga" panose="020B0502040204020203" pitchFamily="34" charset="0"/>
                      </a:endParaRPr>
                    </a:p>
                  </a:txBody>
                  <a:tcPr marL="9525" marR="9525" marT="9525" marB="0" anchor="ctr">
                    <a:lnL>
                      <a:noFill/>
                    </a:lnL>
                    <a:lnR>
                      <a:noFill/>
                    </a:lnR>
                    <a:lnT>
                      <a:noFill/>
                    </a:lnT>
                    <a:lnB w="12700" cmpd="sng">
                      <a:noFill/>
                    </a:lnB>
                    <a:lnTlToBr w="12700" cmpd="sng">
                      <a:noFill/>
                      <a:prstDash val="solid"/>
                    </a:lnTlToBr>
                    <a:lnBlToTr w="12700" cmpd="sng">
                      <a:noFill/>
                      <a:prstDash val="solid"/>
                    </a:lnBlToTr>
                    <a:solidFill>
                      <a:srgbClr val="FF3300">
                        <a:alpha val="20000"/>
                      </a:srgbClr>
                    </a:solidFill>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kumimoji="0" lang="nl-NL" sz="1000" b="0" i="0" u="none" strike="noStrike" kern="1200" cap="none" spc="0" normalizeH="0" baseline="0" noProof="0" dirty="0">
                          <a:ln>
                            <a:noFill/>
                          </a:ln>
                          <a:solidFill>
                            <a:srgbClr val="00B050"/>
                          </a:solidFill>
                          <a:effectLst/>
                          <a:uLnTx/>
                          <a:uFillTx/>
                          <a:latin typeface="Tunga" panose="020B0502040204020203" pitchFamily="34" charset="0"/>
                          <a:ea typeface="+mn-ea"/>
                          <a:cs typeface="Tunga" panose="020B0502040204020203" pitchFamily="34" charset="0"/>
                          <a:sym typeface="Wingdings" panose="05000000000000000000" pitchFamily="2" charset="2"/>
                        </a:rPr>
                        <a:t></a:t>
                      </a:r>
                      <a:endParaRPr kumimoji="0" lang="nl-NL" sz="1000" b="0" i="0" u="none" strike="noStrike" kern="1200" cap="none" spc="0" normalizeH="0" baseline="0" noProof="0" dirty="0">
                        <a:ln>
                          <a:noFill/>
                        </a:ln>
                        <a:solidFill>
                          <a:srgbClr val="00B050"/>
                        </a:solidFill>
                        <a:effectLst/>
                        <a:uLnTx/>
                        <a:uFillTx/>
                        <a:latin typeface="Tunga" panose="020B0502040204020203" pitchFamily="34" charset="0"/>
                        <a:ea typeface="+mn-ea"/>
                        <a:cs typeface="Tunga" panose="020B0502040204020203" pitchFamily="34" charset="0"/>
                      </a:endParaRPr>
                    </a:p>
                  </a:txBody>
                  <a:tcPr marL="9525" marR="9525" marT="9525" marB="0" anchor="ctr">
                    <a:lnL>
                      <a:noFill/>
                    </a:lnL>
                    <a:lnR>
                      <a:noFill/>
                    </a:lnR>
                    <a:lnT>
                      <a:noFill/>
                    </a:lnT>
                    <a:lnB w="12700" cmpd="sng">
                      <a:noFill/>
                    </a:lnB>
                    <a:lnTlToBr w="12700" cmpd="sng">
                      <a:noFill/>
                      <a:prstDash val="solid"/>
                    </a:lnTlToBr>
                    <a:lnBlToTr w="12700" cmpd="sng">
                      <a:noFill/>
                      <a:prstDash val="solid"/>
                    </a:lnBlToTr>
                    <a:solidFill>
                      <a:srgbClr val="FF3300">
                        <a:alpha val="20000"/>
                      </a:srgbClr>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nl-NL" sz="1000" b="0" i="0" u="none" strike="noStrike" kern="1200" cap="none" spc="0" normalizeH="0" baseline="0" noProof="0" dirty="0">
                          <a:ln>
                            <a:noFill/>
                          </a:ln>
                          <a:solidFill>
                            <a:srgbClr val="00B050"/>
                          </a:solidFill>
                          <a:effectLst/>
                          <a:uLnTx/>
                          <a:uFillTx/>
                          <a:latin typeface="Tunga" panose="020B0502040204020203" pitchFamily="34" charset="0"/>
                          <a:ea typeface="+mn-ea"/>
                          <a:cs typeface="Tunga" panose="020B0502040204020203" pitchFamily="34" charset="0"/>
                          <a:sym typeface="Wingdings" panose="05000000000000000000" pitchFamily="2" charset="2"/>
                        </a:rPr>
                        <a:t></a:t>
                      </a:r>
                      <a:endParaRPr kumimoji="0" lang="nl-NL" sz="1000" b="0" i="0" u="none" strike="noStrike" kern="1200" cap="none" spc="0" normalizeH="0" baseline="0" noProof="0" dirty="0">
                        <a:ln>
                          <a:noFill/>
                        </a:ln>
                        <a:solidFill>
                          <a:prstClr val="black"/>
                        </a:solidFill>
                        <a:effectLst/>
                        <a:uLnTx/>
                        <a:uFillTx/>
                        <a:latin typeface="Tunga" panose="020B0502040204020203" pitchFamily="34" charset="0"/>
                        <a:ea typeface="+mn-ea"/>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solidFill>
                      <a:srgbClr val="FF3300">
                        <a:alpha val="20000"/>
                      </a:srgbClr>
                    </a:solidFill>
                  </a:tcPr>
                </a:tc>
                <a:extLst>
                  <a:ext uri="{0D108BD9-81ED-4DB2-BD59-A6C34878D82A}">
                    <a16:rowId xmlns:a16="http://schemas.microsoft.com/office/drawing/2014/main" val="1818785305"/>
                  </a:ext>
                </a:extLst>
              </a:tr>
              <a:tr h="290979">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nl-NL" sz="1000" b="0" i="0" u="none" strike="noStrike" kern="1200" cap="none" spc="0" normalizeH="0" baseline="0" noProof="0" dirty="0">
                          <a:ln>
                            <a:noFill/>
                          </a:ln>
                          <a:solidFill>
                            <a:prstClr val="black"/>
                          </a:solidFill>
                          <a:effectLst/>
                          <a:uLnTx/>
                          <a:uFillTx/>
                          <a:latin typeface="Tunga" panose="020B0502040204020203" pitchFamily="34" charset="0"/>
                          <a:ea typeface="+mn-ea"/>
                          <a:cs typeface="Tunga" panose="020B0502040204020203" pitchFamily="34" charset="0"/>
                        </a:rPr>
                        <a:t>APM2</a:t>
                      </a:r>
                    </a:p>
                  </a:txBody>
                  <a:tcPr>
                    <a:lnL>
                      <a:noFill/>
                    </a:lnL>
                    <a:lnR>
                      <a:noFill/>
                    </a:lnR>
                    <a:lnT>
                      <a:noFill/>
                    </a:lnT>
                    <a:lnB w="12700" cmpd="sng">
                      <a:noFill/>
                    </a:lnB>
                    <a:lnTlToBr w="12700" cmpd="sng">
                      <a:noFill/>
                      <a:prstDash val="solid"/>
                    </a:lnTlToBr>
                    <a:lnBlToTr w="12700" cmpd="sng">
                      <a:noFill/>
                      <a:prstDash val="solid"/>
                    </a:lnBlToTr>
                  </a:tcPr>
                </a:tc>
                <a:tc>
                  <a:txBody>
                    <a:bodyPr/>
                    <a:lstStyle/>
                    <a:p>
                      <a:pPr marL="0" marR="0" lvl="0" indent="0" algn="l" defTabSz="914400" rtl="0" eaLnBrk="1" fontAlgn="b" latinLnBrk="0" hangingPunct="1">
                        <a:lnSpc>
                          <a:spcPct val="100000"/>
                        </a:lnSpc>
                        <a:spcBef>
                          <a:spcPts val="0"/>
                        </a:spcBef>
                        <a:spcAft>
                          <a:spcPts val="0"/>
                        </a:spcAft>
                        <a:buClrTx/>
                        <a:buSzTx/>
                        <a:buFontTx/>
                        <a:buNone/>
                        <a:tabLst/>
                        <a:defRPr/>
                      </a:pPr>
                      <a:r>
                        <a:rPr kumimoji="0" lang="nl-NL" sz="1000" b="0" i="0" u="none" strike="noStrike" kern="1200" cap="none" spc="0" normalizeH="0" baseline="0" noProof="0" dirty="0">
                          <a:ln>
                            <a:noFill/>
                          </a:ln>
                          <a:solidFill>
                            <a:prstClr val="black"/>
                          </a:solidFill>
                          <a:effectLst/>
                          <a:uLnTx/>
                          <a:uFillTx/>
                          <a:latin typeface="Tunga" panose="020B0502040204020203" pitchFamily="34" charset="0"/>
                          <a:ea typeface="+mn-ea"/>
                          <a:cs typeface="Tunga" panose="020B0502040204020203" pitchFamily="34" charset="0"/>
                        </a:rPr>
                        <a:t>2016-09-04</a:t>
                      </a:r>
                      <a:r>
                        <a:rPr lang="nl-NL" sz="1000" b="0" i="0" u="none" strike="noStrike" dirty="0">
                          <a:solidFill>
                            <a:schemeClr val="tx1"/>
                          </a:solidFill>
                          <a:effectLst/>
                          <a:latin typeface="Tunga" panose="020B0502040204020203" pitchFamily="34" charset="0"/>
                          <a:cs typeface="Tunga" panose="020B0502040204020203" pitchFamily="34" charset="0"/>
                        </a:rPr>
                        <a:t> 13:00-17:00</a:t>
                      </a:r>
                    </a:p>
                  </a:txBody>
                  <a:tcPr marL="9525" marR="9525" marT="9525" marB="0" anchor="ctr">
                    <a:lnL>
                      <a:noFill/>
                    </a:lnL>
                    <a:lnR>
                      <a:noFill/>
                    </a:lnR>
                    <a:lnT>
                      <a:noFill/>
                    </a:lnT>
                    <a:lnB w="12700" cmpd="sng">
                      <a:noFill/>
                    </a:lnB>
                    <a:lnTlToBr w="12700" cmpd="sng">
                      <a:noFill/>
                      <a:prstDash val="solid"/>
                    </a:lnTlToBr>
                    <a:lnBlToTr w="12700" cmpd="sng">
                      <a:noFill/>
                      <a:prstDash val="solid"/>
                    </a:lnBlToTr>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kumimoji="0" lang="nl-NL" sz="1000" b="0" i="0" u="none" strike="noStrike" kern="1200" cap="none" spc="0" normalizeH="0" baseline="0" noProof="0" dirty="0">
                          <a:ln>
                            <a:noFill/>
                          </a:ln>
                          <a:solidFill>
                            <a:srgbClr val="00B050"/>
                          </a:solidFill>
                          <a:effectLst/>
                          <a:uLnTx/>
                          <a:uFillTx/>
                          <a:latin typeface="Tunga" panose="020B0502040204020203" pitchFamily="34" charset="0"/>
                          <a:ea typeface="+mn-ea"/>
                          <a:cs typeface="Tunga" panose="020B0502040204020203" pitchFamily="34" charset="0"/>
                          <a:sym typeface="Wingdings" panose="05000000000000000000" pitchFamily="2" charset="2"/>
                        </a:rPr>
                        <a:t></a:t>
                      </a:r>
                      <a:endParaRPr kumimoji="0" lang="nl-NL" sz="1000" b="0" i="0" u="none" strike="noStrike" kern="1200" cap="none" spc="0" normalizeH="0" baseline="0" noProof="0" dirty="0">
                        <a:ln>
                          <a:noFill/>
                        </a:ln>
                        <a:solidFill>
                          <a:srgbClr val="00B050"/>
                        </a:solidFill>
                        <a:effectLst/>
                        <a:uLnTx/>
                        <a:uFillTx/>
                        <a:latin typeface="Tunga" panose="020B0502040204020203" pitchFamily="34" charset="0"/>
                        <a:ea typeface="+mn-ea"/>
                        <a:cs typeface="Tunga" panose="020B0502040204020203" pitchFamily="34" charset="0"/>
                      </a:endParaRPr>
                    </a:p>
                  </a:txBody>
                  <a:tcPr marL="9525" marR="9525" marT="9525" marB="0" anchor="ctr">
                    <a:lnL>
                      <a:noFill/>
                    </a:lnL>
                    <a:lnR>
                      <a:noFill/>
                    </a:lnR>
                    <a:lnT>
                      <a:noFill/>
                    </a:lnT>
                    <a:lnB w="12700" cmpd="sng">
                      <a:noFill/>
                    </a:lnB>
                    <a:lnTlToBr w="12700" cmpd="sng">
                      <a:noFill/>
                      <a:prstDash val="solid"/>
                    </a:lnTlToBr>
                    <a:lnBlToTr w="12700" cmpd="sng">
                      <a:noFill/>
                      <a:prstDash val="solid"/>
                    </a:lnBlToTr>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nl-NL" sz="1000" b="0" i="0" u="none" strike="noStrike" kern="1200" cap="none" spc="0" normalizeH="0" baseline="0" noProof="0" dirty="0">
                          <a:ln>
                            <a:noFill/>
                          </a:ln>
                          <a:solidFill>
                            <a:srgbClr val="00B050"/>
                          </a:solidFill>
                          <a:effectLst/>
                          <a:uLnTx/>
                          <a:uFillTx/>
                          <a:latin typeface="Tunga" panose="020B0502040204020203" pitchFamily="34" charset="0"/>
                          <a:ea typeface="+mn-ea"/>
                          <a:cs typeface="Tunga" panose="020B0502040204020203" pitchFamily="34" charset="0"/>
                          <a:sym typeface="Wingdings" panose="05000000000000000000" pitchFamily="2" charset="2"/>
                        </a:rPr>
                        <a:t></a:t>
                      </a:r>
                      <a:endParaRPr kumimoji="0" lang="nl-NL" sz="1000" b="0" i="0" u="none" strike="noStrike" kern="1200" cap="none" spc="0" normalizeH="0" baseline="0" noProof="0" dirty="0">
                        <a:ln>
                          <a:noFill/>
                        </a:ln>
                        <a:solidFill>
                          <a:prstClr val="black"/>
                        </a:solidFill>
                        <a:effectLst/>
                        <a:uLnTx/>
                        <a:uFillTx/>
                        <a:latin typeface="Tunga" panose="020B0502040204020203" pitchFamily="34" charset="0"/>
                        <a:ea typeface="+mn-ea"/>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766357923"/>
                  </a:ext>
                </a:extLst>
              </a:tr>
            </a:tbl>
          </a:graphicData>
        </a:graphic>
      </p:graphicFrame>
      <p:pic>
        <p:nvPicPr>
          <p:cNvPr id="33806" name="Picture 14" descr="Filter 2 icon"/>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10369375" y="604187"/>
            <a:ext cx="454802" cy="454802"/>
          </a:xfrm>
          <a:prstGeom prst="rect">
            <a:avLst/>
          </a:prstGeom>
          <a:noFill/>
          <a:extLst>
            <a:ext uri="{909E8E84-426E-40DD-AFC4-6F175D3DCCD1}">
              <a14:hiddenFill xmlns:a14="http://schemas.microsoft.com/office/drawing/2010/main">
                <a:solidFill>
                  <a:srgbClr val="FFFFFF"/>
                </a:solidFill>
              </a14:hiddenFill>
            </a:ext>
          </a:extLst>
        </p:spPr>
      </p:pic>
      <p:sp>
        <p:nvSpPr>
          <p:cNvPr id="13" name="Rectangle 12"/>
          <p:cNvSpPr/>
          <p:nvPr/>
        </p:nvSpPr>
        <p:spPr>
          <a:xfrm>
            <a:off x="10898083" y="611984"/>
            <a:ext cx="989117" cy="369332"/>
          </a:xfrm>
          <a:prstGeom prst="rect">
            <a:avLst/>
          </a:prstGeom>
        </p:spPr>
        <p:txBody>
          <a:bodyPr wrap="none">
            <a:spAutoFit/>
          </a:bodyPr>
          <a:lstStyle/>
          <a:p>
            <a:pPr algn="ctr"/>
            <a:r>
              <a:rPr lang="nl-NL" dirty="0"/>
              <a:t>Filter list</a:t>
            </a:r>
          </a:p>
        </p:txBody>
      </p:sp>
      <p:pic>
        <p:nvPicPr>
          <p:cNvPr id="14" name="Picture 11" descr="Button Refresh icon">
            <a:hlinkClick r:id="rId7" action="ppaction://hlinksldjump"/>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457200" y="573302"/>
            <a:ext cx="381000" cy="381000"/>
          </a:xfrm>
          <a:prstGeom prst="rect">
            <a:avLst/>
          </a:prstGeom>
          <a:noFill/>
          <a:extLst>
            <a:ext uri="{909E8E84-426E-40DD-AFC4-6F175D3DCCD1}">
              <a14:hiddenFill xmlns:a14="http://schemas.microsoft.com/office/drawing/2010/main">
                <a:solidFill>
                  <a:srgbClr val="FFFFFF"/>
                </a:solidFill>
              </a14:hiddenFill>
            </a:ext>
          </a:extLst>
        </p:spPr>
      </p:pic>
      <p:sp>
        <p:nvSpPr>
          <p:cNvPr id="15" name="Rectangle 14"/>
          <p:cNvSpPr/>
          <p:nvPr/>
        </p:nvSpPr>
        <p:spPr>
          <a:xfrm>
            <a:off x="862652" y="595314"/>
            <a:ext cx="1972912" cy="369332"/>
          </a:xfrm>
          <a:prstGeom prst="rect">
            <a:avLst/>
          </a:prstGeom>
        </p:spPr>
        <p:txBody>
          <a:bodyPr wrap="none">
            <a:spAutoFit/>
          </a:bodyPr>
          <a:lstStyle/>
          <a:p>
            <a:pPr algn="ctr"/>
            <a:r>
              <a:rPr lang="nl-NL" dirty="0" err="1"/>
              <a:t>Refresh</a:t>
            </a:r>
            <a:r>
              <a:rPr lang="nl-NL" dirty="0"/>
              <a:t> status data</a:t>
            </a:r>
          </a:p>
        </p:txBody>
      </p:sp>
      <p:sp>
        <p:nvSpPr>
          <p:cNvPr id="18" name="Rectangle 17"/>
          <p:cNvSpPr/>
          <p:nvPr/>
        </p:nvSpPr>
        <p:spPr>
          <a:xfrm>
            <a:off x="5396459" y="573302"/>
            <a:ext cx="4438650" cy="3312898"/>
          </a:xfrm>
          <a:prstGeom prst="rect">
            <a:avLst/>
          </a:prstGeom>
          <a:solidFill>
            <a:schemeClr val="bg1">
              <a:lumMod val="95000"/>
            </a:schemeClr>
          </a:solidFill>
          <a:ln>
            <a:solidFill>
              <a:schemeClr val="bg1">
                <a:lumMod val="50000"/>
              </a:schemeClr>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a:p>
        </p:txBody>
      </p:sp>
      <p:sp>
        <p:nvSpPr>
          <p:cNvPr id="25" name="Rectangle 24">
            <a:hlinkClick r:id="rId9" action="ppaction://hlinksldjump" tooltip="Select the pick up date"/>
          </p:cNvPr>
          <p:cNvSpPr/>
          <p:nvPr/>
        </p:nvSpPr>
        <p:spPr>
          <a:xfrm>
            <a:off x="5665679" y="2109263"/>
            <a:ext cx="1658145" cy="250107"/>
          </a:xfrm>
          <a:prstGeom prst="rect">
            <a:avLst/>
          </a:prstGeom>
          <a:solidFill>
            <a:schemeClr val="bg1"/>
          </a:solidFill>
          <a:ln>
            <a:noFill/>
          </a:ln>
          <a:effectLst>
            <a:innerShdw blurRad="63500" dist="50800" dir="108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nl-NL" sz="800" dirty="0">
                <a:solidFill>
                  <a:schemeClr val="tx1"/>
                </a:solidFill>
                <a:latin typeface="Arial" panose="020B0604020202020204" pitchFamily="34" charset="0"/>
                <a:cs typeface="Arial" panose="020B0604020202020204" pitchFamily="34" charset="0"/>
              </a:rPr>
              <a:t>4 September 2016</a:t>
            </a:r>
          </a:p>
        </p:txBody>
      </p:sp>
      <p:sp>
        <p:nvSpPr>
          <p:cNvPr id="26" name="Rectangle 25">
            <a:hlinkClick r:id="rId9" action="ppaction://hlinksldjump" tooltip="Select the pick up date"/>
          </p:cNvPr>
          <p:cNvSpPr/>
          <p:nvPr/>
        </p:nvSpPr>
        <p:spPr>
          <a:xfrm>
            <a:off x="7615784" y="2109262"/>
            <a:ext cx="1658145" cy="250107"/>
          </a:xfrm>
          <a:prstGeom prst="rect">
            <a:avLst/>
          </a:prstGeom>
          <a:solidFill>
            <a:schemeClr val="bg1"/>
          </a:solidFill>
          <a:ln>
            <a:noFill/>
          </a:ln>
          <a:effectLst>
            <a:innerShdw blurRad="63500" dist="50800" dir="108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nl-NL" sz="800" dirty="0">
                <a:solidFill>
                  <a:schemeClr val="tx1"/>
                </a:solidFill>
                <a:latin typeface="Arial" panose="020B0604020202020204" pitchFamily="34" charset="0"/>
                <a:cs typeface="Arial" panose="020B0604020202020204" pitchFamily="34" charset="0"/>
              </a:rPr>
              <a:t>4 September 2016</a:t>
            </a:r>
          </a:p>
        </p:txBody>
      </p:sp>
      <p:sp>
        <p:nvSpPr>
          <p:cNvPr id="28" name="Rectangle 27"/>
          <p:cNvSpPr/>
          <p:nvPr/>
        </p:nvSpPr>
        <p:spPr>
          <a:xfrm>
            <a:off x="5502086" y="704495"/>
            <a:ext cx="803425" cy="246221"/>
          </a:xfrm>
          <a:prstGeom prst="rect">
            <a:avLst/>
          </a:prstGeom>
        </p:spPr>
        <p:txBody>
          <a:bodyPr wrap="none">
            <a:spAutoFit/>
          </a:bodyPr>
          <a:lstStyle/>
          <a:p>
            <a:pPr algn="ctr"/>
            <a:r>
              <a:rPr lang="nl-NL" sz="1000" b="1" dirty="0" err="1"/>
              <a:t>Destination</a:t>
            </a:r>
            <a:endParaRPr lang="nl-NL" sz="1000" b="1" dirty="0"/>
          </a:p>
        </p:txBody>
      </p:sp>
      <p:sp>
        <p:nvSpPr>
          <p:cNvPr id="29" name="Rectangle 28"/>
          <p:cNvSpPr/>
          <p:nvPr/>
        </p:nvSpPr>
        <p:spPr>
          <a:xfrm>
            <a:off x="5506247" y="1219947"/>
            <a:ext cx="1122423" cy="246221"/>
          </a:xfrm>
          <a:prstGeom prst="rect">
            <a:avLst/>
          </a:prstGeom>
        </p:spPr>
        <p:txBody>
          <a:bodyPr wrap="none">
            <a:spAutoFit/>
          </a:bodyPr>
          <a:lstStyle/>
          <a:p>
            <a:pPr algn="ctr"/>
            <a:r>
              <a:rPr lang="nl-NL" sz="1000" b="1" dirty="0" err="1"/>
              <a:t>Deepsea</a:t>
            </a:r>
            <a:r>
              <a:rPr lang="nl-NL" sz="1000" b="1" dirty="0"/>
              <a:t> terminal</a:t>
            </a:r>
          </a:p>
        </p:txBody>
      </p:sp>
      <p:sp>
        <p:nvSpPr>
          <p:cNvPr id="31" name="Rectangle 30"/>
          <p:cNvSpPr/>
          <p:nvPr/>
        </p:nvSpPr>
        <p:spPr>
          <a:xfrm>
            <a:off x="5575800" y="1828800"/>
            <a:ext cx="758542" cy="246221"/>
          </a:xfrm>
          <a:prstGeom prst="rect">
            <a:avLst/>
          </a:prstGeom>
        </p:spPr>
        <p:txBody>
          <a:bodyPr wrap="none">
            <a:spAutoFit/>
          </a:bodyPr>
          <a:lstStyle/>
          <a:p>
            <a:pPr algn="ctr"/>
            <a:r>
              <a:rPr lang="nl-NL" sz="1000" b="1" dirty="0"/>
              <a:t>Date </a:t>
            </a:r>
            <a:r>
              <a:rPr lang="nl-NL" sz="1000" b="1" dirty="0" err="1"/>
              <a:t>from</a:t>
            </a:r>
            <a:r>
              <a:rPr lang="nl-NL" sz="1000" b="1" dirty="0"/>
              <a:t>:</a:t>
            </a:r>
          </a:p>
        </p:txBody>
      </p:sp>
      <p:sp>
        <p:nvSpPr>
          <p:cNvPr id="32" name="Rectangle 31"/>
          <p:cNvSpPr/>
          <p:nvPr/>
        </p:nvSpPr>
        <p:spPr>
          <a:xfrm>
            <a:off x="7543800" y="1859135"/>
            <a:ext cx="614272" cy="246221"/>
          </a:xfrm>
          <a:prstGeom prst="rect">
            <a:avLst/>
          </a:prstGeom>
        </p:spPr>
        <p:txBody>
          <a:bodyPr wrap="none">
            <a:spAutoFit/>
          </a:bodyPr>
          <a:lstStyle/>
          <a:p>
            <a:pPr algn="ctr"/>
            <a:r>
              <a:rPr lang="nl-NL" sz="1000" b="1" dirty="0"/>
              <a:t>Date </a:t>
            </a:r>
            <a:r>
              <a:rPr lang="nl-NL" sz="1000" b="1" dirty="0" err="1"/>
              <a:t>to</a:t>
            </a:r>
            <a:r>
              <a:rPr lang="nl-NL" sz="1000" b="1" dirty="0"/>
              <a:t>:</a:t>
            </a:r>
          </a:p>
        </p:txBody>
      </p:sp>
      <p:sp>
        <p:nvSpPr>
          <p:cNvPr id="7" name="Rectangle 6"/>
          <p:cNvSpPr/>
          <p:nvPr/>
        </p:nvSpPr>
        <p:spPr>
          <a:xfrm>
            <a:off x="5671786" y="2736484"/>
            <a:ext cx="152400" cy="152400"/>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l-NL" sz="800" dirty="0">
                <a:solidFill>
                  <a:srgbClr val="00B050"/>
                </a:solidFill>
                <a:sym typeface="Wingdings" panose="05000000000000000000" pitchFamily="2" charset="2"/>
              </a:rPr>
              <a:t></a:t>
            </a:r>
            <a:endParaRPr lang="nl-NL" sz="800" dirty="0">
              <a:solidFill>
                <a:srgbClr val="00B050"/>
              </a:solidFill>
            </a:endParaRPr>
          </a:p>
        </p:txBody>
      </p:sp>
      <p:sp>
        <p:nvSpPr>
          <p:cNvPr id="8" name="Rectangle 7"/>
          <p:cNvSpPr/>
          <p:nvPr/>
        </p:nvSpPr>
        <p:spPr>
          <a:xfrm>
            <a:off x="5833051" y="2640356"/>
            <a:ext cx="6096000" cy="246221"/>
          </a:xfrm>
          <a:prstGeom prst="rect">
            <a:avLst/>
          </a:prstGeom>
        </p:spPr>
        <p:txBody>
          <a:bodyPr>
            <a:spAutoFit/>
          </a:bodyPr>
          <a:lstStyle/>
          <a:p>
            <a:r>
              <a:rPr lang="nl-NL" sz="1000" b="1" dirty="0">
                <a:cs typeface="Tunga" panose="020B0502040204020203" pitchFamily="34" charset="0"/>
              </a:rPr>
              <a:t>Commercial release</a:t>
            </a:r>
          </a:p>
        </p:txBody>
      </p:sp>
      <p:sp>
        <p:nvSpPr>
          <p:cNvPr id="9" name="Rectangle 8"/>
          <p:cNvSpPr/>
          <p:nvPr/>
        </p:nvSpPr>
        <p:spPr>
          <a:xfrm>
            <a:off x="5867400" y="2923890"/>
            <a:ext cx="6096000" cy="246221"/>
          </a:xfrm>
          <a:prstGeom prst="rect">
            <a:avLst/>
          </a:prstGeom>
        </p:spPr>
        <p:txBody>
          <a:bodyPr>
            <a:spAutoFit/>
          </a:bodyPr>
          <a:lstStyle/>
          <a:p>
            <a:r>
              <a:rPr lang="nl-NL" sz="1000" b="1" dirty="0" err="1">
                <a:cs typeface="Tunga" panose="020B0502040204020203" pitchFamily="34" charset="0"/>
              </a:rPr>
              <a:t>Customs</a:t>
            </a:r>
            <a:r>
              <a:rPr lang="nl-NL" sz="1000" b="1" dirty="0">
                <a:cs typeface="Tunga" panose="020B0502040204020203" pitchFamily="34" charset="0"/>
              </a:rPr>
              <a:t> release</a:t>
            </a:r>
          </a:p>
        </p:txBody>
      </p:sp>
      <p:sp>
        <p:nvSpPr>
          <p:cNvPr id="34" name="Rectangle 33"/>
          <p:cNvSpPr/>
          <p:nvPr/>
        </p:nvSpPr>
        <p:spPr>
          <a:xfrm>
            <a:off x="5665644" y="2942308"/>
            <a:ext cx="152400" cy="152400"/>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l-NL" sz="800" dirty="0">
                <a:solidFill>
                  <a:srgbClr val="00B050"/>
                </a:solidFill>
                <a:sym typeface="Wingdings" panose="05000000000000000000" pitchFamily="2" charset="2"/>
              </a:rPr>
              <a:t></a:t>
            </a:r>
            <a:endParaRPr lang="nl-NL" sz="800" dirty="0">
              <a:solidFill>
                <a:srgbClr val="00B050"/>
              </a:solidFill>
            </a:endParaRPr>
          </a:p>
        </p:txBody>
      </p:sp>
      <p:sp>
        <p:nvSpPr>
          <p:cNvPr id="35" name="Action Button: Custom 34">
            <a:hlinkClick r:id="rId10" action="ppaction://hlinksldjump" highlightClick="1"/>
          </p:cNvPr>
          <p:cNvSpPr/>
          <p:nvPr/>
        </p:nvSpPr>
        <p:spPr>
          <a:xfrm>
            <a:off x="6774626" y="3313177"/>
            <a:ext cx="1933972" cy="381000"/>
          </a:xfrm>
          <a:prstGeom prst="actionButtonBlank">
            <a:avLst/>
          </a:prstGeom>
          <a:solidFill>
            <a:schemeClr val="bg1">
              <a:lumMod val="85000"/>
            </a:schemeClr>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l-NL" dirty="0">
                <a:solidFill>
                  <a:schemeClr val="tx1"/>
                </a:solidFill>
              </a:rPr>
              <a:t>Filter</a:t>
            </a:r>
          </a:p>
        </p:txBody>
      </p:sp>
      <p:sp>
        <p:nvSpPr>
          <p:cNvPr id="2" name="Slide Number Placeholder 1"/>
          <p:cNvSpPr>
            <a:spLocks noGrp="1"/>
          </p:cNvSpPr>
          <p:nvPr>
            <p:ph type="sldNum" sz="quarter" idx="12"/>
          </p:nvPr>
        </p:nvSpPr>
        <p:spPr/>
        <p:txBody>
          <a:bodyPr/>
          <a:lstStyle/>
          <a:p>
            <a:fld id="{B6F15528-21DE-4FAA-801E-634DDDAF4B2B}" type="slidenum">
              <a:rPr lang="en-US" smtClean="0"/>
              <a:pPr/>
              <a:t>55</a:t>
            </a:fld>
            <a:endParaRPr lang="en-US"/>
          </a:p>
        </p:txBody>
      </p:sp>
      <p:sp>
        <p:nvSpPr>
          <p:cNvPr id="27" name="TextBox 26"/>
          <p:cNvSpPr txBox="1"/>
          <p:nvPr/>
        </p:nvSpPr>
        <p:spPr>
          <a:xfrm>
            <a:off x="83116" y="59607"/>
            <a:ext cx="3650684" cy="338554"/>
          </a:xfrm>
          <a:prstGeom prst="rect">
            <a:avLst/>
          </a:prstGeom>
          <a:noFill/>
          <a:effectLst>
            <a:outerShdw blurRad="50800" dist="38100" dir="2700000" algn="tl" rotWithShape="0">
              <a:prstClr val="black">
                <a:alpha val="40000"/>
              </a:prstClr>
            </a:outerShdw>
          </a:effectLst>
        </p:spPr>
        <p:txBody>
          <a:bodyPr wrap="square" rtlCol="0">
            <a:spAutoFit/>
          </a:bodyPr>
          <a:lstStyle/>
          <a:p>
            <a:r>
              <a:rPr lang="nl-NL" sz="1600" dirty="0">
                <a:solidFill>
                  <a:schemeClr val="bg1"/>
                </a:solidFill>
                <a:latin typeface="Tunga" panose="020B0502040204020203" pitchFamily="34" charset="0"/>
                <a:cs typeface="Tunga" panose="020B0502040204020203" pitchFamily="34" charset="0"/>
              </a:rPr>
              <a:t>Container # – import </a:t>
            </a:r>
            <a:r>
              <a:rPr lang="nl-NL" sz="1600" dirty="0" err="1">
                <a:solidFill>
                  <a:schemeClr val="bg1"/>
                </a:solidFill>
                <a:latin typeface="Tunga" panose="020B0502040204020203" pitchFamily="34" charset="0"/>
                <a:cs typeface="Tunga" panose="020B0502040204020203" pitchFamily="34" charset="0"/>
              </a:rPr>
              <a:t>from</a:t>
            </a:r>
            <a:r>
              <a:rPr lang="nl-NL" sz="1600" dirty="0">
                <a:solidFill>
                  <a:schemeClr val="bg1"/>
                </a:solidFill>
                <a:latin typeface="Tunga" panose="020B0502040204020203" pitchFamily="34" charset="0"/>
                <a:cs typeface="Tunga" panose="020B0502040204020203" pitchFamily="34" charset="0"/>
              </a:rPr>
              <a:t> Excel</a:t>
            </a:r>
          </a:p>
        </p:txBody>
      </p:sp>
    </p:spTree>
    <p:controls>
      <mc:AlternateContent xmlns:mc="http://schemas.openxmlformats.org/markup-compatibility/2006">
        <mc:Choice xmlns:v="urn:schemas-microsoft-com:vml" Requires="v">
          <p:control spid="41393" name="ScrollBar1" r:id="rId2" imgW="142920" imgH="5638680"/>
        </mc:Choice>
        <mc:Fallback>
          <p:control name="ScrollBar1" r:id="rId2" imgW="142920" imgH="5638680">
            <p:pic>
              <p:nvPicPr>
                <p:cNvPr id="10" name="ScrollBar1"/>
                <p:cNvPicPr>
                  <a:picLocks/>
                </p:cNvPicPr>
                <p:nvPr/>
              </p:nvPicPr>
              <p:blipFill>
                <a:blip r:embed="rId11"/>
                <a:stretch>
                  <a:fillRect/>
                </a:stretch>
              </p:blipFill>
              <p:spPr>
                <a:xfrm>
                  <a:off x="11734800" y="990600"/>
                  <a:ext cx="145228" cy="5638800"/>
                </a:xfrm>
                <a:prstGeom prst="rect">
                  <a:avLst/>
                </a:prstGeom>
              </p:spPr>
            </p:pic>
          </p:control>
        </mc:Fallback>
      </mc:AlternateContent>
      <mc:AlternateContent xmlns:mc="http://schemas.openxmlformats.org/markup-compatibility/2006">
        <mc:Choice xmlns:v="urn:schemas-microsoft-com:vml" Requires="v">
          <p:control spid="41394" name="ComboBox1" r:id="rId3" imgW="1676520" imgH="228600"/>
        </mc:Choice>
        <mc:Fallback>
          <p:control name="ComboBox1" r:id="rId3" imgW="1676520" imgH="228600">
            <p:pic>
              <p:nvPicPr>
                <p:cNvPr id="20" name="ComboBox1"/>
                <p:cNvPicPr>
                  <a:picLocks/>
                </p:cNvPicPr>
                <p:nvPr/>
              </p:nvPicPr>
              <p:blipFill>
                <a:blip r:embed="rId12"/>
                <a:stretch>
                  <a:fillRect/>
                </a:stretch>
              </p:blipFill>
              <p:spPr>
                <a:xfrm>
                  <a:off x="5612709" y="1011667"/>
                  <a:ext cx="1676400" cy="228600"/>
                </a:xfrm>
                <a:prstGeom prst="rect">
                  <a:avLst/>
                </a:prstGeom>
              </p:spPr>
            </p:pic>
          </p:control>
        </mc:Fallback>
      </mc:AlternateContent>
      <mc:AlternateContent xmlns:mc="http://schemas.openxmlformats.org/markup-compatibility/2006">
        <mc:Choice xmlns:v="urn:schemas-microsoft-com:vml" Requires="v">
          <p:control spid="41395" name="ComboBox3" r:id="rId4" imgW="1676520" imgH="190440"/>
        </mc:Choice>
        <mc:Fallback>
          <p:control name="ComboBox3" r:id="rId4" imgW="1676520" imgH="190440">
            <p:pic>
              <p:nvPicPr>
                <p:cNvPr id="22" name="ComboBox3"/>
                <p:cNvPicPr>
                  <a:picLocks/>
                </p:cNvPicPr>
                <p:nvPr/>
              </p:nvPicPr>
              <p:blipFill>
                <a:blip r:embed="rId13"/>
                <a:stretch>
                  <a:fillRect/>
                </a:stretch>
              </p:blipFill>
              <p:spPr>
                <a:xfrm>
                  <a:off x="5612709" y="1468867"/>
                  <a:ext cx="1676400" cy="192087"/>
                </a:xfrm>
                <a:prstGeom prst="rect">
                  <a:avLst/>
                </a:prstGeom>
              </p:spPr>
            </p:pic>
          </p:control>
        </mc:Fallback>
      </mc:AlternateContent>
    </p:controls>
    <p:extLst>
      <p:ext uri="{BB962C8B-B14F-4D97-AF65-F5344CB8AC3E}">
        <p14:creationId xmlns:p14="http://schemas.microsoft.com/office/powerpoint/2010/main" val="12381723"/>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457200" y="1066800"/>
            <a:ext cx="11277600" cy="5562600"/>
          </a:xfrm>
          <a:prstGeom prst="rect">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a:p>
        </p:txBody>
      </p:sp>
      <p:sp>
        <p:nvSpPr>
          <p:cNvPr id="16" name="Title 1"/>
          <p:cNvSpPr>
            <a:spLocks noGrp="1"/>
          </p:cNvSpPr>
          <p:nvPr>
            <p:ph type="title"/>
          </p:nvPr>
        </p:nvSpPr>
        <p:spPr>
          <a:xfrm>
            <a:off x="9258300" y="6593338"/>
            <a:ext cx="1905000" cy="381000"/>
          </a:xfrm>
        </p:spPr>
        <p:txBody>
          <a:bodyPr>
            <a:normAutofit/>
          </a:bodyPr>
          <a:lstStyle/>
          <a:p>
            <a:r>
              <a:rPr lang="nl-NL" sz="800" dirty="0"/>
              <a:t>Menu option Container # Import </a:t>
            </a:r>
            <a:r>
              <a:rPr lang="nl-NL" sz="800" dirty="0" err="1"/>
              <a:t>from</a:t>
            </a:r>
            <a:r>
              <a:rPr lang="nl-NL" sz="800" dirty="0"/>
              <a:t> Excel 3 filter 2</a:t>
            </a:r>
          </a:p>
        </p:txBody>
      </p:sp>
      <p:graphicFrame>
        <p:nvGraphicFramePr>
          <p:cNvPr id="21" name="Table 20"/>
          <p:cNvGraphicFramePr>
            <a:graphicFrameLocks noGrp="1"/>
          </p:cNvGraphicFramePr>
          <p:nvPr>
            <p:extLst>
              <p:ext uri="{D42A27DB-BD31-4B8C-83A1-F6EECF244321}">
                <p14:modId xmlns:p14="http://schemas.microsoft.com/office/powerpoint/2010/main" val="1018306277"/>
              </p:ext>
            </p:extLst>
          </p:nvPr>
        </p:nvGraphicFramePr>
        <p:xfrm>
          <a:off x="685800" y="1295400"/>
          <a:ext cx="5541818" cy="2218715"/>
        </p:xfrm>
        <a:graphic>
          <a:graphicData uri="http://schemas.openxmlformats.org/drawingml/2006/table">
            <a:tbl>
              <a:tblPr firstRow="1" bandRow="1">
                <a:tableStyleId>{9D7B26C5-4107-4FEC-AEDC-1716B250A1EF}</a:tableStyleId>
              </a:tblPr>
              <a:tblGrid>
                <a:gridCol w="997527">
                  <a:extLst>
                    <a:ext uri="{9D8B030D-6E8A-4147-A177-3AD203B41FA5}">
                      <a16:colId xmlns:a16="http://schemas.microsoft.com/office/drawing/2014/main" val="20000"/>
                    </a:ext>
                  </a:extLst>
                </a:gridCol>
                <a:gridCol w="1108364">
                  <a:extLst>
                    <a:ext uri="{9D8B030D-6E8A-4147-A177-3AD203B41FA5}">
                      <a16:colId xmlns:a16="http://schemas.microsoft.com/office/drawing/2014/main" val="20001"/>
                    </a:ext>
                  </a:extLst>
                </a:gridCol>
                <a:gridCol w="775855">
                  <a:extLst>
                    <a:ext uri="{9D8B030D-6E8A-4147-A177-3AD203B41FA5}">
                      <a16:colId xmlns:a16="http://schemas.microsoft.com/office/drawing/2014/main" val="20002"/>
                    </a:ext>
                  </a:extLst>
                </a:gridCol>
                <a:gridCol w="997527">
                  <a:extLst>
                    <a:ext uri="{9D8B030D-6E8A-4147-A177-3AD203B41FA5}">
                      <a16:colId xmlns:a16="http://schemas.microsoft.com/office/drawing/2014/main" val="20003"/>
                    </a:ext>
                  </a:extLst>
                </a:gridCol>
                <a:gridCol w="775855">
                  <a:extLst>
                    <a:ext uri="{9D8B030D-6E8A-4147-A177-3AD203B41FA5}">
                      <a16:colId xmlns:a16="http://schemas.microsoft.com/office/drawing/2014/main" val="20004"/>
                    </a:ext>
                  </a:extLst>
                </a:gridCol>
                <a:gridCol w="886690">
                  <a:extLst>
                    <a:ext uri="{9D8B030D-6E8A-4147-A177-3AD203B41FA5}">
                      <a16:colId xmlns:a16="http://schemas.microsoft.com/office/drawing/2014/main" val="20005"/>
                    </a:ext>
                  </a:extLst>
                </a:gridCol>
              </a:tblGrid>
              <a:tr h="472841">
                <a:tc>
                  <a:txBody>
                    <a:bodyPr/>
                    <a:lstStyle/>
                    <a:p>
                      <a:r>
                        <a:rPr lang="nl-NL" sz="1000" i="1" dirty="0">
                          <a:solidFill>
                            <a:schemeClr val="bg1">
                              <a:lumMod val="50000"/>
                            </a:schemeClr>
                          </a:solidFill>
                          <a:latin typeface="Tunga" panose="020B0502040204020203" pitchFamily="34" charset="0"/>
                          <a:cs typeface="Tunga" panose="020B0502040204020203" pitchFamily="34" charset="0"/>
                        </a:rPr>
                        <a:t>B/L</a:t>
                      </a:r>
                      <a:r>
                        <a:rPr lang="nl-NL" sz="1000" i="1" baseline="0" dirty="0">
                          <a:solidFill>
                            <a:schemeClr val="bg1">
                              <a:lumMod val="50000"/>
                            </a:schemeClr>
                          </a:solidFill>
                          <a:latin typeface="Tunga" panose="020B0502040204020203" pitchFamily="34" charset="0"/>
                          <a:cs typeface="Tunga" panose="020B0502040204020203" pitchFamily="34" charset="0"/>
                        </a:rPr>
                        <a:t> number</a:t>
                      </a:r>
                      <a:endParaRPr lang="nl-NL" sz="1000" i="1" dirty="0">
                        <a:solidFill>
                          <a:schemeClr val="bg1">
                            <a:lumMod val="50000"/>
                          </a:schemeClr>
                        </a:solidFill>
                        <a:latin typeface="Tunga" panose="020B0502040204020203" pitchFamily="34" charset="0"/>
                        <a:cs typeface="Tunga" panose="020B0502040204020203" pitchFamily="34" charset="0"/>
                      </a:endParaRPr>
                    </a:p>
                  </a:txBody>
                  <a:tcPr>
                    <a:lnL>
                      <a:noFill/>
                    </a:lnL>
                    <a:lnR>
                      <a:noFill/>
                    </a:lnR>
                    <a:lnT w="12700" cmpd="sng">
                      <a:noFill/>
                    </a:lnT>
                    <a:lnB w="12700" cmpd="sng">
                      <a:noFill/>
                    </a:lnB>
                    <a:lnTlToBr w="12700" cmpd="sng">
                      <a:noFill/>
                      <a:prstDash val="solid"/>
                    </a:lnTlToBr>
                    <a:lnBlToTr w="12700" cmpd="sng">
                      <a:noFill/>
                      <a:prstDash val="solid"/>
                    </a:lnBlToTr>
                  </a:tcPr>
                </a:tc>
                <a:tc>
                  <a:txBody>
                    <a:bodyPr/>
                    <a:lstStyle/>
                    <a:p>
                      <a:r>
                        <a:rPr lang="nl-NL" sz="1000" i="1" dirty="0">
                          <a:solidFill>
                            <a:schemeClr val="bg1">
                              <a:lumMod val="50000"/>
                            </a:schemeClr>
                          </a:solidFill>
                          <a:latin typeface="Tunga" panose="020B0502040204020203" pitchFamily="34" charset="0"/>
                          <a:cs typeface="Tunga" panose="020B0502040204020203" pitchFamily="34" charset="0"/>
                        </a:rPr>
                        <a:t>Container number</a:t>
                      </a:r>
                    </a:p>
                  </a:txBody>
                  <a:tcPr>
                    <a:lnL>
                      <a:noFill/>
                    </a:lnL>
                    <a:lnR>
                      <a:noFill/>
                    </a:lnR>
                    <a:lnT w="12700" cmpd="sng">
                      <a:noFill/>
                    </a:lnT>
                    <a:lnB w="12700" cmpd="sng">
                      <a:noFill/>
                    </a:lnB>
                    <a:lnTlToBr w="12700" cmpd="sng">
                      <a:noFill/>
                      <a:prstDash val="solid"/>
                    </a:lnTlToBr>
                    <a:lnBlToTr w="12700" cmpd="sng">
                      <a:noFill/>
                      <a:prstDash val="solid"/>
                    </a:lnBlToTr>
                  </a:tcPr>
                </a:tc>
                <a:tc>
                  <a:txBody>
                    <a:bodyPr/>
                    <a:lstStyle/>
                    <a:p>
                      <a:r>
                        <a:rPr lang="nl-NL" sz="1000" i="1" dirty="0" err="1">
                          <a:solidFill>
                            <a:schemeClr val="bg1">
                              <a:lumMod val="50000"/>
                            </a:schemeClr>
                          </a:solidFill>
                          <a:latin typeface="Tunga" panose="020B0502040204020203" pitchFamily="34" charset="0"/>
                          <a:cs typeface="Tunga" panose="020B0502040204020203" pitchFamily="34" charset="0"/>
                        </a:rPr>
                        <a:t>Size</a:t>
                      </a:r>
                      <a:r>
                        <a:rPr lang="nl-NL" sz="1000" i="1" dirty="0">
                          <a:solidFill>
                            <a:schemeClr val="bg1">
                              <a:lumMod val="50000"/>
                            </a:schemeClr>
                          </a:solidFill>
                          <a:latin typeface="Tunga" panose="020B0502040204020203" pitchFamily="34" charset="0"/>
                          <a:cs typeface="Tunga" panose="020B0502040204020203" pitchFamily="34" charset="0"/>
                        </a:rPr>
                        <a:t> type</a:t>
                      </a:r>
                    </a:p>
                  </a:txBody>
                  <a:tcPr>
                    <a:lnL>
                      <a:noFill/>
                    </a:lnL>
                    <a:lnR>
                      <a:noFill/>
                    </a:lnR>
                    <a:lnT w="12700" cmpd="sng">
                      <a:noFill/>
                    </a:lnT>
                    <a:lnB w="12700" cmpd="sng">
                      <a:noFill/>
                    </a:lnB>
                    <a:lnTlToBr w="12700" cmpd="sng">
                      <a:noFill/>
                      <a:prstDash val="solid"/>
                    </a:lnTlToBr>
                    <a:lnBlToTr w="12700" cmpd="sng">
                      <a:noFill/>
                      <a:prstDash val="solid"/>
                    </a:lnBlToTr>
                  </a:tcPr>
                </a:tc>
                <a:tc>
                  <a:txBody>
                    <a:bodyPr/>
                    <a:lstStyle/>
                    <a:p>
                      <a:r>
                        <a:rPr lang="nl-NL" sz="1000" i="1" dirty="0" err="1">
                          <a:solidFill>
                            <a:schemeClr val="bg1">
                              <a:lumMod val="50000"/>
                            </a:schemeClr>
                          </a:solidFill>
                          <a:latin typeface="Tunga" panose="020B0502040204020203" pitchFamily="34" charset="0"/>
                          <a:cs typeface="Tunga" panose="020B0502040204020203" pitchFamily="34" charset="0"/>
                        </a:rPr>
                        <a:t>Shipping</a:t>
                      </a:r>
                      <a:r>
                        <a:rPr lang="nl-NL" sz="1000" i="1" dirty="0">
                          <a:solidFill>
                            <a:schemeClr val="bg1">
                              <a:lumMod val="50000"/>
                            </a:schemeClr>
                          </a:solidFill>
                          <a:latin typeface="Tunga" panose="020B0502040204020203" pitchFamily="34" charset="0"/>
                          <a:cs typeface="Tunga" panose="020B0502040204020203" pitchFamily="34" charset="0"/>
                        </a:rPr>
                        <a:t> company</a:t>
                      </a:r>
                    </a:p>
                  </a:txBody>
                  <a:tcPr>
                    <a:lnL>
                      <a:noFill/>
                    </a:lnL>
                    <a:lnR>
                      <a:noFill/>
                    </a:lnR>
                    <a:lnT w="12700" cmpd="sng">
                      <a:noFill/>
                    </a:lnT>
                    <a:lnB w="12700" cmpd="sng">
                      <a:noFill/>
                    </a:lnB>
                    <a:lnTlToBr w="12700" cmpd="sng">
                      <a:noFill/>
                      <a:prstDash val="solid"/>
                    </a:lnTlToBr>
                    <a:lnBlToTr w="12700" cmpd="sng">
                      <a:noFill/>
                      <a:prstDash val="solid"/>
                    </a:lnBlToTr>
                  </a:tcPr>
                </a:tc>
                <a:tc>
                  <a:txBody>
                    <a:bodyPr/>
                    <a:lstStyle/>
                    <a:p>
                      <a:r>
                        <a:rPr lang="nl-NL" sz="1000" i="1" dirty="0" err="1">
                          <a:solidFill>
                            <a:schemeClr val="bg1">
                              <a:lumMod val="50000"/>
                            </a:schemeClr>
                          </a:solidFill>
                          <a:latin typeface="Tunga" panose="020B0502040204020203" pitchFamily="34" charset="0"/>
                          <a:cs typeface="Tunga" panose="020B0502040204020203" pitchFamily="34" charset="0"/>
                        </a:rPr>
                        <a:t>Destination</a:t>
                      </a:r>
                      <a:endParaRPr lang="nl-NL" sz="1000" i="1" dirty="0">
                        <a:solidFill>
                          <a:schemeClr val="bg1">
                            <a:lumMod val="50000"/>
                          </a:schemeClr>
                        </a:solidFill>
                        <a:latin typeface="Tunga" panose="020B0502040204020203" pitchFamily="34" charset="0"/>
                        <a:cs typeface="Tunga" panose="020B0502040204020203" pitchFamily="34" charset="0"/>
                      </a:endParaRPr>
                    </a:p>
                  </a:txBody>
                  <a:tcPr>
                    <a:lnL>
                      <a:noFill/>
                    </a:lnL>
                    <a:lnR>
                      <a:noFill/>
                    </a:lnR>
                    <a:lnT w="12700" cmpd="sng">
                      <a:noFill/>
                    </a:lnT>
                    <a:lnB w="12700" cmpd="sng">
                      <a:noFill/>
                    </a:lnB>
                    <a:lnTlToBr w="12700" cmpd="sng">
                      <a:noFill/>
                      <a:prstDash val="solid"/>
                    </a:lnTlToBr>
                    <a:lnBlToTr w="12700" cmpd="sng">
                      <a:noFill/>
                      <a:prstDash val="solid"/>
                    </a:lnBlToTr>
                  </a:tcPr>
                </a:tc>
                <a:tc>
                  <a:txBody>
                    <a:bodyPr/>
                    <a:lstStyle/>
                    <a:p>
                      <a:r>
                        <a:rPr lang="nl-NL" sz="1000" i="1" dirty="0" err="1">
                          <a:solidFill>
                            <a:schemeClr val="bg1">
                              <a:lumMod val="50000"/>
                            </a:schemeClr>
                          </a:solidFill>
                          <a:latin typeface="Tunga" panose="020B0502040204020203" pitchFamily="34" charset="0"/>
                          <a:cs typeface="Tunga" panose="020B0502040204020203" pitchFamily="34" charset="0"/>
                        </a:rPr>
                        <a:t>Weight</a:t>
                      </a:r>
                      <a:endParaRPr lang="nl-NL" sz="1000" i="1" dirty="0">
                        <a:solidFill>
                          <a:schemeClr val="bg1">
                            <a:lumMod val="50000"/>
                          </a:schemeClr>
                        </a:solidFill>
                        <a:latin typeface="Tunga" panose="020B0502040204020203" pitchFamily="34" charset="0"/>
                        <a:cs typeface="Tunga" panose="020B0502040204020203" pitchFamily="34" charset="0"/>
                      </a:endParaRPr>
                    </a:p>
                  </a:txBody>
                  <a:tcPr>
                    <a:lnL>
                      <a:noFill/>
                    </a:lnL>
                    <a:lnR>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10000"/>
                  </a:ext>
                </a:extLst>
              </a:tr>
              <a:tr h="290979">
                <a:tc>
                  <a:txBody>
                    <a:bodyPr/>
                    <a:lstStyle/>
                    <a:p>
                      <a:endParaRPr lang="nl-NL" sz="1000" i="0" dirty="0">
                        <a:solidFill>
                          <a:schemeClr val="tx1"/>
                        </a:solidFill>
                        <a:latin typeface="Tunga" panose="020B0502040204020203" pitchFamily="34" charset="0"/>
                        <a:cs typeface="Tunga" panose="020B0502040204020203" pitchFamily="34" charset="0"/>
                      </a:endParaRPr>
                    </a:p>
                  </a:txBody>
                  <a:tcPr>
                    <a:lnL>
                      <a:noFill/>
                    </a:lnL>
                    <a:lnR>
                      <a:noFill/>
                    </a:lnR>
                    <a:lnT w="12700" cmpd="sng">
                      <a:noFill/>
                    </a:lnT>
                    <a:lnB>
                      <a:noFill/>
                    </a:lnB>
                    <a:lnTlToBr w="12700" cmpd="sng">
                      <a:noFill/>
                      <a:prstDash val="solid"/>
                    </a:lnTlToBr>
                    <a:lnBlToTr w="12700" cmpd="sng">
                      <a:noFill/>
                      <a:prstDash val="solid"/>
                    </a:lnBlToTr>
                  </a:tcPr>
                </a:tc>
                <a:tc>
                  <a:txBody>
                    <a:bodyPr/>
                    <a:lstStyle/>
                    <a:p>
                      <a:pPr algn="l" fontAlgn="b"/>
                      <a:r>
                        <a:rPr lang="nl-NL" sz="1000" b="0" i="0" kern="1200" dirty="0">
                          <a:solidFill>
                            <a:schemeClr val="tx1"/>
                          </a:solidFill>
                          <a:effectLst/>
                          <a:latin typeface="Tunga" panose="020B0502040204020203" pitchFamily="34" charset="0"/>
                          <a:ea typeface="+mn-ea"/>
                          <a:cs typeface="Tunga" panose="020B0502040204020203" pitchFamily="34" charset="0"/>
                        </a:rPr>
                        <a:t>MSKU</a:t>
                      </a:r>
                      <a:r>
                        <a:rPr lang="nl-NL" sz="1000" b="0" i="0" u="none" strike="noStrike" dirty="0">
                          <a:solidFill>
                            <a:schemeClr val="tx1"/>
                          </a:solidFill>
                          <a:effectLst/>
                          <a:latin typeface="Tunga" panose="020B0502040204020203" pitchFamily="34" charset="0"/>
                          <a:cs typeface="Tunga" panose="020B0502040204020203" pitchFamily="34" charset="0"/>
                        </a:rPr>
                        <a:t>889885-9</a:t>
                      </a:r>
                    </a:p>
                  </a:txBody>
                  <a:tcPr marL="9525" marR="9525" marT="9525" marB="0" anchor="ctr">
                    <a:lnL>
                      <a:noFill/>
                    </a:lnL>
                    <a:lnR>
                      <a:noFill/>
                    </a:lnR>
                    <a:lnT w="12700" cmpd="sng">
                      <a:noFill/>
                    </a:lnT>
                    <a:lnB>
                      <a:noFill/>
                    </a:lnB>
                    <a:lnTlToBr w="12700" cmpd="sng">
                      <a:noFill/>
                      <a:prstDash val="solid"/>
                    </a:lnTlToBr>
                    <a:lnBlToTr w="12700" cmpd="sng">
                      <a:noFill/>
                      <a:prstDash val="solid"/>
                    </a:lnBlToTr>
                  </a:tcPr>
                </a:tc>
                <a:tc>
                  <a:txBody>
                    <a:bodyPr/>
                    <a:lstStyle/>
                    <a:p>
                      <a:r>
                        <a:rPr lang="nl-NL" sz="1000" i="0" dirty="0">
                          <a:solidFill>
                            <a:schemeClr val="tx1"/>
                          </a:solidFill>
                          <a:latin typeface="Tunga" panose="020B0502040204020203" pitchFamily="34" charset="0"/>
                          <a:cs typeface="Tunga" panose="020B0502040204020203" pitchFamily="34" charset="0"/>
                        </a:rPr>
                        <a:t>40FT</a:t>
                      </a:r>
                    </a:p>
                  </a:txBody>
                  <a:tcPr>
                    <a:lnL>
                      <a:noFill/>
                    </a:lnL>
                    <a:lnR>
                      <a:noFill/>
                    </a:lnR>
                    <a:lnT w="12700" cmpd="sng">
                      <a:noFill/>
                    </a:lnT>
                    <a:lnB>
                      <a:noFill/>
                    </a:lnB>
                    <a:lnTlToBr w="12700" cmpd="sng">
                      <a:noFill/>
                      <a:prstDash val="solid"/>
                    </a:lnTlToBr>
                    <a:lnBlToTr w="12700" cmpd="sng">
                      <a:noFill/>
                      <a:prstDash val="solid"/>
                    </a:lnBlToTr>
                  </a:tcPr>
                </a:tc>
                <a:tc>
                  <a:txBody>
                    <a:bodyPr/>
                    <a:lstStyle/>
                    <a:p>
                      <a:r>
                        <a:rPr lang="nl-NL" sz="1000" i="0" dirty="0" err="1">
                          <a:solidFill>
                            <a:schemeClr val="tx1"/>
                          </a:solidFill>
                          <a:latin typeface="Tunga" panose="020B0502040204020203" pitchFamily="34" charset="0"/>
                          <a:cs typeface="Tunga" panose="020B0502040204020203" pitchFamily="34" charset="0"/>
                        </a:rPr>
                        <a:t>Maersk</a:t>
                      </a:r>
                      <a:endParaRPr lang="nl-NL" sz="1000" i="0" dirty="0">
                        <a:solidFill>
                          <a:schemeClr val="tx1"/>
                        </a:solidFill>
                        <a:latin typeface="Tunga" panose="020B0502040204020203" pitchFamily="34" charset="0"/>
                        <a:cs typeface="Tunga" panose="020B0502040204020203" pitchFamily="34" charset="0"/>
                      </a:endParaRPr>
                    </a:p>
                  </a:txBody>
                  <a:tcPr>
                    <a:lnL>
                      <a:noFill/>
                    </a:lnL>
                    <a:lnR>
                      <a:noFill/>
                    </a:lnR>
                    <a:lnT w="12700" cmpd="sng">
                      <a:noFill/>
                    </a:lnT>
                    <a:lnB>
                      <a:noFill/>
                    </a:lnB>
                    <a:lnTlToBr w="12700" cmpd="sng">
                      <a:noFill/>
                      <a:prstDash val="solid"/>
                    </a:lnTlToBr>
                    <a:lnBlToTr w="12700" cmpd="sng">
                      <a:noFill/>
                      <a:prstDash val="solid"/>
                    </a:lnBlToTr>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nl-NL" sz="1000" b="0" i="0" u="none" strike="noStrike" kern="1200" cap="none" spc="0" normalizeH="0" baseline="0" noProof="0" dirty="0">
                          <a:ln>
                            <a:noFill/>
                          </a:ln>
                          <a:solidFill>
                            <a:schemeClr val="tx1"/>
                          </a:solidFill>
                          <a:effectLst/>
                          <a:uLnTx/>
                          <a:uFillTx/>
                          <a:latin typeface="Tunga" panose="020B0502040204020203" pitchFamily="34" charset="0"/>
                          <a:ea typeface="+mn-ea"/>
                          <a:cs typeface="Tunga" panose="020B0502040204020203" pitchFamily="34" charset="0"/>
                        </a:rPr>
                        <a:t>Breda</a:t>
                      </a:r>
                      <a:endParaRPr lang="nl-NL" sz="1000" i="0" dirty="0">
                        <a:solidFill>
                          <a:schemeClr val="tx1"/>
                        </a:solidFill>
                        <a:latin typeface="Tunga" panose="020B0502040204020203" pitchFamily="34" charset="0"/>
                        <a:cs typeface="Tunga" panose="020B0502040204020203" pitchFamily="34" charset="0"/>
                      </a:endParaRPr>
                    </a:p>
                  </a:txBody>
                  <a:tcPr>
                    <a:lnL>
                      <a:noFill/>
                    </a:lnL>
                    <a:lnR>
                      <a:noFill/>
                    </a:lnR>
                    <a:lnT w="12700" cmpd="sng">
                      <a:noFill/>
                    </a:lnT>
                    <a:lnB>
                      <a:noFill/>
                    </a:lnB>
                    <a:lnTlToBr w="12700" cmpd="sng">
                      <a:noFill/>
                      <a:prstDash val="solid"/>
                    </a:lnTlToBr>
                    <a:lnBlToTr w="12700" cmpd="sng">
                      <a:noFill/>
                      <a:prstDash val="solid"/>
                    </a:lnBlToTr>
                  </a:tcPr>
                </a:tc>
                <a:tc>
                  <a:txBody>
                    <a:bodyPr/>
                    <a:lstStyle/>
                    <a:p>
                      <a:r>
                        <a:rPr lang="nl-NL" sz="1000" i="0" dirty="0">
                          <a:solidFill>
                            <a:schemeClr val="tx1"/>
                          </a:solidFill>
                          <a:latin typeface="Tunga" panose="020B0502040204020203" pitchFamily="34" charset="0"/>
                          <a:cs typeface="Tunga" panose="020B0502040204020203" pitchFamily="34" charset="0"/>
                        </a:rPr>
                        <a:t>20.000</a:t>
                      </a:r>
                    </a:p>
                  </a:txBody>
                  <a:tcPr>
                    <a:lnL>
                      <a:noFill/>
                    </a:lnL>
                    <a:lnR>
                      <a:noFill/>
                    </a:lnR>
                    <a:lnT w="12700" cmpd="sng">
                      <a:noFill/>
                    </a:lnT>
                    <a:lnB>
                      <a:noFill/>
                    </a:lnB>
                    <a:lnTlToBr w="12700" cmpd="sng">
                      <a:noFill/>
                      <a:prstDash val="solid"/>
                    </a:lnTlToBr>
                    <a:lnBlToTr w="12700" cmpd="sng">
                      <a:noFill/>
                      <a:prstDash val="solid"/>
                    </a:lnBlToTr>
                  </a:tcPr>
                </a:tc>
                <a:extLst>
                  <a:ext uri="{0D108BD9-81ED-4DB2-BD59-A6C34878D82A}">
                    <a16:rowId xmlns:a16="http://schemas.microsoft.com/office/drawing/2014/main" val="10001"/>
                  </a:ext>
                </a:extLst>
              </a:tr>
              <a:tr h="290979">
                <a:tc>
                  <a:txBody>
                    <a:bodyPr/>
                    <a:lstStyle/>
                    <a:p>
                      <a:endParaRPr lang="nl-NL" sz="1000" i="0" dirty="0">
                        <a:solidFill>
                          <a:schemeClr val="tx1"/>
                        </a:solidFill>
                        <a:latin typeface="Tunga" panose="020B0502040204020203" pitchFamily="34" charset="0"/>
                        <a:cs typeface="Tunga" panose="020B0502040204020203" pitchFamily="34" charset="0"/>
                      </a:endParaRPr>
                    </a:p>
                  </a:txBody>
                  <a:tcPr>
                    <a:lnL>
                      <a:noFill/>
                    </a:lnL>
                    <a:lnR>
                      <a:noFill/>
                    </a:lnR>
                    <a:lnT>
                      <a:noFill/>
                    </a:lnT>
                    <a:lnB>
                      <a:noFill/>
                    </a:lnB>
                    <a:lnTlToBr w="12700" cmpd="sng">
                      <a:noFill/>
                      <a:prstDash val="solid"/>
                    </a:lnTlToBr>
                    <a:lnBlToTr w="12700" cmpd="sng">
                      <a:noFill/>
                      <a:prstDash val="solid"/>
                    </a:lnBlToTr>
                  </a:tcPr>
                </a:tc>
                <a:tc>
                  <a:txBody>
                    <a:bodyPr/>
                    <a:lstStyle/>
                    <a:p>
                      <a:pPr algn="l" fontAlgn="b"/>
                      <a:r>
                        <a:rPr lang="nl-NL" sz="1000" b="0" i="0" kern="1200" dirty="0">
                          <a:solidFill>
                            <a:schemeClr val="tx1"/>
                          </a:solidFill>
                          <a:effectLst/>
                          <a:latin typeface="Tunga" panose="020B0502040204020203" pitchFamily="34" charset="0"/>
                          <a:ea typeface="+mn-ea"/>
                          <a:cs typeface="Tunga" panose="020B0502040204020203" pitchFamily="34" charset="0"/>
                        </a:rPr>
                        <a:t>MSCU</a:t>
                      </a:r>
                      <a:r>
                        <a:rPr lang="nl-NL" sz="1000" b="0" i="0" u="none" strike="noStrike" dirty="0">
                          <a:solidFill>
                            <a:schemeClr val="tx1"/>
                          </a:solidFill>
                          <a:effectLst/>
                          <a:latin typeface="Tunga" panose="020B0502040204020203" pitchFamily="34" charset="0"/>
                          <a:cs typeface="Tunga" panose="020B0502040204020203" pitchFamily="34" charset="0"/>
                        </a:rPr>
                        <a:t>850525-7</a:t>
                      </a:r>
                    </a:p>
                  </a:txBody>
                  <a:tcPr marL="9525" marR="9525" marT="9525" marB="0" anchor="ctr">
                    <a:lnL>
                      <a:noFill/>
                    </a:lnL>
                    <a:lnR>
                      <a:noFill/>
                    </a:lnR>
                    <a:lnT>
                      <a:noFill/>
                    </a:lnT>
                    <a:lnB>
                      <a:noFill/>
                    </a:lnB>
                    <a:lnTlToBr w="12700" cmpd="sng">
                      <a:noFill/>
                      <a:prstDash val="solid"/>
                    </a:lnTlToBr>
                    <a:lnBlToTr w="12700" cmpd="sng">
                      <a:noFill/>
                      <a:prstDash val="solid"/>
                    </a:lnBlToTr>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nl-NL" sz="1000" b="0" i="0" u="none" strike="noStrike" kern="1200" cap="none" spc="0" normalizeH="0" baseline="0" noProof="0" dirty="0">
                          <a:ln>
                            <a:noFill/>
                          </a:ln>
                          <a:solidFill>
                            <a:schemeClr val="tx1"/>
                          </a:solidFill>
                          <a:effectLst/>
                          <a:uLnTx/>
                          <a:uFillTx/>
                          <a:latin typeface="Tunga" panose="020B0502040204020203" pitchFamily="34" charset="0"/>
                          <a:ea typeface="+mn-ea"/>
                          <a:cs typeface="Tunga" panose="020B0502040204020203" pitchFamily="34" charset="0"/>
                        </a:rPr>
                        <a:t>40FT</a:t>
                      </a:r>
                    </a:p>
                  </a:txBody>
                  <a:tcPr>
                    <a:lnL>
                      <a:noFill/>
                    </a:lnL>
                    <a:lnR>
                      <a:noFill/>
                    </a:lnR>
                    <a:lnT>
                      <a:noFill/>
                    </a:lnT>
                    <a:lnB>
                      <a:noFill/>
                    </a:lnB>
                    <a:lnTlToBr w="12700" cmpd="sng">
                      <a:noFill/>
                      <a:prstDash val="solid"/>
                    </a:lnTlToBr>
                    <a:lnBlToTr w="12700" cmpd="sng">
                      <a:noFill/>
                      <a:prstDash val="solid"/>
                    </a:lnBlToTr>
                  </a:tcPr>
                </a:tc>
                <a:tc>
                  <a:txBody>
                    <a:bodyPr/>
                    <a:lstStyle/>
                    <a:p>
                      <a:r>
                        <a:rPr lang="nl-NL" sz="1000" i="0" dirty="0">
                          <a:solidFill>
                            <a:schemeClr val="tx1"/>
                          </a:solidFill>
                          <a:latin typeface="Tunga" panose="020B0502040204020203" pitchFamily="34" charset="0"/>
                          <a:cs typeface="Tunga" panose="020B0502040204020203" pitchFamily="34" charset="0"/>
                        </a:rPr>
                        <a:t>MSC</a:t>
                      </a:r>
                    </a:p>
                  </a:txBody>
                  <a:tcPr>
                    <a:lnL>
                      <a:noFill/>
                    </a:lnL>
                    <a:lnR>
                      <a:noFill/>
                    </a:lnR>
                    <a:lnT>
                      <a:noFill/>
                    </a:lnT>
                    <a:lnB>
                      <a:noFill/>
                    </a:lnB>
                    <a:lnTlToBr w="12700" cmpd="sng">
                      <a:noFill/>
                      <a:prstDash val="solid"/>
                    </a:lnTlToBr>
                    <a:lnBlToTr w="12700" cmpd="sng">
                      <a:noFill/>
                      <a:prstDash val="solid"/>
                    </a:lnBlToTr>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nl-NL" sz="1000" b="0" i="0" u="none" strike="noStrike" kern="1200" cap="none" spc="0" normalizeH="0" baseline="0" noProof="0" dirty="0">
                          <a:ln>
                            <a:noFill/>
                          </a:ln>
                          <a:solidFill>
                            <a:schemeClr val="tx1"/>
                          </a:solidFill>
                          <a:effectLst/>
                          <a:uLnTx/>
                          <a:uFillTx/>
                          <a:latin typeface="Tunga" panose="020B0502040204020203" pitchFamily="34" charset="0"/>
                          <a:ea typeface="+mn-ea"/>
                          <a:cs typeface="Tunga" panose="020B0502040204020203" pitchFamily="34" charset="0"/>
                        </a:rPr>
                        <a:t>Breda</a:t>
                      </a:r>
                    </a:p>
                  </a:txBody>
                  <a:tcPr>
                    <a:lnL>
                      <a:noFill/>
                    </a:lnL>
                    <a:lnR>
                      <a:noFill/>
                    </a:lnR>
                    <a:lnT>
                      <a:noFill/>
                    </a:lnT>
                    <a:lnB>
                      <a:noFill/>
                    </a:lnB>
                    <a:lnTlToBr w="12700" cmpd="sng">
                      <a:noFill/>
                      <a:prstDash val="solid"/>
                    </a:lnTlToBr>
                    <a:lnBlToTr w="12700" cmpd="sng">
                      <a:noFill/>
                      <a:prstDash val="solid"/>
                    </a:lnBlToTr>
                  </a:tcPr>
                </a:tc>
                <a:tc>
                  <a:txBody>
                    <a:bodyPr/>
                    <a:lstStyle/>
                    <a:p>
                      <a:r>
                        <a:rPr lang="nl-NL" sz="1000" i="0" dirty="0">
                          <a:solidFill>
                            <a:schemeClr val="tx1"/>
                          </a:solidFill>
                          <a:latin typeface="Tunga" panose="020B0502040204020203" pitchFamily="34" charset="0"/>
                          <a:cs typeface="Tunga" panose="020B0502040204020203" pitchFamily="34" charset="0"/>
                        </a:rPr>
                        <a:t>16.500</a:t>
                      </a:r>
                    </a:p>
                  </a:txBody>
                  <a:tcPr>
                    <a:lnL>
                      <a:noFill/>
                    </a:lnL>
                    <a:lnR>
                      <a:noFill/>
                    </a:lnR>
                    <a:lnT>
                      <a:noFill/>
                    </a:lnT>
                    <a:lnB>
                      <a:noFill/>
                    </a:lnB>
                    <a:lnTlToBr w="12700" cmpd="sng">
                      <a:noFill/>
                      <a:prstDash val="solid"/>
                    </a:lnTlToBr>
                    <a:lnBlToTr w="12700" cmpd="sng">
                      <a:noFill/>
                      <a:prstDash val="solid"/>
                    </a:lnBlToTr>
                  </a:tcPr>
                </a:tc>
                <a:extLst>
                  <a:ext uri="{0D108BD9-81ED-4DB2-BD59-A6C34878D82A}">
                    <a16:rowId xmlns:a16="http://schemas.microsoft.com/office/drawing/2014/main" val="10002"/>
                  </a:ext>
                </a:extLst>
              </a:tr>
              <a:tr h="290979">
                <a:tc>
                  <a:txBody>
                    <a:bodyPr/>
                    <a:lstStyle/>
                    <a:p>
                      <a:endParaRPr lang="nl-NL" sz="1000" i="0" dirty="0">
                        <a:solidFill>
                          <a:schemeClr val="tx1"/>
                        </a:solidFill>
                        <a:latin typeface="Tunga" panose="020B0502040204020203" pitchFamily="34" charset="0"/>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tc>
                  <a:txBody>
                    <a:bodyPr/>
                    <a:lstStyle/>
                    <a:p>
                      <a:pPr algn="l" fontAlgn="b"/>
                      <a:r>
                        <a:rPr lang="nl-NL" sz="1000" b="0" i="0" kern="1200" dirty="0">
                          <a:solidFill>
                            <a:schemeClr val="tx1"/>
                          </a:solidFill>
                          <a:effectLst/>
                          <a:latin typeface="Tunga" panose="020B0502040204020203" pitchFamily="34" charset="0"/>
                          <a:ea typeface="+mn-ea"/>
                          <a:cs typeface="Tunga" panose="020B0502040204020203" pitchFamily="34" charset="0"/>
                        </a:rPr>
                        <a:t>MSKU</a:t>
                      </a:r>
                      <a:r>
                        <a:rPr lang="nl-NL" sz="1000" b="0" i="0" u="none" strike="noStrike" dirty="0">
                          <a:solidFill>
                            <a:schemeClr val="tx1"/>
                          </a:solidFill>
                          <a:effectLst/>
                          <a:latin typeface="Tunga" panose="020B0502040204020203" pitchFamily="34" charset="0"/>
                          <a:cs typeface="Tunga" panose="020B0502040204020203" pitchFamily="34" charset="0"/>
                        </a:rPr>
                        <a:t>552060-0</a:t>
                      </a:r>
                    </a:p>
                  </a:txBody>
                  <a:tcPr marL="9525" marR="9525" marT="9525" marB="0" anchor="ctr">
                    <a:lnL>
                      <a:noFill/>
                    </a:lnL>
                    <a:lnR>
                      <a:noFill/>
                    </a:lnR>
                    <a:lnT>
                      <a:noFill/>
                    </a:lnT>
                    <a:lnB w="12700" cmpd="sng">
                      <a:noFill/>
                    </a:lnB>
                    <a:lnTlToBr w="12700" cmpd="sng">
                      <a:noFill/>
                      <a:prstDash val="solid"/>
                    </a:lnTlToBr>
                    <a:lnBlToTr w="12700" cmpd="sng">
                      <a:noFill/>
                      <a:prstDash val="solid"/>
                    </a:lnBlToTr>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nl-NL" sz="1000" b="0" i="0" u="none" strike="noStrike" kern="1200" cap="none" spc="0" normalizeH="0" baseline="0" noProof="0">
                          <a:ln>
                            <a:noFill/>
                          </a:ln>
                          <a:solidFill>
                            <a:schemeClr val="tx1"/>
                          </a:solidFill>
                          <a:effectLst/>
                          <a:uLnTx/>
                          <a:uFillTx/>
                          <a:latin typeface="Tunga" panose="020B0502040204020203" pitchFamily="34" charset="0"/>
                          <a:ea typeface="+mn-ea"/>
                          <a:cs typeface="Tunga" panose="020B0502040204020203" pitchFamily="34" charset="0"/>
                        </a:rPr>
                        <a:t>40FT</a:t>
                      </a:r>
                      <a:endParaRPr kumimoji="0" lang="nl-NL" sz="1000" b="0" i="0" u="none" strike="noStrike" kern="1200" cap="none" spc="0" normalizeH="0" baseline="0" noProof="0" dirty="0">
                        <a:ln>
                          <a:noFill/>
                        </a:ln>
                        <a:solidFill>
                          <a:schemeClr val="tx1"/>
                        </a:solidFill>
                        <a:effectLst/>
                        <a:uLnTx/>
                        <a:uFillTx/>
                        <a:latin typeface="Tunga" panose="020B0502040204020203" pitchFamily="34" charset="0"/>
                        <a:ea typeface="+mn-ea"/>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tc>
                  <a:txBody>
                    <a:bodyPr/>
                    <a:lstStyle/>
                    <a:p>
                      <a:r>
                        <a:rPr lang="nl-NL" sz="1000" i="0" dirty="0" err="1">
                          <a:solidFill>
                            <a:schemeClr val="tx1"/>
                          </a:solidFill>
                          <a:latin typeface="Tunga" panose="020B0502040204020203" pitchFamily="34" charset="0"/>
                          <a:cs typeface="Tunga" panose="020B0502040204020203" pitchFamily="34" charset="0"/>
                        </a:rPr>
                        <a:t>Maersk</a:t>
                      </a:r>
                      <a:endParaRPr lang="nl-NL" sz="1000" i="0" dirty="0">
                        <a:solidFill>
                          <a:schemeClr val="tx1"/>
                        </a:solidFill>
                        <a:latin typeface="Tunga" panose="020B0502040204020203" pitchFamily="34" charset="0"/>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nl-NL" sz="1000" b="0" i="0" u="none" strike="noStrike" kern="1200" cap="none" spc="0" normalizeH="0" baseline="0" noProof="0" dirty="0">
                          <a:ln>
                            <a:noFill/>
                          </a:ln>
                          <a:solidFill>
                            <a:schemeClr val="tx1"/>
                          </a:solidFill>
                          <a:effectLst/>
                          <a:uLnTx/>
                          <a:uFillTx/>
                          <a:latin typeface="Tunga" panose="020B0502040204020203" pitchFamily="34" charset="0"/>
                          <a:ea typeface="+mn-ea"/>
                          <a:cs typeface="Tunga" panose="020B0502040204020203" pitchFamily="34" charset="0"/>
                        </a:rPr>
                        <a:t>Breda</a:t>
                      </a:r>
                    </a:p>
                  </a:txBody>
                  <a:tcPr>
                    <a:lnL>
                      <a:noFill/>
                    </a:lnL>
                    <a:lnR>
                      <a:noFill/>
                    </a:lnR>
                    <a:lnT>
                      <a:noFill/>
                    </a:lnT>
                    <a:lnB w="12700" cmpd="sng">
                      <a:noFill/>
                    </a:lnB>
                    <a:lnTlToBr w="12700" cmpd="sng">
                      <a:noFill/>
                      <a:prstDash val="solid"/>
                    </a:lnTlToBr>
                    <a:lnBlToTr w="12700" cmpd="sng">
                      <a:noFill/>
                      <a:prstDash val="solid"/>
                    </a:lnBlToTr>
                  </a:tcPr>
                </a:tc>
                <a:tc>
                  <a:txBody>
                    <a:bodyPr/>
                    <a:lstStyle/>
                    <a:p>
                      <a:r>
                        <a:rPr lang="nl-NL" sz="1000" i="0" dirty="0">
                          <a:solidFill>
                            <a:schemeClr val="tx1"/>
                          </a:solidFill>
                          <a:latin typeface="Tunga" panose="020B0502040204020203" pitchFamily="34" charset="0"/>
                          <a:cs typeface="Tunga" panose="020B0502040204020203" pitchFamily="34" charset="0"/>
                        </a:rPr>
                        <a:t>15.150</a:t>
                      </a:r>
                    </a:p>
                  </a:txBody>
                  <a:tcPr>
                    <a:lnL>
                      <a:noFill/>
                    </a:lnL>
                    <a:lnR>
                      <a:noFill/>
                    </a:lnR>
                    <a:lnT>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401745415"/>
                  </a:ext>
                </a:extLst>
              </a:tr>
              <a:tr h="290979">
                <a:tc>
                  <a:txBody>
                    <a:bodyPr/>
                    <a:lstStyle/>
                    <a:p>
                      <a:endParaRPr lang="nl-NL" sz="1000" i="0" dirty="0">
                        <a:solidFill>
                          <a:schemeClr val="tx1"/>
                        </a:solidFill>
                        <a:latin typeface="Tunga" panose="020B0502040204020203" pitchFamily="34" charset="0"/>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tc>
                  <a:txBody>
                    <a:bodyPr/>
                    <a:lstStyle/>
                    <a:p>
                      <a:pPr algn="l" fontAlgn="b"/>
                      <a:r>
                        <a:rPr lang="nl-NL" sz="1000" b="0" i="0" kern="1200" dirty="0">
                          <a:solidFill>
                            <a:schemeClr val="tx1"/>
                          </a:solidFill>
                          <a:effectLst/>
                          <a:latin typeface="Tunga" panose="020B0502040204020203" pitchFamily="34" charset="0"/>
                          <a:ea typeface="+mn-ea"/>
                          <a:cs typeface="Tunga" panose="020B0502040204020203" pitchFamily="34" charset="0"/>
                        </a:rPr>
                        <a:t>MSCU</a:t>
                      </a:r>
                      <a:r>
                        <a:rPr lang="nl-NL" sz="1000" b="0" i="0" u="none" strike="noStrike" dirty="0">
                          <a:solidFill>
                            <a:schemeClr val="tx1"/>
                          </a:solidFill>
                          <a:effectLst/>
                          <a:latin typeface="Tunga" panose="020B0502040204020203" pitchFamily="34" charset="0"/>
                          <a:cs typeface="Tunga" panose="020B0502040204020203" pitchFamily="34" charset="0"/>
                        </a:rPr>
                        <a:t>552061-0</a:t>
                      </a:r>
                    </a:p>
                  </a:txBody>
                  <a:tcPr marL="9525" marR="9525" marT="9525" marB="0" anchor="ctr">
                    <a:lnL>
                      <a:noFill/>
                    </a:lnL>
                    <a:lnR>
                      <a:noFill/>
                    </a:lnR>
                    <a:lnT>
                      <a:noFill/>
                    </a:lnT>
                    <a:lnB w="12700" cmpd="sng">
                      <a:noFill/>
                    </a:lnB>
                    <a:lnTlToBr w="12700" cmpd="sng">
                      <a:noFill/>
                      <a:prstDash val="solid"/>
                    </a:lnTlToBr>
                    <a:lnBlToTr w="12700" cmpd="sng">
                      <a:noFill/>
                      <a:prstDash val="solid"/>
                    </a:lnBlToTr>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nl-NL" sz="1000" b="0" i="0" u="none" strike="noStrike" kern="1200" cap="none" spc="0" normalizeH="0" baseline="0" noProof="0" dirty="0">
                          <a:ln>
                            <a:noFill/>
                          </a:ln>
                          <a:solidFill>
                            <a:schemeClr val="tx1"/>
                          </a:solidFill>
                          <a:effectLst/>
                          <a:uLnTx/>
                          <a:uFillTx/>
                          <a:latin typeface="Tunga" panose="020B0502040204020203" pitchFamily="34" charset="0"/>
                          <a:ea typeface="+mn-ea"/>
                          <a:cs typeface="Tunga" panose="020B0502040204020203" pitchFamily="34" charset="0"/>
                        </a:rPr>
                        <a:t>40FT</a:t>
                      </a:r>
                    </a:p>
                  </a:txBody>
                  <a:tcPr>
                    <a:lnL>
                      <a:noFill/>
                    </a:lnL>
                    <a:lnR>
                      <a:noFill/>
                    </a:lnR>
                    <a:lnT>
                      <a:noFill/>
                    </a:lnT>
                    <a:lnB w="12700" cmpd="sng">
                      <a:noFill/>
                    </a:lnB>
                    <a:lnTlToBr w="12700" cmpd="sng">
                      <a:noFill/>
                      <a:prstDash val="solid"/>
                    </a:lnTlToBr>
                    <a:lnBlToTr w="12700" cmpd="sng">
                      <a:noFill/>
                      <a:prstDash val="solid"/>
                    </a:lnBlToTr>
                  </a:tcPr>
                </a:tc>
                <a:tc>
                  <a:txBody>
                    <a:bodyPr/>
                    <a:lstStyle/>
                    <a:p>
                      <a:r>
                        <a:rPr lang="nl-NL" sz="1000" i="0" dirty="0">
                          <a:solidFill>
                            <a:schemeClr val="tx1"/>
                          </a:solidFill>
                          <a:latin typeface="Tunga" panose="020B0502040204020203" pitchFamily="34" charset="0"/>
                          <a:cs typeface="Tunga" panose="020B0502040204020203" pitchFamily="34" charset="0"/>
                        </a:rPr>
                        <a:t>MSC</a:t>
                      </a:r>
                    </a:p>
                  </a:txBody>
                  <a:tcPr>
                    <a:lnL>
                      <a:noFill/>
                    </a:lnL>
                    <a:lnR>
                      <a:noFill/>
                    </a:lnR>
                    <a:lnT>
                      <a:noFill/>
                    </a:lnT>
                    <a:lnB w="12700" cmpd="sng">
                      <a:noFill/>
                    </a:lnB>
                    <a:lnTlToBr w="12700" cmpd="sng">
                      <a:noFill/>
                      <a:prstDash val="solid"/>
                    </a:lnTlToBr>
                    <a:lnBlToTr w="12700" cmpd="sng">
                      <a:noFill/>
                      <a:prstDash val="solid"/>
                    </a:lnBlToTr>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nl-NL" sz="1000" b="0" i="0" u="none" strike="noStrike" kern="1200" cap="none" spc="0" normalizeH="0" baseline="0" noProof="0" dirty="0">
                          <a:ln>
                            <a:noFill/>
                          </a:ln>
                          <a:solidFill>
                            <a:schemeClr val="tx1"/>
                          </a:solidFill>
                          <a:effectLst/>
                          <a:uLnTx/>
                          <a:uFillTx/>
                          <a:latin typeface="Tunga" panose="020B0502040204020203" pitchFamily="34" charset="0"/>
                          <a:ea typeface="+mn-ea"/>
                          <a:cs typeface="Tunga" panose="020B0502040204020203" pitchFamily="34" charset="0"/>
                        </a:rPr>
                        <a:t>Breda</a:t>
                      </a:r>
                    </a:p>
                  </a:txBody>
                  <a:tcPr>
                    <a:lnL>
                      <a:noFill/>
                    </a:lnL>
                    <a:lnR>
                      <a:noFill/>
                    </a:lnR>
                    <a:lnT>
                      <a:noFill/>
                    </a:lnT>
                    <a:lnB w="12700" cmpd="sng">
                      <a:noFill/>
                    </a:lnB>
                    <a:lnTlToBr w="12700" cmpd="sng">
                      <a:noFill/>
                      <a:prstDash val="solid"/>
                    </a:lnTlToBr>
                    <a:lnBlToTr w="12700" cmpd="sng">
                      <a:noFill/>
                      <a:prstDash val="solid"/>
                    </a:lnBlToTr>
                  </a:tcPr>
                </a:tc>
                <a:tc>
                  <a:txBody>
                    <a:bodyPr/>
                    <a:lstStyle/>
                    <a:p>
                      <a:r>
                        <a:rPr lang="nl-NL" sz="1000" i="0" dirty="0">
                          <a:solidFill>
                            <a:schemeClr val="tx1"/>
                          </a:solidFill>
                          <a:latin typeface="Tunga" panose="020B0502040204020203" pitchFamily="34" charset="0"/>
                          <a:cs typeface="Tunga" panose="020B0502040204020203" pitchFamily="34" charset="0"/>
                        </a:rPr>
                        <a:t>15.400</a:t>
                      </a:r>
                    </a:p>
                  </a:txBody>
                  <a:tcPr>
                    <a:lnL>
                      <a:noFill/>
                    </a:lnL>
                    <a:lnR>
                      <a:noFill/>
                    </a:lnR>
                    <a:lnT>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691040535"/>
                  </a:ext>
                </a:extLst>
              </a:tr>
              <a:tr h="290979">
                <a:tc>
                  <a:txBody>
                    <a:bodyPr/>
                    <a:lstStyle/>
                    <a:p>
                      <a:endParaRPr lang="nl-NL" sz="1000" i="0">
                        <a:solidFill>
                          <a:schemeClr val="tx1"/>
                        </a:solidFill>
                        <a:latin typeface="Tunga" panose="020B0502040204020203" pitchFamily="34" charset="0"/>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tc>
                  <a:txBody>
                    <a:bodyPr/>
                    <a:lstStyle/>
                    <a:p>
                      <a:pPr algn="l" fontAlgn="b"/>
                      <a:r>
                        <a:rPr lang="nl-NL" sz="1000" b="0" i="0" kern="1200" dirty="0">
                          <a:solidFill>
                            <a:schemeClr val="tx1"/>
                          </a:solidFill>
                          <a:effectLst/>
                          <a:latin typeface="Tunga" panose="020B0502040204020203" pitchFamily="34" charset="0"/>
                          <a:ea typeface="+mn-ea"/>
                          <a:cs typeface="Tunga" panose="020B0502040204020203" pitchFamily="34" charset="0"/>
                        </a:rPr>
                        <a:t>MSKU</a:t>
                      </a:r>
                      <a:r>
                        <a:rPr lang="nl-NL" sz="1000" b="0" i="0" u="none" strike="noStrike" dirty="0">
                          <a:solidFill>
                            <a:schemeClr val="tx1"/>
                          </a:solidFill>
                          <a:effectLst/>
                          <a:latin typeface="Tunga" panose="020B0502040204020203" pitchFamily="34" charset="0"/>
                          <a:cs typeface="Tunga" panose="020B0502040204020203" pitchFamily="34" charset="0"/>
                        </a:rPr>
                        <a:t>892343-6</a:t>
                      </a:r>
                    </a:p>
                  </a:txBody>
                  <a:tcPr marL="9525" marR="9525" marT="9525" marB="0" anchor="ctr">
                    <a:lnL>
                      <a:noFill/>
                    </a:lnL>
                    <a:lnR>
                      <a:noFill/>
                    </a:lnR>
                    <a:lnT>
                      <a:noFill/>
                    </a:lnT>
                    <a:lnB w="12700" cmpd="sng">
                      <a:noFill/>
                    </a:lnB>
                    <a:lnTlToBr w="12700" cmpd="sng">
                      <a:noFill/>
                      <a:prstDash val="solid"/>
                    </a:lnTlToBr>
                    <a:lnBlToTr w="12700" cmpd="sng">
                      <a:noFill/>
                      <a:prstDash val="solid"/>
                    </a:lnBlToTr>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nl-NL" sz="1000" b="0" i="0" u="none" strike="noStrike" kern="1200" cap="none" spc="0" normalizeH="0" baseline="0" noProof="0">
                          <a:ln>
                            <a:noFill/>
                          </a:ln>
                          <a:solidFill>
                            <a:schemeClr val="tx1"/>
                          </a:solidFill>
                          <a:effectLst/>
                          <a:uLnTx/>
                          <a:uFillTx/>
                          <a:latin typeface="Tunga" panose="020B0502040204020203" pitchFamily="34" charset="0"/>
                          <a:ea typeface="+mn-ea"/>
                          <a:cs typeface="Tunga" panose="020B0502040204020203" pitchFamily="34" charset="0"/>
                        </a:rPr>
                        <a:t>40FT</a:t>
                      </a:r>
                      <a:endParaRPr kumimoji="0" lang="nl-NL" sz="1000" b="0" i="0" u="none" strike="noStrike" kern="1200" cap="none" spc="0" normalizeH="0" baseline="0" noProof="0" dirty="0">
                        <a:ln>
                          <a:noFill/>
                        </a:ln>
                        <a:solidFill>
                          <a:schemeClr val="tx1"/>
                        </a:solidFill>
                        <a:effectLst/>
                        <a:uLnTx/>
                        <a:uFillTx/>
                        <a:latin typeface="Tunga" panose="020B0502040204020203" pitchFamily="34" charset="0"/>
                        <a:ea typeface="+mn-ea"/>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tc>
                  <a:txBody>
                    <a:bodyPr/>
                    <a:lstStyle/>
                    <a:p>
                      <a:r>
                        <a:rPr lang="nl-NL" sz="1000" i="0" dirty="0" err="1">
                          <a:solidFill>
                            <a:schemeClr val="tx1"/>
                          </a:solidFill>
                          <a:latin typeface="Tunga" panose="020B0502040204020203" pitchFamily="34" charset="0"/>
                          <a:cs typeface="Tunga" panose="020B0502040204020203" pitchFamily="34" charset="0"/>
                        </a:rPr>
                        <a:t>Maersk</a:t>
                      </a:r>
                      <a:endParaRPr lang="nl-NL" sz="1000" i="0" dirty="0">
                        <a:solidFill>
                          <a:schemeClr val="tx1"/>
                        </a:solidFill>
                        <a:latin typeface="Tunga" panose="020B0502040204020203" pitchFamily="34" charset="0"/>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nl-NL" sz="1000" b="0" i="0" u="none" strike="noStrike" kern="1200" cap="none" spc="0" normalizeH="0" baseline="0" noProof="0" dirty="0">
                          <a:ln>
                            <a:noFill/>
                          </a:ln>
                          <a:solidFill>
                            <a:schemeClr val="tx1"/>
                          </a:solidFill>
                          <a:effectLst/>
                          <a:uLnTx/>
                          <a:uFillTx/>
                          <a:latin typeface="Tunga" panose="020B0502040204020203" pitchFamily="34" charset="0"/>
                          <a:ea typeface="+mn-ea"/>
                          <a:cs typeface="Tunga" panose="020B0502040204020203" pitchFamily="34" charset="0"/>
                        </a:rPr>
                        <a:t>Breda</a:t>
                      </a:r>
                    </a:p>
                  </a:txBody>
                  <a:tcPr>
                    <a:lnL>
                      <a:noFill/>
                    </a:lnL>
                    <a:lnR>
                      <a:noFill/>
                    </a:lnR>
                    <a:lnT>
                      <a:noFill/>
                    </a:lnT>
                    <a:lnB w="12700" cmpd="sng">
                      <a:noFill/>
                    </a:lnB>
                    <a:lnTlToBr w="12700" cmpd="sng">
                      <a:noFill/>
                      <a:prstDash val="solid"/>
                    </a:lnTlToBr>
                    <a:lnBlToTr w="12700" cmpd="sng">
                      <a:noFill/>
                      <a:prstDash val="solid"/>
                    </a:lnBlToTr>
                  </a:tcPr>
                </a:tc>
                <a:tc>
                  <a:txBody>
                    <a:bodyPr/>
                    <a:lstStyle/>
                    <a:p>
                      <a:r>
                        <a:rPr lang="nl-NL" sz="1000" i="0" dirty="0">
                          <a:solidFill>
                            <a:schemeClr val="tx1"/>
                          </a:solidFill>
                          <a:latin typeface="Tunga" panose="020B0502040204020203" pitchFamily="34" charset="0"/>
                          <a:cs typeface="Tunga" panose="020B0502040204020203" pitchFamily="34" charset="0"/>
                        </a:rPr>
                        <a:t>15.150</a:t>
                      </a:r>
                    </a:p>
                  </a:txBody>
                  <a:tcPr>
                    <a:lnL>
                      <a:noFill/>
                    </a:lnL>
                    <a:lnR>
                      <a:noFill/>
                    </a:lnR>
                    <a:lnT>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1818785305"/>
                  </a:ext>
                </a:extLst>
              </a:tr>
              <a:tr h="290979">
                <a:tc>
                  <a:txBody>
                    <a:bodyPr/>
                    <a:lstStyle/>
                    <a:p>
                      <a:endParaRPr lang="nl-NL" sz="1000" i="0">
                        <a:solidFill>
                          <a:schemeClr val="tx1"/>
                        </a:solidFill>
                        <a:latin typeface="Tunga" panose="020B0502040204020203" pitchFamily="34" charset="0"/>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tc>
                  <a:txBody>
                    <a:bodyPr/>
                    <a:lstStyle/>
                    <a:p>
                      <a:pPr algn="l" fontAlgn="b"/>
                      <a:r>
                        <a:rPr lang="nl-NL" sz="1000" b="0" i="0" kern="1200" dirty="0">
                          <a:solidFill>
                            <a:schemeClr val="tx1"/>
                          </a:solidFill>
                          <a:effectLst/>
                          <a:latin typeface="Tunga" panose="020B0502040204020203" pitchFamily="34" charset="0"/>
                          <a:ea typeface="+mn-ea"/>
                          <a:cs typeface="Tunga" panose="020B0502040204020203" pitchFamily="34" charset="0"/>
                        </a:rPr>
                        <a:t>MSKU</a:t>
                      </a:r>
                      <a:r>
                        <a:rPr lang="nl-NL" sz="1000" b="0" i="0" u="none" strike="noStrike" dirty="0">
                          <a:solidFill>
                            <a:schemeClr val="tx1"/>
                          </a:solidFill>
                          <a:effectLst/>
                          <a:latin typeface="Tunga" panose="020B0502040204020203" pitchFamily="34" charset="0"/>
                          <a:cs typeface="Tunga" panose="020B0502040204020203" pitchFamily="34" charset="0"/>
                        </a:rPr>
                        <a:t>583001-4</a:t>
                      </a:r>
                    </a:p>
                  </a:txBody>
                  <a:tcPr marL="9525" marR="9525" marT="9525" marB="0" anchor="ctr">
                    <a:lnL>
                      <a:noFill/>
                    </a:lnL>
                    <a:lnR>
                      <a:noFill/>
                    </a:lnR>
                    <a:lnT>
                      <a:noFill/>
                    </a:lnT>
                    <a:lnB w="12700" cmpd="sng">
                      <a:noFill/>
                    </a:lnB>
                    <a:lnTlToBr w="12700" cmpd="sng">
                      <a:noFill/>
                      <a:prstDash val="solid"/>
                    </a:lnTlToBr>
                    <a:lnBlToTr w="12700" cmpd="sng">
                      <a:noFill/>
                      <a:prstDash val="solid"/>
                    </a:lnBlToTr>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nl-NL" sz="1000" b="0" i="0" u="none" strike="noStrike" kern="1200" cap="none" spc="0" normalizeH="0" baseline="0" noProof="0" dirty="0">
                          <a:ln>
                            <a:noFill/>
                          </a:ln>
                          <a:solidFill>
                            <a:schemeClr val="tx1"/>
                          </a:solidFill>
                          <a:effectLst/>
                          <a:uLnTx/>
                          <a:uFillTx/>
                          <a:latin typeface="Tunga" panose="020B0502040204020203" pitchFamily="34" charset="0"/>
                          <a:ea typeface="+mn-ea"/>
                          <a:cs typeface="Tunga" panose="020B0502040204020203" pitchFamily="34" charset="0"/>
                        </a:rPr>
                        <a:t>40FT</a:t>
                      </a:r>
                    </a:p>
                  </a:txBody>
                  <a:tcPr>
                    <a:lnL>
                      <a:noFill/>
                    </a:lnL>
                    <a:lnR>
                      <a:noFill/>
                    </a:lnR>
                    <a:lnT>
                      <a:noFill/>
                    </a:lnT>
                    <a:lnB w="12700" cmpd="sng">
                      <a:noFill/>
                    </a:lnB>
                    <a:lnTlToBr w="12700" cmpd="sng">
                      <a:noFill/>
                      <a:prstDash val="solid"/>
                    </a:lnTlToBr>
                    <a:lnBlToTr w="12700" cmpd="sng">
                      <a:noFill/>
                      <a:prstDash val="solid"/>
                    </a:lnBlToTr>
                  </a:tcPr>
                </a:tc>
                <a:tc>
                  <a:txBody>
                    <a:bodyPr/>
                    <a:lstStyle/>
                    <a:p>
                      <a:r>
                        <a:rPr lang="nl-NL" sz="1000" i="0" dirty="0" err="1">
                          <a:solidFill>
                            <a:schemeClr val="tx1"/>
                          </a:solidFill>
                          <a:latin typeface="Tunga" panose="020B0502040204020203" pitchFamily="34" charset="0"/>
                          <a:cs typeface="Tunga" panose="020B0502040204020203" pitchFamily="34" charset="0"/>
                        </a:rPr>
                        <a:t>Maersk</a:t>
                      </a:r>
                      <a:endParaRPr lang="nl-NL" sz="1000" i="0" dirty="0">
                        <a:solidFill>
                          <a:schemeClr val="tx1"/>
                        </a:solidFill>
                        <a:latin typeface="Tunga" panose="020B0502040204020203" pitchFamily="34" charset="0"/>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tc>
                  <a:txBody>
                    <a:bodyPr/>
                    <a:lstStyle/>
                    <a:p>
                      <a:r>
                        <a:rPr lang="nl-NL" sz="1000" i="0" dirty="0">
                          <a:solidFill>
                            <a:schemeClr val="tx1"/>
                          </a:solidFill>
                          <a:latin typeface="Tunga" panose="020B0502040204020203" pitchFamily="34" charset="0"/>
                          <a:cs typeface="Tunga" panose="020B0502040204020203" pitchFamily="34" charset="0"/>
                        </a:rPr>
                        <a:t>Breda</a:t>
                      </a:r>
                    </a:p>
                  </a:txBody>
                  <a:tcPr>
                    <a:lnL>
                      <a:noFill/>
                    </a:lnL>
                    <a:lnR>
                      <a:noFill/>
                    </a:lnR>
                    <a:lnT>
                      <a:noFill/>
                    </a:lnT>
                    <a:lnB w="12700" cmpd="sng">
                      <a:noFill/>
                    </a:lnB>
                    <a:lnTlToBr w="12700" cmpd="sng">
                      <a:noFill/>
                      <a:prstDash val="solid"/>
                    </a:lnTlToBr>
                    <a:lnBlToTr w="12700" cmpd="sng">
                      <a:noFill/>
                      <a:prstDash val="solid"/>
                    </a:lnBlToTr>
                  </a:tcPr>
                </a:tc>
                <a:tc>
                  <a:txBody>
                    <a:bodyPr/>
                    <a:lstStyle/>
                    <a:p>
                      <a:r>
                        <a:rPr lang="nl-NL" sz="1000" i="0" dirty="0">
                          <a:solidFill>
                            <a:schemeClr val="tx1"/>
                          </a:solidFill>
                          <a:latin typeface="Tunga" panose="020B0502040204020203" pitchFamily="34" charset="0"/>
                          <a:cs typeface="Tunga" panose="020B0502040204020203" pitchFamily="34" charset="0"/>
                        </a:rPr>
                        <a:t>18.250</a:t>
                      </a:r>
                    </a:p>
                  </a:txBody>
                  <a:tcPr>
                    <a:lnL>
                      <a:noFill/>
                    </a:lnL>
                    <a:lnR>
                      <a:noFill/>
                    </a:lnR>
                    <a:lnT>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766357923"/>
                  </a:ext>
                </a:extLst>
              </a:tr>
            </a:tbl>
          </a:graphicData>
        </a:graphic>
      </p:graphicFrame>
      <p:graphicFrame>
        <p:nvGraphicFramePr>
          <p:cNvPr id="11" name="Table 10"/>
          <p:cNvGraphicFramePr>
            <a:graphicFrameLocks noGrp="1"/>
          </p:cNvGraphicFramePr>
          <p:nvPr>
            <p:extLst>
              <p:ext uri="{D42A27DB-BD31-4B8C-83A1-F6EECF244321}">
                <p14:modId xmlns:p14="http://schemas.microsoft.com/office/powerpoint/2010/main" val="2698272833"/>
              </p:ext>
            </p:extLst>
          </p:nvPr>
        </p:nvGraphicFramePr>
        <p:xfrm>
          <a:off x="6212687" y="1295400"/>
          <a:ext cx="3921913" cy="2218715"/>
        </p:xfrm>
        <a:graphic>
          <a:graphicData uri="http://schemas.openxmlformats.org/drawingml/2006/table">
            <a:tbl>
              <a:tblPr firstRow="1" bandRow="1">
                <a:tableStyleId>{9D7B26C5-4107-4FEC-AEDC-1716B250A1EF}</a:tableStyleId>
              </a:tblPr>
              <a:tblGrid>
                <a:gridCol w="1142328">
                  <a:extLst>
                    <a:ext uri="{9D8B030D-6E8A-4147-A177-3AD203B41FA5}">
                      <a16:colId xmlns:a16="http://schemas.microsoft.com/office/drawing/2014/main" val="20000"/>
                    </a:ext>
                  </a:extLst>
                </a:gridCol>
                <a:gridCol w="1269253">
                  <a:extLst>
                    <a:ext uri="{9D8B030D-6E8A-4147-A177-3AD203B41FA5}">
                      <a16:colId xmlns:a16="http://schemas.microsoft.com/office/drawing/2014/main" val="3124277996"/>
                    </a:ext>
                  </a:extLst>
                </a:gridCol>
                <a:gridCol w="862332">
                  <a:extLst>
                    <a:ext uri="{9D8B030D-6E8A-4147-A177-3AD203B41FA5}">
                      <a16:colId xmlns:a16="http://schemas.microsoft.com/office/drawing/2014/main" val="20001"/>
                    </a:ext>
                  </a:extLst>
                </a:gridCol>
                <a:gridCol w="648000">
                  <a:extLst>
                    <a:ext uri="{9D8B030D-6E8A-4147-A177-3AD203B41FA5}">
                      <a16:colId xmlns:a16="http://schemas.microsoft.com/office/drawing/2014/main" val="20002"/>
                    </a:ext>
                  </a:extLst>
                </a:gridCol>
              </a:tblGrid>
              <a:tr h="472841">
                <a:tc>
                  <a:txBody>
                    <a:bodyPr/>
                    <a:lstStyle/>
                    <a:p>
                      <a:r>
                        <a:rPr lang="nl-NL" sz="1000" i="1" dirty="0">
                          <a:solidFill>
                            <a:schemeClr val="bg1">
                              <a:lumMod val="50000"/>
                            </a:schemeClr>
                          </a:solidFill>
                          <a:latin typeface="Tunga" panose="020B0502040204020203" pitchFamily="34" charset="0"/>
                          <a:cs typeface="Tunga" panose="020B0502040204020203" pitchFamily="34" charset="0"/>
                        </a:rPr>
                        <a:t>Terminal</a:t>
                      </a:r>
                    </a:p>
                  </a:txBody>
                  <a:tcPr>
                    <a:lnL>
                      <a:noFill/>
                    </a:lnL>
                    <a:lnR>
                      <a:noFill/>
                    </a:lnR>
                    <a:lnT w="12700" cmpd="sng">
                      <a:noFill/>
                    </a:lnT>
                    <a:lnB w="12700" cmpd="sng">
                      <a:noFill/>
                    </a:lnB>
                    <a:lnTlToBr w="12700" cmpd="sng">
                      <a:noFill/>
                      <a:prstDash val="solid"/>
                    </a:lnTlToBr>
                    <a:lnBlToTr w="12700" cmpd="sng">
                      <a:noFill/>
                      <a:prstDash val="solid"/>
                    </a:lnBlToTr>
                  </a:tcPr>
                </a:tc>
                <a:tc>
                  <a:txBody>
                    <a:bodyPr/>
                    <a:lstStyle/>
                    <a:p>
                      <a:r>
                        <a:rPr lang="nl-NL" sz="1000" i="1" dirty="0" err="1">
                          <a:solidFill>
                            <a:schemeClr val="bg1">
                              <a:lumMod val="50000"/>
                            </a:schemeClr>
                          </a:solidFill>
                          <a:latin typeface="Tunga" panose="020B0502040204020203" pitchFamily="34" charset="0"/>
                          <a:cs typeface="Tunga" panose="020B0502040204020203" pitchFamily="34" charset="0"/>
                        </a:rPr>
                        <a:t>Unload</a:t>
                      </a:r>
                      <a:r>
                        <a:rPr lang="nl-NL" sz="1000" i="1" baseline="0" dirty="0">
                          <a:solidFill>
                            <a:schemeClr val="bg1">
                              <a:lumMod val="50000"/>
                            </a:schemeClr>
                          </a:solidFill>
                          <a:latin typeface="Tunga" panose="020B0502040204020203" pitchFamily="34" charset="0"/>
                          <a:cs typeface="Tunga" panose="020B0502040204020203" pitchFamily="34" charset="0"/>
                        </a:rPr>
                        <a:t> </a:t>
                      </a:r>
                      <a:r>
                        <a:rPr lang="nl-NL" sz="1000" i="1" baseline="0" dirty="0" err="1">
                          <a:solidFill>
                            <a:schemeClr val="bg1">
                              <a:lumMod val="50000"/>
                            </a:schemeClr>
                          </a:solidFill>
                          <a:latin typeface="Tunga" panose="020B0502040204020203" pitchFamily="34" charset="0"/>
                          <a:cs typeface="Tunga" panose="020B0502040204020203" pitchFamily="34" charset="0"/>
                        </a:rPr>
                        <a:t>planned</a:t>
                      </a:r>
                      <a:endParaRPr lang="nl-NL" sz="1000" i="1" dirty="0">
                        <a:solidFill>
                          <a:schemeClr val="bg1">
                            <a:lumMod val="50000"/>
                          </a:schemeClr>
                        </a:solidFill>
                        <a:latin typeface="Tunga" panose="020B0502040204020203" pitchFamily="34" charset="0"/>
                        <a:cs typeface="Tunga" panose="020B0502040204020203" pitchFamily="34" charset="0"/>
                      </a:endParaRPr>
                    </a:p>
                  </a:txBody>
                  <a:tcPr>
                    <a:lnL>
                      <a:noFill/>
                    </a:lnL>
                    <a:lnR>
                      <a:noFill/>
                    </a:lnR>
                    <a:lnT w="12700" cmpd="sng">
                      <a:noFill/>
                    </a:lnT>
                    <a:lnB w="12700" cmpd="sng">
                      <a:noFill/>
                    </a:lnB>
                    <a:lnTlToBr w="12700" cmpd="sng">
                      <a:noFill/>
                      <a:prstDash val="solid"/>
                    </a:lnTlToBr>
                    <a:lnBlToTr w="12700" cmpd="sng">
                      <a:noFill/>
                      <a:prstDash val="solid"/>
                    </a:lnBlToTr>
                  </a:tcPr>
                </a:tc>
                <a:tc>
                  <a:txBody>
                    <a:bodyPr/>
                    <a:lstStyle/>
                    <a:p>
                      <a:r>
                        <a:rPr lang="nl-NL" sz="1000" i="1" dirty="0">
                          <a:solidFill>
                            <a:schemeClr val="bg1">
                              <a:lumMod val="50000"/>
                            </a:schemeClr>
                          </a:solidFill>
                          <a:latin typeface="Tunga" panose="020B0502040204020203" pitchFamily="34" charset="0"/>
                          <a:cs typeface="Tunga" panose="020B0502040204020203" pitchFamily="34" charset="0"/>
                        </a:rPr>
                        <a:t>Commercial </a:t>
                      </a:r>
                    </a:p>
                    <a:p>
                      <a:r>
                        <a:rPr lang="nl-NL" sz="1000" i="1" dirty="0">
                          <a:solidFill>
                            <a:schemeClr val="bg1">
                              <a:lumMod val="50000"/>
                            </a:schemeClr>
                          </a:solidFill>
                          <a:latin typeface="Tunga" panose="020B0502040204020203" pitchFamily="34" charset="0"/>
                          <a:cs typeface="Tunga" panose="020B0502040204020203" pitchFamily="34" charset="0"/>
                        </a:rPr>
                        <a:t>release</a:t>
                      </a:r>
                    </a:p>
                  </a:txBody>
                  <a:tcPr>
                    <a:lnL>
                      <a:noFill/>
                    </a:lnL>
                    <a:lnR>
                      <a:noFill/>
                    </a:lnR>
                    <a:lnT w="12700" cmpd="sng">
                      <a:noFill/>
                    </a:lnT>
                    <a:lnB w="12700" cmpd="sng">
                      <a:noFill/>
                    </a:lnB>
                    <a:lnTlToBr w="12700" cmpd="sng">
                      <a:noFill/>
                      <a:prstDash val="solid"/>
                    </a:lnTlToBr>
                    <a:lnBlToTr w="12700" cmpd="sng">
                      <a:noFill/>
                      <a:prstDash val="solid"/>
                    </a:lnBlToTr>
                  </a:tcPr>
                </a:tc>
                <a:tc>
                  <a:txBody>
                    <a:bodyPr/>
                    <a:lstStyle/>
                    <a:p>
                      <a:r>
                        <a:rPr lang="nl-NL" sz="1000" i="1" dirty="0" err="1">
                          <a:solidFill>
                            <a:schemeClr val="bg1">
                              <a:lumMod val="50000"/>
                            </a:schemeClr>
                          </a:solidFill>
                          <a:latin typeface="Tunga" panose="020B0502040204020203" pitchFamily="34" charset="0"/>
                          <a:cs typeface="Tunga" panose="020B0502040204020203" pitchFamily="34" charset="0"/>
                        </a:rPr>
                        <a:t>Customs</a:t>
                      </a:r>
                      <a:r>
                        <a:rPr lang="nl-NL" sz="1000" i="1" dirty="0">
                          <a:solidFill>
                            <a:schemeClr val="bg1">
                              <a:lumMod val="50000"/>
                            </a:schemeClr>
                          </a:solidFill>
                          <a:latin typeface="Tunga" panose="020B0502040204020203" pitchFamily="34" charset="0"/>
                          <a:cs typeface="Tunga" panose="020B0502040204020203" pitchFamily="34" charset="0"/>
                        </a:rPr>
                        <a:t> release</a:t>
                      </a:r>
                    </a:p>
                  </a:txBody>
                  <a:tcPr>
                    <a:lnL>
                      <a:noFill/>
                    </a:lnL>
                    <a:lnR>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10000"/>
                  </a:ext>
                </a:extLst>
              </a:tr>
              <a:tr h="290979">
                <a:tc>
                  <a:txBody>
                    <a:bodyPr/>
                    <a:lstStyle/>
                    <a:p>
                      <a:r>
                        <a:rPr lang="nl-NL" sz="1000" i="0" dirty="0">
                          <a:solidFill>
                            <a:schemeClr val="tx1"/>
                          </a:solidFill>
                          <a:latin typeface="Tunga" panose="020B0502040204020203" pitchFamily="34" charset="0"/>
                          <a:cs typeface="Tunga" panose="020B0502040204020203" pitchFamily="34" charset="0"/>
                        </a:rPr>
                        <a:t>APM2</a:t>
                      </a:r>
                    </a:p>
                  </a:txBody>
                  <a:tcPr>
                    <a:lnL>
                      <a:noFill/>
                    </a:lnL>
                    <a:lnR>
                      <a:noFill/>
                    </a:lnR>
                    <a:lnT w="12700" cmpd="sng">
                      <a:noFill/>
                    </a:lnT>
                    <a:lnB>
                      <a:noFill/>
                    </a:lnB>
                    <a:lnTlToBr w="12700" cmpd="sng">
                      <a:noFill/>
                      <a:prstDash val="solid"/>
                    </a:lnTlToBr>
                    <a:lnBlToTr w="12700" cmpd="sng">
                      <a:noFill/>
                      <a:prstDash val="solid"/>
                    </a:lnBlToTr>
                    <a:solidFill>
                      <a:srgbClr val="FF3300">
                        <a:alpha val="20000"/>
                      </a:srgbClr>
                    </a:solidFill>
                  </a:tcPr>
                </a:tc>
                <a:tc>
                  <a:txBody>
                    <a:bodyPr/>
                    <a:lstStyle/>
                    <a:p>
                      <a:pPr algn="l" fontAlgn="b"/>
                      <a:r>
                        <a:rPr lang="nl-NL" sz="1000" b="0" i="0" u="none" strike="noStrike" dirty="0">
                          <a:solidFill>
                            <a:schemeClr val="tx1"/>
                          </a:solidFill>
                          <a:effectLst/>
                          <a:latin typeface="Tunga" panose="020B0502040204020203" pitchFamily="34" charset="0"/>
                          <a:cs typeface="Tunga" panose="020B0502040204020203" pitchFamily="34" charset="0"/>
                        </a:rPr>
                        <a:t>2016-09-04 13:00-17:00</a:t>
                      </a:r>
                    </a:p>
                  </a:txBody>
                  <a:tcPr marL="9525" marR="9525" marT="9525" marB="0" anchor="ctr">
                    <a:lnL>
                      <a:noFill/>
                    </a:lnL>
                    <a:lnR>
                      <a:noFill/>
                    </a:lnR>
                    <a:lnT w="12700" cmpd="sng">
                      <a:noFill/>
                    </a:lnT>
                    <a:lnB>
                      <a:noFill/>
                    </a:lnB>
                    <a:lnTlToBr w="12700" cmpd="sng">
                      <a:noFill/>
                      <a:prstDash val="solid"/>
                    </a:lnTlToBr>
                    <a:lnBlToTr w="12700" cmpd="sng">
                      <a:noFill/>
                      <a:prstDash val="solid"/>
                    </a:lnBlToTr>
                    <a:solidFill>
                      <a:srgbClr val="FF3300">
                        <a:alpha val="20000"/>
                      </a:srgbClr>
                    </a:solidFill>
                  </a:tcPr>
                </a:tc>
                <a:tc>
                  <a:txBody>
                    <a:bodyPr/>
                    <a:lstStyle/>
                    <a:p>
                      <a:pPr algn="ctr" fontAlgn="b"/>
                      <a:r>
                        <a:rPr lang="nl-NL" sz="1000" b="0" i="0" u="none" strike="noStrike" dirty="0">
                          <a:solidFill>
                            <a:srgbClr val="00B050"/>
                          </a:solidFill>
                          <a:effectLst/>
                          <a:latin typeface="Tunga" panose="020B0502040204020203" pitchFamily="34" charset="0"/>
                          <a:cs typeface="Tunga" panose="020B0502040204020203" pitchFamily="34" charset="0"/>
                          <a:sym typeface="Wingdings" panose="05000000000000000000" pitchFamily="2" charset="2"/>
                        </a:rPr>
                        <a:t></a:t>
                      </a:r>
                      <a:endParaRPr lang="nl-NL" sz="1000" b="0" i="0" u="none" strike="noStrike" dirty="0">
                        <a:solidFill>
                          <a:srgbClr val="00B050"/>
                        </a:solidFill>
                        <a:effectLst/>
                        <a:latin typeface="Tunga" panose="020B0502040204020203" pitchFamily="34" charset="0"/>
                        <a:cs typeface="Tunga" panose="020B0502040204020203" pitchFamily="34" charset="0"/>
                      </a:endParaRPr>
                    </a:p>
                  </a:txBody>
                  <a:tcPr marL="9525" marR="9525" marT="9525" marB="0" anchor="ctr">
                    <a:lnL>
                      <a:noFill/>
                    </a:lnL>
                    <a:lnR>
                      <a:noFill/>
                    </a:lnR>
                    <a:lnT w="12700" cmpd="sng">
                      <a:noFill/>
                    </a:lnT>
                    <a:lnB>
                      <a:noFill/>
                    </a:lnB>
                    <a:lnTlToBr w="12700" cmpd="sng">
                      <a:noFill/>
                      <a:prstDash val="solid"/>
                    </a:lnTlToBr>
                    <a:lnBlToTr w="12700" cmpd="sng">
                      <a:noFill/>
                      <a:prstDash val="solid"/>
                    </a:lnBlToTr>
                    <a:solidFill>
                      <a:srgbClr val="FF3300">
                        <a:alpha val="20000"/>
                      </a:srgbClr>
                    </a:solidFill>
                  </a:tcPr>
                </a:tc>
                <a:tc>
                  <a:txBody>
                    <a:bodyPr/>
                    <a:lstStyle/>
                    <a:p>
                      <a:r>
                        <a:rPr lang="nl-NL" sz="1000" b="0" i="0" u="none" strike="noStrike" dirty="0">
                          <a:solidFill>
                            <a:srgbClr val="00B050"/>
                          </a:solidFill>
                          <a:effectLst/>
                          <a:latin typeface="Tunga" panose="020B0502040204020203" pitchFamily="34" charset="0"/>
                          <a:cs typeface="Tunga" panose="020B0502040204020203" pitchFamily="34" charset="0"/>
                          <a:sym typeface="Wingdings" panose="05000000000000000000" pitchFamily="2" charset="2"/>
                        </a:rPr>
                        <a:t></a:t>
                      </a:r>
                      <a:endParaRPr lang="nl-NL" sz="1000" i="0" dirty="0">
                        <a:solidFill>
                          <a:schemeClr val="tx1"/>
                        </a:solidFill>
                        <a:latin typeface="Tunga" panose="020B0502040204020203" pitchFamily="34" charset="0"/>
                        <a:cs typeface="Tunga" panose="020B0502040204020203" pitchFamily="34" charset="0"/>
                      </a:endParaRPr>
                    </a:p>
                  </a:txBody>
                  <a:tcPr>
                    <a:lnL>
                      <a:noFill/>
                    </a:lnL>
                    <a:lnR>
                      <a:noFill/>
                    </a:lnR>
                    <a:lnT w="12700" cmpd="sng">
                      <a:noFill/>
                    </a:lnT>
                    <a:lnB>
                      <a:noFill/>
                    </a:lnB>
                    <a:lnTlToBr w="12700" cmpd="sng">
                      <a:noFill/>
                      <a:prstDash val="solid"/>
                    </a:lnTlToBr>
                    <a:lnBlToTr w="12700" cmpd="sng">
                      <a:noFill/>
                      <a:prstDash val="solid"/>
                    </a:lnBlToTr>
                    <a:solidFill>
                      <a:srgbClr val="FF3300">
                        <a:alpha val="20000"/>
                      </a:srgbClr>
                    </a:solidFill>
                  </a:tcPr>
                </a:tc>
                <a:extLst>
                  <a:ext uri="{0D108BD9-81ED-4DB2-BD59-A6C34878D82A}">
                    <a16:rowId xmlns:a16="http://schemas.microsoft.com/office/drawing/2014/main" val="10001"/>
                  </a:ext>
                </a:extLst>
              </a:tr>
              <a:tr h="290979">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nl-NL" sz="1000" b="0" i="0" u="none" strike="noStrike" kern="1200" cap="none" spc="0" normalizeH="0" baseline="0" noProof="0" dirty="0">
                          <a:ln>
                            <a:noFill/>
                          </a:ln>
                          <a:solidFill>
                            <a:prstClr val="black"/>
                          </a:solidFill>
                          <a:effectLst/>
                          <a:uLnTx/>
                          <a:uFillTx/>
                          <a:latin typeface="Tunga" panose="020B0502040204020203" pitchFamily="34" charset="0"/>
                          <a:ea typeface="+mn-ea"/>
                          <a:cs typeface="Tunga" panose="020B0502040204020203" pitchFamily="34" charset="0"/>
                        </a:rPr>
                        <a:t>APM2</a:t>
                      </a:r>
                    </a:p>
                  </a:txBody>
                  <a:tcPr>
                    <a:lnL>
                      <a:noFill/>
                    </a:lnL>
                    <a:lnR>
                      <a:noFill/>
                    </a:lnR>
                    <a:lnT>
                      <a:noFill/>
                    </a:lnT>
                    <a:lnB>
                      <a:noFill/>
                    </a:lnB>
                    <a:lnTlToBr w="12700" cmpd="sng">
                      <a:noFill/>
                      <a:prstDash val="solid"/>
                    </a:lnTlToBr>
                    <a:lnBlToTr w="12700" cmpd="sng">
                      <a:noFill/>
                      <a:prstDash val="solid"/>
                    </a:lnBlToTr>
                  </a:tcPr>
                </a:tc>
                <a:tc>
                  <a:txBody>
                    <a:bodyPr/>
                    <a:lstStyle/>
                    <a:p>
                      <a:pPr marL="0" marR="0" lvl="0" indent="0" algn="l" defTabSz="914400" rtl="0" eaLnBrk="1" fontAlgn="b" latinLnBrk="0" hangingPunct="1">
                        <a:lnSpc>
                          <a:spcPct val="100000"/>
                        </a:lnSpc>
                        <a:spcBef>
                          <a:spcPts val="0"/>
                        </a:spcBef>
                        <a:spcAft>
                          <a:spcPts val="0"/>
                        </a:spcAft>
                        <a:buClrTx/>
                        <a:buSzTx/>
                        <a:buFontTx/>
                        <a:buNone/>
                        <a:tabLst/>
                        <a:defRPr/>
                      </a:pPr>
                      <a:r>
                        <a:rPr lang="nl-NL" sz="1000" b="0" i="0" u="none" strike="noStrike" dirty="0">
                          <a:solidFill>
                            <a:schemeClr val="tx1"/>
                          </a:solidFill>
                          <a:effectLst/>
                          <a:latin typeface="Tunga" panose="020B0502040204020203" pitchFamily="34" charset="0"/>
                          <a:cs typeface="Tunga" panose="020B0502040204020203" pitchFamily="34" charset="0"/>
                        </a:rPr>
                        <a:t>2016-09-04 13:00-17:00</a:t>
                      </a:r>
                    </a:p>
                  </a:txBody>
                  <a:tcPr marL="9525" marR="9525" marT="9525" marB="0" anchor="ctr">
                    <a:lnL>
                      <a:noFill/>
                    </a:lnL>
                    <a:lnR>
                      <a:noFill/>
                    </a:lnR>
                    <a:lnT>
                      <a:noFill/>
                    </a:lnT>
                    <a:lnB>
                      <a:noFill/>
                    </a:lnB>
                    <a:lnTlToBr w="12700" cmpd="sng">
                      <a:noFill/>
                      <a:prstDash val="solid"/>
                    </a:lnTlToBr>
                    <a:lnBlToTr w="12700" cmpd="sng">
                      <a:noFill/>
                      <a:prstDash val="solid"/>
                    </a:lnBlToTr>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kumimoji="0" lang="nl-NL" sz="1000" b="0" i="0" u="none" strike="noStrike" kern="1200" cap="none" spc="0" normalizeH="0" baseline="0" noProof="0" dirty="0">
                          <a:ln>
                            <a:noFill/>
                          </a:ln>
                          <a:solidFill>
                            <a:srgbClr val="00B050"/>
                          </a:solidFill>
                          <a:effectLst/>
                          <a:uLnTx/>
                          <a:uFillTx/>
                          <a:latin typeface="Tunga" panose="020B0502040204020203" pitchFamily="34" charset="0"/>
                          <a:ea typeface="+mn-ea"/>
                          <a:cs typeface="Tunga" panose="020B0502040204020203" pitchFamily="34" charset="0"/>
                          <a:sym typeface="Wingdings" panose="05000000000000000000" pitchFamily="2" charset="2"/>
                        </a:rPr>
                        <a:t></a:t>
                      </a:r>
                      <a:endParaRPr kumimoji="0" lang="nl-NL" sz="1000" b="0" i="0" u="none" strike="noStrike" kern="1200" cap="none" spc="0" normalizeH="0" baseline="0" noProof="0" dirty="0">
                        <a:ln>
                          <a:noFill/>
                        </a:ln>
                        <a:solidFill>
                          <a:srgbClr val="00B050"/>
                        </a:solidFill>
                        <a:effectLst/>
                        <a:uLnTx/>
                        <a:uFillTx/>
                        <a:latin typeface="Tunga" panose="020B0502040204020203" pitchFamily="34" charset="0"/>
                        <a:ea typeface="+mn-ea"/>
                        <a:cs typeface="Tunga" panose="020B0502040204020203" pitchFamily="34" charset="0"/>
                      </a:endParaRPr>
                    </a:p>
                  </a:txBody>
                  <a:tcPr marL="9525" marR="9525" marT="9525" marB="0" anchor="ctr">
                    <a:lnL>
                      <a:noFill/>
                    </a:lnL>
                    <a:lnR>
                      <a:noFill/>
                    </a:lnR>
                    <a:lnT>
                      <a:noFill/>
                    </a:lnT>
                    <a:lnB>
                      <a:noFill/>
                    </a:lnB>
                    <a:lnTlToBr w="12700" cmpd="sng">
                      <a:noFill/>
                      <a:prstDash val="solid"/>
                    </a:lnTlToBr>
                    <a:lnBlToTr w="12700" cmpd="sng">
                      <a:noFill/>
                      <a:prstDash val="solid"/>
                    </a:lnBlToTr>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nl-NL" sz="1000" b="0" i="0" u="none" strike="noStrike" dirty="0">
                          <a:solidFill>
                            <a:srgbClr val="00B050"/>
                          </a:solidFill>
                          <a:effectLst/>
                          <a:latin typeface="Tunga" panose="020B0502040204020203" pitchFamily="34" charset="0"/>
                          <a:cs typeface="Tunga" panose="020B0502040204020203" pitchFamily="34" charset="0"/>
                          <a:sym typeface="Wingdings" panose="05000000000000000000" pitchFamily="2" charset="2"/>
                        </a:rPr>
                        <a:t></a:t>
                      </a:r>
                      <a:endParaRPr kumimoji="0" lang="nl-NL" sz="1000" b="0" i="0" u="none" strike="noStrike" kern="1200" cap="none" spc="0" normalizeH="0" baseline="0" noProof="0" dirty="0">
                        <a:ln>
                          <a:noFill/>
                        </a:ln>
                        <a:solidFill>
                          <a:schemeClr val="tx1"/>
                        </a:solidFill>
                        <a:effectLst/>
                        <a:uLnTx/>
                        <a:uFillTx/>
                        <a:latin typeface="Tunga" panose="020B0502040204020203" pitchFamily="34" charset="0"/>
                        <a:ea typeface="+mn-ea"/>
                        <a:cs typeface="Tunga" panose="020B0502040204020203" pitchFamily="34" charset="0"/>
                      </a:endParaRPr>
                    </a:p>
                  </a:txBody>
                  <a:tcPr>
                    <a:lnL>
                      <a:noFill/>
                    </a:lnL>
                    <a:lnR>
                      <a:noFill/>
                    </a:lnR>
                    <a:lnT>
                      <a:noFill/>
                    </a:lnT>
                    <a:lnB>
                      <a:noFill/>
                    </a:lnB>
                    <a:lnTlToBr w="12700" cmpd="sng">
                      <a:noFill/>
                      <a:prstDash val="solid"/>
                    </a:lnTlToBr>
                    <a:lnBlToTr w="12700" cmpd="sng">
                      <a:noFill/>
                      <a:prstDash val="solid"/>
                    </a:lnBlToTr>
                  </a:tcPr>
                </a:tc>
                <a:extLst>
                  <a:ext uri="{0D108BD9-81ED-4DB2-BD59-A6C34878D82A}">
                    <a16:rowId xmlns:a16="http://schemas.microsoft.com/office/drawing/2014/main" val="10002"/>
                  </a:ext>
                </a:extLst>
              </a:tr>
              <a:tr h="290979">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nl-NL" sz="1000" b="0" i="0" u="none" strike="noStrike" kern="1200" cap="none" spc="0" normalizeH="0" baseline="0" noProof="0" dirty="0">
                          <a:ln>
                            <a:noFill/>
                          </a:ln>
                          <a:solidFill>
                            <a:prstClr val="black"/>
                          </a:solidFill>
                          <a:effectLst/>
                          <a:uLnTx/>
                          <a:uFillTx/>
                          <a:latin typeface="Tunga" panose="020B0502040204020203" pitchFamily="34" charset="0"/>
                          <a:ea typeface="+mn-ea"/>
                          <a:cs typeface="Tunga" panose="020B0502040204020203" pitchFamily="34" charset="0"/>
                        </a:rPr>
                        <a:t>APM2</a:t>
                      </a:r>
                    </a:p>
                  </a:txBody>
                  <a:tcPr>
                    <a:lnL>
                      <a:noFill/>
                    </a:lnL>
                    <a:lnR>
                      <a:noFill/>
                    </a:lnR>
                    <a:lnT>
                      <a:noFill/>
                    </a:lnT>
                    <a:lnB w="12700" cmpd="sng">
                      <a:noFill/>
                    </a:lnB>
                    <a:lnTlToBr w="12700" cmpd="sng">
                      <a:noFill/>
                      <a:prstDash val="solid"/>
                    </a:lnTlToBr>
                    <a:lnBlToTr w="12700" cmpd="sng">
                      <a:noFill/>
                      <a:prstDash val="solid"/>
                    </a:lnBlToTr>
                    <a:solidFill>
                      <a:srgbClr val="FF3300">
                        <a:alpha val="20000"/>
                      </a:srgbClr>
                    </a:solidFill>
                  </a:tcPr>
                </a:tc>
                <a:tc>
                  <a:txBody>
                    <a:bodyPr/>
                    <a:lstStyle/>
                    <a:p>
                      <a:pPr marL="0" marR="0" lvl="0" indent="0" algn="l" defTabSz="914400" rtl="0" eaLnBrk="1" fontAlgn="b" latinLnBrk="0" hangingPunct="1">
                        <a:lnSpc>
                          <a:spcPct val="100000"/>
                        </a:lnSpc>
                        <a:spcBef>
                          <a:spcPts val="0"/>
                        </a:spcBef>
                        <a:spcAft>
                          <a:spcPts val="0"/>
                        </a:spcAft>
                        <a:buClrTx/>
                        <a:buSzTx/>
                        <a:buFontTx/>
                        <a:buNone/>
                        <a:tabLst/>
                        <a:defRPr/>
                      </a:pPr>
                      <a:r>
                        <a:rPr kumimoji="0" lang="nl-NL" sz="1000" b="0" i="0" u="none" strike="noStrike" kern="1200" cap="none" spc="0" normalizeH="0" baseline="0" noProof="0" dirty="0">
                          <a:ln>
                            <a:noFill/>
                          </a:ln>
                          <a:solidFill>
                            <a:prstClr val="black"/>
                          </a:solidFill>
                          <a:effectLst/>
                          <a:uLnTx/>
                          <a:uFillTx/>
                          <a:latin typeface="Tunga" panose="020B0502040204020203" pitchFamily="34" charset="0"/>
                          <a:ea typeface="+mn-ea"/>
                          <a:cs typeface="Tunga" panose="020B0502040204020203" pitchFamily="34" charset="0"/>
                        </a:rPr>
                        <a:t>2016-09-05</a:t>
                      </a:r>
                      <a:r>
                        <a:rPr lang="nl-NL" sz="1000" b="0" i="0" u="none" strike="noStrike" dirty="0">
                          <a:solidFill>
                            <a:schemeClr val="tx1"/>
                          </a:solidFill>
                          <a:effectLst/>
                          <a:latin typeface="Tunga" panose="020B0502040204020203" pitchFamily="34" charset="0"/>
                          <a:cs typeface="Tunga" panose="020B0502040204020203" pitchFamily="34" charset="0"/>
                        </a:rPr>
                        <a:t> 13:00-17:00</a:t>
                      </a:r>
                      <a:endParaRPr kumimoji="0" lang="nl-NL" sz="1000" b="0" i="0" u="none" strike="noStrike" kern="1200" cap="none" spc="0" normalizeH="0" baseline="0" noProof="0" dirty="0">
                        <a:ln>
                          <a:noFill/>
                        </a:ln>
                        <a:solidFill>
                          <a:prstClr val="black"/>
                        </a:solidFill>
                        <a:effectLst/>
                        <a:uLnTx/>
                        <a:uFillTx/>
                        <a:latin typeface="Tunga" panose="020B0502040204020203" pitchFamily="34" charset="0"/>
                        <a:ea typeface="+mn-ea"/>
                        <a:cs typeface="Tunga" panose="020B0502040204020203" pitchFamily="34" charset="0"/>
                      </a:endParaRPr>
                    </a:p>
                  </a:txBody>
                  <a:tcPr marL="9525" marR="9525" marT="9525" marB="0" anchor="ctr">
                    <a:lnL>
                      <a:noFill/>
                    </a:lnL>
                    <a:lnR>
                      <a:noFill/>
                    </a:lnR>
                    <a:lnT>
                      <a:noFill/>
                    </a:lnT>
                    <a:lnB w="12700" cmpd="sng">
                      <a:noFill/>
                    </a:lnB>
                    <a:lnTlToBr w="12700" cmpd="sng">
                      <a:noFill/>
                      <a:prstDash val="solid"/>
                    </a:lnTlToBr>
                    <a:lnBlToTr w="12700" cmpd="sng">
                      <a:noFill/>
                      <a:prstDash val="solid"/>
                    </a:lnBlToTr>
                    <a:solidFill>
                      <a:srgbClr val="FF3300">
                        <a:alpha val="20000"/>
                      </a:srgbClr>
                    </a:solidFill>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kumimoji="0" lang="nl-NL" sz="1000" b="0" i="0" u="none" strike="noStrike" kern="1200" cap="none" spc="0" normalizeH="0" baseline="0" noProof="0" dirty="0">
                          <a:ln>
                            <a:noFill/>
                          </a:ln>
                          <a:solidFill>
                            <a:srgbClr val="00B050"/>
                          </a:solidFill>
                          <a:effectLst/>
                          <a:uLnTx/>
                          <a:uFillTx/>
                          <a:latin typeface="Tunga" panose="020B0502040204020203" pitchFamily="34" charset="0"/>
                          <a:ea typeface="+mn-ea"/>
                          <a:cs typeface="Tunga" panose="020B0502040204020203" pitchFamily="34" charset="0"/>
                          <a:sym typeface="Wingdings" panose="05000000000000000000" pitchFamily="2" charset="2"/>
                        </a:rPr>
                        <a:t></a:t>
                      </a:r>
                      <a:endParaRPr kumimoji="0" lang="nl-NL" sz="1000" b="0" i="0" u="none" strike="noStrike" kern="1200" cap="none" spc="0" normalizeH="0" baseline="0" noProof="0" dirty="0">
                        <a:ln>
                          <a:noFill/>
                        </a:ln>
                        <a:solidFill>
                          <a:srgbClr val="00B050"/>
                        </a:solidFill>
                        <a:effectLst/>
                        <a:uLnTx/>
                        <a:uFillTx/>
                        <a:latin typeface="Tunga" panose="020B0502040204020203" pitchFamily="34" charset="0"/>
                        <a:ea typeface="+mn-ea"/>
                        <a:cs typeface="Tunga" panose="020B0502040204020203" pitchFamily="34" charset="0"/>
                      </a:endParaRPr>
                    </a:p>
                  </a:txBody>
                  <a:tcPr marL="9525" marR="9525" marT="9525" marB="0" anchor="ctr">
                    <a:lnL>
                      <a:noFill/>
                    </a:lnL>
                    <a:lnR>
                      <a:noFill/>
                    </a:lnR>
                    <a:lnT>
                      <a:noFill/>
                    </a:lnT>
                    <a:lnB w="12700" cmpd="sng">
                      <a:noFill/>
                    </a:lnB>
                    <a:lnTlToBr w="12700" cmpd="sng">
                      <a:noFill/>
                      <a:prstDash val="solid"/>
                    </a:lnTlToBr>
                    <a:lnBlToTr w="12700" cmpd="sng">
                      <a:noFill/>
                      <a:prstDash val="solid"/>
                    </a:lnBlToTr>
                    <a:solidFill>
                      <a:srgbClr val="FF3300">
                        <a:alpha val="20000"/>
                      </a:srgbClr>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nl-NL" sz="1000" b="0" i="0" u="none" strike="noStrike" dirty="0">
                          <a:solidFill>
                            <a:srgbClr val="00B050"/>
                          </a:solidFill>
                          <a:effectLst/>
                          <a:latin typeface="Tunga" panose="020B0502040204020203" pitchFamily="34" charset="0"/>
                          <a:cs typeface="Tunga" panose="020B0502040204020203" pitchFamily="34" charset="0"/>
                          <a:sym typeface="Wingdings" panose="05000000000000000000" pitchFamily="2" charset="2"/>
                        </a:rPr>
                        <a:t></a:t>
                      </a:r>
                      <a:endParaRPr kumimoji="0" lang="nl-NL" sz="1000" b="0" i="0" u="none" strike="noStrike" kern="1200" cap="none" spc="0" normalizeH="0" baseline="0" noProof="0" dirty="0">
                        <a:ln>
                          <a:noFill/>
                        </a:ln>
                        <a:solidFill>
                          <a:schemeClr val="tx1"/>
                        </a:solidFill>
                        <a:effectLst/>
                        <a:uLnTx/>
                        <a:uFillTx/>
                        <a:latin typeface="Tunga" panose="020B0502040204020203" pitchFamily="34" charset="0"/>
                        <a:ea typeface="+mn-ea"/>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solidFill>
                      <a:srgbClr val="FF3300">
                        <a:alpha val="20000"/>
                      </a:srgbClr>
                    </a:solidFill>
                  </a:tcPr>
                </a:tc>
                <a:extLst>
                  <a:ext uri="{0D108BD9-81ED-4DB2-BD59-A6C34878D82A}">
                    <a16:rowId xmlns:a16="http://schemas.microsoft.com/office/drawing/2014/main" val="401745415"/>
                  </a:ext>
                </a:extLst>
              </a:tr>
              <a:tr h="290979">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nl-NL" sz="1000" b="0" i="0" u="none" strike="noStrike" kern="1200" cap="none" spc="0" normalizeH="0" baseline="0" noProof="0" dirty="0">
                          <a:ln>
                            <a:noFill/>
                          </a:ln>
                          <a:solidFill>
                            <a:prstClr val="black"/>
                          </a:solidFill>
                          <a:effectLst/>
                          <a:uLnTx/>
                          <a:uFillTx/>
                          <a:latin typeface="Tunga" panose="020B0502040204020203" pitchFamily="34" charset="0"/>
                          <a:ea typeface="+mn-ea"/>
                          <a:cs typeface="Tunga" panose="020B0502040204020203" pitchFamily="34" charset="0"/>
                        </a:rPr>
                        <a:t>APM2</a:t>
                      </a:r>
                    </a:p>
                  </a:txBody>
                  <a:tcPr>
                    <a:lnL>
                      <a:noFill/>
                    </a:lnL>
                    <a:lnR>
                      <a:noFill/>
                    </a:lnR>
                    <a:lnT>
                      <a:noFill/>
                    </a:lnT>
                    <a:lnB w="12700" cmpd="sng">
                      <a:noFill/>
                    </a:lnB>
                    <a:lnTlToBr w="12700" cmpd="sng">
                      <a:noFill/>
                      <a:prstDash val="solid"/>
                    </a:lnTlToBr>
                    <a:lnBlToTr w="12700" cmpd="sng">
                      <a:noFill/>
                      <a:prstDash val="solid"/>
                    </a:lnBlToTr>
                  </a:tcPr>
                </a:tc>
                <a:tc>
                  <a:txBody>
                    <a:bodyPr/>
                    <a:lstStyle/>
                    <a:p>
                      <a:pPr marL="0" marR="0" lvl="0" indent="0" algn="l" defTabSz="914400" rtl="0" eaLnBrk="1" fontAlgn="b" latinLnBrk="0" hangingPunct="1">
                        <a:lnSpc>
                          <a:spcPct val="100000"/>
                        </a:lnSpc>
                        <a:spcBef>
                          <a:spcPts val="0"/>
                        </a:spcBef>
                        <a:spcAft>
                          <a:spcPts val="0"/>
                        </a:spcAft>
                        <a:buClrTx/>
                        <a:buSzTx/>
                        <a:buFontTx/>
                        <a:buNone/>
                        <a:tabLst/>
                        <a:defRPr/>
                      </a:pPr>
                      <a:r>
                        <a:rPr kumimoji="0" lang="nl-NL" sz="1000" b="0" i="0" u="none" strike="noStrike" kern="1200" cap="none" spc="0" normalizeH="0" baseline="0" noProof="0" dirty="0">
                          <a:ln>
                            <a:noFill/>
                          </a:ln>
                          <a:solidFill>
                            <a:prstClr val="black"/>
                          </a:solidFill>
                          <a:effectLst/>
                          <a:uLnTx/>
                          <a:uFillTx/>
                          <a:latin typeface="Tunga" panose="020B0502040204020203" pitchFamily="34" charset="0"/>
                          <a:ea typeface="+mn-ea"/>
                          <a:cs typeface="Tunga" panose="020B0502040204020203" pitchFamily="34" charset="0"/>
                        </a:rPr>
                        <a:t>2016-09-04</a:t>
                      </a:r>
                      <a:r>
                        <a:rPr lang="nl-NL" sz="1000" b="0" i="0" u="none" strike="noStrike" dirty="0">
                          <a:solidFill>
                            <a:schemeClr val="tx1"/>
                          </a:solidFill>
                          <a:effectLst/>
                          <a:latin typeface="Tunga" panose="020B0502040204020203" pitchFamily="34" charset="0"/>
                          <a:cs typeface="Tunga" panose="020B0502040204020203" pitchFamily="34" charset="0"/>
                        </a:rPr>
                        <a:t> 13:00-17:00</a:t>
                      </a:r>
                      <a:endParaRPr kumimoji="0" lang="nl-NL" sz="1000" b="0" i="0" u="none" strike="noStrike" kern="1200" cap="none" spc="0" normalizeH="0" baseline="0" noProof="0" dirty="0">
                        <a:ln>
                          <a:noFill/>
                        </a:ln>
                        <a:solidFill>
                          <a:prstClr val="black"/>
                        </a:solidFill>
                        <a:effectLst/>
                        <a:uLnTx/>
                        <a:uFillTx/>
                        <a:latin typeface="Tunga" panose="020B0502040204020203" pitchFamily="34" charset="0"/>
                        <a:ea typeface="+mn-ea"/>
                        <a:cs typeface="Tunga" panose="020B0502040204020203" pitchFamily="34" charset="0"/>
                      </a:endParaRPr>
                    </a:p>
                  </a:txBody>
                  <a:tcPr marL="9525" marR="9525" marT="9525" marB="0" anchor="ctr">
                    <a:lnL>
                      <a:noFill/>
                    </a:lnL>
                    <a:lnR>
                      <a:noFill/>
                    </a:lnR>
                    <a:lnT>
                      <a:noFill/>
                    </a:lnT>
                    <a:lnB w="12700" cmpd="sng">
                      <a:noFill/>
                    </a:lnB>
                    <a:lnTlToBr w="12700" cmpd="sng">
                      <a:noFill/>
                      <a:prstDash val="solid"/>
                    </a:lnTlToBr>
                    <a:lnBlToTr w="12700" cmpd="sng">
                      <a:noFill/>
                      <a:prstDash val="solid"/>
                    </a:lnBlToTr>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kumimoji="0" lang="nl-NL" sz="1000" b="0" i="0" u="none" strike="noStrike" kern="1200" cap="none" spc="0" normalizeH="0" baseline="0" noProof="0" dirty="0">
                          <a:ln>
                            <a:noFill/>
                          </a:ln>
                          <a:solidFill>
                            <a:srgbClr val="00B050"/>
                          </a:solidFill>
                          <a:effectLst/>
                          <a:uLnTx/>
                          <a:uFillTx/>
                          <a:latin typeface="Tunga" panose="020B0502040204020203" pitchFamily="34" charset="0"/>
                          <a:ea typeface="+mn-ea"/>
                          <a:cs typeface="Tunga" panose="020B0502040204020203" pitchFamily="34" charset="0"/>
                          <a:sym typeface="Wingdings" panose="05000000000000000000" pitchFamily="2" charset="2"/>
                        </a:rPr>
                        <a:t></a:t>
                      </a:r>
                      <a:endParaRPr kumimoji="0" lang="nl-NL" sz="1000" b="0" i="0" u="none" strike="noStrike" kern="1200" cap="none" spc="0" normalizeH="0" baseline="0" noProof="0" dirty="0">
                        <a:ln>
                          <a:noFill/>
                        </a:ln>
                        <a:solidFill>
                          <a:srgbClr val="00B050"/>
                        </a:solidFill>
                        <a:effectLst/>
                        <a:uLnTx/>
                        <a:uFillTx/>
                        <a:latin typeface="Tunga" panose="020B0502040204020203" pitchFamily="34" charset="0"/>
                        <a:ea typeface="+mn-ea"/>
                        <a:cs typeface="Tunga" panose="020B0502040204020203" pitchFamily="34" charset="0"/>
                      </a:endParaRPr>
                    </a:p>
                  </a:txBody>
                  <a:tcPr marL="9525" marR="9525" marT="9525" marB="0" anchor="ctr">
                    <a:lnL>
                      <a:noFill/>
                    </a:lnL>
                    <a:lnR>
                      <a:noFill/>
                    </a:lnR>
                    <a:lnT>
                      <a:noFill/>
                    </a:lnT>
                    <a:lnB w="12700" cmpd="sng">
                      <a:noFill/>
                    </a:lnB>
                    <a:lnTlToBr w="12700" cmpd="sng">
                      <a:noFill/>
                      <a:prstDash val="solid"/>
                    </a:lnTlToBr>
                    <a:lnBlToTr w="12700" cmpd="sng">
                      <a:noFill/>
                      <a:prstDash val="solid"/>
                    </a:lnBlToTr>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nl-NL" sz="1000" b="0" i="0" u="none" strike="noStrike" kern="1200" cap="none" spc="0" normalizeH="0" baseline="0" noProof="0">
                          <a:ln>
                            <a:noFill/>
                          </a:ln>
                          <a:solidFill>
                            <a:srgbClr val="00B050"/>
                          </a:solidFill>
                          <a:effectLst/>
                          <a:uLnTx/>
                          <a:uFillTx/>
                          <a:latin typeface="Tunga" panose="020B0502040204020203" pitchFamily="34" charset="0"/>
                          <a:ea typeface="+mn-ea"/>
                          <a:cs typeface="Tunga" panose="020B0502040204020203" pitchFamily="34" charset="0"/>
                          <a:sym typeface="Wingdings" panose="05000000000000000000" pitchFamily="2" charset="2"/>
                        </a:rPr>
                        <a:t></a:t>
                      </a:r>
                      <a:endParaRPr kumimoji="0" lang="nl-NL" sz="1000" b="0" i="0" u="none" strike="noStrike" kern="1200" cap="none" spc="0" normalizeH="0" baseline="0" noProof="0" dirty="0">
                        <a:ln>
                          <a:noFill/>
                        </a:ln>
                        <a:solidFill>
                          <a:prstClr val="black"/>
                        </a:solidFill>
                        <a:effectLst/>
                        <a:uLnTx/>
                        <a:uFillTx/>
                        <a:latin typeface="Tunga" panose="020B0502040204020203" pitchFamily="34" charset="0"/>
                        <a:ea typeface="+mn-ea"/>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691040535"/>
                  </a:ext>
                </a:extLst>
              </a:tr>
              <a:tr h="290979">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nl-NL" sz="1000" b="0" i="0" u="none" strike="noStrike" kern="1200" cap="none" spc="0" normalizeH="0" baseline="0" noProof="0" dirty="0">
                          <a:ln>
                            <a:noFill/>
                          </a:ln>
                          <a:solidFill>
                            <a:prstClr val="black"/>
                          </a:solidFill>
                          <a:effectLst/>
                          <a:uLnTx/>
                          <a:uFillTx/>
                          <a:latin typeface="Tunga" panose="020B0502040204020203" pitchFamily="34" charset="0"/>
                          <a:ea typeface="+mn-ea"/>
                          <a:cs typeface="Tunga" panose="020B0502040204020203" pitchFamily="34" charset="0"/>
                        </a:rPr>
                        <a:t>APM2</a:t>
                      </a:r>
                    </a:p>
                  </a:txBody>
                  <a:tcPr>
                    <a:lnL>
                      <a:noFill/>
                    </a:lnL>
                    <a:lnR>
                      <a:noFill/>
                    </a:lnR>
                    <a:lnT>
                      <a:noFill/>
                    </a:lnT>
                    <a:lnB w="12700" cmpd="sng">
                      <a:noFill/>
                    </a:lnB>
                    <a:lnTlToBr w="12700" cmpd="sng">
                      <a:noFill/>
                      <a:prstDash val="solid"/>
                    </a:lnTlToBr>
                    <a:lnBlToTr w="12700" cmpd="sng">
                      <a:noFill/>
                      <a:prstDash val="solid"/>
                    </a:lnBlToTr>
                    <a:solidFill>
                      <a:srgbClr val="FF3300">
                        <a:alpha val="20000"/>
                      </a:srgbClr>
                    </a:solidFill>
                  </a:tcPr>
                </a:tc>
                <a:tc>
                  <a:txBody>
                    <a:bodyPr/>
                    <a:lstStyle/>
                    <a:p>
                      <a:pPr marL="0" marR="0" lvl="0" indent="0" algn="l" defTabSz="914400" rtl="0" eaLnBrk="1" fontAlgn="b" latinLnBrk="0" hangingPunct="1">
                        <a:lnSpc>
                          <a:spcPct val="100000"/>
                        </a:lnSpc>
                        <a:spcBef>
                          <a:spcPts val="0"/>
                        </a:spcBef>
                        <a:spcAft>
                          <a:spcPts val="0"/>
                        </a:spcAft>
                        <a:buClrTx/>
                        <a:buSzTx/>
                        <a:buFontTx/>
                        <a:buNone/>
                        <a:tabLst/>
                        <a:defRPr/>
                      </a:pPr>
                      <a:r>
                        <a:rPr kumimoji="0" lang="nl-NL" sz="1000" b="0" i="0" u="none" strike="noStrike" kern="1200" cap="none" spc="0" normalizeH="0" baseline="0" noProof="0" dirty="0">
                          <a:ln>
                            <a:noFill/>
                          </a:ln>
                          <a:solidFill>
                            <a:prstClr val="black"/>
                          </a:solidFill>
                          <a:effectLst/>
                          <a:uLnTx/>
                          <a:uFillTx/>
                          <a:latin typeface="Tunga" panose="020B0502040204020203" pitchFamily="34" charset="0"/>
                          <a:ea typeface="+mn-ea"/>
                          <a:cs typeface="Tunga" panose="020B0502040204020203" pitchFamily="34" charset="0"/>
                        </a:rPr>
                        <a:t>2016-09-04</a:t>
                      </a:r>
                      <a:r>
                        <a:rPr lang="nl-NL" sz="1000" b="0" i="0" u="none" strike="noStrike" dirty="0">
                          <a:solidFill>
                            <a:schemeClr val="tx1"/>
                          </a:solidFill>
                          <a:effectLst/>
                          <a:latin typeface="Tunga" panose="020B0502040204020203" pitchFamily="34" charset="0"/>
                          <a:cs typeface="Tunga" panose="020B0502040204020203" pitchFamily="34" charset="0"/>
                        </a:rPr>
                        <a:t> 13:00-17:00</a:t>
                      </a:r>
                      <a:endParaRPr kumimoji="0" lang="nl-NL" sz="1000" b="0" i="0" u="none" strike="noStrike" kern="1200" cap="none" spc="0" normalizeH="0" baseline="0" noProof="0" dirty="0">
                        <a:ln>
                          <a:noFill/>
                        </a:ln>
                        <a:solidFill>
                          <a:prstClr val="black"/>
                        </a:solidFill>
                        <a:effectLst/>
                        <a:uLnTx/>
                        <a:uFillTx/>
                        <a:latin typeface="Tunga" panose="020B0502040204020203" pitchFamily="34" charset="0"/>
                        <a:ea typeface="+mn-ea"/>
                        <a:cs typeface="Tunga" panose="020B0502040204020203" pitchFamily="34" charset="0"/>
                      </a:endParaRPr>
                    </a:p>
                  </a:txBody>
                  <a:tcPr marL="9525" marR="9525" marT="9525" marB="0" anchor="ctr">
                    <a:lnL>
                      <a:noFill/>
                    </a:lnL>
                    <a:lnR>
                      <a:noFill/>
                    </a:lnR>
                    <a:lnT>
                      <a:noFill/>
                    </a:lnT>
                    <a:lnB w="12700" cmpd="sng">
                      <a:noFill/>
                    </a:lnB>
                    <a:lnTlToBr w="12700" cmpd="sng">
                      <a:noFill/>
                      <a:prstDash val="solid"/>
                    </a:lnTlToBr>
                    <a:lnBlToTr w="12700" cmpd="sng">
                      <a:noFill/>
                      <a:prstDash val="solid"/>
                    </a:lnBlToTr>
                    <a:solidFill>
                      <a:srgbClr val="FF3300">
                        <a:alpha val="20000"/>
                      </a:srgbClr>
                    </a:solidFill>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kumimoji="0" lang="nl-NL" sz="1000" b="0" i="0" u="none" strike="noStrike" kern="1200" cap="none" spc="0" normalizeH="0" baseline="0" noProof="0" dirty="0">
                          <a:ln>
                            <a:noFill/>
                          </a:ln>
                          <a:solidFill>
                            <a:srgbClr val="00B050"/>
                          </a:solidFill>
                          <a:effectLst/>
                          <a:uLnTx/>
                          <a:uFillTx/>
                          <a:latin typeface="Tunga" panose="020B0502040204020203" pitchFamily="34" charset="0"/>
                          <a:ea typeface="+mn-ea"/>
                          <a:cs typeface="Tunga" panose="020B0502040204020203" pitchFamily="34" charset="0"/>
                          <a:sym typeface="Wingdings" panose="05000000000000000000" pitchFamily="2" charset="2"/>
                        </a:rPr>
                        <a:t></a:t>
                      </a:r>
                      <a:endParaRPr kumimoji="0" lang="nl-NL" sz="1000" b="0" i="0" u="none" strike="noStrike" kern="1200" cap="none" spc="0" normalizeH="0" baseline="0" noProof="0" dirty="0">
                        <a:ln>
                          <a:noFill/>
                        </a:ln>
                        <a:solidFill>
                          <a:srgbClr val="00B050"/>
                        </a:solidFill>
                        <a:effectLst/>
                        <a:uLnTx/>
                        <a:uFillTx/>
                        <a:latin typeface="Tunga" panose="020B0502040204020203" pitchFamily="34" charset="0"/>
                        <a:ea typeface="+mn-ea"/>
                        <a:cs typeface="Tunga" panose="020B0502040204020203" pitchFamily="34" charset="0"/>
                      </a:endParaRPr>
                    </a:p>
                  </a:txBody>
                  <a:tcPr marL="9525" marR="9525" marT="9525" marB="0" anchor="ctr">
                    <a:lnL>
                      <a:noFill/>
                    </a:lnL>
                    <a:lnR>
                      <a:noFill/>
                    </a:lnR>
                    <a:lnT>
                      <a:noFill/>
                    </a:lnT>
                    <a:lnB w="12700" cmpd="sng">
                      <a:noFill/>
                    </a:lnB>
                    <a:lnTlToBr w="12700" cmpd="sng">
                      <a:noFill/>
                      <a:prstDash val="solid"/>
                    </a:lnTlToBr>
                    <a:lnBlToTr w="12700" cmpd="sng">
                      <a:noFill/>
                      <a:prstDash val="solid"/>
                    </a:lnBlToTr>
                    <a:solidFill>
                      <a:srgbClr val="FF3300">
                        <a:alpha val="20000"/>
                      </a:srgbClr>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nl-NL" sz="1000" b="0" i="0" u="none" strike="noStrike" kern="1200" cap="none" spc="0" normalizeH="0" baseline="0" noProof="0" dirty="0">
                          <a:ln>
                            <a:noFill/>
                          </a:ln>
                          <a:solidFill>
                            <a:srgbClr val="00B050"/>
                          </a:solidFill>
                          <a:effectLst/>
                          <a:uLnTx/>
                          <a:uFillTx/>
                          <a:latin typeface="Tunga" panose="020B0502040204020203" pitchFamily="34" charset="0"/>
                          <a:ea typeface="+mn-ea"/>
                          <a:cs typeface="Tunga" panose="020B0502040204020203" pitchFamily="34" charset="0"/>
                          <a:sym typeface="Wingdings" panose="05000000000000000000" pitchFamily="2" charset="2"/>
                        </a:rPr>
                        <a:t></a:t>
                      </a:r>
                      <a:endParaRPr kumimoji="0" lang="nl-NL" sz="1000" b="0" i="0" u="none" strike="noStrike" kern="1200" cap="none" spc="0" normalizeH="0" baseline="0" noProof="0" dirty="0">
                        <a:ln>
                          <a:noFill/>
                        </a:ln>
                        <a:solidFill>
                          <a:prstClr val="black"/>
                        </a:solidFill>
                        <a:effectLst/>
                        <a:uLnTx/>
                        <a:uFillTx/>
                        <a:latin typeface="Tunga" panose="020B0502040204020203" pitchFamily="34" charset="0"/>
                        <a:ea typeface="+mn-ea"/>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solidFill>
                      <a:srgbClr val="FF3300">
                        <a:alpha val="20000"/>
                      </a:srgbClr>
                    </a:solidFill>
                  </a:tcPr>
                </a:tc>
                <a:extLst>
                  <a:ext uri="{0D108BD9-81ED-4DB2-BD59-A6C34878D82A}">
                    <a16:rowId xmlns:a16="http://schemas.microsoft.com/office/drawing/2014/main" val="1818785305"/>
                  </a:ext>
                </a:extLst>
              </a:tr>
              <a:tr h="290979">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nl-NL" sz="1000" b="0" i="0" u="none" strike="noStrike" kern="1200" cap="none" spc="0" normalizeH="0" baseline="0" noProof="0" dirty="0">
                          <a:ln>
                            <a:noFill/>
                          </a:ln>
                          <a:solidFill>
                            <a:prstClr val="black"/>
                          </a:solidFill>
                          <a:effectLst/>
                          <a:uLnTx/>
                          <a:uFillTx/>
                          <a:latin typeface="Tunga" panose="020B0502040204020203" pitchFamily="34" charset="0"/>
                          <a:ea typeface="+mn-ea"/>
                          <a:cs typeface="Tunga" panose="020B0502040204020203" pitchFamily="34" charset="0"/>
                        </a:rPr>
                        <a:t>APM2</a:t>
                      </a:r>
                    </a:p>
                  </a:txBody>
                  <a:tcPr>
                    <a:lnL>
                      <a:noFill/>
                    </a:lnL>
                    <a:lnR>
                      <a:noFill/>
                    </a:lnR>
                    <a:lnT>
                      <a:noFill/>
                    </a:lnT>
                    <a:lnB w="12700" cmpd="sng">
                      <a:noFill/>
                    </a:lnB>
                    <a:lnTlToBr w="12700" cmpd="sng">
                      <a:noFill/>
                      <a:prstDash val="solid"/>
                    </a:lnTlToBr>
                    <a:lnBlToTr w="12700" cmpd="sng">
                      <a:noFill/>
                      <a:prstDash val="solid"/>
                    </a:lnBlToTr>
                  </a:tcPr>
                </a:tc>
                <a:tc>
                  <a:txBody>
                    <a:bodyPr/>
                    <a:lstStyle/>
                    <a:p>
                      <a:pPr marL="0" marR="0" lvl="0" indent="0" algn="l" defTabSz="914400" rtl="0" eaLnBrk="1" fontAlgn="b" latinLnBrk="0" hangingPunct="1">
                        <a:lnSpc>
                          <a:spcPct val="100000"/>
                        </a:lnSpc>
                        <a:spcBef>
                          <a:spcPts val="0"/>
                        </a:spcBef>
                        <a:spcAft>
                          <a:spcPts val="0"/>
                        </a:spcAft>
                        <a:buClrTx/>
                        <a:buSzTx/>
                        <a:buFontTx/>
                        <a:buNone/>
                        <a:tabLst/>
                        <a:defRPr/>
                      </a:pPr>
                      <a:r>
                        <a:rPr kumimoji="0" lang="nl-NL" sz="1000" b="0" i="0" u="none" strike="noStrike" kern="1200" cap="none" spc="0" normalizeH="0" baseline="0" noProof="0" dirty="0">
                          <a:ln>
                            <a:noFill/>
                          </a:ln>
                          <a:solidFill>
                            <a:prstClr val="black"/>
                          </a:solidFill>
                          <a:effectLst/>
                          <a:uLnTx/>
                          <a:uFillTx/>
                          <a:latin typeface="Tunga" panose="020B0502040204020203" pitchFamily="34" charset="0"/>
                          <a:ea typeface="+mn-ea"/>
                          <a:cs typeface="Tunga" panose="020B0502040204020203" pitchFamily="34" charset="0"/>
                        </a:rPr>
                        <a:t>2016-09-04</a:t>
                      </a:r>
                      <a:r>
                        <a:rPr lang="nl-NL" sz="1000" b="0" i="0" u="none" strike="noStrike" dirty="0">
                          <a:solidFill>
                            <a:schemeClr val="tx1"/>
                          </a:solidFill>
                          <a:effectLst/>
                          <a:latin typeface="Tunga" panose="020B0502040204020203" pitchFamily="34" charset="0"/>
                          <a:cs typeface="Tunga" panose="020B0502040204020203" pitchFamily="34" charset="0"/>
                        </a:rPr>
                        <a:t> 13:00-17:00</a:t>
                      </a:r>
                    </a:p>
                  </a:txBody>
                  <a:tcPr marL="9525" marR="9525" marT="9525" marB="0" anchor="ctr">
                    <a:lnL>
                      <a:noFill/>
                    </a:lnL>
                    <a:lnR>
                      <a:noFill/>
                    </a:lnR>
                    <a:lnT>
                      <a:noFill/>
                    </a:lnT>
                    <a:lnB w="12700" cmpd="sng">
                      <a:noFill/>
                    </a:lnB>
                    <a:lnTlToBr w="12700" cmpd="sng">
                      <a:noFill/>
                      <a:prstDash val="solid"/>
                    </a:lnTlToBr>
                    <a:lnBlToTr w="12700" cmpd="sng">
                      <a:noFill/>
                      <a:prstDash val="solid"/>
                    </a:lnBlToTr>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kumimoji="0" lang="nl-NL" sz="1000" b="0" i="0" u="none" strike="noStrike" kern="1200" cap="none" spc="0" normalizeH="0" baseline="0" noProof="0" dirty="0">
                          <a:ln>
                            <a:noFill/>
                          </a:ln>
                          <a:solidFill>
                            <a:srgbClr val="00B050"/>
                          </a:solidFill>
                          <a:effectLst/>
                          <a:uLnTx/>
                          <a:uFillTx/>
                          <a:latin typeface="Tunga" panose="020B0502040204020203" pitchFamily="34" charset="0"/>
                          <a:ea typeface="+mn-ea"/>
                          <a:cs typeface="Tunga" panose="020B0502040204020203" pitchFamily="34" charset="0"/>
                          <a:sym typeface="Wingdings" panose="05000000000000000000" pitchFamily="2" charset="2"/>
                        </a:rPr>
                        <a:t></a:t>
                      </a:r>
                      <a:endParaRPr kumimoji="0" lang="nl-NL" sz="1000" b="0" i="0" u="none" strike="noStrike" kern="1200" cap="none" spc="0" normalizeH="0" baseline="0" noProof="0" dirty="0">
                        <a:ln>
                          <a:noFill/>
                        </a:ln>
                        <a:solidFill>
                          <a:srgbClr val="00B050"/>
                        </a:solidFill>
                        <a:effectLst/>
                        <a:uLnTx/>
                        <a:uFillTx/>
                        <a:latin typeface="Tunga" panose="020B0502040204020203" pitchFamily="34" charset="0"/>
                        <a:ea typeface="+mn-ea"/>
                        <a:cs typeface="Tunga" panose="020B0502040204020203" pitchFamily="34" charset="0"/>
                      </a:endParaRPr>
                    </a:p>
                  </a:txBody>
                  <a:tcPr marL="9525" marR="9525" marT="9525" marB="0" anchor="ctr">
                    <a:lnL>
                      <a:noFill/>
                    </a:lnL>
                    <a:lnR>
                      <a:noFill/>
                    </a:lnR>
                    <a:lnT>
                      <a:noFill/>
                    </a:lnT>
                    <a:lnB w="12700" cmpd="sng">
                      <a:noFill/>
                    </a:lnB>
                    <a:lnTlToBr w="12700" cmpd="sng">
                      <a:noFill/>
                      <a:prstDash val="solid"/>
                    </a:lnTlToBr>
                    <a:lnBlToTr w="12700" cmpd="sng">
                      <a:noFill/>
                      <a:prstDash val="solid"/>
                    </a:lnBlToTr>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nl-NL" sz="1000" b="0" i="0" u="none" strike="noStrike" kern="1200" cap="none" spc="0" normalizeH="0" baseline="0" noProof="0" dirty="0">
                          <a:ln>
                            <a:noFill/>
                          </a:ln>
                          <a:solidFill>
                            <a:srgbClr val="00B050"/>
                          </a:solidFill>
                          <a:effectLst/>
                          <a:uLnTx/>
                          <a:uFillTx/>
                          <a:latin typeface="Tunga" panose="020B0502040204020203" pitchFamily="34" charset="0"/>
                          <a:ea typeface="+mn-ea"/>
                          <a:cs typeface="Tunga" panose="020B0502040204020203" pitchFamily="34" charset="0"/>
                          <a:sym typeface="Wingdings" panose="05000000000000000000" pitchFamily="2" charset="2"/>
                        </a:rPr>
                        <a:t></a:t>
                      </a:r>
                      <a:endParaRPr kumimoji="0" lang="nl-NL" sz="1000" b="0" i="0" u="none" strike="noStrike" kern="1200" cap="none" spc="0" normalizeH="0" baseline="0" noProof="0" dirty="0">
                        <a:ln>
                          <a:noFill/>
                        </a:ln>
                        <a:solidFill>
                          <a:prstClr val="black"/>
                        </a:solidFill>
                        <a:effectLst/>
                        <a:uLnTx/>
                        <a:uFillTx/>
                        <a:latin typeface="Tunga" panose="020B0502040204020203" pitchFamily="34" charset="0"/>
                        <a:ea typeface="+mn-ea"/>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766357923"/>
                  </a:ext>
                </a:extLst>
              </a:tr>
            </a:tbl>
          </a:graphicData>
        </a:graphic>
      </p:graphicFrame>
      <p:pic>
        <p:nvPicPr>
          <p:cNvPr id="33806" name="Picture 14" descr="Filter 2 icon">
            <a:hlinkClick r:id="rId4" action="ppaction://hlinksldjump"/>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10369375" y="604187"/>
            <a:ext cx="454802" cy="454802"/>
          </a:xfrm>
          <a:prstGeom prst="rect">
            <a:avLst/>
          </a:prstGeom>
          <a:noFill/>
          <a:extLst>
            <a:ext uri="{909E8E84-426E-40DD-AFC4-6F175D3DCCD1}">
              <a14:hiddenFill xmlns:a14="http://schemas.microsoft.com/office/drawing/2010/main">
                <a:solidFill>
                  <a:srgbClr val="FFFFFF"/>
                </a:solidFill>
              </a14:hiddenFill>
            </a:ext>
          </a:extLst>
        </p:spPr>
      </p:pic>
      <p:sp>
        <p:nvSpPr>
          <p:cNvPr id="13" name="Rectangle 12"/>
          <p:cNvSpPr/>
          <p:nvPr/>
        </p:nvSpPr>
        <p:spPr>
          <a:xfrm>
            <a:off x="10898083" y="611984"/>
            <a:ext cx="989117" cy="369332"/>
          </a:xfrm>
          <a:prstGeom prst="rect">
            <a:avLst/>
          </a:prstGeom>
        </p:spPr>
        <p:txBody>
          <a:bodyPr wrap="none">
            <a:spAutoFit/>
          </a:bodyPr>
          <a:lstStyle/>
          <a:p>
            <a:pPr algn="ctr"/>
            <a:r>
              <a:rPr lang="nl-NL" dirty="0"/>
              <a:t>Filter list</a:t>
            </a:r>
          </a:p>
        </p:txBody>
      </p:sp>
      <p:pic>
        <p:nvPicPr>
          <p:cNvPr id="14" name="Picture 11" descr="Button Refresh icon">
            <a:hlinkClick r:id="rId6" action="ppaction://hlinksldjump"/>
          </p:cNvPr>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457200" y="573302"/>
            <a:ext cx="381000" cy="381000"/>
          </a:xfrm>
          <a:prstGeom prst="rect">
            <a:avLst/>
          </a:prstGeom>
          <a:noFill/>
          <a:extLst>
            <a:ext uri="{909E8E84-426E-40DD-AFC4-6F175D3DCCD1}">
              <a14:hiddenFill xmlns:a14="http://schemas.microsoft.com/office/drawing/2010/main">
                <a:solidFill>
                  <a:srgbClr val="FFFFFF"/>
                </a:solidFill>
              </a14:hiddenFill>
            </a:ext>
          </a:extLst>
        </p:spPr>
      </p:pic>
      <p:sp>
        <p:nvSpPr>
          <p:cNvPr id="15" name="Rectangle 14"/>
          <p:cNvSpPr/>
          <p:nvPr/>
        </p:nvSpPr>
        <p:spPr>
          <a:xfrm>
            <a:off x="862652" y="595314"/>
            <a:ext cx="1972912" cy="369332"/>
          </a:xfrm>
          <a:prstGeom prst="rect">
            <a:avLst/>
          </a:prstGeom>
        </p:spPr>
        <p:txBody>
          <a:bodyPr wrap="none">
            <a:spAutoFit/>
          </a:bodyPr>
          <a:lstStyle/>
          <a:p>
            <a:pPr algn="ctr"/>
            <a:r>
              <a:rPr lang="nl-NL" dirty="0" err="1"/>
              <a:t>Refresh</a:t>
            </a:r>
            <a:r>
              <a:rPr lang="nl-NL" dirty="0"/>
              <a:t> status data</a:t>
            </a:r>
          </a:p>
        </p:txBody>
      </p:sp>
      <p:sp>
        <p:nvSpPr>
          <p:cNvPr id="27" name="Rectangle 26">
            <a:hlinkClick r:id="rId8" action="ppaction://hlinksldjump"/>
          </p:cNvPr>
          <p:cNvSpPr/>
          <p:nvPr/>
        </p:nvSpPr>
        <p:spPr>
          <a:xfrm>
            <a:off x="4747068" y="573302"/>
            <a:ext cx="1165575" cy="369332"/>
          </a:xfrm>
          <a:prstGeom prst="rect">
            <a:avLst/>
          </a:prstGeom>
        </p:spPr>
        <p:txBody>
          <a:bodyPr wrap="none">
            <a:spAutoFit/>
          </a:bodyPr>
          <a:lstStyle/>
          <a:p>
            <a:pPr algn="ctr"/>
            <a:r>
              <a:rPr lang="nl-NL" dirty="0"/>
              <a:t>Plan batch</a:t>
            </a:r>
          </a:p>
        </p:txBody>
      </p:sp>
      <p:pic>
        <p:nvPicPr>
          <p:cNvPr id="41991" name="Picture 7" descr="http://www.computershare.com/PublishingImages/checklist-icon.png?RenditionId=3">
            <a:hlinkClick r:id="rId8" action="ppaction://hlinksldjump"/>
          </p:cNvPr>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4206149" y="548121"/>
            <a:ext cx="467013" cy="416525"/>
          </a:xfrm>
          <a:prstGeom prst="rect">
            <a:avLst/>
          </a:prstGeom>
          <a:noFill/>
          <a:extLst>
            <a:ext uri="{909E8E84-426E-40DD-AFC4-6F175D3DCCD1}">
              <a14:hiddenFill xmlns:a14="http://schemas.microsoft.com/office/drawing/2010/main">
                <a:solidFill>
                  <a:srgbClr val="FFFFFF"/>
                </a:solidFill>
              </a14:hiddenFill>
            </a:ext>
          </a:extLst>
        </p:spPr>
      </p:pic>
      <p:sp>
        <p:nvSpPr>
          <p:cNvPr id="2" name="Slide Number Placeholder 1"/>
          <p:cNvSpPr>
            <a:spLocks noGrp="1"/>
          </p:cNvSpPr>
          <p:nvPr>
            <p:ph type="sldNum" sz="quarter" idx="12"/>
          </p:nvPr>
        </p:nvSpPr>
        <p:spPr/>
        <p:txBody>
          <a:bodyPr/>
          <a:lstStyle/>
          <a:p>
            <a:fld id="{B6F15528-21DE-4FAA-801E-634DDDAF4B2B}" type="slidenum">
              <a:rPr lang="en-US" smtClean="0"/>
              <a:pPr/>
              <a:t>56</a:t>
            </a:fld>
            <a:endParaRPr lang="en-US"/>
          </a:p>
        </p:txBody>
      </p:sp>
      <p:sp>
        <p:nvSpPr>
          <p:cNvPr id="18" name="TextBox 17"/>
          <p:cNvSpPr txBox="1"/>
          <p:nvPr/>
        </p:nvSpPr>
        <p:spPr>
          <a:xfrm>
            <a:off x="83116" y="59607"/>
            <a:ext cx="3650684" cy="338554"/>
          </a:xfrm>
          <a:prstGeom prst="rect">
            <a:avLst/>
          </a:prstGeom>
          <a:noFill/>
          <a:effectLst>
            <a:outerShdw blurRad="50800" dist="38100" dir="2700000" algn="tl" rotWithShape="0">
              <a:prstClr val="black">
                <a:alpha val="40000"/>
              </a:prstClr>
            </a:outerShdw>
          </a:effectLst>
        </p:spPr>
        <p:txBody>
          <a:bodyPr wrap="square" rtlCol="0">
            <a:spAutoFit/>
          </a:bodyPr>
          <a:lstStyle/>
          <a:p>
            <a:r>
              <a:rPr lang="nl-NL" sz="1600" dirty="0">
                <a:solidFill>
                  <a:schemeClr val="bg1"/>
                </a:solidFill>
                <a:latin typeface="Tunga" panose="020B0502040204020203" pitchFamily="34" charset="0"/>
                <a:cs typeface="Tunga" panose="020B0502040204020203" pitchFamily="34" charset="0"/>
              </a:rPr>
              <a:t>Container # – import </a:t>
            </a:r>
            <a:r>
              <a:rPr lang="nl-NL" sz="1600" dirty="0" err="1">
                <a:solidFill>
                  <a:schemeClr val="bg1"/>
                </a:solidFill>
                <a:latin typeface="Tunga" panose="020B0502040204020203" pitchFamily="34" charset="0"/>
                <a:cs typeface="Tunga" panose="020B0502040204020203" pitchFamily="34" charset="0"/>
              </a:rPr>
              <a:t>from</a:t>
            </a:r>
            <a:r>
              <a:rPr lang="nl-NL" sz="1600" dirty="0">
                <a:solidFill>
                  <a:schemeClr val="bg1"/>
                </a:solidFill>
                <a:latin typeface="Tunga" panose="020B0502040204020203" pitchFamily="34" charset="0"/>
                <a:cs typeface="Tunga" panose="020B0502040204020203" pitchFamily="34" charset="0"/>
              </a:rPr>
              <a:t> Excel</a:t>
            </a:r>
          </a:p>
        </p:txBody>
      </p:sp>
    </p:spTree>
    <p:controls>
      <mc:AlternateContent xmlns:mc="http://schemas.openxmlformats.org/markup-compatibility/2006">
        <mc:Choice xmlns:v="urn:schemas-microsoft-com:vml" Requires="v">
          <p:control spid="42127" name="ScrollBar1" r:id="rId2" imgW="142920" imgH="5638680"/>
        </mc:Choice>
        <mc:Fallback>
          <p:control name="ScrollBar1" r:id="rId2" imgW="142920" imgH="5638680">
            <p:pic>
              <p:nvPicPr>
                <p:cNvPr id="10" name="ScrollBar1"/>
                <p:cNvPicPr>
                  <a:picLocks/>
                </p:cNvPicPr>
                <p:nvPr/>
              </p:nvPicPr>
              <p:blipFill>
                <a:blip r:embed="rId10"/>
                <a:stretch>
                  <a:fillRect/>
                </a:stretch>
              </p:blipFill>
              <p:spPr>
                <a:xfrm>
                  <a:off x="11734800" y="990600"/>
                  <a:ext cx="145228" cy="5638800"/>
                </a:xfrm>
                <a:prstGeom prst="rect">
                  <a:avLst/>
                </a:prstGeom>
              </p:spPr>
            </p:pic>
          </p:control>
        </mc:Fallback>
      </mc:AlternateContent>
    </p:controls>
    <p:extLst>
      <p:ext uri="{BB962C8B-B14F-4D97-AF65-F5344CB8AC3E}">
        <p14:creationId xmlns:p14="http://schemas.microsoft.com/office/powerpoint/2010/main" val="4067810305"/>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 name="Rectangle 56"/>
          <p:cNvSpPr/>
          <p:nvPr/>
        </p:nvSpPr>
        <p:spPr>
          <a:xfrm>
            <a:off x="128295" y="906690"/>
            <a:ext cx="2310095" cy="2672022"/>
          </a:xfrm>
          <a:prstGeom prst="rect">
            <a:avLst/>
          </a:prstGeom>
          <a:solidFill>
            <a:schemeClr val="bg1">
              <a:lumMod val="85000"/>
            </a:schemeClr>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a:p>
        </p:txBody>
      </p:sp>
      <p:sp>
        <p:nvSpPr>
          <p:cNvPr id="22" name="TextBox 21"/>
          <p:cNvSpPr txBox="1"/>
          <p:nvPr/>
        </p:nvSpPr>
        <p:spPr>
          <a:xfrm>
            <a:off x="-9127" y="18947"/>
            <a:ext cx="3043136" cy="461665"/>
          </a:xfrm>
          <a:prstGeom prst="rect">
            <a:avLst/>
          </a:prstGeom>
          <a:noFill/>
          <a:effectLst>
            <a:outerShdw blurRad="50800" dist="38100" dir="2700000" algn="tl" rotWithShape="0">
              <a:prstClr val="black">
                <a:alpha val="40000"/>
              </a:prstClr>
            </a:outerShdw>
          </a:effectLst>
        </p:spPr>
        <p:txBody>
          <a:bodyPr wrap="square" rtlCol="0">
            <a:spAutoFit/>
          </a:bodyPr>
          <a:lstStyle/>
          <a:p>
            <a:pPr algn="ctr"/>
            <a:r>
              <a:rPr lang="nl-NL" sz="2400" dirty="0" err="1">
                <a:solidFill>
                  <a:schemeClr val="bg1"/>
                </a:solidFill>
                <a:latin typeface="Tunga" panose="020B0502040204020203" pitchFamily="34" charset="0"/>
                <a:cs typeface="Tunga" panose="020B0502040204020203" pitchFamily="34" charset="0"/>
              </a:rPr>
              <a:t>Planned</a:t>
            </a:r>
            <a:r>
              <a:rPr lang="nl-NL" sz="2400" dirty="0">
                <a:solidFill>
                  <a:schemeClr val="bg1"/>
                </a:solidFill>
                <a:latin typeface="Tunga" panose="020B0502040204020203" pitchFamily="34" charset="0"/>
                <a:cs typeface="Tunga" panose="020B0502040204020203" pitchFamily="34" charset="0"/>
              </a:rPr>
              <a:t> import container</a:t>
            </a:r>
          </a:p>
        </p:txBody>
      </p:sp>
      <p:sp>
        <p:nvSpPr>
          <p:cNvPr id="26" name="Title 1"/>
          <p:cNvSpPr>
            <a:spLocks noGrp="1"/>
          </p:cNvSpPr>
          <p:nvPr>
            <p:ph type="title"/>
          </p:nvPr>
        </p:nvSpPr>
        <p:spPr>
          <a:xfrm>
            <a:off x="8763000" y="6400800"/>
            <a:ext cx="1905000" cy="381000"/>
          </a:xfrm>
        </p:spPr>
        <p:txBody>
          <a:bodyPr>
            <a:normAutofit/>
          </a:bodyPr>
          <a:lstStyle/>
          <a:p>
            <a:r>
              <a:rPr lang="nl-NL" sz="800" dirty="0"/>
              <a:t>Menu option Container # import</a:t>
            </a:r>
          </a:p>
        </p:txBody>
      </p:sp>
      <p:pic>
        <p:nvPicPr>
          <p:cNvPr id="24" name="Picture 23"/>
          <p:cNvPicPr>
            <a:picLocks noChangeAspect="1"/>
          </p:cNvPicPr>
          <p:nvPr/>
        </p:nvPicPr>
        <p:blipFill>
          <a:blip r:embed="rId5"/>
          <a:stretch>
            <a:fillRect/>
          </a:stretch>
        </p:blipFill>
        <p:spPr>
          <a:xfrm>
            <a:off x="2590801" y="914400"/>
            <a:ext cx="4506893" cy="2664312"/>
          </a:xfrm>
          <a:prstGeom prst="rect">
            <a:avLst/>
          </a:prstGeom>
          <a:effectLst>
            <a:outerShdw blurRad="50800" dist="38100" dir="18900000" algn="bl" rotWithShape="0">
              <a:prstClr val="black">
                <a:alpha val="40000"/>
              </a:prstClr>
            </a:outerShdw>
          </a:effectLst>
        </p:spPr>
      </p:pic>
      <p:sp>
        <p:nvSpPr>
          <p:cNvPr id="35" name="TextBox 34"/>
          <p:cNvSpPr txBox="1"/>
          <p:nvPr/>
        </p:nvSpPr>
        <p:spPr>
          <a:xfrm>
            <a:off x="2770046" y="906689"/>
            <a:ext cx="811441" cy="215444"/>
          </a:xfrm>
          <a:prstGeom prst="rect">
            <a:avLst/>
          </a:prstGeom>
          <a:noFill/>
        </p:spPr>
        <p:txBody>
          <a:bodyPr wrap="none" rtlCol="0">
            <a:spAutoFit/>
          </a:bodyPr>
          <a:lstStyle/>
          <a:p>
            <a:r>
              <a:rPr lang="nl-NL" sz="800" dirty="0">
                <a:solidFill>
                  <a:schemeClr val="bg1"/>
                </a:solidFill>
              </a:rPr>
              <a:t>Map │ </a:t>
            </a:r>
            <a:r>
              <a:rPr lang="en-GB" sz="800" dirty="0">
                <a:solidFill>
                  <a:schemeClr val="bg1"/>
                </a:solidFill>
              </a:rPr>
              <a:t>Satellite</a:t>
            </a:r>
          </a:p>
        </p:txBody>
      </p:sp>
      <p:sp>
        <p:nvSpPr>
          <p:cNvPr id="36" name="TextBox 35"/>
          <p:cNvSpPr txBox="1"/>
          <p:nvPr/>
        </p:nvSpPr>
        <p:spPr>
          <a:xfrm>
            <a:off x="609565" y="914400"/>
            <a:ext cx="925318" cy="461665"/>
          </a:xfrm>
          <a:prstGeom prst="rect">
            <a:avLst/>
          </a:prstGeom>
          <a:noFill/>
        </p:spPr>
        <p:txBody>
          <a:bodyPr wrap="none" rtlCol="0">
            <a:spAutoFit/>
          </a:bodyPr>
          <a:lstStyle/>
          <a:p>
            <a:r>
              <a:rPr lang="en-GB" sz="1200" b="1" dirty="0"/>
              <a:t>Destination</a:t>
            </a:r>
          </a:p>
          <a:p>
            <a:r>
              <a:rPr lang="en-GB" sz="1200" dirty="0"/>
              <a:t>Breda</a:t>
            </a:r>
          </a:p>
        </p:txBody>
      </p:sp>
      <p:sp>
        <p:nvSpPr>
          <p:cNvPr id="44" name="TextBox 43"/>
          <p:cNvSpPr txBox="1"/>
          <p:nvPr/>
        </p:nvSpPr>
        <p:spPr>
          <a:xfrm>
            <a:off x="650627" y="2034385"/>
            <a:ext cx="1593591" cy="646331"/>
          </a:xfrm>
          <a:prstGeom prst="rect">
            <a:avLst/>
          </a:prstGeom>
          <a:noFill/>
        </p:spPr>
        <p:txBody>
          <a:bodyPr wrap="square" rtlCol="0">
            <a:spAutoFit/>
          </a:bodyPr>
          <a:lstStyle/>
          <a:p>
            <a:r>
              <a:rPr lang="en-GB" sz="1200" b="1" dirty="0"/>
              <a:t>Container type</a:t>
            </a:r>
          </a:p>
          <a:p>
            <a:r>
              <a:rPr lang="en-GB" sz="1200" dirty="0"/>
              <a:t>40 FT (</a:t>
            </a:r>
            <a:r>
              <a:rPr lang="nl-NL" sz="1200" dirty="0">
                <a:latin typeface="Tunga" panose="020B0502040204020203" pitchFamily="34" charset="0"/>
                <a:cs typeface="Tunga" panose="020B0502040204020203" pitchFamily="34" charset="0"/>
              </a:rPr>
              <a:t>MSKU889885-9)</a:t>
            </a:r>
          </a:p>
          <a:p>
            <a:endParaRPr lang="en-GB" sz="1200" dirty="0"/>
          </a:p>
        </p:txBody>
      </p:sp>
      <p:sp>
        <p:nvSpPr>
          <p:cNvPr id="27" name="TextBox 26"/>
          <p:cNvSpPr txBox="1"/>
          <p:nvPr/>
        </p:nvSpPr>
        <p:spPr>
          <a:xfrm>
            <a:off x="618301" y="1511206"/>
            <a:ext cx="1310552" cy="461665"/>
          </a:xfrm>
          <a:prstGeom prst="rect">
            <a:avLst/>
          </a:prstGeom>
          <a:noFill/>
        </p:spPr>
        <p:txBody>
          <a:bodyPr wrap="none" rtlCol="0">
            <a:spAutoFit/>
          </a:bodyPr>
          <a:lstStyle/>
          <a:p>
            <a:r>
              <a:rPr lang="en-GB" sz="1200" b="1" dirty="0"/>
              <a:t>Deepsea terminal</a:t>
            </a:r>
          </a:p>
          <a:p>
            <a:r>
              <a:rPr lang="en-GB" sz="1200" dirty="0"/>
              <a:t>APM2</a:t>
            </a:r>
          </a:p>
        </p:txBody>
      </p:sp>
      <p:pic>
        <p:nvPicPr>
          <p:cNvPr id="42" name="Picture 41" descr="want to create function that when a new point occurs this file will ..."/>
          <p:cNvPicPr>
            <a:picLocks noChangeAspect="1"/>
          </p:cNvPicPr>
          <p:nvPr/>
        </p:nvPicPr>
        <p:blipFill>
          <a:blip r:embed="rId6"/>
          <a:stretch>
            <a:fillRect/>
          </a:stretch>
        </p:blipFill>
        <p:spPr>
          <a:xfrm flipH="1">
            <a:off x="4395498" y="2511255"/>
            <a:ext cx="160338" cy="280591"/>
          </a:xfrm>
          <a:prstGeom prst="rect">
            <a:avLst/>
          </a:prstGeom>
        </p:spPr>
      </p:pic>
      <p:pic>
        <p:nvPicPr>
          <p:cNvPr id="43" name="Picture 42" descr="want to create function that when a new point occurs this file will ..."/>
          <p:cNvPicPr>
            <a:picLocks noChangeAspect="1"/>
          </p:cNvPicPr>
          <p:nvPr/>
        </p:nvPicPr>
        <p:blipFill>
          <a:blip r:embed="rId6"/>
          <a:stretch>
            <a:fillRect/>
          </a:stretch>
        </p:blipFill>
        <p:spPr>
          <a:xfrm flipH="1">
            <a:off x="287263" y="1125386"/>
            <a:ext cx="160338" cy="280591"/>
          </a:xfrm>
          <a:prstGeom prst="rect">
            <a:avLst/>
          </a:prstGeom>
        </p:spPr>
      </p:pic>
      <p:sp>
        <p:nvSpPr>
          <p:cNvPr id="45" name="Rectangle 44"/>
          <p:cNvSpPr/>
          <p:nvPr/>
        </p:nvSpPr>
        <p:spPr>
          <a:xfrm>
            <a:off x="10601492" y="2313508"/>
            <a:ext cx="570543" cy="520435"/>
          </a:xfrm>
          <a:prstGeom prst="rect">
            <a:avLst/>
          </a:prstGeom>
          <a:solidFill>
            <a:schemeClr val="bg1"/>
          </a:solidFill>
          <a:ln>
            <a:solidFill>
              <a:schemeClr val="bg1">
                <a:lumMod val="85000"/>
              </a:schemeClr>
            </a:solidFill>
          </a:ln>
          <a:effectLst>
            <a:outerShdw blurRad="50800" dist="38100" dir="18900000" algn="bl" rotWithShape="0">
              <a:prstClr val="black">
                <a:alpha val="40000"/>
              </a:prstClr>
            </a:outerShdw>
          </a:effectLst>
        </p:spPr>
        <p:style>
          <a:lnRef idx="2">
            <a:schemeClr val="accent2"/>
          </a:lnRef>
          <a:fillRef idx="1">
            <a:schemeClr val="lt1"/>
          </a:fillRef>
          <a:effectRef idx="0">
            <a:schemeClr val="accent2"/>
          </a:effectRef>
          <a:fontRef idx="minor">
            <a:schemeClr val="dk1"/>
          </a:fontRef>
        </p:style>
        <p:txBody>
          <a:bodyPr lIns="0" rIns="0" bIns="0" rtlCol="0" anchor="ctr"/>
          <a:lstStyle/>
          <a:p>
            <a:pPr algn="ctr"/>
            <a:endParaRPr lang="nl-NL">
              <a:latin typeface="Tunga" panose="020B0502040204020203" pitchFamily="34" charset="0"/>
              <a:cs typeface="Tunga" panose="020B0502040204020203" pitchFamily="34" charset="0"/>
            </a:endParaRPr>
          </a:p>
        </p:txBody>
      </p:sp>
      <p:sp>
        <p:nvSpPr>
          <p:cNvPr id="46" name="Rectangle 45"/>
          <p:cNvSpPr/>
          <p:nvPr/>
        </p:nvSpPr>
        <p:spPr>
          <a:xfrm>
            <a:off x="10601492" y="1640673"/>
            <a:ext cx="570543" cy="520435"/>
          </a:xfrm>
          <a:prstGeom prst="rect">
            <a:avLst/>
          </a:prstGeom>
          <a:solidFill>
            <a:schemeClr val="bg1"/>
          </a:solidFill>
          <a:ln>
            <a:solidFill>
              <a:schemeClr val="bg1">
                <a:lumMod val="85000"/>
              </a:schemeClr>
            </a:solidFill>
          </a:ln>
          <a:effectLst>
            <a:outerShdw blurRad="50800" dist="38100" dir="18900000" algn="bl" rotWithShape="0">
              <a:prstClr val="black">
                <a:alpha val="40000"/>
              </a:prstClr>
            </a:outerShdw>
          </a:effectLst>
        </p:spPr>
        <p:style>
          <a:lnRef idx="2">
            <a:schemeClr val="accent2"/>
          </a:lnRef>
          <a:fillRef idx="1">
            <a:schemeClr val="lt1"/>
          </a:fillRef>
          <a:effectRef idx="0">
            <a:schemeClr val="accent2"/>
          </a:effectRef>
          <a:fontRef idx="minor">
            <a:schemeClr val="dk1"/>
          </a:fontRef>
        </p:style>
        <p:txBody>
          <a:bodyPr lIns="0" rIns="0" bIns="0" rtlCol="0" anchor="ctr"/>
          <a:lstStyle/>
          <a:p>
            <a:pPr algn="ctr"/>
            <a:endParaRPr lang="nl-NL">
              <a:latin typeface="Tunga" panose="020B0502040204020203" pitchFamily="34" charset="0"/>
              <a:cs typeface="Tunga" panose="020B0502040204020203" pitchFamily="34" charset="0"/>
            </a:endParaRPr>
          </a:p>
        </p:txBody>
      </p:sp>
      <p:sp>
        <p:nvSpPr>
          <p:cNvPr id="47" name="Rectangle 46">
            <a:hlinkClick r:id="rId7" action="ppaction://hlinksldjump"/>
          </p:cNvPr>
          <p:cNvSpPr/>
          <p:nvPr/>
        </p:nvSpPr>
        <p:spPr>
          <a:xfrm>
            <a:off x="7985058" y="2308193"/>
            <a:ext cx="2616434" cy="520435"/>
          </a:xfrm>
          <a:prstGeom prst="rect">
            <a:avLst/>
          </a:prstGeom>
          <a:solidFill>
            <a:schemeClr val="bg1">
              <a:lumMod val="75000"/>
            </a:schemeClr>
          </a:solidFill>
          <a:ln>
            <a:solidFill>
              <a:schemeClr val="bg1">
                <a:lumMod val="85000"/>
              </a:schemeClr>
            </a:solidFill>
          </a:ln>
          <a:effectLst>
            <a:outerShdw blurRad="50800" dist="38100" dir="18900000" algn="bl" rotWithShape="0">
              <a:prstClr val="black">
                <a:alpha val="40000"/>
              </a:prstClr>
            </a:outerShdw>
          </a:effectLst>
        </p:spPr>
        <p:style>
          <a:lnRef idx="2">
            <a:schemeClr val="accent2"/>
          </a:lnRef>
          <a:fillRef idx="1">
            <a:schemeClr val="lt1"/>
          </a:fillRef>
          <a:effectRef idx="0">
            <a:schemeClr val="accent2"/>
          </a:effectRef>
          <a:fontRef idx="minor">
            <a:schemeClr val="dk1"/>
          </a:fontRef>
        </p:style>
        <p:txBody>
          <a:bodyPr lIns="0" rIns="0" bIns="0" rtlCol="0" anchor="ctr"/>
          <a:lstStyle/>
          <a:p>
            <a:pPr marL="91440"/>
            <a:r>
              <a:rPr lang="nl-NL" sz="1000" b="1" dirty="0">
                <a:solidFill>
                  <a:schemeClr val="bg1"/>
                </a:solidFill>
                <a:latin typeface="Tunga" panose="020B0502040204020203" pitchFamily="34" charset="0"/>
                <a:cs typeface="Tunga" panose="020B0502040204020203" pitchFamily="34" charset="0"/>
              </a:rPr>
              <a:t>Oosterhout Container Terminal, Oosterhout</a:t>
            </a:r>
          </a:p>
          <a:p>
            <a:pPr marL="91440"/>
            <a:r>
              <a:rPr lang="nl-NL" sz="1000" dirty="0">
                <a:solidFill>
                  <a:schemeClr val="bg1"/>
                </a:solidFill>
                <a:latin typeface="Tunga" panose="020B0502040204020203" pitchFamily="34" charset="0"/>
                <a:cs typeface="Tunga" panose="020B0502040204020203" pitchFamily="34" charset="0"/>
                <a:sym typeface="Wingdings 3" panose="05040102010807070707" pitchFamily="18" charset="2"/>
              </a:rPr>
              <a:t> </a:t>
            </a:r>
            <a:r>
              <a:rPr lang="nl-NL" sz="1000" dirty="0" err="1">
                <a:solidFill>
                  <a:schemeClr val="bg1"/>
                </a:solidFill>
                <a:latin typeface="Tunga" panose="020B0502040204020203" pitchFamily="34" charset="0"/>
                <a:cs typeface="Tunga" panose="020B0502040204020203" pitchFamily="34" charset="0"/>
              </a:rPr>
              <a:t>Round</a:t>
            </a:r>
            <a:r>
              <a:rPr lang="nl-NL" sz="1000" dirty="0">
                <a:solidFill>
                  <a:schemeClr val="bg1"/>
                </a:solidFill>
                <a:latin typeface="Tunga" panose="020B0502040204020203" pitchFamily="34" charset="0"/>
                <a:cs typeface="Tunga" panose="020B0502040204020203" pitchFamily="34" charset="0"/>
              </a:rPr>
              <a:t> Trip</a:t>
            </a:r>
          </a:p>
        </p:txBody>
      </p:sp>
      <p:sp>
        <p:nvSpPr>
          <p:cNvPr id="48" name="Rectangle 47"/>
          <p:cNvSpPr/>
          <p:nvPr/>
        </p:nvSpPr>
        <p:spPr>
          <a:xfrm>
            <a:off x="10598819" y="946513"/>
            <a:ext cx="570543" cy="520435"/>
          </a:xfrm>
          <a:prstGeom prst="rect">
            <a:avLst/>
          </a:prstGeom>
          <a:solidFill>
            <a:schemeClr val="bg1"/>
          </a:solidFill>
          <a:ln>
            <a:solidFill>
              <a:schemeClr val="bg1">
                <a:lumMod val="85000"/>
              </a:schemeClr>
            </a:solidFill>
          </a:ln>
          <a:effectLst>
            <a:outerShdw blurRad="50800" dist="38100" dir="18900000" algn="bl" rotWithShape="0">
              <a:prstClr val="black">
                <a:alpha val="40000"/>
              </a:prstClr>
            </a:outerShdw>
          </a:effectLst>
        </p:spPr>
        <p:style>
          <a:lnRef idx="2">
            <a:schemeClr val="accent2"/>
          </a:lnRef>
          <a:fillRef idx="1">
            <a:schemeClr val="lt1"/>
          </a:fillRef>
          <a:effectRef idx="0">
            <a:schemeClr val="accent2"/>
          </a:effectRef>
          <a:fontRef idx="minor">
            <a:schemeClr val="dk1"/>
          </a:fontRef>
        </p:style>
        <p:txBody>
          <a:bodyPr lIns="0" rIns="0" bIns="0" rtlCol="0" anchor="ctr"/>
          <a:lstStyle/>
          <a:p>
            <a:pPr algn="ctr"/>
            <a:endParaRPr lang="nl-NL">
              <a:latin typeface="Tunga" panose="020B0502040204020203" pitchFamily="34" charset="0"/>
              <a:cs typeface="Tunga" panose="020B0502040204020203" pitchFamily="34" charset="0"/>
            </a:endParaRPr>
          </a:p>
        </p:txBody>
      </p:sp>
      <p:pic>
        <p:nvPicPr>
          <p:cNvPr id="49" name="Picture 2"/>
          <p:cNvPicPr>
            <a:picLocks noChangeAspect="1" noChangeArrowheads="1"/>
          </p:cNvPicPr>
          <p:nvPr/>
        </p:nvPicPr>
        <p:blipFill>
          <a:blip r:embed="rId8">
            <a:duotone>
              <a:schemeClr val="bg2">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10654089" y="987654"/>
            <a:ext cx="438150" cy="4381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50" name="Picture 3"/>
          <p:cNvPicPr>
            <a:picLocks noChangeAspect="1" noChangeArrowheads="1"/>
          </p:cNvPicPr>
          <p:nvPr/>
        </p:nvPicPr>
        <p:blipFill>
          <a:blip r:embed="rId9">
            <a:duotone>
              <a:schemeClr val="bg2">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10701705" y="1696005"/>
            <a:ext cx="370114" cy="409769"/>
          </a:xfrm>
          <a:prstGeom prst="rect">
            <a:avLst/>
          </a:prstGeom>
          <a:noFill/>
          <a:ln>
            <a:noFill/>
          </a:ln>
          <a:effectLst/>
          <a:extLst/>
        </p:spPr>
      </p:pic>
      <p:pic>
        <p:nvPicPr>
          <p:cNvPr id="51" name="Picture 2"/>
          <p:cNvPicPr>
            <a:picLocks noChangeAspect="1" noChangeArrowheads="1"/>
          </p:cNvPicPr>
          <p:nvPr/>
        </p:nvPicPr>
        <p:blipFill>
          <a:blip r:embed="rId8">
            <a:duotone>
              <a:schemeClr val="bg2">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10643428" y="2354649"/>
            <a:ext cx="438150" cy="4381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52" name="Rectangle 51">
            <a:hlinkClick r:id="rId10" action="ppaction://hlinksldjump"/>
          </p:cNvPr>
          <p:cNvSpPr/>
          <p:nvPr/>
        </p:nvSpPr>
        <p:spPr>
          <a:xfrm>
            <a:off x="7977896" y="1640671"/>
            <a:ext cx="2616434" cy="520435"/>
          </a:xfrm>
          <a:prstGeom prst="rect">
            <a:avLst/>
          </a:prstGeom>
          <a:solidFill>
            <a:schemeClr val="bg1">
              <a:lumMod val="75000"/>
            </a:schemeClr>
          </a:solidFill>
          <a:ln>
            <a:solidFill>
              <a:schemeClr val="bg1">
                <a:lumMod val="85000"/>
              </a:schemeClr>
            </a:solidFill>
          </a:ln>
          <a:effectLst>
            <a:outerShdw blurRad="50800" dist="38100" dir="18900000" algn="bl" rotWithShape="0">
              <a:prstClr val="black">
                <a:alpha val="40000"/>
              </a:prstClr>
            </a:outerShdw>
          </a:effectLst>
        </p:spPr>
        <p:style>
          <a:lnRef idx="2">
            <a:schemeClr val="accent2"/>
          </a:lnRef>
          <a:fillRef idx="1">
            <a:schemeClr val="lt1"/>
          </a:fillRef>
          <a:effectRef idx="0">
            <a:schemeClr val="accent2"/>
          </a:effectRef>
          <a:fontRef idx="minor">
            <a:schemeClr val="dk1"/>
          </a:fontRef>
        </p:style>
        <p:txBody>
          <a:bodyPr lIns="0" rIns="0" bIns="0" rtlCol="0" anchor="ctr"/>
          <a:lstStyle/>
          <a:p>
            <a:pPr marL="91440"/>
            <a:r>
              <a:rPr lang="nl-NL" sz="1000" b="1" dirty="0">
                <a:solidFill>
                  <a:schemeClr val="bg1"/>
                </a:solidFill>
                <a:latin typeface="Tunga" panose="020B0502040204020203" pitchFamily="34" charset="0"/>
                <a:cs typeface="Tunga" panose="020B0502040204020203" pitchFamily="34" charset="0"/>
              </a:rPr>
              <a:t>Barge Terminal Tilburg, Tilburg</a:t>
            </a:r>
          </a:p>
          <a:p>
            <a:pPr marL="91440"/>
            <a:r>
              <a:rPr lang="nl-NL" sz="1000" dirty="0">
                <a:solidFill>
                  <a:schemeClr val="bg1"/>
                </a:solidFill>
                <a:latin typeface="Tunga" panose="020B0502040204020203" pitchFamily="34" charset="0"/>
                <a:cs typeface="Tunga" panose="020B0502040204020203" pitchFamily="34" charset="0"/>
                <a:sym typeface="Wingdings 3" panose="05040102010807070707" pitchFamily="18" charset="2"/>
              </a:rPr>
              <a:t> </a:t>
            </a:r>
            <a:r>
              <a:rPr lang="nl-NL" sz="1000" dirty="0" err="1">
                <a:solidFill>
                  <a:schemeClr val="bg1"/>
                </a:solidFill>
                <a:latin typeface="Tunga" panose="020B0502040204020203" pitchFamily="34" charset="0"/>
                <a:cs typeface="Tunga" panose="020B0502040204020203" pitchFamily="34" charset="0"/>
              </a:rPr>
              <a:t>Round</a:t>
            </a:r>
            <a:r>
              <a:rPr lang="nl-NL" sz="1000" dirty="0">
                <a:solidFill>
                  <a:schemeClr val="bg1"/>
                </a:solidFill>
                <a:latin typeface="Tunga" panose="020B0502040204020203" pitchFamily="34" charset="0"/>
                <a:cs typeface="Tunga" panose="020B0502040204020203" pitchFamily="34" charset="0"/>
              </a:rPr>
              <a:t> Trip</a:t>
            </a:r>
          </a:p>
        </p:txBody>
      </p:sp>
      <p:sp>
        <p:nvSpPr>
          <p:cNvPr id="53" name="Rectangle 52">
            <a:hlinkClick r:id="rId7" action="ppaction://hlinksldjump"/>
          </p:cNvPr>
          <p:cNvSpPr/>
          <p:nvPr/>
        </p:nvSpPr>
        <p:spPr>
          <a:xfrm>
            <a:off x="7977896" y="945975"/>
            <a:ext cx="2616434" cy="520435"/>
          </a:xfrm>
          <a:prstGeom prst="rect">
            <a:avLst/>
          </a:prstGeom>
          <a:solidFill>
            <a:srgbClr val="FFFFCC"/>
          </a:solidFill>
          <a:ln>
            <a:solidFill>
              <a:schemeClr val="bg1">
                <a:lumMod val="85000"/>
              </a:schemeClr>
            </a:solidFill>
          </a:ln>
          <a:effectLst>
            <a:outerShdw blurRad="50800" dist="38100" dir="18900000" algn="bl" rotWithShape="0">
              <a:prstClr val="black">
                <a:alpha val="40000"/>
              </a:prstClr>
            </a:outerShdw>
          </a:effectLst>
        </p:spPr>
        <p:style>
          <a:lnRef idx="2">
            <a:schemeClr val="accent2"/>
          </a:lnRef>
          <a:fillRef idx="1">
            <a:schemeClr val="lt1"/>
          </a:fillRef>
          <a:effectRef idx="0">
            <a:schemeClr val="accent2"/>
          </a:effectRef>
          <a:fontRef idx="minor">
            <a:schemeClr val="dk1"/>
          </a:fontRef>
        </p:style>
        <p:txBody>
          <a:bodyPr lIns="0" rIns="0" bIns="0" rtlCol="0" anchor="ctr"/>
          <a:lstStyle/>
          <a:p>
            <a:pPr marL="91440"/>
            <a:r>
              <a:rPr lang="nl-NL" sz="1000" b="1" dirty="0">
                <a:solidFill>
                  <a:schemeClr val="tx1"/>
                </a:solidFill>
                <a:latin typeface="Tunga" panose="020B0502040204020203" pitchFamily="34" charset="0"/>
                <a:cs typeface="Tunga" panose="020B0502040204020203" pitchFamily="34" charset="0"/>
              </a:rPr>
              <a:t>Delta Marine Terminals, Moerdijk</a:t>
            </a:r>
          </a:p>
          <a:p>
            <a:pPr marL="91440"/>
            <a:r>
              <a:rPr lang="nl-NL" sz="1000" dirty="0">
                <a:solidFill>
                  <a:schemeClr val="tx1"/>
                </a:solidFill>
                <a:latin typeface="Tunga" panose="020B0502040204020203" pitchFamily="34" charset="0"/>
                <a:cs typeface="Tunga" panose="020B0502040204020203" pitchFamily="34" charset="0"/>
                <a:sym typeface="Wingdings 3" panose="05040102010807070707" pitchFamily="18" charset="2"/>
              </a:rPr>
              <a:t> </a:t>
            </a:r>
            <a:r>
              <a:rPr lang="nl-NL" sz="1000" dirty="0">
                <a:solidFill>
                  <a:schemeClr val="tx1"/>
                </a:solidFill>
                <a:latin typeface="Tunga" panose="020B0502040204020203" pitchFamily="34" charset="0"/>
                <a:cs typeface="Tunga" panose="020B0502040204020203" pitchFamily="34" charset="0"/>
              </a:rPr>
              <a:t>Single Trip, </a:t>
            </a:r>
            <a:r>
              <a:rPr lang="nl-NL" sz="1000" dirty="0">
                <a:solidFill>
                  <a:schemeClr val="tx1"/>
                </a:solidFill>
                <a:latin typeface="Tunga" panose="020B0502040204020203" pitchFamily="34" charset="0"/>
                <a:cs typeface="Tunga" panose="020B0502040204020203" pitchFamily="34" charset="0"/>
                <a:sym typeface="Wingdings 3" panose="05040102010807070707" pitchFamily="18" charset="2"/>
              </a:rPr>
              <a:t> </a:t>
            </a:r>
            <a:r>
              <a:rPr lang="nl-NL" sz="1000" dirty="0">
                <a:solidFill>
                  <a:schemeClr val="tx1"/>
                </a:solidFill>
                <a:latin typeface="Tunga" panose="020B0502040204020203" pitchFamily="34" charset="0"/>
                <a:cs typeface="Tunga" panose="020B0502040204020203" pitchFamily="34" charset="0"/>
              </a:rPr>
              <a:t>Depot </a:t>
            </a:r>
            <a:r>
              <a:rPr lang="nl-NL" sz="1000" dirty="0" err="1">
                <a:solidFill>
                  <a:schemeClr val="tx1"/>
                </a:solidFill>
                <a:latin typeface="Tunga" panose="020B0502040204020203" pitchFamily="34" charset="0"/>
                <a:cs typeface="Tunga" panose="020B0502040204020203" pitchFamily="34" charset="0"/>
              </a:rPr>
              <a:t>available</a:t>
            </a:r>
            <a:r>
              <a:rPr lang="nl-NL" sz="1000" dirty="0">
                <a:solidFill>
                  <a:schemeClr val="tx1"/>
                </a:solidFill>
                <a:latin typeface="Tunga" panose="020B0502040204020203" pitchFamily="34" charset="0"/>
                <a:cs typeface="Tunga" panose="020B0502040204020203" pitchFamily="34" charset="0"/>
              </a:rPr>
              <a:t> </a:t>
            </a:r>
            <a:r>
              <a:rPr lang="nl-NL" sz="1000" dirty="0" err="1">
                <a:solidFill>
                  <a:schemeClr val="tx1"/>
                </a:solidFill>
                <a:latin typeface="Tunga" panose="020B0502040204020203" pitchFamily="34" charset="0"/>
                <a:cs typeface="Tunga" panose="020B0502040204020203" pitchFamily="34" charset="0"/>
              </a:rPr>
              <a:t>for</a:t>
            </a:r>
            <a:r>
              <a:rPr lang="nl-NL" sz="1000" dirty="0">
                <a:solidFill>
                  <a:schemeClr val="tx1"/>
                </a:solidFill>
                <a:latin typeface="Tunga" panose="020B0502040204020203" pitchFamily="34" charset="0"/>
                <a:cs typeface="Tunga" panose="020B0502040204020203" pitchFamily="34" charset="0"/>
              </a:rPr>
              <a:t> carrier</a:t>
            </a:r>
          </a:p>
        </p:txBody>
      </p:sp>
      <p:sp>
        <p:nvSpPr>
          <p:cNvPr id="54" name="Rectangle 53"/>
          <p:cNvSpPr/>
          <p:nvPr/>
        </p:nvSpPr>
        <p:spPr>
          <a:xfrm>
            <a:off x="11160809" y="946513"/>
            <a:ext cx="570543" cy="520435"/>
          </a:xfrm>
          <a:prstGeom prst="rect">
            <a:avLst/>
          </a:prstGeom>
          <a:solidFill>
            <a:schemeClr val="bg1"/>
          </a:solidFill>
          <a:ln>
            <a:solidFill>
              <a:schemeClr val="bg1">
                <a:lumMod val="85000"/>
              </a:schemeClr>
            </a:solidFill>
          </a:ln>
          <a:effectLst>
            <a:outerShdw blurRad="50800" dist="38100" dir="18900000" algn="bl" rotWithShape="0">
              <a:prstClr val="black">
                <a:alpha val="40000"/>
              </a:prstClr>
            </a:outerShdw>
          </a:effectLst>
        </p:spPr>
        <p:style>
          <a:lnRef idx="2">
            <a:schemeClr val="accent2"/>
          </a:lnRef>
          <a:fillRef idx="1">
            <a:schemeClr val="lt1"/>
          </a:fillRef>
          <a:effectRef idx="0">
            <a:schemeClr val="accent2"/>
          </a:effectRef>
          <a:fontRef idx="minor">
            <a:schemeClr val="dk1"/>
          </a:fontRef>
        </p:style>
        <p:txBody>
          <a:bodyPr lIns="0" rIns="0" bIns="0" rtlCol="0" anchor="ctr"/>
          <a:lstStyle/>
          <a:p>
            <a:pPr algn="ctr"/>
            <a:r>
              <a:rPr lang="nl-NL" sz="1000" dirty="0">
                <a:solidFill>
                  <a:schemeClr val="bg1">
                    <a:lumMod val="50000"/>
                  </a:schemeClr>
                </a:solidFill>
                <a:latin typeface="Tunga" panose="020B0502040204020203" pitchFamily="34" charset="0"/>
                <a:cs typeface="Tunga" panose="020B0502040204020203" pitchFamily="34" charset="0"/>
              </a:rPr>
              <a:t>€ 124.20</a:t>
            </a:r>
          </a:p>
        </p:txBody>
      </p:sp>
      <p:sp>
        <p:nvSpPr>
          <p:cNvPr id="55" name="Rectangle 54"/>
          <p:cNvSpPr/>
          <p:nvPr/>
        </p:nvSpPr>
        <p:spPr>
          <a:xfrm>
            <a:off x="11163482" y="1640671"/>
            <a:ext cx="570543" cy="520435"/>
          </a:xfrm>
          <a:prstGeom prst="rect">
            <a:avLst/>
          </a:prstGeom>
          <a:solidFill>
            <a:schemeClr val="bg1"/>
          </a:solidFill>
          <a:ln>
            <a:solidFill>
              <a:schemeClr val="bg1">
                <a:lumMod val="85000"/>
              </a:schemeClr>
            </a:solidFill>
          </a:ln>
          <a:effectLst>
            <a:outerShdw blurRad="50800" dist="38100" dir="18900000" algn="bl" rotWithShape="0">
              <a:prstClr val="black">
                <a:alpha val="40000"/>
              </a:prstClr>
            </a:outerShdw>
          </a:effectLst>
        </p:spPr>
        <p:style>
          <a:lnRef idx="2">
            <a:schemeClr val="accent2"/>
          </a:lnRef>
          <a:fillRef idx="1">
            <a:schemeClr val="lt1"/>
          </a:fillRef>
          <a:effectRef idx="0">
            <a:schemeClr val="accent2"/>
          </a:effectRef>
          <a:fontRef idx="minor">
            <a:schemeClr val="dk1"/>
          </a:fontRef>
        </p:style>
        <p:txBody>
          <a:bodyPr lIns="0" rIns="0" bIns="0" rtlCol="0" anchor="ctr"/>
          <a:lstStyle/>
          <a:p>
            <a:pPr algn="ctr"/>
            <a:r>
              <a:rPr lang="nl-NL" sz="1000" dirty="0">
                <a:solidFill>
                  <a:schemeClr val="bg1">
                    <a:lumMod val="50000"/>
                  </a:schemeClr>
                </a:solidFill>
                <a:latin typeface="Tunga" panose="020B0502040204020203" pitchFamily="34" charset="0"/>
                <a:cs typeface="Tunga" panose="020B0502040204020203" pitchFamily="34" charset="0"/>
              </a:rPr>
              <a:t>€ 198.98</a:t>
            </a:r>
          </a:p>
        </p:txBody>
      </p:sp>
      <p:sp>
        <p:nvSpPr>
          <p:cNvPr id="56" name="Rectangle 55"/>
          <p:cNvSpPr/>
          <p:nvPr/>
        </p:nvSpPr>
        <p:spPr>
          <a:xfrm>
            <a:off x="11172035" y="2313506"/>
            <a:ext cx="570543" cy="520435"/>
          </a:xfrm>
          <a:prstGeom prst="rect">
            <a:avLst/>
          </a:prstGeom>
          <a:solidFill>
            <a:schemeClr val="bg1"/>
          </a:solidFill>
          <a:ln>
            <a:solidFill>
              <a:schemeClr val="bg1">
                <a:lumMod val="85000"/>
              </a:schemeClr>
            </a:solidFill>
          </a:ln>
          <a:effectLst>
            <a:outerShdw blurRad="50800" dist="38100" dir="18900000" algn="bl" rotWithShape="0">
              <a:prstClr val="black">
                <a:alpha val="40000"/>
              </a:prstClr>
            </a:outerShdw>
          </a:effectLst>
        </p:spPr>
        <p:style>
          <a:lnRef idx="2">
            <a:schemeClr val="accent2"/>
          </a:lnRef>
          <a:fillRef idx="1">
            <a:schemeClr val="lt1"/>
          </a:fillRef>
          <a:effectRef idx="0">
            <a:schemeClr val="accent2"/>
          </a:effectRef>
          <a:fontRef idx="minor">
            <a:schemeClr val="dk1"/>
          </a:fontRef>
        </p:style>
        <p:txBody>
          <a:bodyPr lIns="0" rIns="0" bIns="0" rtlCol="0" anchor="ctr"/>
          <a:lstStyle/>
          <a:p>
            <a:pPr algn="ctr"/>
            <a:r>
              <a:rPr lang="nl-NL" sz="1000" dirty="0">
                <a:solidFill>
                  <a:schemeClr val="bg1">
                    <a:lumMod val="50000"/>
                  </a:schemeClr>
                </a:solidFill>
                <a:latin typeface="Tunga" panose="020B0502040204020203" pitchFamily="34" charset="0"/>
                <a:cs typeface="Tunga" panose="020B0502040204020203" pitchFamily="34" charset="0"/>
              </a:rPr>
              <a:t>€ 178.50</a:t>
            </a:r>
          </a:p>
        </p:txBody>
      </p:sp>
      <p:pic>
        <p:nvPicPr>
          <p:cNvPr id="59" name="Picture 58" descr="want to create function that when a new point occurs this file will ..."/>
          <p:cNvPicPr>
            <a:picLocks noChangeAspect="1"/>
          </p:cNvPicPr>
          <p:nvPr/>
        </p:nvPicPr>
        <p:blipFill>
          <a:blip r:embed="rId6">
            <a:duotone>
              <a:schemeClr val="accent1">
                <a:shade val="45000"/>
                <a:satMod val="135000"/>
              </a:schemeClr>
              <a:prstClr val="white"/>
            </a:duotone>
          </a:blip>
          <a:stretch>
            <a:fillRect/>
          </a:stretch>
        </p:blipFill>
        <p:spPr>
          <a:xfrm flipH="1">
            <a:off x="314810" y="1676715"/>
            <a:ext cx="160338" cy="280591"/>
          </a:xfrm>
          <a:prstGeom prst="rect">
            <a:avLst/>
          </a:prstGeom>
        </p:spPr>
      </p:pic>
      <p:pic>
        <p:nvPicPr>
          <p:cNvPr id="60" name="Picture 59" descr="want to create function that when a new point occurs this file will ..."/>
          <p:cNvPicPr>
            <a:picLocks noChangeAspect="1"/>
          </p:cNvPicPr>
          <p:nvPr/>
        </p:nvPicPr>
        <p:blipFill>
          <a:blip r:embed="rId6">
            <a:duotone>
              <a:schemeClr val="accent1">
                <a:shade val="45000"/>
                <a:satMod val="135000"/>
              </a:schemeClr>
              <a:prstClr val="white"/>
            </a:duotone>
          </a:blip>
          <a:stretch>
            <a:fillRect/>
          </a:stretch>
        </p:blipFill>
        <p:spPr>
          <a:xfrm flipH="1">
            <a:off x="3505873" y="1792904"/>
            <a:ext cx="160338" cy="280591"/>
          </a:xfrm>
          <a:prstGeom prst="rect">
            <a:avLst/>
          </a:prstGeom>
        </p:spPr>
      </p:pic>
      <p:pic>
        <p:nvPicPr>
          <p:cNvPr id="63" name="Picture 2" descr="http://www.containerhomes-info.com/images/20-dry_gfx.jpg"/>
          <p:cNvPicPr>
            <a:picLocks noChangeAspect="1" noChangeArrowheads="1"/>
          </p:cNvPicPr>
          <p:nvPr/>
        </p:nvPicPr>
        <p:blipFill>
          <a:blip r:embed="rId11"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270430" y="2272851"/>
            <a:ext cx="321514" cy="233634"/>
          </a:xfrm>
          <a:prstGeom prst="rect">
            <a:avLst/>
          </a:prstGeom>
          <a:noFill/>
          <a:extLst>
            <a:ext uri="{909E8E84-426E-40DD-AFC4-6F175D3DCCD1}">
              <a14:hiddenFill xmlns:a14="http://schemas.microsoft.com/office/drawing/2010/main">
                <a:solidFill>
                  <a:srgbClr val="FFFFFF"/>
                </a:solidFill>
              </a14:hiddenFill>
            </a:ext>
          </a:extLst>
        </p:spPr>
      </p:pic>
      <p:pic>
        <p:nvPicPr>
          <p:cNvPr id="70" name="Picture 6" descr="http://thumb9.shutterstock.com/display_pic_with_logo/382021/377562832/stock-photo-container-ship-isolated-on-white-background-377562832.jpg"/>
          <p:cNvPicPr>
            <a:picLocks noChangeAspect="1" noChangeArrowheads="1"/>
          </p:cNvPicPr>
          <p:nvPr/>
        </p:nvPicPr>
        <p:blipFill>
          <a:blip r:embed="rId12"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flipH="1">
            <a:off x="187548" y="2756846"/>
            <a:ext cx="443367" cy="296563"/>
          </a:xfrm>
          <a:prstGeom prst="rect">
            <a:avLst/>
          </a:prstGeom>
          <a:noFill/>
          <a:extLst>
            <a:ext uri="{909E8E84-426E-40DD-AFC4-6F175D3DCCD1}">
              <a14:hiddenFill xmlns:a14="http://schemas.microsoft.com/office/drawing/2010/main">
                <a:solidFill>
                  <a:srgbClr val="FFFFFF"/>
                </a:solidFill>
              </a14:hiddenFill>
            </a:ext>
          </a:extLst>
        </p:spPr>
      </p:pic>
      <p:sp>
        <p:nvSpPr>
          <p:cNvPr id="71" name="TextBox 70"/>
          <p:cNvSpPr txBox="1"/>
          <p:nvPr/>
        </p:nvSpPr>
        <p:spPr>
          <a:xfrm>
            <a:off x="650628" y="2578654"/>
            <a:ext cx="648511" cy="461665"/>
          </a:xfrm>
          <a:prstGeom prst="rect">
            <a:avLst/>
          </a:prstGeom>
          <a:noFill/>
        </p:spPr>
        <p:txBody>
          <a:bodyPr wrap="none" rtlCol="0">
            <a:spAutoFit/>
          </a:bodyPr>
          <a:lstStyle/>
          <a:p>
            <a:r>
              <a:rPr lang="en-GB" sz="1200" b="1" dirty="0"/>
              <a:t>Carrier</a:t>
            </a:r>
          </a:p>
          <a:p>
            <a:r>
              <a:rPr lang="en-GB" sz="1200" dirty="0"/>
              <a:t>Maersk</a:t>
            </a:r>
          </a:p>
        </p:txBody>
      </p:sp>
      <p:pic>
        <p:nvPicPr>
          <p:cNvPr id="73" name="Picture 72" descr="want to create function that when a new point occurs this file will ..."/>
          <p:cNvPicPr>
            <a:picLocks noChangeAspect="1"/>
          </p:cNvPicPr>
          <p:nvPr/>
        </p:nvPicPr>
        <p:blipFill>
          <a:blip r:embed="rId6">
            <a:duotone>
              <a:schemeClr val="accent6">
                <a:shade val="45000"/>
                <a:satMod val="135000"/>
              </a:schemeClr>
              <a:prstClr val="white"/>
            </a:duotone>
          </a:blip>
          <a:stretch>
            <a:fillRect/>
          </a:stretch>
        </p:blipFill>
        <p:spPr>
          <a:xfrm flipH="1">
            <a:off x="4243076" y="2579842"/>
            <a:ext cx="96681" cy="169192"/>
          </a:xfrm>
          <a:prstGeom prst="rect">
            <a:avLst/>
          </a:prstGeom>
        </p:spPr>
      </p:pic>
      <p:pic>
        <p:nvPicPr>
          <p:cNvPr id="74" name="Picture 73" descr="want to create function that when a new point occurs this file will ..."/>
          <p:cNvPicPr>
            <a:picLocks noChangeAspect="1"/>
          </p:cNvPicPr>
          <p:nvPr/>
        </p:nvPicPr>
        <p:blipFill>
          <a:blip r:embed="rId6">
            <a:duotone>
              <a:schemeClr val="accent3">
                <a:shade val="45000"/>
                <a:satMod val="135000"/>
              </a:schemeClr>
              <a:prstClr val="white"/>
            </a:duotone>
          </a:blip>
          <a:stretch>
            <a:fillRect/>
          </a:stretch>
        </p:blipFill>
        <p:spPr>
          <a:xfrm flipH="1">
            <a:off x="4451215" y="2882731"/>
            <a:ext cx="96681" cy="169192"/>
          </a:xfrm>
          <a:prstGeom prst="rect">
            <a:avLst/>
          </a:prstGeom>
        </p:spPr>
      </p:pic>
      <p:pic>
        <p:nvPicPr>
          <p:cNvPr id="75" name="Picture 74" descr="want to create function that when a new point occurs this file will ...">
            <a:hlinkClick r:id="rId7" action="ppaction://hlinksldjump"/>
          </p:cNvPr>
          <p:cNvPicPr>
            <a:picLocks noChangeAspect="1"/>
          </p:cNvPicPr>
          <p:nvPr/>
        </p:nvPicPr>
        <p:blipFill>
          <a:blip r:embed="rId6">
            <a:duotone>
              <a:schemeClr val="accent4">
                <a:shade val="45000"/>
                <a:satMod val="135000"/>
              </a:schemeClr>
              <a:prstClr val="white"/>
            </a:duotone>
          </a:blip>
          <a:stretch>
            <a:fillRect/>
          </a:stretch>
        </p:blipFill>
        <p:spPr>
          <a:xfrm flipH="1">
            <a:off x="4597952" y="2746318"/>
            <a:ext cx="96681" cy="169192"/>
          </a:xfrm>
          <a:prstGeom prst="rect">
            <a:avLst/>
          </a:prstGeom>
        </p:spPr>
      </p:pic>
      <p:pic>
        <p:nvPicPr>
          <p:cNvPr id="76" name="Picture 75" descr="want to create function that when a new point occurs this file will ..."/>
          <p:cNvPicPr>
            <a:picLocks noChangeAspect="1"/>
          </p:cNvPicPr>
          <p:nvPr/>
        </p:nvPicPr>
        <p:blipFill>
          <a:blip r:embed="rId6">
            <a:duotone>
              <a:schemeClr val="accent4">
                <a:shade val="45000"/>
                <a:satMod val="135000"/>
              </a:schemeClr>
              <a:prstClr val="white"/>
            </a:duotone>
          </a:blip>
          <a:stretch>
            <a:fillRect/>
          </a:stretch>
        </p:blipFill>
        <p:spPr>
          <a:xfrm flipH="1">
            <a:off x="10364077" y="1122133"/>
            <a:ext cx="96681" cy="169192"/>
          </a:xfrm>
          <a:prstGeom prst="rect">
            <a:avLst/>
          </a:prstGeom>
        </p:spPr>
      </p:pic>
      <p:pic>
        <p:nvPicPr>
          <p:cNvPr id="77" name="Picture 76" descr="want to create function that when a new point occurs this file will ..."/>
          <p:cNvPicPr>
            <a:picLocks noChangeAspect="1"/>
          </p:cNvPicPr>
          <p:nvPr/>
        </p:nvPicPr>
        <p:blipFill>
          <a:blip r:embed="rId6">
            <a:duotone>
              <a:schemeClr val="accent3">
                <a:shade val="45000"/>
                <a:satMod val="135000"/>
              </a:schemeClr>
              <a:prstClr val="white"/>
            </a:duotone>
          </a:blip>
          <a:stretch>
            <a:fillRect/>
          </a:stretch>
        </p:blipFill>
        <p:spPr>
          <a:xfrm flipH="1">
            <a:off x="10370717" y="1752270"/>
            <a:ext cx="96681" cy="169192"/>
          </a:xfrm>
          <a:prstGeom prst="rect">
            <a:avLst/>
          </a:prstGeom>
        </p:spPr>
      </p:pic>
      <p:pic>
        <p:nvPicPr>
          <p:cNvPr id="78" name="Picture 77" descr="want to create function that when a new point occurs this file will ..."/>
          <p:cNvPicPr>
            <a:picLocks noChangeAspect="1"/>
          </p:cNvPicPr>
          <p:nvPr/>
        </p:nvPicPr>
        <p:blipFill>
          <a:blip r:embed="rId6">
            <a:duotone>
              <a:schemeClr val="accent6">
                <a:shade val="45000"/>
                <a:satMod val="135000"/>
              </a:schemeClr>
              <a:prstClr val="white"/>
            </a:duotone>
          </a:blip>
          <a:stretch>
            <a:fillRect/>
          </a:stretch>
        </p:blipFill>
        <p:spPr>
          <a:xfrm flipH="1">
            <a:off x="10385624" y="2489127"/>
            <a:ext cx="96681" cy="169192"/>
          </a:xfrm>
          <a:prstGeom prst="rect">
            <a:avLst/>
          </a:prstGeom>
        </p:spPr>
      </p:pic>
      <p:sp>
        <p:nvSpPr>
          <p:cNvPr id="4354" name="Flowchart: Merge 4353">
            <a:hlinkClick r:id="rId7" action="ppaction://hlinksldjump"/>
          </p:cNvPr>
          <p:cNvSpPr/>
          <p:nvPr/>
        </p:nvSpPr>
        <p:spPr>
          <a:xfrm>
            <a:off x="10476922" y="991058"/>
            <a:ext cx="76200" cy="76298"/>
          </a:xfrm>
          <a:prstGeom prst="flowChartMerge">
            <a:avLst/>
          </a:prstGeom>
          <a:solidFill>
            <a:schemeClr val="bg1">
              <a:lumMod val="50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a:p>
        </p:txBody>
      </p:sp>
      <p:sp>
        <p:nvSpPr>
          <p:cNvPr id="81" name="Flowchart: Merge 80"/>
          <p:cNvSpPr/>
          <p:nvPr/>
        </p:nvSpPr>
        <p:spPr>
          <a:xfrm>
            <a:off x="10476922" y="1675972"/>
            <a:ext cx="76200" cy="76298"/>
          </a:xfrm>
          <a:prstGeom prst="flowChartMerge">
            <a:avLst/>
          </a:prstGeom>
          <a:solidFill>
            <a:schemeClr val="bg1">
              <a:lumMod val="50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a:p>
        </p:txBody>
      </p:sp>
      <p:sp>
        <p:nvSpPr>
          <p:cNvPr id="82" name="Flowchart: Merge 81"/>
          <p:cNvSpPr/>
          <p:nvPr/>
        </p:nvSpPr>
        <p:spPr>
          <a:xfrm>
            <a:off x="10472935" y="2363169"/>
            <a:ext cx="76200" cy="76298"/>
          </a:xfrm>
          <a:prstGeom prst="flowChartMerge">
            <a:avLst/>
          </a:prstGeom>
          <a:solidFill>
            <a:schemeClr val="bg1">
              <a:lumMod val="50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a:p>
        </p:txBody>
      </p:sp>
      <p:pic>
        <p:nvPicPr>
          <p:cNvPr id="58" name="Picture 24" descr="https://upload.wikimedia.org/wikipedia/en/thumb/f/f3/Maersk_Oil_logo.svg/1135px-Maersk_Oil_logo.svg.png"/>
          <p:cNvPicPr>
            <a:picLocks noChangeAspect="1" noChangeArrowheads="1"/>
          </p:cNvPicPr>
          <p:nvPr/>
        </p:nvPicPr>
        <p:blipFill>
          <a:blip r:embed="rId13" cstate="print">
            <a:extLst>
              <a:ext uri="{28A0092B-C50C-407E-A947-70E740481C1C}">
                <a14:useLocalDpi xmlns:a14="http://schemas.microsoft.com/office/drawing/2010/main" val="0"/>
              </a:ext>
            </a:extLst>
          </a:blip>
          <a:srcRect/>
          <a:stretch>
            <a:fillRect/>
          </a:stretch>
        </p:blipFill>
        <p:spPr bwMode="auto">
          <a:xfrm>
            <a:off x="2960312" y="1362436"/>
            <a:ext cx="302691" cy="273089"/>
          </a:xfrm>
          <a:prstGeom prst="rect">
            <a:avLst/>
          </a:prstGeom>
          <a:noFill/>
          <a:extLst>
            <a:ext uri="{909E8E84-426E-40DD-AFC4-6F175D3DCCD1}">
              <a14:hiddenFill xmlns:a14="http://schemas.microsoft.com/office/drawing/2010/main">
                <a:solidFill>
                  <a:srgbClr val="FFFFFF"/>
                </a:solidFill>
              </a14:hiddenFill>
            </a:ext>
          </a:extLst>
        </p:spPr>
      </p:pic>
      <p:sp>
        <p:nvSpPr>
          <p:cNvPr id="61" name="TextBox 60"/>
          <p:cNvSpPr txBox="1"/>
          <p:nvPr/>
        </p:nvSpPr>
        <p:spPr>
          <a:xfrm>
            <a:off x="10767627" y="583984"/>
            <a:ext cx="963725" cy="215444"/>
          </a:xfrm>
          <a:prstGeom prst="rect">
            <a:avLst/>
          </a:prstGeom>
          <a:noFill/>
        </p:spPr>
        <p:txBody>
          <a:bodyPr wrap="none" rtlCol="0">
            <a:spAutoFit/>
          </a:bodyPr>
          <a:lstStyle/>
          <a:p>
            <a:r>
              <a:rPr lang="nl-NL" sz="800" dirty="0" err="1">
                <a:solidFill>
                  <a:schemeClr val="bg1"/>
                </a:solidFill>
              </a:rPr>
              <a:t>Sort</a:t>
            </a:r>
            <a:r>
              <a:rPr lang="nl-NL" sz="800" dirty="0">
                <a:solidFill>
                  <a:schemeClr val="bg1"/>
                </a:solidFill>
              </a:rPr>
              <a:t> </a:t>
            </a:r>
            <a:r>
              <a:rPr lang="nl-NL" sz="800" dirty="0" err="1">
                <a:solidFill>
                  <a:schemeClr val="bg1"/>
                </a:solidFill>
              </a:rPr>
              <a:t>by</a:t>
            </a:r>
            <a:r>
              <a:rPr lang="nl-NL" sz="800" dirty="0">
                <a:solidFill>
                  <a:schemeClr val="bg1"/>
                </a:solidFill>
              </a:rPr>
              <a:t> </a:t>
            </a:r>
            <a:r>
              <a:rPr lang="nl-NL" sz="800" u="sng" dirty="0">
                <a:solidFill>
                  <a:schemeClr val="bg1"/>
                </a:solidFill>
              </a:rPr>
              <a:t>Price</a:t>
            </a:r>
            <a:r>
              <a:rPr lang="nl-NL" sz="800" dirty="0">
                <a:solidFill>
                  <a:schemeClr val="bg1"/>
                </a:solidFill>
              </a:rPr>
              <a:t> │ Co2</a:t>
            </a:r>
            <a:endParaRPr lang="en-GB" sz="800" dirty="0">
              <a:solidFill>
                <a:schemeClr val="bg1"/>
              </a:solidFill>
            </a:endParaRPr>
          </a:p>
        </p:txBody>
      </p:sp>
      <p:sp>
        <p:nvSpPr>
          <p:cNvPr id="62" name="Rectangle 61">
            <a:hlinkClick r:id="rId14" action="ppaction://hlinksldjump"/>
          </p:cNvPr>
          <p:cNvSpPr/>
          <p:nvPr/>
        </p:nvSpPr>
        <p:spPr>
          <a:xfrm>
            <a:off x="9268853" y="2971800"/>
            <a:ext cx="1040785" cy="23957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nSpc>
                <a:spcPct val="125000"/>
              </a:lnSpc>
            </a:pPr>
            <a:r>
              <a:rPr lang="nl-NL" sz="1200" b="1" u="sng" dirty="0">
                <a:solidFill>
                  <a:schemeClr val="tx1"/>
                </a:solidFill>
                <a:latin typeface="Tunga" panose="020B0502040204020203" pitchFamily="34" charset="0"/>
                <a:cs typeface="Tunga" panose="020B0502040204020203" pitchFamily="34" charset="0"/>
              </a:rPr>
              <a:t>more options</a:t>
            </a:r>
            <a:endParaRPr lang="nl-NL" sz="1600" u="sng" dirty="0">
              <a:solidFill>
                <a:schemeClr val="tx1"/>
              </a:solidFill>
              <a:latin typeface="Tunga" panose="020B0502040204020203" pitchFamily="34" charset="0"/>
              <a:cs typeface="Tunga" panose="020B0502040204020203" pitchFamily="34" charset="0"/>
            </a:endParaRPr>
          </a:p>
        </p:txBody>
      </p:sp>
      <p:sp>
        <p:nvSpPr>
          <p:cNvPr id="64" name="TextBox 63"/>
          <p:cNvSpPr txBox="1"/>
          <p:nvPr/>
        </p:nvSpPr>
        <p:spPr>
          <a:xfrm>
            <a:off x="7977896" y="585502"/>
            <a:ext cx="987771" cy="215444"/>
          </a:xfrm>
          <a:prstGeom prst="rect">
            <a:avLst/>
          </a:prstGeom>
          <a:noFill/>
        </p:spPr>
        <p:txBody>
          <a:bodyPr wrap="none" rtlCol="0">
            <a:spAutoFit/>
          </a:bodyPr>
          <a:lstStyle/>
          <a:p>
            <a:r>
              <a:rPr lang="en-GB" sz="800" dirty="0"/>
              <a:t>Contracted options</a:t>
            </a:r>
          </a:p>
        </p:txBody>
      </p:sp>
      <p:sp>
        <p:nvSpPr>
          <p:cNvPr id="65" name="TextBox 64">
            <a:hlinkClick r:id="rId15" action="ppaction://hlinksldjump"/>
          </p:cNvPr>
          <p:cNvSpPr txBox="1"/>
          <p:nvPr/>
        </p:nvSpPr>
        <p:spPr>
          <a:xfrm>
            <a:off x="9027479" y="583984"/>
            <a:ext cx="1351652" cy="215444"/>
          </a:xfrm>
          <a:prstGeom prst="rect">
            <a:avLst/>
          </a:prstGeom>
          <a:noFill/>
        </p:spPr>
        <p:txBody>
          <a:bodyPr wrap="none" rtlCol="0">
            <a:spAutoFit/>
          </a:bodyPr>
          <a:lstStyle/>
          <a:p>
            <a:r>
              <a:rPr lang="en-GB" sz="800" dirty="0"/>
              <a:t>Not Contracted Alternatives</a:t>
            </a:r>
          </a:p>
        </p:txBody>
      </p:sp>
      <p:pic>
        <p:nvPicPr>
          <p:cNvPr id="4594" name="Picture 498" descr="Pix For &gt; Green Light Clipart">
            <a:hlinkClick r:id="rId15" action="ppaction://hlinksldjump" tooltip="Not contracted alternatives available"/>
          </p:cNvPr>
          <p:cNvPicPr>
            <a:picLocks noChangeAspect="1" noChangeArrowheads="1"/>
          </p:cNvPicPr>
          <p:nvPr/>
        </p:nvPicPr>
        <p:blipFill>
          <a:blip r:embed="rId16"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10301968" y="601897"/>
            <a:ext cx="165430" cy="165430"/>
          </a:xfrm>
          <a:prstGeom prst="rect">
            <a:avLst/>
          </a:prstGeom>
          <a:noFill/>
          <a:extLst>
            <a:ext uri="{909E8E84-426E-40DD-AFC4-6F175D3DCCD1}">
              <a14:hiddenFill xmlns:a14="http://schemas.microsoft.com/office/drawing/2010/main">
                <a:solidFill>
                  <a:srgbClr val="FFFFFF"/>
                </a:solidFill>
              </a14:hiddenFill>
            </a:ext>
          </a:extLst>
        </p:spPr>
      </p:pic>
      <p:sp>
        <p:nvSpPr>
          <p:cNvPr id="67" name="TextBox 66"/>
          <p:cNvSpPr txBox="1"/>
          <p:nvPr/>
        </p:nvSpPr>
        <p:spPr>
          <a:xfrm>
            <a:off x="659490" y="3076852"/>
            <a:ext cx="995081" cy="461665"/>
          </a:xfrm>
          <a:prstGeom prst="rect">
            <a:avLst/>
          </a:prstGeom>
          <a:noFill/>
        </p:spPr>
        <p:txBody>
          <a:bodyPr wrap="none" rtlCol="0">
            <a:spAutoFit/>
          </a:bodyPr>
          <a:lstStyle/>
          <a:p>
            <a:r>
              <a:rPr lang="en-GB" sz="1200" b="1" dirty="0"/>
              <a:t>Release date</a:t>
            </a:r>
          </a:p>
          <a:p>
            <a:r>
              <a:rPr lang="en-GB" sz="1200" dirty="0"/>
              <a:t>2016-09-04</a:t>
            </a:r>
          </a:p>
        </p:txBody>
      </p:sp>
      <p:sp>
        <p:nvSpPr>
          <p:cNvPr id="68" name="Rectangle 67"/>
          <p:cNvSpPr/>
          <p:nvPr/>
        </p:nvSpPr>
        <p:spPr>
          <a:xfrm flipV="1">
            <a:off x="137492" y="2971800"/>
            <a:ext cx="405024" cy="203403"/>
          </a:xfrm>
          <a:prstGeom prst="rect">
            <a:avLst/>
          </a:prstGeom>
          <a:solidFill>
            <a:schemeClr val="bg1">
              <a:lumMod val="8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a:p>
        </p:txBody>
      </p:sp>
      <p:sp>
        <p:nvSpPr>
          <p:cNvPr id="2" name="Slide Number Placeholder 1"/>
          <p:cNvSpPr>
            <a:spLocks noGrp="1"/>
          </p:cNvSpPr>
          <p:nvPr>
            <p:ph type="sldNum" sz="quarter" idx="12"/>
          </p:nvPr>
        </p:nvSpPr>
        <p:spPr/>
        <p:txBody>
          <a:bodyPr/>
          <a:lstStyle/>
          <a:p>
            <a:fld id="{B6F15528-21DE-4FAA-801E-634DDDAF4B2B}" type="slidenum">
              <a:rPr lang="en-US" smtClean="0"/>
              <a:pPr/>
              <a:t>57</a:t>
            </a:fld>
            <a:endParaRPr lang="en-US"/>
          </a:p>
        </p:txBody>
      </p:sp>
    </p:spTree>
    <p:controls>
      <mc:AlternateContent xmlns:mc="http://schemas.openxmlformats.org/markup-compatibility/2006">
        <mc:Choice xmlns:v="urn:schemas-microsoft-com:vml" Requires="v">
          <p:control spid="28024" name="ScrollBar1" r:id="rId2" imgW="85680" imgH="2666880"/>
        </mc:Choice>
        <mc:Fallback>
          <p:control name="ScrollBar1" r:id="rId2" imgW="85680" imgH="2666880">
            <p:pic>
              <p:nvPicPr>
                <p:cNvPr id="38" name="ScrollBar1"/>
                <p:cNvPicPr>
                  <a:picLocks/>
                </p:cNvPicPr>
                <p:nvPr/>
              </p:nvPicPr>
              <p:blipFill>
                <a:blip r:embed="rId17"/>
                <a:stretch>
                  <a:fillRect/>
                </a:stretch>
              </p:blipFill>
              <p:spPr>
                <a:xfrm>
                  <a:off x="7010401" y="914400"/>
                  <a:ext cx="87293" cy="2664312"/>
                </a:xfrm>
                <a:prstGeom prst="rect">
                  <a:avLst/>
                </a:prstGeom>
              </p:spPr>
            </p:pic>
          </p:control>
        </mc:Fallback>
      </mc:AlternateContent>
      <mc:AlternateContent xmlns:mc="http://schemas.openxmlformats.org/markup-compatibility/2006">
        <mc:Choice xmlns:v="urn:schemas-microsoft-com:vml" Requires="v">
          <p:control spid="28025" name="ScrollBar2" r:id="rId3" imgW="4419720" imgH="123840"/>
        </mc:Choice>
        <mc:Fallback>
          <p:control name="ScrollBar2" r:id="rId3" imgW="4419720" imgH="123840">
            <p:pic>
              <p:nvPicPr>
                <p:cNvPr id="39" name="ScrollBar2"/>
                <p:cNvPicPr>
                  <a:picLocks/>
                </p:cNvPicPr>
                <p:nvPr/>
              </p:nvPicPr>
              <p:blipFill>
                <a:blip r:embed="rId18"/>
                <a:stretch>
                  <a:fillRect/>
                </a:stretch>
              </p:blipFill>
              <p:spPr>
                <a:xfrm>
                  <a:off x="2590800" y="3457834"/>
                  <a:ext cx="4419600" cy="120878"/>
                </a:xfrm>
                <a:prstGeom prst="rect">
                  <a:avLst/>
                </a:prstGeom>
              </p:spPr>
            </p:pic>
          </p:control>
        </mc:Fallback>
      </mc:AlternateContent>
    </p:controls>
    <p:extLst>
      <p:ext uri="{BB962C8B-B14F-4D97-AF65-F5344CB8AC3E}">
        <p14:creationId xmlns:p14="http://schemas.microsoft.com/office/powerpoint/2010/main" val="1972580267"/>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 name="Rectangle 56"/>
          <p:cNvSpPr/>
          <p:nvPr/>
        </p:nvSpPr>
        <p:spPr>
          <a:xfrm>
            <a:off x="128295" y="906690"/>
            <a:ext cx="2310095" cy="2672022"/>
          </a:xfrm>
          <a:prstGeom prst="rect">
            <a:avLst/>
          </a:prstGeom>
          <a:solidFill>
            <a:schemeClr val="bg1">
              <a:lumMod val="85000"/>
            </a:schemeClr>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a:p>
        </p:txBody>
      </p:sp>
      <p:sp>
        <p:nvSpPr>
          <p:cNvPr id="22" name="TextBox 21"/>
          <p:cNvSpPr txBox="1"/>
          <p:nvPr/>
        </p:nvSpPr>
        <p:spPr>
          <a:xfrm>
            <a:off x="-9127" y="18947"/>
            <a:ext cx="3043136" cy="461665"/>
          </a:xfrm>
          <a:prstGeom prst="rect">
            <a:avLst/>
          </a:prstGeom>
          <a:noFill/>
          <a:effectLst>
            <a:outerShdw blurRad="50800" dist="38100" dir="2700000" algn="tl" rotWithShape="0">
              <a:prstClr val="black">
                <a:alpha val="40000"/>
              </a:prstClr>
            </a:outerShdw>
          </a:effectLst>
        </p:spPr>
        <p:txBody>
          <a:bodyPr wrap="square" rtlCol="0">
            <a:spAutoFit/>
          </a:bodyPr>
          <a:lstStyle/>
          <a:p>
            <a:pPr algn="ctr"/>
            <a:r>
              <a:rPr lang="nl-NL" sz="2400" dirty="0" err="1">
                <a:solidFill>
                  <a:schemeClr val="bg1"/>
                </a:solidFill>
                <a:latin typeface="Tunga" panose="020B0502040204020203" pitchFamily="34" charset="0"/>
                <a:cs typeface="Tunga" panose="020B0502040204020203" pitchFamily="34" charset="0"/>
              </a:rPr>
              <a:t>Planned</a:t>
            </a:r>
            <a:r>
              <a:rPr lang="nl-NL" sz="2400" dirty="0">
                <a:solidFill>
                  <a:schemeClr val="bg1"/>
                </a:solidFill>
                <a:latin typeface="Tunga" panose="020B0502040204020203" pitchFamily="34" charset="0"/>
                <a:cs typeface="Tunga" panose="020B0502040204020203" pitchFamily="34" charset="0"/>
              </a:rPr>
              <a:t> import container</a:t>
            </a:r>
          </a:p>
        </p:txBody>
      </p:sp>
      <p:sp>
        <p:nvSpPr>
          <p:cNvPr id="26" name="Title 1"/>
          <p:cNvSpPr>
            <a:spLocks noGrp="1"/>
          </p:cNvSpPr>
          <p:nvPr>
            <p:ph type="title"/>
          </p:nvPr>
        </p:nvSpPr>
        <p:spPr>
          <a:xfrm>
            <a:off x="8763000" y="6400800"/>
            <a:ext cx="1905000" cy="381000"/>
          </a:xfrm>
        </p:spPr>
        <p:txBody>
          <a:bodyPr>
            <a:normAutofit/>
          </a:bodyPr>
          <a:lstStyle/>
          <a:p>
            <a:r>
              <a:rPr lang="nl-NL" sz="800" dirty="0"/>
              <a:t>Menu option Container # import</a:t>
            </a:r>
          </a:p>
        </p:txBody>
      </p:sp>
      <p:pic>
        <p:nvPicPr>
          <p:cNvPr id="24" name="Picture 23"/>
          <p:cNvPicPr>
            <a:picLocks noChangeAspect="1"/>
          </p:cNvPicPr>
          <p:nvPr/>
        </p:nvPicPr>
        <p:blipFill>
          <a:blip r:embed="rId5"/>
          <a:stretch>
            <a:fillRect/>
          </a:stretch>
        </p:blipFill>
        <p:spPr>
          <a:xfrm>
            <a:off x="2590801" y="914400"/>
            <a:ext cx="4506893" cy="2664312"/>
          </a:xfrm>
          <a:prstGeom prst="rect">
            <a:avLst/>
          </a:prstGeom>
          <a:effectLst>
            <a:outerShdw blurRad="50800" dist="38100" dir="18900000" algn="bl" rotWithShape="0">
              <a:prstClr val="black">
                <a:alpha val="40000"/>
              </a:prstClr>
            </a:outerShdw>
          </a:effectLst>
        </p:spPr>
      </p:pic>
      <p:sp>
        <p:nvSpPr>
          <p:cNvPr id="35" name="TextBox 34"/>
          <p:cNvSpPr txBox="1"/>
          <p:nvPr/>
        </p:nvSpPr>
        <p:spPr>
          <a:xfrm>
            <a:off x="2770046" y="906689"/>
            <a:ext cx="811441" cy="215444"/>
          </a:xfrm>
          <a:prstGeom prst="rect">
            <a:avLst/>
          </a:prstGeom>
          <a:noFill/>
        </p:spPr>
        <p:txBody>
          <a:bodyPr wrap="none" rtlCol="0">
            <a:spAutoFit/>
          </a:bodyPr>
          <a:lstStyle/>
          <a:p>
            <a:r>
              <a:rPr lang="nl-NL" sz="800" dirty="0">
                <a:solidFill>
                  <a:schemeClr val="bg1"/>
                </a:solidFill>
              </a:rPr>
              <a:t>Map │ </a:t>
            </a:r>
            <a:r>
              <a:rPr lang="en-GB" sz="800" dirty="0">
                <a:solidFill>
                  <a:schemeClr val="bg1"/>
                </a:solidFill>
              </a:rPr>
              <a:t>Satellite</a:t>
            </a:r>
          </a:p>
        </p:txBody>
      </p:sp>
      <p:sp>
        <p:nvSpPr>
          <p:cNvPr id="36" name="TextBox 35"/>
          <p:cNvSpPr txBox="1"/>
          <p:nvPr/>
        </p:nvSpPr>
        <p:spPr>
          <a:xfrm>
            <a:off x="609565" y="914400"/>
            <a:ext cx="925318" cy="461665"/>
          </a:xfrm>
          <a:prstGeom prst="rect">
            <a:avLst/>
          </a:prstGeom>
          <a:noFill/>
        </p:spPr>
        <p:txBody>
          <a:bodyPr wrap="none" rtlCol="0">
            <a:spAutoFit/>
          </a:bodyPr>
          <a:lstStyle/>
          <a:p>
            <a:r>
              <a:rPr lang="en-GB" sz="1200" b="1" dirty="0"/>
              <a:t>Destination</a:t>
            </a:r>
          </a:p>
          <a:p>
            <a:r>
              <a:rPr lang="en-GB" sz="1200" dirty="0"/>
              <a:t>Breda</a:t>
            </a:r>
          </a:p>
        </p:txBody>
      </p:sp>
      <p:sp>
        <p:nvSpPr>
          <p:cNvPr id="44" name="TextBox 43"/>
          <p:cNvSpPr txBox="1"/>
          <p:nvPr/>
        </p:nvSpPr>
        <p:spPr>
          <a:xfrm>
            <a:off x="650628" y="2034385"/>
            <a:ext cx="1416606" cy="461665"/>
          </a:xfrm>
          <a:prstGeom prst="rect">
            <a:avLst/>
          </a:prstGeom>
          <a:noFill/>
        </p:spPr>
        <p:txBody>
          <a:bodyPr wrap="none" rtlCol="0">
            <a:spAutoFit/>
          </a:bodyPr>
          <a:lstStyle/>
          <a:p>
            <a:r>
              <a:rPr lang="en-GB" sz="1200" b="1" dirty="0"/>
              <a:t>Container type</a:t>
            </a:r>
          </a:p>
          <a:p>
            <a:r>
              <a:rPr lang="en-GB" sz="1200" dirty="0"/>
              <a:t>40 FT (6 containers)</a:t>
            </a:r>
          </a:p>
        </p:txBody>
      </p:sp>
      <p:sp>
        <p:nvSpPr>
          <p:cNvPr id="27" name="TextBox 26"/>
          <p:cNvSpPr txBox="1"/>
          <p:nvPr/>
        </p:nvSpPr>
        <p:spPr>
          <a:xfrm>
            <a:off x="618301" y="1511206"/>
            <a:ext cx="1310552" cy="461665"/>
          </a:xfrm>
          <a:prstGeom prst="rect">
            <a:avLst/>
          </a:prstGeom>
          <a:noFill/>
        </p:spPr>
        <p:txBody>
          <a:bodyPr wrap="none" rtlCol="0">
            <a:spAutoFit/>
          </a:bodyPr>
          <a:lstStyle/>
          <a:p>
            <a:r>
              <a:rPr lang="en-GB" sz="1200" b="1" dirty="0"/>
              <a:t>Deepsea terminal</a:t>
            </a:r>
          </a:p>
          <a:p>
            <a:r>
              <a:rPr lang="en-GB" sz="1200" dirty="0"/>
              <a:t>APM2</a:t>
            </a:r>
          </a:p>
        </p:txBody>
      </p:sp>
      <p:pic>
        <p:nvPicPr>
          <p:cNvPr id="42" name="Picture 41" descr="want to create function that when a new point occurs this file will ..."/>
          <p:cNvPicPr>
            <a:picLocks noChangeAspect="1"/>
          </p:cNvPicPr>
          <p:nvPr/>
        </p:nvPicPr>
        <p:blipFill>
          <a:blip r:embed="rId6"/>
          <a:stretch>
            <a:fillRect/>
          </a:stretch>
        </p:blipFill>
        <p:spPr>
          <a:xfrm flipH="1">
            <a:off x="4395498" y="2511255"/>
            <a:ext cx="160338" cy="280591"/>
          </a:xfrm>
          <a:prstGeom prst="rect">
            <a:avLst/>
          </a:prstGeom>
        </p:spPr>
      </p:pic>
      <p:pic>
        <p:nvPicPr>
          <p:cNvPr id="43" name="Picture 42" descr="want to create function that when a new point occurs this file will ..."/>
          <p:cNvPicPr>
            <a:picLocks noChangeAspect="1"/>
          </p:cNvPicPr>
          <p:nvPr/>
        </p:nvPicPr>
        <p:blipFill>
          <a:blip r:embed="rId6"/>
          <a:stretch>
            <a:fillRect/>
          </a:stretch>
        </p:blipFill>
        <p:spPr>
          <a:xfrm flipH="1">
            <a:off x="287263" y="1125386"/>
            <a:ext cx="160338" cy="280591"/>
          </a:xfrm>
          <a:prstGeom prst="rect">
            <a:avLst/>
          </a:prstGeom>
        </p:spPr>
      </p:pic>
      <p:sp>
        <p:nvSpPr>
          <p:cNvPr id="45" name="Rectangle 44"/>
          <p:cNvSpPr/>
          <p:nvPr/>
        </p:nvSpPr>
        <p:spPr>
          <a:xfrm>
            <a:off x="10601492" y="2313508"/>
            <a:ext cx="570543" cy="520435"/>
          </a:xfrm>
          <a:prstGeom prst="rect">
            <a:avLst/>
          </a:prstGeom>
          <a:solidFill>
            <a:schemeClr val="bg1"/>
          </a:solidFill>
          <a:ln>
            <a:solidFill>
              <a:schemeClr val="bg1">
                <a:lumMod val="85000"/>
              </a:schemeClr>
            </a:solidFill>
          </a:ln>
          <a:effectLst>
            <a:outerShdw blurRad="50800" dist="38100" dir="18900000" algn="bl" rotWithShape="0">
              <a:prstClr val="black">
                <a:alpha val="40000"/>
              </a:prstClr>
            </a:outerShdw>
          </a:effectLst>
        </p:spPr>
        <p:style>
          <a:lnRef idx="2">
            <a:schemeClr val="accent2"/>
          </a:lnRef>
          <a:fillRef idx="1">
            <a:schemeClr val="lt1"/>
          </a:fillRef>
          <a:effectRef idx="0">
            <a:schemeClr val="accent2"/>
          </a:effectRef>
          <a:fontRef idx="minor">
            <a:schemeClr val="dk1"/>
          </a:fontRef>
        </p:style>
        <p:txBody>
          <a:bodyPr lIns="0" rIns="0" bIns="0" rtlCol="0" anchor="ctr"/>
          <a:lstStyle/>
          <a:p>
            <a:pPr algn="ctr"/>
            <a:endParaRPr lang="nl-NL">
              <a:latin typeface="Tunga" panose="020B0502040204020203" pitchFamily="34" charset="0"/>
              <a:cs typeface="Tunga" panose="020B0502040204020203" pitchFamily="34" charset="0"/>
            </a:endParaRPr>
          </a:p>
        </p:txBody>
      </p:sp>
      <p:sp>
        <p:nvSpPr>
          <p:cNvPr id="46" name="Rectangle 45"/>
          <p:cNvSpPr/>
          <p:nvPr/>
        </p:nvSpPr>
        <p:spPr>
          <a:xfrm>
            <a:off x="10601492" y="1640673"/>
            <a:ext cx="570543" cy="520435"/>
          </a:xfrm>
          <a:prstGeom prst="rect">
            <a:avLst/>
          </a:prstGeom>
          <a:solidFill>
            <a:schemeClr val="bg1"/>
          </a:solidFill>
          <a:ln>
            <a:solidFill>
              <a:schemeClr val="bg1">
                <a:lumMod val="85000"/>
              </a:schemeClr>
            </a:solidFill>
          </a:ln>
          <a:effectLst>
            <a:outerShdw blurRad="50800" dist="38100" dir="18900000" algn="bl" rotWithShape="0">
              <a:prstClr val="black">
                <a:alpha val="40000"/>
              </a:prstClr>
            </a:outerShdw>
          </a:effectLst>
        </p:spPr>
        <p:style>
          <a:lnRef idx="2">
            <a:schemeClr val="accent2"/>
          </a:lnRef>
          <a:fillRef idx="1">
            <a:schemeClr val="lt1"/>
          </a:fillRef>
          <a:effectRef idx="0">
            <a:schemeClr val="accent2"/>
          </a:effectRef>
          <a:fontRef idx="minor">
            <a:schemeClr val="dk1"/>
          </a:fontRef>
        </p:style>
        <p:txBody>
          <a:bodyPr lIns="0" rIns="0" bIns="0" rtlCol="0" anchor="ctr"/>
          <a:lstStyle/>
          <a:p>
            <a:pPr algn="ctr"/>
            <a:endParaRPr lang="nl-NL">
              <a:latin typeface="Tunga" panose="020B0502040204020203" pitchFamily="34" charset="0"/>
              <a:cs typeface="Tunga" panose="020B0502040204020203" pitchFamily="34" charset="0"/>
            </a:endParaRPr>
          </a:p>
        </p:txBody>
      </p:sp>
      <p:sp>
        <p:nvSpPr>
          <p:cNvPr id="47" name="Rectangle 46">
            <a:hlinkClick r:id="rId7" action="ppaction://hlinksldjump"/>
          </p:cNvPr>
          <p:cNvSpPr/>
          <p:nvPr/>
        </p:nvSpPr>
        <p:spPr>
          <a:xfrm>
            <a:off x="7985058" y="2308193"/>
            <a:ext cx="2616434" cy="520435"/>
          </a:xfrm>
          <a:prstGeom prst="rect">
            <a:avLst/>
          </a:prstGeom>
          <a:solidFill>
            <a:schemeClr val="bg1">
              <a:lumMod val="75000"/>
            </a:schemeClr>
          </a:solidFill>
          <a:ln>
            <a:solidFill>
              <a:schemeClr val="bg1">
                <a:lumMod val="85000"/>
              </a:schemeClr>
            </a:solidFill>
          </a:ln>
          <a:effectLst>
            <a:outerShdw blurRad="50800" dist="38100" dir="18900000" algn="bl" rotWithShape="0">
              <a:prstClr val="black">
                <a:alpha val="40000"/>
              </a:prstClr>
            </a:outerShdw>
          </a:effectLst>
        </p:spPr>
        <p:style>
          <a:lnRef idx="2">
            <a:schemeClr val="accent2"/>
          </a:lnRef>
          <a:fillRef idx="1">
            <a:schemeClr val="lt1"/>
          </a:fillRef>
          <a:effectRef idx="0">
            <a:schemeClr val="accent2"/>
          </a:effectRef>
          <a:fontRef idx="minor">
            <a:schemeClr val="dk1"/>
          </a:fontRef>
        </p:style>
        <p:txBody>
          <a:bodyPr lIns="0" rIns="0" bIns="0" rtlCol="0" anchor="ctr"/>
          <a:lstStyle/>
          <a:p>
            <a:pPr marL="91440"/>
            <a:r>
              <a:rPr lang="nl-NL" sz="1000" b="1" dirty="0">
                <a:solidFill>
                  <a:schemeClr val="bg1"/>
                </a:solidFill>
                <a:latin typeface="Tunga" panose="020B0502040204020203" pitchFamily="34" charset="0"/>
                <a:cs typeface="Tunga" panose="020B0502040204020203" pitchFamily="34" charset="0"/>
              </a:rPr>
              <a:t>Oosterhout Container Terminal, Oosterhout</a:t>
            </a:r>
          </a:p>
          <a:p>
            <a:pPr marL="91440"/>
            <a:r>
              <a:rPr lang="nl-NL" sz="1000" dirty="0">
                <a:solidFill>
                  <a:schemeClr val="bg1"/>
                </a:solidFill>
                <a:latin typeface="Tunga" panose="020B0502040204020203" pitchFamily="34" charset="0"/>
                <a:cs typeface="Tunga" panose="020B0502040204020203" pitchFamily="34" charset="0"/>
                <a:sym typeface="Wingdings 3" panose="05040102010807070707" pitchFamily="18" charset="2"/>
              </a:rPr>
              <a:t> </a:t>
            </a:r>
            <a:r>
              <a:rPr lang="nl-NL" sz="1000" dirty="0" err="1">
                <a:solidFill>
                  <a:schemeClr val="bg1"/>
                </a:solidFill>
                <a:latin typeface="Tunga" panose="020B0502040204020203" pitchFamily="34" charset="0"/>
                <a:cs typeface="Tunga" panose="020B0502040204020203" pitchFamily="34" charset="0"/>
              </a:rPr>
              <a:t>Round</a:t>
            </a:r>
            <a:r>
              <a:rPr lang="nl-NL" sz="1000" dirty="0">
                <a:solidFill>
                  <a:schemeClr val="bg1"/>
                </a:solidFill>
                <a:latin typeface="Tunga" panose="020B0502040204020203" pitchFamily="34" charset="0"/>
                <a:cs typeface="Tunga" panose="020B0502040204020203" pitchFamily="34" charset="0"/>
              </a:rPr>
              <a:t> Trip</a:t>
            </a:r>
          </a:p>
        </p:txBody>
      </p:sp>
      <p:sp>
        <p:nvSpPr>
          <p:cNvPr id="48" name="Rectangle 47"/>
          <p:cNvSpPr/>
          <p:nvPr/>
        </p:nvSpPr>
        <p:spPr>
          <a:xfrm>
            <a:off x="10598819" y="946513"/>
            <a:ext cx="570543" cy="520435"/>
          </a:xfrm>
          <a:prstGeom prst="rect">
            <a:avLst/>
          </a:prstGeom>
          <a:solidFill>
            <a:schemeClr val="bg1"/>
          </a:solidFill>
          <a:ln>
            <a:solidFill>
              <a:schemeClr val="bg1">
                <a:lumMod val="85000"/>
              </a:schemeClr>
            </a:solidFill>
          </a:ln>
          <a:effectLst>
            <a:outerShdw blurRad="50800" dist="38100" dir="18900000" algn="bl" rotWithShape="0">
              <a:prstClr val="black">
                <a:alpha val="40000"/>
              </a:prstClr>
            </a:outerShdw>
          </a:effectLst>
        </p:spPr>
        <p:style>
          <a:lnRef idx="2">
            <a:schemeClr val="accent2"/>
          </a:lnRef>
          <a:fillRef idx="1">
            <a:schemeClr val="lt1"/>
          </a:fillRef>
          <a:effectRef idx="0">
            <a:schemeClr val="accent2"/>
          </a:effectRef>
          <a:fontRef idx="minor">
            <a:schemeClr val="dk1"/>
          </a:fontRef>
        </p:style>
        <p:txBody>
          <a:bodyPr lIns="0" rIns="0" bIns="0" rtlCol="0" anchor="ctr"/>
          <a:lstStyle/>
          <a:p>
            <a:pPr algn="ctr"/>
            <a:endParaRPr lang="nl-NL">
              <a:latin typeface="Tunga" panose="020B0502040204020203" pitchFamily="34" charset="0"/>
              <a:cs typeface="Tunga" panose="020B0502040204020203" pitchFamily="34" charset="0"/>
            </a:endParaRPr>
          </a:p>
        </p:txBody>
      </p:sp>
      <p:pic>
        <p:nvPicPr>
          <p:cNvPr id="49" name="Picture 2"/>
          <p:cNvPicPr>
            <a:picLocks noChangeAspect="1" noChangeArrowheads="1"/>
          </p:cNvPicPr>
          <p:nvPr/>
        </p:nvPicPr>
        <p:blipFill>
          <a:blip r:embed="rId8">
            <a:duotone>
              <a:schemeClr val="bg2">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10654089" y="987654"/>
            <a:ext cx="438150" cy="4381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50" name="Picture 3"/>
          <p:cNvPicPr>
            <a:picLocks noChangeAspect="1" noChangeArrowheads="1"/>
          </p:cNvPicPr>
          <p:nvPr/>
        </p:nvPicPr>
        <p:blipFill>
          <a:blip r:embed="rId9">
            <a:duotone>
              <a:schemeClr val="bg2">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10701705" y="1696005"/>
            <a:ext cx="370114" cy="409769"/>
          </a:xfrm>
          <a:prstGeom prst="rect">
            <a:avLst/>
          </a:prstGeom>
          <a:noFill/>
          <a:ln>
            <a:noFill/>
          </a:ln>
          <a:effectLst/>
          <a:extLst/>
        </p:spPr>
      </p:pic>
      <p:pic>
        <p:nvPicPr>
          <p:cNvPr id="51" name="Picture 2"/>
          <p:cNvPicPr>
            <a:picLocks noChangeAspect="1" noChangeArrowheads="1"/>
          </p:cNvPicPr>
          <p:nvPr/>
        </p:nvPicPr>
        <p:blipFill>
          <a:blip r:embed="rId8">
            <a:duotone>
              <a:schemeClr val="bg2">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10643428" y="2354649"/>
            <a:ext cx="438150" cy="4381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52" name="Rectangle 51">
            <a:hlinkClick r:id="rId10" action="ppaction://hlinksldjump"/>
          </p:cNvPr>
          <p:cNvSpPr/>
          <p:nvPr/>
        </p:nvSpPr>
        <p:spPr>
          <a:xfrm>
            <a:off x="7977896" y="1640671"/>
            <a:ext cx="2616434" cy="520435"/>
          </a:xfrm>
          <a:prstGeom prst="rect">
            <a:avLst/>
          </a:prstGeom>
          <a:solidFill>
            <a:schemeClr val="bg1">
              <a:lumMod val="75000"/>
            </a:schemeClr>
          </a:solidFill>
          <a:ln>
            <a:solidFill>
              <a:schemeClr val="bg1">
                <a:lumMod val="85000"/>
              </a:schemeClr>
            </a:solidFill>
          </a:ln>
          <a:effectLst>
            <a:outerShdw blurRad="50800" dist="38100" dir="18900000" algn="bl" rotWithShape="0">
              <a:prstClr val="black">
                <a:alpha val="40000"/>
              </a:prstClr>
            </a:outerShdw>
          </a:effectLst>
        </p:spPr>
        <p:style>
          <a:lnRef idx="2">
            <a:schemeClr val="accent2"/>
          </a:lnRef>
          <a:fillRef idx="1">
            <a:schemeClr val="lt1"/>
          </a:fillRef>
          <a:effectRef idx="0">
            <a:schemeClr val="accent2"/>
          </a:effectRef>
          <a:fontRef idx="minor">
            <a:schemeClr val="dk1"/>
          </a:fontRef>
        </p:style>
        <p:txBody>
          <a:bodyPr lIns="0" rIns="0" bIns="0" rtlCol="0" anchor="ctr"/>
          <a:lstStyle/>
          <a:p>
            <a:pPr marL="91440"/>
            <a:r>
              <a:rPr lang="nl-NL" sz="1000" b="1" dirty="0">
                <a:solidFill>
                  <a:schemeClr val="bg1"/>
                </a:solidFill>
                <a:latin typeface="Tunga" panose="020B0502040204020203" pitchFamily="34" charset="0"/>
                <a:cs typeface="Tunga" panose="020B0502040204020203" pitchFamily="34" charset="0"/>
              </a:rPr>
              <a:t>Barge Terminal Tilburg, Tilburg</a:t>
            </a:r>
          </a:p>
          <a:p>
            <a:pPr marL="91440"/>
            <a:r>
              <a:rPr lang="nl-NL" sz="1000" dirty="0">
                <a:solidFill>
                  <a:schemeClr val="bg1"/>
                </a:solidFill>
                <a:latin typeface="Tunga" panose="020B0502040204020203" pitchFamily="34" charset="0"/>
                <a:cs typeface="Tunga" panose="020B0502040204020203" pitchFamily="34" charset="0"/>
                <a:sym typeface="Wingdings 3" panose="05040102010807070707" pitchFamily="18" charset="2"/>
              </a:rPr>
              <a:t> </a:t>
            </a:r>
            <a:r>
              <a:rPr lang="nl-NL" sz="1000" dirty="0" err="1">
                <a:solidFill>
                  <a:schemeClr val="bg1"/>
                </a:solidFill>
                <a:latin typeface="Tunga" panose="020B0502040204020203" pitchFamily="34" charset="0"/>
                <a:cs typeface="Tunga" panose="020B0502040204020203" pitchFamily="34" charset="0"/>
              </a:rPr>
              <a:t>Round</a:t>
            </a:r>
            <a:r>
              <a:rPr lang="nl-NL" sz="1000" dirty="0">
                <a:solidFill>
                  <a:schemeClr val="bg1"/>
                </a:solidFill>
                <a:latin typeface="Tunga" panose="020B0502040204020203" pitchFamily="34" charset="0"/>
                <a:cs typeface="Tunga" panose="020B0502040204020203" pitchFamily="34" charset="0"/>
              </a:rPr>
              <a:t> Trip</a:t>
            </a:r>
          </a:p>
        </p:txBody>
      </p:sp>
      <p:sp>
        <p:nvSpPr>
          <p:cNvPr id="53" name="Rectangle 52">
            <a:hlinkClick r:id="rId7" action="ppaction://hlinksldjump"/>
          </p:cNvPr>
          <p:cNvSpPr/>
          <p:nvPr/>
        </p:nvSpPr>
        <p:spPr>
          <a:xfrm>
            <a:off x="7977896" y="945975"/>
            <a:ext cx="2616434" cy="520435"/>
          </a:xfrm>
          <a:prstGeom prst="rect">
            <a:avLst/>
          </a:prstGeom>
          <a:solidFill>
            <a:srgbClr val="FFFFCC"/>
          </a:solidFill>
          <a:ln>
            <a:solidFill>
              <a:schemeClr val="bg1">
                <a:lumMod val="85000"/>
              </a:schemeClr>
            </a:solidFill>
          </a:ln>
          <a:effectLst>
            <a:outerShdw blurRad="50800" dist="38100" dir="18900000" algn="bl" rotWithShape="0">
              <a:prstClr val="black">
                <a:alpha val="40000"/>
              </a:prstClr>
            </a:outerShdw>
          </a:effectLst>
        </p:spPr>
        <p:style>
          <a:lnRef idx="2">
            <a:schemeClr val="accent2"/>
          </a:lnRef>
          <a:fillRef idx="1">
            <a:schemeClr val="lt1"/>
          </a:fillRef>
          <a:effectRef idx="0">
            <a:schemeClr val="accent2"/>
          </a:effectRef>
          <a:fontRef idx="minor">
            <a:schemeClr val="dk1"/>
          </a:fontRef>
        </p:style>
        <p:txBody>
          <a:bodyPr lIns="0" rIns="0" bIns="0" rtlCol="0" anchor="ctr"/>
          <a:lstStyle/>
          <a:p>
            <a:pPr marL="91440"/>
            <a:r>
              <a:rPr lang="nl-NL" sz="1000" b="1" dirty="0">
                <a:solidFill>
                  <a:schemeClr val="tx1"/>
                </a:solidFill>
                <a:latin typeface="Tunga" panose="020B0502040204020203" pitchFamily="34" charset="0"/>
                <a:cs typeface="Tunga" panose="020B0502040204020203" pitchFamily="34" charset="0"/>
              </a:rPr>
              <a:t>Delta Marine Terminals, Moerdijk</a:t>
            </a:r>
          </a:p>
          <a:p>
            <a:pPr marL="91440"/>
            <a:r>
              <a:rPr lang="nl-NL" sz="1000" dirty="0">
                <a:solidFill>
                  <a:schemeClr val="tx1"/>
                </a:solidFill>
                <a:latin typeface="Tunga" panose="020B0502040204020203" pitchFamily="34" charset="0"/>
                <a:cs typeface="Tunga" panose="020B0502040204020203" pitchFamily="34" charset="0"/>
                <a:sym typeface="Wingdings 3" panose="05040102010807070707" pitchFamily="18" charset="2"/>
              </a:rPr>
              <a:t> </a:t>
            </a:r>
            <a:r>
              <a:rPr lang="nl-NL" sz="1000" dirty="0">
                <a:solidFill>
                  <a:schemeClr val="tx1"/>
                </a:solidFill>
                <a:latin typeface="Tunga" panose="020B0502040204020203" pitchFamily="34" charset="0"/>
                <a:cs typeface="Tunga" panose="020B0502040204020203" pitchFamily="34" charset="0"/>
              </a:rPr>
              <a:t>Single Trip, </a:t>
            </a:r>
            <a:r>
              <a:rPr lang="nl-NL" sz="1000" dirty="0">
                <a:solidFill>
                  <a:schemeClr val="tx1"/>
                </a:solidFill>
                <a:latin typeface="Tunga" panose="020B0502040204020203" pitchFamily="34" charset="0"/>
                <a:cs typeface="Tunga" panose="020B0502040204020203" pitchFamily="34" charset="0"/>
                <a:sym typeface="Wingdings 3" panose="05040102010807070707" pitchFamily="18" charset="2"/>
              </a:rPr>
              <a:t> </a:t>
            </a:r>
            <a:r>
              <a:rPr lang="nl-NL" sz="1000" dirty="0">
                <a:solidFill>
                  <a:schemeClr val="tx1"/>
                </a:solidFill>
                <a:latin typeface="Tunga" panose="020B0502040204020203" pitchFamily="34" charset="0"/>
                <a:cs typeface="Tunga" panose="020B0502040204020203" pitchFamily="34" charset="0"/>
              </a:rPr>
              <a:t>Depot </a:t>
            </a:r>
            <a:r>
              <a:rPr lang="nl-NL" sz="1000" dirty="0" err="1">
                <a:solidFill>
                  <a:schemeClr val="tx1"/>
                </a:solidFill>
                <a:latin typeface="Tunga" panose="020B0502040204020203" pitchFamily="34" charset="0"/>
                <a:cs typeface="Tunga" panose="020B0502040204020203" pitchFamily="34" charset="0"/>
              </a:rPr>
              <a:t>available</a:t>
            </a:r>
            <a:r>
              <a:rPr lang="nl-NL" sz="1000" dirty="0">
                <a:solidFill>
                  <a:schemeClr val="tx1"/>
                </a:solidFill>
                <a:latin typeface="Tunga" panose="020B0502040204020203" pitchFamily="34" charset="0"/>
                <a:cs typeface="Tunga" panose="020B0502040204020203" pitchFamily="34" charset="0"/>
              </a:rPr>
              <a:t> </a:t>
            </a:r>
            <a:r>
              <a:rPr lang="nl-NL" sz="1000" dirty="0" err="1">
                <a:solidFill>
                  <a:schemeClr val="tx1"/>
                </a:solidFill>
                <a:latin typeface="Tunga" panose="020B0502040204020203" pitchFamily="34" charset="0"/>
                <a:cs typeface="Tunga" panose="020B0502040204020203" pitchFamily="34" charset="0"/>
              </a:rPr>
              <a:t>for</a:t>
            </a:r>
            <a:r>
              <a:rPr lang="nl-NL" sz="1000" dirty="0">
                <a:solidFill>
                  <a:schemeClr val="tx1"/>
                </a:solidFill>
                <a:latin typeface="Tunga" panose="020B0502040204020203" pitchFamily="34" charset="0"/>
                <a:cs typeface="Tunga" panose="020B0502040204020203" pitchFamily="34" charset="0"/>
              </a:rPr>
              <a:t> carrier</a:t>
            </a:r>
          </a:p>
        </p:txBody>
      </p:sp>
      <p:sp>
        <p:nvSpPr>
          <p:cNvPr id="54" name="Rectangle 53"/>
          <p:cNvSpPr/>
          <p:nvPr/>
        </p:nvSpPr>
        <p:spPr>
          <a:xfrm>
            <a:off x="11160809" y="946513"/>
            <a:ext cx="570543" cy="520435"/>
          </a:xfrm>
          <a:prstGeom prst="rect">
            <a:avLst/>
          </a:prstGeom>
          <a:solidFill>
            <a:schemeClr val="bg1"/>
          </a:solidFill>
          <a:ln>
            <a:solidFill>
              <a:schemeClr val="bg1">
                <a:lumMod val="85000"/>
              </a:schemeClr>
            </a:solidFill>
          </a:ln>
          <a:effectLst>
            <a:outerShdw blurRad="50800" dist="38100" dir="18900000" algn="bl" rotWithShape="0">
              <a:prstClr val="black">
                <a:alpha val="40000"/>
              </a:prstClr>
            </a:outerShdw>
          </a:effectLst>
        </p:spPr>
        <p:style>
          <a:lnRef idx="2">
            <a:schemeClr val="accent2"/>
          </a:lnRef>
          <a:fillRef idx="1">
            <a:schemeClr val="lt1"/>
          </a:fillRef>
          <a:effectRef idx="0">
            <a:schemeClr val="accent2"/>
          </a:effectRef>
          <a:fontRef idx="minor">
            <a:schemeClr val="dk1"/>
          </a:fontRef>
        </p:style>
        <p:txBody>
          <a:bodyPr lIns="0" rIns="0" bIns="0" rtlCol="0" anchor="ctr"/>
          <a:lstStyle/>
          <a:p>
            <a:pPr algn="ctr"/>
            <a:r>
              <a:rPr lang="nl-NL" sz="1000" dirty="0">
                <a:solidFill>
                  <a:schemeClr val="bg1">
                    <a:lumMod val="50000"/>
                  </a:schemeClr>
                </a:solidFill>
                <a:latin typeface="Tunga" panose="020B0502040204020203" pitchFamily="34" charset="0"/>
                <a:cs typeface="Tunga" panose="020B0502040204020203" pitchFamily="34" charset="0"/>
              </a:rPr>
              <a:t>€ 124.20</a:t>
            </a:r>
          </a:p>
        </p:txBody>
      </p:sp>
      <p:sp>
        <p:nvSpPr>
          <p:cNvPr id="55" name="Rectangle 54"/>
          <p:cNvSpPr/>
          <p:nvPr/>
        </p:nvSpPr>
        <p:spPr>
          <a:xfrm>
            <a:off x="11163482" y="1640671"/>
            <a:ext cx="570543" cy="520435"/>
          </a:xfrm>
          <a:prstGeom prst="rect">
            <a:avLst/>
          </a:prstGeom>
          <a:solidFill>
            <a:schemeClr val="bg1"/>
          </a:solidFill>
          <a:ln>
            <a:solidFill>
              <a:schemeClr val="bg1">
                <a:lumMod val="85000"/>
              </a:schemeClr>
            </a:solidFill>
          </a:ln>
          <a:effectLst>
            <a:outerShdw blurRad="50800" dist="38100" dir="18900000" algn="bl" rotWithShape="0">
              <a:prstClr val="black">
                <a:alpha val="40000"/>
              </a:prstClr>
            </a:outerShdw>
          </a:effectLst>
        </p:spPr>
        <p:style>
          <a:lnRef idx="2">
            <a:schemeClr val="accent2"/>
          </a:lnRef>
          <a:fillRef idx="1">
            <a:schemeClr val="lt1"/>
          </a:fillRef>
          <a:effectRef idx="0">
            <a:schemeClr val="accent2"/>
          </a:effectRef>
          <a:fontRef idx="minor">
            <a:schemeClr val="dk1"/>
          </a:fontRef>
        </p:style>
        <p:txBody>
          <a:bodyPr lIns="0" rIns="0" bIns="0" rtlCol="0" anchor="ctr"/>
          <a:lstStyle/>
          <a:p>
            <a:pPr algn="ctr"/>
            <a:r>
              <a:rPr lang="nl-NL" sz="1000" dirty="0">
                <a:solidFill>
                  <a:schemeClr val="bg1">
                    <a:lumMod val="50000"/>
                  </a:schemeClr>
                </a:solidFill>
                <a:latin typeface="Tunga" panose="020B0502040204020203" pitchFamily="34" charset="0"/>
                <a:cs typeface="Tunga" panose="020B0502040204020203" pitchFamily="34" charset="0"/>
              </a:rPr>
              <a:t>€ 198.98</a:t>
            </a:r>
          </a:p>
        </p:txBody>
      </p:sp>
      <p:sp>
        <p:nvSpPr>
          <p:cNvPr id="56" name="Rectangle 55"/>
          <p:cNvSpPr/>
          <p:nvPr/>
        </p:nvSpPr>
        <p:spPr>
          <a:xfrm>
            <a:off x="11172035" y="2313506"/>
            <a:ext cx="570543" cy="520435"/>
          </a:xfrm>
          <a:prstGeom prst="rect">
            <a:avLst/>
          </a:prstGeom>
          <a:solidFill>
            <a:schemeClr val="bg1"/>
          </a:solidFill>
          <a:ln>
            <a:solidFill>
              <a:schemeClr val="bg1">
                <a:lumMod val="85000"/>
              </a:schemeClr>
            </a:solidFill>
          </a:ln>
          <a:effectLst>
            <a:outerShdw blurRad="50800" dist="38100" dir="18900000" algn="bl" rotWithShape="0">
              <a:prstClr val="black">
                <a:alpha val="40000"/>
              </a:prstClr>
            </a:outerShdw>
          </a:effectLst>
        </p:spPr>
        <p:style>
          <a:lnRef idx="2">
            <a:schemeClr val="accent2"/>
          </a:lnRef>
          <a:fillRef idx="1">
            <a:schemeClr val="lt1"/>
          </a:fillRef>
          <a:effectRef idx="0">
            <a:schemeClr val="accent2"/>
          </a:effectRef>
          <a:fontRef idx="minor">
            <a:schemeClr val="dk1"/>
          </a:fontRef>
        </p:style>
        <p:txBody>
          <a:bodyPr lIns="0" rIns="0" bIns="0" rtlCol="0" anchor="ctr"/>
          <a:lstStyle/>
          <a:p>
            <a:pPr algn="ctr"/>
            <a:r>
              <a:rPr lang="nl-NL" sz="1000" dirty="0">
                <a:solidFill>
                  <a:schemeClr val="bg1">
                    <a:lumMod val="50000"/>
                  </a:schemeClr>
                </a:solidFill>
                <a:latin typeface="Tunga" panose="020B0502040204020203" pitchFamily="34" charset="0"/>
                <a:cs typeface="Tunga" panose="020B0502040204020203" pitchFamily="34" charset="0"/>
              </a:rPr>
              <a:t>€ 178.50</a:t>
            </a:r>
          </a:p>
        </p:txBody>
      </p:sp>
      <p:pic>
        <p:nvPicPr>
          <p:cNvPr id="59" name="Picture 58" descr="want to create function that when a new point occurs this file will ..."/>
          <p:cNvPicPr>
            <a:picLocks noChangeAspect="1"/>
          </p:cNvPicPr>
          <p:nvPr/>
        </p:nvPicPr>
        <p:blipFill>
          <a:blip r:embed="rId6">
            <a:duotone>
              <a:schemeClr val="accent1">
                <a:shade val="45000"/>
                <a:satMod val="135000"/>
              </a:schemeClr>
              <a:prstClr val="white"/>
            </a:duotone>
          </a:blip>
          <a:stretch>
            <a:fillRect/>
          </a:stretch>
        </p:blipFill>
        <p:spPr>
          <a:xfrm flipH="1">
            <a:off x="314810" y="1676715"/>
            <a:ext cx="160338" cy="280591"/>
          </a:xfrm>
          <a:prstGeom prst="rect">
            <a:avLst/>
          </a:prstGeom>
        </p:spPr>
      </p:pic>
      <p:pic>
        <p:nvPicPr>
          <p:cNvPr id="60" name="Picture 59" descr="want to create function that when a new point occurs this file will ..."/>
          <p:cNvPicPr>
            <a:picLocks noChangeAspect="1"/>
          </p:cNvPicPr>
          <p:nvPr/>
        </p:nvPicPr>
        <p:blipFill>
          <a:blip r:embed="rId6">
            <a:duotone>
              <a:schemeClr val="accent1">
                <a:shade val="45000"/>
                <a:satMod val="135000"/>
              </a:schemeClr>
              <a:prstClr val="white"/>
            </a:duotone>
          </a:blip>
          <a:stretch>
            <a:fillRect/>
          </a:stretch>
        </p:blipFill>
        <p:spPr>
          <a:xfrm flipH="1">
            <a:off x="3505873" y="1792904"/>
            <a:ext cx="160338" cy="280591"/>
          </a:xfrm>
          <a:prstGeom prst="rect">
            <a:avLst/>
          </a:prstGeom>
        </p:spPr>
      </p:pic>
      <p:pic>
        <p:nvPicPr>
          <p:cNvPr id="63" name="Picture 2" descr="http://www.containerhomes-info.com/images/20-dry_gfx.jpg"/>
          <p:cNvPicPr>
            <a:picLocks noChangeAspect="1" noChangeArrowheads="1"/>
          </p:cNvPicPr>
          <p:nvPr/>
        </p:nvPicPr>
        <p:blipFill>
          <a:blip r:embed="rId11"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270430" y="2272851"/>
            <a:ext cx="321514" cy="233634"/>
          </a:xfrm>
          <a:prstGeom prst="rect">
            <a:avLst/>
          </a:prstGeom>
          <a:noFill/>
          <a:extLst>
            <a:ext uri="{909E8E84-426E-40DD-AFC4-6F175D3DCCD1}">
              <a14:hiddenFill xmlns:a14="http://schemas.microsoft.com/office/drawing/2010/main">
                <a:solidFill>
                  <a:srgbClr val="FFFFFF"/>
                </a:solidFill>
              </a14:hiddenFill>
            </a:ext>
          </a:extLst>
        </p:spPr>
      </p:pic>
      <p:pic>
        <p:nvPicPr>
          <p:cNvPr id="70" name="Picture 6" descr="http://thumb9.shutterstock.com/display_pic_with_logo/382021/377562832/stock-photo-container-ship-isolated-on-white-background-377562832.jpg"/>
          <p:cNvPicPr>
            <a:picLocks noChangeAspect="1" noChangeArrowheads="1"/>
          </p:cNvPicPr>
          <p:nvPr/>
        </p:nvPicPr>
        <p:blipFill>
          <a:blip r:embed="rId12"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flipH="1">
            <a:off x="187548" y="2756846"/>
            <a:ext cx="443367" cy="296563"/>
          </a:xfrm>
          <a:prstGeom prst="rect">
            <a:avLst/>
          </a:prstGeom>
          <a:noFill/>
          <a:extLst>
            <a:ext uri="{909E8E84-426E-40DD-AFC4-6F175D3DCCD1}">
              <a14:hiddenFill xmlns:a14="http://schemas.microsoft.com/office/drawing/2010/main">
                <a:solidFill>
                  <a:srgbClr val="FFFFFF"/>
                </a:solidFill>
              </a14:hiddenFill>
            </a:ext>
          </a:extLst>
        </p:spPr>
      </p:pic>
      <p:sp>
        <p:nvSpPr>
          <p:cNvPr id="71" name="TextBox 70"/>
          <p:cNvSpPr txBox="1"/>
          <p:nvPr/>
        </p:nvSpPr>
        <p:spPr>
          <a:xfrm>
            <a:off x="650628" y="2578654"/>
            <a:ext cx="648511" cy="461665"/>
          </a:xfrm>
          <a:prstGeom prst="rect">
            <a:avLst/>
          </a:prstGeom>
          <a:noFill/>
        </p:spPr>
        <p:txBody>
          <a:bodyPr wrap="none" rtlCol="0">
            <a:spAutoFit/>
          </a:bodyPr>
          <a:lstStyle/>
          <a:p>
            <a:r>
              <a:rPr lang="en-GB" sz="1200" b="1" dirty="0"/>
              <a:t>Carrier</a:t>
            </a:r>
          </a:p>
          <a:p>
            <a:r>
              <a:rPr lang="en-GB" sz="1200" dirty="0"/>
              <a:t>Maersk</a:t>
            </a:r>
          </a:p>
        </p:txBody>
      </p:sp>
      <p:pic>
        <p:nvPicPr>
          <p:cNvPr id="73" name="Picture 72" descr="want to create function that when a new point occurs this file will ..."/>
          <p:cNvPicPr>
            <a:picLocks noChangeAspect="1"/>
          </p:cNvPicPr>
          <p:nvPr/>
        </p:nvPicPr>
        <p:blipFill>
          <a:blip r:embed="rId6">
            <a:duotone>
              <a:schemeClr val="accent6">
                <a:shade val="45000"/>
                <a:satMod val="135000"/>
              </a:schemeClr>
              <a:prstClr val="white"/>
            </a:duotone>
          </a:blip>
          <a:stretch>
            <a:fillRect/>
          </a:stretch>
        </p:blipFill>
        <p:spPr>
          <a:xfrm flipH="1">
            <a:off x="4243076" y="2579842"/>
            <a:ext cx="96681" cy="169192"/>
          </a:xfrm>
          <a:prstGeom prst="rect">
            <a:avLst/>
          </a:prstGeom>
        </p:spPr>
      </p:pic>
      <p:pic>
        <p:nvPicPr>
          <p:cNvPr id="74" name="Picture 73" descr="want to create function that when a new point occurs this file will ..."/>
          <p:cNvPicPr>
            <a:picLocks noChangeAspect="1"/>
          </p:cNvPicPr>
          <p:nvPr/>
        </p:nvPicPr>
        <p:blipFill>
          <a:blip r:embed="rId6">
            <a:duotone>
              <a:schemeClr val="accent3">
                <a:shade val="45000"/>
                <a:satMod val="135000"/>
              </a:schemeClr>
              <a:prstClr val="white"/>
            </a:duotone>
          </a:blip>
          <a:stretch>
            <a:fillRect/>
          </a:stretch>
        </p:blipFill>
        <p:spPr>
          <a:xfrm flipH="1">
            <a:off x="4451215" y="2882731"/>
            <a:ext cx="96681" cy="169192"/>
          </a:xfrm>
          <a:prstGeom prst="rect">
            <a:avLst/>
          </a:prstGeom>
        </p:spPr>
      </p:pic>
      <p:pic>
        <p:nvPicPr>
          <p:cNvPr id="75" name="Picture 74" descr="want to create function that when a new point occurs this file will ...">
            <a:hlinkClick r:id="rId7" action="ppaction://hlinksldjump"/>
          </p:cNvPr>
          <p:cNvPicPr>
            <a:picLocks noChangeAspect="1"/>
          </p:cNvPicPr>
          <p:nvPr/>
        </p:nvPicPr>
        <p:blipFill>
          <a:blip r:embed="rId6">
            <a:duotone>
              <a:schemeClr val="accent4">
                <a:shade val="45000"/>
                <a:satMod val="135000"/>
              </a:schemeClr>
              <a:prstClr val="white"/>
            </a:duotone>
          </a:blip>
          <a:stretch>
            <a:fillRect/>
          </a:stretch>
        </p:blipFill>
        <p:spPr>
          <a:xfrm flipH="1">
            <a:off x="4597952" y="2746318"/>
            <a:ext cx="96681" cy="169192"/>
          </a:xfrm>
          <a:prstGeom prst="rect">
            <a:avLst/>
          </a:prstGeom>
        </p:spPr>
      </p:pic>
      <p:pic>
        <p:nvPicPr>
          <p:cNvPr id="76" name="Picture 75" descr="want to create function that when a new point occurs this file will ..."/>
          <p:cNvPicPr>
            <a:picLocks noChangeAspect="1"/>
          </p:cNvPicPr>
          <p:nvPr/>
        </p:nvPicPr>
        <p:blipFill>
          <a:blip r:embed="rId6">
            <a:duotone>
              <a:schemeClr val="accent4">
                <a:shade val="45000"/>
                <a:satMod val="135000"/>
              </a:schemeClr>
              <a:prstClr val="white"/>
            </a:duotone>
          </a:blip>
          <a:stretch>
            <a:fillRect/>
          </a:stretch>
        </p:blipFill>
        <p:spPr>
          <a:xfrm flipH="1">
            <a:off x="10364077" y="1122133"/>
            <a:ext cx="96681" cy="169192"/>
          </a:xfrm>
          <a:prstGeom prst="rect">
            <a:avLst/>
          </a:prstGeom>
        </p:spPr>
      </p:pic>
      <p:pic>
        <p:nvPicPr>
          <p:cNvPr id="77" name="Picture 76" descr="want to create function that when a new point occurs this file will ..."/>
          <p:cNvPicPr>
            <a:picLocks noChangeAspect="1"/>
          </p:cNvPicPr>
          <p:nvPr/>
        </p:nvPicPr>
        <p:blipFill>
          <a:blip r:embed="rId6">
            <a:duotone>
              <a:schemeClr val="accent3">
                <a:shade val="45000"/>
                <a:satMod val="135000"/>
              </a:schemeClr>
              <a:prstClr val="white"/>
            </a:duotone>
          </a:blip>
          <a:stretch>
            <a:fillRect/>
          </a:stretch>
        </p:blipFill>
        <p:spPr>
          <a:xfrm flipH="1">
            <a:off x="10370717" y="1752270"/>
            <a:ext cx="96681" cy="169192"/>
          </a:xfrm>
          <a:prstGeom prst="rect">
            <a:avLst/>
          </a:prstGeom>
        </p:spPr>
      </p:pic>
      <p:pic>
        <p:nvPicPr>
          <p:cNvPr id="78" name="Picture 77" descr="want to create function that when a new point occurs this file will ..."/>
          <p:cNvPicPr>
            <a:picLocks noChangeAspect="1"/>
          </p:cNvPicPr>
          <p:nvPr/>
        </p:nvPicPr>
        <p:blipFill>
          <a:blip r:embed="rId6">
            <a:duotone>
              <a:schemeClr val="accent6">
                <a:shade val="45000"/>
                <a:satMod val="135000"/>
              </a:schemeClr>
              <a:prstClr val="white"/>
            </a:duotone>
          </a:blip>
          <a:stretch>
            <a:fillRect/>
          </a:stretch>
        </p:blipFill>
        <p:spPr>
          <a:xfrm flipH="1">
            <a:off x="10385624" y="2489127"/>
            <a:ext cx="96681" cy="169192"/>
          </a:xfrm>
          <a:prstGeom prst="rect">
            <a:avLst/>
          </a:prstGeom>
        </p:spPr>
      </p:pic>
      <p:sp>
        <p:nvSpPr>
          <p:cNvPr id="4354" name="Flowchart: Merge 4353">
            <a:hlinkClick r:id="rId7" action="ppaction://hlinksldjump"/>
          </p:cNvPr>
          <p:cNvSpPr/>
          <p:nvPr/>
        </p:nvSpPr>
        <p:spPr>
          <a:xfrm>
            <a:off x="10476922" y="991058"/>
            <a:ext cx="76200" cy="76298"/>
          </a:xfrm>
          <a:prstGeom prst="flowChartMerge">
            <a:avLst/>
          </a:prstGeom>
          <a:solidFill>
            <a:schemeClr val="bg1">
              <a:lumMod val="50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a:p>
        </p:txBody>
      </p:sp>
      <p:sp>
        <p:nvSpPr>
          <p:cNvPr id="81" name="Flowchart: Merge 80"/>
          <p:cNvSpPr/>
          <p:nvPr/>
        </p:nvSpPr>
        <p:spPr>
          <a:xfrm>
            <a:off x="10476922" y="1675972"/>
            <a:ext cx="76200" cy="76298"/>
          </a:xfrm>
          <a:prstGeom prst="flowChartMerge">
            <a:avLst/>
          </a:prstGeom>
          <a:solidFill>
            <a:schemeClr val="bg1">
              <a:lumMod val="50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a:p>
        </p:txBody>
      </p:sp>
      <p:sp>
        <p:nvSpPr>
          <p:cNvPr id="82" name="Flowchart: Merge 81"/>
          <p:cNvSpPr/>
          <p:nvPr/>
        </p:nvSpPr>
        <p:spPr>
          <a:xfrm>
            <a:off x="10472935" y="2363169"/>
            <a:ext cx="76200" cy="76298"/>
          </a:xfrm>
          <a:prstGeom prst="flowChartMerge">
            <a:avLst/>
          </a:prstGeom>
          <a:solidFill>
            <a:schemeClr val="bg1">
              <a:lumMod val="50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a:p>
        </p:txBody>
      </p:sp>
      <p:pic>
        <p:nvPicPr>
          <p:cNvPr id="58" name="Picture 24" descr="https://upload.wikimedia.org/wikipedia/en/thumb/f/f3/Maersk_Oil_logo.svg/1135px-Maersk_Oil_logo.svg.png"/>
          <p:cNvPicPr>
            <a:picLocks noChangeAspect="1" noChangeArrowheads="1"/>
          </p:cNvPicPr>
          <p:nvPr/>
        </p:nvPicPr>
        <p:blipFill>
          <a:blip r:embed="rId13" cstate="print">
            <a:extLst>
              <a:ext uri="{28A0092B-C50C-407E-A947-70E740481C1C}">
                <a14:useLocalDpi xmlns:a14="http://schemas.microsoft.com/office/drawing/2010/main" val="0"/>
              </a:ext>
            </a:extLst>
          </a:blip>
          <a:srcRect/>
          <a:stretch>
            <a:fillRect/>
          </a:stretch>
        </p:blipFill>
        <p:spPr bwMode="auto">
          <a:xfrm>
            <a:off x="2960312" y="1362436"/>
            <a:ext cx="302691" cy="273089"/>
          </a:xfrm>
          <a:prstGeom prst="rect">
            <a:avLst/>
          </a:prstGeom>
          <a:noFill/>
          <a:extLst>
            <a:ext uri="{909E8E84-426E-40DD-AFC4-6F175D3DCCD1}">
              <a14:hiddenFill xmlns:a14="http://schemas.microsoft.com/office/drawing/2010/main">
                <a:solidFill>
                  <a:srgbClr val="FFFFFF"/>
                </a:solidFill>
              </a14:hiddenFill>
            </a:ext>
          </a:extLst>
        </p:spPr>
      </p:pic>
      <p:sp>
        <p:nvSpPr>
          <p:cNvPr id="61" name="TextBox 60"/>
          <p:cNvSpPr txBox="1"/>
          <p:nvPr/>
        </p:nvSpPr>
        <p:spPr>
          <a:xfrm>
            <a:off x="10767627" y="583984"/>
            <a:ext cx="963725" cy="215444"/>
          </a:xfrm>
          <a:prstGeom prst="rect">
            <a:avLst/>
          </a:prstGeom>
          <a:noFill/>
        </p:spPr>
        <p:txBody>
          <a:bodyPr wrap="none" rtlCol="0">
            <a:spAutoFit/>
          </a:bodyPr>
          <a:lstStyle/>
          <a:p>
            <a:r>
              <a:rPr lang="nl-NL" sz="800" dirty="0" err="1">
                <a:solidFill>
                  <a:schemeClr val="bg1"/>
                </a:solidFill>
              </a:rPr>
              <a:t>Sort</a:t>
            </a:r>
            <a:r>
              <a:rPr lang="nl-NL" sz="800" dirty="0">
                <a:solidFill>
                  <a:schemeClr val="bg1"/>
                </a:solidFill>
              </a:rPr>
              <a:t> </a:t>
            </a:r>
            <a:r>
              <a:rPr lang="nl-NL" sz="800" dirty="0" err="1">
                <a:solidFill>
                  <a:schemeClr val="bg1"/>
                </a:solidFill>
              </a:rPr>
              <a:t>by</a:t>
            </a:r>
            <a:r>
              <a:rPr lang="nl-NL" sz="800" dirty="0">
                <a:solidFill>
                  <a:schemeClr val="bg1"/>
                </a:solidFill>
              </a:rPr>
              <a:t> </a:t>
            </a:r>
            <a:r>
              <a:rPr lang="nl-NL" sz="800" u="sng" dirty="0">
                <a:solidFill>
                  <a:schemeClr val="bg1"/>
                </a:solidFill>
              </a:rPr>
              <a:t>Price</a:t>
            </a:r>
            <a:r>
              <a:rPr lang="nl-NL" sz="800" dirty="0">
                <a:solidFill>
                  <a:schemeClr val="bg1"/>
                </a:solidFill>
              </a:rPr>
              <a:t> │ Co2</a:t>
            </a:r>
            <a:endParaRPr lang="en-GB" sz="800" dirty="0">
              <a:solidFill>
                <a:schemeClr val="bg1"/>
              </a:solidFill>
            </a:endParaRPr>
          </a:p>
        </p:txBody>
      </p:sp>
      <p:sp>
        <p:nvSpPr>
          <p:cNvPr id="62" name="Rectangle 61">
            <a:hlinkClick r:id="rId14" action="ppaction://hlinksldjump"/>
          </p:cNvPr>
          <p:cNvSpPr/>
          <p:nvPr/>
        </p:nvSpPr>
        <p:spPr>
          <a:xfrm>
            <a:off x="9268853" y="2971800"/>
            <a:ext cx="1040785" cy="23957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nSpc>
                <a:spcPct val="125000"/>
              </a:lnSpc>
            </a:pPr>
            <a:r>
              <a:rPr lang="nl-NL" sz="1200" b="1" u="sng" dirty="0">
                <a:solidFill>
                  <a:schemeClr val="tx1"/>
                </a:solidFill>
                <a:latin typeface="Tunga" panose="020B0502040204020203" pitchFamily="34" charset="0"/>
                <a:cs typeface="Tunga" panose="020B0502040204020203" pitchFamily="34" charset="0"/>
              </a:rPr>
              <a:t>more options</a:t>
            </a:r>
            <a:endParaRPr lang="nl-NL" sz="1600" u="sng" dirty="0">
              <a:solidFill>
                <a:schemeClr val="tx1"/>
              </a:solidFill>
              <a:latin typeface="Tunga" panose="020B0502040204020203" pitchFamily="34" charset="0"/>
              <a:cs typeface="Tunga" panose="020B0502040204020203" pitchFamily="34" charset="0"/>
            </a:endParaRPr>
          </a:p>
        </p:txBody>
      </p:sp>
      <p:sp>
        <p:nvSpPr>
          <p:cNvPr id="64" name="TextBox 63"/>
          <p:cNvSpPr txBox="1"/>
          <p:nvPr/>
        </p:nvSpPr>
        <p:spPr>
          <a:xfrm>
            <a:off x="7977896" y="585502"/>
            <a:ext cx="987771" cy="215444"/>
          </a:xfrm>
          <a:prstGeom prst="rect">
            <a:avLst/>
          </a:prstGeom>
          <a:noFill/>
        </p:spPr>
        <p:txBody>
          <a:bodyPr wrap="none" rtlCol="0">
            <a:spAutoFit/>
          </a:bodyPr>
          <a:lstStyle/>
          <a:p>
            <a:r>
              <a:rPr lang="en-GB" sz="800" dirty="0"/>
              <a:t>Contracted options</a:t>
            </a:r>
          </a:p>
        </p:txBody>
      </p:sp>
      <p:sp>
        <p:nvSpPr>
          <p:cNvPr id="65" name="TextBox 64">
            <a:hlinkClick r:id="rId15" action="ppaction://hlinksldjump"/>
          </p:cNvPr>
          <p:cNvSpPr txBox="1"/>
          <p:nvPr/>
        </p:nvSpPr>
        <p:spPr>
          <a:xfrm>
            <a:off x="9027479" y="583984"/>
            <a:ext cx="1351652" cy="215444"/>
          </a:xfrm>
          <a:prstGeom prst="rect">
            <a:avLst/>
          </a:prstGeom>
          <a:noFill/>
        </p:spPr>
        <p:txBody>
          <a:bodyPr wrap="none" rtlCol="0">
            <a:spAutoFit/>
          </a:bodyPr>
          <a:lstStyle/>
          <a:p>
            <a:r>
              <a:rPr lang="en-GB" sz="800" dirty="0"/>
              <a:t>Not Contracted Alternatives</a:t>
            </a:r>
          </a:p>
        </p:txBody>
      </p:sp>
      <p:pic>
        <p:nvPicPr>
          <p:cNvPr id="4594" name="Picture 498" descr="Pix For &gt; Green Light Clipart">
            <a:hlinkClick r:id="rId15" action="ppaction://hlinksldjump" tooltip="Not contracted alternatives available"/>
          </p:cNvPr>
          <p:cNvPicPr>
            <a:picLocks noChangeAspect="1" noChangeArrowheads="1"/>
          </p:cNvPicPr>
          <p:nvPr/>
        </p:nvPicPr>
        <p:blipFill>
          <a:blip r:embed="rId16"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10301968" y="601897"/>
            <a:ext cx="165430" cy="165430"/>
          </a:xfrm>
          <a:prstGeom prst="rect">
            <a:avLst/>
          </a:prstGeom>
          <a:noFill/>
          <a:extLst>
            <a:ext uri="{909E8E84-426E-40DD-AFC4-6F175D3DCCD1}">
              <a14:hiddenFill xmlns:a14="http://schemas.microsoft.com/office/drawing/2010/main">
                <a:solidFill>
                  <a:srgbClr val="FFFFFF"/>
                </a:solidFill>
              </a14:hiddenFill>
            </a:ext>
          </a:extLst>
        </p:spPr>
      </p:pic>
      <p:sp>
        <p:nvSpPr>
          <p:cNvPr id="67" name="TextBox 66"/>
          <p:cNvSpPr txBox="1"/>
          <p:nvPr/>
        </p:nvSpPr>
        <p:spPr>
          <a:xfrm>
            <a:off x="659490" y="3076852"/>
            <a:ext cx="995081" cy="461665"/>
          </a:xfrm>
          <a:prstGeom prst="rect">
            <a:avLst/>
          </a:prstGeom>
          <a:noFill/>
        </p:spPr>
        <p:txBody>
          <a:bodyPr wrap="none" rtlCol="0">
            <a:spAutoFit/>
          </a:bodyPr>
          <a:lstStyle/>
          <a:p>
            <a:r>
              <a:rPr lang="en-GB" sz="1200" b="1" dirty="0"/>
              <a:t>Release date</a:t>
            </a:r>
          </a:p>
          <a:p>
            <a:r>
              <a:rPr lang="en-GB" sz="1200" dirty="0"/>
              <a:t>2016-09-04</a:t>
            </a:r>
          </a:p>
        </p:txBody>
      </p:sp>
      <p:sp>
        <p:nvSpPr>
          <p:cNvPr id="68" name="Rectangle 67"/>
          <p:cNvSpPr/>
          <p:nvPr/>
        </p:nvSpPr>
        <p:spPr>
          <a:xfrm flipV="1">
            <a:off x="137492" y="2971800"/>
            <a:ext cx="405024" cy="203403"/>
          </a:xfrm>
          <a:prstGeom prst="rect">
            <a:avLst/>
          </a:prstGeom>
          <a:solidFill>
            <a:schemeClr val="bg1">
              <a:lumMod val="8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a:p>
        </p:txBody>
      </p:sp>
      <p:sp>
        <p:nvSpPr>
          <p:cNvPr id="2" name="Slide Number Placeholder 1"/>
          <p:cNvSpPr>
            <a:spLocks noGrp="1"/>
          </p:cNvSpPr>
          <p:nvPr>
            <p:ph type="sldNum" sz="quarter" idx="12"/>
          </p:nvPr>
        </p:nvSpPr>
        <p:spPr/>
        <p:txBody>
          <a:bodyPr/>
          <a:lstStyle/>
          <a:p>
            <a:fld id="{B6F15528-21DE-4FAA-801E-634DDDAF4B2B}" type="slidenum">
              <a:rPr lang="en-US" smtClean="0"/>
              <a:pPr/>
              <a:t>58</a:t>
            </a:fld>
            <a:endParaRPr lang="en-US"/>
          </a:p>
        </p:txBody>
      </p:sp>
    </p:spTree>
    <p:controls>
      <mc:AlternateContent xmlns:mc="http://schemas.openxmlformats.org/markup-compatibility/2006">
        <mc:Choice xmlns:v="urn:schemas-microsoft-com:vml" Requires="v">
          <p:control spid="44302" name="ScrollBar1" r:id="rId2" imgW="85680" imgH="2666880"/>
        </mc:Choice>
        <mc:Fallback>
          <p:control name="ScrollBar1" r:id="rId2" imgW="85680" imgH="2666880">
            <p:pic>
              <p:nvPicPr>
                <p:cNvPr id="38" name="ScrollBar1"/>
                <p:cNvPicPr>
                  <a:picLocks/>
                </p:cNvPicPr>
                <p:nvPr/>
              </p:nvPicPr>
              <p:blipFill>
                <a:blip r:embed="rId17"/>
                <a:stretch>
                  <a:fillRect/>
                </a:stretch>
              </p:blipFill>
              <p:spPr>
                <a:xfrm>
                  <a:off x="7010401" y="914400"/>
                  <a:ext cx="87293" cy="2664312"/>
                </a:xfrm>
                <a:prstGeom prst="rect">
                  <a:avLst/>
                </a:prstGeom>
              </p:spPr>
            </p:pic>
          </p:control>
        </mc:Fallback>
      </mc:AlternateContent>
      <mc:AlternateContent xmlns:mc="http://schemas.openxmlformats.org/markup-compatibility/2006">
        <mc:Choice xmlns:v="urn:schemas-microsoft-com:vml" Requires="v">
          <p:control spid="44303" name="ScrollBar2" r:id="rId3" imgW="4419720" imgH="123840"/>
        </mc:Choice>
        <mc:Fallback>
          <p:control name="ScrollBar2" r:id="rId3" imgW="4419720" imgH="123840">
            <p:pic>
              <p:nvPicPr>
                <p:cNvPr id="39" name="ScrollBar2"/>
                <p:cNvPicPr>
                  <a:picLocks/>
                </p:cNvPicPr>
                <p:nvPr/>
              </p:nvPicPr>
              <p:blipFill>
                <a:blip r:embed="rId18"/>
                <a:stretch>
                  <a:fillRect/>
                </a:stretch>
              </p:blipFill>
              <p:spPr>
                <a:xfrm>
                  <a:off x="2590800" y="3457834"/>
                  <a:ext cx="4419600" cy="120878"/>
                </a:xfrm>
                <a:prstGeom prst="rect">
                  <a:avLst/>
                </a:prstGeom>
              </p:spPr>
            </p:pic>
          </p:control>
        </mc:Fallback>
      </mc:AlternateContent>
    </p:controls>
    <p:extLst>
      <p:ext uri="{BB962C8B-B14F-4D97-AF65-F5344CB8AC3E}">
        <p14:creationId xmlns:p14="http://schemas.microsoft.com/office/powerpoint/2010/main" val="4190228460"/>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ectangle 12">
            <a:hlinkClick r:id="rId9" action="ppaction://hlinksldjump" tooltip="Select the pick up date"/>
          </p:cNvPr>
          <p:cNvSpPr/>
          <p:nvPr/>
        </p:nvSpPr>
        <p:spPr>
          <a:xfrm>
            <a:off x="704054" y="3328810"/>
            <a:ext cx="1658145" cy="250107"/>
          </a:xfrm>
          <a:prstGeom prst="rect">
            <a:avLst/>
          </a:prstGeom>
          <a:solidFill>
            <a:schemeClr val="bg1"/>
          </a:solidFill>
          <a:ln>
            <a:noFill/>
          </a:ln>
          <a:effectLst>
            <a:innerShdw blurRad="63500" dist="50800" dir="108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nl-NL" sz="800" dirty="0">
                <a:solidFill>
                  <a:schemeClr val="tx1"/>
                </a:solidFill>
                <a:latin typeface="Arial" panose="020B0604020202020204" pitchFamily="34" charset="0"/>
                <a:cs typeface="Arial" panose="020B0604020202020204" pitchFamily="34" charset="0"/>
              </a:rPr>
              <a:t>4 September 2016</a:t>
            </a:r>
          </a:p>
        </p:txBody>
      </p:sp>
      <p:sp>
        <p:nvSpPr>
          <p:cNvPr id="22" name="TextBox 21"/>
          <p:cNvSpPr txBox="1"/>
          <p:nvPr/>
        </p:nvSpPr>
        <p:spPr>
          <a:xfrm>
            <a:off x="-9127" y="18947"/>
            <a:ext cx="3043136" cy="461665"/>
          </a:xfrm>
          <a:prstGeom prst="rect">
            <a:avLst/>
          </a:prstGeom>
          <a:noFill/>
          <a:effectLst>
            <a:outerShdw blurRad="50800" dist="38100" dir="2700000" algn="tl" rotWithShape="0">
              <a:prstClr val="black">
                <a:alpha val="40000"/>
              </a:prstClr>
            </a:outerShdw>
          </a:effectLst>
        </p:spPr>
        <p:txBody>
          <a:bodyPr wrap="square" rtlCol="0">
            <a:spAutoFit/>
          </a:bodyPr>
          <a:lstStyle/>
          <a:p>
            <a:pPr algn="ctr"/>
            <a:r>
              <a:rPr lang="nl-NL" sz="2400" dirty="0" err="1">
                <a:solidFill>
                  <a:schemeClr val="bg1"/>
                </a:solidFill>
                <a:latin typeface="Tunga" panose="020B0502040204020203" pitchFamily="34" charset="0"/>
                <a:cs typeface="Tunga" panose="020B0502040204020203" pitchFamily="34" charset="0"/>
              </a:rPr>
              <a:t>Planned</a:t>
            </a:r>
            <a:r>
              <a:rPr lang="nl-NL" sz="2400" dirty="0">
                <a:solidFill>
                  <a:schemeClr val="bg1"/>
                </a:solidFill>
                <a:latin typeface="Tunga" panose="020B0502040204020203" pitchFamily="34" charset="0"/>
                <a:cs typeface="Tunga" panose="020B0502040204020203" pitchFamily="34" charset="0"/>
              </a:rPr>
              <a:t> import container</a:t>
            </a:r>
          </a:p>
        </p:txBody>
      </p:sp>
      <p:sp>
        <p:nvSpPr>
          <p:cNvPr id="26" name="Title 1"/>
          <p:cNvSpPr>
            <a:spLocks noGrp="1"/>
          </p:cNvSpPr>
          <p:nvPr>
            <p:ph type="title"/>
          </p:nvPr>
        </p:nvSpPr>
        <p:spPr>
          <a:xfrm>
            <a:off x="8763000" y="6400800"/>
            <a:ext cx="1905000" cy="381000"/>
          </a:xfrm>
        </p:spPr>
        <p:txBody>
          <a:bodyPr>
            <a:normAutofit/>
          </a:bodyPr>
          <a:lstStyle/>
          <a:p>
            <a:r>
              <a:rPr lang="nl-NL" sz="800" dirty="0"/>
              <a:t>Menu option Container # import </a:t>
            </a:r>
            <a:r>
              <a:rPr lang="nl-NL" sz="800" dirty="0" err="1"/>
              <a:t>find</a:t>
            </a:r>
            <a:endParaRPr lang="nl-NL" sz="800" dirty="0"/>
          </a:p>
        </p:txBody>
      </p:sp>
      <p:pic>
        <p:nvPicPr>
          <p:cNvPr id="24" name="Picture 23"/>
          <p:cNvPicPr>
            <a:picLocks noChangeAspect="1"/>
          </p:cNvPicPr>
          <p:nvPr/>
        </p:nvPicPr>
        <p:blipFill>
          <a:blip r:embed="rId10"/>
          <a:stretch>
            <a:fillRect/>
          </a:stretch>
        </p:blipFill>
        <p:spPr>
          <a:xfrm>
            <a:off x="2590801" y="914400"/>
            <a:ext cx="4506893" cy="2664312"/>
          </a:xfrm>
          <a:prstGeom prst="rect">
            <a:avLst/>
          </a:prstGeom>
          <a:effectLst>
            <a:outerShdw blurRad="50800" dist="38100" dir="18900000" algn="bl" rotWithShape="0">
              <a:prstClr val="black">
                <a:alpha val="40000"/>
              </a:prstClr>
            </a:outerShdw>
          </a:effectLst>
        </p:spPr>
      </p:pic>
      <p:sp>
        <p:nvSpPr>
          <p:cNvPr id="35" name="TextBox 34"/>
          <p:cNvSpPr txBox="1"/>
          <p:nvPr/>
        </p:nvSpPr>
        <p:spPr>
          <a:xfrm>
            <a:off x="2770046" y="906689"/>
            <a:ext cx="811441" cy="215444"/>
          </a:xfrm>
          <a:prstGeom prst="rect">
            <a:avLst/>
          </a:prstGeom>
          <a:noFill/>
        </p:spPr>
        <p:txBody>
          <a:bodyPr wrap="none" rtlCol="0">
            <a:spAutoFit/>
          </a:bodyPr>
          <a:lstStyle/>
          <a:p>
            <a:r>
              <a:rPr lang="nl-NL" sz="800" dirty="0">
                <a:solidFill>
                  <a:schemeClr val="bg1"/>
                </a:solidFill>
              </a:rPr>
              <a:t>Map │ </a:t>
            </a:r>
            <a:r>
              <a:rPr lang="en-GB" sz="800" dirty="0">
                <a:solidFill>
                  <a:schemeClr val="bg1"/>
                </a:solidFill>
              </a:rPr>
              <a:t>Satellite</a:t>
            </a:r>
          </a:p>
        </p:txBody>
      </p:sp>
      <p:sp>
        <p:nvSpPr>
          <p:cNvPr id="36" name="TextBox 35"/>
          <p:cNvSpPr txBox="1"/>
          <p:nvPr/>
        </p:nvSpPr>
        <p:spPr>
          <a:xfrm>
            <a:off x="609565" y="914400"/>
            <a:ext cx="902876" cy="276999"/>
          </a:xfrm>
          <a:prstGeom prst="rect">
            <a:avLst/>
          </a:prstGeom>
          <a:noFill/>
        </p:spPr>
        <p:txBody>
          <a:bodyPr wrap="none" rtlCol="0">
            <a:spAutoFit/>
          </a:bodyPr>
          <a:lstStyle/>
          <a:p>
            <a:r>
              <a:rPr lang="en-GB" sz="1200" dirty="0"/>
              <a:t>Destination</a:t>
            </a:r>
          </a:p>
        </p:txBody>
      </p:sp>
      <p:sp>
        <p:nvSpPr>
          <p:cNvPr id="44" name="TextBox 43"/>
          <p:cNvSpPr txBox="1"/>
          <p:nvPr/>
        </p:nvSpPr>
        <p:spPr>
          <a:xfrm>
            <a:off x="650628" y="2034385"/>
            <a:ext cx="1107932" cy="276999"/>
          </a:xfrm>
          <a:prstGeom prst="rect">
            <a:avLst/>
          </a:prstGeom>
          <a:noFill/>
        </p:spPr>
        <p:txBody>
          <a:bodyPr wrap="none" rtlCol="0">
            <a:spAutoFit/>
          </a:bodyPr>
          <a:lstStyle/>
          <a:p>
            <a:r>
              <a:rPr lang="en-GB" sz="1200" dirty="0"/>
              <a:t>Container type</a:t>
            </a:r>
          </a:p>
        </p:txBody>
      </p:sp>
      <p:sp>
        <p:nvSpPr>
          <p:cNvPr id="27" name="TextBox 26"/>
          <p:cNvSpPr txBox="1"/>
          <p:nvPr/>
        </p:nvSpPr>
        <p:spPr>
          <a:xfrm>
            <a:off x="618301" y="1511206"/>
            <a:ext cx="1286699" cy="276999"/>
          </a:xfrm>
          <a:prstGeom prst="rect">
            <a:avLst/>
          </a:prstGeom>
          <a:noFill/>
        </p:spPr>
        <p:txBody>
          <a:bodyPr wrap="none" rtlCol="0">
            <a:spAutoFit/>
          </a:bodyPr>
          <a:lstStyle/>
          <a:p>
            <a:r>
              <a:rPr lang="en-GB" sz="1200" dirty="0"/>
              <a:t>Deepsea terminal</a:t>
            </a:r>
          </a:p>
        </p:txBody>
      </p:sp>
      <p:pic>
        <p:nvPicPr>
          <p:cNvPr id="42" name="Picture 41" descr="want to create function that when a new point occurs this file will ..."/>
          <p:cNvPicPr>
            <a:picLocks noChangeAspect="1"/>
          </p:cNvPicPr>
          <p:nvPr/>
        </p:nvPicPr>
        <p:blipFill>
          <a:blip r:embed="rId11"/>
          <a:stretch>
            <a:fillRect/>
          </a:stretch>
        </p:blipFill>
        <p:spPr>
          <a:xfrm flipH="1">
            <a:off x="4395498" y="2511255"/>
            <a:ext cx="160338" cy="280591"/>
          </a:xfrm>
          <a:prstGeom prst="rect">
            <a:avLst/>
          </a:prstGeom>
        </p:spPr>
      </p:pic>
      <p:pic>
        <p:nvPicPr>
          <p:cNvPr id="43" name="Picture 42" descr="want to create function that when a new point occurs this file will ..."/>
          <p:cNvPicPr>
            <a:picLocks noChangeAspect="1"/>
          </p:cNvPicPr>
          <p:nvPr/>
        </p:nvPicPr>
        <p:blipFill>
          <a:blip r:embed="rId11"/>
          <a:stretch>
            <a:fillRect/>
          </a:stretch>
        </p:blipFill>
        <p:spPr>
          <a:xfrm flipH="1">
            <a:off x="287263" y="1125386"/>
            <a:ext cx="160338" cy="280591"/>
          </a:xfrm>
          <a:prstGeom prst="rect">
            <a:avLst/>
          </a:prstGeom>
        </p:spPr>
      </p:pic>
      <p:sp>
        <p:nvSpPr>
          <p:cNvPr id="45" name="Rectangle 44"/>
          <p:cNvSpPr/>
          <p:nvPr/>
        </p:nvSpPr>
        <p:spPr>
          <a:xfrm>
            <a:off x="10601492" y="2313508"/>
            <a:ext cx="570543" cy="520435"/>
          </a:xfrm>
          <a:prstGeom prst="rect">
            <a:avLst/>
          </a:prstGeom>
          <a:solidFill>
            <a:schemeClr val="bg1"/>
          </a:solidFill>
          <a:ln>
            <a:solidFill>
              <a:schemeClr val="bg1">
                <a:lumMod val="85000"/>
              </a:schemeClr>
            </a:solidFill>
          </a:ln>
          <a:effectLst>
            <a:outerShdw blurRad="50800" dist="38100" dir="18900000" algn="bl" rotWithShape="0">
              <a:prstClr val="black">
                <a:alpha val="40000"/>
              </a:prstClr>
            </a:outerShdw>
          </a:effectLst>
        </p:spPr>
        <p:style>
          <a:lnRef idx="2">
            <a:schemeClr val="accent2"/>
          </a:lnRef>
          <a:fillRef idx="1">
            <a:schemeClr val="lt1"/>
          </a:fillRef>
          <a:effectRef idx="0">
            <a:schemeClr val="accent2"/>
          </a:effectRef>
          <a:fontRef idx="minor">
            <a:schemeClr val="dk1"/>
          </a:fontRef>
        </p:style>
        <p:txBody>
          <a:bodyPr lIns="0" rIns="0" bIns="0" rtlCol="0" anchor="ctr"/>
          <a:lstStyle/>
          <a:p>
            <a:pPr algn="ctr"/>
            <a:endParaRPr lang="nl-NL">
              <a:latin typeface="Tunga" panose="020B0502040204020203" pitchFamily="34" charset="0"/>
              <a:cs typeface="Tunga" panose="020B0502040204020203" pitchFamily="34" charset="0"/>
            </a:endParaRPr>
          </a:p>
        </p:txBody>
      </p:sp>
      <p:sp>
        <p:nvSpPr>
          <p:cNvPr id="46" name="Rectangle 45"/>
          <p:cNvSpPr/>
          <p:nvPr/>
        </p:nvSpPr>
        <p:spPr>
          <a:xfrm>
            <a:off x="10601492" y="1640673"/>
            <a:ext cx="570543" cy="520435"/>
          </a:xfrm>
          <a:prstGeom prst="rect">
            <a:avLst/>
          </a:prstGeom>
          <a:solidFill>
            <a:schemeClr val="bg1"/>
          </a:solidFill>
          <a:ln>
            <a:solidFill>
              <a:schemeClr val="bg1">
                <a:lumMod val="85000"/>
              </a:schemeClr>
            </a:solidFill>
          </a:ln>
          <a:effectLst>
            <a:outerShdw blurRad="50800" dist="38100" dir="18900000" algn="bl" rotWithShape="0">
              <a:prstClr val="black">
                <a:alpha val="40000"/>
              </a:prstClr>
            </a:outerShdw>
          </a:effectLst>
        </p:spPr>
        <p:style>
          <a:lnRef idx="2">
            <a:schemeClr val="accent2"/>
          </a:lnRef>
          <a:fillRef idx="1">
            <a:schemeClr val="lt1"/>
          </a:fillRef>
          <a:effectRef idx="0">
            <a:schemeClr val="accent2"/>
          </a:effectRef>
          <a:fontRef idx="minor">
            <a:schemeClr val="dk1"/>
          </a:fontRef>
        </p:style>
        <p:txBody>
          <a:bodyPr lIns="0" rIns="0" bIns="0" rtlCol="0" anchor="ctr"/>
          <a:lstStyle/>
          <a:p>
            <a:pPr algn="ctr"/>
            <a:endParaRPr lang="nl-NL">
              <a:latin typeface="Tunga" panose="020B0502040204020203" pitchFamily="34" charset="0"/>
              <a:cs typeface="Tunga" panose="020B0502040204020203" pitchFamily="34" charset="0"/>
            </a:endParaRPr>
          </a:p>
        </p:txBody>
      </p:sp>
      <p:sp>
        <p:nvSpPr>
          <p:cNvPr id="47" name="Rectangle 46">
            <a:hlinkClick r:id="rId12" action="ppaction://hlinksldjump"/>
          </p:cNvPr>
          <p:cNvSpPr/>
          <p:nvPr/>
        </p:nvSpPr>
        <p:spPr>
          <a:xfrm>
            <a:off x="7985058" y="2308193"/>
            <a:ext cx="2616434" cy="520435"/>
          </a:xfrm>
          <a:prstGeom prst="rect">
            <a:avLst/>
          </a:prstGeom>
          <a:solidFill>
            <a:schemeClr val="bg1">
              <a:lumMod val="75000"/>
            </a:schemeClr>
          </a:solidFill>
          <a:ln>
            <a:solidFill>
              <a:schemeClr val="bg1">
                <a:lumMod val="85000"/>
              </a:schemeClr>
            </a:solidFill>
          </a:ln>
          <a:effectLst>
            <a:outerShdw blurRad="50800" dist="38100" dir="18900000" algn="bl" rotWithShape="0">
              <a:prstClr val="black">
                <a:alpha val="40000"/>
              </a:prstClr>
            </a:outerShdw>
          </a:effectLst>
        </p:spPr>
        <p:style>
          <a:lnRef idx="2">
            <a:schemeClr val="accent2"/>
          </a:lnRef>
          <a:fillRef idx="1">
            <a:schemeClr val="lt1"/>
          </a:fillRef>
          <a:effectRef idx="0">
            <a:schemeClr val="accent2"/>
          </a:effectRef>
          <a:fontRef idx="minor">
            <a:schemeClr val="dk1"/>
          </a:fontRef>
        </p:style>
        <p:txBody>
          <a:bodyPr lIns="0" rIns="0" bIns="0" rtlCol="0" anchor="ctr"/>
          <a:lstStyle/>
          <a:p>
            <a:pPr marL="91440"/>
            <a:r>
              <a:rPr lang="nl-NL" sz="1000" b="1" dirty="0">
                <a:solidFill>
                  <a:schemeClr val="bg1"/>
                </a:solidFill>
                <a:latin typeface="Tunga" panose="020B0502040204020203" pitchFamily="34" charset="0"/>
                <a:cs typeface="Tunga" panose="020B0502040204020203" pitchFamily="34" charset="0"/>
              </a:rPr>
              <a:t>Oosterhout Container Terminal, Oosterhout</a:t>
            </a:r>
          </a:p>
          <a:p>
            <a:pPr marL="91440"/>
            <a:r>
              <a:rPr lang="nl-NL" sz="1000" dirty="0">
                <a:solidFill>
                  <a:schemeClr val="bg1"/>
                </a:solidFill>
                <a:latin typeface="Tunga" panose="020B0502040204020203" pitchFamily="34" charset="0"/>
                <a:cs typeface="Tunga" panose="020B0502040204020203" pitchFamily="34" charset="0"/>
                <a:sym typeface="Wingdings 3" panose="05040102010807070707" pitchFamily="18" charset="2"/>
              </a:rPr>
              <a:t> </a:t>
            </a:r>
            <a:r>
              <a:rPr lang="nl-NL" sz="1000" dirty="0" err="1">
                <a:solidFill>
                  <a:schemeClr val="bg1"/>
                </a:solidFill>
                <a:latin typeface="Tunga" panose="020B0502040204020203" pitchFamily="34" charset="0"/>
                <a:cs typeface="Tunga" panose="020B0502040204020203" pitchFamily="34" charset="0"/>
              </a:rPr>
              <a:t>Round</a:t>
            </a:r>
            <a:r>
              <a:rPr lang="nl-NL" sz="1000" dirty="0">
                <a:solidFill>
                  <a:schemeClr val="bg1"/>
                </a:solidFill>
                <a:latin typeface="Tunga" panose="020B0502040204020203" pitchFamily="34" charset="0"/>
                <a:cs typeface="Tunga" panose="020B0502040204020203" pitchFamily="34" charset="0"/>
              </a:rPr>
              <a:t> Trip</a:t>
            </a:r>
          </a:p>
        </p:txBody>
      </p:sp>
      <p:sp>
        <p:nvSpPr>
          <p:cNvPr id="48" name="Rectangle 47"/>
          <p:cNvSpPr/>
          <p:nvPr/>
        </p:nvSpPr>
        <p:spPr>
          <a:xfrm>
            <a:off x="10598819" y="946513"/>
            <a:ext cx="570543" cy="520435"/>
          </a:xfrm>
          <a:prstGeom prst="rect">
            <a:avLst/>
          </a:prstGeom>
          <a:solidFill>
            <a:schemeClr val="bg1"/>
          </a:solidFill>
          <a:ln>
            <a:solidFill>
              <a:schemeClr val="bg1">
                <a:lumMod val="85000"/>
              </a:schemeClr>
            </a:solidFill>
          </a:ln>
          <a:effectLst>
            <a:outerShdw blurRad="50800" dist="38100" dir="18900000" algn="bl" rotWithShape="0">
              <a:prstClr val="black">
                <a:alpha val="40000"/>
              </a:prstClr>
            </a:outerShdw>
          </a:effectLst>
        </p:spPr>
        <p:style>
          <a:lnRef idx="2">
            <a:schemeClr val="accent2"/>
          </a:lnRef>
          <a:fillRef idx="1">
            <a:schemeClr val="lt1"/>
          </a:fillRef>
          <a:effectRef idx="0">
            <a:schemeClr val="accent2"/>
          </a:effectRef>
          <a:fontRef idx="minor">
            <a:schemeClr val="dk1"/>
          </a:fontRef>
        </p:style>
        <p:txBody>
          <a:bodyPr lIns="0" rIns="0" bIns="0" rtlCol="0" anchor="ctr"/>
          <a:lstStyle/>
          <a:p>
            <a:pPr algn="ctr"/>
            <a:endParaRPr lang="nl-NL">
              <a:latin typeface="Tunga" panose="020B0502040204020203" pitchFamily="34" charset="0"/>
              <a:cs typeface="Tunga" panose="020B0502040204020203" pitchFamily="34" charset="0"/>
            </a:endParaRPr>
          </a:p>
        </p:txBody>
      </p:sp>
      <p:pic>
        <p:nvPicPr>
          <p:cNvPr id="49" name="Picture 2"/>
          <p:cNvPicPr>
            <a:picLocks noChangeAspect="1" noChangeArrowheads="1"/>
          </p:cNvPicPr>
          <p:nvPr/>
        </p:nvPicPr>
        <p:blipFill>
          <a:blip r:embed="rId13">
            <a:duotone>
              <a:schemeClr val="bg2">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10654089" y="987654"/>
            <a:ext cx="438150" cy="4381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50" name="Picture 3"/>
          <p:cNvPicPr>
            <a:picLocks noChangeAspect="1" noChangeArrowheads="1"/>
          </p:cNvPicPr>
          <p:nvPr/>
        </p:nvPicPr>
        <p:blipFill>
          <a:blip r:embed="rId14">
            <a:duotone>
              <a:schemeClr val="bg2">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10701705" y="1696005"/>
            <a:ext cx="370114" cy="409769"/>
          </a:xfrm>
          <a:prstGeom prst="rect">
            <a:avLst/>
          </a:prstGeom>
          <a:noFill/>
          <a:ln>
            <a:noFill/>
          </a:ln>
          <a:effectLst/>
          <a:extLst/>
        </p:spPr>
      </p:pic>
      <p:pic>
        <p:nvPicPr>
          <p:cNvPr id="51" name="Picture 2"/>
          <p:cNvPicPr>
            <a:picLocks noChangeAspect="1" noChangeArrowheads="1"/>
          </p:cNvPicPr>
          <p:nvPr/>
        </p:nvPicPr>
        <p:blipFill>
          <a:blip r:embed="rId13">
            <a:duotone>
              <a:schemeClr val="bg2">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10643428" y="2354649"/>
            <a:ext cx="438150" cy="4381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52" name="Rectangle 51">
            <a:hlinkClick r:id="rId15" action="ppaction://hlinksldjump"/>
          </p:cNvPr>
          <p:cNvSpPr/>
          <p:nvPr/>
        </p:nvSpPr>
        <p:spPr>
          <a:xfrm>
            <a:off x="7977896" y="1640671"/>
            <a:ext cx="2616434" cy="520435"/>
          </a:xfrm>
          <a:prstGeom prst="rect">
            <a:avLst/>
          </a:prstGeom>
          <a:solidFill>
            <a:schemeClr val="bg1">
              <a:lumMod val="75000"/>
            </a:schemeClr>
          </a:solidFill>
          <a:ln>
            <a:solidFill>
              <a:schemeClr val="bg1">
                <a:lumMod val="85000"/>
              </a:schemeClr>
            </a:solidFill>
          </a:ln>
          <a:effectLst>
            <a:outerShdw blurRad="50800" dist="38100" dir="18900000" algn="bl" rotWithShape="0">
              <a:prstClr val="black">
                <a:alpha val="40000"/>
              </a:prstClr>
            </a:outerShdw>
          </a:effectLst>
        </p:spPr>
        <p:style>
          <a:lnRef idx="2">
            <a:schemeClr val="accent2"/>
          </a:lnRef>
          <a:fillRef idx="1">
            <a:schemeClr val="lt1"/>
          </a:fillRef>
          <a:effectRef idx="0">
            <a:schemeClr val="accent2"/>
          </a:effectRef>
          <a:fontRef idx="minor">
            <a:schemeClr val="dk1"/>
          </a:fontRef>
        </p:style>
        <p:txBody>
          <a:bodyPr lIns="0" rIns="0" bIns="0" rtlCol="0" anchor="ctr"/>
          <a:lstStyle/>
          <a:p>
            <a:pPr marL="91440"/>
            <a:r>
              <a:rPr lang="nl-NL" sz="1000" b="1" dirty="0">
                <a:solidFill>
                  <a:schemeClr val="bg1"/>
                </a:solidFill>
                <a:latin typeface="Tunga" panose="020B0502040204020203" pitchFamily="34" charset="0"/>
                <a:cs typeface="Tunga" panose="020B0502040204020203" pitchFamily="34" charset="0"/>
              </a:rPr>
              <a:t>Barge Terminal Tilburg, Tilburg</a:t>
            </a:r>
          </a:p>
          <a:p>
            <a:pPr marL="91440"/>
            <a:r>
              <a:rPr lang="nl-NL" sz="1000" dirty="0">
                <a:solidFill>
                  <a:schemeClr val="bg1"/>
                </a:solidFill>
                <a:latin typeface="Tunga" panose="020B0502040204020203" pitchFamily="34" charset="0"/>
                <a:cs typeface="Tunga" panose="020B0502040204020203" pitchFamily="34" charset="0"/>
                <a:sym typeface="Wingdings 3" panose="05040102010807070707" pitchFamily="18" charset="2"/>
              </a:rPr>
              <a:t> </a:t>
            </a:r>
            <a:r>
              <a:rPr lang="nl-NL" sz="1000" dirty="0" err="1">
                <a:solidFill>
                  <a:schemeClr val="bg1"/>
                </a:solidFill>
                <a:latin typeface="Tunga" panose="020B0502040204020203" pitchFamily="34" charset="0"/>
                <a:cs typeface="Tunga" panose="020B0502040204020203" pitchFamily="34" charset="0"/>
              </a:rPr>
              <a:t>Round</a:t>
            </a:r>
            <a:r>
              <a:rPr lang="nl-NL" sz="1000" dirty="0">
                <a:solidFill>
                  <a:schemeClr val="bg1"/>
                </a:solidFill>
                <a:latin typeface="Tunga" panose="020B0502040204020203" pitchFamily="34" charset="0"/>
                <a:cs typeface="Tunga" panose="020B0502040204020203" pitchFamily="34" charset="0"/>
              </a:rPr>
              <a:t> Trip</a:t>
            </a:r>
          </a:p>
        </p:txBody>
      </p:sp>
      <p:sp>
        <p:nvSpPr>
          <p:cNvPr id="53" name="Rectangle 52">
            <a:hlinkClick r:id="rId12" action="ppaction://hlinksldjump"/>
          </p:cNvPr>
          <p:cNvSpPr/>
          <p:nvPr/>
        </p:nvSpPr>
        <p:spPr>
          <a:xfrm>
            <a:off x="7977896" y="945975"/>
            <a:ext cx="2616434" cy="520435"/>
          </a:xfrm>
          <a:prstGeom prst="rect">
            <a:avLst/>
          </a:prstGeom>
          <a:solidFill>
            <a:srgbClr val="FFFFCC"/>
          </a:solidFill>
          <a:ln>
            <a:solidFill>
              <a:schemeClr val="bg1">
                <a:lumMod val="85000"/>
              </a:schemeClr>
            </a:solidFill>
          </a:ln>
          <a:effectLst>
            <a:outerShdw blurRad="50800" dist="38100" dir="18900000" algn="bl" rotWithShape="0">
              <a:prstClr val="black">
                <a:alpha val="40000"/>
              </a:prstClr>
            </a:outerShdw>
          </a:effectLst>
        </p:spPr>
        <p:style>
          <a:lnRef idx="2">
            <a:schemeClr val="accent2"/>
          </a:lnRef>
          <a:fillRef idx="1">
            <a:schemeClr val="lt1"/>
          </a:fillRef>
          <a:effectRef idx="0">
            <a:schemeClr val="accent2"/>
          </a:effectRef>
          <a:fontRef idx="minor">
            <a:schemeClr val="dk1"/>
          </a:fontRef>
        </p:style>
        <p:txBody>
          <a:bodyPr lIns="0" rIns="0" bIns="0" rtlCol="0" anchor="ctr"/>
          <a:lstStyle/>
          <a:p>
            <a:pPr marL="91440"/>
            <a:r>
              <a:rPr lang="nl-NL" sz="1000" b="1" dirty="0">
                <a:solidFill>
                  <a:schemeClr val="tx1"/>
                </a:solidFill>
                <a:latin typeface="Tunga" panose="020B0502040204020203" pitchFamily="34" charset="0"/>
                <a:cs typeface="Tunga" panose="020B0502040204020203" pitchFamily="34" charset="0"/>
              </a:rPr>
              <a:t>Delta Marine Terminals, Moerdijk</a:t>
            </a:r>
          </a:p>
          <a:p>
            <a:pPr marL="91440"/>
            <a:r>
              <a:rPr lang="nl-NL" sz="1000" dirty="0">
                <a:solidFill>
                  <a:schemeClr val="tx1"/>
                </a:solidFill>
                <a:latin typeface="Tunga" panose="020B0502040204020203" pitchFamily="34" charset="0"/>
                <a:cs typeface="Tunga" panose="020B0502040204020203" pitchFamily="34" charset="0"/>
                <a:sym typeface="Wingdings 3" panose="05040102010807070707" pitchFamily="18" charset="2"/>
              </a:rPr>
              <a:t> </a:t>
            </a:r>
            <a:r>
              <a:rPr lang="nl-NL" sz="1000" dirty="0">
                <a:solidFill>
                  <a:schemeClr val="tx1"/>
                </a:solidFill>
                <a:latin typeface="Tunga" panose="020B0502040204020203" pitchFamily="34" charset="0"/>
                <a:cs typeface="Tunga" panose="020B0502040204020203" pitchFamily="34" charset="0"/>
              </a:rPr>
              <a:t>Single Trip, </a:t>
            </a:r>
            <a:r>
              <a:rPr lang="nl-NL" sz="1000" dirty="0">
                <a:solidFill>
                  <a:schemeClr val="tx1"/>
                </a:solidFill>
                <a:latin typeface="Tunga" panose="020B0502040204020203" pitchFamily="34" charset="0"/>
                <a:cs typeface="Tunga" panose="020B0502040204020203" pitchFamily="34" charset="0"/>
                <a:sym typeface="Wingdings 3" panose="05040102010807070707" pitchFamily="18" charset="2"/>
              </a:rPr>
              <a:t> </a:t>
            </a:r>
            <a:r>
              <a:rPr lang="nl-NL" sz="1000" dirty="0">
                <a:solidFill>
                  <a:schemeClr val="tx1"/>
                </a:solidFill>
                <a:latin typeface="Tunga" panose="020B0502040204020203" pitchFamily="34" charset="0"/>
                <a:cs typeface="Tunga" panose="020B0502040204020203" pitchFamily="34" charset="0"/>
              </a:rPr>
              <a:t>Depot </a:t>
            </a:r>
            <a:r>
              <a:rPr lang="nl-NL" sz="1000" dirty="0" err="1">
                <a:solidFill>
                  <a:schemeClr val="tx1"/>
                </a:solidFill>
                <a:latin typeface="Tunga" panose="020B0502040204020203" pitchFamily="34" charset="0"/>
                <a:cs typeface="Tunga" panose="020B0502040204020203" pitchFamily="34" charset="0"/>
              </a:rPr>
              <a:t>available</a:t>
            </a:r>
            <a:r>
              <a:rPr lang="nl-NL" sz="1000" dirty="0">
                <a:solidFill>
                  <a:schemeClr val="tx1"/>
                </a:solidFill>
                <a:latin typeface="Tunga" panose="020B0502040204020203" pitchFamily="34" charset="0"/>
                <a:cs typeface="Tunga" panose="020B0502040204020203" pitchFamily="34" charset="0"/>
              </a:rPr>
              <a:t> </a:t>
            </a:r>
            <a:r>
              <a:rPr lang="nl-NL" sz="1000" dirty="0" err="1">
                <a:solidFill>
                  <a:schemeClr val="tx1"/>
                </a:solidFill>
                <a:latin typeface="Tunga" panose="020B0502040204020203" pitchFamily="34" charset="0"/>
                <a:cs typeface="Tunga" panose="020B0502040204020203" pitchFamily="34" charset="0"/>
              </a:rPr>
              <a:t>for</a:t>
            </a:r>
            <a:r>
              <a:rPr lang="nl-NL" sz="1000" dirty="0">
                <a:solidFill>
                  <a:schemeClr val="tx1"/>
                </a:solidFill>
                <a:latin typeface="Tunga" panose="020B0502040204020203" pitchFamily="34" charset="0"/>
                <a:cs typeface="Tunga" panose="020B0502040204020203" pitchFamily="34" charset="0"/>
              </a:rPr>
              <a:t> carrier</a:t>
            </a:r>
          </a:p>
        </p:txBody>
      </p:sp>
      <p:sp>
        <p:nvSpPr>
          <p:cNvPr id="54" name="Rectangle 53"/>
          <p:cNvSpPr/>
          <p:nvPr/>
        </p:nvSpPr>
        <p:spPr>
          <a:xfrm>
            <a:off x="11160809" y="946513"/>
            <a:ext cx="570543" cy="520435"/>
          </a:xfrm>
          <a:prstGeom prst="rect">
            <a:avLst/>
          </a:prstGeom>
          <a:solidFill>
            <a:schemeClr val="bg1"/>
          </a:solidFill>
          <a:ln>
            <a:solidFill>
              <a:schemeClr val="bg1">
                <a:lumMod val="85000"/>
              </a:schemeClr>
            </a:solidFill>
          </a:ln>
          <a:effectLst>
            <a:outerShdw blurRad="50800" dist="38100" dir="18900000" algn="bl" rotWithShape="0">
              <a:prstClr val="black">
                <a:alpha val="40000"/>
              </a:prstClr>
            </a:outerShdw>
          </a:effectLst>
        </p:spPr>
        <p:style>
          <a:lnRef idx="2">
            <a:schemeClr val="accent2"/>
          </a:lnRef>
          <a:fillRef idx="1">
            <a:schemeClr val="lt1"/>
          </a:fillRef>
          <a:effectRef idx="0">
            <a:schemeClr val="accent2"/>
          </a:effectRef>
          <a:fontRef idx="minor">
            <a:schemeClr val="dk1"/>
          </a:fontRef>
        </p:style>
        <p:txBody>
          <a:bodyPr lIns="0" rIns="0" bIns="0" rtlCol="0" anchor="ctr"/>
          <a:lstStyle/>
          <a:p>
            <a:pPr algn="ctr"/>
            <a:r>
              <a:rPr lang="nl-NL" sz="1000" dirty="0">
                <a:solidFill>
                  <a:schemeClr val="bg1">
                    <a:lumMod val="50000"/>
                  </a:schemeClr>
                </a:solidFill>
                <a:latin typeface="Tunga" panose="020B0502040204020203" pitchFamily="34" charset="0"/>
                <a:cs typeface="Tunga" panose="020B0502040204020203" pitchFamily="34" charset="0"/>
              </a:rPr>
              <a:t>€ 124.20</a:t>
            </a:r>
          </a:p>
        </p:txBody>
      </p:sp>
      <p:sp>
        <p:nvSpPr>
          <p:cNvPr id="55" name="Rectangle 54"/>
          <p:cNvSpPr/>
          <p:nvPr/>
        </p:nvSpPr>
        <p:spPr>
          <a:xfrm>
            <a:off x="11163482" y="1640671"/>
            <a:ext cx="570543" cy="520435"/>
          </a:xfrm>
          <a:prstGeom prst="rect">
            <a:avLst/>
          </a:prstGeom>
          <a:solidFill>
            <a:schemeClr val="bg1"/>
          </a:solidFill>
          <a:ln>
            <a:solidFill>
              <a:schemeClr val="bg1">
                <a:lumMod val="85000"/>
              </a:schemeClr>
            </a:solidFill>
          </a:ln>
          <a:effectLst>
            <a:outerShdw blurRad="50800" dist="38100" dir="18900000" algn="bl" rotWithShape="0">
              <a:prstClr val="black">
                <a:alpha val="40000"/>
              </a:prstClr>
            </a:outerShdw>
          </a:effectLst>
        </p:spPr>
        <p:style>
          <a:lnRef idx="2">
            <a:schemeClr val="accent2"/>
          </a:lnRef>
          <a:fillRef idx="1">
            <a:schemeClr val="lt1"/>
          </a:fillRef>
          <a:effectRef idx="0">
            <a:schemeClr val="accent2"/>
          </a:effectRef>
          <a:fontRef idx="minor">
            <a:schemeClr val="dk1"/>
          </a:fontRef>
        </p:style>
        <p:txBody>
          <a:bodyPr lIns="0" rIns="0" bIns="0" rtlCol="0" anchor="ctr"/>
          <a:lstStyle/>
          <a:p>
            <a:pPr algn="ctr"/>
            <a:r>
              <a:rPr lang="nl-NL" sz="1000" dirty="0">
                <a:solidFill>
                  <a:schemeClr val="bg1">
                    <a:lumMod val="50000"/>
                  </a:schemeClr>
                </a:solidFill>
                <a:latin typeface="Tunga" panose="020B0502040204020203" pitchFamily="34" charset="0"/>
                <a:cs typeface="Tunga" panose="020B0502040204020203" pitchFamily="34" charset="0"/>
              </a:rPr>
              <a:t>€ 198.98</a:t>
            </a:r>
          </a:p>
        </p:txBody>
      </p:sp>
      <p:sp>
        <p:nvSpPr>
          <p:cNvPr id="56" name="Rectangle 55"/>
          <p:cNvSpPr/>
          <p:nvPr/>
        </p:nvSpPr>
        <p:spPr>
          <a:xfrm>
            <a:off x="11172035" y="2313506"/>
            <a:ext cx="570543" cy="520435"/>
          </a:xfrm>
          <a:prstGeom prst="rect">
            <a:avLst/>
          </a:prstGeom>
          <a:solidFill>
            <a:schemeClr val="bg1"/>
          </a:solidFill>
          <a:ln>
            <a:solidFill>
              <a:schemeClr val="bg1">
                <a:lumMod val="85000"/>
              </a:schemeClr>
            </a:solidFill>
          </a:ln>
          <a:effectLst>
            <a:outerShdw blurRad="50800" dist="38100" dir="18900000" algn="bl" rotWithShape="0">
              <a:prstClr val="black">
                <a:alpha val="40000"/>
              </a:prstClr>
            </a:outerShdw>
          </a:effectLst>
        </p:spPr>
        <p:style>
          <a:lnRef idx="2">
            <a:schemeClr val="accent2"/>
          </a:lnRef>
          <a:fillRef idx="1">
            <a:schemeClr val="lt1"/>
          </a:fillRef>
          <a:effectRef idx="0">
            <a:schemeClr val="accent2"/>
          </a:effectRef>
          <a:fontRef idx="minor">
            <a:schemeClr val="dk1"/>
          </a:fontRef>
        </p:style>
        <p:txBody>
          <a:bodyPr lIns="0" rIns="0" bIns="0" rtlCol="0" anchor="ctr"/>
          <a:lstStyle/>
          <a:p>
            <a:pPr algn="ctr"/>
            <a:r>
              <a:rPr lang="nl-NL" sz="1000" dirty="0">
                <a:solidFill>
                  <a:schemeClr val="bg1">
                    <a:lumMod val="50000"/>
                  </a:schemeClr>
                </a:solidFill>
                <a:latin typeface="Tunga" panose="020B0502040204020203" pitchFamily="34" charset="0"/>
                <a:cs typeface="Tunga" panose="020B0502040204020203" pitchFamily="34" charset="0"/>
              </a:rPr>
              <a:t>€ 178.50</a:t>
            </a:r>
          </a:p>
        </p:txBody>
      </p:sp>
      <p:pic>
        <p:nvPicPr>
          <p:cNvPr id="59" name="Picture 58" descr="want to create function that when a new point occurs this file will ..."/>
          <p:cNvPicPr>
            <a:picLocks noChangeAspect="1"/>
          </p:cNvPicPr>
          <p:nvPr/>
        </p:nvPicPr>
        <p:blipFill>
          <a:blip r:embed="rId11">
            <a:duotone>
              <a:schemeClr val="accent1">
                <a:shade val="45000"/>
                <a:satMod val="135000"/>
              </a:schemeClr>
              <a:prstClr val="white"/>
            </a:duotone>
          </a:blip>
          <a:stretch>
            <a:fillRect/>
          </a:stretch>
        </p:blipFill>
        <p:spPr>
          <a:xfrm flipH="1">
            <a:off x="314810" y="1676715"/>
            <a:ext cx="160338" cy="280591"/>
          </a:xfrm>
          <a:prstGeom prst="rect">
            <a:avLst/>
          </a:prstGeom>
        </p:spPr>
      </p:pic>
      <p:pic>
        <p:nvPicPr>
          <p:cNvPr id="60" name="Picture 59" descr="want to create function that when a new point occurs this file will ..."/>
          <p:cNvPicPr>
            <a:picLocks noChangeAspect="1"/>
          </p:cNvPicPr>
          <p:nvPr/>
        </p:nvPicPr>
        <p:blipFill>
          <a:blip r:embed="rId11">
            <a:duotone>
              <a:schemeClr val="accent1">
                <a:shade val="45000"/>
                <a:satMod val="135000"/>
              </a:schemeClr>
              <a:prstClr val="white"/>
            </a:duotone>
          </a:blip>
          <a:stretch>
            <a:fillRect/>
          </a:stretch>
        </p:blipFill>
        <p:spPr>
          <a:xfrm flipH="1">
            <a:off x="3505873" y="1792904"/>
            <a:ext cx="160338" cy="280591"/>
          </a:xfrm>
          <a:prstGeom prst="rect">
            <a:avLst/>
          </a:prstGeom>
        </p:spPr>
      </p:pic>
      <p:pic>
        <p:nvPicPr>
          <p:cNvPr id="63" name="Picture 2" descr="http://www.containerhomes-info.com/images/20-dry_gfx.jpg"/>
          <p:cNvPicPr>
            <a:picLocks noChangeAspect="1" noChangeArrowheads="1"/>
          </p:cNvPicPr>
          <p:nvPr/>
        </p:nvPicPr>
        <p:blipFill>
          <a:blip r:embed="rId16"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270430" y="2272851"/>
            <a:ext cx="321514" cy="233634"/>
          </a:xfrm>
          <a:prstGeom prst="rect">
            <a:avLst/>
          </a:prstGeom>
          <a:noFill/>
          <a:extLst>
            <a:ext uri="{909E8E84-426E-40DD-AFC4-6F175D3DCCD1}">
              <a14:hiddenFill xmlns:a14="http://schemas.microsoft.com/office/drawing/2010/main">
                <a:solidFill>
                  <a:srgbClr val="FFFFFF"/>
                </a:solidFill>
              </a14:hiddenFill>
            </a:ext>
          </a:extLst>
        </p:spPr>
      </p:pic>
      <p:pic>
        <p:nvPicPr>
          <p:cNvPr id="70" name="Picture 6" descr="http://thumb9.shutterstock.com/display_pic_with_logo/382021/377562832/stock-photo-container-ship-isolated-on-white-background-377562832.jpg"/>
          <p:cNvPicPr>
            <a:picLocks noChangeAspect="1" noChangeArrowheads="1"/>
          </p:cNvPicPr>
          <p:nvPr/>
        </p:nvPicPr>
        <p:blipFill>
          <a:blip r:embed="rId17"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flipH="1">
            <a:off x="187548" y="2756846"/>
            <a:ext cx="443367" cy="296563"/>
          </a:xfrm>
          <a:prstGeom prst="rect">
            <a:avLst/>
          </a:prstGeom>
          <a:noFill/>
          <a:extLst>
            <a:ext uri="{909E8E84-426E-40DD-AFC4-6F175D3DCCD1}">
              <a14:hiddenFill xmlns:a14="http://schemas.microsoft.com/office/drawing/2010/main">
                <a:solidFill>
                  <a:srgbClr val="FFFFFF"/>
                </a:solidFill>
              </a14:hiddenFill>
            </a:ext>
          </a:extLst>
        </p:spPr>
      </p:pic>
      <p:sp>
        <p:nvSpPr>
          <p:cNvPr id="71" name="TextBox 70"/>
          <p:cNvSpPr txBox="1"/>
          <p:nvPr/>
        </p:nvSpPr>
        <p:spPr>
          <a:xfrm>
            <a:off x="650628" y="2578654"/>
            <a:ext cx="611065" cy="276999"/>
          </a:xfrm>
          <a:prstGeom prst="rect">
            <a:avLst/>
          </a:prstGeom>
          <a:noFill/>
        </p:spPr>
        <p:txBody>
          <a:bodyPr wrap="none" rtlCol="0">
            <a:spAutoFit/>
          </a:bodyPr>
          <a:lstStyle/>
          <a:p>
            <a:r>
              <a:rPr lang="en-GB" sz="1200" dirty="0"/>
              <a:t>Carrier</a:t>
            </a:r>
          </a:p>
        </p:txBody>
      </p:sp>
      <p:pic>
        <p:nvPicPr>
          <p:cNvPr id="73" name="Picture 72" descr="want to create function that when a new point occurs this file will ..."/>
          <p:cNvPicPr>
            <a:picLocks noChangeAspect="1"/>
          </p:cNvPicPr>
          <p:nvPr/>
        </p:nvPicPr>
        <p:blipFill>
          <a:blip r:embed="rId11">
            <a:duotone>
              <a:schemeClr val="accent6">
                <a:shade val="45000"/>
                <a:satMod val="135000"/>
              </a:schemeClr>
              <a:prstClr val="white"/>
            </a:duotone>
          </a:blip>
          <a:stretch>
            <a:fillRect/>
          </a:stretch>
        </p:blipFill>
        <p:spPr>
          <a:xfrm flipH="1">
            <a:off x="4243076" y="2579842"/>
            <a:ext cx="96681" cy="169192"/>
          </a:xfrm>
          <a:prstGeom prst="rect">
            <a:avLst/>
          </a:prstGeom>
        </p:spPr>
      </p:pic>
      <p:pic>
        <p:nvPicPr>
          <p:cNvPr id="74" name="Picture 73" descr="want to create function that when a new point occurs this file will ..."/>
          <p:cNvPicPr>
            <a:picLocks noChangeAspect="1"/>
          </p:cNvPicPr>
          <p:nvPr/>
        </p:nvPicPr>
        <p:blipFill>
          <a:blip r:embed="rId11">
            <a:duotone>
              <a:schemeClr val="accent3">
                <a:shade val="45000"/>
                <a:satMod val="135000"/>
              </a:schemeClr>
              <a:prstClr val="white"/>
            </a:duotone>
          </a:blip>
          <a:stretch>
            <a:fillRect/>
          </a:stretch>
        </p:blipFill>
        <p:spPr>
          <a:xfrm flipH="1">
            <a:off x="4451215" y="2882731"/>
            <a:ext cx="96681" cy="169192"/>
          </a:xfrm>
          <a:prstGeom prst="rect">
            <a:avLst/>
          </a:prstGeom>
        </p:spPr>
      </p:pic>
      <p:pic>
        <p:nvPicPr>
          <p:cNvPr id="75" name="Picture 74" descr="want to create function that when a new point occurs this file will ...">
            <a:hlinkClick r:id="rId12" action="ppaction://hlinksldjump"/>
          </p:cNvPr>
          <p:cNvPicPr>
            <a:picLocks noChangeAspect="1"/>
          </p:cNvPicPr>
          <p:nvPr/>
        </p:nvPicPr>
        <p:blipFill>
          <a:blip r:embed="rId11">
            <a:duotone>
              <a:schemeClr val="accent4">
                <a:shade val="45000"/>
                <a:satMod val="135000"/>
              </a:schemeClr>
              <a:prstClr val="white"/>
            </a:duotone>
          </a:blip>
          <a:stretch>
            <a:fillRect/>
          </a:stretch>
        </p:blipFill>
        <p:spPr>
          <a:xfrm flipH="1">
            <a:off x="4597952" y="2746318"/>
            <a:ext cx="96681" cy="169192"/>
          </a:xfrm>
          <a:prstGeom prst="rect">
            <a:avLst/>
          </a:prstGeom>
        </p:spPr>
      </p:pic>
      <p:pic>
        <p:nvPicPr>
          <p:cNvPr id="76" name="Picture 75" descr="want to create function that when a new point occurs this file will ..."/>
          <p:cNvPicPr>
            <a:picLocks noChangeAspect="1"/>
          </p:cNvPicPr>
          <p:nvPr/>
        </p:nvPicPr>
        <p:blipFill>
          <a:blip r:embed="rId11">
            <a:duotone>
              <a:schemeClr val="accent4">
                <a:shade val="45000"/>
                <a:satMod val="135000"/>
              </a:schemeClr>
              <a:prstClr val="white"/>
            </a:duotone>
          </a:blip>
          <a:stretch>
            <a:fillRect/>
          </a:stretch>
        </p:blipFill>
        <p:spPr>
          <a:xfrm flipH="1">
            <a:off x="10364077" y="1122133"/>
            <a:ext cx="96681" cy="169192"/>
          </a:xfrm>
          <a:prstGeom prst="rect">
            <a:avLst/>
          </a:prstGeom>
        </p:spPr>
      </p:pic>
      <p:pic>
        <p:nvPicPr>
          <p:cNvPr id="77" name="Picture 76" descr="want to create function that when a new point occurs this file will ..."/>
          <p:cNvPicPr>
            <a:picLocks noChangeAspect="1"/>
          </p:cNvPicPr>
          <p:nvPr/>
        </p:nvPicPr>
        <p:blipFill>
          <a:blip r:embed="rId11">
            <a:duotone>
              <a:schemeClr val="accent3">
                <a:shade val="45000"/>
                <a:satMod val="135000"/>
              </a:schemeClr>
              <a:prstClr val="white"/>
            </a:duotone>
          </a:blip>
          <a:stretch>
            <a:fillRect/>
          </a:stretch>
        </p:blipFill>
        <p:spPr>
          <a:xfrm flipH="1">
            <a:off x="10370717" y="1752270"/>
            <a:ext cx="96681" cy="169192"/>
          </a:xfrm>
          <a:prstGeom prst="rect">
            <a:avLst/>
          </a:prstGeom>
        </p:spPr>
      </p:pic>
      <p:pic>
        <p:nvPicPr>
          <p:cNvPr id="78" name="Picture 77" descr="want to create function that when a new point occurs this file will ..."/>
          <p:cNvPicPr>
            <a:picLocks noChangeAspect="1"/>
          </p:cNvPicPr>
          <p:nvPr/>
        </p:nvPicPr>
        <p:blipFill>
          <a:blip r:embed="rId11">
            <a:duotone>
              <a:schemeClr val="accent6">
                <a:shade val="45000"/>
                <a:satMod val="135000"/>
              </a:schemeClr>
              <a:prstClr val="white"/>
            </a:duotone>
          </a:blip>
          <a:stretch>
            <a:fillRect/>
          </a:stretch>
        </p:blipFill>
        <p:spPr>
          <a:xfrm flipH="1">
            <a:off x="10385624" y="2489127"/>
            <a:ext cx="96681" cy="169192"/>
          </a:xfrm>
          <a:prstGeom prst="rect">
            <a:avLst/>
          </a:prstGeom>
        </p:spPr>
      </p:pic>
      <p:sp>
        <p:nvSpPr>
          <p:cNvPr id="4354" name="Flowchart: Merge 4353">
            <a:hlinkClick r:id="rId12" action="ppaction://hlinksldjump"/>
          </p:cNvPr>
          <p:cNvSpPr/>
          <p:nvPr/>
        </p:nvSpPr>
        <p:spPr>
          <a:xfrm>
            <a:off x="10476922" y="991058"/>
            <a:ext cx="76200" cy="76298"/>
          </a:xfrm>
          <a:prstGeom prst="flowChartMerge">
            <a:avLst/>
          </a:prstGeom>
          <a:solidFill>
            <a:schemeClr val="bg1">
              <a:lumMod val="50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a:p>
        </p:txBody>
      </p:sp>
      <p:sp>
        <p:nvSpPr>
          <p:cNvPr id="81" name="Flowchart: Merge 80"/>
          <p:cNvSpPr/>
          <p:nvPr/>
        </p:nvSpPr>
        <p:spPr>
          <a:xfrm>
            <a:off x="10476922" y="1675972"/>
            <a:ext cx="76200" cy="76298"/>
          </a:xfrm>
          <a:prstGeom prst="flowChartMerge">
            <a:avLst/>
          </a:prstGeom>
          <a:solidFill>
            <a:schemeClr val="bg1">
              <a:lumMod val="50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a:p>
        </p:txBody>
      </p:sp>
      <p:sp>
        <p:nvSpPr>
          <p:cNvPr id="82" name="Flowchart: Merge 81"/>
          <p:cNvSpPr/>
          <p:nvPr/>
        </p:nvSpPr>
        <p:spPr>
          <a:xfrm>
            <a:off x="10472935" y="2363169"/>
            <a:ext cx="76200" cy="76298"/>
          </a:xfrm>
          <a:prstGeom prst="flowChartMerge">
            <a:avLst/>
          </a:prstGeom>
          <a:solidFill>
            <a:schemeClr val="bg1">
              <a:lumMod val="50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a:p>
        </p:txBody>
      </p:sp>
      <p:pic>
        <p:nvPicPr>
          <p:cNvPr id="58" name="Picture 24" descr="https://upload.wikimedia.org/wikipedia/en/thumb/f/f3/Maersk_Oil_logo.svg/1135px-Maersk_Oil_logo.svg.png"/>
          <p:cNvPicPr>
            <a:picLocks noChangeAspect="1" noChangeArrowheads="1"/>
          </p:cNvPicPr>
          <p:nvPr/>
        </p:nvPicPr>
        <p:blipFill>
          <a:blip r:embed="rId18" cstate="print">
            <a:extLst>
              <a:ext uri="{28A0092B-C50C-407E-A947-70E740481C1C}">
                <a14:useLocalDpi xmlns:a14="http://schemas.microsoft.com/office/drawing/2010/main" val="0"/>
              </a:ext>
            </a:extLst>
          </a:blip>
          <a:srcRect/>
          <a:stretch>
            <a:fillRect/>
          </a:stretch>
        </p:blipFill>
        <p:spPr bwMode="auto">
          <a:xfrm>
            <a:off x="2960312" y="1362436"/>
            <a:ext cx="302691" cy="273089"/>
          </a:xfrm>
          <a:prstGeom prst="rect">
            <a:avLst/>
          </a:prstGeom>
          <a:noFill/>
          <a:extLst>
            <a:ext uri="{909E8E84-426E-40DD-AFC4-6F175D3DCCD1}">
              <a14:hiddenFill xmlns:a14="http://schemas.microsoft.com/office/drawing/2010/main">
                <a:solidFill>
                  <a:srgbClr val="FFFFFF"/>
                </a:solidFill>
              </a14:hiddenFill>
            </a:ext>
          </a:extLst>
        </p:spPr>
      </p:pic>
      <p:sp>
        <p:nvSpPr>
          <p:cNvPr id="61" name="TextBox 60"/>
          <p:cNvSpPr txBox="1"/>
          <p:nvPr/>
        </p:nvSpPr>
        <p:spPr>
          <a:xfrm>
            <a:off x="10767627" y="583984"/>
            <a:ext cx="963725" cy="215444"/>
          </a:xfrm>
          <a:prstGeom prst="rect">
            <a:avLst/>
          </a:prstGeom>
          <a:noFill/>
        </p:spPr>
        <p:txBody>
          <a:bodyPr wrap="none" rtlCol="0">
            <a:spAutoFit/>
          </a:bodyPr>
          <a:lstStyle/>
          <a:p>
            <a:r>
              <a:rPr lang="nl-NL" sz="800" dirty="0" err="1">
                <a:solidFill>
                  <a:schemeClr val="bg1"/>
                </a:solidFill>
              </a:rPr>
              <a:t>Sort</a:t>
            </a:r>
            <a:r>
              <a:rPr lang="nl-NL" sz="800" dirty="0">
                <a:solidFill>
                  <a:schemeClr val="bg1"/>
                </a:solidFill>
              </a:rPr>
              <a:t> </a:t>
            </a:r>
            <a:r>
              <a:rPr lang="nl-NL" sz="800" dirty="0" err="1">
                <a:solidFill>
                  <a:schemeClr val="bg1"/>
                </a:solidFill>
              </a:rPr>
              <a:t>by</a:t>
            </a:r>
            <a:r>
              <a:rPr lang="nl-NL" sz="800" dirty="0">
                <a:solidFill>
                  <a:schemeClr val="bg1"/>
                </a:solidFill>
              </a:rPr>
              <a:t> </a:t>
            </a:r>
            <a:r>
              <a:rPr lang="nl-NL" sz="800" u="sng" dirty="0">
                <a:solidFill>
                  <a:schemeClr val="bg1"/>
                </a:solidFill>
              </a:rPr>
              <a:t>Price</a:t>
            </a:r>
            <a:r>
              <a:rPr lang="nl-NL" sz="800" dirty="0">
                <a:solidFill>
                  <a:schemeClr val="bg1"/>
                </a:solidFill>
              </a:rPr>
              <a:t> │ Co2</a:t>
            </a:r>
            <a:endParaRPr lang="en-GB" sz="800" dirty="0">
              <a:solidFill>
                <a:schemeClr val="bg1"/>
              </a:solidFill>
            </a:endParaRPr>
          </a:p>
        </p:txBody>
      </p:sp>
      <p:sp>
        <p:nvSpPr>
          <p:cNvPr id="62" name="Rectangle 61">
            <a:hlinkClick r:id="rId19" action="ppaction://hlinksldjump"/>
          </p:cNvPr>
          <p:cNvSpPr/>
          <p:nvPr/>
        </p:nvSpPr>
        <p:spPr>
          <a:xfrm>
            <a:off x="9268853" y="2971800"/>
            <a:ext cx="1040785" cy="23957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nSpc>
                <a:spcPct val="125000"/>
              </a:lnSpc>
            </a:pPr>
            <a:r>
              <a:rPr lang="nl-NL" sz="1200" b="1" u="sng" dirty="0">
                <a:solidFill>
                  <a:schemeClr val="tx1"/>
                </a:solidFill>
                <a:latin typeface="Tunga" panose="020B0502040204020203" pitchFamily="34" charset="0"/>
                <a:cs typeface="Tunga" panose="020B0502040204020203" pitchFamily="34" charset="0"/>
              </a:rPr>
              <a:t>more options</a:t>
            </a:r>
            <a:endParaRPr lang="nl-NL" sz="1600" u="sng" dirty="0">
              <a:solidFill>
                <a:schemeClr val="tx1"/>
              </a:solidFill>
              <a:latin typeface="Tunga" panose="020B0502040204020203" pitchFamily="34" charset="0"/>
              <a:cs typeface="Tunga" panose="020B0502040204020203" pitchFamily="34" charset="0"/>
            </a:endParaRPr>
          </a:p>
        </p:txBody>
      </p:sp>
      <p:sp>
        <p:nvSpPr>
          <p:cNvPr id="64" name="TextBox 63"/>
          <p:cNvSpPr txBox="1"/>
          <p:nvPr/>
        </p:nvSpPr>
        <p:spPr>
          <a:xfrm>
            <a:off x="7977896" y="585502"/>
            <a:ext cx="987771" cy="215444"/>
          </a:xfrm>
          <a:prstGeom prst="rect">
            <a:avLst/>
          </a:prstGeom>
          <a:noFill/>
        </p:spPr>
        <p:txBody>
          <a:bodyPr wrap="none" rtlCol="0">
            <a:spAutoFit/>
          </a:bodyPr>
          <a:lstStyle/>
          <a:p>
            <a:r>
              <a:rPr lang="en-GB" sz="800" dirty="0"/>
              <a:t>Contracted options</a:t>
            </a:r>
          </a:p>
        </p:txBody>
      </p:sp>
      <p:sp>
        <p:nvSpPr>
          <p:cNvPr id="65" name="TextBox 64">
            <a:hlinkClick r:id="rId20" action="ppaction://hlinksldjump"/>
          </p:cNvPr>
          <p:cNvSpPr txBox="1"/>
          <p:nvPr/>
        </p:nvSpPr>
        <p:spPr>
          <a:xfrm>
            <a:off x="9027479" y="583984"/>
            <a:ext cx="1351652" cy="215444"/>
          </a:xfrm>
          <a:prstGeom prst="rect">
            <a:avLst/>
          </a:prstGeom>
          <a:noFill/>
        </p:spPr>
        <p:txBody>
          <a:bodyPr wrap="none" rtlCol="0">
            <a:spAutoFit/>
          </a:bodyPr>
          <a:lstStyle/>
          <a:p>
            <a:r>
              <a:rPr lang="en-GB" sz="800" dirty="0"/>
              <a:t>Not Contracted Alternatives</a:t>
            </a:r>
          </a:p>
        </p:txBody>
      </p:sp>
      <p:pic>
        <p:nvPicPr>
          <p:cNvPr id="4594" name="Picture 498" descr="Pix For &gt; Green Light Clipart">
            <a:hlinkClick r:id="rId20" action="ppaction://hlinksldjump" tooltip="Not contracted alternatives available"/>
          </p:cNvPr>
          <p:cNvPicPr>
            <a:picLocks noChangeAspect="1" noChangeArrowheads="1"/>
          </p:cNvPicPr>
          <p:nvPr/>
        </p:nvPicPr>
        <p:blipFill>
          <a:blip r:embed="rId21"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10301968" y="601897"/>
            <a:ext cx="165430" cy="165430"/>
          </a:xfrm>
          <a:prstGeom prst="rect">
            <a:avLst/>
          </a:prstGeom>
          <a:noFill/>
          <a:extLst>
            <a:ext uri="{909E8E84-426E-40DD-AFC4-6F175D3DCCD1}">
              <a14:hiddenFill xmlns:a14="http://schemas.microsoft.com/office/drawing/2010/main">
                <a:solidFill>
                  <a:srgbClr val="FFFFFF"/>
                </a:solidFill>
              </a14:hiddenFill>
            </a:ext>
          </a:extLst>
        </p:spPr>
      </p:pic>
      <p:sp>
        <p:nvSpPr>
          <p:cNvPr id="67" name="TextBox 66"/>
          <p:cNvSpPr txBox="1"/>
          <p:nvPr/>
        </p:nvSpPr>
        <p:spPr>
          <a:xfrm>
            <a:off x="659490" y="3076852"/>
            <a:ext cx="980397" cy="276999"/>
          </a:xfrm>
          <a:prstGeom prst="rect">
            <a:avLst/>
          </a:prstGeom>
          <a:noFill/>
        </p:spPr>
        <p:txBody>
          <a:bodyPr wrap="none" rtlCol="0">
            <a:spAutoFit/>
          </a:bodyPr>
          <a:lstStyle/>
          <a:p>
            <a:r>
              <a:rPr lang="en-GB" sz="1200" dirty="0"/>
              <a:t>Release date</a:t>
            </a:r>
          </a:p>
        </p:txBody>
      </p:sp>
      <p:sp>
        <p:nvSpPr>
          <p:cNvPr id="2" name="Slide Number Placeholder 1"/>
          <p:cNvSpPr>
            <a:spLocks noGrp="1"/>
          </p:cNvSpPr>
          <p:nvPr>
            <p:ph type="sldNum" sz="quarter" idx="12"/>
          </p:nvPr>
        </p:nvSpPr>
        <p:spPr/>
        <p:txBody>
          <a:bodyPr/>
          <a:lstStyle/>
          <a:p>
            <a:fld id="{B6F15528-21DE-4FAA-801E-634DDDAF4B2B}" type="slidenum">
              <a:rPr lang="en-US" smtClean="0"/>
              <a:pPr/>
              <a:t>59</a:t>
            </a:fld>
            <a:endParaRPr lang="en-US"/>
          </a:p>
        </p:txBody>
      </p:sp>
    </p:spTree>
    <p:controls>
      <mc:AlternateContent xmlns:mc="http://schemas.openxmlformats.org/markup-compatibility/2006">
        <mc:Choice xmlns:v="urn:schemas-microsoft-com:vml" Requires="v">
          <p:control spid="31532" name="ScrollBar1" r:id="rId2" imgW="85680" imgH="2666880"/>
        </mc:Choice>
        <mc:Fallback>
          <p:control name="ScrollBar1" r:id="rId2" imgW="85680" imgH="2666880">
            <p:pic>
              <p:nvPicPr>
                <p:cNvPr id="38" name="ScrollBar1"/>
                <p:cNvPicPr>
                  <a:picLocks/>
                </p:cNvPicPr>
                <p:nvPr/>
              </p:nvPicPr>
              <p:blipFill>
                <a:blip r:embed="rId22"/>
                <a:stretch>
                  <a:fillRect/>
                </a:stretch>
              </p:blipFill>
              <p:spPr>
                <a:xfrm>
                  <a:off x="7010401" y="914400"/>
                  <a:ext cx="87293" cy="2664312"/>
                </a:xfrm>
                <a:prstGeom prst="rect">
                  <a:avLst/>
                </a:prstGeom>
              </p:spPr>
            </p:pic>
          </p:control>
        </mc:Fallback>
      </mc:AlternateContent>
      <mc:AlternateContent xmlns:mc="http://schemas.openxmlformats.org/markup-compatibility/2006">
        <mc:Choice xmlns:v="urn:schemas-microsoft-com:vml" Requires="v">
          <p:control spid="31533" name="ScrollBar2" r:id="rId3" imgW="4419720" imgH="123840"/>
        </mc:Choice>
        <mc:Fallback>
          <p:control name="ScrollBar2" r:id="rId3" imgW="4419720" imgH="123840">
            <p:pic>
              <p:nvPicPr>
                <p:cNvPr id="39" name="ScrollBar2"/>
                <p:cNvPicPr>
                  <a:picLocks/>
                </p:cNvPicPr>
                <p:nvPr/>
              </p:nvPicPr>
              <p:blipFill>
                <a:blip r:embed="rId23"/>
                <a:stretch>
                  <a:fillRect/>
                </a:stretch>
              </p:blipFill>
              <p:spPr>
                <a:xfrm>
                  <a:off x="2590800" y="3457834"/>
                  <a:ext cx="4419600" cy="120878"/>
                </a:xfrm>
                <a:prstGeom prst="rect">
                  <a:avLst/>
                </a:prstGeom>
              </p:spPr>
            </p:pic>
          </p:control>
        </mc:Fallback>
      </mc:AlternateContent>
      <mc:AlternateContent xmlns:mc="http://schemas.openxmlformats.org/markup-compatibility/2006">
        <mc:Choice xmlns:v="urn:schemas-microsoft-com:vml" Requires="v">
          <p:control spid="31534" name="ComboBox2" r:id="rId4" imgW="1676520" imgH="228600"/>
        </mc:Choice>
        <mc:Fallback>
          <p:control name="ComboBox2" r:id="rId4" imgW="1676520" imgH="228600">
            <p:pic>
              <p:nvPicPr>
                <p:cNvPr id="19" name="ComboBox2"/>
                <p:cNvPicPr>
                  <a:picLocks/>
                </p:cNvPicPr>
                <p:nvPr/>
              </p:nvPicPr>
              <p:blipFill>
                <a:blip r:embed="rId24"/>
                <a:stretch>
                  <a:fillRect/>
                </a:stretch>
              </p:blipFill>
              <p:spPr>
                <a:xfrm>
                  <a:off x="685800" y="2272851"/>
                  <a:ext cx="1676400" cy="233634"/>
                </a:xfrm>
                <a:prstGeom prst="rect">
                  <a:avLst/>
                </a:prstGeom>
              </p:spPr>
            </p:pic>
          </p:control>
        </mc:Fallback>
      </mc:AlternateContent>
      <mc:AlternateContent xmlns:mc="http://schemas.openxmlformats.org/markup-compatibility/2006">
        <mc:Choice xmlns:v="urn:schemas-microsoft-com:vml" Requires="v">
          <p:control spid="31535" name="ComboBox1" r:id="rId5" imgW="1676520" imgH="228600"/>
        </mc:Choice>
        <mc:Fallback>
          <p:control name="ComboBox1" r:id="rId5" imgW="1676520" imgH="228600">
            <p:pic>
              <p:nvPicPr>
                <p:cNvPr id="21" name="ComboBox1"/>
                <p:cNvPicPr>
                  <a:picLocks/>
                </p:cNvPicPr>
                <p:nvPr/>
              </p:nvPicPr>
              <p:blipFill>
                <a:blip r:embed="rId25"/>
                <a:stretch>
                  <a:fillRect/>
                </a:stretch>
              </p:blipFill>
              <p:spPr>
                <a:xfrm>
                  <a:off x="685800" y="1153979"/>
                  <a:ext cx="1676400" cy="228600"/>
                </a:xfrm>
                <a:prstGeom prst="rect">
                  <a:avLst/>
                </a:prstGeom>
              </p:spPr>
            </p:pic>
          </p:control>
        </mc:Fallback>
      </mc:AlternateContent>
      <mc:AlternateContent xmlns:mc="http://schemas.openxmlformats.org/markup-compatibility/2006">
        <mc:Choice xmlns:v="urn:schemas-microsoft-com:vml" Requires="v">
          <p:control spid="31536" name="ComboBox3" r:id="rId6" imgW="1676520" imgH="190440"/>
        </mc:Choice>
        <mc:Fallback>
          <p:control name="ComboBox3" r:id="rId6" imgW="1676520" imgH="190440">
            <p:pic>
              <p:nvPicPr>
                <p:cNvPr id="23" name="ComboBox3"/>
                <p:cNvPicPr>
                  <a:picLocks/>
                </p:cNvPicPr>
                <p:nvPr/>
              </p:nvPicPr>
              <p:blipFill>
                <a:blip r:embed="rId26"/>
                <a:stretch>
                  <a:fillRect/>
                </a:stretch>
              </p:blipFill>
              <p:spPr>
                <a:xfrm>
                  <a:off x="685800" y="1765219"/>
                  <a:ext cx="1676400" cy="192087"/>
                </a:xfrm>
                <a:prstGeom prst="rect">
                  <a:avLst/>
                </a:prstGeom>
              </p:spPr>
            </p:pic>
          </p:control>
        </mc:Fallback>
      </mc:AlternateContent>
      <mc:AlternateContent xmlns:mc="http://schemas.openxmlformats.org/markup-compatibility/2006">
        <mc:Choice xmlns:v="urn:schemas-microsoft-com:vml" Requires="v">
          <p:control spid="31537" name="ComboBox4" r:id="rId7" imgW="1676520" imgH="228600"/>
        </mc:Choice>
        <mc:Fallback>
          <p:control name="ComboBox4" r:id="rId7" imgW="1676520" imgH="228600">
            <p:pic>
              <p:nvPicPr>
                <p:cNvPr id="69" name="ComboBox4"/>
                <p:cNvPicPr>
                  <a:picLocks/>
                </p:cNvPicPr>
                <p:nvPr/>
              </p:nvPicPr>
              <p:blipFill>
                <a:blip r:embed="rId27"/>
                <a:stretch>
                  <a:fillRect/>
                </a:stretch>
              </p:blipFill>
              <p:spPr>
                <a:xfrm>
                  <a:off x="685800" y="2799853"/>
                  <a:ext cx="1676400" cy="228600"/>
                </a:xfrm>
                <a:prstGeom prst="rect">
                  <a:avLst/>
                </a:prstGeom>
              </p:spPr>
            </p:pic>
          </p:control>
        </mc:Fallback>
      </mc:AlternateContent>
    </p:controls>
    <p:extLst>
      <p:ext uri="{BB962C8B-B14F-4D97-AF65-F5344CB8AC3E}">
        <p14:creationId xmlns:p14="http://schemas.microsoft.com/office/powerpoint/2010/main" val="2097708974"/>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 name="Title 1"/>
          <p:cNvSpPr>
            <a:spLocks noGrp="1"/>
          </p:cNvSpPr>
          <p:nvPr>
            <p:ph type="title"/>
          </p:nvPr>
        </p:nvSpPr>
        <p:spPr>
          <a:xfrm>
            <a:off x="8763000" y="6400800"/>
            <a:ext cx="1905000" cy="381000"/>
          </a:xfrm>
        </p:spPr>
        <p:txBody>
          <a:bodyPr>
            <a:normAutofit/>
          </a:bodyPr>
          <a:lstStyle/>
          <a:p>
            <a:r>
              <a:rPr lang="nl-NL" sz="800" dirty="0"/>
              <a:t>Menu option Container # export</a:t>
            </a:r>
          </a:p>
        </p:txBody>
      </p:sp>
      <p:pic>
        <p:nvPicPr>
          <p:cNvPr id="3" name="Picture 2" descr="under construction vector under construction vector is used to show ..."/>
          <p:cNvPicPr>
            <a:picLocks noChangeAspect="1"/>
          </p:cNvPicPr>
          <p:nvPr/>
        </p:nvPicPr>
        <p:blipFill>
          <a:blip r:embed="rId2">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8858069" y="609600"/>
            <a:ext cx="3048000" cy="2133600"/>
          </a:xfrm>
          <a:prstGeom prst="rect">
            <a:avLst/>
          </a:prstGeom>
        </p:spPr>
      </p:pic>
      <p:sp>
        <p:nvSpPr>
          <p:cNvPr id="2" name="Slide Number Placeholder 1"/>
          <p:cNvSpPr>
            <a:spLocks noGrp="1"/>
          </p:cNvSpPr>
          <p:nvPr>
            <p:ph type="sldNum" sz="quarter" idx="12"/>
          </p:nvPr>
        </p:nvSpPr>
        <p:spPr/>
        <p:txBody>
          <a:bodyPr/>
          <a:lstStyle/>
          <a:p>
            <a:fld id="{B6F15528-21DE-4FAA-801E-634DDDAF4B2B}" type="slidenum">
              <a:rPr lang="en-US" smtClean="0"/>
              <a:pPr/>
              <a:t>60</a:t>
            </a:fld>
            <a:endParaRPr lang="en-US"/>
          </a:p>
        </p:txBody>
      </p:sp>
      <p:sp>
        <p:nvSpPr>
          <p:cNvPr id="8" name="TextBox 7"/>
          <p:cNvSpPr txBox="1"/>
          <p:nvPr/>
        </p:nvSpPr>
        <p:spPr>
          <a:xfrm>
            <a:off x="17379" y="58687"/>
            <a:ext cx="2601975" cy="338554"/>
          </a:xfrm>
          <a:prstGeom prst="rect">
            <a:avLst/>
          </a:prstGeom>
          <a:noFill/>
          <a:effectLst>
            <a:outerShdw blurRad="50800" dist="38100" dir="2700000" algn="tl" rotWithShape="0">
              <a:prstClr val="black">
                <a:alpha val="40000"/>
              </a:prstClr>
            </a:outerShdw>
          </a:effectLst>
        </p:spPr>
        <p:txBody>
          <a:bodyPr wrap="square" rtlCol="0">
            <a:spAutoFit/>
          </a:bodyPr>
          <a:lstStyle/>
          <a:p>
            <a:r>
              <a:rPr lang="nl-NL" sz="1600" dirty="0">
                <a:solidFill>
                  <a:schemeClr val="bg1"/>
                </a:solidFill>
                <a:latin typeface="Tunga" panose="020B0502040204020203" pitchFamily="34" charset="0"/>
                <a:cs typeface="Tunga" panose="020B0502040204020203" pitchFamily="34" charset="0"/>
              </a:rPr>
              <a:t>Container # - Export</a:t>
            </a:r>
          </a:p>
        </p:txBody>
      </p:sp>
      <p:sp>
        <p:nvSpPr>
          <p:cNvPr id="9" name="TextBox 8"/>
          <p:cNvSpPr txBox="1"/>
          <p:nvPr/>
        </p:nvSpPr>
        <p:spPr>
          <a:xfrm>
            <a:off x="228600" y="677264"/>
            <a:ext cx="3514104" cy="646331"/>
          </a:xfrm>
          <a:prstGeom prst="rect">
            <a:avLst/>
          </a:prstGeom>
          <a:noFill/>
        </p:spPr>
        <p:txBody>
          <a:bodyPr wrap="none" rtlCol="0">
            <a:spAutoFit/>
          </a:bodyPr>
          <a:lstStyle/>
          <a:p>
            <a:r>
              <a:rPr lang="nl-NL" sz="1200" dirty="0" err="1">
                <a:solidFill>
                  <a:schemeClr val="tx2"/>
                </a:solidFill>
                <a:latin typeface="Tunga" panose="020B0502040204020203" pitchFamily="34" charset="0"/>
                <a:cs typeface="Tunga" panose="020B0502040204020203" pitchFamily="34" charset="0"/>
              </a:rPr>
              <a:t>To</a:t>
            </a:r>
            <a:r>
              <a:rPr lang="nl-NL" sz="1200" dirty="0">
                <a:solidFill>
                  <a:schemeClr val="tx2"/>
                </a:solidFill>
                <a:latin typeface="Tunga" panose="020B0502040204020203" pitchFamily="34" charset="0"/>
                <a:cs typeface="Tunga" panose="020B0502040204020203" pitchFamily="34" charset="0"/>
              </a:rPr>
              <a:t> </a:t>
            </a:r>
            <a:r>
              <a:rPr lang="nl-NL" sz="1200" dirty="0" err="1">
                <a:solidFill>
                  <a:schemeClr val="tx2"/>
                </a:solidFill>
                <a:latin typeface="Tunga" panose="020B0502040204020203" pitchFamily="34" charset="0"/>
                <a:cs typeface="Tunga" panose="020B0502040204020203" pitchFamily="34" charset="0"/>
              </a:rPr>
              <a:t>be</a:t>
            </a:r>
            <a:r>
              <a:rPr lang="nl-NL" sz="1200" dirty="0">
                <a:solidFill>
                  <a:schemeClr val="tx2"/>
                </a:solidFill>
                <a:latin typeface="Tunga" panose="020B0502040204020203" pitchFamily="34" charset="0"/>
                <a:cs typeface="Tunga" panose="020B0502040204020203" pitchFamily="34" charset="0"/>
              </a:rPr>
              <a:t> </a:t>
            </a:r>
            <a:r>
              <a:rPr lang="nl-NL" sz="1200" dirty="0" err="1">
                <a:solidFill>
                  <a:schemeClr val="tx2"/>
                </a:solidFill>
                <a:latin typeface="Tunga" panose="020B0502040204020203" pitchFamily="34" charset="0"/>
                <a:cs typeface="Tunga" panose="020B0502040204020203" pitchFamily="34" charset="0"/>
              </a:rPr>
              <a:t>constructed</a:t>
            </a:r>
            <a:r>
              <a:rPr lang="nl-NL" sz="1200" dirty="0">
                <a:solidFill>
                  <a:schemeClr val="tx2"/>
                </a:solidFill>
                <a:latin typeface="Tunga" panose="020B0502040204020203" pitchFamily="34" charset="0"/>
                <a:cs typeface="Tunga" panose="020B0502040204020203" pitchFamily="34" charset="0"/>
              </a:rPr>
              <a:t>?</a:t>
            </a:r>
          </a:p>
          <a:p>
            <a:endParaRPr lang="nl-NL" sz="1200" dirty="0">
              <a:solidFill>
                <a:schemeClr val="tx2"/>
              </a:solidFill>
              <a:latin typeface="Tunga" panose="020B0502040204020203" pitchFamily="34" charset="0"/>
              <a:cs typeface="Tunga" panose="020B0502040204020203" pitchFamily="34" charset="0"/>
            </a:endParaRPr>
          </a:p>
          <a:p>
            <a:r>
              <a:rPr lang="nl-NL" sz="1200" dirty="0">
                <a:solidFill>
                  <a:schemeClr val="tx2"/>
                </a:solidFill>
                <a:latin typeface="Tunga" panose="020B0502040204020203" pitchFamily="34" charset="0"/>
                <a:cs typeface="Tunga" panose="020B0502040204020203" pitchFamily="34" charset="0"/>
              </a:rPr>
              <a:t>Container number is </a:t>
            </a:r>
            <a:r>
              <a:rPr lang="nl-NL" sz="1200" dirty="0" err="1">
                <a:solidFill>
                  <a:schemeClr val="tx2"/>
                </a:solidFill>
                <a:latin typeface="Tunga" panose="020B0502040204020203" pitchFamily="34" charset="0"/>
                <a:cs typeface="Tunga" panose="020B0502040204020203" pitchFamily="34" charset="0"/>
              </a:rPr>
              <a:t>obtained</a:t>
            </a:r>
            <a:r>
              <a:rPr lang="nl-NL" sz="1200" dirty="0">
                <a:solidFill>
                  <a:schemeClr val="tx2"/>
                </a:solidFill>
                <a:latin typeface="Tunga" panose="020B0502040204020203" pitchFamily="34" charset="0"/>
                <a:cs typeface="Tunga" panose="020B0502040204020203" pitchFamily="34" charset="0"/>
              </a:rPr>
              <a:t> </a:t>
            </a:r>
            <a:r>
              <a:rPr lang="nl-NL" sz="1200" dirty="0" err="1">
                <a:solidFill>
                  <a:schemeClr val="tx2"/>
                </a:solidFill>
                <a:latin typeface="Tunga" panose="020B0502040204020203" pitchFamily="34" charset="0"/>
                <a:cs typeface="Tunga" panose="020B0502040204020203" pitchFamily="34" charset="0"/>
              </a:rPr>
              <a:t>when</a:t>
            </a:r>
            <a:r>
              <a:rPr lang="nl-NL" sz="1200" dirty="0">
                <a:solidFill>
                  <a:schemeClr val="tx2"/>
                </a:solidFill>
                <a:latin typeface="Tunga" panose="020B0502040204020203" pitchFamily="34" charset="0"/>
                <a:cs typeface="Tunga" panose="020B0502040204020203" pitchFamily="34" charset="0"/>
              </a:rPr>
              <a:t> container is </a:t>
            </a:r>
            <a:r>
              <a:rPr lang="nl-NL" sz="1200" dirty="0" err="1">
                <a:solidFill>
                  <a:schemeClr val="tx2"/>
                </a:solidFill>
                <a:latin typeface="Tunga" panose="020B0502040204020203" pitchFamily="34" charset="0"/>
                <a:cs typeface="Tunga" panose="020B0502040204020203" pitchFamily="34" charset="0"/>
              </a:rPr>
              <a:t>picked</a:t>
            </a:r>
            <a:r>
              <a:rPr lang="nl-NL" sz="1200" dirty="0">
                <a:solidFill>
                  <a:schemeClr val="tx2"/>
                </a:solidFill>
                <a:latin typeface="Tunga" panose="020B0502040204020203" pitchFamily="34" charset="0"/>
                <a:cs typeface="Tunga" panose="020B0502040204020203" pitchFamily="34" charset="0"/>
              </a:rPr>
              <a:t>-up. </a:t>
            </a:r>
          </a:p>
        </p:txBody>
      </p:sp>
    </p:spTree>
    <p:extLst>
      <p:ext uri="{BB962C8B-B14F-4D97-AF65-F5344CB8AC3E}">
        <p14:creationId xmlns:p14="http://schemas.microsoft.com/office/powerpoint/2010/main" val="2917707944"/>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bg>
      <p:bgPr>
        <a:pattFill prst="pct25">
          <a:fgClr>
            <a:srgbClr val="FFFFCC"/>
          </a:fgClr>
          <a:bgClr>
            <a:schemeClr val="bg1"/>
          </a:bgClr>
        </a:pattFill>
        <a:effectLst/>
      </p:bgPr>
    </p:bg>
    <p:spTree>
      <p:nvGrpSpPr>
        <p:cNvPr id="1" name=""/>
        <p:cNvGrpSpPr/>
        <p:nvPr/>
      </p:nvGrpSpPr>
      <p:grpSpPr>
        <a:xfrm>
          <a:off x="0" y="0"/>
          <a:ext cx="0" cy="0"/>
          <a:chOff x="0" y="0"/>
          <a:chExt cx="0" cy="0"/>
        </a:xfrm>
      </p:grpSpPr>
      <p:sp>
        <p:nvSpPr>
          <p:cNvPr id="22" name="TextBox 21"/>
          <p:cNvSpPr txBox="1"/>
          <p:nvPr/>
        </p:nvSpPr>
        <p:spPr>
          <a:xfrm>
            <a:off x="1528864" y="483172"/>
            <a:ext cx="1905000" cy="461665"/>
          </a:xfrm>
          <a:prstGeom prst="rect">
            <a:avLst/>
          </a:prstGeom>
          <a:noFill/>
          <a:effectLst>
            <a:outerShdw blurRad="50800" dist="38100" dir="2700000" algn="tl" rotWithShape="0">
              <a:prstClr val="black">
                <a:alpha val="40000"/>
              </a:prstClr>
            </a:outerShdw>
          </a:effectLst>
        </p:spPr>
        <p:txBody>
          <a:bodyPr wrap="square" rtlCol="0">
            <a:spAutoFit/>
          </a:bodyPr>
          <a:lstStyle/>
          <a:p>
            <a:pPr algn="ctr"/>
            <a:r>
              <a:rPr lang="nl-NL" sz="2400" dirty="0">
                <a:solidFill>
                  <a:schemeClr val="bg1"/>
                </a:solidFill>
                <a:latin typeface="Tunga" panose="020B0502040204020203" pitchFamily="34" charset="0"/>
                <a:cs typeface="Tunga" panose="020B0502040204020203" pitchFamily="34" charset="0"/>
              </a:rPr>
              <a:t>No container #</a:t>
            </a:r>
          </a:p>
        </p:txBody>
      </p:sp>
      <p:sp>
        <p:nvSpPr>
          <p:cNvPr id="23" name="TextBox 22">
            <a:hlinkClick r:id="rId2" action="ppaction://hlinksldjump"/>
          </p:cNvPr>
          <p:cNvSpPr txBox="1"/>
          <p:nvPr/>
        </p:nvSpPr>
        <p:spPr>
          <a:xfrm>
            <a:off x="3534409" y="483172"/>
            <a:ext cx="2396222" cy="461665"/>
          </a:xfrm>
          <a:prstGeom prst="rect">
            <a:avLst/>
          </a:prstGeom>
          <a:noFill/>
          <a:effectLst>
            <a:outerShdw blurRad="50800" dist="38100" dir="2700000" algn="tl" rotWithShape="0">
              <a:prstClr val="black">
                <a:alpha val="40000"/>
              </a:prstClr>
            </a:outerShdw>
          </a:effectLst>
        </p:spPr>
        <p:txBody>
          <a:bodyPr wrap="square" rtlCol="0">
            <a:spAutoFit/>
          </a:bodyPr>
          <a:lstStyle/>
          <a:p>
            <a:pPr algn="ctr"/>
            <a:r>
              <a:rPr lang="nl-NL" sz="2400" dirty="0">
                <a:solidFill>
                  <a:schemeClr val="bg1"/>
                </a:solidFill>
                <a:latin typeface="Tunga" panose="020B0502040204020203" pitchFamily="34" charset="0"/>
                <a:cs typeface="Tunga" panose="020B0502040204020203" pitchFamily="34" charset="0"/>
              </a:rPr>
              <a:t>Container #</a:t>
            </a:r>
          </a:p>
        </p:txBody>
      </p:sp>
      <p:sp>
        <p:nvSpPr>
          <p:cNvPr id="25" name="TextBox 24"/>
          <p:cNvSpPr txBox="1"/>
          <p:nvPr/>
        </p:nvSpPr>
        <p:spPr>
          <a:xfrm>
            <a:off x="6031176" y="483172"/>
            <a:ext cx="2350824" cy="461665"/>
          </a:xfrm>
          <a:prstGeom prst="rect">
            <a:avLst/>
          </a:prstGeom>
          <a:solidFill>
            <a:schemeClr val="bg2"/>
          </a:solidFill>
          <a:effectLst>
            <a:outerShdw blurRad="50800" dist="38100" dir="2700000" algn="tl" rotWithShape="0">
              <a:prstClr val="black">
                <a:alpha val="40000"/>
              </a:prstClr>
            </a:outerShdw>
          </a:effectLst>
        </p:spPr>
        <p:txBody>
          <a:bodyPr wrap="square" rtlCol="0">
            <a:spAutoFit/>
          </a:bodyPr>
          <a:lstStyle/>
          <a:p>
            <a:pPr algn="ctr"/>
            <a:r>
              <a:rPr lang="nl-NL" sz="2400" dirty="0">
                <a:solidFill>
                  <a:schemeClr val="bg1">
                    <a:lumMod val="50000"/>
                  </a:schemeClr>
                </a:solidFill>
                <a:latin typeface="Tunga" panose="020B0502040204020203" pitchFamily="34" charset="0"/>
                <a:cs typeface="Tunga" panose="020B0502040204020203" pitchFamily="34" charset="0"/>
              </a:rPr>
              <a:t>Administrative data</a:t>
            </a:r>
          </a:p>
        </p:txBody>
      </p:sp>
      <p:sp>
        <p:nvSpPr>
          <p:cNvPr id="16" name="Title 1"/>
          <p:cNvSpPr>
            <a:spLocks noGrp="1"/>
          </p:cNvSpPr>
          <p:nvPr>
            <p:ph type="title"/>
          </p:nvPr>
        </p:nvSpPr>
        <p:spPr>
          <a:xfrm>
            <a:off x="8763000" y="6400800"/>
            <a:ext cx="1905000" cy="381000"/>
          </a:xfrm>
        </p:spPr>
        <p:txBody>
          <a:bodyPr>
            <a:normAutofit/>
          </a:bodyPr>
          <a:lstStyle/>
          <a:p>
            <a:r>
              <a:rPr lang="nl-NL" sz="800" dirty="0"/>
              <a:t>Menu option </a:t>
            </a:r>
            <a:r>
              <a:rPr lang="nl-NL" sz="800" dirty="0" err="1"/>
              <a:t>administrative</a:t>
            </a:r>
            <a:r>
              <a:rPr lang="nl-NL" sz="800" dirty="0"/>
              <a:t> data</a:t>
            </a:r>
          </a:p>
        </p:txBody>
      </p:sp>
      <p:sp>
        <p:nvSpPr>
          <p:cNvPr id="10" name="TextBox 9">
            <a:hlinkClick r:id="rId3" action="ppaction://hlinksldjump"/>
          </p:cNvPr>
          <p:cNvSpPr txBox="1"/>
          <p:nvPr/>
        </p:nvSpPr>
        <p:spPr>
          <a:xfrm>
            <a:off x="8540088" y="469481"/>
            <a:ext cx="2350824" cy="461665"/>
          </a:xfrm>
          <a:prstGeom prst="rect">
            <a:avLst/>
          </a:prstGeom>
          <a:noFill/>
          <a:effectLst>
            <a:outerShdw blurRad="50800" dist="38100" dir="2700000" algn="tl" rotWithShape="0">
              <a:prstClr val="black">
                <a:alpha val="40000"/>
              </a:prstClr>
            </a:outerShdw>
          </a:effectLst>
        </p:spPr>
        <p:txBody>
          <a:bodyPr wrap="square" rtlCol="0">
            <a:spAutoFit/>
          </a:bodyPr>
          <a:lstStyle/>
          <a:p>
            <a:pPr algn="ctr"/>
            <a:r>
              <a:rPr lang="nl-NL" sz="2400" dirty="0">
                <a:solidFill>
                  <a:schemeClr val="bg1"/>
                </a:solidFill>
                <a:latin typeface="Tunga" panose="020B0502040204020203" pitchFamily="34" charset="0"/>
                <a:cs typeface="Tunga" panose="020B0502040204020203" pitchFamily="34" charset="0"/>
              </a:rPr>
              <a:t>Profile</a:t>
            </a:r>
          </a:p>
        </p:txBody>
      </p:sp>
      <p:sp>
        <p:nvSpPr>
          <p:cNvPr id="2" name="Slide Number Placeholder 1"/>
          <p:cNvSpPr>
            <a:spLocks noGrp="1"/>
          </p:cNvSpPr>
          <p:nvPr>
            <p:ph type="sldNum" sz="quarter" idx="12"/>
          </p:nvPr>
        </p:nvSpPr>
        <p:spPr/>
        <p:txBody>
          <a:bodyPr/>
          <a:lstStyle/>
          <a:p>
            <a:fld id="{B6F15528-21DE-4FAA-801E-634DDDAF4B2B}" type="slidenum">
              <a:rPr lang="en-US" smtClean="0"/>
              <a:pPr/>
              <a:t>61</a:t>
            </a:fld>
            <a:endParaRPr lang="en-US"/>
          </a:p>
        </p:txBody>
      </p:sp>
    </p:spTree>
    <p:extLst>
      <p:ext uri="{BB962C8B-B14F-4D97-AF65-F5344CB8AC3E}">
        <p14:creationId xmlns:p14="http://schemas.microsoft.com/office/powerpoint/2010/main" val="3790309452"/>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bg>
      <p:bgPr>
        <a:pattFill prst="pct30">
          <a:fgClr>
            <a:srgbClr val="FFFFCC"/>
          </a:fgClr>
          <a:bgClr>
            <a:schemeClr val="bg1"/>
          </a:bgClr>
        </a:pattFill>
        <a:effectLst/>
      </p:bgPr>
    </p:bg>
    <p:spTree>
      <p:nvGrpSpPr>
        <p:cNvPr id="1" name=""/>
        <p:cNvGrpSpPr/>
        <p:nvPr/>
      </p:nvGrpSpPr>
      <p:grpSpPr>
        <a:xfrm>
          <a:off x="0" y="0"/>
          <a:ext cx="0" cy="0"/>
          <a:chOff x="0" y="0"/>
          <a:chExt cx="0" cy="0"/>
        </a:xfrm>
      </p:grpSpPr>
      <p:sp>
        <p:nvSpPr>
          <p:cNvPr id="22" name="TextBox 21"/>
          <p:cNvSpPr txBox="1"/>
          <p:nvPr/>
        </p:nvSpPr>
        <p:spPr>
          <a:xfrm>
            <a:off x="1528864" y="483172"/>
            <a:ext cx="1905000" cy="461665"/>
          </a:xfrm>
          <a:prstGeom prst="rect">
            <a:avLst/>
          </a:prstGeom>
          <a:noFill/>
          <a:effectLst>
            <a:outerShdw blurRad="50800" dist="38100" dir="2700000" algn="tl" rotWithShape="0">
              <a:prstClr val="black">
                <a:alpha val="40000"/>
              </a:prstClr>
            </a:outerShdw>
          </a:effectLst>
        </p:spPr>
        <p:txBody>
          <a:bodyPr wrap="square" rtlCol="0">
            <a:spAutoFit/>
          </a:bodyPr>
          <a:lstStyle/>
          <a:p>
            <a:pPr algn="ctr"/>
            <a:r>
              <a:rPr lang="nl-NL" sz="2400" dirty="0">
                <a:solidFill>
                  <a:schemeClr val="bg1"/>
                </a:solidFill>
                <a:latin typeface="Tunga" panose="020B0502040204020203" pitchFamily="34" charset="0"/>
                <a:cs typeface="Tunga" panose="020B0502040204020203" pitchFamily="34" charset="0"/>
              </a:rPr>
              <a:t>No container #</a:t>
            </a:r>
          </a:p>
        </p:txBody>
      </p:sp>
      <p:sp>
        <p:nvSpPr>
          <p:cNvPr id="23" name="TextBox 22">
            <a:hlinkClick r:id="rId2" action="ppaction://hlinksldjump"/>
          </p:cNvPr>
          <p:cNvSpPr txBox="1"/>
          <p:nvPr/>
        </p:nvSpPr>
        <p:spPr>
          <a:xfrm>
            <a:off x="3534409" y="483172"/>
            <a:ext cx="2396222" cy="461665"/>
          </a:xfrm>
          <a:prstGeom prst="rect">
            <a:avLst/>
          </a:prstGeom>
          <a:noFill/>
          <a:effectLst>
            <a:outerShdw blurRad="50800" dist="38100" dir="2700000" algn="tl" rotWithShape="0">
              <a:prstClr val="black">
                <a:alpha val="40000"/>
              </a:prstClr>
            </a:outerShdw>
          </a:effectLst>
        </p:spPr>
        <p:txBody>
          <a:bodyPr wrap="square" rtlCol="0">
            <a:spAutoFit/>
          </a:bodyPr>
          <a:lstStyle/>
          <a:p>
            <a:pPr algn="ctr"/>
            <a:r>
              <a:rPr lang="nl-NL" sz="2400" dirty="0">
                <a:solidFill>
                  <a:schemeClr val="bg1"/>
                </a:solidFill>
                <a:latin typeface="Tunga" panose="020B0502040204020203" pitchFamily="34" charset="0"/>
                <a:cs typeface="Tunga" panose="020B0502040204020203" pitchFamily="34" charset="0"/>
              </a:rPr>
              <a:t>Container #</a:t>
            </a:r>
          </a:p>
        </p:txBody>
      </p:sp>
      <p:sp>
        <p:nvSpPr>
          <p:cNvPr id="25" name="TextBox 24"/>
          <p:cNvSpPr txBox="1"/>
          <p:nvPr/>
        </p:nvSpPr>
        <p:spPr>
          <a:xfrm>
            <a:off x="6031176" y="483172"/>
            <a:ext cx="2350824" cy="461665"/>
          </a:xfrm>
          <a:prstGeom prst="rect">
            <a:avLst/>
          </a:prstGeom>
          <a:solidFill>
            <a:schemeClr val="bg2"/>
          </a:solidFill>
          <a:effectLst>
            <a:outerShdw blurRad="50800" dist="38100" dir="2700000" algn="tl" rotWithShape="0">
              <a:prstClr val="black">
                <a:alpha val="40000"/>
              </a:prstClr>
            </a:outerShdw>
          </a:effectLst>
        </p:spPr>
        <p:txBody>
          <a:bodyPr wrap="square" rtlCol="0">
            <a:spAutoFit/>
          </a:bodyPr>
          <a:lstStyle/>
          <a:p>
            <a:pPr algn="ctr"/>
            <a:r>
              <a:rPr lang="nl-NL" sz="2400" dirty="0">
                <a:solidFill>
                  <a:schemeClr val="bg1">
                    <a:lumMod val="50000"/>
                  </a:schemeClr>
                </a:solidFill>
                <a:latin typeface="Tunga" panose="020B0502040204020203" pitchFamily="34" charset="0"/>
                <a:cs typeface="Tunga" panose="020B0502040204020203" pitchFamily="34" charset="0"/>
              </a:rPr>
              <a:t>Administrative data</a:t>
            </a:r>
          </a:p>
        </p:txBody>
      </p:sp>
      <p:sp>
        <p:nvSpPr>
          <p:cNvPr id="16" name="Title 1"/>
          <p:cNvSpPr>
            <a:spLocks noGrp="1"/>
          </p:cNvSpPr>
          <p:nvPr>
            <p:ph type="title"/>
          </p:nvPr>
        </p:nvSpPr>
        <p:spPr>
          <a:xfrm>
            <a:off x="8763000" y="6400800"/>
            <a:ext cx="1905000" cy="381000"/>
          </a:xfrm>
        </p:spPr>
        <p:txBody>
          <a:bodyPr>
            <a:normAutofit/>
          </a:bodyPr>
          <a:lstStyle/>
          <a:p>
            <a:r>
              <a:rPr lang="nl-NL" sz="800" dirty="0"/>
              <a:t>Menu option </a:t>
            </a:r>
            <a:r>
              <a:rPr lang="nl-NL" sz="800" dirty="0" err="1"/>
              <a:t>administrative</a:t>
            </a:r>
            <a:r>
              <a:rPr lang="nl-NL" sz="800" dirty="0"/>
              <a:t> data</a:t>
            </a:r>
          </a:p>
        </p:txBody>
      </p:sp>
      <p:sp>
        <p:nvSpPr>
          <p:cNvPr id="7" name="TextBox 6">
            <a:hlinkClick r:id="rId3" action="ppaction://hlinksldjump"/>
          </p:cNvPr>
          <p:cNvSpPr txBox="1"/>
          <p:nvPr/>
        </p:nvSpPr>
        <p:spPr>
          <a:xfrm>
            <a:off x="8540088" y="469481"/>
            <a:ext cx="2350824" cy="461665"/>
          </a:xfrm>
          <a:prstGeom prst="rect">
            <a:avLst/>
          </a:prstGeom>
          <a:noFill/>
          <a:effectLst>
            <a:outerShdw blurRad="50800" dist="38100" dir="2700000" algn="tl" rotWithShape="0">
              <a:prstClr val="black">
                <a:alpha val="40000"/>
              </a:prstClr>
            </a:outerShdw>
          </a:effectLst>
        </p:spPr>
        <p:txBody>
          <a:bodyPr wrap="square" rtlCol="0">
            <a:spAutoFit/>
          </a:bodyPr>
          <a:lstStyle/>
          <a:p>
            <a:pPr algn="ctr"/>
            <a:r>
              <a:rPr lang="nl-NL" sz="2400" dirty="0">
                <a:solidFill>
                  <a:schemeClr val="bg1"/>
                </a:solidFill>
                <a:latin typeface="Tunga" panose="020B0502040204020203" pitchFamily="34" charset="0"/>
                <a:cs typeface="Tunga" panose="020B0502040204020203" pitchFamily="34" charset="0"/>
              </a:rPr>
              <a:t>Profile</a:t>
            </a:r>
          </a:p>
        </p:txBody>
      </p:sp>
      <p:sp>
        <p:nvSpPr>
          <p:cNvPr id="8" name="TextBox 7">
            <a:hlinkClick r:id="rId4" action="ppaction://hlinksldjump"/>
          </p:cNvPr>
          <p:cNvSpPr txBox="1"/>
          <p:nvPr/>
        </p:nvSpPr>
        <p:spPr>
          <a:xfrm>
            <a:off x="6716976" y="1242940"/>
            <a:ext cx="2350824" cy="461665"/>
          </a:xfrm>
          <a:prstGeom prst="rect">
            <a:avLst/>
          </a:prstGeom>
          <a:noFill/>
          <a:effectLst>
            <a:outerShdw blurRad="50800" dist="38100" dir="2700000" algn="tl" rotWithShape="0">
              <a:prstClr val="black">
                <a:alpha val="40000"/>
              </a:prstClr>
            </a:outerShdw>
          </a:effectLst>
        </p:spPr>
        <p:txBody>
          <a:bodyPr wrap="square" rtlCol="0">
            <a:spAutoFit/>
          </a:bodyPr>
          <a:lstStyle/>
          <a:p>
            <a:r>
              <a:rPr lang="nl-NL" sz="2400" dirty="0">
                <a:solidFill>
                  <a:schemeClr val="bg1"/>
                </a:solidFill>
                <a:latin typeface="Tunga" panose="020B0502040204020203" pitchFamily="34" charset="0"/>
                <a:cs typeface="Tunga" panose="020B0502040204020203" pitchFamily="34" charset="0"/>
              </a:rPr>
              <a:t>Carriers</a:t>
            </a:r>
          </a:p>
        </p:txBody>
      </p:sp>
      <p:sp>
        <p:nvSpPr>
          <p:cNvPr id="9" name="TextBox 8">
            <a:hlinkClick r:id="rId5" action="ppaction://hlinksldjump"/>
          </p:cNvPr>
          <p:cNvSpPr txBox="1"/>
          <p:nvPr/>
        </p:nvSpPr>
        <p:spPr>
          <a:xfrm>
            <a:off x="6716976" y="1748135"/>
            <a:ext cx="2350824" cy="461665"/>
          </a:xfrm>
          <a:prstGeom prst="rect">
            <a:avLst/>
          </a:prstGeom>
          <a:noFill/>
          <a:effectLst>
            <a:outerShdw blurRad="50800" dist="38100" dir="2700000" algn="tl" rotWithShape="0">
              <a:prstClr val="black">
                <a:alpha val="40000"/>
              </a:prstClr>
            </a:outerShdw>
          </a:effectLst>
        </p:spPr>
        <p:txBody>
          <a:bodyPr wrap="square" rtlCol="0">
            <a:spAutoFit/>
          </a:bodyPr>
          <a:lstStyle/>
          <a:p>
            <a:r>
              <a:rPr lang="nl-NL" sz="2400" dirty="0">
                <a:solidFill>
                  <a:schemeClr val="bg1"/>
                </a:solidFill>
                <a:latin typeface="Tunga" panose="020B0502040204020203" pitchFamily="34" charset="0"/>
                <a:cs typeface="Tunga" panose="020B0502040204020203" pitchFamily="34" charset="0"/>
              </a:rPr>
              <a:t>Terminals</a:t>
            </a:r>
          </a:p>
        </p:txBody>
      </p:sp>
      <p:pic>
        <p:nvPicPr>
          <p:cNvPr id="10" name="Picture 6" descr="http://thumb9.shutterstock.com/display_pic_with_logo/382021/377562832/stock-photo-container-ship-isolated-on-white-background-377562832.jpg"/>
          <p:cNvPicPr>
            <a:picLocks noChangeAspect="1" noChangeArrowheads="1"/>
          </p:cNvPicPr>
          <p:nvPr/>
        </p:nvPicPr>
        <p:blipFill>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flipH="1">
            <a:off x="6248400" y="1301750"/>
            <a:ext cx="443367" cy="296563"/>
          </a:xfrm>
          <a:prstGeom prst="rect">
            <a:avLst/>
          </a:prstGeom>
          <a:noFill/>
          <a:extLst>
            <a:ext uri="{909E8E84-426E-40DD-AFC4-6F175D3DCCD1}">
              <a14:hiddenFill xmlns:a14="http://schemas.microsoft.com/office/drawing/2010/main">
                <a:solidFill>
                  <a:srgbClr val="FFFFFF"/>
                </a:solidFill>
              </a14:hiddenFill>
            </a:ext>
          </a:extLst>
        </p:spPr>
      </p:pic>
      <p:sp>
        <p:nvSpPr>
          <p:cNvPr id="11" name="TextBox 10">
            <a:hlinkClick r:id="rId7" action="ppaction://hlinksldjump"/>
          </p:cNvPr>
          <p:cNvSpPr txBox="1"/>
          <p:nvPr/>
        </p:nvSpPr>
        <p:spPr>
          <a:xfrm>
            <a:off x="6751612" y="2207491"/>
            <a:ext cx="2350824" cy="461665"/>
          </a:xfrm>
          <a:prstGeom prst="rect">
            <a:avLst/>
          </a:prstGeom>
          <a:noFill/>
          <a:effectLst>
            <a:outerShdw blurRad="50800" dist="38100" dir="2700000" algn="tl" rotWithShape="0">
              <a:prstClr val="black">
                <a:alpha val="40000"/>
              </a:prstClr>
            </a:outerShdw>
          </a:effectLst>
        </p:spPr>
        <p:txBody>
          <a:bodyPr wrap="square" rtlCol="0">
            <a:spAutoFit/>
          </a:bodyPr>
          <a:lstStyle/>
          <a:p>
            <a:r>
              <a:rPr lang="nl-NL" sz="2400" dirty="0" err="1">
                <a:solidFill>
                  <a:schemeClr val="bg1"/>
                </a:solidFill>
                <a:latin typeface="Tunga" panose="020B0502040204020203" pitchFamily="34" charset="0"/>
                <a:cs typeface="Tunga" panose="020B0502040204020203" pitchFamily="34" charset="0"/>
              </a:rPr>
              <a:t>Trucking</a:t>
            </a:r>
            <a:endParaRPr lang="nl-NL" sz="2400" dirty="0">
              <a:solidFill>
                <a:schemeClr val="bg1"/>
              </a:solidFill>
              <a:latin typeface="Tunga" panose="020B0502040204020203" pitchFamily="34" charset="0"/>
              <a:cs typeface="Tunga" panose="020B0502040204020203" pitchFamily="34" charset="0"/>
            </a:endParaRPr>
          </a:p>
        </p:txBody>
      </p:sp>
      <p:sp>
        <p:nvSpPr>
          <p:cNvPr id="2" name="Slide Number Placeholder 1"/>
          <p:cNvSpPr>
            <a:spLocks noGrp="1"/>
          </p:cNvSpPr>
          <p:nvPr>
            <p:ph type="sldNum" sz="quarter" idx="12"/>
          </p:nvPr>
        </p:nvSpPr>
        <p:spPr/>
        <p:txBody>
          <a:bodyPr/>
          <a:lstStyle/>
          <a:p>
            <a:fld id="{B6F15528-21DE-4FAA-801E-634DDDAF4B2B}" type="slidenum">
              <a:rPr lang="en-US" smtClean="0"/>
              <a:pPr/>
              <a:t>62</a:t>
            </a:fld>
            <a:endParaRPr lang="en-US"/>
          </a:p>
        </p:txBody>
      </p:sp>
      <p:pic>
        <p:nvPicPr>
          <p:cNvPr id="12" name="Picture 24" descr="C:\Users\ardjan.cieremans\AppData\Local\Microsoft\Windows\Temporary Internet Files\Content.IE5\PGGIP8PT\98953919[1].jpg">
            <a:hlinkClick r:id="rId5" action="ppaction://hlinksldjump"/>
          </p:cNvPr>
          <p:cNvPicPr>
            <a:picLocks noChangeAspect="1" noChangeArrowheads="1"/>
          </p:cNvPicPr>
          <p:nvPr/>
        </p:nvPicPr>
        <p:blipFill>
          <a:blip r:embed="rId8"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bwMode="auto">
          <a:xfrm>
            <a:off x="6248400" y="1718192"/>
            <a:ext cx="499121" cy="383007"/>
          </a:xfrm>
          <a:prstGeom prst="rect">
            <a:avLst/>
          </a:prstGeom>
          <a:noFill/>
          <a:extLst>
            <a:ext uri="{909E8E84-426E-40DD-AFC4-6F175D3DCCD1}">
              <a14:hiddenFill xmlns:a14="http://schemas.microsoft.com/office/drawing/2010/main">
                <a:solidFill>
                  <a:srgbClr val="FFFFFF"/>
                </a:solidFill>
              </a14:hiddenFill>
            </a:ext>
          </a:extLst>
        </p:spPr>
      </p:pic>
      <p:sp useBgFill="1">
        <p:nvSpPr>
          <p:cNvPr id="3" name="Rectangle 2"/>
          <p:cNvSpPr/>
          <p:nvPr/>
        </p:nvSpPr>
        <p:spPr>
          <a:xfrm>
            <a:off x="6290321" y="2033770"/>
            <a:ext cx="457200" cy="15875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a:p>
        </p:txBody>
      </p:sp>
      <p:sp useBgFill="1">
        <p:nvSpPr>
          <p:cNvPr id="15" name="Rectangle 14"/>
          <p:cNvSpPr/>
          <p:nvPr/>
        </p:nvSpPr>
        <p:spPr>
          <a:xfrm>
            <a:off x="6218594" y="1548035"/>
            <a:ext cx="457200" cy="15875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a:p>
        </p:txBody>
      </p:sp>
      <p:pic>
        <p:nvPicPr>
          <p:cNvPr id="17" name="Picture 27" descr="http://www.art-saloon.ru/big/item_5769.jpg"/>
          <p:cNvPicPr>
            <a:picLocks noChangeAspect="1" noChangeArrowheads="1"/>
          </p:cNvPicPr>
          <p:nvPr/>
        </p:nvPicPr>
        <p:blipFill>
          <a:blip r:embed="rId9"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bwMode="auto">
          <a:xfrm>
            <a:off x="6245407" y="2298811"/>
            <a:ext cx="502114" cy="18879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09153733"/>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TextBox 21"/>
          <p:cNvSpPr txBox="1"/>
          <p:nvPr/>
        </p:nvSpPr>
        <p:spPr>
          <a:xfrm>
            <a:off x="1528864" y="483172"/>
            <a:ext cx="1905000" cy="461665"/>
          </a:xfrm>
          <a:prstGeom prst="rect">
            <a:avLst/>
          </a:prstGeom>
          <a:noFill/>
          <a:effectLst>
            <a:outerShdw blurRad="50800" dist="38100" dir="2700000" algn="tl" rotWithShape="0">
              <a:prstClr val="black">
                <a:alpha val="40000"/>
              </a:prstClr>
            </a:outerShdw>
          </a:effectLst>
        </p:spPr>
        <p:txBody>
          <a:bodyPr wrap="square" rtlCol="0">
            <a:spAutoFit/>
          </a:bodyPr>
          <a:lstStyle/>
          <a:p>
            <a:pPr algn="ctr"/>
            <a:r>
              <a:rPr lang="nl-NL" sz="2400" dirty="0">
                <a:solidFill>
                  <a:schemeClr val="bg1"/>
                </a:solidFill>
                <a:latin typeface="Tunga" panose="020B0502040204020203" pitchFamily="34" charset="0"/>
                <a:cs typeface="Tunga" panose="020B0502040204020203" pitchFamily="34" charset="0"/>
              </a:rPr>
              <a:t>No container #</a:t>
            </a:r>
          </a:p>
        </p:txBody>
      </p:sp>
      <p:sp>
        <p:nvSpPr>
          <p:cNvPr id="23" name="TextBox 22">
            <a:hlinkClick r:id="rId2" action="ppaction://hlinksldjump"/>
          </p:cNvPr>
          <p:cNvSpPr txBox="1"/>
          <p:nvPr/>
        </p:nvSpPr>
        <p:spPr>
          <a:xfrm>
            <a:off x="3534409" y="483172"/>
            <a:ext cx="2396222" cy="461665"/>
          </a:xfrm>
          <a:prstGeom prst="rect">
            <a:avLst/>
          </a:prstGeom>
          <a:noFill/>
          <a:effectLst>
            <a:outerShdw blurRad="50800" dist="38100" dir="2700000" algn="tl" rotWithShape="0">
              <a:prstClr val="black">
                <a:alpha val="40000"/>
              </a:prstClr>
            </a:outerShdw>
          </a:effectLst>
        </p:spPr>
        <p:txBody>
          <a:bodyPr wrap="square" rtlCol="0">
            <a:spAutoFit/>
          </a:bodyPr>
          <a:lstStyle/>
          <a:p>
            <a:pPr algn="ctr"/>
            <a:r>
              <a:rPr lang="nl-NL" sz="2400" dirty="0">
                <a:solidFill>
                  <a:schemeClr val="bg1"/>
                </a:solidFill>
                <a:latin typeface="Tunga" panose="020B0502040204020203" pitchFamily="34" charset="0"/>
                <a:cs typeface="Tunga" panose="020B0502040204020203" pitchFamily="34" charset="0"/>
              </a:rPr>
              <a:t>Container #</a:t>
            </a:r>
          </a:p>
        </p:txBody>
      </p:sp>
      <p:sp>
        <p:nvSpPr>
          <p:cNvPr id="25" name="TextBox 24">
            <a:hlinkClick r:id="rId3" action="ppaction://hlinksldjump"/>
          </p:cNvPr>
          <p:cNvSpPr txBox="1"/>
          <p:nvPr/>
        </p:nvSpPr>
        <p:spPr>
          <a:xfrm>
            <a:off x="6031176" y="483172"/>
            <a:ext cx="2350824" cy="461665"/>
          </a:xfrm>
          <a:prstGeom prst="rect">
            <a:avLst/>
          </a:prstGeom>
          <a:noFill/>
          <a:effectLst>
            <a:outerShdw blurRad="50800" dist="38100" dir="2700000" algn="tl" rotWithShape="0">
              <a:prstClr val="black">
                <a:alpha val="40000"/>
              </a:prstClr>
            </a:outerShdw>
          </a:effectLst>
        </p:spPr>
        <p:txBody>
          <a:bodyPr wrap="square" rtlCol="0">
            <a:spAutoFit/>
          </a:bodyPr>
          <a:lstStyle/>
          <a:p>
            <a:pPr algn="ctr"/>
            <a:r>
              <a:rPr lang="nl-NL" sz="2400" dirty="0">
                <a:solidFill>
                  <a:schemeClr val="bg1"/>
                </a:solidFill>
                <a:latin typeface="Tunga" panose="020B0502040204020203" pitchFamily="34" charset="0"/>
                <a:cs typeface="Tunga" panose="020B0502040204020203" pitchFamily="34" charset="0"/>
              </a:rPr>
              <a:t>Administrative data</a:t>
            </a:r>
          </a:p>
        </p:txBody>
      </p:sp>
      <p:sp>
        <p:nvSpPr>
          <p:cNvPr id="16" name="Title 1"/>
          <p:cNvSpPr>
            <a:spLocks noGrp="1"/>
          </p:cNvSpPr>
          <p:nvPr>
            <p:ph type="title"/>
          </p:nvPr>
        </p:nvSpPr>
        <p:spPr>
          <a:xfrm>
            <a:off x="8763000" y="6400800"/>
            <a:ext cx="1905000" cy="381000"/>
          </a:xfrm>
        </p:spPr>
        <p:txBody>
          <a:bodyPr>
            <a:normAutofit/>
          </a:bodyPr>
          <a:lstStyle/>
          <a:p>
            <a:r>
              <a:rPr lang="nl-NL" sz="800" dirty="0"/>
              <a:t>Menu option </a:t>
            </a:r>
            <a:r>
              <a:rPr lang="nl-NL" sz="800" dirty="0" err="1"/>
              <a:t>administrative</a:t>
            </a:r>
            <a:r>
              <a:rPr lang="nl-NL" sz="800" dirty="0"/>
              <a:t> data</a:t>
            </a:r>
          </a:p>
        </p:txBody>
      </p:sp>
      <p:sp>
        <p:nvSpPr>
          <p:cNvPr id="6" name="TextBox 5"/>
          <p:cNvSpPr txBox="1"/>
          <p:nvPr/>
        </p:nvSpPr>
        <p:spPr>
          <a:xfrm>
            <a:off x="8749145" y="483171"/>
            <a:ext cx="2350824" cy="461665"/>
          </a:xfrm>
          <a:prstGeom prst="rect">
            <a:avLst/>
          </a:prstGeom>
          <a:solidFill>
            <a:schemeClr val="bg2"/>
          </a:solidFill>
          <a:effectLst>
            <a:outerShdw blurRad="50800" dist="38100" dir="2700000" algn="tl" rotWithShape="0">
              <a:prstClr val="black">
                <a:alpha val="40000"/>
              </a:prstClr>
            </a:outerShdw>
          </a:effectLst>
        </p:spPr>
        <p:txBody>
          <a:bodyPr wrap="square" rtlCol="0">
            <a:spAutoFit/>
          </a:bodyPr>
          <a:lstStyle/>
          <a:p>
            <a:pPr algn="ctr"/>
            <a:r>
              <a:rPr lang="nl-NL" sz="2400" dirty="0">
                <a:solidFill>
                  <a:schemeClr val="bg1">
                    <a:lumMod val="50000"/>
                  </a:schemeClr>
                </a:solidFill>
                <a:latin typeface="Tunga" panose="020B0502040204020203" pitchFamily="34" charset="0"/>
                <a:cs typeface="Tunga" panose="020B0502040204020203" pitchFamily="34" charset="0"/>
              </a:rPr>
              <a:t>Profile</a:t>
            </a:r>
          </a:p>
        </p:txBody>
      </p:sp>
      <p:sp>
        <p:nvSpPr>
          <p:cNvPr id="2" name="Slide Number Placeholder 1"/>
          <p:cNvSpPr>
            <a:spLocks noGrp="1"/>
          </p:cNvSpPr>
          <p:nvPr>
            <p:ph type="sldNum" sz="quarter" idx="12"/>
          </p:nvPr>
        </p:nvSpPr>
        <p:spPr/>
        <p:txBody>
          <a:bodyPr/>
          <a:lstStyle/>
          <a:p>
            <a:fld id="{B6F15528-21DE-4FAA-801E-634DDDAF4B2B}" type="slidenum">
              <a:rPr lang="en-US" smtClean="0"/>
              <a:pPr/>
              <a:t>63</a:t>
            </a:fld>
            <a:endParaRPr lang="en-US"/>
          </a:p>
        </p:txBody>
      </p:sp>
    </p:spTree>
    <p:extLst>
      <p:ext uri="{BB962C8B-B14F-4D97-AF65-F5344CB8AC3E}">
        <p14:creationId xmlns:p14="http://schemas.microsoft.com/office/powerpoint/2010/main" val="2676713083"/>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533400" y="838200"/>
            <a:ext cx="11277600" cy="5562600"/>
          </a:xfrm>
          <a:prstGeom prst="rect">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a:p>
        </p:txBody>
      </p:sp>
      <p:sp>
        <p:nvSpPr>
          <p:cNvPr id="16" name="Title 1"/>
          <p:cNvSpPr>
            <a:spLocks noGrp="1"/>
          </p:cNvSpPr>
          <p:nvPr>
            <p:ph type="title"/>
          </p:nvPr>
        </p:nvSpPr>
        <p:spPr>
          <a:xfrm>
            <a:off x="8763000" y="6400800"/>
            <a:ext cx="1905000" cy="381000"/>
          </a:xfrm>
        </p:spPr>
        <p:txBody>
          <a:bodyPr>
            <a:normAutofit/>
          </a:bodyPr>
          <a:lstStyle/>
          <a:p>
            <a:r>
              <a:rPr lang="nl-NL" sz="800" dirty="0"/>
              <a:t>Administration carriers 1</a:t>
            </a:r>
          </a:p>
        </p:txBody>
      </p:sp>
      <p:pic>
        <p:nvPicPr>
          <p:cNvPr id="10" name="Picture 5" descr="d:\Users\ardjan.cieremans\Desktop\carriers\MSC.p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231572" y="5418664"/>
            <a:ext cx="263145" cy="228634"/>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6" descr="d:\Users\ardjan.cieremans\Desktop\carriers\China shipping.pn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955073" y="1840715"/>
            <a:ext cx="539644" cy="358374"/>
          </a:xfrm>
          <a:prstGeom prst="rect">
            <a:avLst/>
          </a:prstGeom>
          <a:noFill/>
          <a:extLst>
            <a:ext uri="{909E8E84-426E-40DD-AFC4-6F175D3DCCD1}">
              <a14:hiddenFill xmlns:a14="http://schemas.microsoft.com/office/drawing/2010/main">
                <a:solidFill>
                  <a:srgbClr val="FFFFFF"/>
                </a:solidFill>
              </a14:hiddenFill>
            </a:ext>
          </a:extLst>
        </p:spPr>
      </p:pic>
      <p:pic>
        <p:nvPicPr>
          <p:cNvPr id="12" name="Picture 7" descr="d:\Users\ardjan.cieremans\Desktop\carriers\CSAV.pn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066800" y="2748986"/>
            <a:ext cx="468958" cy="308125"/>
          </a:xfrm>
          <a:prstGeom prst="rect">
            <a:avLst/>
          </a:prstGeom>
          <a:noFill/>
          <a:extLst>
            <a:ext uri="{909E8E84-426E-40DD-AFC4-6F175D3DCCD1}">
              <a14:hiddenFill xmlns:a14="http://schemas.microsoft.com/office/drawing/2010/main">
                <a:solidFill>
                  <a:srgbClr val="FFFFFF"/>
                </a:solidFill>
              </a14:hiddenFill>
            </a:ext>
          </a:extLst>
        </p:spPr>
      </p:pic>
      <p:pic>
        <p:nvPicPr>
          <p:cNvPr id="15" name="Picture 10" descr="d:\Users\ardjan.cieremans\Desktop\carriers\download.png"/>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926171" y="3963638"/>
            <a:ext cx="750215" cy="149149"/>
          </a:xfrm>
          <a:prstGeom prst="rect">
            <a:avLst/>
          </a:prstGeom>
          <a:noFill/>
          <a:extLst>
            <a:ext uri="{909E8E84-426E-40DD-AFC4-6F175D3DCCD1}">
              <a14:hiddenFill xmlns:a14="http://schemas.microsoft.com/office/drawing/2010/main">
                <a:solidFill>
                  <a:srgbClr val="FFFFFF"/>
                </a:solidFill>
              </a14:hiddenFill>
            </a:ext>
          </a:extLst>
        </p:spPr>
      </p:pic>
      <p:pic>
        <p:nvPicPr>
          <p:cNvPr id="17" name="Picture 12" descr="d:\Users\ardjan.cieremans\Desktop\carriers\hanjin.jpg"/>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1110786" y="3677647"/>
            <a:ext cx="359017" cy="201049"/>
          </a:xfrm>
          <a:prstGeom prst="rect">
            <a:avLst/>
          </a:prstGeom>
          <a:noFill/>
          <a:extLst>
            <a:ext uri="{909E8E84-426E-40DD-AFC4-6F175D3DCCD1}">
              <a14:hiddenFill xmlns:a14="http://schemas.microsoft.com/office/drawing/2010/main">
                <a:solidFill>
                  <a:srgbClr val="FFFFFF"/>
                </a:solidFill>
              </a14:hiddenFill>
            </a:ext>
          </a:extLst>
        </p:spPr>
      </p:pic>
      <p:pic>
        <p:nvPicPr>
          <p:cNvPr id="18" name="Picture 13" descr="d:\Users\ardjan.cieremans\Desktop\carriers\hapag lloyd.jpg"/>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874379" y="3074817"/>
            <a:ext cx="853800" cy="172794"/>
          </a:xfrm>
          <a:prstGeom prst="rect">
            <a:avLst/>
          </a:prstGeom>
          <a:noFill/>
          <a:extLst>
            <a:ext uri="{909E8E84-426E-40DD-AFC4-6F175D3DCCD1}">
              <a14:hiddenFill xmlns:a14="http://schemas.microsoft.com/office/drawing/2010/main">
                <a:solidFill>
                  <a:srgbClr val="FFFFFF"/>
                </a:solidFill>
              </a14:hiddenFill>
            </a:ext>
          </a:extLst>
        </p:spPr>
      </p:pic>
      <p:pic>
        <p:nvPicPr>
          <p:cNvPr id="27" name="Picture 20" descr="d:\Users\ardjan.cieremans\Desktop\carriers\Kline.png"/>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965310" y="4534867"/>
            <a:ext cx="709903" cy="164174"/>
          </a:xfrm>
          <a:prstGeom prst="rect">
            <a:avLst/>
          </a:prstGeom>
          <a:noFill/>
          <a:extLst>
            <a:ext uri="{909E8E84-426E-40DD-AFC4-6F175D3DCCD1}">
              <a14:hiddenFill xmlns:a14="http://schemas.microsoft.com/office/drawing/2010/main">
                <a:solidFill>
                  <a:srgbClr val="FFFFFF"/>
                </a:solidFill>
              </a14:hiddenFill>
            </a:ext>
          </a:extLst>
        </p:spPr>
      </p:pic>
      <p:pic>
        <p:nvPicPr>
          <p:cNvPr id="28" name="Picture 21" descr="d:\Users\ardjan.cieremans\Desktop\carriers\Hamburg sud.jpg"/>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955073" y="3357795"/>
            <a:ext cx="730380" cy="165011"/>
          </a:xfrm>
          <a:prstGeom prst="rect">
            <a:avLst/>
          </a:prstGeom>
          <a:noFill/>
          <a:extLst>
            <a:ext uri="{909E8E84-426E-40DD-AFC4-6F175D3DCCD1}">
              <a14:hiddenFill xmlns:a14="http://schemas.microsoft.com/office/drawing/2010/main">
                <a:solidFill>
                  <a:srgbClr val="FFFFFF"/>
                </a:solidFill>
              </a14:hiddenFill>
            </a:ext>
          </a:extLst>
        </p:spPr>
      </p:pic>
      <p:pic>
        <p:nvPicPr>
          <p:cNvPr id="30" name="Picture 23" descr="d:\Users\ardjan.cieremans\Desktop\carriers\COSCO.jpg"/>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1132791" y="2461730"/>
            <a:ext cx="315009" cy="257735"/>
          </a:xfrm>
          <a:prstGeom prst="rect">
            <a:avLst/>
          </a:prstGeom>
          <a:noFill/>
          <a:extLst>
            <a:ext uri="{909E8E84-426E-40DD-AFC4-6F175D3DCCD1}">
              <a14:hiddenFill xmlns:a14="http://schemas.microsoft.com/office/drawing/2010/main">
                <a:solidFill>
                  <a:srgbClr val="FFFFFF"/>
                </a:solidFill>
              </a14:hiddenFill>
            </a:ext>
          </a:extLst>
        </p:spPr>
      </p:pic>
      <p:pic>
        <p:nvPicPr>
          <p:cNvPr id="31" name="Picture 24" descr="d:\Users\ardjan.cieremans\Desktop\carriers\NYK.png"/>
          <p:cNvPicPr>
            <a:picLocks noChangeAspect="1" noChangeArrowheads="1"/>
          </p:cNvPicPr>
          <p:nvPr/>
        </p:nvPicPr>
        <p:blipFill>
          <a:blip r:embed="rId11" cstate="print">
            <a:extLst>
              <a:ext uri="{28A0092B-C50C-407E-A947-70E740481C1C}">
                <a14:useLocalDpi xmlns:a14="http://schemas.microsoft.com/office/drawing/2010/main" val="0"/>
              </a:ext>
            </a:extLst>
          </a:blip>
          <a:srcRect/>
          <a:stretch>
            <a:fillRect/>
          </a:stretch>
        </p:blipFill>
        <p:spPr bwMode="auto">
          <a:xfrm>
            <a:off x="1044435" y="5955060"/>
            <a:ext cx="530028" cy="304545"/>
          </a:xfrm>
          <a:prstGeom prst="rect">
            <a:avLst/>
          </a:prstGeom>
          <a:noFill/>
          <a:extLst>
            <a:ext uri="{909E8E84-426E-40DD-AFC4-6F175D3DCCD1}">
              <a14:hiddenFill xmlns:a14="http://schemas.microsoft.com/office/drawing/2010/main">
                <a:solidFill>
                  <a:srgbClr val="FFFFFF"/>
                </a:solidFill>
              </a14:hiddenFill>
            </a:ext>
          </a:extLst>
        </p:spPr>
      </p:pic>
      <p:pic>
        <p:nvPicPr>
          <p:cNvPr id="33" name="Picture 4" descr="d:\Users\ardjan.cieremans\Desktop\carriers\Maersk.png"/>
          <p:cNvPicPr>
            <a:picLocks noChangeAspect="1" noChangeArrowheads="1"/>
          </p:cNvPicPr>
          <p:nvPr/>
        </p:nvPicPr>
        <p:blipFill>
          <a:blip r:embed="rId12" cstate="print">
            <a:extLst>
              <a:ext uri="{28A0092B-C50C-407E-A947-70E740481C1C}">
                <a14:useLocalDpi xmlns:a14="http://schemas.microsoft.com/office/drawing/2010/main" val="0"/>
              </a:ext>
            </a:extLst>
          </a:blip>
          <a:srcRect/>
          <a:stretch>
            <a:fillRect/>
          </a:stretch>
        </p:blipFill>
        <p:spPr bwMode="auto">
          <a:xfrm>
            <a:off x="916772" y="4833550"/>
            <a:ext cx="785227" cy="181206"/>
          </a:xfrm>
          <a:prstGeom prst="rect">
            <a:avLst/>
          </a:prstGeom>
          <a:noFill/>
          <a:extLst>
            <a:ext uri="{909E8E84-426E-40DD-AFC4-6F175D3DCCD1}">
              <a14:hiddenFill xmlns:a14="http://schemas.microsoft.com/office/drawing/2010/main">
                <a:solidFill>
                  <a:srgbClr val="FFFFFF"/>
                </a:solidFill>
              </a14:hiddenFill>
            </a:ext>
          </a:extLst>
        </p:spPr>
      </p:pic>
      <p:pic>
        <p:nvPicPr>
          <p:cNvPr id="34" name="Picture 9" descr="d:\Users\ardjan.cieremans\Desktop\carriers\download (1).png"/>
          <p:cNvPicPr>
            <a:picLocks noChangeAspect="1" noChangeArrowheads="1"/>
          </p:cNvPicPr>
          <p:nvPr/>
        </p:nvPicPr>
        <p:blipFill>
          <a:blip r:embed="rId13" cstate="print">
            <a:extLst>
              <a:ext uri="{28A0092B-C50C-407E-A947-70E740481C1C}">
                <a14:useLocalDpi xmlns:a14="http://schemas.microsoft.com/office/drawing/2010/main" val="0"/>
              </a:ext>
            </a:extLst>
          </a:blip>
          <a:srcRect/>
          <a:stretch>
            <a:fillRect/>
          </a:stretch>
        </p:blipFill>
        <p:spPr bwMode="auto">
          <a:xfrm>
            <a:off x="1066800" y="1597129"/>
            <a:ext cx="375540" cy="249904"/>
          </a:xfrm>
          <a:prstGeom prst="rect">
            <a:avLst/>
          </a:prstGeom>
          <a:noFill/>
          <a:extLst>
            <a:ext uri="{909E8E84-426E-40DD-AFC4-6F175D3DCCD1}">
              <a14:hiddenFill xmlns:a14="http://schemas.microsoft.com/office/drawing/2010/main">
                <a:solidFill>
                  <a:srgbClr val="FFFFFF"/>
                </a:solidFill>
              </a14:hiddenFill>
            </a:ext>
          </a:extLst>
        </p:spPr>
      </p:pic>
      <p:pic>
        <p:nvPicPr>
          <p:cNvPr id="35" name="Picture 14" descr="d:\Users\ardjan.cieremans\Desktop\carriers\hyundai.jpg"/>
          <p:cNvPicPr>
            <a:picLocks noChangeAspect="1" noChangeArrowheads="1"/>
          </p:cNvPicPr>
          <p:nvPr/>
        </p:nvPicPr>
        <p:blipFill>
          <a:blip r:embed="rId14" cstate="print">
            <a:extLst>
              <a:ext uri="{28A0092B-C50C-407E-A947-70E740481C1C}">
                <a14:useLocalDpi xmlns:a14="http://schemas.microsoft.com/office/drawing/2010/main" val="0"/>
              </a:ext>
            </a:extLst>
          </a:blip>
          <a:srcRect/>
          <a:stretch>
            <a:fillRect/>
          </a:stretch>
        </p:blipFill>
        <p:spPr bwMode="auto">
          <a:xfrm>
            <a:off x="1048303" y="4268319"/>
            <a:ext cx="543919" cy="119663"/>
          </a:xfrm>
          <a:prstGeom prst="rect">
            <a:avLst/>
          </a:prstGeom>
          <a:noFill/>
          <a:extLst>
            <a:ext uri="{909E8E84-426E-40DD-AFC4-6F175D3DCCD1}">
              <a14:hiddenFill xmlns:a14="http://schemas.microsoft.com/office/drawing/2010/main">
                <a:solidFill>
                  <a:srgbClr val="FFFFFF"/>
                </a:solidFill>
              </a14:hiddenFill>
            </a:ext>
          </a:extLst>
        </p:spPr>
      </p:pic>
      <p:pic>
        <p:nvPicPr>
          <p:cNvPr id="36" name="Picture 19" descr="d:\Users\ardjan.cieremans\Desktop\carriers\MOL.png"/>
          <p:cNvPicPr>
            <a:picLocks noChangeAspect="1" noChangeArrowheads="1"/>
          </p:cNvPicPr>
          <p:nvPr/>
        </p:nvPicPr>
        <p:blipFill>
          <a:blip r:embed="rId15" cstate="print">
            <a:extLst>
              <a:ext uri="{28A0092B-C50C-407E-A947-70E740481C1C}">
                <a14:useLocalDpi xmlns:a14="http://schemas.microsoft.com/office/drawing/2010/main" val="0"/>
              </a:ext>
            </a:extLst>
          </a:blip>
          <a:srcRect/>
          <a:stretch>
            <a:fillRect/>
          </a:stretch>
        </p:blipFill>
        <p:spPr bwMode="auto">
          <a:xfrm>
            <a:off x="1114488" y="5130825"/>
            <a:ext cx="427279" cy="161546"/>
          </a:xfrm>
          <a:prstGeom prst="rect">
            <a:avLst/>
          </a:prstGeom>
          <a:noFill/>
          <a:extLst>
            <a:ext uri="{909E8E84-426E-40DD-AFC4-6F175D3DCCD1}">
              <a14:hiddenFill xmlns:a14="http://schemas.microsoft.com/office/drawing/2010/main">
                <a:solidFill>
                  <a:srgbClr val="FFFFFF"/>
                </a:solidFill>
              </a14:hiddenFill>
            </a:ext>
          </a:extLst>
        </p:spPr>
      </p:pic>
      <p:pic>
        <p:nvPicPr>
          <p:cNvPr id="42" name="Picture 22" descr="d:\Users\ardjan.cieremans\Desktop\carriers\CMA.png"/>
          <p:cNvPicPr>
            <a:picLocks noChangeAspect="1" noChangeArrowheads="1"/>
          </p:cNvPicPr>
          <p:nvPr/>
        </p:nvPicPr>
        <p:blipFill>
          <a:blip r:embed="rId16" cstate="print">
            <a:extLst>
              <a:ext uri="{28A0092B-C50C-407E-A947-70E740481C1C}">
                <a14:useLocalDpi xmlns:a14="http://schemas.microsoft.com/office/drawing/2010/main" val="0"/>
              </a:ext>
            </a:extLst>
          </a:blip>
          <a:srcRect/>
          <a:stretch>
            <a:fillRect/>
          </a:stretch>
        </p:blipFill>
        <p:spPr bwMode="auto">
          <a:xfrm>
            <a:off x="1014423" y="2118822"/>
            <a:ext cx="480294" cy="358374"/>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46" name="Table 45"/>
          <p:cNvGraphicFramePr>
            <a:graphicFrameLocks noGrp="1"/>
          </p:cNvGraphicFramePr>
          <p:nvPr>
            <p:extLst>
              <p:ext uri="{D42A27DB-BD31-4B8C-83A1-F6EECF244321}">
                <p14:modId xmlns:p14="http://schemas.microsoft.com/office/powerpoint/2010/main" val="1173970385"/>
              </p:ext>
            </p:extLst>
          </p:nvPr>
        </p:nvGraphicFramePr>
        <p:xfrm>
          <a:off x="784505" y="1113395"/>
          <a:ext cx="10493096" cy="5128505"/>
        </p:xfrm>
        <a:graphic>
          <a:graphicData uri="http://schemas.openxmlformats.org/drawingml/2006/table">
            <a:tbl>
              <a:tblPr firstRow="1" bandRow="1">
                <a:tableStyleId>{9D7B26C5-4107-4FEC-AEDC-1716B250A1EF}</a:tableStyleId>
              </a:tblPr>
              <a:tblGrid>
                <a:gridCol w="1178660">
                  <a:extLst>
                    <a:ext uri="{9D8B030D-6E8A-4147-A177-3AD203B41FA5}">
                      <a16:colId xmlns:a16="http://schemas.microsoft.com/office/drawing/2014/main" val="20000"/>
                    </a:ext>
                  </a:extLst>
                </a:gridCol>
                <a:gridCol w="1036548">
                  <a:extLst>
                    <a:ext uri="{9D8B030D-6E8A-4147-A177-3AD203B41FA5}">
                      <a16:colId xmlns:a16="http://schemas.microsoft.com/office/drawing/2014/main" val="20001"/>
                    </a:ext>
                  </a:extLst>
                </a:gridCol>
                <a:gridCol w="816129">
                  <a:extLst>
                    <a:ext uri="{9D8B030D-6E8A-4147-A177-3AD203B41FA5}">
                      <a16:colId xmlns:a16="http://schemas.microsoft.com/office/drawing/2014/main" val="20002"/>
                    </a:ext>
                  </a:extLst>
                </a:gridCol>
                <a:gridCol w="1049310">
                  <a:extLst>
                    <a:ext uri="{9D8B030D-6E8A-4147-A177-3AD203B41FA5}">
                      <a16:colId xmlns:a16="http://schemas.microsoft.com/office/drawing/2014/main" val="20003"/>
                    </a:ext>
                  </a:extLst>
                </a:gridCol>
                <a:gridCol w="816129">
                  <a:extLst>
                    <a:ext uri="{9D8B030D-6E8A-4147-A177-3AD203B41FA5}">
                      <a16:colId xmlns:a16="http://schemas.microsoft.com/office/drawing/2014/main" val="20004"/>
                    </a:ext>
                  </a:extLst>
                </a:gridCol>
                <a:gridCol w="932720">
                  <a:extLst>
                    <a:ext uri="{9D8B030D-6E8A-4147-A177-3AD203B41FA5}">
                      <a16:colId xmlns:a16="http://schemas.microsoft.com/office/drawing/2014/main" val="20005"/>
                    </a:ext>
                  </a:extLst>
                </a:gridCol>
                <a:gridCol w="932720">
                  <a:extLst>
                    <a:ext uri="{9D8B030D-6E8A-4147-A177-3AD203B41FA5}">
                      <a16:colId xmlns:a16="http://schemas.microsoft.com/office/drawing/2014/main" val="4022721523"/>
                    </a:ext>
                  </a:extLst>
                </a:gridCol>
                <a:gridCol w="932720">
                  <a:extLst>
                    <a:ext uri="{9D8B030D-6E8A-4147-A177-3AD203B41FA5}">
                      <a16:colId xmlns:a16="http://schemas.microsoft.com/office/drawing/2014/main" val="230914856"/>
                    </a:ext>
                  </a:extLst>
                </a:gridCol>
                <a:gridCol w="932720">
                  <a:extLst>
                    <a:ext uri="{9D8B030D-6E8A-4147-A177-3AD203B41FA5}">
                      <a16:colId xmlns:a16="http://schemas.microsoft.com/office/drawing/2014/main" val="2078079976"/>
                    </a:ext>
                  </a:extLst>
                </a:gridCol>
                <a:gridCol w="932720">
                  <a:extLst>
                    <a:ext uri="{9D8B030D-6E8A-4147-A177-3AD203B41FA5}">
                      <a16:colId xmlns:a16="http://schemas.microsoft.com/office/drawing/2014/main" val="1923482770"/>
                    </a:ext>
                  </a:extLst>
                </a:gridCol>
                <a:gridCol w="932720">
                  <a:extLst>
                    <a:ext uri="{9D8B030D-6E8A-4147-A177-3AD203B41FA5}">
                      <a16:colId xmlns:a16="http://schemas.microsoft.com/office/drawing/2014/main" val="2614665109"/>
                    </a:ext>
                  </a:extLst>
                </a:gridCol>
              </a:tblGrid>
              <a:tr h="472841">
                <a:tc>
                  <a:txBody>
                    <a:bodyPr/>
                    <a:lstStyle/>
                    <a:p>
                      <a:r>
                        <a:rPr lang="nl-NL" sz="1000" i="1" dirty="0">
                          <a:solidFill>
                            <a:schemeClr val="bg1">
                              <a:lumMod val="50000"/>
                            </a:schemeClr>
                          </a:solidFill>
                          <a:latin typeface="Tunga" panose="020B0502040204020203" pitchFamily="34" charset="0"/>
                          <a:cs typeface="Tunga" panose="020B0502040204020203" pitchFamily="34" charset="0"/>
                        </a:rPr>
                        <a:t>Carrier</a:t>
                      </a:r>
                    </a:p>
                  </a:txBody>
                  <a:tcPr>
                    <a:lnL>
                      <a:noFill/>
                    </a:lnL>
                    <a:lnR>
                      <a:noFill/>
                    </a:lnR>
                    <a:lnT w="12700" cmpd="sng">
                      <a:noFill/>
                    </a:lnT>
                    <a:lnB w="12700" cmpd="sng">
                      <a:noFill/>
                    </a:lnB>
                    <a:lnTlToBr w="12700" cmpd="sng">
                      <a:noFill/>
                      <a:prstDash val="solid"/>
                    </a:lnTlToBr>
                    <a:lnBlToTr w="12700" cmpd="sng">
                      <a:noFill/>
                      <a:prstDash val="solid"/>
                    </a:lnBlToTr>
                  </a:tcPr>
                </a:tc>
                <a:tc>
                  <a:txBody>
                    <a:bodyPr/>
                    <a:lstStyle/>
                    <a:p>
                      <a:endParaRPr lang="nl-NL" sz="1000" i="1" dirty="0">
                        <a:solidFill>
                          <a:schemeClr val="bg1">
                            <a:lumMod val="50000"/>
                          </a:schemeClr>
                        </a:solidFill>
                        <a:latin typeface="Tunga" panose="020B0502040204020203" pitchFamily="34" charset="0"/>
                        <a:cs typeface="Tunga" panose="020B0502040204020203" pitchFamily="34" charset="0"/>
                      </a:endParaRPr>
                    </a:p>
                  </a:txBody>
                  <a:tcPr>
                    <a:lnL>
                      <a:noFill/>
                    </a:lnL>
                    <a:lnR>
                      <a:noFill/>
                    </a:lnR>
                    <a:lnT w="12700" cmpd="sng">
                      <a:noFill/>
                    </a:lnT>
                    <a:lnB w="12700" cmpd="sng">
                      <a:noFill/>
                    </a:lnB>
                    <a:lnTlToBr w="12700" cmpd="sng">
                      <a:noFill/>
                      <a:prstDash val="solid"/>
                    </a:lnTlToBr>
                    <a:lnBlToTr w="12700" cmpd="sng">
                      <a:noFill/>
                      <a:prstDash val="solid"/>
                    </a:lnBlToTr>
                  </a:tcPr>
                </a:tc>
                <a:tc>
                  <a:txBody>
                    <a:bodyPr/>
                    <a:lstStyle/>
                    <a:p>
                      <a:r>
                        <a:rPr lang="nl-NL" sz="1000" i="1" dirty="0" err="1">
                          <a:solidFill>
                            <a:schemeClr val="bg1">
                              <a:lumMod val="50000"/>
                            </a:schemeClr>
                          </a:solidFill>
                          <a:latin typeface="Tunga" panose="020B0502040204020203" pitchFamily="34" charset="0"/>
                          <a:cs typeface="Tunga" panose="020B0502040204020203" pitchFamily="34" charset="0"/>
                        </a:rPr>
                        <a:t>Demurrage</a:t>
                      </a:r>
                      <a:endParaRPr lang="nl-NL" sz="1000" i="1" dirty="0">
                        <a:solidFill>
                          <a:schemeClr val="bg1">
                            <a:lumMod val="50000"/>
                          </a:schemeClr>
                        </a:solidFill>
                        <a:latin typeface="Tunga" panose="020B0502040204020203" pitchFamily="34" charset="0"/>
                        <a:cs typeface="Tunga" panose="020B0502040204020203" pitchFamily="34" charset="0"/>
                      </a:endParaRPr>
                    </a:p>
                    <a:p>
                      <a:r>
                        <a:rPr lang="nl-NL" sz="1000" i="1" dirty="0">
                          <a:solidFill>
                            <a:schemeClr val="bg1">
                              <a:lumMod val="50000"/>
                            </a:schemeClr>
                          </a:solidFill>
                          <a:latin typeface="Tunga" panose="020B0502040204020203" pitchFamily="34" charset="0"/>
                          <a:cs typeface="Tunga" panose="020B0502040204020203" pitchFamily="34" charset="0"/>
                        </a:rPr>
                        <a:t>Truck</a:t>
                      </a:r>
                    </a:p>
                  </a:txBody>
                  <a:tcPr>
                    <a:lnL>
                      <a:noFill/>
                    </a:lnL>
                    <a:lnR>
                      <a:noFill/>
                    </a:lnR>
                    <a:lnT w="12700" cmpd="sng">
                      <a:noFill/>
                    </a:lnT>
                    <a:lnB w="12700" cmpd="sng">
                      <a:noFill/>
                    </a:lnB>
                    <a:lnTlToBr w="12700" cmpd="sng">
                      <a:noFill/>
                      <a:prstDash val="solid"/>
                    </a:lnTlToBr>
                    <a:lnBlToTr w="12700" cmpd="sng">
                      <a:noFill/>
                      <a:prstDash val="solid"/>
                    </a:lnBlToTr>
                  </a:tcPr>
                </a:tc>
                <a:tc>
                  <a:txBody>
                    <a:bodyPr/>
                    <a:lstStyle/>
                    <a:p>
                      <a:r>
                        <a:rPr lang="nl-NL" sz="1000" i="1" dirty="0" err="1">
                          <a:solidFill>
                            <a:schemeClr val="bg1">
                              <a:lumMod val="50000"/>
                            </a:schemeClr>
                          </a:solidFill>
                          <a:latin typeface="Tunga" panose="020B0502040204020203" pitchFamily="34" charset="0"/>
                          <a:cs typeface="Tunga" panose="020B0502040204020203" pitchFamily="34" charset="0"/>
                        </a:rPr>
                        <a:t>Detention</a:t>
                      </a:r>
                      <a:endParaRPr lang="nl-NL" sz="1000" i="1" dirty="0">
                        <a:solidFill>
                          <a:schemeClr val="bg1">
                            <a:lumMod val="50000"/>
                          </a:schemeClr>
                        </a:solidFill>
                        <a:latin typeface="Tunga" panose="020B0502040204020203" pitchFamily="34" charset="0"/>
                        <a:cs typeface="Tunga" panose="020B0502040204020203" pitchFamily="34" charset="0"/>
                      </a:endParaRPr>
                    </a:p>
                    <a:p>
                      <a:r>
                        <a:rPr lang="nl-NL" sz="1000" i="1" dirty="0">
                          <a:solidFill>
                            <a:schemeClr val="bg1">
                              <a:lumMod val="50000"/>
                            </a:schemeClr>
                          </a:solidFill>
                          <a:latin typeface="Tunga" panose="020B0502040204020203" pitchFamily="34" charset="0"/>
                          <a:cs typeface="Tunga" panose="020B0502040204020203" pitchFamily="34" charset="0"/>
                        </a:rPr>
                        <a:t>Truck</a:t>
                      </a:r>
                    </a:p>
                  </a:txBody>
                  <a:tcPr>
                    <a:lnL>
                      <a:noFill/>
                    </a:lnL>
                    <a:lnR>
                      <a:noFill/>
                    </a:lnR>
                    <a:lnT w="12700" cmpd="sng">
                      <a:noFill/>
                    </a:lnT>
                    <a:lnB w="12700" cmpd="sng">
                      <a:noFill/>
                    </a:lnB>
                    <a:lnTlToBr w="12700" cmpd="sng">
                      <a:noFill/>
                      <a:prstDash val="solid"/>
                    </a:lnTlToBr>
                    <a:lnBlToTr w="12700" cmpd="sng">
                      <a:noFill/>
                      <a:prstDash val="solid"/>
                    </a:lnBlToTr>
                  </a:tcPr>
                </a:tc>
                <a:tc>
                  <a:txBody>
                    <a:bodyPr/>
                    <a:lstStyle/>
                    <a:p>
                      <a:r>
                        <a:rPr lang="nl-NL" sz="1000" i="1" dirty="0" err="1">
                          <a:solidFill>
                            <a:schemeClr val="bg1">
                              <a:lumMod val="50000"/>
                            </a:schemeClr>
                          </a:solidFill>
                          <a:latin typeface="Tunga" panose="020B0502040204020203" pitchFamily="34" charset="0"/>
                          <a:cs typeface="Tunga" panose="020B0502040204020203" pitchFamily="34" charset="0"/>
                        </a:rPr>
                        <a:t>Demurrage</a:t>
                      </a:r>
                      <a:endParaRPr lang="nl-NL" sz="1000" i="1" dirty="0">
                        <a:solidFill>
                          <a:schemeClr val="bg1">
                            <a:lumMod val="50000"/>
                          </a:schemeClr>
                        </a:solidFill>
                        <a:latin typeface="Tunga" panose="020B0502040204020203" pitchFamily="34" charset="0"/>
                        <a:cs typeface="Tunga" panose="020B0502040204020203" pitchFamily="34" charset="0"/>
                      </a:endParaRPr>
                    </a:p>
                    <a:p>
                      <a:r>
                        <a:rPr lang="nl-NL" sz="1000" i="1" dirty="0">
                          <a:solidFill>
                            <a:schemeClr val="bg1">
                              <a:lumMod val="50000"/>
                            </a:schemeClr>
                          </a:solidFill>
                          <a:latin typeface="Tunga" panose="020B0502040204020203" pitchFamily="34" charset="0"/>
                          <a:cs typeface="Tunga" panose="020B0502040204020203" pitchFamily="34" charset="0"/>
                        </a:rPr>
                        <a:t>Barge</a:t>
                      </a:r>
                    </a:p>
                  </a:txBody>
                  <a:tcPr>
                    <a:lnL>
                      <a:noFill/>
                    </a:lnL>
                    <a:lnR>
                      <a:noFill/>
                    </a:lnR>
                    <a:lnT w="12700" cmpd="sng">
                      <a:noFill/>
                    </a:lnT>
                    <a:lnB w="12700" cmpd="sng">
                      <a:noFill/>
                    </a:lnB>
                    <a:lnTlToBr w="12700" cmpd="sng">
                      <a:noFill/>
                      <a:prstDash val="solid"/>
                    </a:lnTlToBr>
                    <a:lnBlToTr w="12700" cmpd="sng">
                      <a:noFill/>
                      <a:prstDash val="solid"/>
                    </a:lnBlToTr>
                  </a:tcPr>
                </a:tc>
                <a:tc>
                  <a:txBody>
                    <a:bodyPr/>
                    <a:lstStyle/>
                    <a:p>
                      <a:r>
                        <a:rPr lang="nl-NL" sz="1000" i="1" dirty="0" err="1">
                          <a:solidFill>
                            <a:schemeClr val="bg1">
                              <a:lumMod val="50000"/>
                            </a:schemeClr>
                          </a:solidFill>
                          <a:latin typeface="Tunga" panose="020B0502040204020203" pitchFamily="34" charset="0"/>
                          <a:cs typeface="Tunga" panose="020B0502040204020203" pitchFamily="34" charset="0"/>
                        </a:rPr>
                        <a:t>Detention</a:t>
                      </a:r>
                      <a:endParaRPr lang="nl-NL" sz="1000" i="1" dirty="0">
                        <a:solidFill>
                          <a:schemeClr val="bg1">
                            <a:lumMod val="50000"/>
                          </a:schemeClr>
                        </a:solidFill>
                        <a:latin typeface="Tunga" panose="020B0502040204020203" pitchFamily="34" charset="0"/>
                        <a:cs typeface="Tunga" panose="020B0502040204020203" pitchFamily="34" charset="0"/>
                      </a:endParaRPr>
                    </a:p>
                    <a:p>
                      <a:r>
                        <a:rPr lang="nl-NL" sz="1000" i="1" dirty="0">
                          <a:solidFill>
                            <a:schemeClr val="bg1">
                              <a:lumMod val="50000"/>
                            </a:schemeClr>
                          </a:solidFill>
                          <a:latin typeface="Tunga" panose="020B0502040204020203" pitchFamily="34" charset="0"/>
                          <a:cs typeface="Tunga" panose="020B0502040204020203" pitchFamily="34" charset="0"/>
                        </a:rPr>
                        <a:t>Barge</a:t>
                      </a:r>
                    </a:p>
                  </a:txBody>
                  <a:tcPr>
                    <a:lnL>
                      <a:noFill/>
                    </a:lnL>
                    <a:lnR>
                      <a:noFill/>
                    </a:lnR>
                    <a:lnT w="12700" cmpd="sng">
                      <a:noFill/>
                    </a:lnT>
                    <a:lnB w="12700" cmpd="sng">
                      <a:noFill/>
                    </a:lnB>
                    <a:lnTlToBr w="12700" cmpd="sng">
                      <a:noFill/>
                      <a:prstDash val="solid"/>
                    </a:lnTlToBr>
                    <a:lnBlToTr w="12700" cmpd="sng">
                      <a:noFill/>
                      <a:prstDash val="solid"/>
                    </a:lnBlToTr>
                  </a:tcPr>
                </a:tc>
                <a:tc>
                  <a:txBody>
                    <a:bodyPr/>
                    <a:lstStyle/>
                    <a:p>
                      <a:r>
                        <a:rPr lang="nl-NL" sz="1000" i="1" dirty="0" err="1">
                          <a:solidFill>
                            <a:schemeClr val="bg1">
                              <a:lumMod val="50000"/>
                            </a:schemeClr>
                          </a:solidFill>
                          <a:latin typeface="Tunga" panose="020B0502040204020203" pitchFamily="34" charset="0"/>
                          <a:cs typeface="Tunga" panose="020B0502040204020203" pitchFamily="34" charset="0"/>
                        </a:rPr>
                        <a:t>Demurrage</a:t>
                      </a:r>
                      <a:endParaRPr lang="nl-NL" sz="1000" i="1" dirty="0">
                        <a:solidFill>
                          <a:schemeClr val="bg1">
                            <a:lumMod val="50000"/>
                          </a:schemeClr>
                        </a:solidFill>
                        <a:latin typeface="Tunga" panose="020B0502040204020203" pitchFamily="34" charset="0"/>
                        <a:cs typeface="Tunga" panose="020B0502040204020203" pitchFamily="34" charset="0"/>
                      </a:endParaRPr>
                    </a:p>
                    <a:p>
                      <a:r>
                        <a:rPr lang="nl-NL" sz="1000" i="1" dirty="0">
                          <a:solidFill>
                            <a:schemeClr val="bg1">
                              <a:lumMod val="50000"/>
                            </a:schemeClr>
                          </a:solidFill>
                          <a:latin typeface="Tunga" panose="020B0502040204020203" pitchFamily="34" charset="0"/>
                          <a:cs typeface="Tunga" panose="020B0502040204020203" pitchFamily="34" charset="0"/>
                        </a:rPr>
                        <a:t>Train</a:t>
                      </a:r>
                    </a:p>
                  </a:txBody>
                  <a:tcPr>
                    <a:lnL>
                      <a:noFill/>
                    </a:lnL>
                    <a:lnR>
                      <a:noFill/>
                    </a:lnR>
                    <a:lnT w="12700" cmpd="sng">
                      <a:noFill/>
                    </a:lnT>
                    <a:lnB w="12700" cmpd="sng">
                      <a:noFill/>
                    </a:lnB>
                    <a:lnTlToBr w="12700" cmpd="sng">
                      <a:noFill/>
                      <a:prstDash val="solid"/>
                    </a:lnTlToBr>
                    <a:lnBlToTr w="12700" cmpd="sng">
                      <a:noFill/>
                      <a:prstDash val="solid"/>
                    </a:lnBlToTr>
                  </a:tcPr>
                </a:tc>
                <a:tc>
                  <a:txBody>
                    <a:bodyPr/>
                    <a:lstStyle/>
                    <a:p>
                      <a:r>
                        <a:rPr lang="nl-NL" sz="1000" i="1" dirty="0" err="1">
                          <a:solidFill>
                            <a:schemeClr val="bg1">
                              <a:lumMod val="50000"/>
                            </a:schemeClr>
                          </a:solidFill>
                          <a:latin typeface="Tunga" panose="020B0502040204020203" pitchFamily="34" charset="0"/>
                          <a:cs typeface="Tunga" panose="020B0502040204020203" pitchFamily="34" charset="0"/>
                        </a:rPr>
                        <a:t>Detention</a:t>
                      </a:r>
                      <a:endParaRPr lang="nl-NL" sz="1000" i="1" dirty="0">
                        <a:solidFill>
                          <a:schemeClr val="bg1">
                            <a:lumMod val="50000"/>
                          </a:schemeClr>
                        </a:solidFill>
                        <a:latin typeface="Tunga" panose="020B0502040204020203" pitchFamily="34" charset="0"/>
                        <a:cs typeface="Tunga" panose="020B0502040204020203" pitchFamily="34" charset="0"/>
                      </a:endParaRPr>
                    </a:p>
                    <a:p>
                      <a:r>
                        <a:rPr lang="nl-NL" sz="1000" i="1" dirty="0">
                          <a:solidFill>
                            <a:schemeClr val="bg1">
                              <a:lumMod val="50000"/>
                            </a:schemeClr>
                          </a:solidFill>
                          <a:latin typeface="Tunga" panose="020B0502040204020203" pitchFamily="34" charset="0"/>
                          <a:cs typeface="Tunga" panose="020B0502040204020203" pitchFamily="34" charset="0"/>
                        </a:rPr>
                        <a:t>Train</a:t>
                      </a:r>
                    </a:p>
                  </a:txBody>
                  <a:tcPr>
                    <a:lnL>
                      <a:noFill/>
                    </a:lnL>
                    <a:lnR>
                      <a:noFill/>
                    </a:lnR>
                    <a:lnT w="12700" cmpd="sng">
                      <a:noFill/>
                    </a:lnT>
                    <a:lnB w="12700" cmpd="sng">
                      <a:noFill/>
                    </a:lnB>
                    <a:lnTlToBr w="12700" cmpd="sng">
                      <a:noFill/>
                      <a:prstDash val="solid"/>
                    </a:lnTlToBr>
                    <a:lnBlToTr w="12700" cmpd="sng">
                      <a:noFill/>
                      <a:prstDash val="solid"/>
                    </a:lnBlToTr>
                  </a:tcPr>
                </a:tc>
                <a:tc>
                  <a:txBody>
                    <a:bodyPr/>
                    <a:lstStyle/>
                    <a:p>
                      <a:r>
                        <a:rPr lang="nl-NL" sz="1000" i="1" dirty="0" err="1">
                          <a:solidFill>
                            <a:schemeClr val="bg1">
                              <a:lumMod val="50000"/>
                            </a:schemeClr>
                          </a:solidFill>
                          <a:latin typeface="Tunga" panose="020B0502040204020203" pitchFamily="34" charset="0"/>
                          <a:cs typeface="Tunga" panose="020B0502040204020203" pitchFamily="34" charset="0"/>
                        </a:rPr>
                        <a:t>Named</a:t>
                      </a:r>
                      <a:r>
                        <a:rPr lang="nl-NL" sz="1000" i="1" dirty="0">
                          <a:solidFill>
                            <a:schemeClr val="bg1">
                              <a:lumMod val="50000"/>
                            </a:schemeClr>
                          </a:solidFill>
                          <a:latin typeface="Tunga" panose="020B0502040204020203" pitchFamily="34" charset="0"/>
                          <a:cs typeface="Tunga" panose="020B0502040204020203" pitchFamily="34" charset="0"/>
                        </a:rPr>
                        <a:t> accounts</a:t>
                      </a:r>
                    </a:p>
                  </a:txBody>
                  <a:tcPr>
                    <a:lnL>
                      <a:noFill/>
                    </a:lnL>
                    <a:lnR>
                      <a:noFill/>
                    </a:lnR>
                    <a:lnT w="12700" cmpd="sng">
                      <a:noFill/>
                    </a:lnT>
                    <a:lnB w="12700" cmpd="sng">
                      <a:noFill/>
                    </a:lnB>
                    <a:lnTlToBr w="12700" cmpd="sng">
                      <a:noFill/>
                      <a:prstDash val="solid"/>
                    </a:lnTlToBr>
                    <a:lnBlToTr w="12700" cmpd="sng">
                      <a:noFill/>
                      <a:prstDash val="solid"/>
                    </a:lnBlToTr>
                  </a:tcPr>
                </a:tc>
                <a:tc>
                  <a:txBody>
                    <a:bodyPr/>
                    <a:lstStyle/>
                    <a:p>
                      <a:endParaRPr lang="nl-NL" sz="1000" i="1" dirty="0">
                        <a:solidFill>
                          <a:schemeClr val="bg1">
                            <a:lumMod val="50000"/>
                          </a:schemeClr>
                        </a:solidFill>
                        <a:latin typeface="Tunga" panose="020B0502040204020203" pitchFamily="34" charset="0"/>
                        <a:cs typeface="Tunga" panose="020B0502040204020203" pitchFamily="34" charset="0"/>
                      </a:endParaRPr>
                    </a:p>
                  </a:txBody>
                  <a:tcPr>
                    <a:lnL>
                      <a:noFill/>
                    </a:lnL>
                    <a:lnR>
                      <a:noFill/>
                    </a:lnR>
                    <a:lnT w="12700" cmpd="sng">
                      <a:noFill/>
                    </a:lnT>
                    <a:lnB w="12700" cmpd="sng">
                      <a:noFill/>
                    </a:lnB>
                    <a:lnTlToBr w="12700" cmpd="sng">
                      <a:noFill/>
                      <a:prstDash val="solid"/>
                    </a:lnTlToBr>
                    <a:lnBlToTr w="12700" cmpd="sng">
                      <a:noFill/>
                      <a:prstDash val="solid"/>
                    </a:lnBlToTr>
                  </a:tcPr>
                </a:tc>
                <a:tc>
                  <a:txBody>
                    <a:bodyPr/>
                    <a:lstStyle/>
                    <a:p>
                      <a:endParaRPr lang="nl-NL" sz="1000" i="1" dirty="0">
                        <a:solidFill>
                          <a:schemeClr val="bg1">
                            <a:lumMod val="50000"/>
                          </a:schemeClr>
                        </a:solidFill>
                        <a:latin typeface="Tunga" panose="020B0502040204020203" pitchFamily="34" charset="0"/>
                        <a:cs typeface="Tunga" panose="020B0502040204020203" pitchFamily="34" charset="0"/>
                      </a:endParaRPr>
                    </a:p>
                  </a:txBody>
                  <a:tcPr>
                    <a:lnL>
                      <a:noFill/>
                    </a:lnL>
                    <a:lnR>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10000"/>
                  </a:ext>
                </a:extLst>
              </a:tr>
              <a:tr h="290979">
                <a:tc>
                  <a:txBody>
                    <a:bodyPr/>
                    <a:lstStyle/>
                    <a:p>
                      <a:endParaRPr lang="nl-NL" dirty="0"/>
                    </a:p>
                  </a:txBody>
                  <a:tcPr marL="0" marR="0" marT="0" marB="0">
                    <a:lnL>
                      <a:noFill/>
                    </a:lnL>
                    <a:lnR>
                      <a:noFill/>
                    </a:lnR>
                    <a:lnT w="12700" cmpd="sng">
                      <a:noFill/>
                    </a:lnT>
                    <a:lnB>
                      <a:noFill/>
                    </a:lnB>
                    <a:lnTlToBr w="12700" cmpd="sng">
                      <a:noFill/>
                      <a:prstDash val="solid"/>
                    </a:lnTlToBr>
                    <a:lnBlToTr w="12700" cmpd="sng">
                      <a:noFill/>
                      <a:prstDash val="solid"/>
                    </a:lnBlToTr>
                  </a:tcPr>
                </a:tc>
                <a:tc>
                  <a:txBody>
                    <a:bodyPr/>
                    <a:lstStyle/>
                    <a:p>
                      <a:pPr algn="l" fontAlgn="t"/>
                      <a:r>
                        <a:rPr lang="nl-NL" sz="1100" b="0" i="0" u="none" strike="noStrike" dirty="0">
                          <a:solidFill>
                            <a:srgbClr val="000000"/>
                          </a:solidFill>
                          <a:effectLst/>
                          <a:latin typeface="Calibri" panose="020F0502020204030204" pitchFamily="34" charset="0"/>
                        </a:rPr>
                        <a:t>APL</a:t>
                      </a:r>
                    </a:p>
                  </a:txBody>
                  <a:tcPr marL="0" marR="0" marT="0" marB="0">
                    <a:lnL>
                      <a:noFill/>
                    </a:lnL>
                    <a:lnR>
                      <a:noFill/>
                    </a:lnR>
                    <a:lnT w="12700" cmpd="sng">
                      <a:noFill/>
                    </a:lnT>
                    <a:lnB>
                      <a:noFill/>
                    </a:lnB>
                    <a:lnTlToBr w="12700" cmpd="sng">
                      <a:noFill/>
                      <a:prstDash val="solid"/>
                    </a:lnTlToBr>
                    <a:lnBlToTr w="12700" cmpd="sng">
                      <a:noFill/>
                      <a:prstDash val="solid"/>
                    </a:lnBlToTr>
                  </a:tcPr>
                </a:tc>
                <a:tc>
                  <a:txBody>
                    <a:bodyPr/>
                    <a:lstStyle/>
                    <a:p>
                      <a:r>
                        <a:rPr lang="nl-NL" sz="1000" i="0" dirty="0">
                          <a:solidFill>
                            <a:schemeClr val="tx1"/>
                          </a:solidFill>
                          <a:latin typeface="Tunga" panose="020B0502040204020203" pitchFamily="34" charset="0"/>
                          <a:cs typeface="Tunga" panose="020B0502040204020203" pitchFamily="34" charset="0"/>
                        </a:rPr>
                        <a:t>3</a:t>
                      </a:r>
                    </a:p>
                  </a:txBody>
                  <a:tcPr>
                    <a:lnL>
                      <a:noFill/>
                    </a:lnL>
                    <a:lnR>
                      <a:noFill/>
                    </a:lnR>
                    <a:lnT w="12700" cmpd="sng">
                      <a:noFill/>
                    </a:lnT>
                    <a:lnB>
                      <a:noFill/>
                    </a:lnB>
                    <a:lnTlToBr w="12700" cmpd="sng">
                      <a:noFill/>
                      <a:prstDash val="solid"/>
                    </a:lnTlToBr>
                    <a:lnBlToTr w="12700" cmpd="sng">
                      <a:noFill/>
                      <a:prstDash val="solid"/>
                    </a:lnBlToTr>
                  </a:tcPr>
                </a:tc>
                <a:tc>
                  <a:txBody>
                    <a:bodyPr/>
                    <a:lstStyle/>
                    <a:p>
                      <a:r>
                        <a:rPr lang="nl-NL" sz="1000" i="0" dirty="0">
                          <a:solidFill>
                            <a:schemeClr val="tx1"/>
                          </a:solidFill>
                          <a:latin typeface="Tunga" panose="020B0502040204020203" pitchFamily="34" charset="0"/>
                          <a:cs typeface="Tunga" panose="020B0502040204020203" pitchFamily="34" charset="0"/>
                        </a:rPr>
                        <a:t>3</a:t>
                      </a:r>
                    </a:p>
                  </a:txBody>
                  <a:tcPr>
                    <a:lnL>
                      <a:noFill/>
                    </a:lnL>
                    <a:lnR>
                      <a:noFill/>
                    </a:lnR>
                    <a:lnT w="12700" cmpd="sng">
                      <a:noFill/>
                    </a:lnT>
                    <a:lnB>
                      <a:noFill/>
                    </a:lnB>
                    <a:lnTlToBr w="12700" cmpd="sng">
                      <a:noFill/>
                      <a:prstDash val="solid"/>
                    </a:lnTlToBr>
                    <a:lnBlToTr w="12700" cmpd="sng">
                      <a:noFill/>
                      <a:prstDash val="solid"/>
                    </a:lnBlToTr>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nl-NL" sz="1000" i="0" dirty="0">
                          <a:solidFill>
                            <a:schemeClr val="tx1"/>
                          </a:solidFill>
                          <a:latin typeface="Tunga" panose="020B0502040204020203" pitchFamily="34" charset="0"/>
                          <a:cs typeface="Tunga" panose="020B0502040204020203" pitchFamily="34" charset="0"/>
                        </a:rPr>
                        <a:t>5</a:t>
                      </a:r>
                    </a:p>
                  </a:txBody>
                  <a:tcPr>
                    <a:lnL>
                      <a:noFill/>
                    </a:lnL>
                    <a:lnR>
                      <a:noFill/>
                    </a:lnR>
                    <a:lnT w="12700" cmpd="sng">
                      <a:noFill/>
                    </a:lnT>
                    <a:lnB>
                      <a:noFill/>
                    </a:lnB>
                    <a:lnTlToBr w="12700" cmpd="sng">
                      <a:noFill/>
                      <a:prstDash val="solid"/>
                    </a:lnTlToBr>
                    <a:lnBlToTr w="12700" cmpd="sng">
                      <a:noFill/>
                      <a:prstDash val="solid"/>
                    </a:lnBlToTr>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nl-NL" sz="1000" i="0" dirty="0">
                          <a:solidFill>
                            <a:schemeClr val="tx1"/>
                          </a:solidFill>
                          <a:latin typeface="Tunga" panose="020B0502040204020203" pitchFamily="34" charset="0"/>
                          <a:cs typeface="Tunga" panose="020B0502040204020203" pitchFamily="34" charset="0"/>
                        </a:rPr>
                        <a:t>5</a:t>
                      </a:r>
                    </a:p>
                  </a:txBody>
                  <a:tcPr>
                    <a:lnL>
                      <a:noFill/>
                    </a:lnL>
                    <a:lnR>
                      <a:noFill/>
                    </a:lnR>
                    <a:lnT w="12700" cmpd="sng">
                      <a:noFill/>
                    </a:lnT>
                    <a:lnB>
                      <a:noFill/>
                    </a:lnB>
                    <a:lnTlToBr w="12700" cmpd="sng">
                      <a:noFill/>
                      <a:prstDash val="solid"/>
                    </a:lnTlToBr>
                    <a:lnBlToTr w="12700" cmpd="sng">
                      <a:noFill/>
                      <a:prstDash val="solid"/>
                    </a:lnBlToTr>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nl-NL" sz="1000" i="0" dirty="0">
                          <a:solidFill>
                            <a:schemeClr val="tx1"/>
                          </a:solidFill>
                          <a:latin typeface="Tunga" panose="020B0502040204020203" pitchFamily="34" charset="0"/>
                          <a:cs typeface="Tunga" panose="020B0502040204020203" pitchFamily="34" charset="0"/>
                        </a:rPr>
                        <a:t>5</a:t>
                      </a:r>
                    </a:p>
                  </a:txBody>
                  <a:tcPr>
                    <a:lnL>
                      <a:noFill/>
                    </a:lnL>
                    <a:lnR>
                      <a:noFill/>
                    </a:lnR>
                    <a:lnT w="12700" cmpd="sng">
                      <a:noFill/>
                    </a:lnT>
                    <a:lnB>
                      <a:noFill/>
                    </a:lnB>
                    <a:lnTlToBr w="12700" cmpd="sng">
                      <a:noFill/>
                      <a:prstDash val="solid"/>
                    </a:lnTlToBr>
                    <a:lnBlToTr w="12700" cmpd="sng">
                      <a:noFill/>
                      <a:prstDash val="solid"/>
                    </a:lnBlToTr>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nl-NL" sz="1000" i="0" dirty="0">
                          <a:solidFill>
                            <a:schemeClr val="tx1"/>
                          </a:solidFill>
                          <a:latin typeface="Tunga" panose="020B0502040204020203" pitchFamily="34" charset="0"/>
                          <a:cs typeface="Tunga" panose="020B0502040204020203" pitchFamily="34" charset="0"/>
                        </a:rPr>
                        <a:t>5</a:t>
                      </a:r>
                    </a:p>
                  </a:txBody>
                  <a:tcPr>
                    <a:lnL>
                      <a:noFill/>
                    </a:lnL>
                    <a:lnR>
                      <a:noFill/>
                    </a:lnR>
                    <a:lnT w="12700" cmpd="sng">
                      <a:noFill/>
                    </a:lnT>
                    <a:lnB>
                      <a:noFill/>
                    </a:lnB>
                    <a:lnTlToBr w="12700" cmpd="sng">
                      <a:noFill/>
                      <a:prstDash val="solid"/>
                    </a:lnTlToBr>
                    <a:lnBlToTr w="12700" cmpd="sng">
                      <a:noFill/>
                      <a:prstDash val="solid"/>
                    </a:lnBlToTr>
                  </a:tcPr>
                </a:tc>
                <a:tc>
                  <a:txBody>
                    <a:bodyPr/>
                    <a:lstStyle/>
                    <a:p>
                      <a:r>
                        <a:rPr lang="nl-NL" sz="1000" i="0" dirty="0">
                          <a:solidFill>
                            <a:schemeClr val="tx1"/>
                          </a:solidFill>
                          <a:latin typeface="Tunga" panose="020B0502040204020203" pitchFamily="34" charset="0"/>
                          <a:cs typeface="Tunga" panose="020B0502040204020203" pitchFamily="34" charset="0"/>
                        </a:rPr>
                        <a:t>Yes</a:t>
                      </a:r>
                    </a:p>
                  </a:txBody>
                  <a:tcPr>
                    <a:lnL>
                      <a:noFill/>
                    </a:lnL>
                    <a:lnR>
                      <a:noFill/>
                    </a:lnR>
                    <a:lnT w="12700" cmpd="sng">
                      <a:noFill/>
                    </a:lnT>
                    <a:lnB>
                      <a:noFill/>
                    </a:lnB>
                    <a:lnTlToBr w="12700" cmpd="sng">
                      <a:noFill/>
                      <a:prstDash val="solid"/>
                    </a:lnTlToBr>
                    <a:lnBlToTr w="12700" cmpd="sng">
                      <a:noFill/>
                      <a:prstDash val="solid"/>
                    </a:lnBlToTr>
                  </a:tcPr>
                </a:tc>
                <a:tc>
                  <a:txBody>
                    <a:bodyPr/>
                    <a:lstStyle/>
                    <a:p>
                      <a:endParaRPr lang="nl-NL" sz="1000" i="0" dirty="0">
                        <a:solidFill>
                          <a:schemeClr val="tx1"/>
                        </a:solidFill>
                        <a:latin typeface="Tunga" panose="020B0502040204020203" pitchFamily="34" charset="0"/>
                        <a:cs typeface="Tunga" panose="020B0502040204020203" pitchFamily="34" charset="0"/>
                      </a:endParaRPr>
                    </a:p>
                  </a:txBody>
                  <a:tcPr>
                    <a:lnL>
                      <a:noFill/>
                    </a:lnL>
                    <a:lnR>
                      <a:noFill/>
                    </a:lnR>
                    <a:lnT w="12700" cmpd="sng">
                      <a:noFill/>
                    </a:lnT>
                    <a:lnB>
                      <a:noFill/>
                    </a:lnB>
                    <a:lnTlToBr w="12700" cmpd="sng">
                      <a:noFill/>
                      <a:prstDash val="solid"/>
                    </a:lnTlToBr>
                    <a:lnBlToTr w="12700" cmpd="sng">
                      <a:noFill/>
                      <a:prstDash val="solid"/>
                    </a:lnBlToTr>
                  </a:tcPr>
                </a:tc>
                <a:tc>
                  <a:txBody>
                    <a:bodyPr/>
                    <a:lstStyle/>
                    <a:p>
                      <a:endParaRPr lang="nl-NL" sz="1000" i="0" dirty="0">
                        <a:solidFill>
                          <a:schemeClr val="tx1"/>
                        </a:solidFill>
                        <a:latin typeface="Tunga" panose="020B0502040204020203" pitchFamily="34" charset="0"/>
                        <a:cs typeface="Tunga" panose="020B0502040204020203" pitchFamily="34" charset="0"/>
                      </a:endParaRPr>
                    </a:p>
                  </a:txBody>
                  <a:tcPr>
                    <a:lnL>
                      <a:noFill/>
                    </a:lnL>
                    <a:lnR>
                      <a:noFill/>
                    </a:lnR>
                    <a:lnT w="12700" cmpd="sng">
                      <a:noFill/>
                    </a:lnT>
                    <a:lnB>
                      <a:noFill/>
                    </a:lnB>
                    <a:lnTlToBr w="12700" cmpd="sng">
                      <a:noFill/>
                      <a:prstDash val="solid"/>
                    </a:lnTlToBr>
                    <a:lnBlToTr w="12700" cmpd="sng">
                      <a:noFill/>
                      <a:prstDash val="solid"/>
                    </a:lnBlToTr>
                  </a:tcPr>
                </a:tc>
                <a:extLst>
                  <a:ext uri="{0D108BD9-81ED-4DB2-BD59-A6C34878D82A}">
                    <a16:rowId xmlns:a16="http://schemas.microsoft.com/office/drawing/2014/main" val="10001"/>
                  </a:ext>
                </a:extLst>
              </a:tr>
              <a:tr h="290979">
                <a:tc>
                  <a:txBody>
                    <a:bodyPr/>
                    <a:lstStyle/>
                    <a:p>
                      <a:endParaRPr lang="nl-NL" dirty="0"/>
                    </a:p>
                  </a:txBody>
                  <a:tcPr marL="0" marR="0" marT="0" marB="0">
                    <a:lnL>
                      <a:noFill/>
                    </a:lnL>
                    <a:lnR>
                      <a:noFill/>
                    </a:lnR>
                    <a:lnT>
                      <a:noFill/>
                    </a:lnT>
                    <a:lnB>
                      <a:noFill/>
                    </a:lnB>
                    <a:lnTlToBr w="12700" cmpd="sng">
                      <a:noFill/>
                      <a:prstDash val="solid"/>
                    </a:lnTlToBr>
                    <a:lnBlToTr w="12700" cmpd="sng">
                      <a:noFill/>
                      <a:prstDash val="solid"/>
                    </a:lnBlToTr>
                  </a:tcPr>
                </a:tc>
                <a:tc>
                  <a:txBody>
                    <a:bodyPr/>
                    <a:lstStyle/>
                    <a:p>
                      <a:pPr algn="l" fontAlgn="t"/>
                      <a:r>
                        <a:rPr lang="nl-NL" sz="1100" b="0" i="0" u="none" strike="noStrike" dirty="0">
                          <a:solidFill>
                            <a:srgbClr val="000000"/>
                          </a:solidFill>
                          <a:effectLst/>
                          <a:latin typeface="Calibri" panose="020F0502020204030204" pitchFamily="34" charset="0"/>
                        </a:rPr>
                        <a:t>China </a:t>
                      </a:r>
                      <a:r>
                        <a:rPr lang="nl-NL" sz="1100" b="0" i="0" u="none" strike="noStrike" dirty="0" err="1">
                          <a:solidFill>
                            <a:srgbClr val="000000"/>
                          </a:solidFill>
                          <a:effectLst/>
                          <a:latin typeface="Calibri" panose="020F0502020204030204" pitchFamily="34" charset="0"/>
                        </a:rPr>
                        <a:t>Shipping</a:t>
                      </a:r>
                      <a:endParaRPr lang="nl-NL" sz="1100" b="0" i="0" u="none" strike="noStrike" dirty="0">
                        <a:solidFill>
                          <a:srgbClr val="000000"/>
                        </a:solidFill>
                        <a:effectLst/>
                        <a:latin typeface="Calibri" panose="020F0502020204030204" pitchFamily="34" charset="0"/>
                      </a:endParaRPr>
                    </a:p>
                  </a:txBody>
                  <a:tcPr marL="0" marR="0" marT="0" marB="0">
                    <a:lnL>
                      <a:noFill/>
                    </a:lnL>
                    <a:lnR>
                      <a:noFill/>
                    </a:lnR>
                    <a:lnT>
                      <a:noFill/>
                    </a:lnT>
                    <a:lnB>
                      <a:noFill/>
                    </a:lnB>
                    <a:lnTlToBr w="12700" cmpd="sng">
                      <a:noFill/>
                      <a:prstDash val="solid"/>
                    </a:lnTlToBr>
                    <a:lnBlToTr w="12700" cmpd="sng">
                      <a:noFill/>
                      <a:prstDash val="solid"/>
                    </a:lnBlToTr>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nl-NL" sz="1000" b="0" i="0" u="none" strike="noStrike" kern="1200" cap="none" spc="0" normalizeH="0" baseline="0" noProof="0" dirty="0">
                          <a:ln>
                            <a:noFill/>
                          </a:ln>
                          <a:solidFill>
                            <a:schemeClr val="tx1"/>
                          </a:solidFill>
                          <a:effectLst/>
                          <a:uLnTx/>
                          <a:uFillTx/>
                          <a:latin typeface="Tunga" panose="020B0502040204020203" pitchFamily="34" charset="0"/>
                          <a:ea typeface="+mn-ea"/>
                          <a:cs typeface="Tunga" panose="020B0502040204020203" pitchFamily="34" charset="0"/>
                        </a:rPr>
                        <a:t>3</a:t>
                      </a:r>
                    </a:p>
                  </a:txBody>
                  <a:tcPr>
                    <a:lnL>
                      <a:noFill/>
                    </a:lnL>
                    <a:lnR>
                      <a:noFill/>
                    </a:lnR>
                    <a:lnT>
                      <a:noFill/>
                    </a:lnT>
                    <a:lnB>
                      <a:noFill/>
                    </a:lnB>
                    <a:lnTlToBr w="12700" cmpd="sng">
                      <a:noFill/>
                      <a:prstDash val="solid"/>
                    </a:lnTlToBr>
                    <a:lnBlToTr w="12700" cmpd="sng">
                      <a:noFill/>
                      <a:prstDash val="solid"/>
                    </a:lnBlToTr>
                  </a:tcPr>
                </a:tc>
                <a:tc>
                  <a:txBody>
                    <a:bodyPr/>
                    <a:lstStyle/>
                    <a:p>
                      <a:r>
                        <a:rPr lang="nl-NL" sz="1000" i="0" dirty="0">
                          <a:solidFill>
                            <a:schemeClr val="tx1"/>
                          </a:solidFill>
                          <a:latin typeface="Tunga" panose="020B0502040204020203" pitchFamily="34" charset="0"/>
                          <a:cs typeface="Tunga" panose="020B0502040204020203" pitchFamily="34" charset="0"/>
                        </a:rPr>
                        <a:t>3</a:t>
                      </a:r>
                    </a:p>
                  </a:txBody>
                  <a:tcPr>
                    <a:lnL>
                      <a:noFill/>
                    </a:lnL>
                    <a:lnR>
                      <a:noFill/>
                    </a:lnR>
                    <a:lnT>
                      <a:noFill/>
                    </a:lnT>
                    <a:lnB>
                      <a:noFill/>
                    </a:lnB>
                    <a:lnTlToBr w="12700" cmpd="sng">
                      <a:noFill/>
                      <a:prstDash val="solid"/>
                    </a:lnTlToBr>
                    <a:lnBlToTr w="12700" cmpd="sng">
                      <a:noFill/>
                      <a:prstDash val="solid"/>
                    </a:lnBlToTr>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nl-NL" sz="1000" b="0" i="0" u="none" strike="noStrike" kern="1200" cap="none" spc="0" normalizeH="0" baseline="0" noProof="0" dirty="0">
                          <a:ln>
                            <a:noFill/>
                          </a:ln>
                          <a:solidFill>
                            <a:schemeClr val="tx1"/>
                          </a:solidFill>
                          <a:effectLst/>
                          <a:uLnTx/>
                          <a:uFillTx/>
                          <a:latin typeface="Tunga" panose="020B0502040204020203" pitchFamily="34" charset="0"/>
                          <a:ea typeface="+mn-ea"/>
                          <a:cs typeface="Tunga" panose="020B0502040204020203" pitchFamily="34" charset="0"/>
                        </a:rPr>
                        <a:t>5</a:t>
                      </a:r>
                    </a:p>
                  </a:txBody>
                  <a:tcPr>
                    <a:lnL>
                      <a:noFill/>
                    </a:lnL>
                    <a:lnR>
                      <a:noFill/>
                    </a:lnR>
                    <a:lnT>
                      <a:noFill/>
                    </a:lnT>
                    <a:lnB>
                      <a:noFill/>
                    </a:lnB>
                    <a:lnTlToBr w="12700" cmpd="sng">
                      <a:noFill/>
                      <a:prstDash val="solid"/>
                    </a:lnTlToBr>
                    <a:lnBlToTr w="12700" cmpd="sng">
                      <a:noFill/>
                      <a:prstDash val="solid"/>
                    </a:lnBlToTr>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nl-NL" sz="1000" b="0" i="0" u="none" strike="noStrike" kern="1200" cap="none" spc="0" normalizeH="0" baseline="0" noProof="0" dirty="0">
                          <a:ln>
                            <a:noFill/>
                          </a:ln>
                          <a:solidFill>
                            <a:schemeClr val="tx1"/>
                          </a:solidFill>
                          <a:effectLst/>
                          <a:uLnTx/>
                          <a:uFillTx/>
                          <a:latin typeface="Tunga" panose="020B0502040204020203" pitchFamily="34" charset="0"/>
                          <a:ea typeface="+mn-ea"/>
                          <a:cs typeface="Tunga" panose="020B0502040204020203" pitchFamily="34" charset="0"/>
                        </a:rPr>
                        <a:t>5</a:t>
                      </a:r>
                    </a:p>
                  </a:txBody>
                  <a:tcPr>
                    <a:lnL>
                      <a:noFill/>
                    </a:lnL>
                    <a:lnR>
                      <a:noFill/>
                    </a:lnR>
                    <a:lnT>
                      <a:noFill/>
                    </a:lnT>
                    <a:lnB>
                      <a:noFill/>
                    </a:lnB>
                    <a:lnTlToBr w="12700" cmpd="sng">
                      <a:noFill/>
                      <a:prstDash val="solid"/>
                    </a:lnTlToBr>
                    <a:lnBlToTr w="12700" cmpd="sng">
                      <a:noFill/>
                      <a:prstDash val="solid"/>
                    </a:lnBlToTr>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nl-NL" sz="1000" b="0" i="0" u="none" strike="noStrike" kern="1200" cap="none" spc="0" normalizeH="0" baseline="0" noProof="0" dirty="0">
                          <a:ln>
                            <a:noFill/>
                          </a:ln>
                          <a:solidFill>
                            <a:schemeClr val="tx1"/>
                          </a:solidFill>
                          <a:effectLst/>
                          <a:uLnTx/>
                          <a:uFillTx/>
                          <a:latin typeface="Tunga" panose="020B0502040204020203" pitchFamily="34" charset="0"/>
                          <a:ea typeface="+mn-ea"/>
                          <a:cs typeface="Tunga" panose="020B0502040204020203" pitchFamily="34" charset="0"/>
                        </a:rPr>
                        <a:t>5</a:t>
                      </a:r>
                    </a:p>
                  </a:txBody>
                  <a:tcPr>
                    <a:lnL>
                      <a:noFill/>
                    </a:lnL>
                    <a:lnR>
                      <a:noFill/>
                    </a:lnR>
                    <a:lnT>
                      <a:noFill/>
                    </a:lnT>
                    <a:lnB>
                      <a:noFill/>
                    </a:lnB>
                    <a:lnTlToBr w="12700" cmpd="sng">
                      <a:noFill/>
                      <a:prstDash val="solid"/>
                    </a:lnTlToBr>
                    <a:lnBlToTr w="12700" cmpd="sng">
                      <a:noFill/>
                      <a:prstDash val="solid"/>
                    </a:lnBlToTr>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nl-NL" sz="1000" b="0" i="0" u="none" strike="noStrike" kern="1200" cap="none" spc="0" normalizeH="0" baseline="0" noProof="0" dirty="0">
                          <a:ln>
                            <a:noFill/>
                          </a:ln>
                          <a:solidFill>
                            <a:schemeClr val="tx1"/>
                          </a:solidFill>
                          <a:effectLst/>
                          <a:uLnTx/>
                          <a:uFillTx/>
                          <a:latin typeface="Tunga" panose="020B0502040204020203" pitchFamily="34" charset="0"/>
                          <a:ea typeface="+mn-ea"/>
                          <a:cs typeface="Tunga" panose="020B0502040204020203" pitchFamily="34" charset="0"/>
                        </a:rPr>
                        <a:t>5</a:t>
                      </a:r>
                    </a:p>
                  </a:txBody>
                  <a:tcPr>
                    <a:lnL>
                      <a:noFill/>
                    </a:lnL>
                    <a:lnR>
                      <a:noFill/>
                    </a:lnR>
                    <a:lnT>
                      <a:noFill/>
                    </a:lnT>
                    <a:lnB>
                      <a:noFill/>
                    </a:lnB>
                    <a:lnTlToBr w="12700" cmpd="sng">
                      <a:noFill/>
                      <a:prstDash val="solid"/>
                    </a:lnTlToBr>
                    <a:lnBlToTr w="12700" cmpd="sng">
                      <a:noFill/>
                      <a:prstDash val="solid"/>
                    </a:lnBlToTr>
                  </a:tcPr>
                </a:tc>
                <a:tc>
                  <a:txBody>
                    <a:bodyPr/>
                    <a:lstStyle/>
                    <a:p>
                      <a:r>
                        <a:rPr lang="nl-NL" sz="1000" i="0" dirty="0">
                          <a:solidFill>
                            <a:schemeClr val="tx1"/>
                          </a:solidFill>
                          <a:latin typeface="Tunga" panose="020B0502040204020203" pitchFamily="34" charset="0"/>
                          <a:cs typeface="Tunga" panose="020B0502040204020203" pitchFamily="34" charset="0"/>
                        </a:rPr>
                        <a:t>No</a:t>
                      </a:r>
                    </a:p>
                  </a:txBody>
                  <a:tcPr>
                    <a:lnL>
                      <a:noFill/>
                    </a:lnL>
                    <a:lnR>
                      <a:noFill/>
                    </a:lnR>
                    <a:lnT>
                      <a:noFill/>
                    </a:lnT>
                    <a:lnB>
                      <a:noFill/>
                    </a:lnB>
                    <a:lnTlToBr w="12700" cmpd="sng">
                      <a:noFill/>
                      <a:prstDash val="solid"/>
                    </a:lnTlToBr>
                    <a:lnBlToTr w="12700" cmpd="sng">
                      <a:noFill/>
                      <a:prstDash val="solid"/>
                    </a:lnBlToTr>
                  </a:tcPr>
                </a:tc>
                <a:tc>
                  <a:txBody>
                    <a:bodyPr/>
                    <a:lstStyle/>
                    <a:p>
                      <a:endParaRPr lang="nl-NL" sz="1000" i="0" dirty="0">
                        <a:solidFill>
                          <a:schemeClr val="tx1"/>
                        </a:solidFill>
                        <a:latin typeface="Tunga" panose="020B0502040204020203" pitchFamily="34" charset="0"/>
                        <a:cs typeface="Tunga" panose="020B0502040204020203" pitchFamily="34" charset="0"/>
                      </a:endParaRPr>
                    </a:p>
                  </a:txBody>
                  <a:tcPr>
                    <a:lnL>
                      <a:noFill/>
                    </a:lnL>
                    <a:lnR>
                      <a:noFill/>
                    </a:lnR>
                    <a:lnT>
                      <a:noFill/>
                    </a:lnT>
                    <a:lnB>
                      <a:noFill/>
                    </a:lnB>
                    <a:lnTlToBr w="12700" cmpd="sng">
                      <a:noFill/>
                      <a:prstDash val="solid"/>
                    </a:lnTlToBr>
                    <a:lnBlToTr w="12700" cmpd="sng">
                      <a:noFill/>
                      <a:prstDash val="solid"/>
                    </a:lnBlToTr>
                  </a:tcPr>
                </a:tc>
                <a:tc>
                  <a:txBody>
                    <a:bodyPr/>
                    <a:lstStyle/>
                    <a:p>
                      <a:endParaRPr lang="nl-NL" sz="1000" i="0" dirty="0">
                        <a:solidFill>
                          <a:schemeClr val="tx1"/>
                        </a:solidFill>
                        <a:latin typeface="Tunga" panose="020B0502040204020203" pitchFamily="34" charset="0"/>
                        <a:cs typeface="Tunga" panose="020B0502040204020203" pitchFamily="34" charset="0"/>
                      </a:endParaRPr>
                    </a:p>
                  </a:txBody>
                  <a:tcPr>
                    <a:lnL>
                      <a:noFill/>
                    </a:lnL>
                    <a:lnR>
                      <a:noFill/>
                    </a:lnR>
                    <a:lnT>
                      <a:noFill/>
                    </a:lnT>
                    <a:lnB>
                      <a:noFill/>
                    </a:lnB>
                    <a:lnTlToBr w="12700" cmpd="sng">
                      <a:noFill/>
                      <a:prstDash val="solid"/>
                    </a:lnTlToBr>
                    <a:lnBlToTr w="12700" cmpd="sng">
                      <a:noFill/>
                      <a:prstDash val="solid"/>
                    </a:lnBlToTr>
                  </a:tcPr>
                </a:tc>
                <a:extLst>
                  <a:ext uri="{0D108BD9-81ED-4DB2-BD59-A6C34878D82A}">
                    <a16:rowId xmlns:a16="http://schemas.microsoft.com/office/drawing/2014/main" val="10002"/>
                  </a:ext>
                </a:extLst>
              </a:tr>
              <a:tr h="290979">
                <a:tc>
                  <a:txBody>
                    <a:bodyPr/>
                    <a:lstStyle/>
                    <a:p>
                      <a:endParaRPr lang="nl-NL" dirty="0"/>
                    </a:p>
                  </a:txBody>
                  <a:tcPr marL="0" marR="0" marT="0" marB="0">
                    <a:lnL>
                      <a:noFill/>
                    </a:lnL>
                    <a:lnR>
                      <a:noFill/>
                    </a:lnR>
                    <a:lnT>
                      <a:noFill/>
                    </a:lnT>
                    <a:lnB>
                      <a:noFill/>
                    </a:lnB>
                    <a:lnTlToBr w="12700" cmpd="sng">
                      <a:noFill/>
                      <a:prstDash val="solid"/>
                    </a:lnTlToBr>
                    <a:lnBlToTr w="12700" cmpd="sng">
                      <a:noFill/>
                      <a:prstDash val="solid"/>
                    </a:lnBlToTr>
                  </a:tcPr>
                </a:tc>
                <a:tc>
                  <a:txBody>
                    <a:bodyPr/>
                    <a:lstStyle/>
                    <a:p>
                      <a:pPr algn="l" fontAlgn="t"/>
                      <a:r>
                        <a:rPr lang="nl-NL" sz="1100" b="0" i="0" u="none" strike="noStrike" dirty="0">
                          <a:solidFill>
                            <a:srgbClr val="000000"/>
                          </a:solidFill>
                          <a:effectLst/>
                          <a:latin typeface="Calibri" panose="020F0502020204030204" pitchFamily="34" charset="0"/>
                        </a:rPr>
                        <a:t>CMA CGM</a:t>
                      </a:r>
                    </a:p>
                  </a:txBody>
                  <a:tcPr marL="0" marR="0" marT="0" marB="0">
                    <a:lnL>
                      <a:noFill/>
                    </a:lnL>
                    <a:lnR>
                      <a:noFill/>
                    </a:lnR>
                    <a:lnT>
                      <a:noFill/>
                    </a:lnT>
                    <a:lnB>
                      <a:noFill/>
                    </a:lnB>
                    <a:lnTlToBr w="12700" cmpd="sng">
                      <a:noFill/>
                      <a:prstDash val="solid"/>
                    </a:lnTlToBr>
                    <a:lnBlToTr w="12700" cmpd="sng">
                      <a:noFill/>
                      <a:prstDash val="solid"/>
                    </a:lnBlToTr>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nl-NL" sz="1000" b="0" i="0" u="none" strike="noStrike" kern="1200" cap="none" spc="0" normalizeH="0" baseline="0" noProof="0" dirty="0">
                          <a:ln>
                            <a:noFill/>
                          </a:ln>
                          <a:solidFill>
                            <a:schemeClr val="tx1"/>
                          </a:solidFill>
                          <a:effectLst/>
                          <a:uLnTx/>
                          <a:uFillTx/>
                          <a:latin typeface="Tunga" panose="020B0502040204020203" pitchFamily="34" charset="0"/>
                          <a:ea typeface="+mn-ea"/>
                          <a:cs typeface="Tunga" panose="020B0502040204020203" pitchFamily="34" charset="0"/>
                        </a:rPr>
                        <a:t>3</a:t>
                      </a:r>
                    </a:p>
                  </a:txBody>
                  <a:tcPr>
                    <a:lnL>
                      <a:noFill/>
                    </a:lnL>
                    <a:lnR>
                      <a:noFill/>
                    </a:lnR>
                    <a:lnT>
                      <a:noFill/>
                    </a:lnT>
                    <a:lnB>
                      <a:noFill/>
                    </a:lnB>
                    <a:lnTlToBr w="12700" cmpd="sng">
                      <a:noFill/>
                      <a:prstDash val="solid"/>
                    </a:lnTlToBr>
                    <a:lnBlToTr w="12700" cmpd="sng">
                      <a:noFill/>
                      <a:prstDash val="solid"/>
                    </a:lnBlToTr>
                  </a:tcPr>
                </a:tc>
                <a:tc>
                  <a:txBody>
                    <a:bodyPr/>
                    <a:lstStyle/>
                    <a:p>
                      <a:r>
                        <a:rPr lang="nl-NL" sz="1000" i="0" dirty="0">
                          <a:solidFill>
                            <a:schemeClr val="tx1"/>
                          </a:solidFill>
                          <a:latin typeface="Tunga" panose="020B0502040204020203" pitchFamily="34" charset="0"/>
                          <a:cs typeface="Tunga" panose="020B0502040204020203" pitchFamily="34" charset="0"/>
                        </a:rPr>
                        <a:t>3</a:t>
                      </a:r>
                    </a:p>
                  </a:txBody>
                  <a:tcPr>
                    <a:lnL>
                      <a:noFill/>
                    </a:lnL>
                    <a:lnR>
                      <a:noFill/>
                    </a:lnR>
                    <a:lnT>
                      <a:noFill/>
                    </a:lnT>
                    <a:lnB>
                      <a:noFill/>
                    </a:lnB>
                    <a:lnTlToBr w="12700" cmpd="sng">
                      <a:noFill/>
                      <a:prstDash val="solid"/>
                    </a:lnTlToBr>
                    <a:lnBlToTr w="12700" cmpd="sng">
                      <a:noFill/>
                      <a:prstDash val="solid"/>
                    </a:lnBlToTr>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nl-NL" sz="1000" b="0" i="0" u="none" strike="noStrike" kern="1200" cap="none" spc="0" normalizeH="0" baseline="0" noProof="0" dirty="0">
                          <a:ln>
                            <a:noFill/>
                          </a:ln>
                          <a:solidFill>
                            <a:schemeClr val="tx1"/>
                          </a:solidFill>
                          <a:effectLst/>
                          <a:uLnTx/>
                          <a:uFillTx/>
                          <a:latin typeface="Tunga" panose="020B0502040204020203" pitchFamily="34" charset="0"/>
                          <a:ea typeface="+mn-ea"/>
                          <a:cs typeface="Tunga" panose="020B0502040204020203" pitchFamily="34" charset="0"/>
                        </a:rPr>
                        <a:t>5</a:t>
                      </a:r>
                    </a:p>
                  </a:txBody>
                  <a:tcPr>
                    <a:lnL>
                      <a:noFill/>
                    </a:lnL>
                    <a:lnR>
                      <a:noFill/>
                    </a:lnR>
                    <a:lnT>
                      <a:noFill/>
                    </a:lnT>
                    <a:lnB>
                      <a:noFill/>
                    </a:lnB>
                    <a:lnTlToBr w="12700" cmpd="sng">
                      <a:noFill/>
                      <a:prstDash val="solid"/>
                    </a:lnTlToBr>
                    <a:lnBlToTr w="12700" cmpd="sng">
                      <a:noFill/>
                      <a:prstDash val="solid"/>
                    </a:lnBlToTr>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nl-NL" sz="1000" b="0" i="0" u="none" strike="noStrike" kern="1200" cap="none" spc="0" normalizeH="0" baseline="0" noProof="0" dirty="0">
                          <a:ln>
                            <a:noFill/>
                          </a:ln>
                          <a:solidFill>
                            <a:schemeClr val="tx1"/>
                          </a:solidFill>
                          <a:effectLst/>
                          <a:uLnTx/>
                          <a:uFillTx/>
                          <a:latin typeface="Tunga" panose="020B0502040204020203" pitchFamily="34" charset="0"/>
                          <a:ea typeface="+mn-ea"/>
                          <a:cs typeface="Tunga" panose="020B0502040204020203" pitchFamily="34" charset="0"/>
                        </a:rPr>
                        <a:t>5</a:t>
                      </a:r>
                    </a:p>
                  </a:txBody>
                  <a:tcPr>
                    <a:lnL>
                      <a:noFill/>
                    </a:lnL>
                    <a:lnR>
                      <a:noFill/>
                    </a:lnR>
                    <a:lnT>
                      <a:noFill/>
                    </a:lnT>
                    <a:lnB>
                      <a:noFill/>
                    </a:lnB>
                    <a:lnTlToBr w="12700" cmpd="sng">
                      <a:noFill/>
                      <a:prstDash val="solid"/>
                    </a:lnTlToBr>
                    <a:lnBlToTr w="12700" cmpd="sng">
                      <a:noFill/>
                      <a:prstDash val="solid"/>
                    </a:lnBlToTr>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nl-NL" sz="1000" b="0" i="0" u="none" strike="noStrike" kern="1200" cap="none" spc="0" normalizeH="0" baseline="0" noProof="0" dirty="0">
                          <a:ln>
                            <a:noFill/>
                          </a:ln>
                          <a:solidFill>
                            <a:schemeClr val="tx1"/>
                          </a:solidFill>
                          <a:effectLst/>
                          <a:uLnTx/>
                          <a:uFillTx/>
                          <a:latin typeface="Tunga" panose="020B0502040204020203" pitchFamily="34" charset="0"/>
                          <a:ea typeface="+mn-ea"/>
                          <a:cs typeface="Tunga" panose="020B0502040204020203" pitchFamily="34" charset="0"/>
                        </a:rPr>
                        <a:t>5</a:t>
                      </a:r>
                    </a:p>
                  </a:txBody>
                  <a:tcPr>
                    <a:lnL>
                      <a:noFill/>
                    </a:lnL>
                    <a:lnR>
                      <a:noFill/>
                    </a:lnR>
                    <a:lnT>
                      <a:noFill/>
                    </a:lnT>
                    <a:lnB>
                      <a:noFill/>
                    </a:lnB>
                    <a:lnTlToBr w="12700" cmpd="sng">
                      <a:noFill/>
                      <a:prstDash val="solid"/>
                    </a:lnTlToBr>
                    <a:lnBlToTr w="12700" cmpd="sng">
                      <a:noFill/>
                      <a:prstDash val="solid"/>
                    </a:lnBlToTr>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nl-NL" sz="1000" b="0" i="0" u="none" strike="noStrike" kern="1200" cap="none" spc="0" normalizeH="0" baseline="0" noProof="0" dirty="0">
                          <a:ln>
                            <a:noFill/>
                          </a:ln>
                          <a:solidFill>
                            <a:schemeClr val="tx1"/>
                          </a:solidFill>
                          <a:effectLst/>
                          <a:uLnTx/>
                          <a:uFillTx/>
                          <a:latin typeface="Tunga" panose="020B0502040204020203" pitchFamily="34" charset="0"/>
                          <a:ea typeface="+mn-ea"/>
                          <a:cs typeface="Tunga" panose="020B0502040204020203" pitchFamily="34" charset="0"/>
                        </a:rPr>
                        <a:t>5</a:t>
                      </a:r>
                    </a:p>
                  </a:txBody>
                  <a:tcPr>
                    <a:lnL>
                      <a:noFill/>
                    </a:lnL>
                    <a:lnR>
                      <a:noFill/>
                    </a:lnR>
                    <a:lnT>
                      <a:noFill/>
                    </a:lnT>
                    <a:lnB>
                      <a:noFill/>
                    </a:lnB>
                    <a:lnTlToBr w="12700" cmpd="sng">
                      <a:noFill/>
                      <a:prstDash val="solid"/>
                    </a:lnTlToBr>
                    <a:lnBlToTr w="12700" cmpd="sng">
                      <a:noFill/>
                      <a:prstDash val="solid"/>
                    </a:lnBlToTr>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nl-NL" sz="1000" b="0" i="0" u="none" strike="noStrike" kern="1200" cap="none" spc="0" normalizeH="0" baseline="0" noProof="0">
                          <a:ln>
                            <a:noFill/>
                          </a:ln>
                          <a:solidFill>
                            <a:prstClr val="black"/>
                          </a:solidFill>
                          <a:effectLst/>
                          <a:uLnTx/>
                          <a:uFillTx/>
                          <a:latin typeface="Tunga" panose="020B0502040204020203" pitchFamily="34" charset="0"/>
                          <a:ea typeface="+mn-ea"/>
                          <a:cs typeface="Tunga" panose="020B0502040204020203" pitchFamily="34" charset="0"/>
                        </a:rPr>
                        <a:t>No</a:t>
                      </a:r>
                      <a:endParaRPr kumimoji="0" lang="nl-NL" sz="1000" b="0" i="0" u="none" strike="noStrike" kern="1200" cap="none" spc="0" normalizeH="0" baseline="0" noProof="0" dirty="0">
                        <a:ln>
                          <a:noFill/>
                        </a:ln>
                        <a:solidFill>
                          <a:prstClr val="black"/>
                        </a:solidFill>
                        <a:effectLst/>
                        <a:uLnTx/>
                        <a:uFillTx/>
                        <a:latin typeface="Tunga" panose="020B0502040204020203" pitchFamily="34" charset="0"/>
                        <a:ea typeface="+mn-ea"/>
                        <a:cs typeface="Tunga" panose="020B0502040204020203" pitchFamily="34" charset="0"/>
                      </a:endParaRPr>
                    </a:p>
                  </a:txBody>
                  <a:tcPr>
                    <a:lnL>
                      <a:noFill/>
                    </a:lnL>
                    <a:lnR>
                      <a:noFill/>
                    </a:lnR>
                    <a:lnT>
                      <a:noFill/>
                    </a:lnT>
                    <a:lnB>
                      <a:noFill/>
                    </a:lnB>
                    <a:lnTlToBr w="12700" cmpd="sng">
                      <a:noFill/>
                      <a:prstDash val="solid"/>
                    </a:lnTlToBr>
                    <a:lnBlToTr w="12700" cmpd="sng">
                      <a:noFill/>
                      <a:prstDash val="solid"/>
                    </a:lnBlToTr>
                  </a:tcPr>
                </a:tc>
                <a:tc>
                  <a:txBody>
                    <a:bodyPr/>
                    <a:lstStyle/>
                    <a:p>
                      <a:endParaRPr lang="nl-NL" sz="1000" i="0" dirty="0">
                        <a:solidFill>
                          <a:schemeClr val="tx1"/>
                        </a:solidFill>
                        <a:latin typeface="Tunga" panose="020B0502040204020203" pitchFamily="34" charset="0"/>
                        <a:cs typeface="Tunga" panose="020B0502040204020203" pitchFamily="34" charset="0"/>
                      </a:endParaRPr>
                    </a:p>
                  </a:txBody>
                  <a:tcPr>
                    <a:lnL>
                      <a:noFill/>
                    </a:lnL>
                    <a:lnR>
                      <a:noFill/>
                    </a:lnR>
                    <a:lnT>
                      <a:noFill/>
                    </a:lnT>
                    <a:lnB>
                      <a:noFill/>
                    </a:lnB>
                    <a:lnTlToBr w="12700" cmpd="sng">
                      <a:noFill/>
                      <a:prstDash val="solid"/>
                    </a:lnTlToBr>
                    <a:lnBlToTr w="12700" cmpd="sng">
                      <a:noFill/>
                      <a:prstDash val="solid"/>
                    </a:lnBlToTr>
                  </a:tcPr>
                </a:tc>
                <a:tc>
                  <a:txBody>
                    <a:bodyPr/>
                    <a:lstStyle/>
                    <a:p>
                      <a:endParaRPr lang="nl-NL" sz="1000" i="0" dirty="0">
                        <a:solidFill>
                          <a:schemeClr val="tx1"/>
                        </a:solidFill>
                        <a:latin typeface="Tunga" panose="020B0502040204020203" pitchFamily="34" charset="0"/>
                        <a:cs typeface="Tunga" panose="020B0502040204020203" pitchFamily="34" charset="0"/>
                      </a:endParaRPr>
                    </a:p>
                  </a:txBody>
                  <a:tcPr>
                    <a:lnL>
                      <a:noFill/>
                    </a:lnL>
                    <a:lnR>
                      <a:noFill/>
                    </a:lnR>
                    <a:lnT>
                      <a:noFill/>
                    </a:lnT>
                    <a:lnB>
                      <a:noFill/>
                    </a:lnB>
                    <a:lnTlToBr w="12700" cmpd="sng">
                      <a:noFill/>
                      <a:prstDash val="solid"/>
                    </a:lnTlToBr>
                    <a:lnBlToTr w="12700" cmpd="sng">
                      <a:noFill/>
                      <a:prstDash val="solid"/>
                    </a:lnBlToTr>
                  </a:tcPr>
                </a:tc>
                <a:extLst>
                  <a:ext uri="{0D108BD9-81ED-4DB2-BD59-A6C34878D82A}">
                    <a16:rowId xmlns:a16="http://schemas.microsoft.com/office/drawing/2014/main" val="10003"/>
                  </a:ext>
                </a:extLst>
              </a:tr>
              <a:tr h="290979">
                <a:tc>
                  <a:txBody>
                    <a:bodyPr/>
                    <a:lstStyle/>
                    <a:p>
                      <a:endParaRPr lang="nl-NL"/>
                    </a:p>
                  </a:txBody>
                  <a:tcPr marL="0" marR="0" marT="0" marB="0">
                    <a:lnL>
                      <a:noFill/>
                    </a:lnL>
                    <a:lnR>
                      <a:noFill/>
                    </a:lnR>
                    <a:lnT>
                      <a:noFill/>
                    </a:lnT>
                    <a:lnB>
                      <a:noFill/>
                    </a:lnB>
                    <a:lnTlToBr w="12700" cmpd="sng">
                      <a:noFill/>
                      <a:prstDash val="solid"/>
                    </a:lnTlToBr>
                    <a:lnBlToTr w="12700" cmpd="sng">
                      <a:noFill/>
                      <a:prstDash val="solid"/>
                    </a:lnBlToTr>
                  </a:tcPr>
                </a:tc>
                <a:tc>
                  <a:txBody>
                    <a:bodyPr/>
                    <a:lstStyle/>
                    <a:p>
                      <a:pPr algn="l" fontAlgn="t"/>
                      <a:r>
                        <a:rPr lang="nl-NL" sz="1100" b="0" i="0" u="none" strike="noStrike" dirty="0">
                          <a:solidFill>
                            <a:srgbClr val="000000"/>
                          </a:solidFill>
                          <a:effectLst/>
                          <a:latin typeface="Calibri" panose="020F0502020204030204" pitchFamily="34" charset="0"/>
                        </a:rPr>
                        <a:t>COSCO</a:t>
                      </a:r>
                    </a:p>
                  </a:txBody>
                  <a:tcPr marL="0" marR="0" marT="0" marB="0">
                    <a:lnL>
                      <a:noFill/>
                    </a:lnL>
                    <a:lnR>
                      <a:noFill/>
                    </a:lnR>
                    <a:lnT>
                      <a:noFill/>
                    </a:lnT>
                    <a:lnB>
                      <a:noFill/>
                    </a:lnB>
                    <a:lnTlToBr w="12700" cmpd="sng">
                      <a:noFill/>
                      <a:prstDash val="solid"/>
                    </a:lnTlToBr>
                    <a:lnBlToTr w="12700" cmpd="sng">
                      <a:noFill/>
                      <a:prstDash val="solid"/>
                    </a:lnBlToTr>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nl-NL" sz="1000" b="0" i="0" u="none" strike="noStrike" kern="1200" cap="none" spc="0" normalizeH="0" baseline="0" noProof="0" dirty="0">
                          <a:ln>
                            <a:noFill/>
                          </a:ln>
                          <a:solidFill>
                            <a:schemeClr val="tx1"/>
                          </a:solidFill>
                          <a:effectLst/>
                          <a:uLnTx/>
                          <a:uFillTx/>
                          <a:latin typeface="Tunga" panose="020B0502040204020203" pitchFamily="34" charset="0"/>
                          <a:ea typeface="+mn-ea"/>
                          <a:cs typeface="Tunga" panose="020B0502040204020203" pitchFamily="34" charset="0"/>
                        </a:rPr>
                        <a:t>3</a:t>
                      </a:r>
                    </a:p>
                  </a:txBody>
                  <a:tcPr>
                    <a:lnL>
                      <a:noFill/>
                    </a:lnL>
                    <a:lnR>
                      <a:noFill/>
                    </a:lnR>
                    <a:lnT>
                      <a:noFill/>
                    </a:lnT>
                    <a:lnB>
                      <a:noFill/>
                    </a:lnB>
                    <a:lnTlToBr w="12700" cmpd="sng">
                      <a:noFill/>
                      <a:prstDash val="solid"/>
                    </a:lnTlToBr>
                    <a:lnBlToTr w="12700" cmpd="sng">
                      <a:noFill/>
                      <a:prstDash val="solid"/>
                    </a:lnBlToTr>
                  </a:tcPr>
                </a:tc>
                <a:tc>
                  <a:txBody>
                    <a:bodyPr/>
                    <a:lstStyle/>
                    <a:p>
                      <a:r>
                        <a:rPr lang="nl-NL" sz="1000" i="0" dirty="0">
                          <a:solidFill>
                            <a:schemeClr val="tx1"/>
                          </a:solidFill>
                          <a:latin typeface="Tunga" panose="020B0502040204020203" pitchFamily="34" charset="0"/>
                          <a:cs typeface="Tunga" panose="020B0502040204020203" pitchFamily="34" charset="0"/>
                        </a:rPr>
                        <a:t>3</a:t>
                      </a:r>
                    </a:p>
                  </a:txBody>
                  <a:tcPr>
                    <a:lnL>
                      <a:noFill/>
                    </a:lnL>
                    <a:lnR>
                      <a:noFill/>
                    </a:lnR>
                    <a:lnT>
                      <a:noFill/>
                    </a:lnT>
                    <a:lnB>
                      <a:noFill/>
                    </a:lnB>
                    <a:lnTlToBr w="12700" cmpd="sng">
                      <a:noFill/>
                      <a:prstDash val="solid"/>
                    </a:lnTlToBr>
                    <a:lnBlToTr w="12700" cmpd="sng">
                      <a:noFill/>
                      <a:prstDash val="solid"/>
                    </a:lnBlToTr>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nl-NL" sz="1000" b="0" i="0" u="none" strike="noStrike" kern="1200" cap="none" spc="0" normalizeH="0" baseline="0" noProof="0" dirty="0">
                          <a:ln>
                            <a:noFill/>
                          </a:ln>
                          <a:solidFill>
                            <a:schemeClr val="tx1"/>
                          </a:solidFill>
                          <a:effectLst/>
                          <a:uLnTx/>
                          <a:uFillTx/>
                          <a:latin typeface="Tunga" panose="020B0502040204020203" pitchFamily="34" charset="0"/>
                          <a:ea typeface="+mn-ea"/>
                          <a:cs typeface="Tunga" panose="020B0502040204020203" pitchFamily="34" charset="0"/>
                        </a:rPr>
                        <a:t>5</a:t>
                      </a:r>
                    </a:p>
                  </a:txBody>
                  <a:tcPr>
                    <a:lnL>
                      <a:noFill/>
                    </a:lnL>
                    <a:lnR>
                      <a:noFill/>
                    </a:lnR>
                    <a:lnT>
                      <a:noFill/>
                    </a:lnT>
                    <a:lnB>
                      <a:noFill/>
                    </a:lnB>
                    <a:lnTlToBr w="12700" cmpd="sng">
                      <a:noFill/>
                      <a:prstDash val="solid"/>
                    </a:lnTlToBr>
                    <a:lnBlToTr w="12700" cmpd="sng">
                      <a:noFill/>
                      <a:prstDash val="solid"/>
                    </a:lnBlToTr>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nl-NL" sz="1000" b="0" i="0" u="none" strike="noStrike" kern="1200" cap="none" spc="0" normalizeH="0" baseline="0" noProof="0" dirty="0">
                          <a:ln>
                            <a:noFill/>
                          </a:ln>
                          <a:solidFill>
                            <a:schemeClr val="tx1"/>
                          </a:solidFill>
                          <a:effectLst/>
                          <a:uLnTx/>
                          <a:uFillTx/>
                          <a:latin typeface="Tunga" panose="020B0502040204020203" pitchFamily="34" charset="0"/>
                          <a:ea typeface="+mn-ea"/>
                          <a:cs typeface="Tunga" panose="020B0502040204020203" pitchFamily="34" charset="0"/>
                        </a:rPr>
                        <a:t>5</a:t>
                      </a:r>
                    </a:p>
                  </a:txBody>
                  <a:tcPr>
                    <a:lnL>
                      <a:noFill/>
                    </a:lnL>
                    <a:lnR>
                      <a:noFill/>
                    </a:lnR>
                    <a:lnT>
                      <a:noFill/>
                    </a:lnT>
                    <a:lnB>
                      <a:noFill/>
                    </a:lnB>
                    <a:lnTlToBr w="12700" cmpd="sng">
                      <a:noFill/>
                      <a:prstDash val="solid"/>
                    </a:lnTlToBr>
                    <a:lnBlToTr w="12700" cmpd="sng">
                      <a:noFill/>
                      <a:prstDash val="solid"/>
                    </a:lnBlToTr>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nl-NL" sz="1000" b="0" i="0" u="none" strike="noStrike" kern="1200" cap="none" spc="0" normalizeH="0" baseline="0" noProof="0" dirty="0">
                          <a:ln>
                            <a:noFill/>
                          </a:ln>
                          <a:solidFill>
                            <a:schemeClr val="tx1"/>
                          </a:solidFill>
                          <a:effectLst/>
                          <a:uLnTx/>
                          <a:uFillTx/>
                          <a:latin typeface="Tunga" panose="020B0502040204020203" pitchFamily="34" charset="0"/>
                          <a:ea typeface="+mn-ea"/>
                          <a:cs typeface="Tunga" panose="020B0502040204020203" pitchFamily="34" charset="0"/>
                        </a:rPr>
                        <a:t>5</a:t>
                      </a:r>
                    </a:p>
                  </a:txBody>
                  <a:tcPr>
                    <a:lnL>
                      <a:noFill/>
                    </a:lnL>
                    <a:lnR>
                      <a:noFill/>
                    </a:lnR>
                    <a:lnT>
                      <a:noFill/>
                    </a:lnT>
                    <a:lnB>
                      <a:noFill/>
                    </a:lnB>
                    <a:lnTlToBr w="12700" cmpd="sng">
                      <a:noFill/>
                      <a:prstDash val="solid"/>
                    </a:lnTlToBr>
                    <a:lnBlToTr w="12700" cmpd="sng">
                      <a:noFill/>
                      <a:prstDash val="solid"/>
                    </a:lnBlToTr>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nl-NL" sz="1000" b="0" i="0" u="none" strike="noStrike" kern="1200" cap="none" spc="0" normalizeH="0" baseline="0" noProof="0" dirty="0">
                          <a:ln>
                            <a:noFill/>
                          </a:ln>
                          <a:solidFill>
                            <a:schemeClr val="tx1"/>
                          </a:solidFill>
                          <a:effectLst/>
                          <a:uLnTx/>
                          <a:uFillTx/>
                          <a:latin typeface="Tunga" panose="020B0502040204020203" pitchFamily="34" charset="0"/>
                          <a:ea typeface="+mn-ea"/>
                          <a:cs typeface="Tunga" panose="020B0502040204020203" pitchFamily="34" charset="0"/>
                        </a:rPr>
                        <a:t>5</a:t>
                      </a:r>
                    </a:p>
                  </a:txBody>
                  <a:tcPr>
                    <a:lnL>
                      <a:noFill/>
                    </a:lnL>
                    <a:lnR>
                      <a:noFill/>
                    </a:lnR>
                    <a:lnT>
                      <a:noFill/>
                    </a:lnT>
                    <a:lnB>
                      <a:noFill/>
                    </a:lnB>
                    <a:lnTlToBr w="12700" cmpd="sng">
                      <a:noFill/>
                      <a:prstDash val="solid"/>
                    </a:lnTlToBr>
                    <a:lnBlToTr w="12700" cmpd="sng">
                      <a:noFill/>
                      <a:prstDash val="solid"/>
                    </a:lnBlToTr>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nl-NL" sz="1000" b="0" i="0" u="none" strike="noStrike" kern="1200" cap="none" spc="0" normalizeH="0" baseline="0" noProof="0">
                          <a:ln>
                            <a:noFill/>
                          </a:ln>
                          <a:solidFill>
                            <a:prstClr val="black"/>
                          </a:solidFill>
                          <a:effectLst/>
                          <a:uLnTx/>
                          <a:uFillTx/>
                          <a:latin typeface="Tunga" panose="020B0502040204020203" pitchFamily="34" charset="0"/>
                          <a:ea typeface="+mn-ea"/>
                          <a:cs typeface="Tunga" panose="020B0502040204020203" pitchFamily="34" charset="0"/>
                        </a:rPr>
                        <a:t>No</a:t>
                      </a:r>
                      <a:endParaRPr kumimoji="0" lang="nl-NL" sz="1000" b="0" i="0" u="none" strike="noStrike" kern="1200" cap="none" spc="0" normalizeH="0" baseline="0" noProof="0" dirty="0">
                        <a:ln>
                          <a:noFill/>
                        </a:ln>
                        <a:solidFill>
                          <a:prstClr val="black"/>
                        </a:solidFill>
                        <a:effectLst/>
                        <a:uLnTx/>
                        <a:uFillTx/>
                        <a:latin typeface="Tunga" panose="020B0502040204020203" pitchFamily="34" charset="0"/>
                        <a:ea typeface="+mn-ea"/>
                        <a:cs typeface="Tunga" panose="020B0502040204020203" pitchFamily="34" charset="0"/>
                      </a:endParaRPr>
                    </a:p>
                  </a:txBody>
                  <a:tcPr>
                    <a:lnL>
                      <a:noFill/>
                    </a:lnL>
                    <a:lnR>
                      <a:noFill/>
                    </a:lnR>
                    <a:lnT>
                      <a:noFill/>
                    </a:lnT>
                    <a:lnB>
                      <a:noFill/>
                    </a:lnB>
                    <a:lnTlToBr w="12700" cmpd="sng">
                      <a:noFill/>
                      <a:prstDash val="solid"/>
                    </a:lnTlToBr>
                    <a:lnBlToTr w="12700" cmpd="sng">
                      <a:noFill/>
                      <a:prstDash val="solid"/>
                    </a:lnBlToTr>
                  </a:tcPr>
                </a:tc>
                <a:tc>
                  <a:txBody>
                    <a:bodyPr/>
                    <a:lstStyle/>
                    <a:p>
                      <a:endParaRPr lang="nl-NL" sz="1000" i="0" dirty="0">
                        <a:solidFill>
                          <a:schemeClr val="tx1"/>
                        </a:solidFill>
                        <a:latin typeface="Tunga" panose="020B0502040204020203" pitchFamily="34" charset="0"/>
                        <a:cs typeface="Tunga" panose="020B0502040204020203" pitchFamily="34" charset="0"/>
                      </a:endParaRPr>
                    </a:p>
                  </a:txBody>
                  <a:tcPr>
                    <a:lnL>
                      <a:noFill/>
                    </a:lnL>
                    <a:lnR>
                      <a:noFill/>
                    </a:lnR>
                    <a:lnT>
                      <a:noFill/>
                    </a:lnT>
                    <a:lnB>
                      <a:noFill/>
                    </a:lnB>
                    <a:lnTlToBr w="12700" cmpd="sng">
                      <a:noFill/>
                      <a:prstDash val="solid"/>
                    </a:lnTlToBr>
                    <a:lnBlToTr w="12700" cmpd="sng">
                      <a:noFill/>
                      <a:prstDash val="solid"/>
                    </a:lnBlToTr>
                  </a:tcPr>
                </a:tc>
                <a:tc>
                  <a:txBody>
                    <a:bodyPr/>
                    <a:lstStyle/>
                    <a:p>
                      <a:endParaRPr lang="nl-NL" sz="1000" i="0" dirty="0">
                        <a:solidFill>
                          <a:schemeClr val="tx1"/>
                        </a:solidFill>
                        <a:latin typeface="Tunga" panose="020B0502040204020203" pitchFamily="34" charset="0"/>
                        <a:cs typeface="Tunga" panose="020B0502040204020203" pitchFamily="34" charset="0"/>
                      </a:endParaRPr>
                    </a:p>
                  </a:txBody>
                  <a:tcPr>
                    <a:lnL>
                      <a:noFill/>
                    </a:lnL>
                    <a:lnR>
                      <a:noFill/>
                    </a:lnR>
                    <a:lnT>
                      <a:noFill/>
                    </a:lnT>
                    <a:lnB>
                      <a:noFill/>
                    </a:lnB>
                    <a:lnTlToBr w="12700" cmpd="sng">
                      <a:noFill/>
                      <a:prstDash val="solid"/>
                    </a:lnTlToBr>
                    <a:lnBlToTr w="12700" cmpd="sng">
                      <a:noFill/>
                      <a:prstDash val="solid"/>
                    </a:lnBlToTr>
                  </a:tcPr>
                </a:tc>
                <a:extLst>
                  <a:ext uri="{0D108BD9-81ED-4DB2-BD59-A6C34878D82A}">
                    <a16:rowId xmlns:a16="http://schemas.microsoft.com/office/drawing/2014/main" val="2210637815"/>
                  </a:ext>
                </a:extLst>
              </a:tr>
              <a:tr h="290979">
                <a:tc>
                  <a:txBody>
                    <a:bodyPr/>
                    <a:lstStyle/>
                    <a:p>
                      <a:endParaRPr lang="nl-NL"/>
                    </a:p>
                  </a:txBody>
                  <a:tcPr marL="0" marR="0" marT="0" marB="0">
                    <a:lnL>
                      <a:noFill/>
                    </a:lnL>
                    <a:lnR>
                      <a:noFill/>
                    </a:lnR>
                    <a:lnT>
                      <a:noFill/>
                    </a:lnT>
                    <a:lnB w="12700" cmpd="sng">
                      <a:noFill/>
                    </a:lnB>
                    <a:lnTlToBr w="12700" cmpd="sng">
                      <a:noFill/>
                      <a:prstDash val="solid"/>
                    </a:lnTlToBr>
                    <a:lnBlToTr w="12700" cmpd="sng">
                      <a:noFill/>
                      <a:prstDash val="solid"/>
                    </a:lnBlToTr>
                  </a:tcPr>
                </a:tc>
                <a:tc>
                  <a:txBody>
                    <a:bodyPr/>
                    <a:lstStyle/>
                    <a:p>
                      <a:pPr algn="l" fontAlgn="t"/>
                      <a:r>
                        <a:rPr lang="nl-NL" sz="1100" b="0" i="0" u="none" strike="noStrike" dirty="0">
                          <a:solidFill>
                            <a:srgbClr val="000000"/>
                          </a:solidFill>
                          <a:effectLst/>
                          <a:latin typeface="Calibri" panose="020F0502020204030204" pitchFamily="34" charset="0"/>
                        </a:rPr>
                        <a:t>CSAV</a:t>
                      </a:r>
                    </a:p>
                  </a:txBody>
                  <a:tcPr marL="0" marR="0" marT="0" marB="0">
                    <a:lnL>
                      <a:noFill/>
                    </a:lnL>
                    <a:lnR>
                      <a:noFill/>
                    </a:lnR>
                    <a:lnT>
                      <a:noFill/>
                    </a:lnT>
                    <a:lnB w="12700" cmpd="sng">
                      <a:noFill/>
                    </a:lnB>
                    <a:lnTlToBr w="12700" cmpd="sng">
                      <a:noFill/>
                      <a:prstDash val="solid"/>
                    </a:lnTlToBr>
                    <a:lnBlToTr w="12700" cmpd="sng">
                      <a:noFill/>
                      <a:prstDash val="solid"/>
                    </a:lnBlToTr>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nl-NL" sz="1000" b="0" i="0" u="none" strike="noStrike" kern="1200" cap="none" spc="0" normalizeH="0" baseline="0" noProof="0" dirty="0">
                          <a:ln>
                            <a:noFill/>
                          </a:ln>
                          <a:solidFill>
                            <a:schemeClr val="tx1"/>
                          </a:solidFill>
                          <a:effectLst/>
                          <a:uLnTx/>
                          <a:uFillTx/>
                          <a:latin typeface="Tunga" panose="020B0502040204020203" pitchFamily="34" charset="0"/>
                          <a:ea typeface="+mn-ea"/>
                          <a:cs typeface="Tunga" panose="020B0502040204020203" pitchFamily="34" charset="0"/>
                        </a:rPr>
                        <a:t>3</a:t>
                      </a:r>
                    </a:p>
                  </a:txBody>
                  <a:tcPr>
                    <a:lnL>
                      <a:noFill/>
                    </a:lnL>
                    <a:lnR>
                      <a:noFill/>
                    </a:lnR>
                    <a:lnT>
                      <a:noFill/>
                    </a:lnT>
                    <a:lnB w="12700" cmpd="sng">
                      <a:noFill/>
                    </a:lnB>
                    <a:lnTlToBr w="12700" cmpd="sng">
                      <a:noFill/>
                      <a:prstDash val="solid"/>
                    </a:lnTlToBr>
                    <a:lnBlToTr w="12700" cmpd="sng">
                      <a:noFill/>
                      <a:prstDash val="solid"/>
                    </a:lnBlToTr>
                  </a:tcPr>
                </a:tc>
                <a:tc>
                  <a:txBody>
                    <a:bodyPr/>
                    <a:lstStyle/>
                    <a:p>
                      <a:r>
                        <a:rPr lang="nl-NL" sz="1000" i="0" dirty="0">
                          <a:solidFill>
                            <a:schemeClr val="tx1"/>
                          </a:solidFill>
                          <a:latin typeface="Tunga" panose="020B0502040204020203" pitchFamily="34" charset="0"/>
                          <a:cs typeface="Tunga" panose="020B0502040204020203" pitchFamily="34" charset="0"/>
                        </a:rPr>
                        <a:t>3</a:t>
                      </a:r>
                    </a:p>
                  </a:txBody>
                  <a:tcPr>
                    <a:lnL>
                      <a:noFill/>
                    </a:lnL>
                    <a:lnR>
                      <a:noFill/>
                    </a:lnR>
                    <a:lnT>
                      <a:noFill/>
                    </a:lnT>
                    <a:lnB w="12700" cmpd="sng">
                      <a:noFill/>
                    </a:lnB>
                    <a:lnTlToBr w="12700" cmpd="sng">
                      <a:noFill/>
                      <a:prstDash val="solid"/>
                    </a:lnTlToBr>
                    <a:lnBlToTr w="12700" cmpd="sng">
                      <a:noFill/>
                      <a:prstDash val="solid"/>
                    </a:lnBlToTr>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nl-NL" sz="1000" b="0" i="0" u="none" strike="noStrike" kern="1200" cap="none" spc="0" normalizeH="0" baseline="0" noProof="0" dirty="0">
                          <a:ln>
                            <a:noFill/>
                          </a:ln>
                          <a:solidFill>
                            <a:schemeClr val="tx1"/>
                          </a:solidFill>
                          <a:effectLst/>
                          <a:uLnTx/>
                          <a:uFillTx/>
                          <a:latin typeface="Tunga" panose="020B0502040204020203" pitchFamily="34" charset="0"/>
                          <a:ea typeface="+mn-ea"/>
                          <a:cs typeface="Tunga" panose="020B0502040204020203" pitchFamily="34" charset="0"/>
                        </a:rPr>
                        <a:t>5</a:t>
                      </a:r>
                    </a:p>
                  </a:txBody>
                  <a:tcPr>
                    <a:lnL>
                      <a:noFill/>
                    </a:lnL>
                    <a:lnR>
                      <a:noFill/>
                    </a:lnR>
                    <a:lnT>
                      <a:noFill/>
                    </a:lnT>
                    <a:lnB w="12700" cmpd="sng">
                      <a:noFill/>
                    </a:lnB>
                    <a:lnTlToBr w="12700" cmpd="sng">
                      <a:noFill/>
                      <a:prstDash val="solid"/>
                    </a:lnTlToBr>
                    <a:lnBlToTr w="12700" cmpd="sng">
                      <a:noFill/>
                      <a:prstDash val="solid"/>
                    </a:lnBlToTr>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nl-NL" sz="1000" b="0" i="0" u="none" strike="noStrike" kern="1200" cap="none" spc="0" normalizeH="0" baseline="0" noProof="0" dirty="0">
                          <a:ln>
                            <a:noFill/>
                          </a:ln>
                          <a:solidFill>
                            <a:schemeClr val="tx1"/>
                          </a:solidFill>
                          <a:effectLst/>
                          <a:uLnTx/>
                          <a:uFillTx/>
                          <a:latin typeface="Tunga" panose="020B0502040204020203" pitchFamily="34" charset="0"/>
                          <a:ea typeface="+mn-ea"/>
                          <a:cs typeface="Tunga" panose="020B0502040204020203" pitchFamily="34" charset="0"/>
                        </a:rPr>
                        <a:t>5</a:t>
                      </a:r>
                    </a:p>
                  </a:txBody>
                  <a:tcPr>
                    <a:lnL>
                      <a:noFill/>
                    </a:lnL>
                    <a:lnR>
                      <a:noFill/>
                    </a:lnR>
                    <a:lnT>
                      <a:noFill/>
                    </a:lnT>
                    <a:lnB w="12700" cmpd="sng">
                      <a:noFill/>
                    </a:lnB>
                    <a:lnTlToBr w="12700" cmpd="sng">
                      <a:noFill/>
                      <a:prstDash val="solid"/>
                    </a:lnTlToBr>
                    <a:lnBlToTr w="12700" cmpd="sng">
                      <a:noFill/>
                      <a:prstDash val="solid"/>
                    </a:lnBlToTr>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nl-NL" sz="1000" b="0" i="0" u="none" strike="noStrike" kern="1200" cap="none" spc="0" normalizeH="0" baseline="0" noProof="0" dirty="0">
                          <a:ln>
                            <a:noFill/>
                          </a:ln>
                          <a:solidFill>
                            <a:schemeClr val="tx1"/>
                          </a:solidFill>
                          <a:effectLst/>
                          <a:uLnTx/>
                          <a:uFillTx/>
                          <a:latin typeface="Tunga" panose="020B0502040204020203" pitchFamily="34" charset="0"/>
                          <a:ea typeface="+mn-ea"/>
                          <a:cs typeface="Tunga" panose="020B0502040204020203" pitchFamily="34" charset="0"/>
                        </a:rPr>
                        <a:t>5</a:t>
                      </a:r>
                    </a:p>
                  </a:txBody>
                  <a:tcPr>
                    <a:lnL>
                      <a:noFill/>
                    </a:lnL>
                    <a:lnR>
                      <a:noFill/>
                    </a:lnR>
                    <a:lnT>
                      <a:noFill/>
                    </a:lnT>
                    <a:lnB w="12700" cmpd="sng">
                      <a:noFill/>
                    </a:lnB>
                    <a:lnTlToBr w="12700" cmpd="sng">
                      <a:noFill/>
                      <a:prstDash val="solid"/>
                    </a:lnTlToBr>
                    <a:lnBlToTr w="12700" cmpd="sng">
                      <a:noFill/>
                      <a:prstDash val="solid"/>
                    </a:lnBlToTr>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nl-NL" sz="1000" b="0" i="0" u="none" strike="noStrike" kern="1200" cap="none" spc="0" normalizeH="0" baseline="0" noProof="0" dirty="0">
                          <a:ln>
                            <a:noFill/>
                          </a:ln>
                          <a:solidFill>
                            <a:schemeClr val="tx1"/>
                          </a:solidFill>
                          <a:effectLst/>
                          <a:uLnTx/>
                          <a:uFillTx/>
                          <a:latin typeface="Tunga" panose="020B0502040204020203" pitchFamily="34" charset="0"/>
                          <a:ea typeface="+mn-ea"/>
                          <a:cs typeface="Tunga" panose="020B0502040204020203" pitchFamily="34" charset="0"/>
                        </a:rPr>
                        <a:t>5</a:t>
                      </a:r>
                    </a:p>
                  </a:txBody>
                  <a:tcPr>
                    <a:lnL>
                      <a:noFill/>
                    </a:lnL>
                    <a:lnR>
                      <a:noFill/>
                    </a:lnR>
                    <a:lnT>
                      <a:noFill/>
                    </a:lnT>
                    <a:lnB w="12700" cmpd="sng">
                      <a:noFill/>
                    </a:lnB>
                    <a:lnTlToBr w="12700" cmpd="sng">
                      <a:noFill/>
                      <a:prstDash val="solid"/>
                    </a:lnTlToBr>
                    <a:lnBlToTr w="12700" cmpd="sng">
                      <a:noFill/>
                      <a:prstDash val="solid"/>
                    </a:lnBlToTr>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nl-NL" sz="1000" b="0" i="0" u="none" strike="noStrike" kern="1200" cap="none" spc="0" normalizeH="0" baseline="0" noProof="0">
                          <a:ln>
                            <a:noFill/>
                          </a:ln>
                          <a:solidFill>
                            <a:prstClr val="black"/>
                          </a:solidFill>
                          <a:effectLst/>
                          <a:uLnTx/>
                          <a:uFillTx/>
                          <a:latin typeface="Tunga" panose="020B0502040204020203" pitchFamily="34" charset="0"/>
                          <a:ea typeface="+mn-ea"/>
                          <a:cs typeface="Tunga" panose="020B0502040204020203" pitchFamily="34" charset="0"/>
                        </a:rPr>
                        <a:t>No</a:t>
                      </a:r>
                      <a:endParaRPr kumimoji="0" lang="nl-NL" sz="1000" b="0" i="0" u="none" strike="noStrike" kern="1200" cap="none" spc="0" normalizeH="0" baseline="0" noProof="0" dirty="0">
                        <a:ln>
                          <a:noFill/>
                        </a:ln>
                        <a:solidFill>
                          <a:prstClr val="black"/>
                        </a:solidFill>
                        <a:effectLst/>
                        <a:uLnTx/>
                        <a:uFillTx/>
                        <a:latin typeface="Tunga" panose="020B0502040204020203" pitchFamily="34" charset="0"/>
                        <a:ea typeface="+mn-ea"/>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tc>
                  <a:txBody>
                    <a:bodyPr/>
                    <a:lstStyle/>
                    <a:p>
                      <a:endParaRPr lang="nl-NL" sz="1000" i="0" dirty="0">
                        <a:solidFill>
                          <a:schemeClr val="tx1"/>
                        </a:solidFill>
                        <a:latin typeface="Tunga" panose="020B0502040204020203" pitchFamily="34" charset="0"/>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tc>
                  <a:txBody>
                    <a:bodyPr/>
                    <a:lstStyle/>
                    <a:p>
                      <a:endParaRPr lang="nl-NL" sz="1000" i="0" dirty="0">
                        <a:solidFill>
                          <a:schemeClr val="tx1"/>
                        </a:solidFill>
                        <a:latin typeface="Tunga" panose="020B0502040204020203" pitchFamily="34" charset="0"/>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290979">
                <a:tc>
                  <a:txBody>
                    <a:bodyPr/>
                    <a:lstStyle/>
                    <a:p>
                      <a:endParaRPr lang="nl-NL"/>
                    </a:p>
                  </a:txBody>
                  <a:tcPr marL="0" marR="0" marT="0" marB="0">
                    <a:lnL>
                      <a:noFill/>
                    </a:lnL>
                    <a:lnR>
                      <a:noFill/>
                    </a:lnR>
                    <a:lnT>
                      <a:noFill/>
                    </a:lnT>
                    <a:lnB w="12700" cmpd="sng">
                      <a:noFill/>
                    </a:lnB>
                    <a:lnTlToBr w="12700" cmpd="sng">
                      <a:noFill/>
                      <a:prstDash val="solid"/>
                    </a:lnTlToBr>
                    <a:lnBlToTr w="12700" cmpd="sng">
                      <a:noFill/>
                      <a:prstDash val="solid"/>
                    </a:lnBlToTr>
                  </a:tcPr>
                </a:tc>
                <a:tc>
                  <a:txBody>
                    <a:bodyPr/>
                    <a:lstStyle/>
                    <a:p>
                      <a:pPr algn="l" fontAlgn="t"/>
                      <a:r>
                        <a:rPr lang="nl-NL" sz="1100" b="0" i="0" u="none" strike="noStrike" dirty="0">
                          <a:solidFill>
                            <a:srgbClr val="000000"/>
                          </a:solidFill>
                          <a:effectLst/>
                          <a:latin typeface="Calibri" panose="020F0502020204030204" pitchFamily="34" charset="0"/>
                        </a:rPr>
                        <a:t>Evergreen</a:t>
                      </a:r>
                    </a:p>
                  </a:txBody>
                  <a:tcPr marL="0" marR="0" marT="0" marB="0">
                    <a:lnL>
                      <a:noFill/>
                    </a:lnL>
                    <a:lnR>
                      <a:noFill/>
                    </a:lnR>
                    <a:lnT>
                      <a:noFill/>
                    </a:lnT>
                    <a:lnB w="12700" cmpd="sng">
                      <a:noFill/>
                    </a:lnB>
                    <a:lnTlToBr w="12700" cmpd="sng">
                      <a:noFill/>
                      <a:prstDash val="solid"/>
                    </a:lnTlToBr>
                    <a:lnBlToTr w="12700" cmpd="sng">
                      <a:noFill/>
                      <a:prstDash val="solid"/>
                    </a:lnBlToTr>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nl-NL" sz="1000" b="0" i="0" u="none" strike="noStrike" kern="1200" cap="none" spc="0" normalizeH="0" baseline="0" noProof="0" dirty="0">
                          <a:ln>
                            <a:noFill/>
                          </a:ln>
                          <a:solidFill>
                            <a:schemeClr val="tx1"/>
                          </a:solidFill>
                          <a:effectLst/>
                          <a:uLnTx/>
                          <a:uFillTx/>
                          <a:latin typeface="Tunga" panose="020B0502040204020203" pitchFamily="34" charset="0"/>
                          <a:ea typeface="+mn-ea"/>
                          <a:cs typeface="Tunga" panose="020B0502040204020203" pitchFamily="34" charset="0"/>
                        </a:rPr>
                        <a:t>3</a:t>
                      </a:r>
                    </a:p>
                  </a:txBody>
                  <a:tcPr>
                    <a:lnL>
                      <a:noFill/>
                    </a:lnL>
                    <a:lnR>
                      <a:noFill/>
                    </a:lnR>
                    <a:lnT>
                      <a:noFill/>
                    </a:lnT>
                    <a:lnB w="12700" cmpd="sng">
                      <a:noFill/>
                    </a:lnB>
                    <a:lnTlToBr w="12700" cmpd="sng">
                      <a:noFill/>
                      <a:prstDash val="solid"/>
                    </a:lnTlToBr>
                    <a:lnBlToTr w="12700" cmpd="sng">
                      <a:noFill/>
                      <a:prstDash val="solid"/>
                    </a:lnBlToTr>
                  </a:tcPr>
                </a:tc>
                <a:tc>
                  <a:txBody>
                    <a:bodyPr/>
                    <a:lstStyle/>
                    <a:p>
                      <a:r>
                        <a:rPr lang="nl-NL" sz="1000" i="0" dirty="0">
                          <a:solidFill>
                            <a:schemeClr val="tx1"/>
                          </a:solidFill>
                          <a:latin typeface="Tunga" panose="020B0502040204020203" pitchFamily="34" charset="0"/>
                          <a:cs typeface="Tunga" panose="020B0502040204020203" pitchFamily="34" charset="0"/>
                        </a:rPr>
                        <a:t>3</a:t>
                      </a:r>
                    </a:p>
                  </a:txBody>
                  <a:tcPr>
                    <a:lnL>
                      <a:noFill/>
                    </a:lnL>
                    <a:lnR>
                      <a:noFill/>
                    </a:lnR>
                    <a:lnT>
                      <a:noFill/>
                    </a:lnT>
                    <a:lnB w="12700" cmpd="sng">
                      <a:noFill/>
                    </a:lnB>
                    <a:lnTlToBr w="12700" cmpd="sng">
                      <a:noFill/>
                      <a:prstDash val="solid"/>
                    </a:lnTlToBr>
                    <a:lnBlToTr w="12700" cmpd="sng">
                      <a:noFill/>
                      <a:prstDash val="solid"/>
                    </a:lnBlToTr>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nl-NL" sz="1000" b="0" i="0" u="none" strike="noStrike" kern="1200" cap="none" spc="0" normalizeH="0" baseline="0" noProof="0" dirty="0">
                          <a:ln>
                            <a:noFill/>
                          </a:ln>
                          <a:solidFill>
                            <a:schemeClr val="tx1"/>
                          </a:solidFill>
                          <a:effectLst/>
                          <a:uLnTx/>
                          <a:uFillTx/>
                          <a:latin typeface="Tunga" panose="020B0502040204020203" pitchFamily="34" charset="0"/>
                          <a:ea typeface="+mn-ea"/>
                          <a:cs typeface="Tunga" panose="020B0502040204020203" pitchFamily="34" charset="0"/>
                        </a:rPr>
                        <a:t>5</a:t>
                      </a:r>
                    </a:p>
                  </a:txBody>
                  <a:tcPr>
                    <a:lnL>
                      <a:noFill/>
                    </a:lnL>
                    <a:lnR>
                      <a:noFill/>
                    </a:lnR>
                    <a:lnT>
                      <a:noFill/>
                    </a:lnT>
                    <a:lnB w="12700" cmpd="sng">
                      <a:noFill/>
                    </a:lnB>
                    <a:lnTlToBr w="12700" cmpd="sng">
                      <a:noFill/>
                      <a:prstDash val="solid"/>
                    </a:lnTlToBr>
                    <a:lnBlToTr w="12700" cmpd="sng">
                      <a:noFill/>
                      <a:prstDash val="solid"/>
                    </a:lnBlToTr>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nl-NL" sz="1000" b="0" i="0" u="none" strike="noStrike" kern="1200" cap="none" spc="0" normalizeH="0" baseline="0" noProof="0" dirty="0">
                          <a:ln>
                            <a:noFill/>
                          </a:ln>
                          <a:solidFill>
                            <a:schemeClr val="tx1"/>
                          </a:solidFill>
                          <a:effectLst/>
                          <a:uLnTx/>
                          <a:uFillTx/>
                          <a:latin typeface="Tunga" panose="020B0502040204020203" pitchFamily="34" charset="0"/>
                          <a:ea typeface="+mn-ea"/>
                          <a:cs typeface="Tunga" panose="020B0502040204020203" pitchFamily="34" charset="0"/>
                        </a:rPr>
                        <a:t>5</a:t>
                      </a:r>
                    </a:p>
                  </a:txBody>
                  <a:tcPr>
                    <a:lnL>
                      <a:noFill/>
                    </a:lnL>
                    <a:lnR>
                      <a:noFill/>
                    </a:lnR>
                    <a:lnT>
                      <a:noFill/>
                    </a:lnT>
                    <a:lnB w="12700" cmpd="sng">
                      <a:noFill/>
                    </a:lnB>
                    <a:lnTlToBr w="12700" cmpd="sng">
                      <a:noFill/>
                      <a:prstDash val="solid"/>
                    </a:lnTlToBr>
                    <a:lnBlToTr w="12700" cmpd="sng">
                      <a:noFill/>
                      <a:prstDash val="solid"/>
                    </a:lnBlToTr>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nl-NL" sz="1000" b="0" i="0" u="none" strike="noStrike" kern="1200" cap="none" spc="0" normalizeH="0" baseline="0" noProof="0" dirty="0">
                          <a:ln>
                            <a:noFill/>
                          </a:ln>
                          <a:solidFill>
                            <a:schemeClr val="tx1"/>
                          </a:solidFill>
                          <a:effectLst/>
                          <a:uLnTx/>
                          <a:uFillTx/>
                          <a:latin typeface="Tunga" panose="020B0502040204020203" pitchFamily="34" charset="0"/>
                          <a:ea typeface="+mn-ea"/>
                          <a:cs typeface="Tunga" panose="020B0502040204020203" pitchFamily="34" charset="0"/>
                        </a:rPr>
                        <a:t>5</a:t>
                      </a:r>
                    </a:p>
                  </a:txBody>
                  <a:tcPr>
                    <a:lnL>
                      <a:noFill/>
                    </a:lnL>
                    <a:lnR>
                      <a:noFill/>
                    </a:lnR>
                    <a:lnT>
                      <a:noFill/>
                    </a:lnT>
                    <a:lnB w="12700" cmpd="sng">
                      <a:noFill/>
                    </a:lnB>
                    <a:lnTlToBr w="12700" cmpd="sng">
                      <a:noFill/>
                      <a:prstDash val="solid"/>
                    </a:lnTlToBr>
                    <a:lnBlToTr w="12700" cmpd="sng">
                      <a:noFill/>
                      <a:prstDash val="solid"/>
                    </a:lnBlToTr>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nl-NL" sz="1000" b="0" i="0" u="none" strike="noStrike" kern="1200" cap="none" spc="0" normalizeH="0" baseline="0" noProof="0" dirty="0">
                          <a:ln>
                            <a:noFill/>
                          </a:ln>
                          <a:solidFill>
                            <a:schemeClr val="tx1"/>
                          </a:solidFill>
                          <a:effectLst/>
                          <a:uLnTx/>
                          <a:uFillTx/>
                          <a:latin typeface="Tunga" panose="020B0502040204020203" pitchFamily="34" charset="0"/>
                          <a:ea typeface="+mn-ea"/>
                          <a:cs typeface="Tunga" panose="020B0502040204020203" pitchFamily="34" charset="0"/>
                        </a:rPr>
                        <a:t>5</a:t>
                      </a:r>
                    </a:p>
                  </a:txBody>
                  <a:tcPr>
                    <a:lnL>
                      <a:noFill/>
                    </a:lnL>
                    <a:lnR>
                      <a:noFill/>
                    </a:lnR>
                    <a:lnT>
                      <a:noFill/>
                    </a:lnT>
                    <a:lnB w="12700" cmpd="sng">
                      <a:noFill/>
                    </a:lnB>
                    <a:lnTlToBr w="12700" cmpd="sng">
                      <a:noFill/>
                      <a:prstDash val="solid"/>
                    </a:lnTlToBr>
                    <a:lnBlToTr w="12700" cmpd="sng">
                      <a:noFill/>
                      <a:prstDash val="solid"/>
                    </a:lnBlToTr>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nl-NL" sz="1000" b="0" i="0" u="none" strike="noStrike" kern="1200" cap="none" spc="0" normalizeH="0" baseline="0" noProof="0">
                          <a:ln>
                            <a:noFill/>
                          </a:ln>
                          <a:solidFill>
                            <a:prstClr val="black"/>
                          </a:solidFill>
                          <a:effectLst/>
                          <a:uLnTx/>
                          <a:uFillTx/>
                          <a:latin typeface="Tunga" panose="020B0502040204020203" pitchFamily="34" charset="0"/>
                          <a:ea typeface="+mn-ea"/>
                          <a:cs typeface="Tunga" panose="020B0502040204020203" pitchFamily="34" charset="0"/>
                        </a:rPr>
                        <a:t>No</a:t>
                      </a:r>
                      <a:endParaRPr kumimoji="0" lang="nl-NL" sz="1000" b="0" i="0" u="none" strike="noStrike" kern="1200" cap="none" spc="0" normalizeH="0" baseline="0" noProof="0" dirty="0">
                        <a:ln>
                          <a:noFill/>
                        </a:ln>
                        <a:solidFill>
                          <a:prstClr val="black"/>
                        </a:solidFill>
                        <a:effectLst/>
                        <a:uLnTx/>
                        <a:uFillTx/>
                        <a:latin typeface="Tunga" panose="020B0502040204020203" pitchFamily="34" charset="0"/>
                        <a:ea typeface="+mn-ea"/>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tc>
                  <a:txBody>
                    <a:bodyPr/>
                    <a:lstStyle/>
                    <a:p>
                      <a:endParaRPr lang="nl-NL" sz="1000" i="0" dirty="0">
                        <a:solidFill>
                          <a:schemeClr val="tx1"/>
                        </a:solidFill>
                        <a:latin typeface="Tunga" panose="020B0502040204020203" pitchFamily="34" charset="0"/>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tc>
                  <a:txBody>
                    <a:bodyPr/>
                    <a:lstStyle/>
                    <a:p>
                      <a:endParaRPr lang="nl-NL" sz="1000" i="0" dirty="0">
                        <a:solidFill>
                          <a:schemeClr val="tx1"/>
                        </a:solidFill>
                        <a:latin typeface="Tunga" panose="020B0502040204020203" pitchFamily="34" charset="0"/>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401745415"/>
                  </a:ext>
                </a:extLst>
              </a:tr>
              <a:tr h="290979">
                <a:tc>
                  <a:txBody>
                    <a:bodyPr/>
                    <a:lstStyle/>
                    <a:p>
                      <a:endParaRPr lang="nl-NL"/>
                    </a:p>
                  </a:txBody>
                  <a:tcPr marL="0" marR="0" marT="0" marB="0">
                    <a:lnL>
                      <a:noFill/>
                    </a:lnL>
                    <a:lnR>
                      <a:noFill/>
                    </a:lnR>
                    <a:lnT>
                      <a:noFill/>
                    </a:lnT>
                    <a:lnB w="12700" cmpd="sng">
                      <a:noFill/>
                    </a:lnB>
                    <a:lnTlToBr w="12700" cmpd="sng">
                      <a:noFill/>
                      <a:prstDash val="solid"/>
                    </a:lnTlToBr>
                    <a:lnBlToTr w="12700" cmpd="sng">
                      <a:noFill/>
                      <a:prstDash val="solid"/>
                    </a:lnBlToTr>
                  </a:tcPr>
                </a:tc>
                <a:tc>
                  <a:txBody>
                    <a:bodyPr/>
                    <a:lstStyle/>
                    <a:p>
                      <a:pPr algn="l" fontAlgn="t"/>
                      <a:r>
                        <a:rPr lang="nl-NL" sz="1100" b="0" i="0" u="none" strike="noStrike" dirty="0">
                          <a:solidFill>
                            <a:srgbClr val="000000"/>
                          </a:solidFill>
                          <a:effectLst/>
                          <a:latin typeface="Calibri" panose="020F0502020204030204" pitchFamily="34" charset="0"/>
                        </a:rPr>
                        <a:t>Hamburg </a:t>
                      </a:r>
                      <a:r>
                        <a:rPr lang="nl-NL" sz="1100" b="0" i="0" u="none" strike="noStrike" dirty="0" err="1">
                          <a:solidFill>
                            <a:srgbClr val="000000"/>
                          </a:solidFill>
                          <a:effectLst/>
                          <a:latin typeface="Calibri" panose="020F0502020204030204" pitchFamily="34" charset="0"/>
                        </a:rPr>
                        <a:t>Sud</a:t>
                      </a:r>
                      <a:endParaRPr lang="nl-NL" sz="1100" b="0" i="0" u="none" strike="noStrike" dirty="0">
                        <a:solidFill>
                          <a:srgbClr val="000000"/>
                        </a:solidFill>
                        <a:effectLst/>
                        <a:latin typeface="Calibri" panose="020F0502020204030204" pitchFamily="34" charset="0"/>
                      </a:endParaRPr>
                    </a:p>
                  </a:txBody>
                  <a:tcPr marL="0" marR="0" marT="0" marB="0">
                    <a:lnL>
                      <a:noFill/>
                    </a:lnL>
                    <a:lnR>
                      <a:noFill/>
                    </a:lnR>
                    <a:lnT>
                      <a:noFill/>
                    </a:lnT>
                    <a:lnB w="12700" cmpd="sng">
                      <a:noFill/>
                    </a:lnB>
                    <a:lnTlToBr w="12700" cmpd="sng">
                      <a:noFill/>
                      <a:prstDash val="solid"/>
                    </a:lnTlToBr>
                    <a:lnBlToTr w="12700" cmpd="sng">
                      <a:noFill/>
                      <a:prstDash val="solid"/>
                    </a:lnBlToTr>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nl-NL" sz="1000" b="0" i="0" u="none" strike="noStrike" kern="1200" cap="none" spc="0" normalizeH="0" baseline="0" noProof="0" dirty="0">
                          <a:ln>
                            <a:noFill/>
                          </a:ln>
                          <a:solidFill>
                            <a:schemeClr val="tx1"/>
                          </a:solidFill>
                          <a:effectLst/>
                          <a:uLnTx/>
                          <a:uFillTx/>
                          <a:latin typeface="Tunga" panose="020B0502040204020203" pitchFamily="34" charset="0"/>
                          <a:ea typeface="+mn-ea"/>
                          <a:cs typeface="Tunga" panose="020B0502040204020203" pitchFamily="34" charset="0"/>
                        </a:rPr>
                        <a:t>3</a:t>
                      </a:r>
                    </a:p>
                  </a:txBody>
                  <a:tcPr>
                    <a:lnL>
                      <a:noFill/>
                    </a:lnL>
                    <a:lnR>
                      <a:noFill/>
                    </a:lnR>
                    <a:lnT>
                      <a:noFill/>
                    </a:lnT>
                    <a:lnB w="12700" cmpd="sng">
                      <a:noFill/>
                    </a:lnB>
                    <a:lnTlToBr w="12700" cmpd="sng">
                      <a:noFill/>
                      <a:prstDash val="solid"/>
                    </a:lnTlToBr>
                    <a:lnBlToTr w="12700" cmpd="sng">
                      <a:noFill/>
                      <a:prstDash val="solid"/>
                    </a:lnBlToTr>
                  </a:tcPr>
                </a:tc>
                <a:tc>
                  <a:txBody>
                    <a:bodyPr/>
                    <a:lstStyle/>
                    <a:p>
                      <a:r>
                        <a:rPr lang="nl-NL" sz="1000" i="0" dirty="0">
                          <a:solidFill>
                            <a:schemeClr val="tx1"/>
                          </a:solidFill>
                          <a:latin typeface="Tunga" panose="020B0502040204020203" pitchFamily="34" charset="0"/>
                          <a:cs typeface="Tunga" panose="020B0502040204020203" pitchFamily="34" charset="0"/>
                        </a:rPr>
                        <a:t>3</a:t>
                      </a:r>
                    </a:p>
                  </a:txBody>
                  <a:tcPr>
                    <a:lnL>
                      <a:noFill/>
                    </a:lnL>
                    <a:lnR>
                      <a:noFill/>
                    </a:lnR>
                    <a:lnT>
                      <a:noFill/>
                    </a:lnT>
                    <a:lnB w="12700" cmpd="sng">
                      <a:noFill/>
                    </a:lnB>
                    <a:lnTlToBr w="12700" cmpd="sng">
                      <a:noFill/>
                      <a:prstDash val="solid"/>
                    </a:lnTlToBr>
                    <a:lnBlToTr w="12700" cmpd="sng">
                      <a:noFill/>
                      <a:prstDash val="solid"/>
                    </a:lnBlToTr>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nl-NL" sz="1000" b="0" i="0" u="none" strike="noStrike" kern="1200" cap="none" spc="0" normalizeH="0" baseline="0" noProof="0" dirty="0">
                          <a:ln>
                            <a:noFill/>
                          </a:ln>
                          <a:solidFill>
                            <a:schemeClr val="tx1"/>
                          </a:solidFill>
                          <a:effectLst/>
                          <a:uLnTx/>
                          <a:uFillTx/>
                          <a:latin typeface="Tunga" panose="020B0502040204020203" pitchFamily="34" charset="0"/>
                          <a:ea typeface="+mn-ea"/>
                          <a:cs typeface="Tunga" panose="020B0502040204020203" pitchFamily="34" charset="0"/>
                        </a:rPr>
                        <a:t>5</a:t>
                      </a:r>
                    </a:p>
                  </a:txBody>
                  <a:tcPr>
                    <a:lnL>
                      <a:noFill/>
                    </a:lnL>
                    <a:lnR>
                      <a:noFill/>
                    </a:lnR>
                    <a:lnT>
                      <a:noFill/>
                    </a:lnT>
                    <a:lnB w="12700" cmpd="sng">
                      <a:noFill/>
                    </a:lnB>
                    <a:lnTlToBr w="12700" cmpd="sng">
                      <a:noFill/>
                      <a:prstDash val="solid"/>
                    </a:lnTlToBr>
                    <a:lnBlToTr w="12700" cmpd="sng">
                      <a:noFill/>
                      <a:prstDash val="solid"/>
                    </a:lnBlToTr>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nl-NL" sz="1000" b="0" i="0" u="none" strike="noStrike" kern="1200" cap="none" spc="0" normalizeH="0" baseline="0" noProof="0" dirty="0">
                          <a:ln>
                            <a:noFill/>
                          </a:ln>
                          <a:solidFill>
                            <a:schemeClr val="tx1"/>
                          </a:solidFill>
                          <a:effectLst/>
                          <a:uLnTx/>
                          <a:uFillTx/>
                          <a:latin typeface="Tunga" panose="020B0502040204020203" pitchFamily="34" charset="0"/>
                          <a:ea typeface="+mn-ea"/>
                          <a:cs typeface="Tunga" panose="020B0502040204020203" pitchFamily="34" charset="0"/>
                        </a:rPr>
                        <a:t>5</a:t>
                      </a:r>
                    </a:p>
                  </a:txBody>
                  <a:tcPr>
                    <a:lnL>
                      <a:noFill/>
                    </a:lnL>
                    <a:lnR>
                      <a:noFill/>
                    </a:lnR>
                    <a:lnT>
                      <a:noFill/>
                    </a:lnT>
                    <a:lnB w="12700" cmpd="sng">
                      <a:noFill/>
                    </a:lnB>
                    <a:lnTlToBr w="12700" cmpd="sng">
                      <a:noFill/>
                      <a:prstDash val="solid"/>
                    </a:lnTlToBr>
                    <a:lnBlToTr w="12700" cmpd="sng">
                      <a:noFill/>
                      <a:prstDash val="solid"/>
                    </a:lnBlToTr>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nl-NL" sz="1000" b="0" i="0" u="none" strike="noStrike" kern="1200" cap="none" spc="0" normalizeH="0" baseline="0" noProof="0" dirty="0">
                          <a:ln>
                            <a:noFill/>
                          </a:ln>
                          <a:solidFill>
                            <a:schemeClr val="tx1"/>
                          </a:solidFill>
                          <a:effectLst/>
                          <a:uLnTx/>
                          <a:uFillTx/>
                          <a:latin typeface="Tunga" panose="020B0502040204020203" pitchFamily="34" charset="0"/>
                          <a:ea typeface="+mn-ea"/>
                          <a:cs typeface="Tunga" panose="020B0502040204020203" pitchFamily="34" charset="0"/>
                        </a:rPr>
                        <a:t>5</a:t>
                      </a:r>
                    </a:p>
                  </a:txBody>
                  <a:tcPr>
                    <a:lnL>
                      <a:noFill/>
                    </a:lnL>
                    <a:lnR>
                      <a:noFill/>
                    </a:lnR>
                    <a:lnT>
                      <a:noFill/>
                    </a:lnT>
                    <a:lnB w="12700" cmpd="sng">
                      <a:noFill/>
                    </a:lnB>
                    <a:lnTlToBr w="12700" cmpd="sng">
                      <a:noFill/>
                      <a:prstDash val="solid"/>
                    </a:lnTlToBr>
                    <a:lnBlToTr w="12700" cmpd="sng">
                      <a:noFill/>
                      <a:prstDash val="solid"/>
                    </a:lnBlToTr>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nl-NL" sz="1000" b="0" i="0" u="none" strike="noStrike" kern="1200" cap="none" spc="0" normalizeH="0" baseline="0" noProof="0" dirty="0">
                          <a:ln>
                            <a:noFill/>
                          </a:ln>
                          <a:solidFill>
                            <a:schemeClr val="tx1"/>
                          </a:solidFill>
                          <a:effectLst/>
                          <a:uLnTx/>
                          <a:uFillTx/>
                          <a:latin typeface="Tunga" panose="020B0502040204020203" pitchFamily="34" charset="0"/>
                          <a:ea typeface="+mn-ea"/>
                          <a:cs typeface="Tunga" panose="020B0502040204020203" pitchFamily="34" charset="0"/>
                        </a:rPr>
                        <a:t>5</a:t>
                      </a:r>
                    </a:p>
                  </a:txBody>
                  <a:tcPr>
                    <a:lnL>
                      <a:noFill/>
                    </a:lnL>
                    <a:lnR>
                      <a:noFill/>
                    </a:lnR>
                    <a:lnT>
                      <a:noFill/>
                    </a:lnT>
                    <a:lnB w="12700" cmpd="sng">
                      <a:noFill/>
                    </a:lnB>
                    <a:lnTlToBr w="12700" cmpd="sng">
                      <a:noFill/>
                      <a:prstDash val="solid"/>
                    </a:lnTlToBr>
                    <a:lnBlToTr w="12700" cmpd="sng">
                      <a:noFill/>
                      <a:prstDash val="solid"/>
                    </a:lnBlToTr>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nl-NL" sz="1000" b="0" i="0" u="none" strike="noStrike" kern="1200" cap="none" spc="0" normalizeH="0" baseline="0" noProof="0">
                          <a:ln>
                            <a:noFill/>
                          </a:ln>
                          <a:solidFill>
                            <a:prstClr val="black"/>
                          </a:solidFill>
                          <a:effectLst/>
                          <a:uLnTx/>
                          <a:uFillTx/>
                          <a:latin typeface="Tunga" panose="020B0502040204020203" pitchFamily="34" charset="0"/>
                          <a:ea typeface="+mn-ea"/>
                          <a:cs typeface="Tunga" panose="020B0502040204020203" pitchFamily="34" charset="0"/>
                        </a:rPr>
                        <a:t>No</a:t>
                      </a:r>
                      <a:endParaRPr kumimoji="0" lang="nl-NL" sz="1000" b="0" i="0" u="none" strike="noStrike" kern="1200" cap="none" spc="0" normalizeH="0" baseline="0" noProof="0" dirty="0">
                        <a:ln>
                          <a:noFill/>
                        </a:ln>
                        <a:solidFill>
                          <a:prstClr val="black"/>
                        </a:solidFill>
                        <a:effectLst/>
                        <a:uLnTx/>
                        <a:uFillTx/>
                        <a:latin typeface="Tunga" panose="020B0502040204020203" pitchFamily="34" charset="0"/>
                        <a:ea typeface="+mn-ea"/>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tc>
                  <a:txBody>
                    <a:bodyPr/>
                    <a:lstStyle/>
                    <a:p>
                      <a:endParaRPr lang="nl-NL" sz="1000" i="0" dirty="0">
                        <a:solidFill>
                          <a:schemeClr val="tx1"/>
                        </a:solidFill>
                        <a:latin typeface="Tunga" panose="020B0502040204020203" pitchFamily="34" charset="0"/>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tc>
                  <a:txBody>
                    <a:bodyPr/>
                    <a:lstStyle/>
                    <a:p>
                      <a:endParaRPr lang="nl-NL" sz="1000" i="0" dirty="0">
                        <a:solidFill>
                          <a:schemeClr val="tx1"/>
                        </a:solidFill>
                        <a:latin typeface="Tunga" panose="020B0502040204020203" pitchFamily="34" charset="0"/>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1490536927"/>
                  </a:ext>
                </a:extLst>
              </a:tr>
              <a:tr h="290979">
                <a:tc>
                  <a:txBody>
                    <a:bodyPr/>
                    <a:lstStyle/>
                    <a:p>
                      <a:endParaRPr lang="nl-NL"/>
                    </a:p>
                  </a:txBody>
                  <a:tcPr marL="0" marR="0" marT="0" marB="0">
                    <a:lnL>
                      <a:noFill/>
                    </a:lnL>
                    <a:lnR>
                      <a:noFill/>
                    </a:lnR>
                    <a:lnT>
                      <a:noFill/>
                    </a:lnT>
                    <a:lnB w="12700" cmpd="sng">
                      <a:noFill/>
                    </a:lnB>
                    <a:lnTlToBr w="12700" cmpd="sng">
                      <a:noFill/>
                      <a:prstDash val="solid"/>
                    </a:lnTlToBr>
                    <a:lnBlToTr w="12700" cmpd="sng">
                      <a:noFill/>
                      <a:prstDash val="solid"/>
                    </a:lnBlToTr>
                  </a:tcPr>
                </a:tc>
                <a:tc>
                  <a:txBody>
                    <a:bodyPr/>
                    <a:lstStyle/>
                    <a:p>
                      <a:pPr algn="l" fontAlgn="t"/>
                      <a:r>
                        <a:rPr lang="nl-NL" sz="1100" b="0" i="0" u="none" strike="noStrike" dirty="0" err="1">
                          <a:solidFill>
                            <a:srgbClr val="000000"/>
                          </a:solidFill>
                          <a:effectLst/>
                          <a:latin typeface="Calibri" panose="020F0502020204030204" pitchFamily="34" charset="0"/>
                        </a:rPr>
                        <a:t>Hanjin</a:t>
                      </a:r>
                      <a:endParaRPr lang="nl-NL" sz="1100" b="0" i="0" u="none" strike="noStrike" dirty="0">
                        <a:solidFill>
                          <a:srgbClr val="000000"/>
                        </a:solidFill>
                        <a:effectLst/>
                        <a:latin typeface="Calibri" panose="020F0502020204030204" pitchFamily="34" charset="0"/>
                      </a:endParaRPr>
                    </a:p>
                  </a:txBody>
                  <a:tcPr marL="0" marR="0" marT="0" marB="0">
                    <a:lnL>
                      <a:noFill/>
                    </a:lnL>
                    <a:lnR>
                      <a:noFill/>
                    </a:lnR>
                    <a:lnT>
                      <a:noFill/>
                    </a:lnT>
                    <a:lnB w="12700" cmpd="sng">
                      <a:noFill/>
                    </a:lnB>
                    <a:lnTlToBr w="12700" cmpd="sng">
                      <a:noFill/>
                      <a:prstDash val="solid"/>
                    </a:lnTlToBr>
                    <a:lnBlToTr w="12700" cmpd="sng">
                      <a:noFill/>
                      <a:prstDash val="solid"/>
                    </a:lnBlToTr>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nl-NL" sz="1000" b="0" i="0" u="none" strike="noStrike" kern="1200" cap="none" spc="0" normalizeH="0" baseline="0" noProof="0" dirty="0">
                          <a:ln>
                            <a:noFill/>
                          </a:ln>
                          <a:solidFill>
                            <a:schemeClr val="tx1"/>
                          </a:solidFill>
                          <a:effectLst/>
                          <a:uLnTx/>
                          <a:uFillTx/>
                          <a:latin typeface="Tunga" panose="020B0502040204020203" pitchFamily="34" charset="0"/>
                          <a:ea typeface="+mn-ea"/>
                          <a:cs typeface="Tunga" panose="020B0502040204020203" pitchFamily="34" charset="0"/>
                        </a:rPr>
                        <a:t>3</a:t>
                      </a:r>
                    </a:p>
                  </a:txBody>
                  <a:tcPr>
                    <a:lnL>
                      <a:noFill/>
                    </a:lnL>
                    <a:lnR>
                      <a:noFill/>
                    </a:lnR>
                    <a:lnT>
                      <a:noFill/>
                    </a:lnT>
                    <a:lnB w="12700" cmpd="sng">
                      <a:noFill/>
                    </a:lnB>
                    <a:lnTlToBr w="12700" cmpd="sng">
                      <a:noFill/>
                      <a:prstDash val="solid"/>
                    </a:lnTlToBr>
                    <a:lnBlToTr w="12700" cmpd="sng">
                      <a:noFill/>
                      <a:prstDash val="solid"/>
                    </a:lnBlToTr>
                  </a:tcPr>
                </a:tc>
                <a:tc>
                  <a:txBody>
                    <a:bodyPr/>
                    <a:lstStyle/>
                    <a:p>
                      <a:r>
                        <a:rPr lang="nl-NL" sz="1000" i="0" dirty="0">
                          <a:solidFill>
                            <a:schemeClr val="tx1"/>
                          </a:solidFill>
                          <a:latin typeface="Tunga" panose="020B0502040204020203" pitchFamily="34" charset="0"/>
                          <a:cs typeface="Tunga" panose="020B0502040204020203" pitchFamily="34" charset="0"/>
                        </a:rPr>
                        <a:t>3</a:t>
                      </a:r>
                    </a:p>
                  </a:txBody>
                  <a:tcPr>
                    <a:lnL>
                      <a:noFill/>
                    </a:lnL>
                    <a:lnR>
                      <a:noFill/>
                    </a:lnR>
                    <a:lnT>
                      <a:noFill/>
                    </a:lnT>
                    <a:lnB w="12700" cmpd="sng">
                      <a:noFill/>
                    </a:lnB>
                    <a:lnTlToBr w="12700" cmpd="sng">
                      <a:noFill/>
                      <a:prstDash val="solid"/>
                    </a:lnTlToBr>
                    <a:lnBlToTr w="12700" cmpd="sng">
                      <a:noFill/>
                      <a:prstDash val="solid"/>
                    </a:lnBlToTr>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nl-NL" sz="1000" b="0" i="0" u="none" strike="noStrike" kern="1200" cap="none" spc="0" normalizeH="0" baseline="0" noProof="0" dirty="0">
                          <a:ln>
                            <a:noFill/>
                          </a:ln>
                          <a:solidFill>
                            <a:schemeClr val="tx1"/>
                          </a:solidFill>
                          <a:effectLst/>
                          <a:uLnTx/>
                          <a:uFillTx/>
                          <a:latin typeface="Tunga" panose="020B0502040204020203" pitchFamily="34" charset="0"/>
                          <a:ea typeface="+mn-ea"/>
                          <a:cs typeface="Tunga" panose="020B0502040204020203" pitchFamily="34" charset="0"/>
                        </a:rPr>
                        <a:t>5</a:t>
                      </a:r>
                    </a:p>
                  </a:txBody>
                  <a:tcPr>
                    <a:lnL>
                      <a:noFill/>
                    </a:lnL>
                    <a:lnR>
                      <a:noFill/>
                    </a:lnR>
                    <a:lnT>
                      <a:noFill/>
                    </a:lnT>
                    <a:lnB w="12700" cmpd="sng">
                      <a:noFill/>
                    </a:lnB>
                    <a:lnTlToBr w="12700" cmpd="sng">
                      <a:noFill/>
                      <a:prstDash val="solid"/>
                    </a:lnTlToBr>
                    <a:lnBlToTr w="12700" cmpd="sng">
                      <a:noFill/>
                      <a:prstDash val="solid"/>
                    </a:lnBlToTr>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nl-NL" sz="1000" b="0" i="0" u="none" strike="noStrike" kern="1200" cap="none" spc="0" normalizeH="0" baseline="0" noProof="0" dirty="0">
                          <a:ln>
                            <a:noFill/>
                          </a:ln>
                          <a:solidFill>
                            <a:schemeClr val="tx1"/>
                          </a:solidFill>
                          <a:effectLst/>
                          <a:uLnTx/>
                          <a:uFillTx/>
                          <a:latin typeface="Tunga" panose="020B0502040204020203" pitchFamily="34" charset="0"/>
                          <a:ea typeface="+mn-ea"/>
                          <a:cs typeface="Tunga" panose="020B0502040204020203" pitchFamily="34" charset="0"/>
                        </a:rPr>
                        <a:t>5</a:t>
                      </a:r>
                    </a:p>
                  </a:txBody>
                  <a:tcPr>
                    <a:lnL>
                      <a:noFill/>
                    </a:lnL>
                    <a:lnR>
                      <a:noFill/>
                    </a:lnR>
                    <a:lnT>
                      <a:noFill/>
                    </a:lnT>
                    <a:lnB w="12700" cmpd="sng">
                      <a:noFill/>
                    </a:lnB>
                    <a:lnTlToBr w="12700" cmpd="sng">
                      <a:noFill/>
                      <a:prstDash val="solid"/>
                    </a:lnTlToBr>
                    <a:lnBlToTr w="12700" cmpd="sng">
                      <a:noFill/>
                      <a:prstDash val="solid"/>
                    </a:lnBlToTr>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nl-NL" sz="1000" b="0" i="0" u="none" strike="noStrike" kern="1200" cap="none" spc="0" normalizeH="0" baseline="0" noProof="0" dirty="0">
                          <a:ln>
                            <a:noFill/>
                          </a:ln>
                          <a:solidFill>
                            <a:schemeClr val="tx1"/>
                          </a:solidFill>
                          <a:effectLst/>
                          <a:uLnTx/>
                          <a:uFillTx/>
                          <a:latin typeface="Tunga" panose="020B0502040204020203" pitchFamily="34" charset="0"/>
                          <a:ea typeface="+mn-ea"/>
                          <a:cs typeface="Tunga" panose="020B0502040204020203" pitchFamily="34" charset="0"/>
                        </a:rPr>
                        <a:t>5</a:t>
                      </a:r>
                    </a:p>
                  </a:txBody>
                  <a:tcPr>
                    <a:lnL>
                      <a:noFill/>
                    </a:lnL>
                    <a:lnR>
                      <a:noFill/>
                    </a:lnR>
                    <a:lnT>
                      <a:noFill/>
                    </a:lnT>
                    <a:lnB w="12700" cmpd="sng">
                      <a:noFill/>
                    </a:lnB>
                    <a:lnTlToBr w="12700" cmpd="sng">
                      <a:noFill/>
                      <a:prstDash val="solid"/>
                    </a:lnTlToBr>
                    <a:lnBlToTr w="12700" cmpd="sng">
                      <a:noFill/>
                      <a:prstDash val="solid"/>
                    </a:lnBlToTr>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nl-NL" sz="1000" b="0" i="0" u="none" strike="noStrike" kern="1200" cap="none" spc="0" normalizeH="0" baseline="0" noProof="0" dirty="0">
                          <a:ln>
                            <a:noFill/>
                          </a:ln>
                          <a:solidFill>
                            <a:schemeClr val="tx1"/>
                          </a:solidFill>
                          <a:effectLst/>
                          <a:uLnTx/>
                          <a:uFillTx/>
                          <a:latin typeface="Tunga" panose="020B0502040204020203" pitchFamily="34" charset="0"/>
                          <a:ea typeface="+mn-ea"/>
                          <a:cs typeface="Tunga" panose="020B0502040204020203" pitchFamily="34" charset="0"/>
                        </a:rPr>
                        <a:t>5</a:t>
                      </a:r>
                    </a:p>
                  </a:txBody>
                  <a:tcPr>
                    <a:lnL>
                      <a:noFill/>
                    </a:lnL>
                    <a:lnR>
                      <a:noFill/>
                    </a:lnR>
                    <a:lnT>
                      <a:noFill/>
                    </a:lnT>
                    <a:lnB w="12700" cmpd="sng">
                      <a:noFill/>
                    </a:lnB>
                    <a:lnTlToBr w="12700" cmpd="sng">
                      <a:noFill/>
                      <a:prstDash val="solid"/>
                    </a:lnTlToBr>
                    <a:lnBlToTr w="12700" cmpd="sng">
                      <a:noFill/>
                      <a:prstDash val="solid"/>
                    </a:lnBlToTr>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nl-NL" sz="1000" b="0" i="0" u="none" strike="noStrike" kern="1200" cap="none" spc="0" normalizeH="0" baseline="0" noProof="0">
                          <a:ln>
                            <a:noFill/>
                          </a:ln>
                          <a:solidFill>
                            <a:prstClr val="black"/>
                          </a:solidFill>
                          <a:effectLst/>
                          <a:uLnTx/>
                          <a:uFillTx/>
                          <a:latin typeface="Tunga" panose="020B0502040204020203" pitchFamily="34" charset="0"/>
                          <a:ea typeface="+mn-ea"/>
                          <a:cs typeface="Tunga" panose="020B0502040204020203" pitchFamily="34" charset="0"/>
                        </a:rPr>
                        <a:t>No</a:t>
                      </a:r>
                      <a:endParaRPr kumimoji="0" lang="nl-NL" sz="1000" b="0" i="0" u="none" strike="noStrike" kern="1200" cap="none" spc="0" normalizeH="0" baseline="0" noProof="0" dirty="0">
                        <a:ln>
                          <a:noFill/>
                        </a:ln>
                        <a:solidFill>
                          <a:prstClr val="black"/>
                        </a:solidFill>
                        <a:effectLst/>
                        <a:uLnTx/>
                        <a:uFillTx/>
                        <a:latin typeface="Tunga" panose="020B0502040204020203" pitchFamily="34" charset="0"/>
                        <a:ea typeface="+mn-ea"/>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tc>
                  <a:txBody>
                    <a:bodyPr/>
                    <a:lstStyle/>
                    <a:p>
                      <a:endParaRPr lang="nl-NL" sz="1000" i="0" dirty="0">
                        <a:solidFill>
                          <a:schemeClr val="tx1"/>
                        </a:solidFill>
                        <a:latin typeface="Tunga" panose="020B0502040204020203" pitchFamily="34" charset="0"/>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tc>
                  <a:txBody>
                    <a:bodyPr/>
                    <a:lstStyle/>
                    <a:p>
                      <a:endParaRPr lang="nl-NL" sz="1000" i="0" dirty="0">
                        <a:solidFill>
                          <a:schemeClr val="tx1"/>
                        </a:solidFill>
                        <a:latin typeface="Tunga" panose="020B0502040204020203" pitchFamily="34" charset="0"/>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1118260733"/>
                  </a:ext>
                </a:extLst>
              </a:tr>
              <a:tr h="290979">
                <a:tc>
                  <a:txBody>
                    <a:bodyPr/>
                    <a:lstStyle/>
                    <a:p>
                      <a:endParaRPr lang="nl-NL"/>
                    </a:p>
                  </a:txBody>
                  <a:tcPr marL="0" marR="0" marT="0" marB="0">
                    <a:lnL>
                      <a:noFill/>
                    </a:lnL>
                    <a:lnR>
                      <a:noFill/>
                    </a:lnR>
                    <a:lnT>
                      <a:noFill/>
                    </a:lnT>
                    <a:lnB w="12700" cmpd="sng">
                      <a:noFill/>
                    </a:lnB>
                    <a:lnTlToBr w="12700" cmpd="sng">
                      <a:noFill/>
                      <a:prstDash val="solid"/>
                    </a:lnTlToBr>
                    <a:lnBlToTr w="12700" cmpd="sng">
                      <a:noFill/>
                      <a:prstDash val="solid"/>
                    </a:lnBlToTr>
                  </a:tcPr>
                </a:tc>
                <a:tc>
                  <a:txBody>
                    <a:bodyPr/>
                    <a:lstStyle/>
                    <a:p>
                      <a:pPr algn="l" fontAlgn="t"/>
                      <a:r>
                        <a:rPr lang="nl-NL" sz="1100" b="0" i="0" u="none" strike="noStrike" dirty="0" err="1">
                          <a:solidFill>
                            <a:srgbClr val="000000"/>
                          </a:solidFill>
                          <a:effectLst/>
                          <a:latin typeface="Calibri" panose="020F0502020204030204" pitchFamily="34" charset="0"/>
                        </a:rPr>
                        <a:t>Hapag</a:t>
                      </a:r>
                      <a:r>
                        <a:rPr lang="nl-NL" sz="1100" b="0" i="0" u="none" strike="noStrike" dirty="0">
                          <a:solidFill>
                            <a:srgbClr val="000000"/>
                          </a:solidFill>
                          <a:effectLst/>
                          <a:latin typeface="Calibri" panose="020F0502020204030204" pitchFamily="34" charset="0"/>
                        </a:rPr>
                        <a:t>-Lloyd</a:t>
                      </a:r>
                    </a:p>
                  </a:txBody>
                  <a:tcPr marL="0" marR="0" marT="0" marB="0">
                    <a:lnL>
                      <a:noFill/>
                    </a:lnL>
                    <a:lnR>
                      <a:noFill/>
                    </a:lnR>
                    <a:lnT>
                      <a:noFill/>
                    </a:lnT>
                    <a:lnB w="12700" cmpd="sng">
                      <a:noFill/>
                    </a:lnB>
                    <a:lnTlToBr w="12700" cmpd="sng">
                      <a:noFill/>
                      <a:prstDash val="solid"/>
                    </a:lnTlToBr>
                    <a:lnBlToTr w="12700" cmpd="sng">
                      <a:noFill/>
                      <a:prstDash val="solid"/>
                    </a:lnBlToTr>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nl-NL" sz="1000" b="0" i="0" u="none" strike="noStrike" kern="1200" cap="none" spc="0" normalizeH="0" baseline="0" noProof="0" dirty="0">
                          <a:ln>
                            <a:noFill/>
                          </a:ln>
                          <a:solidFill>
                            <a:schemeClr val="tx1"/>
                          </a:solidFill>
                          <a:effectLst/>
                          <a:uLnTx/>
                          <a:uFillTx/>
                          <a:latin typeface="Tunga" panose="020B0502040204020203" pitchFamily="34" charset="0"/>
                          <a:ea typeface="+mn-ea"/>
                          <a:cs typeface="Tunga" panose="020B0502040204020203" pitchFamily="34" charset="0"/>
                        </a:rPr>
                        <a:t>3</a:t>
                      </a:r>
                    </a:p>
                  </a:txBody>
                  <a:tcPr>
                    <a:lnL>
                      <a:noFill/>
                    </a:lnL>
                    <a:lnR>
                      <a:noFill/>
                    </a:lnR>
                    <a:lnT>
                      <a:noFill/>
                    </a:lnT>
                    <a:lnB w="12700" cmpd="sng">
                      <a:noFill/>
                    </a:lnB>
                    <a:lnTlToBr w="12700" cmpd="sng">
                      <a:noFill/>
                      <a:prstDash val="solid"/>
                    </a:lnTlToBr>
                    <a:lnBlToTr w="12700" cmpd="sng">
                      <a:noFill/>
                      <a:prstDash val="solid"/>
                    </a:lnBlToTr>
                  </a:tcPr>
                </a:tc>
                <a:tc>
                  <a:txBody>
                    <a:bodyPr/>
                    <a:lstStyle/>
                    <a:p>
                      <a:r>
                        <a:rPr lang="nl-NL" sz="1000" i="0" dirty="0">
                          <a:solidFill>
                            <a:schemeClr val="tx1"/>
                          </a:solidFill>
                          <a:latin typeface="Tunga" panose="020B0502040204020203" pitchFamily="34" charset="0"/>
                          <a:cs typeface="Tunga" panose="020B0502040204020203" pitchFamily="34" charset="0"/>
                        </a:rPr>
                        <a:t>3</a:t>
                      </a:r>
                    </a:p>
                  </a:txBody>
                  <a:tcPr>
                    <a:lnL>
                      <a:noFill/>
                    </a:lnL>
                    <a:lnR>
                      <a:noFill/>
                    </a:lnR>
                    <a:lnT>
                      <a:noFill/>
                    </a:lnT>
                    <a:lnB w="12700" cmpd="sng">
                      <a:noFill/>
                    </a:lnB>
                    <a:lnTlToBr w="12700" cmpd="sng">
                      <a:noFill/>
                      <a:prstDash val="solid"/>
                    </a:lnTlToBr>
                    <a:lnBlToTr w="12700" cmpd="sng">
                      <a:noFill/>
                      <a:prstDash val="solid"/>
                    </a:lnBlToTr>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nl-NL" sz="1000" b="0" i="0" u="none" strike="noStrike" kern="1200" cap="none" spc="0" normalizeH="0" baseline="0" noProof="0" dirty="0">
                          <a:ln>
                            <a:noFill/>
                          </a:ln>
                          <a:solidFill>
                            <a:schemeClr val="tx1"/>
                          </a:solidFill>
                          <a:effectLst/>
                          <a:uLnTx/>
                          <a:uFillTx/>
                          <a:latin typeface="Tunga" panose="020B0502040204020203" pitchFamily="34" charset="0"/>
                          <a:ea typeface="+mn-ea"/>
                          <a:cs typeface="Tunga" panose="020B0502040204020203" pitchFamily="34" charset="0"/>
                        </a:rPr>
                        <a:t>5</a:t>
                      </a:r>
                    </a:p>
                  </a:txBody>
                  <a:tcPr>
                    <a:lnL>
                      <a:noFill/>
                    </a:lnL>
                    <a:lnR>
                      <a:noFill/>
                    </a:lnR>
                    <a:lnT>
                      <a:noFill/>
                    </a:lnT>
                    <a:lnB w="12700" cmpd="sng">
                      <a:noFill/>
                    </a:lnB>
                    <a:lnTlToBr w="12700" cmpd="sng">
                      <a:noFill/>
                      <a:prstDash val="solid"/>
                    </a:lnTlToBr>
                    <a:lnBlToTr w="12700" cmpd="sng">
                      <a:noFill/>
                      <a:prstDash val="solid"/>
                    </a:lnBlToTr>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nl-NL" sz="1000" b="0" i="0" u="none" strike="noStrike" kern="1200" cap="none" spc="0" normalizeH="0" baseline="0" noProof="0" dirty="0">
                          <a:ln>
                            <a:noFill/>
                          </a:ln>
                          <a:solidFill>
                            <a:schemeClr val="tx1"/>
                          </a:solidFill>
                          <a:effectLst/>
                          <a:uLnTx/>
                          <a:uFillTx/>
                          <a:latin typeface="Tunga" panose="020B0502040204020203" pitchFamily="34" charset="0"/>
                          <a:ea typeface="+mn-ea"/>
                          <a:cs typeface="Tunga" panose="020B0502040204020203" pitchFamily="34" charset="0"/>
                        </a:rPr>
                        <a:t>5</a:t>
                      </a:r>
                    </a:p>
                  </a:txBody>
                  <a:tcPr>
                    <a:lnL>
                      <a:noFill/>
                    </a:lnL>
                    <a:lnR>
                      <a:noFill/>
                    </a:lnR>
                    <a:lnT>
                      <a:noFill/>
                    </a:lnT>
                    <a:lnB w="12700" cmpd="sng">
                      <a:noFill/>
                    </a:lnB>
                    <a:lnTlToBr w="12700" cmpd="sng">
                      <a:noFill/>
                      <a:prstDash val="solid"/>
                    </a:lnTlToBr>
                    <a:lnBlToTr w="12700" cmpd="sng">
                      <a:noFill/>
                      <a:prstDash val="solid"/>
                    </a:lnBlToTr>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nl-NL" sz="1000" b="0" i="0" u="none" strike="noStrike" kern="1200" cap="none" spc="0" normalizeH="0" baseline="0" noProof="0" dirty="0">
                          <a:ln>
                            <a:noFill/>
                          </a:ln>
                          <a:solidFill>
                            <a:schemeClr val="tx1"/>
                          </a:solidFill>
                          <a:effectLst/>
                          <a:uLnTx/>
                          <a:uFillTx/>
                          <a:latin typeface="Tunga" panose="020B0502040204020203" pitchFamily="34" charset="0"/>
                          <a:ea typeface="+mn-ea"/>
                          <a:cs typeface="Tunga" panose="020B0502040204020203" pitchFamily="34" charset="0"/>
                        </a:rPr>
                        <a:t>5</a:t>
                      </a:r>
                    </a:p>
                  </a:txBody>
                  <a:tcPr>
                    <a:lnL>
                      <a:noFill/>
                    </a:lnL>
                    <a:lnR>
                      <a:noFill/>
                    </a:lnR>
                    <a:lnT>
                      <a:noFill/>
                    </a:lnT>
                    <a:lnB w="12700" cmpd="sng">
                      <a:noFill/>
                    </a:lnB>
                    <a:lnTlToBr w="12700" cmpd="sng">
                      <a:noFill/>
                      <a:prstDash val="solid"/>
                    </a:lnTlToBr>
                    <a:lnBlToTr w="12700" cmpd="sng">
                      <a:noFill/>
                      <a:prstDash val="solid"/>
                    </a:lnBlToTr>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nl-NL" sz="1000" b="0" i="0" u="none" strike="noStrike" kern="1200" cap="none" spc="0" normalizeH="0" baseline="0" noProof="0" dirty="0">
                          <a:ln>
                            <a:noFill/>
                          </a:ln>
                          <a:solidFill>
                            <a:schemeClr val="tx1"/>
                          </a:solidFill>
                          <a:effectLst/>
                          <a:uLnTx/>
                          <a:uFillTx/>
                          <a:latin typeface="Tunga" panose="020B0502040204020203" pitchFamily="34" charset="0"/>
                          <a:ea typeface="+mn-ea"/>
                          <a:cs typeface="Tunga" panose="020B0502040204020203" pitchFamily="34" charset="0"/>
                        </a:rPr>
                        <a:t>5</a:t>
                      </a:r>
                    </a:p>
                  </a:txBody>
                  <a:tcPr>
                    <a:lnL>
                      <a:noFill/>
                    </a:lnL>
                    <a:lnR>
                      <a:noFill/>
                    </a:lnR>
                    <a:lnT>
                      <a:noFill/>
                    </a:lnT>
                    <a:lnB w="12700" cmpd="sng">
                      <a:noFill/>
                    </a:lnB>
                    <a:lnTlToBr w="12700" cmpd="sng">
                      <a:noFill/>
                      <a:prstDash val="solid"/>
                    </a:lnTlToBr>
                    <a:lnBlToTr w="12700" cmpd="sng">
                      <a:noFill/>
                      <a:prstDash val="solid"/>
                    </a:lnBlToTr>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nl-NL" sz="1000" b="0" i="0" u="none" strike="noStrike" kern="1200" cap="none" spc="0" normalizeH="0" baseline="0" noProof="0">
                          <a:ln>
                            <a:noFill/>
                          </a:ln>
                          <a:solidFill>
                            <a:prstClr val="black"/>
                          </a:solidFill>
                          <a:effectLst/>
                          <a:uLnTx/>
                          <a:uFillTx/>
                          <a:latin typeface="Tunga" panose="020B0502040204020203" pitchFamily="34" charset="0"/>
                          <a:ea typeface="+mn-ea"/>
                          <a:cs typeface="Tunga" panose="020B0502040204020203" pitchFamily="34" charset="0"/>
                        </a:rPr>
                        <a:t>No</a:t>
                      </a:r>
                      <a:endParaRPr kumimoji="0" lang="nl-NL" sz="1000" b="0" i="0" u="none" strike="noStrike" kern="1200" cap="none" spc="0" normalizeH="0" baseline="0" noProof="0" dirty="0">
                        <a:ln>
                          <a:noFill/>
                        </a:ln>
                        <a:solidFill>
                          <a:prstClr val="black"/>
                        </a:solidFill>
                        <a:effectLst/>
                        <a:uLnTx/>
                        <a:uFillTx/>
                        <a:latin typeface="Tunga" panose="020B0502040204020203" pitchFamily="34" charset="0"/>
                        <a:ea typeface="+mn-ea"/>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tc>
                  <a:txBody>
                    <a:bodyPr/>
                    <a:lstStyle/>
                    <a:p>
                      <a:endParaRPr lang="nl-NL" sz="1000" i="0" dirty="0">
                        <a:solidFill>
                          <a:schemeClr val="tx1"/>
                        </a:solidFill>
                        <a:latin typeface="Tunga" panose="020B0502040204020203" pitchFamily="34" charset="0"/>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tc>
                  <a:txBody>
                    <a:bodyPr/>
                    <a:lstStyle/>
                    <a:p>
                      <a:endParaRPr lang="nl-NL" sz="1000" i="0" dirty="0">
                        <a:solidFill>
                          <a:schemeClr val="tx1"/>
                        </a:solidFill>
                        <a:latin typeface="Tunga" panose="020B0502040204020203" pitchFamily="34" charset="0"/>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1520971172"/>
                  </a:ext>
                </a:extLst>
              </a:tr>
              <a:tr h="290979">
                <a:tc>
                  <a:txBody>
                    <a:bodyPr/>
                    <a:lstStyle/>
                    <a:p>
                      <a:endParaRPr lang="nl-NL"/>
                    </a:p>
                  </a:txBody>
                  <a:tcPr marL="0" marR="0" marT="0" marB="0">
                    <a:lnL>
                      <a:noFill/>
                    </a:lnL>
                    <a:lnR>
                      <a:noFill/>
                    </a:lnR>
                    <a:lnT>
                      <a:noFill/>
                    </a:lnT>
                    <a:lnB w="12700" cmpd="sng">
                      <a:noFill/>
                    </a:lnB>
                    <a:lnTlToBr w="12700" cmpd="sng">
                      <a:noFill/>
                      <a:prstDash val="solid"/>
                    </a:lnTlToBr>
                    <a:lnBlToTr w="12700" cmpd="sng">
                      <a:noFill/>
                      <a:prstDash val="solid"/>
                    </a:lnBlToTr>
                  </a:tcPr>
                </a:tc>
                <a:tc>
                  <a:txBody>
                    <a:bodyPr/>
                    <a:lstStyle/>
                    <a:p>
                      <a:pPr algn="l" fontAlgn="t"/>
                      <a:r>
                        <a:rPr lang="nl-NL" sz="1100" b="0" i="0" u="none" strike="noStrike" dirty="0">
                          <a:solidFill>
                            <a:srgbClr val="000000"/>
                          </a:solidFill>
                          <a:effectLst/>
                          <a:latin typeface="Calibri" panose="020F0502020204030204" pitchFamily="34" charset="0"/>
                        </a:rPr>
                        <a:t>Hyundai</a:t>
                      </a:r>
                    </a:p>
                  </a:txBody>
                  <a:tcPr marL="0" marR="0" marT="0" marB="0">
                    <a:lnL>
                      <a:noFill/>
                    </a:lnL>
                    <a:lnR>
                      <a:noFill/>
                    </a:lnR>
                    <a:lnT>
                      <a:noFill/>
                    </a:lnT>
                    <a:lnB w="12700" cmpd="sng">
                      <a:noFill/>
                    </a:lnB>
                    <a:lnTlToBr w="12700" cmpd="sng">
                      <a:noFill/>
                      <a:prstDash val="solid"/>
                    </a:lnTlToBr>
                    <a:lnBlToTr w="12700" cmpd="sng">
                      <a:noFill/>
                      <a:prstDash val="solid"/>
                    </a:lnBlToTr>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nl-NL" sz="1000" b="0" i="0" u="none" strike="noStrike" kern="1200" cap="none" spc="0" normalizeH="0" baseline="0" noProof="0" dirty="0">
                          <a:ln>
                            <a:noFill/>
                          </a:ln>
                          <a:solidFill>
                            <a:schemeClr val="tx1"/>
                          </a:solidFill>
                          <a:effectLst/>
                          <a:uLnTx/>
                          <a:uFillTx/>
                          <a:latin typeface="Tunga" panose="020B0502040204020203" pitchFamily="34" charset="0"/>
                          <a:ea typeface="+mn-ea"/>
                          <a:cs typeface="Tunga" panose="020B0502040204020203" pitchFamily="34" charset="0"/>
                        </a:rPr>
                        <a:t>3</a:t>
                      </a:r>
                    </a:p>
                  </a:txBody>
                  <a:tcPr>
                    <a:lnL>
                      <a:noFill/>
                    </a:lnL>
                    <a:lnR>
                      <a:noFill/>
                    </a:lnR>
                    <a:lnT>
                      <a:noFill/>
                    </a:lnT>
                    <a:lnB w="12700" cmpd="sng">
                      <a:noFill/>
                    </a:lnB>
                    <a:lnTlToBr w="12700" cmpd="sng">
                      <a:noFill/>
                      <a:prstDash val="solid"/>
                    </a:lnTlToBr>
                    <a:lnBlToTr w="12700" cmpd="sng">
                      <a:noFill/>
                      <a:prstDash val="solid"/>
                    </a:lnBlToTr>
                  </a:tcPr>
                </a:tc>
                <a:tc>
                  <a:txBody>
                    <a:bodyPr/>
                    <a:lstStyle/>
                    <a:p>
                      <a:r>
                        <a:rPr lang="nl-NL" sz="1000" i="0" dirty="0">
                          <a:solidFill>
                            <a:schemeClr val="tx1"/>
                          </a:solidFill>
                          <a:latin typeface="Tunga" panose="020B0502040204020203" pitchFamily="34" charset="0"/>
                          <a:cs typeface="Tunga" panose="020B0502040204020203" pitchFamily="34" charset="0"/>
                        </a:rPr>
                        <a:t>3</a:t>
                      </a:r>
                    </a:p>
                  </a:txBody>
                  <a:tcPr>
                    <a:lnL>
                      <a:noFill/>
                    </a:lnL>
                    <a:lnR>
                      <a:noFill/>
                    </a:lnR>
                    <a:lnT>
                      <a:noFill/>
                    </a:lnT>
                    <a:lnB w="12700" cmpd="sng">
                      <a:noFill/>
                    </a:lnB>
                    <a:lnTlToBr w="12700" cmpd="sng">
                      <a:noFill/>
                      <a:prstDash val="solid"/>
                    </a:lnTlToBr>
                    <a:lnBlToTr w="12700" cmpd="sng">
                      <a:noFill/>
                      <a:prstDash val="solid"/>
                    </a:lnBlToTr>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nl-NL" sz="1000" b="0" i="0" u="none" strike="noStrike" kern="1200" cap="none" spc="0" normalizeH="0" baseline="0" noProof="0" dirty="0">
                          <a:ln>
                            <a:noFill/>
                          </a:ln>
                          <a:solidFill>
                            <a:schemeClr val="tx1"/>
                          </a:solidFill>
                          <a:effectLst/>
                          <a:uLnTx/>
                          <a:uFillTx/>
                          <a:latin typeface="Tunga" panose="020B0502040204020203" pitchFamily="34" charset="0"/>
                          <a:ea typeface="+mn-ea"/>
                          <a:cs typeface="Tunga" panose="020B0502040204020203" pitchFamily="34" charset="0"/>
                        </a:rPr>
                        <a:t>5</a:t>
                      </a:r>
                    </a:p>
                  </a:txBody>
                  <a:tcPr>
                    <a:lnL>
                      <a:noFill/>
                    </a:lnL>
                    <a:lnR>
                      <a:noFill/>
                    </a:lnR>
                    <a:lnT>
                      <a:noFill/>
                    </a:lnT>
                    <a:lnB w="12700" cmpd="sng">
                      <a:noFill/>
                    </a:lnB>
                    <a:lnTlToBr w="12700" cmpd="sng">
                      <a:noFill/>
                      <a:prstDash val="solid"/>
                    </a:lnTlToBr>
                    <a:lnBlToTr w="12700" cmpd="sng">
                      <a:noFill/>
                      <a:prstDash val="solid"/>
                    </a:lnBlToTr>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nl-NL" sz="1000" b="0" i="0" u="none" strike="noStrike" kern="1200" cap="none" spc="0" normalizeH="0" baseline="0" noProof="0" dirty="0">
                          <a:ln>
                            <a:noFill/>
                          </a:ln>
                          <a:solidFill>
                            <a:schemeClr val="tx1"/>
                          </a:solidFill>
                          <a:effectLst/>
                          <a:uLnTx/>
                          <a:uFillTx/>
                          <a:latin typeface="Tunga" panose="020B0502040204020203" pitchFamily="34" charset="0"/>
                          <a:ea typeface="+mn-ea"/>
                          <a:cs typeface="Tunga" panose="020B0502040204020203" pitchFamily="34" charset="0"/>
                        </a:rPr>
                        <a:t>5</a:t>
                      </a:r>
                    </a:p>
                  </a:txBody>
                  <a:tcPr>
                    <a:lnL>
                      <a:noFill/>
                    </a:lnL>
                    <a:lnR>
                      <a:noFill/>
                    </a:lnR>
                    <a:lnT>
                      <a:noFill/>
                    </a:lnT>
                    <a:lnB w="12700" cmpd="sng">
                      <a:noFill/>
                    </a:lnB>
                    <a:lnTlToBr w="12700" cmpd="sng">
                      <a:noFill/>
                      <a:prstDash val="solid"/>
                    </a:lnTlToBr>
                    <a:lnBlToTr w="12700" cmpd="sng">
                      <a:noFill/>
                      <a:prstDash val="solid"/>
                    </a:lnBlToTr>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nl-NL" sz="1000" b="0" i="0" u="none" strike="noStrike" kern="1200" cap="none" spc="0" normalizeH="0" baseline="0" noProof="0" dirty="0">
                          <a:ln>
                            <a:noFill/>
                          </a:ln>
                          <a:solidFill>
                            <a:schemeClr val="tx1"/>
                          </a:solidFill>
                          <a:effectLst/>
                          <a:uLnTx/>
                          <a:uFillTx/>
                          <a:latin typeface="Tunga" panose="020B0502040204020203" pitchFamily="34" charset="0"/>
                          <a:ea typeface="+mn-ea"/>
                          <a:cs typeface="Tunga" panose="020B0502040204020203" pitchFamily="34" charset="0"/>
                        </a:rPr>
                        <a:t>5</a:t>
                      </a:r>
                    </a:p>
                  </a:txBody>
                  <a:tcPr>
                    <a:lnL>
                      <a:noFill/>
                    </a:lnL>
                    <a:lnR>
                      <a:noFill/>
                    </a:lnR>
                    <a:lnT>
                      <a:noFill/>
                    </a:lnT>
                    <a:lnB w="12700" cmpd="sng">
                      <a:noFill/>
                    </a:lnB>
                    <a:lnTlToBr w="12700" cmpd="sng">
                      <a:noFill/>
                      <a:prstDash val="solid"/>
                    </a:lnTlToBr>
                    <a:lnBlToTr w="12700" cmpd="sng">
                      <a:noFill/>
                      <a:prstDash val="solid"/>
                    </a:lnBlToTr>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nl-NL" sz="1000" b="0" i="0" u="none" strike="noStrike" kern="1200" cap="none" spc="0" normalizeH="0" baseline="0" noProof="0" dirty="0">
                          <a:ln>
                            <a:noFill/>
                          </a:ln>
                          <a:solidFill>
                            <a:schemeClr val="tx1"/>
                          </a:solidFill>
                          <a:effectLst/>
                          <a:uLnTx/>
                          <a:uFillTx/>
                          <a:latin typeface="Tunga" panose="020B0502040204020203" pitchFamily="34" charset="0"/>
                          <a:ea typeface="+mn-ea"/>
                          <a:cs typeface="Tunga" panose="020B0502040204020203" pitchFamily="34" charset="0"/>
                        </a:rPr>
                        <a:t>5</a:t>
                      </a:r>
                    </a:p>
                  </a:txBody>
                  <a:tcPr>
                    <a:lnL>
                      <a:noFill/>
                    </a:lnL>
                    <a:lnR>
                      <a:noFill/>
                    </a:lnR>
                    <a:lnT>
                      <a:noFill/>
                    </a:lnT>
                    <a:lnB w="12700" cmpd="sng">
                      <a:noFill/>
                    </a:lnB>
                    <a:lnTlToBr w="12700" cmpd="sng">
                      <a:noFill/>
                      <a:prstDash val="solid"/>
                    </a:lnTlToBr>
                    <a:lnBlToTr w="12700" cmpd="sng">
                      <a:noFill/>
                      <a:prstDash val="solid"/>
                    </a:lnBlToTr>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nl-NL" sz="1000" b="0" i="0" u="none" strike="noStrike" kern="1200" cap="none" spc="0" normalizeH="0" baseline="0" noProof="0">
                          <a:ln>
                            <a:noFill/>
                          </a:ln>
                          <a:solidFill>
                            <a:prstClr val="black"/>
                          </a:solidFill>
                          <a:effectLst/>
                          <a:uLnTx/>
                          <a:uFillTx/>
                          <a:latin typeface="Tunga" panose="020B0502040204020203" pitchFamily="34" charset="0"/>
                          <a:ea typeface="+mn-ea"/>
                          <a:cs typeface="Tunga" panose="020B0502040204020203" pitchFamily="34" charset="0"/>
                        </a:rPr>
                        <a:t>No</a:t>
                      </a:r>
                      <a:endParaRPr kumimoji="0" lang="nl-NL" sz="1000" b="0" i="0" u="none" strike="noStrike" kern="1200" cap="none" spc="0" normalizeH="0" baseline="0" noProof="0" dirty="0">
                        <a:ln>
                          <a:noFill/>
                        </a:ln>
                        <a:solidFill>
                          <a:prstClr val="black"/>
                        </a:solidFill>
                        <a:effectLst/>
                        <a:uLnTx/>
                        <a:uFillTx/>
                        <a:latin typeface="Tunga" panose="020B0502040204020203" pitchFamily="34" charset="0"/>
                        <a:ea typeface="+mn-ea"/>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tc>
                  <a:txBody>
                    <a:bodyPr/>
                    <a:lstStyle/>
                    <a:p>
                      <a:endParaRPr lang="nl-NL" sz="1000" i="0" dirty="0">
                        <a:solidFill>
                          <a:schemeClr val="tx1"/>
                        </a:solidFill>
                        <a:latin typeface="Tunga" panose="020B0502040204020203" pitchFamily="34" charset="0"/>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tc>
                  <a:txBody>
                    <a:bodyPr/>
                    <a:lstStyle/>
                    <a:p>
                      <a:endParaRPr lang="nl-NL" sz="1000" i="0" dirty="0">
                        <a:solidFill>
                          <a:schemeClr val="tx1"/>
                        </a:solidFill>
                        <a:latin typeface="Tunga" panose="020B0502040204020203" pitchFamily="34" charset="0"/>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1969266291"/>
                  </a:ext>
                </a:extLst>
              </a:tr>
              <a:tr h="290979">
                <a:tc>
                  <a:txBody>
                    <a:bodyPr/>
                    <a:lstStyle/>
                    <a:p>
                      <a:endParaRPr lang="nl-NL"/>
                    </a:p>
                  </a:txBody>
                  <a:tcPr marL="0" marR="0" marT="0" marB="0">
                    <a:lnL>
                      <a:noFill/>
                    </a:lnL>
                    <a:lnR>
                      <a:noFill/>
                    </a:lnR>
                    <a:lnT>
                      <a:noFill/>
                    </a:lnT>
                    <a:lnB w="12700" cmpd="sng">
                      <a:noFill/>
                    </a:lnB>
                    <a:lnTlToBr w="12700" cmpd="sng">
                      <a:noFill/>
                      <a:prstDash val="solid"/>
                    </a:lnTlToBr>
                    <a:lnBlToTr w="12700" cmpd="sng">
                      <a:noFill/>
                      <a:prstDash val="solid"/>
                    </a:lnBlToTr>
                  </a:tcPr>
                </a:tc>
                <a:tc>
                  <a:txBody>
                    <a:bodyPr/>
                    <a:lstStyle/>
                    <a:p>
                      <a:pPr algn="l" fontAlgn="t"/>
                      <a:r>
                        <a:rPr lang="nl-NL" sz="1100" b="0" i="0" u="none" strike="noStrike" dirty="0">
                          <a:solidFill>
                            <a:srgbClr val="000000"/>
                          </a:solidFill>
                          <a:effectLst/>
                          <a:latin typeface="Calibri" panose="020F0502020204030204" pitchFamily="34" charset="0"/>
                        </a:rPr>
                        <a:t>K-Line</a:t>
                      </a:r>
                    </a:p>
                  </a:txBody>
                  <a:tcPr marL="0" marR="0" marT="0" marB="0">
                    <a:lnL>
                      <a:noFill/>
                    </a:lnL>
                    <a:lnR>
                      <a:noFill/>
                    </a:lnR>
                    <a:lnT>
                      <a:noFill/>
                    </a:lnT>
                    <a:lnB w="12700" cmpd="sng">
                      <a:noFill/>
                    </a:lnB>
                    <a:lnTlToBr w="12700" cmpd="sng">
                      <a:noFill/>
                      <a:prstDash val="solid"/>
                    </a:lnTlToBr>
                    <a:lnBlToTr w="12700" cmpd="sng">
                      <a:noFill/>
                      <a:prstDash val="solid"/>
                    </a:lnBlToTr>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nl-NL" sz="1000" b="0" i="0" u="none" strike="noStrike" kern="1200" cap="none" spc="0" normalizeH="0" baseline="0" noProof="0" dirty="0">
                          <a:ln>
                            <a:noFill/>
                          </a:ln>
                          <a:solidFill>
                            <a:schemeClr val="tx1"/>
                          </a:solidFill>
                          <a:effectLst/>
                          <a:uLnTx/>
                          <a:uFillTx/>
                          <a:latin typeface="Tunga" panose="020B0502040204020203" pitchFamily="34" charset="0"/>
                          <a:ea typeface="+mn-ea"/>
                          <a:cs typeface="Tunga" panose="020B0502040204020203" pitchFamily="34" charset="0"/>
                        </a:rPr>
                        <a:t>3</a:t>
                      </a:r>
                    </a:p>
                  </a:txBody>
                  <a:tcPr>
                    <a:lnL>
                      <a:noFill/>
                    </a:lnL>
                    <a:lnR>
                      <a:noFill/>
                    </a:lnR>
                    <a:lnT>
                      <a:noFill/>
                    </a:lnT>
                    <a:lnB w="12700" cmpd="sng">
                      <a:noFill/>
                    </a:lnB>
                    <a:lnTlToBr w="12700" cmpd="sng">
                      <a:noFill/>
                      <a:prstDash val="solid"/>
                    </a:lnTlToBr>
                    <a:lnBlToTr w="12700" cmpd="sng">
                      <a:noFill/>
                      <a:prstDash val="solid"/>
                    </a:lnBlToTr>
                  </a:tcPr>
                </a:tc>
                <a:tc>
                  <a:txBody>
                    <a:bodyPr/>
                    <a:lstStyle/>
                    <a:p>
                      <a:r>
                        <a:rPr lang="nl-NL" sz="1000" i="0" dirty="0">
                          <a:solidFill>
                            <a:schemeClr val="tx1"/>
                          </a:solidFill>
                          <a:latin typeface="Tunga" panose="020B0502040204020203" pitchFamily="34" charset="0"/>
                          <a:cs typeface="Tunga" panose="020B0502040204020203" pitchFamily="34" charset="0"/>
                        </a:rPr>
                        <a:t>3</a:t>
                      </a:r>
                    </a:p>
                  </a:txBody>
                  <a:tcPr>
                    <a:lnL>
                      <a:noFill/>
                    </a:lnL>
                    <a:lnR>
                      <a:noFill/>
                    </a:lnR>
                    <a:lnT>
                      <a:noFill/>
                    </a:lnT>
                    <a:lnB w="12700" cmpd="sng">
                      <a:noFill/>
                    </a:lnB>
                    <a:lnTlToBr w="12700" cmpd="sng">
                      <a:noFill/>
                      <a:prstDash val="solid"/>
                    </a:lnTlToBr>
                    <a:lnBlToTr w="12700" cmpd="sng">
                      <a:noFill/>
                      <a:prstDash val="solid"/>
                    </a:lnBlToTr>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nl-NL" sz="1000" b="0" i="0" u="none" strike="noStrike" kern="1200" cap="none" spc="0" normalizeH="0" baseline="0" noProof="0" dirty="0">
                          <a:ln>
                            <a:noFill/>
                          </a:ln>
                          <a:solidFill>
                            <a:schemeClr val="tx1"/>
                          </a:solidFill>
                          <a:effectLst/>
                          <a:uLnTx/>
                          <a:uFillTx/>
                          <a:latin typeface="Tunga" panose="020B0502040204020203" pitchFamily="34" charset="0"/>
                          <a:ea typeface="+mn-ea"/>
                          <a:cs typeface="Tunga" panose="020B0502040204020203" pitchFamily="34" charset="0"/>
                        </a:rPr>
                        <a:t>5</a:t>
                      </a:r>
                    </a:p>
                  </a:txBody>
                  <a:tcPr>
                    <a:lnL>
                      <a:noFill/>
                    </a:lnL>
                    <a:lnR>
                      <a:noFill/>
                    </a:lnR>
                    <a:lnT>
                      <a:noFill/>
                    </a:lnT>
                    <a:lnB w="12700" cmpd="sng">
                      <a:noFill/>
                    </a:lnB>
                    <a:lnTlToBr w="12700" cmpd="sng">
                      <a:noFill/>
                      <a:prstDash val="solid"/>
                    </a:lnTlToBr>
                    <a:lnBlToTr w="12700" cmpd="sng">
                      <a:noFill/>
                      <a:prstDash val="solid"/>
                    </a:lnBlToTr>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nl-NL" sz="1000" b="0" i="0" u="none" strike="noStrike" kern="1200" cap="none" spc="0" normalizeH="0" baseline="0" noProof="0" dirty="0">
                          <a:ln>
                            <a:noFill/>
                          </a:ln>
                          <a:solidFill>
                            <a:schemeClr val="tx1"/>
                          </a:solidFill>
                          <a:effectLst/>
                          <a:uLnTx/>
                          <a:uFillTx/>
                          <a:latin typeface="Tunga" panose="020B0502040204020203" pitchFamily="34" charset="0"/>
                          <a:ea typeface="+mn-ea"/>
                          <a:cs typeface="Tunga" panose="020B0502040204020203" pitchFamily="34" charset="0"/>
                        </a:rPr>
                        <a:t>5</a:t>
                      </a:r>
                    </a:p>
                  </a:txBody>
                  <a:tcPr>
                    <a:lnL>
                      <a:noFill/>
                    </a:lnL>
                    <a:lnR>
                      <a:noFill/>
                    </a:lnR>
                    <a:lnT>
                      <a:noFill/>
                    </a:lnT>
                    <a:lnB w="12700" cmpd="sng">
                      <a:noFill/>
                    </a:lnB>
                    <a:lnTlToBr w="12700" cmpd="sng">
                      <a:noFill/>
                      <a:prstDash val="solid"/>
                    </a:lnTlToBr>
                    <a:lnBlToTr w="12700" cmpd="sng">
                      <a:noFill/>
                      <a:prstDash val="solid"/>
                    </a:lnBlToTr>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nl-NL" sz="1000" b="0" i="0" u="none" strike="noStrike" kern="1200" cap="none" spc="0" normalizeH="0" baseline="0" noProof="0" dirty="0">
                          <a:ln>
                            <a:noFill/>
                          </a:ln>
                          <a:solidFill>
                            <a:schemeClr val="tx1"/>
                          </a:solidFill>
                          <a:effectLst/>
                          <a:uLnTx/>
                          <a:uFillTx/>
                          <a:latin typeface="Tunga" panose="020B0502040204020203" pitchFamily="34" charset="0"/>
                          <a:ea typeface="+mn-ea"/>
                          <a:cs typeface="Tunga" panose="020B0502040204020203" pitchFamily="34" charset="0"/>
                        </a:rPr>
                        <a:t>5</a:t>
                      </a:r>
                    </a:p>
                  </a:txBody>
                  <a:tcPr>
                    <a:lnL>
                      <a:noFill/>
                    </a:lnL>
                    <a:lnR>
                      <a:noFill/>
                    </a:lnR>
                    <a:lnT>
                      <a:noFill/>
                    </a:lnT>
                    <a:lnB w="12700" cmpd="sng">
                      <a:noFill/>
                    </a:lnB>
                    <a:lnTlToBr w="12700" cmpd="sng">
                      <a:noFill/>
                      <a:prstDash val="solid"/>
                    </a:lnTlToBr>
                    <a:lnBlToTr w="12700" cmpd="sng">
                      <a:noFill/>
                      <a:prstDash val="solid"/>
                    </a:lnBlToTr>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nl-NL" sz="1000" b="0" i="0" u="none" strike="noStrike" kern="1200" cap="none" spc="0" normalizeH="0" baseline="0" noProof="0" dirty="0">
                          <a:ln>
                            <a:noFill/>
                          </a:ln>
                          <a:solidFill>
                            <a:schemeClr val="tx1"/>
                          </a:solidFill>
                          <a:effectLst/>
                          <a:uLnTx/>
                          <a:uFillTx/>
                          <a:latin typeface="Tunga" panose="020B0502040204020203" pitchFamily="34" charset="0"/>
                          <a:ea typeface="+mn-ea"/>
                          <a:cs typeface="Tunga" panose="020B0502040204020203" pitchFamily="34" charset="0"/>
                        </a:rPr>
                        <a:t>5</a:t>
                      </a:r>
                    </a:p>
                  </a:txBody>
                  <a:tcPr>
                    <a:lnL>
                      <a:noFill/>
                    </a:lnL>
                    <a:lnR>
                      <a:noFill/>
                    </a:lnR>
                    <a:lnT>
                      <a:noFill/>
                    </a:lnT>
                    <a:lnB w="12700" cmpd="sng">
                      <a:noFill/>
                    </a:lnB>
                    <a:lnTlToBr w="12700" cmpd="sng">
                      <a:noFill/>
                      <a:prstDash val="solid"/>
                    </a:lnTlToBr>
                    <a:lnBlToTr w="12700" cmpd="sng">
                      <a:noFill/>
                      <a:prstDash val="solid"/>
                    </a:lnBlToTr>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nl-NL" sz="1000" b="0" i="0" u="none" strike="noStrike" kern="1200" cap="none" spc="0" normalizeH="0" baseline="0" noProof="0">
                          <a:ln>
                            <a:noFill/>
                          </a:ln>
                          <a:solidFill>
                            <a:prstClr val="black"/>
                          </a:solidFill>
                          <a:effectLst/>
                          <a:uLnTx/>
                          <a:uFillTx/>
                          <a:latin typeface="Tunga" panose="020B0502040204020203" pitchFamily="34" charset="0"/>
                          <a:ea typeface="+mn-ea"/>
                          <a:cs typeface="Tunga" panose="020B0502040204020203" pitchFamily="34" charset="0"/>
                        </a:rPr>
                        <a:t>No</a:t>
                      </a:r>
                      <a:endParaRPr kumimoji="0" lang="nl-NL" sz="1000" b="0" i="0" u="none" strike="noStrike" kern="1200" cap="none" spc="0" normalizeH="0" baseline="0" noProof="0" dirty="0">
                        <a:ln>
                          <a:noFill/>
                        </a:ln>
                        <a:solidFill>
                          <a:prstClr val="black"/>
                        </a:solidFill>
                        <a:effectLst/>
                        <a:uLnTx/>
                        <a:uFillTx/>
                        <a:latin typeface="Tunga" panose="020B0502040204020203" pitchFamily="34" charset="0"/>
                        <a:ea typeface="+mn-ea"/>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tc>
                  <a:txBody>
                    <a:bodyPr/>
                    <a:lstStyle/>
                    <a:p>
                      <a:endParaRPr lang="nl-NL" sz="1000" i="0" dirty="0">
                        <a:solidFill>
                          <a:schemeClr val="tx1"/>
                        </a:solidFill>
                        <a:latin typeface="Tunga" panose="020B0502040204020203" pitchFamily="34" charset="0"/>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tc>
                  <a:txBody>
                    <a:bodyPr/>
                    <a:lstStyle/>
                    <a:p>
                      <a:endParaRPr lang="nl-NL" sz="1000" i="0" dirty="0">
                        <a:solidFill>
                          <a:schemeClr val="tx1"/>
                        </a:solidFill>
                        <a:latin typeface="Tunga" panose="020B0502040204020203" pitchFamily="34" charset="0"/>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4092043339"/>
                  </a:ext>
                </a:extLst>
              </a:tr>
              <a:tr h="290979">
                <a:tc>
                  <a:txBody>
                    <a:bodyPr/>
                    <a:lstStyle/>
                    <a:p>
                      <a:endParaRPr lang="nl-NL" dirty="0"/>
                    </a:p>
                  </a:txBody>
                  <a:tcPr marL="0" marR="0" marT="0" marB="0">
                    <a:lnL>
                      <a:noFill/>
                    </a:lnL>
                    <a:lnR>
                      <a:noFill/>
                    </a:lnR>
                    <a:lnT>
                      <a:noFill/>
                    </a:lnT>
                    <a:lnB w="12700" cmpd="sng">
                      <a:noFill/>
                    </a:lnB>
                    <a:lnTlToBr w="12700" cmpd="sng">
                      <a:noFill/>
                      <a:prstDash val="solid"/>
                    </a:lnTlToBr>
                    <a:lnBlToTr w="12700" cmpd="sng">
                      <a:noFill/>
                      <a:prstDash val="solid"/>
                    </a:lnBlToTr>
                  </a:tcPr>
                </a:tc>
                <a:tc>
                  <a:txBody>
                    <a:bodyPr/>
                    <a:lstStyle/>
                    <a:p>
                      <a:pPr algn="l" fontAlgn="t"/>
                      <a:r>
                        <a:rPr lang="nl-NL" sz="1100" b="0" i="0" u="none" strike="noStrike" dirty="0" err="1">
                          <a:solidFill>
                            <a:srgbClr val="000000"/>
                          </a:solidFill>
                          <a:effectLst/>
                          <a:latin typeface="Calibri" panose="020F0502020204030204" pitchFamily="34" charset="0"/>
                        </a:rPr>
                        <a:t>Maersk</a:t>
                      </a:r>
                      <a:endParaRPr lang="nl-NL" sz="1100" b="0" i="0" u="none" strike="noStrike" dirty="0">
                        <a:solidFill>
                          <a:srgbClr val="000000"/>
                        </a:solidFill>
                        <a:effectLst/>
                        <a:latin typeface="Calibri" panose="020F0502020204030204" pitchFamily="34" charset="0"/>
                      </a:endParaRPr>
                    </a:p>
                  </a:txBody>
                  <a:tcPr marL="0" marR="0" marT="0" marB="0">
                    <a:lnL>
                      <a:noFill/>
                    </a:lnL>
                    <a:lnR>
                      <a:noFill/>
                    </a:lnR>
                    <a:lnT>
                      <a:noFill/>
                    </a:lnT>
                    <a:lnB w="12700" cmpd="sng">
                      <a:noFill/>
                    </a:lnB>
                    <a:lnTlToBr w="12700" cmpd="sng">
                      <a:noFill/>
                      <a:prstDash val="solid"/>
                    </a:lnTlToBr>
                    <a:lnBlToTr w="12700" cmpd="sng">
                      <a:noFill/>
                      <a:prstDash val="solid"/>
                    </a:lnBlToTr>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nl-NL" sz="1000" b="0" i="0" u="none" strike="noStrike" kern="1200" cap="none" spc="0" normalizeH="0" baseline="0" noProof="0" dirty="0">
                          <a:ln>
                            <a:noFill/>
                          </a:ln>
                          <a:solidFill>
                            <a:schemeClr val="tx1"/>
                          </a:solidFill>
                          <a:effectLst/>
                          <a:uLnTx/>
                          <a:uFillTx/>
                          <a:latin typeface="Tunga" panose="020B0502040204020203" pitchFamily="34" charset="0"/>
                          <a:ea typeface="+mn-ea"/>
                          <a:cs typeface="Tunga" panose="020B0502040204020203" pitchFamily="34" charset="0"/>
                        </a:rPr>
                        <a:t>3</a:t>
                      </a:r>
                    </a:p>
                  </a:txBody>
                  <a:tcPr>
                    <a:lnL>
                      <a:noFill/>
                    </a:lnL>
                    <a:lnR>
                      <a:noFill/>
                    </a:lnR>
                    <a:lnT>
                      <a:noFill/>
                    </a:lnT>
                    <a:lnB w="12700" cmpd="sng">
                      <a:noFill/>
                    </a:lnB>
                    <a:lnTlToBr w="12700" cmpd="sng">
                      <a:noFill/>
                      <a:prstDash val="solid"/>
                    </a:lnTlToBr>
                    <a:lnBlToTr w="12700" cmpd="sng">
                      <a:noFill/>
                      <a:prstDash val="solid"/>
                    </a:lnBlToTr>
                  </a:tcPr>
                </a:tc>
                <a:tc>
                  <a:txBody>
                    <a:bodyPr/>
                    <a:lstStyle/>
                    <a:p>
                      <a:r>
                        <a:rPr lang="nl-NL" sz="1000" i="0" dirty="0">
                          <a:solidFill>
                            <a:schemeClr val="tx1"/>
                          </a:solidFill>
                          <a:latin typeface="Tunga" panose="020B0502040204020203" pitchFamily="34" charset="0"/>
                          <a:cs typeface="Tunga" panose="020B0502040204020203" pitchFamily="34" charset="0"/>
                        </a:rPr>
                        <a:t>3</a:t>
                      </a:r>
                    </a:p>
                  </a:txBody>
                  <a:tcPr>
                    <a:lnL>
                      <a:noFill/>
                    </a:lnL>
                    <a:lnR>
                      <a:noFill/>
                    </a:lnR>
                    <a:lnT>
                      <a:noFill/>
                    </a:lnT>
                    <a:lnB w="12700" cmpd="sng">
                      <a:noFill/>
                    </a:lnB>
                    <a:lnTlToBr w="12700" cmpd="sng">
                      <a:noFill/>
                      <a:prstDash val="solid"/>
                    </a:lnTlToBr>
                    <a:lnBlToTr w="12700" cmpd="sng">
                      <a:noFill/>
                      <a:prstDash val="solid"/>
                    </a:lnBlToTr>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nl-NL" sz="1000" b="0" i="0" u="none" strike="noStrike" kern="1200" cap="none" spc="0" normalizeH="0" baseline="0" noProof="0" dirty="0">
                          <a:ln>
                            <a:noFill/>
                          </a:ln>
                          <a:solidFill>
                            <a:schemeClr val="tx1"/>
                          </a:solidFill>
                          <a:effectLst/>
                          <a:uLnTx/>
                          <a:uFillTx/>
                          <a:latin typeface="Tunga" panose="020B0502040204020203" pitchFamily="34" charset="0"/>
                          <a:ea typeface="+mn-ea"/>
                          <a:cs typeface="Tunga" panose="020B0502040204020203" pitchFamily="34" charset="0"/>
                        </a:rPr>
                        <a:t>5</a:t>
                      </a:r>
                    </a:p>
                  </a:txBody>
                  <a:tcPr>
                    <a:lnL>
                      <a:noFill/>
                    </a:lnL>
                    <a:lnR>
                      <a:noFill/>
                    </a:lnR>
                    <a:lnT>
                      <a:noFill/>
                    </a:lnT>
                    <a:lnB w="12700" cmpd="sng">
                      <a:noFill/>
                    </a:lnB>
                    <a:lnTlToBr w="12700" cmpd="sng">
                      <a:noFill/>
                      <a:prstDash val="solid"/>
                    </a:lnTlToBr>
                    <a:lnBlToTr w="12700" cmpd="sng">
                      <a:noFill/>
                      <a:prstDash val="solid"/>
                    </a:lnBlToTr>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nl-NL" sz="1000" b="0" i="0" u="none" strike="noStrike" kern="1200" cap="none" spc="0" normalizeH="0" baseline="0" noProof="0" dirty="0">
                          <a:ln>
                            <a:noFill/>
                          </a:ln>
                          <a:solidFill>
                            <a:schemeClr val="tx1"/>
                          </a:solidFill>
                          <a:effectLst/>
                          <a:uLnTx/>
                          <a:uFillTx/>
                          <a:latin typeface="Tunga" panose="020B0502040204020203" pitchFamily="34" charset="0"/>
                          <a:ea typeface="+mn-ea"/>
                          <a:cs typeface="Tunga" panose="020B0502040204020203" pitchFamily="34" charset="0"/>
                        </a:rPr>
                        <a:t>5</a:t>
                      </a:r>
                    </a:p>
                  </a:txBody>
                  <a:tcPr>
                    <a:lnL>
                      <a:noFill/>
                    </a:lnL>
                    <a:lnR>
                      <a:noFill/>
                    </a:lnR>
                    <a:lnT>
                      <a:noFill/>
                    </a:lnT>
                    <a:lnB w="12700" cmpd="sng">
                      <a:noFill/>
                    </a:lnB>
                    <a:lnTlToBr w="12700" cmpd="sng">
                      <a:noFill/>
                      <a:prstDash val="solid"/>
                    </a:lnTlToBr>
                    <a:lnBlToTr w="12700" cmpd="sng">
                      <a:noFill/>
                      <a:prstDash val="solid"/>
                    </a:lnBlToTr>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nl-NL" sz="1000" b="0" i="0" u="none" strike="noStrike" kern="1200" cap="none" spc="0" normalizeH="0" baseline="0" noProof="0" dirty="0">
                          <a:ln>
                            <a:noFill/>
                          </a:ln>
                          <a:solidFill>
                            <a:schemeClr val="tx1"/>
                          </a:solidFill>
                          <a:effectLst/>
                          <a:uLnTx/>
                          <a:uFillTx/>
                          <a:latin typeface="Tunga" panose="020B0502040204020203" pitchFamily="34" charset="0"/>
                          <a:ea typeface="+mn-ea"/>
                          <a:cs typeface="Tunga" panose="020B0502040204020203" pitchFamily="34" charset="0"/>
                        </a:rPr>
                        <a:t>5</a:t>
                      </a:r>
                    </a:p>
                  </a:txBody>
                  <a:tcPr>
                    <a:lnL>
                      <a:noFill/>
                    </a:lnL>
                    <a:lnR>
                      <a:noFill/>
                    </a:lnR>
                    <a:lnT>
                      <a:noFill/>
                    </a:lnT>
                    <a:lnB w="12700" cmpd="sng">
                      <a:noFill/>
                    </a:lnB>
                    <a:lnTlToBr w="12700" cmpd="sng">
                      <a:noFill/>
                      <a:prstDash val="solid"/>
                    </a:lnTlToBr>
                    <a:lnBlToTr w="12700" cmpd="sng">
                      <a:noFill/>
                      <a:prstDash val="solid"/>
                    </a:lnBlToTr>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nl-NL" sz="1000" b="0" i="0" u="none" strike="noStrike" kern="1200" cap="none" spc="0" normalizeH="0" baseline="0" noProof="0" dirty="0">
                          <a:ln>
                            <a:noFill/>
                          </a:ln>
                          <a:solidFill>
                            <a:schemeClr val="tx1"/>
                          </a:solidFill>
                          <a:effectLst/>
                          <a:uLnTx/>
                          <a:uFillTx/>
                          <a:latin typeface="Tunga" panose="020B0502040204020203" pitchFamily="34" charset="0"/>
                          <a:ea typeface="+mn-ea"/>
                          <a:cs typeface="Tunga" panose="020B0502040204020203" pitchFamily="34" charset="0"/>
                        </a:rPr>
                        <a:t>5</a:t>
                      </a:r>
                    </a:p>
                  </a:txBody>
                  <a:tcPr>
                    <a:lnL>
                      <a:noFill/>
                    </a:lnL>
                    <a:lnR>
                      <a:noFill/>
                    </a:lnR>
                    <a:lnT>
                      <a:noFill/>
                    </a:lnT>
                    <a:lnB w="12700" cmpd="sng">
                      <a:noFill/>
                    </a:lnB>
                    <a:lnTlToBr w="12700" cmpd="sng">
                      <a:noFill/>
                      <a:prstDash val="solid"/>
                    </a:lnTlToBr>
                    <a:lnBlToTr w="12700" cmpd="sng">
                      <a:noFill/>
                      <a:prstDash val="solid"/>
                    </a:lnBlToTr>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nl-NL" sz="1000" b="0" i="0" u="none" strike="noStrike" kern="1200" cap="none" spc="0" normalizeH="0" baseline="0" noProof="0" dirty="0">
                          <a:ln>
                            <a:noFill/>
                          </a:ln>
                          <a:solidFill>
                            <a:prstClr val="black"/>
                          </a:solidFill>
                          <a:effectLst/>
                          <a:uLnTx/>
                          <a:uFillTx/>
                          <a:latin typeface="Tunga" panose="020B0502040204020203" pitchFamily="34" charset="0"/>
                          <a:ea typeface="+mn-ea"/>
                          <a:cs typeface="Tunga" panose="020B0502040204020203" pitchFamily="34" charset="0"/>
                        </a:rPr>
                        <a:t>Yes</a:t>
                      </a:r>
                    </a:p>
                  </a:txBody>
                  <a:tcPr>
                    <a:lnL>
                      <a:noFill/>
                    </a:lnL>
                    <a:lnR>
                      <a:noFill/>
                    </a:lnR>
                    <a:lnT>
                      <a:noFill/>
                    </a:lnT>
                    <a:lnB w="12700" cmpd="sng">
                      <a:noFill/>
                    </a:lnB>
                    <a:lnTlToBr w="12700" cmpd="sng">
                      <a:noFill/>
                      <a:prstDash val="solid"/>
                    </a:lnTlToBr>
                    <a:lnBlToTr w="12700" cmpd="sng">
                      <a:noFill/>
                      <a:prstDash val="solid"/>
                    </a:lnBlToTr>
                  </a:tcPr>
                </a:tc>
                <a:tc>
                  <a:txBody>
                    <a:bodyPr/>
                    <a:lstStyle/>
                    <a:p>
                      <a:endParaRPr lang="nl-NL" sz="1000" i="0" dirty="0">
                        <a:solidFill>
                          <a:schemeClr val="tx1"/>
                        </a:solidFill>
                        <a:latin typeface="Tunga" panose="020B0502040204020203" pitchFamily="34" charset="0"/>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tc>
                  <a:txBody>
                    <a:bodyPr/>
                    <a:lstStyle/>
                    <a:p>
                      <a:endParaRPr lang="nl-NL" sz="1000" i="0" dirty="0">
                        <a:solidFill>
                          <a:schemeClr val="tx1"/>
                        </a:solidFill>
                        <a:latin typeface="Tunga" panose="020B0502040204020203" pitchFamily="34" charset="0"/>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938998342"/>
                  </a:ext>
                </a:extLst>
              </a:tr>
              <a:tr h="290979">
                <a:tc>
                  <a:txBody>
                    <a:bodyPr/>
                    <a:lstStyle/>
                    <a:p>
                      <a:endParaRPr lang="nl-NL" dirty="0"/>
                    </a:p>
                  </a:txBody>
                  <a:tcPr marL="0" marR="0" marT="0" marB="0">
                    <a:lnL>
                      <a:noFill/>
                    </a:lnL>
                    <a:lnR>
                      <a:noFill/>
                    </a:lnR>
                    <a:lnT>
                      <a:noFill/>
                    </a:lnT>
                    <a:lnB w="12700" cmpd="sng">
                      <a:noFill/>
                    </a:lnB>
                    <a:lnTlToBr w="12700" cmpd="sng">
                      <a:noFill/>
                      <a:prstDash val="solid"/>
                    </a:lnTlToBr>
                    <a:lnBlToTr w="12700" cmpd="sng">
                      <a:noFill/>
                      <a:prstDash val="solid"/>
                    </a:lnBlToTr>
                  </a:tcPr>
                </a:tc>
                <a:tc>
                  <a:txBody>
                    <a:bodyPr/>
                    <a:lstStyle/>
                    <a:p>
                      <a:pPr algn="l" fontAlgn="t"/>
                      <a:r>
                        <a:rPr lang="nl-NL" sz="1100" b="0" i="0" u="none" strike="noStrike" dirty="0">
                          <a:solidFill>
                            <a:srgbClr val="000000"/>
                          </a:solidFill>
                          <a:effectLst/>
                          <a:latin typeface="Calibri" panose="020F0502020204030204" pitchFamily="34" charset="0"/>
                        </a:rPr>
                        <a:t>MOL</a:t>
                      </a:r>
                    </a:p>
                  </a:txBody>
                  <a:tcPr marL="0" marR="0" marT="0" marB="0">
                    <a:lnL>
                      <a:noFill/>
                    </a:lnL>
                    <a:lnR>
                      <a:noFill/>
                    </a:lnR>
                    <a:lnT>
                      <a:noFill/>
                    </a:lnT>
                    <a:lnB w="12700" cmpd="sng">
                      <a:noFill/>
                    </a:lnB>
                    <a:lnTlToBr w="12700" cmpd="sng">
                      <a:noFill/>
                      <a:prstDash val="solid"/>
                    </a:lnTlToBr>
                    <a:lnBlToTr w="12700" cmpd="sng">
                      <a:noFill/>
                      <a:prstDash val="solid"/>
                    </a:lnBlToTr>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nl-NL" sz="1000" b="0" i="0" u="none" strike="noStrike" kern="1200" cap="none" spc="0" normalizeH="0" baseline="0" noProof="0" dirty="0">
                          <a:ln>
                            <a:noFill/>
                          </a:ln>
                          <a:solidFill>
                            <a:schemeClr val="tx1"/>
                          </a:solidFill>
                          <a:effectLst/>
                          <a:uLnTx/>
                          <a:uFillTx/>
                          <a:latin typeface="Tunga" panose="020B0502040204020203" pitchFamily="34" charset="0"/>
                          <a:ea typeface="+mn-ea"/>
                          <a:cs typeface="Tunga" panose="020B0502040204020203" pitchFamily="34" charset="0"/>
                        </a:rPr>
                        <a:t>3</a:t>
                      </a:r>
                    </a:p>
                  </a:txBody>
                  <a:tcPr>
                    <a:lnL>
                      <a:noFill/>
                    </a:lnL>
                    <a:lnR>
                      <a:noFill/>
                    </a:lnR>
                    <a:lnT>
                      <a:noFill/>
                    </a:lnT>
                    <a:lnB w="12700" cmpd="sng">
                      <a:noFill/>
                    </a:lnB>
                    <a:lnTlToBr w="12700" cmpd="sng">
                      <a:noFill/>
                      <a:prstDash val="solid"/>
                    </a:lnTlToBr>
                    <a:lnBlToTr w="12700" cmpd="sng">
                      <a:noFill/>
                      <a:prstDash val="solid"/>
                    </a:lnBlToTr>
                  </a:tcPr>
                </a:tc>
                <a:tc>
                  <a:txBody>
                    <a:bodyPr/>
                    <a:lstStyle/>
                    <a:p>
                      <a:r>
                        <a:rPr lang="nl-NL" sz="1000" i="0" dirty="0">
                          <a:solidFill>
                            <a:schemeClr val="tx1"/>
                          </a:solidFill>
                          <a:latin typeface="Tunga" panose="020B0502040204020203" pitchFamily="34" charset="0"/>
                          <a:cs typeface="Tunga" panose="020B0502040204020203" pitchFamily="34" charset="0"/>
                        </a:rPr>
                        <a:t>3</a:t>
                      </a:r>
                    </a:p>
                  </a:txBody>
                  <a:tcPr>
                    <a:lnL>
                      <a:noFill/>
                    </a:lnL>
                    <a:lnR>
                      <a:noFill/>
                    </a:lnR>
                    <a:lnT>
                      <a:noFill/>
                    </a:lnT>
                    <a:lnB w="12700" cmpd="sng">
                      <a:noFill/>
                    </a:lnB>
                    <a:lnTlToBr w="12700" cmpd="sng">
                      <a:noFill/>
                      <a:prstDash val="solid"/>
                    </a:lnTlToBr>
                    <a:lnBlToTr w="12700" cmpd="sng">
                      <a:noFill/>
                      <a:prstDash val="solid"/>
                    </a:lnBlToTr>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nl-NL" sz="1000" b="0" i="0" u="none" strike="noStrike" kern="1200" cap="none" spc="0" normalizeH="0" baseline="0" noProof="0" dirty="0">
                          <a:ln>
                            <a:noFill/>
                          </a:ln>
                          <a:solidFill>
                            <a:schemeClr val="tx1"/>
                          </a:solidFill>
                          <a:effectLst/>
                          <a:uLnTx/>
                          <a:uFillTx/>
                          <a:latin typeface="Tunga" panose="020B0502040204020203" pitchFamily="34" charset="0"/>
                          <a:ea typeface="+mn-ea"/>
                          <a:cs typeface="Tunga" panose="020B0502040204020203" pitchFamily="34" charset="0"/>
                        </a:rPr>
                        <a:t>5</a:t>
                      </a:r>
                    </a:p>
                  </a:txBody>
                  <a:tcPr>
                    <a:lnL>
                      <a:noFill/>
                    </a:lnL>
                    <a:lnR>
                      <a:noFill/>
                    </a:lnR>
                    <a:lnT>
                      <a:noFill/>
                    </a:lnT>
                    <a:lnB w="12700" cmpd="sng">
                      <a:noFill/>
                    </a:lnB>
                    <a:lnTlToBr w="12700" cmpd="sng">
                      <a:noFill/>
                      <a:prstDash val="solid"/>
                    </a:lnTlToBr>
                    <a:lnBlToTr w="12700" cmpd="sng">
                      <a:noFill/>
                      <a:prstDash val="solid"/>
                    </a:lnBlToTr>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nl-NL" sz="1000" b="0" i="0" u="none" strike="noStrike" kern="1200" cap="none" spc="0" normalizeH="0" baseline="0" noProof="0" dirty="0">
                          <a:ln>
                            <a:noFill/>
                          </a:ln>
                          <a:solidFill>
                            <a:schemeClr val="tx1"/>
                          </a:solidFill>
                          <a:effectLst/>
                          <a:uLnTx/>
                          <a:uFillTx/>
                          <a:latin typeface="Tunga" panose="020B0502040204020203" pitchFamily="34" charset="0"/>
                          <a:ea typeface="+mn-ea"/>
                          <a:cs typeface="Tunga" panose="020B0502040204020203" pitchFamily="34" charset="0"/>
                        </a:rPr>
                        <a:t>5</a:t>
                      </a:r>
                    </a:p>
                  </a:txBody>
                  <a:tcPr>
                    <a:lnL>
                      <a:noFill/>
                    </a:lnL>
                    <a:lnR>
                      <a:noFill/>
                    </a:lnR>
                    <a:lnT>
                      <a:noFill/>
                    </a:lnT>
                    <a:lnB w="12700" cmpd="sng">
                      <a:noFill/>
                    </a:lnB>
                    <a:lnTlToBr w="12700" cmpd="sng">
                      <a:noFill/>
                      <a:prstDash val="solid"/>
                    </a:lnTlToBr>
                    <a:lnBlToTr w="12700" cmpd="sng">
                      <a:noFill/>
                      <a:prstDash val="solid"/>
                    </a:lnBlToTr>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nl-NL" sz="1000" b="0" i="0" u="none" strike="noStrike" kern="1200" cap="none" spc="0" normalizeH="0" baseline="0" noProof="0" dirty="0">
                          <a:ln>
                            <a:noFill/>
                          </a:ln>
                          <a:solidFill>
                            <a:schemeClr val="tx1"/>
                          </a:solidFill>
                          <a:effectLst/>
                          <a:uLnTx/>
                          <a:uFillTx/>
                          <a:latin typeface="Tunga" panose="020B0502040204020203" pitchFamily="34" charset="0"/>
                          <a:ea typeface="+mn-ea"/>
                          <a:cs typeface="Tunga" panose="020B0502040204020203" pitchFamily="34" charset="0"/>
                        </a:rPr>
                        <a:t>5</a:t>
                      </a:r>
                    </a:p>
                  </a:txBody>
                  <a:tcPr>
                    <a:lnL>
                      <a:noFill/>
                    </a:lnL>
                    <a:lnR>
                      <a:noFill/>
                    </a:lnR>
                    <a:lnT>
                      <a:noFill/>
                    </a:lnT>
                    <a:lnB w="12700" cmpd="sng">
                      <a:noFill/>
                    </a:lnB>
                    <a:lnTlToBr w="12700" cmpd="sng">
                      <a:noFill/>
                      <a:prstDash val="solid"/>
                    </a:lnTlToBr>
                    <a:lnBlToTr w="12700" cmpd="sng">
                      <a:noFill/>
                      <a:prstDash val="solid"/>
                    </a:lnBlToTr>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nl-NL" sz="1000" b="0" i="0" u="none" strike="noStrike" kern="1200" cap="none" spc="0" normalizeH="0" baseline="0" noProof="0" dirty="0">
                          <a:ln>
                            <a:noFill/>
                          </a:ln>
                          <a:solidFill>
                            <a:schemeClr val="tx1"/>
                          </a:solidFill>
                          <a:effectLst/>
                          <a:uLnTx/>
                          <a:uFillTx/>
                          <a:latin typeface="Tunga" panose="020B0502040204020203" pitchFamily="34" charset="0"/>
                          <a:ea typeface="+mn-ea"/>
                          <a:cs typeface="Tunga" panose="020B0502040204020203" pitchFamily="34" charset="0"/>
                        </a:rPr>
                        <a:t>5</a:t>
                      </a:r>
                    </a:p>
                  </a:txBody>
                  <a:tcPr>
                    <a:lnL>
                      <a:noFill/>
                    </a:lnL>
                    <a:lnR>
                      <a:noFill/>
                    </a:lnR>
                    <a:lnT>
                      <a:noFill/>
                    </a:lnT>
                    <a:lnB w="12700" cmpd="sng">
                      <a:noFill/>
                    </a:lnB>
                    <a:lnTlToBr w="12700" cmpd="sng">
                      <a:noFill/>
                      <a:prstDash val="solid"/>
                    </a:lnTlToBr>
                    <a:lnBlToTr w="12700" cmpd="sng">
                      <a:noFill/>
                      <a:prstDash val="solid"/>
                    </a:lnBlToTr>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nl-NL" sz="1000" b="0" i="0" u="none" strike="noStrike" kern="1200" cap="none" spc="0" normalizeH="0" baseline="0" noProof="0">
                          <a:ln>
                            <a:noFill/>
                          </a:ln>
                          <a:solidFill>
                            <a:prstClr val="black"/>
                          </a:solidFill>
                          <a:effectLst/>
                          <a:uLnTx/>
                          <a:uFillTx/>
                          <a:latin typeface="Tunga" panose="020B0502040204020203" pitchFamily="34" charset="0"/>
                          <a:ea typeface="+mn-ea"/>
                          <a:cs typeface="Tunga" panose="020B0502040204020203" pitchFamily="34" charset="0"/>
                        </a:rPr>
                        <a:t>No</a:t>
                      </a:r>
                      <a:endParaRPr kumimoji="0" lang="nl-NL" sz="1000" b="0" i="0" u="none" strike="noStrike" kern="1200" cap="none" spc="0" normalizeH="0" baseline="0" noProof="0" dirty="0">
                        <a:ln>
                          <a:noFill/>
                        </a:ln>
                        <a:solidFill>
                          <a:prstClr val="black"/>
                        </a:solidFill>
                        <a:effectLst/>
                        <a:uLnTx/>
                        <a:uFillTx/>
                        <a:latin typeface="Tunga" panose="020B0502040204020203" pitchFamily="34" charset="0"/>
                        <a:ea typeface="+mn-ea"/>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tc>
                  <a:txBody>
                    <a:bodyPr/>
                    <a:lstStyle/>
                    <a:p>
                      <a:endParaRPr lang="nl-NL" sz="1000" i="0" dirty="0">
                        <a:solidFill>
                          <a:schemeClr val="tx1"/>
                        </a:solidFill>
                        <a:latin typeface="Tunga" panose="020B0502040204020203" pitchFamily="34" charset="0"/>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tc>
                  <a:txBody>
                    <a:bodyPr/>
                    <a:lstStyle/>
                    <a:p>
                      <a:endParaRPr lang="nl-NL" sz="1000" i="0" dirty="0">
                        <a:solidFill>
                          <a:schemeClr val="tx1"/>
                        </a:solidFill>
                        <a:latin typeface="Tunga" panose="020B0502040204020203" pitchFamily="34" charset="0"/>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3208401565"/>
                  </a:ext>
                </a:extLst>
              </a:tr>
              <a:tr h="290979">
                <a:tc>
                  <a:txBody>
                    <a:bodyPr/>
                    <a:lstStyle/>
                    <a:p>
                      <a:endParaRPr lang="nl-NL"/>
                    </a:p>
                  </a:txBody>
                  <a:tcPr marL="0" marR="0" marT="0" marB="0">
                    <a:lnL>
                      <a:noFill/>
                    </a:lnL>
                    <a:lnR>
                      <a:noFill/>
                    </a:lnR>
                    <a:lnT>
                      <a:noFill/>
                    </a:lnT>
                    <a:lnB w="12700" cmpd="sng">
                      <a:noFill/>
                    </a:lnB>
                    <a:lnTlToBr w="12700" cmpd="sng">
                      <a:noFill/>
                      <a:prstDash val="solid"/>
                    </a:lnTlToBr>
                    <a:lnBlToTr w="12700" cmpd="sng">
                      <a:noFill/>
                      <a:prstDash val="solid"/>
                    </a:lnBlToTr>
                  </a:tcPr>
                </a:tc>
                <a:tc>
                  <a:txBody>
                    <a:bodyPr/>
                    <a:lstStyle/>
                    <a:p>
                      <a:pPr algn="l" fontAlgn="t"/>
                      <a:r>
                        <a:rPr lang="nl-NL" sz="1100" b="0" i="0" u="none" strike="noStrike" dirty="0">
                          <a:solidFill>
                            <a:srgbClr val="000000"/>
                          </a:solidFill>
                          <a:effectLst/>
                          <a:latin typeface="Calibri" panose="020F0502020204030204" pitchFamily="34" charset="0"/>
                        </a:rPr>
                        <a:t>MSC</a:t>
                      </a:r>
                    </a:p>
                  </a:txBody>
                  <a:tcPr marL="0" marR="0" marT="0" marB="0">
                    <a:lnL>
                      <a:noFill/>
                    </a:lnL>
                    <a:lnR>
                      <a:noFill/>
                    </a:lnR>
                    <a:lnT>
                      <a:noFill/>
                    </a:lnT>
                    <a:lnB w="12700" cmpd="sng">
                      <a:noFill/>
                    </a:lnB>
                    <a:lnTlToBr w="12700" cmpd="sng">
                      <a:noFill/>
                      <a:prstDash val="solid"/>
                    </a:lnTlToBr>
                    <a:lnBlToTr w="12700" cmpd="sng">
                      <a:noFill/>
                      <a:prstDash val="solid"/>
                    </a:lnBlToTr>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nl-NL" sz="1000" b="0" i="0" u="none" strike="noStrike" kern="1200" cap="none" spc="0" normalizeH="0" baseline="0" noProof="0" dirty="0">
                          <a:ln>
                            <a:noFill/>
                          </a:ln>
                          <a:solidFill>
                            <a:schemeClr val="tx1"/>
                          </a:solidFill>
                          <a:effectLst/>
                          <a:uLnTx/>
                          <a:uFillTx/>
                          <a:latin typeface="Tunga" panose="020B0502040204020203" pitchFamily="34" charset="0"/>
                          <a:ea typeface="+mn-ea"/>
                          <a:cs typeface="Tunga" panose="020B0502040204020203" pitchFamily="34" charset="0"/>
                        </a:rPr>
                        <a:t>3</a:t>
                      </a:r>
                    </a:p>
                  </a:txBody>
                  <a:tcPr>
                    <a:lnL>
                      <a:noFill/>
                    </a:lnL>
                    <a:lnR>
                      <a:noFill/>
                    </a:lnR>
                    <a:lnT>
                      <a:noFill/>
                    </a:lnT>
                    <a:lnB w="12700" cmpd="sng">
                      <a:noFill/>
                    </a:lnB>
                    <a:lnTlToBr w="12700" cmpd="sng">
                      <a:noFill/>
                      <a:prstDash val="solid"/>
                    </a:lnTlToBr>
                    <a:lnBlToTr w="12700" cmpd="sng">
                      <a:noFill/>
                      <a:prstDash val="solid"/>
                    </a:lnBlToTr>
                  </a:tcPr>
                </a:tc>
                <a:tc>
                  <a:txBody>
                    <a:bodyPr/>
                    <a:lstStyle/>
                    <a:p>
                      <a:r>
                        <a:rPr lang="nl-NL" sz="1000" i="0" dirty="0">
                          <a:solidFill>
                            <a:schemeClr val="tx1"/>
                          </a:solidFill>
                          <a:latin typeface="Tunga" panose="020B0502040204020203" pitchFamily="34" charset="0"/>
                          <a:cs typeface="Tunga" panose="020B0502040204020203" pitchFamily="34" charset="0"/>
                        </a:rPr>
                        <a:t>3</a:t>
                      </a:r>
                    </a:p>
                  </a:txBody>
                  <a:tcPr>
                    <a:lnL>
                      <a:noFill/>
                    </a:lnL>
                    <a:lnR>
                      <a:noFill/>
                    </a:lnR>
                    <a:lnT>
                      <a:noFill/>
                    </a:lnT>
                    <a:lnB w="12700" cmpd="sng">
                      <a:noFill/>
                    </a:lnB>
                    <a:lnTlToBr w="12700" cmpd="sng">
                      <a:noFill/>
                      <a:prstDash val="solid"/>
                    </a:lnTlToBr>
                    <a:lnBlToTr w="12700" cmpd="sng">
                      <a:noFill/>
                      <a:prstDash val="solid"/>
                    </a:lnBlToTr>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nl-NL" sz="1000" b="0" i="0" u="none" strike="noStrike" kern="1200" cap="none" spc="0" normalizeH="0" baseline="0" noProof="0" dirty="0">
                          <a:ln>
                            <a:noFill/>
                          </a:ln>
                          <a:solidFill>
                            <a:schemeClr val="tx1"/>
                          </a:solidFill>
                          <a:effectLst/>
                          <a:uLnTx/>
                          <a:uFillTx/>
                          <a:latin typeface="Tunga" panose="020B0502040204020203" pitchFamily="34" charset="0"/>
                          <a:ea typeface="+mn-ea"/>
                          <a:cs typeface="Tunga" panose="020B0502040204020203" pitchFamily="34" charset="0"/>
                        </a:rPr>
                        <a:t>5</a:t>
                      </a:r>
                    </a:p>
                  </a:txBody>
                  <a:tcPr>
                    <a:lnL>
                      <a:noFill/>
                    </a:lnL>
                    <a:lnR>
                      <a:noFill/>
                    </a:lnR>
                    <a:lnT>
                      <a:noFill/>
                    </a:lnT>
                    <a:lnB w="12700" cmpd="sng">
                      <a:noFill/>
                    </a:lnB>
                    <a:lnTlToBr w="12700" cmpd="sng">
                      <a:noFill/>
                      <a:prstDash val="solid"/>
                    </a:lnTlToBr>
                    <a:lnBlToTr w="12700" cmpd="sng">
                      <a:noFill/>
                      <a:prstDash val="solid"/>
                    </a:lnBlToTr>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nl-NL" sz="1000" b="0" i="0" u="none" strike="noStrike" kern="1200" cap="none" spc="0" normalizeH="0" baseline="0" noProof="0" dirty="0">
                          <a:ln>
                            <a:noFill/>
                          </a:ln>
                          <a:solidFill>
                            <a:schemeClr val="tx1"/>
                          </a:solidFill>
                          <a:effectLst/>
                          <a:uLnTx/>
                          <a:uFillTx/>
                          <a:latin typeface="Tunga" panose="020B0502040204020203" pitchFamily="34" charset="0"/>
                          <a:ea typeface="+mn-ea"/>
                          <a:cs typeface="Tunga" panose="020B0502040204020203" pitchFamily="34" charset="0"/>
                        </a:rPr>
                        <a:t>5</a:t>
                      </a:r>
                    </a:p>
                  </a:txBody>
                  <a:tcPr>
                    <a:lnL>
                      <a:noFill/>
                    </a:lnL>
                    <a:lnR>
                      <a:noFill/>
                    </a:lnR>
                    <a:lnT>
                      <a:noFill/>
                    </a:lnT>
                    <a:lnB w="12700" cmpd="sng">
                      <a:noFill/>
                    </a:lnB>
                    <a:lnTlToBr w="12700" cmpd="sng">
                      <a:noFill/>
                      <a:prstDash val="solid"/>
                    </a:lnTlToBr>
                    <a:lnBlToTr w="12700" cmpd="sng">
                      <a:noFill/>
                      <a:prstDash val="solid"/>
                    </a:lnBlToTr>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nl-NL" sz="1000" b="0" i="0" u="none" strike="noStrike" kern="1200" cap="none" spc="0" normalizeH="0" baseline="0" noProof="0" dirty="0">
                          <a:ln>
                            <a:noFill/>
                          </a:ln>
                          <a:solidFill>
                            <a:schemeClr val="tx1"/>
                          </a:solidFill>
                          <a:effectLst/>
                          <a:uLnTx/>
                          <a:uFillTx/>
                          <a:latin typeface="Tunga" panose="020B0502040204020203" pitchFamily="34" charset="0"/>
                          <a:ea typeface="+mn-ea"/>
                          <a:cs typeface="Tunga" panose="020B0502040204020203" pitchFamily="34" charset="0"/>
                        </a:rPr>
                        <a:t>5</a:t>
                      </a:r>
                    </a:p>
                  </a:txBody>
                  <a:tcPr>
                    <a:lnL>
                      <a:noFill/>
                    </a:lnL>
                    <a:lnR>
                      <a:noFill/>
                    </a:lnR>
                    <a:lnT>
                      <a:noFill/>
                    </a:lnT>
                    <a:lnB w="12700" cmpd="sng">
                      <a:noFill/>
                    </a:lnB>
                    <a:lnTlToBr w="12700" cmpd="sng">
                      <a:noFill/>
                      <a:prstDash val="solid"/>
                    </a:lnTlToBr>
                    <a:lnBlToTr w="12700" cmpd="sng">
                      <a:noFill/>
                      <a:prstDash val="solid"/>
                    </a:lnBlToTr>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nl-NL" sz="1000" b="0" i="0" u="none" strike="noStrike" kern="1200" cap="none" spc="0" normalizeH="0" baseline="0" noProof="0" dirty="0">
                          <a:ln>
                            <a:noFill/>
                          </a:ln>
                          <a:solidFill>
                            <a:schemeClr val="tx1"/>
                          </a:solidFill>
                          <a:effectLst/>
                          <a:uLnTx/>
                          <a:uFillTx/>
                          <a:latin typeface="Tunga" panose="020B0502040204020203" pitchFamily="34" charset="0"/>
                          <a:ea typeface="+mn-ea"/>
                          <a:cs typeface="Tunga" panose="020B0502040204020203" pitchFamily="34" charset="0"/>
                        </a:rPr>
                        <a:t>5</a:t>
                      </a:r>
                    </a:p>
                  </a:txBody>
                  <a:tcPr>
                    <a:lnL>
                      <a:noFill/>
                    </a:lnL>
                    <a:lnR>
                      <a:noFill/>
                    </a:lnR>
                    <a:lnT>
                      <a:noFill/>
                    </a:lnT>
                    <a:lnB w="12700" cmpd="sng">
                      <a:noFill/>
                    </a:lnB>
                    <a:lnTlToBr w="12700" cmpd="sng">
                      <a:noFill/>
                      <a:prstDash val="solid"/>
                    </a:lnTlToBr>
                    <a:lnBlToTr w="12700" cmpd="sng">
                      <a:noFill/>
                      <a:prstDash val="solid"/>
                    </a:lnBlToTr>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nl-NL" sz="1000" b="0" i="0" u="none" strike="noStrike" kern="1200" cap="none" spc="0" normalizeH="0" baseline="0" noProof="0">
                          <a:ln>
                            <a:noFill/>
                          </a:ln>
                          <a:solidFill>
                            <a:prstClr val="black"/>
                          </a:solidFill>
                          <a:effectLst/>
                          <a:uLnTx/>
                          <a:uFillTx/>
                          <a:latin typeface="Tunga" panose="020B0502040204020203" pitchFamily="34" charset="0"/>
                          <a:ea typeface="+mn-ea"/>
                          <a:cs typeface="Tunga" panose="020B0502040204020203" pitchFamily="34" charset="0"/>
                        </a:rPr>
                        <a:t>No</a:t>
                      </a:r>
                      <a:endParaRPr kumimoji="0" lang="nl-NL" sz="1000" b="0" i="0" u="none" strike="noStrike" kern="1200" cap="none" spc="0" normalizeH="0" baseline="0" noProof="0" dirty="0">
                        <a:ln>
                          <a:noFill/>
                        </a:ln>
                        <a:solidFill>
                          <a:prstClr val="black"/>
                        </a:solidFill>
                        <a:effectLst/>
                        <a:uLnTx/>
                        <a:uFillTx/>
                        <a:latin typeface="Tunga" panose="020B0502040204020203" pitchFamily="34" charset="0"/>
                        <a:ea typeface="+mn-ea"/>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tc>
                  <a:txBody>
                    <a:bodyPr/>
                    <a:lstStyle/>
                    <a:p>
                      <a:endParaRPr lang="nl-NL" sz="1000" i="0" dirty="0">
                        <a:solidFill>
                          <a:schemeClr val="tx1"/>
                        </a:solidFill>
                        <a:latin typeface="Tunga" panose="020B0502040204020203" pitchFamily="34" charset="0"/>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tc>
                  <a:txBody>
                    <a:bodyPr/>
                    <a:lstStyle/>
                    <a:p>
                      <a:endParaRPr lang="nl-NL" sz="1000" i="0" dirty="0">
                        <a:solidFill>
                          <a:schemeClr val="tx1"/>
                        </a:solidFill>
                        <a:latin typeface="Tunga" panose="020B0502040204020203" pitchFamily="34" charset="0"/>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691040535"/>
                  </a:ext>
                </a:extLst>
              </a:tr>
              <a:tr h="290979">
                <a:tc>
                  <a:txBody>
                    <a:bodyPr/>
                    <a:lstStyle/>
                    <a:p>
                      <a:endParaRPr lang="nl-NL"/>
                    </a:p>
                  </a:txBody>
                  <a:tcPr marL="0" marR="0" marT="0" marB="0">
                    <a:lnL>
                      <a:noFill/>
                    </a:lnL>
                    <a:lnR>
                      <a:noFill/>
                    </a:lnR>
                    <a:lnT>
                      <a:noFill/>
                    </a:lnT>
                    <a:lnB w="12700" cmpd="sng">
                      <a:noFill/>
                    </a:lnB>
                    <a:lnTlToBr w="12700" cmpd="sng">
                      <a:noFill/>
                      <a:prstDash val="solid"/>
                    </a:lnTlToBr>
                    <a:lnBlToTr w="12700" cmpd="sng">
                      <a:noFill/>
                      <a:prstDash val="solid"/>
                    </a:lnBlToTr>
                  </a:tcPr>
                </a:tc>
                <a:tc>
                  <a:txBody>
                    <a:bodyPr/>
                    <a:lstStyle/>
                    <a:p>
                      <a:pPr algn="l" fontAlgn="t"/>
                      <a:r>
                        <a:rPr lang="nl-NL" sz="1100" b="0" i="0" u="none" strike="noStrike" dirty="0" err="1">
                          <a:solidFill>
                            <a:srgbClr val="000000"/>
                          </a:solidFill>
                          <a:effectLst/>
                          <a:latin typeface="Calibri" panose="020F0502020204030204" pitchFamily="34" charset="0"/>
                        </a:rPr>
                        <a:t>NileDutch</a:t>
                      </a:r>
                      <a:endParaRPr lang="nl-NL" sz="1100" b="0" i="0" u="none" strike="noStrike" dirty="0">
                        <a:solidFill>
                          <a:srgbClr val="000000"/>
                        </a:solidFill>
                        <a:effectLst/>
                        <a:latin typeface="Calibri" panose="020F0502020204030204" pitchFamily="34" charset="0"/>
                      </a:endParaRPr>
                    </a:p>
                  </a:txBody>
                  <a:tcPr marL="0" marR="0" marT="0" marB="0">
                    <a:lnL>
                      <a:noFill/>
                    </a:lnL>
                    <a:lnR>
                      <a:noFill/>
                    </a:lnR>
                    <a:lnT>
                      <a:noFill/>
                    </a:lnT>
                    <a:lnB w="12700" cmpd="sng">
                      <a:noFill/>
                    </a:lnB>
                    <a:lnTlToBr w="12700" cmpd="sng">
                      <a:noFill/>
                      <a:prstDash val="solid"/>
                    </a:lnTlToBr>
                    <a:lnBlToTr w="12700" cmpd="sng">
                      <a:noFill/>
                      <a:prstDash val="solid"/>
                    </a:lnBlToTr>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nl-NL" sz="1000" b="0" i="0" u="none" strike="noStrike" kern="1200" cap="none" spc="0" normalizeH="0" baseline="0" noProof="0" dirty="0">
                          <a:ln>
                            <a:noFill/>
                          </a:ln>
                          <a:solidFill>
                            <a:schemeClr val="tx1"/>
                          </a:solidFill>
                          <a:effectLst/>
                          <a:uLnTx/>
                          <a:uFillTx/>
                          <a:latin typeface="Tunga" panose="020B0502040204020203" pitchFamily="34" charset="0"/>
                          <a:ea typeface="+mn-ea"/>
                          <a:cs typeface="Tunga" panose="020B0502040204020203" pitchFamily="34" charset="0"/>
                        </a:rPr>
                        <a:t>3</a:t>
                      </a:r>
                    </a:p>
                  </a:txBody>
                  <a:tcPr>
                    <a:lnL>
                      <a:noFill/>
                    </a:lnL>
                    <a:lnR>
                      <a:noFill/>
                    </a:lnR>
                    <a:lnT>
                      <a:noFill/>
                    </a:lnT>
                    <a:lnB w="12700" cmpd="sng">
                      <a:noFill/>
                    </a:lnB>
                    <a:lnTlToBr w="12700" cmpd="sng">
                      <a:noFill/>
                      <a:prstDash val="solid"/>
                    </a:lnTlToBr>
                    <a:lnBlToTr w="12700" cmpd="sng">
                      <a:noFill/>
                      <a:prstDash val="solid"/>
                    </a:lnBlToTr>
                  </a:tcPr>
                </a:tc>
                <a:tc>
                  <a:txBody>
                    <a:bodyPr/>
                    <a:lstStyle/>
                    <a:p>
                      <a:r>
                        <a:rPr lang="nl-NL" sz="1000" i="0" dirty="0">
                          <a:solidFill>
                            <a:schemeClr val="tx1"/>
                          </a:solidFill>
                          <a:latin typeface="Tunga" panose="020B0502040204020203" pitchFamily="34" charset="0"/>
                          <a:cs typeface="Tunga" panose="020B0502040204020203" pitchFamily="34" charset="0"/>
                        </a:rPr>
                        <a:t>3</a:t>
                      </a:r>
                    </a:p>
                  </a:txBody>
                  <a:tcPr>
                    <a:lnL>
                      <a:noFill/>
                    </a:lnL>
                    <a:lnR>
                      <a:noFill/>
                    </a:lnR>
                    <a:lnT>
                      <a:noFill/>
                    </a:lnT>
                    <a:lnB w="12700" cmpd="sng">
                      <a:noFill/>
                    </a:lnB>
                    <a:lnTlToBr w="12700" cmpd="sng">
                      <a:noFill/>
                      <a:prstDash val="solid"/>
                    </a:lnTlToBr>
                    <a:lnBlToTr w="12700" cmpd="sng">
                      <a:noFill/>
                      <a:prstDash val="solid"/>
                    </a:lnBlToTr>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nl-NL" sz="1000" b="0" i="0" u="none" strike="noStrike" kern="1200" cap="none" spc="0" normalizeH="0" baseline="0" noProof="0" dirty="0">
                          <a:ln>
                            <a:noFill/>
                          </a:ln>
                          <a:solidFill>
                            <a:schemeClr val="tx1"/>
                          </a:solidFill>
                          <a:effectLst/>
                          <a:uLnTx/>
                          <a:uFillTx/>
                          <a:latin typeface="Tunga" panose="020B0502040204020203" pitchFamily="34" charset="0"/>
                          <a:ea typeface="+mn-ea"/>
                          <a:cs typeface="Tunga" panose="020B0502040204020203" pitchFamily="34" charset="0"/>
                        </a:rPr>
                        <a:t>5</a:t>
                      </a:r>
                    </a:p>
                  </a:txBody>
                  <a:tcPr>
                    <a:lnL>
                      <a:noFill/>
                    </a:lnL>
                    <a:lnR>
                      <a:noFill/>
                    </a:lnR>
                    <a:lnT>
                      <a:noFill/>
                    </a:lnT>
                    <a:lnB w="12700" cmpd="sng">
                      <a:noFill/>
                    </a:lnB>
                    <a:lnTlToBr w="12700" cmpd="sng">
                      <a:noFill/>
                      <a:prstDash val="solid"/>
                    </a:lnTlToBr>
                    <a:lnBlToTr w="12700" cmpd="sng">
                      <a:noFill/>
                      <a:prstDash val="solid"/>
                    </a:lnBlToTr>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nl-NL" sz="1000" b="0" i="0" u="none" strike="noStrike" kern="1200" cap="none" spc="0" normalizeH="0" baseline="0" noProof="0" dirty="0">
                          <a:ln>
                            <a:noFill/>
                          </a:ln>
                          <a:solidFill>
                            <a:schemeClr val="tx1"/>
                          </a:solidFill>
                          <a:effectLst/>
                          <a:uLnTx/>
                          <a:uFillTx/>
                          <a:latin typeface="Tunga" panose="020B0502040204020203" pitchFamily="34" charset="0"/>
                          <a:ea typeface="+mn-ea"/>
                          <a:cs typeface="Tunga" panose="020B0502040204020203" pitchFamily="34" charset="0"/>
                        </a:rPr>
                        <a:t>5</a:t>
                      </a:r>
                    </a:p>
                  </a:txBody>
                  <a:tcPr>
                    <a:lnL>
                      <a:noFill/>
                    </a:lnL>
                    <a:lnR>
                      <a:noFill/>
                    </a:lnR>
                    <a:lnT>
                      <a:noFill/>
                    </a:lnT>
                    <a:lnB w="12700" cmpd="sng">
                      <a:noFill/>
                    </a:lnB>
                    <a:lnTlToBr w="12700" cmpd="sng">
                      <a:noFill/>
                      <a:prstDash val="solid"/>
                    </a:lnTlToBr>
                    <a:lnBlToTr w="12700" cmpd="sng">
                      <a:noFill/>
                      <a:prstDash val="solid"/>
                    </a:lnBlToTr>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nl-NL" sz="1000" b="0" i="0" u="none" strike="noStrike" kern="1200" cap="none" spc="0" normalizeH="0" baseline="0" noProof="0" dirty="0">
                          <a:ln>
                            <a:noFill/>
                          </a:ln>
                          <a:solidFill>
                            <a:schemeClr val="tx1"/>
                          </a:solidFill>
                          <a:effectLst/>
                          <a:uLnTx/>
                          <a:uFillTx/>
                          <a:latin typeface="Tunga" panose="020B0502040204020203" pitchFamily="34" charset="0"/>
                          <a:ea typeface="+mn-ea"/>
                          <a:cs typeface="Tunga" panose="020B0502040204020203" pitchFamily="34" charset="0"/>
                        </a:rPr>
                        <a:t>5</a:t>
                      </a:r>
                    </a:p>
                  </a:txBody>
                  <a:tcPr>
                    <a:lnL>
                      <a:noFill/>
                    </a:lnL>
                    <a:lnR>
                      <a:noFill/>
                    </a:lnR>
                    <a:lnT>
                      <a:noFill/>
                    </a:lnT>
                    <a:lnB w="12700" cmpd="sng">
                      <a:noFill/>
                    </a:lnB>
                    <a:lnTlToBr w="12700" cmpd="sng">
                      <a:noFill/>
                      <a:prstDash val="solid"/>
                    </a:lnTlToBr>
                    <a:lnBlToTr w="12700" cmpd="sng">
                      <a:noFill/>
                      <a:prstDash val="solid"/>
                    </a:lnBlToTr>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nl-NL" sz="1000" b="0" i="0" u="none" strike="noStrike" kern="1200" cap="none" spc="0" normalizeH="0" baseline="0" noProof="0" dirty="0">
                          <a:ln>
                            <a:noFill/>
                          </a:ln>
                          <a:solidFill>
                            <a:schemeClr val="tx1"/>
                          </a:solidFill>
                          <a:effectLst/>
                          <a:uLnTx/>
                          <a:uFillTx/>
                          <a:latin typeface="Tunga" panose="020B0502040204020203" pitchFamily="34" charset="0"/>
                          <a:ea typeface="+mn-ea"/>
                          <a:cs typeface="Tunga" panose="020B0502040204020203" pitchFamily="34" charset="0"/>
                        </a:rPr>
                        <a:t>5</a:t>
                      </a:r>
                    </a:p>
                  </a:txBody>
                  <a:tcPr>
                    <a:lnL>
                      <a:noFill/>
                    </a:lnL>
                    <a:lnR>
                      <a:noFill/>
                    </a:lnR>
                    <a:lnT>
                      <a:noFill/>
                    </a:lnT>
                    <a:lnB w="12700" cmpd="sng">
                      <a:noFill/>
                    </a:lnB>
                    <a:lnTlToBr w="12700" cmpd="sng">
                      <a:noFill/>
                      <a:prstDash val="solid"/>
                    </a:lnTlToBr>
                    <a:lnBlToTr w="12700" cmpd="sng">
                      <a:noFill/>
                      <a:prstDash val="solid"/>
                    </a:lnBlToTr>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nl-NL" sz="1000" b="0" i="0" u="none" strike="noStrike" kern="1200" cap="none" spc="0" normalizeH="0" baseline="0" noProof="0" dirty="0">
                          <a:ln>
                            <a:noFill/>
                          </a:ln>
                          <a:solidFill>
                            <a:prstClr val="black"/>
                          </a:solidFill>
                          <a:effectLst/>
                          <a:uLnTx/>
                          <a:uFillTx/>
                          <a:latin typeface="Tunga" panose="020B0502040204020203" pitchFamily="34" charset="0"/>
                          <a:ea typeface="+mn-ea"/>
                          <a:cs typeface="Tunga" panose="020B0502040204020203" pitchFamily="34" charset="0"/>
                        </a:rPr>
                        <a:t>No</a:t>
                      </a:r>
                    </a:p>
                  </a:txBody>
                  <a:tcPr>
                    <a:lnL>
                      <a:noFill/>
                    </a:lnL>
                    <a:lnR>
                      <a:noFill/>
                    </a:lnR>
                    <a:lnT>
                      <a:noFill/>
                    </a:lnT>
                    <a:lnB w="12700" cmpd="sng">
                      <a:noFill/>
                    </a:lnB>
                    <a:lnTlToBr w="12700" cmpd="sng">
                      <a:noFill/>
                      <a:prstDash val="solid"/>
                    </a:lnTlToBr>
                    <a:lnBlToTr w="12700" cmpd="sng">
                      <a:noFill/>
                      <a:prstDash val="solid"/>
                    </a:lnBlToTr>
                  </a:tcPr>
                </a:tc>
                <a:tc>
                  <a:txBody>
                    <a:bodyPr/>
                    <a:lstStyle/>
                    <a:p>
                      <a:endParaRPr lang="nl-NL" sz="1000" i="0" dirty="0">
                        <a:solidFill>
                          <a:schemeClr val="tx1"/>
                        </a:solidFill>
                        <a:latin typeface="Tunga" panose="020B0502040204020203" pitchFamily="34" charset="0"/>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tc>
                  <a:txBody>
                    <a:bodyPr/>
                    <a:lstStyle/>
                    <a:p>
                      <a:endParaRPr lang="nl-NL" sz="1000" i="0" dirty="0">
                        <a:solidFill>
                          <a:schemeClr val="tx1"/>
                        </a:solidFill>
                        <a:latin typeface="Tunga" panose="020B0502040204020203" pitchFamily="34" charset="0"/>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1818785305"/>
                  </a:ext>
                </a:extLst>
              </a:tr>
              <a:tr h="290979">
                <a:tc>
                  <a:txBody>
                    <a:bodyPr/>
                    <a:lstStyle/>
                    <a:p>
                      <a:endParaRPr lang="nl-NL" dirty="0"/>
                    </a:p>
                  </a:txBody>
                  <a:tcPr marL="0" marR="0" marT="0" marB="0">
                    <a:lnL>
                      <a:noFill/>
                    </a:lnL>
                    <a:lnR>
                      <a:noFill/>
                    </a:lnR>
                    <a:lnT>
                      <a:noFill/>
                    </a:lnT>
                    <a:lnB w="12700" cmpd="sng">
                      <a:noFill/>
                    </a:lnB>
                    <a:lnTlToBr w="12700" cmpd="sng">
                      <a:noFill/>
                      <a:prstDash val="solid"/>
                    </a:lnTlToBr>
                    <a:lnBlToTr w="12700" cmpd="sng">
                      <a:noFill/>
                      <a:prstDash val="solid"/>
                    </a:lnBlToTr>
                  </a:tcPr>
                </a:tc>
                <a:tc>
                  <a:txBody>
                    <a:bodyPr/>
                    <a:lstStyle/>
                    <a:p>
                      <a:pPr algn="l" fontAlgn="t"/>
                      <a:r>
                        <a:rPr lang="nl-NL" sz="1100" b="0" i="0" u="none" strike="noStrike" dirty="0">
                          <a:solidFill>
                            <a:srgbClr val="000000"/>
                          </a:solidFill>
                          <a:effectLst/>
                          <a:latin typeface="Calibri" panose="020F0502020204030204" pitchFamily="34" charset="0"/>
                        </a:rPr>
                        <a:t>NYK Line</a:t>
                      </a:r>
                    </a:p>
                  </a:txBody>
                  <a:tcPr marL="0" marR="0" marT="0" marB="0">
                    <a:lnL>
                      <a:noFill/>
                    </a:lnL>
                    <a:lnR>
                      <a:noFill/>
                    </a:lnR>
                    <a:lnT>
                      <a:noFill/>
                    </a:lnT>
                    <a:lnB w="12700" cmpd="sng">
                      <a:noFill/>
                    </a:lnB>
                    <a:lnTlToBr w="12700" cmpd="sng">
                      <a:noFill/>
                      <a:prstDash val="solid"/>
                    </a:lnTlToBr>
                    <a:lnBlToTr w="12700" cmpd="sng">
                      <a:noFill/>
                      <a:prstDash val="solid"/>
                    </a:lnBlToTr>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nl-NL" sz="1000" b="0" i="0" u="none" strike="noStrike" kern="1200" cap="none" spc="0" normalizeH="0" baseline="0" noProof="0" dirty="0">
                        <a:ln>
                          <a:noFill/>
                        </a:ln>
                        <a:solidFill>
                          <a:schemeClr val="tx1"/>
                        </a:solidFill>
                        <a:effectLst/>
                        <a:uLnTx/>
                        <a:uFillTx/>
                        <a:latin typeface="Tunga" panose="020B0502040204020203" pitchFamily="34" charset="0"/>
                        <a:ea typeface="+mn-ea"/>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tc>
                  <a:txBody>
                    <a:bodyPr/>
                    <a:lstStyle/>
                    <a:p>
                      <a:endParaRPr lang="nl-NL" sz="1000" i="0" dirty="0">
                        <a:solidFill>
                          <a:schemeClr val="tx1"/>
                        </a:solidFill>
                        <a:latin typeface="Tunga" panose="020B0502040204020203" pitchFamily="34" charset="0"/>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tc>
                  <a:txBody>
                    <a:bodyPr/>
                    <a:lstStyle/>
                    <a:p>
                      <a:endParaRPr lang="nl-NL" sz="1000" i="0" dirty="0">
                        <a:solidFill>
                          <a:schemeClr val="tx1"/>
                        </a:solidFill>
                        <a:latin typeface="Tunga" panose="020B0502040204020203" pitchFamily="34" charset="0"/>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tc>
                  <a:txBody>
                    <a:bodyPr/>
                    <a:lstStyle/>
                    <a:p>
                      <a:endParaRPr lang="nl-NL" sz="1000" i="0" dirty="0">
                        <a:solidFill>
                          <a:schemeClr val="tx1"/>
                        </a:solidFill>
                        <a:latin typeface="Tunga" panose="020B0502040204020203" pitchFamily="34" charset="0"/>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tc>
                  <a:txBody>
                    <a:bodyPr/>
                    <a:lstStyle/>
                    <a:p>
                      <a:endParaRPr lang="nl-NL" sz="1000" i="0" dirty="0">
                        <a:solidFill>
                          <a:schemeClr val="tx1"/>
                        </a:solidFill>
                        <a:latin typeface="Tunga" panose="020B0502040204020203" pitchFamily="34" charset="0"/>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tc>
                  <a:txBody>
                    <a:bodyPr/>
                    <a:lstStyle/>
                    <a:p>
                      <a:endParaRPr lang="nl-NL" sz="1000" i="0" dirty="0">
                        <a:solidFill>
                          <a:schemeClr val="tx1"/>
                        </a:solidFill>
                        <a:latin typeface="Tunga" panose="020B0502040204020203" pitchFamily="34" charset="0"/>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tc>
                  <a:txBody>
                    <a:bodyPr/>
                    <a:lstStyle/>
                    <a:p>
                      <a:endParaRPr lang="nl-NL" sz="1000" i="0" dirty="0">
                        <a:solidFill>
                          <a:schemeClr val="tx1"/>
                        </a:solidFill>
                        <a:latin typeface="Tunga" panose="020B0502040204020203" pitchFamily="34" charset="0"/>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tc>
                  <a:txBody>
                    <a:bodyPr/>
                    <a:lstStyle/>
                    <a:p>
                      <a:endParaRPr lang="nl-NL" sz="1000" i="0" dirty="0">
                        <a:solidFill>
                          <a:schemeClr val="tx1"/>
                        </a:solidFill>
                        <a:latin typeface="Tunga" panose="020B0502040204020203" pitchFamily="34" charset="0"/>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tc>
                  <a:txBody>
                    <a:bodyPr/>
                    <a:lstStyle/>
                    <a:p>
                      <a:endParaRPr lang="nl-NL" sz="1000" i="0" dirty="0">
                        <a:solidFill>
                          <a:schemeClr val="tx1"/>
                        </a:solidFill>
                        <a:latin typeface="Tunga" panose="020B0502040204020203" pitchFamily="34" charset="0"/>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766357923"/>
                  </a:ext>
                </a:extLst>
              </a:tr>
            </a:tbl>
          </a:graphicData>
        </a:graphic>
      </p:graphicFrame>
      <p:sp>
        <p:nvSpPr>
          <p:cNvPr id="3" name="Isosceles Triangle 2">
            <a:hlinkClick r:id="rId17" action="ppaction://hlinksldjump"/>
          </p:cNvPr>
          <p:cNvSpPr/>
          <p:nvPr/>
        </p:nvSpPr>
        <p:spPr>
          <a:xfrm rot="10800000">
            <a:off x="11430000" y="6499720"/>
            <a:ext cx="228600" cy="282080"/>
          </a:xfrm>
          <a:prstGeom prst="triangle">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a:p>
        </p:txBody>
      </p:sp>
      <p:pic>
        <p:nvPicPr>
          <p:cNvPr id="55298" name="Picture 2" descr="http://www.portofantwerp.com/sites/portofantwerp/files/carrier/ND%20LOGO%20THE%20AFRICA%20CONNECTION%20RGB%20blue%20fonts%20no%20background_6.jpg"/>
          <p:cNvPicPr>
            <a:picLocks noChangeAspect="1" noChangeArrowheads="1"/>
          </p:cNvPicPr>
          <p:nvPr/>
        </p:nvPicPr>
        <p:blipFill>
          <a:blip r:embed="rId18"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940967" y="5700748"/>
            <a:ext cx="786142" cy="191530"/>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a:hlinkClick r:id="rId19" action="ppaction://hlinksldjump"/>
          </p:cNvPr>
          <p:cNvSpPr/>
          <p:nvPr/>
        </p:nvSpPr>
        <p:spPr>
          <a:xfrm>
            <a:off x="-40705" y="4792393"/>
            <a:ext cx="10707951" cy="20469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a:p>
        </p:txBody>
      </p:sp>
      <p:sp>
        <p:nvSpPr>
          <p:cNvPr id="4" name="Slide Number Placeholder 3"/>
          <p:cNvSpPr>
            <a:spLocks noGrp="1"/>
          </p:cNvSpPr>
          <p:nvPr>
            <p:ph type="sldNum" sz="quarter" idx="12"/>
          </p:nvPr>
        </p:nvSpPr>
        <p:spPr/>
        <p:txBody>
          <a:bodyPr/>
          <a:lstStyle/>
          <a:p>
            <a:fld id="{B6F15528-21DE-4FAA-801E-634DDDAF4B2B}" type="slidenum">
              <a:rPr lang="en-US" smtClean="0"/>
              <a:pPr/>
              <a:t>64</a:t>
            </a:fld>
            <a:endParaRPr lang="en-US"/>
          </a:p>
        </p:txBody>
      </p:sp>
      <p:sp>
        <p:nvSpPr>
          <p:cNvPr id="24" name="Flowchart: Manual Operation 23">
            <a:hlinkClick r:id="rId20" action="ppaction://hlinksldjump"/>
          </p:cNvPr>
          <p:cNvSpPr/>
          <p:nvPr/>
        </p:nvSpPr>
        <p:spPr>
          <a:xfrm rot="5400000">
            <a:off x="11734800" y="6393968"/>
            <a:ext cx="762000" cy="152400"/>
          </a:xfrm>
          <a:prstGeom prst="flowChartManualOperation">
            <a:avLst/>
          </a:prstGeom>
          <a:solidFill>
            <a:schemeClr val="accent1">
              <a:lumMod val="60000"/>
              <a:lumOff val="40000"/>
            </a:schemeClr>
          </a:solidFill>
          <a:ln>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nl-NL" sz="800" dirty="0">
                <a:solidFill>
                  <a:schemeClr val="tx1"/>
                </a:solidFill>
              </a:rPr>
              <a:t>Data</a:t>
            </a:r>
            <a:endParaRPr lang="nl-NL" sz="800" dirty="0"/>
          </a:p>
        </p:txBody>
      </p:sp>
      <p:sp>
        <p:nvSpPr>
          <p:cNvPr id="25" name="Flowchart: Manual Operation 24">
            <a:hlinkClick r:id="rId21" action="ppaction://hlinksldjump"/>
          </p:cNvPr>
          <p:cNvSpPr/>
          <p:nvPr/>
        </p:nvSpPr>
        <p:spPr>
          <a:xfrm rot="5400000">
            <a:off x="11734800" y="5622443"/>
            <a:ext cx="762000" cy="152400"/>
          </a:xfrm>
          <a:prstGeom prst="flowChartManualOperation">
            <a:avLst/>
          </a:prstGeom>
          <a:solidFill>
            <a:srgbClr val="EEECE1"/>
          </a:solidFill>
          <a:ln>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vert="horz" lIns="0" tIns="0" rIns="0" bIns="0" rtlCol="0" anchor="ctr"/>
          <a:lstStyle/>
          <a:p>
            <a:pPr algn="ctr"/>
            <a:r>
              <a:rPr lang="nl-NL" sz="900" dirty="0" err="1">
                <a:solidFill>
                  <a:schemeClr val="tx1"/>
                </a:solidFill>
              </a:rPr>
              <a:t>Process</a:t>
            </a:r>
            <a:endParaRPr lang="nl-NL" sz="900" dirty="0">
              <a:solidFill>
                <a:schemeClr val="tx1"/>
              </a:solidFill>
            </a:endParaRPr>
          </a:p>
        </p:txBody>
      </p:sp>
      <p:pic>
        <p:nvPicPr>
          <p:cNvPr id="26" name="Picture 6" descr="http://thumb9.shutterstock.com/display_pic_with_logo/382021/377562832/stock-photo-container-ship-isolated-on-white-background-377562832.jpg"/>
          <p:cNvPicPr>
            <a:picLocks noChangeAspect="1" noChangeArrowheads="1"/>
          </p:cNvPicPr>
          <p:nvPr/>
        </p:nvPicPr>
        <p:blipFill>
          <a:blip r:embed="rId22"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flipH="1">
            <a:off x="101578" y="42008"/>
            <a:ext cx="443367" cy="296563"/>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p:cNvSpPr/>
          <p:nvPr/>
        </p:nvSpPr>
        <p:spPr>
          <a:xfrm>
            <a:off x="170861" y="300210"/>
            <a:ext cx="304800" cy="94392"/>
          </a:xfrm>
          <a:prstGeom prst="rect">
            <a:avLst/>
          </a:prstGeom>
          <a:solidFill>
            <a:srgbClr val="EEECE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a:p>
        </p:txBody>
      </p:sp>
    </p:spTree>
    <p:extLst>
      <p:ext uri="{BB962C8B-B14F-4D97-AF65-F5344CB8AC3E}">
        <p14:creationId xmlns:p14="http://schemas.microsoft.com/office/powerpoint/2010/main" val="9270019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0"/>
                                  </p:stCondLst>
                                  <p:childTnLst>
                                    <p:set>
                                      <p:cBhvr>
                                        <p:cTn id="6" dur="1" fill="hold">
                                          <p:stCondLst>
                                            <p:cond delay="249"/>
                                          </p:stCondLst>
                                        </p:cTn>
                                        <p:tgtEl>
                                          <p:spTgt spid="42"/>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249"/>
                                          </p:stCondLst>
                                        </p:cTn>
                                        <p:tgtEl>
                                          <p:spTgt spid="34"/>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249"/>
                                          </p:stCondLst>
                                        </p:cTn>
                                        <p:tgtEl>
                                          <p:spTgt spid="36"/>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249"/>
                                          </p:stCondLst>
                                        </p:cTn>
                                        <p:tgtEl>
                                          <p:spTgt spid="35"/>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249"/>
                                          </p:stCondLst>
                                        </p:cTn>
                                        <p:tgtEl>
                                          <p:spTgt spid="3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349842" y="1022042"/>
            <a:ext cx="11277600" cy="5562600"/>
          </a:xfrm>
          <a:prstGeom prst="rect">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a:p>
        </p:txBody>
      </p:sp>
      <p:sp>
        <p:nvSpPr>
          <p:cNvPr id="16" name="Title 1"/>
          <p:cNvSpPr>
            <a:spLocks noGrp="1"/>
          </p:cNvSpPr>
          <p:nvPr>
            <p:ph type="title"/>
          </p:nvPr>
        </p:nvSpPr>
        <p:spPr>
          <a:xfrm>
            <a:off x="8763000" y="6400800"/>
            <a:ext cx="1905000" cy="381000"/>
          </a:xfrm>
        </p:spPr>
        <p:txBody>
          <a:bodyPr>
            <a:normAutofit/>
          </a:bodyPr>
          <a:lstStyle/>
          <a:p>
            <a:r>
              <a:rPr lang="nl-NL" sz="800" dirty="0"/>
              <a:t>Administration carriers 2</a:t>
            </a:r>
          </a:p>
        </p:txBody>
      </p:sp>
      <p:pic>
        <p:nvPicPr>
          <p:cNvPr id="13" name="Picture 8" descr="d:\Users\ardjan.cieremans\Desktop\carriers\YangMing.p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55167" y="2819400"/>
            <a:ext cx="743544" cy="140291"/>
          </a:xfrm>
          <a:prstGeom prst="rect">
            <a:avLst/>
          </a:prstGeom>
          <a:noFill/>
          <a:extLst>
            <a:ext uri="{909E8E84-426E-40DD-AFC4-6F175D3DCCD1}">
              <a14:hiddenFill xmlns:a14="http://schemas.microsoft.com/office/drawing/2010/main">
                <a:solidFill>
                  <a:srgbClr val="FFFFFF"/>
                </a:solidFill>
              </a14:hiddenFill>
            </a:ext>
          </a:extLst>
        </p:spPr>
      </p:pic>
      <p:pic>
        <p:nvPicPr>
          <p:cNvPr id="20" name="Picture 15" descr="d:\Users\ardjan.cieremans\Desktop\carriers\OOCL.pn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26869" y="1653605"/>
            <a:ext cx="620932" cy="192119"/>
          </a:xfrm>
          <a:prstGeom prst="rect">
            <a:avLst/>
          </a:prstGeom>
          <a:noFill/>
          <a:extLst>
            <a:ext uri="{909E8E84-426E-40DD-AFC4-6F175D3DCCD1}">
              <a14:hiddenFill xmlns:a14="http://schemas.microsoft.com/office/drawing/2010/main">
                <a:solidFill>
                  <a:srgbClr val="FFFFFF"/>
                </a:solidFill>
              </a14:hiddenFill>
            </a:ext>
          </a:extLst>
        </p:spPr>
      </p:pic>
      <p:pic>
        <p:nvPicPr>
          <p:cNvPr id="21" name="Picture 16" descr="d:\Users\ardjan.cieremans\Desktop\carriers\PIL.pn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830028" y="1960021"/>
            <a:ext cx="614613" cy="197180"/>
          </a:xfrm>
          <a:prstGeom prst="rect">
            <a:avLst/>
          </a:prstGeom>
          <a:noFill/>
          <a:extLst>
            <a:ext uri="{909E8E84-426E-40DD-AFC4-6F175D3DCCD1}">
              <a14:hiddenFill xmlns:a14="http://schemas.microsoft.com/office/drawing/2010/main">
                <a:solidFill>
                  <a:srgbClr val="FFFFFF"/>
                </a:solidFill>
              </a14:hiddenFill>
            </a:ext>
          </a:extLst>
        </p:spPr>
      </p:pic>
      <p:pic>
        <p:nvPicPr>
          <p:cNvPr id="24" name="Picture 17" descr="d:\Users\ardjan.cieremans\Desktop\carriers\UASC.png"/>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855772" y="2218586"/>
            <a:ext cx="589474" cy="196492"/>
          </a:xfrm>
          <a:prstGeom prst="rect">
            <a:avLst/>
          </a:prstGeom>
          <a:noFill/>
          <a:extLst>
            <a:ext uri="{909E8E84-426E-40DD-AFC4-6F175D3DCCD1}">
              <a14:hiddenFill xmlns:a14="http://schemas.microsoft.com/office/drawing/2010/main">
                <a:solidFill>
                  <a:srgbClr val="FFFFFF"/>
                </a:solidFill>
              </a14:hiddenFill>
            </a:ext>
          </a:extLst>
        </p:spPr>
      </p:pic>
      <p:pic>
        <p:nvPicPr>
          <p:cNvPr id="32" name="Picture 25" descr="d:\Users\ardjan.cieremans\Desktop\carriers\ZIM.jpg"/>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1066800" y="3130189"/>
            <a:ext cx="274333" cy="180912"/>
          </a:xfrm>
          <a:prstGeom prst="rect">
            <a:avLst/>
          </a:prstGeom>
          <a:noFill/>
          <a:extLst>
            <a:ext uri="{909E8E84-426E-40DD-AFC4-6F175D3DCCD1}">
              <a14:hiddenFill xmlns:a14="http://schemas.microsoft.com/office/drawing/2010/main">
                <a:solidFill>
                  <a:srgbClr val="FFFFFF"/>
                </a:solidFill>
              </a14:hiddenFill>
            </a:ext>
          </a:extLst>
        </p:spPr>
      </p:pic>
      <p:sp>
        <p:nvSpPr>
          <p:cNvPr id="3" name="Isosceles Triangle 2">
            <a:hlinkClick r:id="rId7" action="ppaction://hlinksldjump"/>
          </p:cNvPr>
          <p:cNvSpPr/>
          <p:nvPr/>
        </p:nvSpPr>
        <p:spPr>
          <a:xfrm>
            <a:off x="11337439" y="683844"/>
            <a:ext cx="228600" cy="282080"/>
          </a:xfrm>
          <a:prstGeom prst="triangle">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a:p>
        </p:txBody>
      </p:sp>
      <p:sp>
        <p:nvSpPr>
          <p:cNvPr id="2" name="AutoShape 2" descr="Afbeeldingsresultaat voor logo wan hai lines"/>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nl-NL"/>
          </a:p>
        </p:txBody>
      </p:sp>
      <p:pic>
        <p:nvPicPr>
          <p:cNvPr id="56324" name="Picture 4" descr="http://www.wanhai.com/images/whl_www/logo.png"/>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859478" y="2575829"/>
            <a:ext cx="688975" cy="146146"/>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41" name="Table 40"/>
          <p:cNvGraphicFramePr>
            <a:graphicFrameLocks noGrp="1"/>
          </p:cNvGraphicFramePr>
          <p:nvPr>
            <p:extLst>
              <p:ext uri="{D42A27DB-BD31-4B8C-83A1-F6EECF244321}">
                <p14:modId xmlns:p14="http://schemas.microsoft.com/office/powerpoint/2010/main" val="3305467712"/>
              </p:ext>
            </p:extLst>
          </p:nvPr>
        </p:nvGraphicFramePr>
        <p:xfrm>
          <a:off x="784505" y="1113395"/>
          <a:ext cx="10493096" cy="5128505"/>
        </p:xfrm>
        <a:graphic>
          <a:graphicData uri="http://schemas.openxmlformats.org/drawingml/2006/table">
            <a:tbl>
              <a:tblPr firstRow="1" bandRow="1">
                <a:tableStyleId>{9D7B26C5-4107-4FEC-AEDC-1716B250A1EF}</a:tableStyleId>
              </a:tblPr>
              <a:tblGrid>
                <a:gridCol w="1178660">
                  <a:extLst>
                    <a:ext uri="{9D8B030D-6E8A-4147-A177-3AD203B41FA5}">
                      <a16:colId xmlns:a16="http://schemas.microsoft.com/office/drawing/2014/main" val="20000"/>
                    </a:ext>
                  </a:extLst>
                </a:gridCol>
                <a:gridCol w="1036548">
                  <a:extLst>
                    <a:ext uri="{9D8B030D-6E8A-4147-A177-3AD203B41FA5}">
                      <a16:colId xmlns:a16="http://schemas.microsoft.com/office/drawing/2014/main" val="20001"/>
                    </a:ext>
                  </a:extLst>
                </a:gridCol>
                <a:gridCol w="816129">
                  <a:extLst>
                    <a:ext uri="{9D8B030D-6E8A-4147-A177-3AD203B41FA5}">
                      <a16:colId xmlns:a16="http://schemas.microsoft.com/office/drawing/2014/main" val="20002"/>
                    </a:ext>
                  </a:extLst>
                </a:gridCol>
                <a:gridCol w="1049310">
                  <a:extLst>
                    <a:ext uri="{9D8B030D-6E8A-4147-A177-3AD203B41FA5}">
                      <a16:colId xmlns:a16="http://schemas.microsoft.com/office/drawing/2014/main" val="20003"/>
                    </a:ext>
                  </a:extLst>
                </a:gridCol>
                <a:gridCol w="816129">
                  <a:extLst>
                    <a:ext uri="{9D8B030D-6E8A-4147-A177-3AD203B41FA5}">
                      <a16:colId xmlns:a16="http://schemas.microsoft.com/office/drawing/2014/main" val="20004"/>
                    </a:ext>
                  </a:extLst>
                </a:gridCol>
                <a:gridCol w="932720">
                  <a:extLst>
                    <a:ext uri="{9D8B030D-6E8A-4147-A177-3AD203B41FA5}">
                      <a16:colId xmlns:a16="http://schemas.microsoft.com/office/drawing/2014/main" val="20005"/>
                    </a:ext>
                  </a:extLst>
                </a:gridCol>
                <a:gridCol w="932720">
                  <a:extLst>
                    <a:ext uri="{9D8B030D-6E8A-4147-A177-3AD203B41FA5}">
                      <a16:colId xmlns:a16="http://schemas.microsoft.com/office/drawing/2014/main" val="4022721523"/>
                    </a:ext>
                  </a:extLst>
                </a:gridCol>
                <a:gridCol w="932720">
                  <a:extLst>
                    <a:ext uri="{9D8B030D-6E8A-4147-A177-3AD203B41FA5}">
                      <a16:colId xmlns:a16="http://schemas.microsoft.com/office/drawing/2014/main" val="230914856"/>
                    </a:ext>
                  </a:extLst>
                </a:gridCol>
                <a:gridCol w="932720">
                  <a:extLst>
                    <a:ext uri="{9D8B030D-6E8A-4147-A177-3AD203B41FA5}">
                      <a16:colId xmlns:a16="http://schemas.microsoft.com/office/drawing/2014/main" val="2078079976"/>
                    </a:ext>
                  </a:extLst>
                </a:gridCol>
                <a:gridCol w="932720">
                  <a:extLst>
                    <a:ext uri="{9D8B030D-6E8A-4147-A177-3AD203B41FA5}">
                      <a16:colId xmlns:a16="http://schemas.microsoft.com/office/drawing/2014/main" val="1923482770"/>
                    </a:ext>
                  </a:extLst>
                </a:gridCol>
                <a:gridCol w="932720">
                  <a:extLst>
                    <a:ext uri="{9D8B030D-6E8A-4147-A177-3AD203B41FA5}">
                      <a16:colId xmlns:a16="http://schemas.microsoft.com/office/drawing/2014/main" val="2614665109"/>
                    </a:ext>
                  </a:extLst>
                </a:gridCol>
              </a:tblGrid>
              <a:tr h="472841">
                <a:tc>
                  <a:txBody>
                    <a:bodyPr/>
                    <a:lstStyle/>
                    <a:p>
                      <a:r>
                        <a:rPr lang="nl-NL" sz="1000" i="1" dirty="0">
                          <a:solidFill>
                            <a:schemeClr val="bg1">
                              <a:lumMod val="50000"/>
                            </a:schemeClr>
                          </a:solidFill>
                          <a:latin typeface="Tunga" panose="020B0502040204020203" pitchFamily="34" charset="0"/>
                          <a:cs typeface="Tunga" panose="020B0502040204020203" pitchFamily="34" charset="0"/>
                        </a:rPr>
                        <a:t>Carrier</a:t>
                      </a:r>
                    </a:p>
                  </a:txBody>
                  <a:tcPr>
                    <a:lnL>
                      <a:noFill/>
                    </a:lnL>
                    <a:lnR>
                      <a:noFill/>
                    </a:lnR>
                    <a:lnT w="12700" cmpd="sng">
                      <a:noFill/>
                    </a:lnT>
                    <a:lnB w="12700" cmpd="sng">
                      <a:noFill/>
                    </a:lnB>
                    <a:lnTlToBr w="12700" cmpd="sng">
                      <a:noFill/>
                      <a:prstDash val="solid"/>
                    </a:lnTlToBr>
                    <a:lnBlToTr w="12700" cmpd="sng">
                      <a:noFill/>
                      <a:prstDash val="solid"/>
                    </a:lnBlToTr>
                  </a:tcPr>
                </a:tc>
                <a:tc>
                  <a:txBody>
                    <a:bodyPr/>
                    <a:lstStyle/>
                    <a:p>
                      <a:endParaRPr lang="nl-NL" sz="1000" i="1" dirty="0">
                        <a:solidFill>
                          <a:schemeClr val="bg1">
                            <a:lumMod val="50000"/>
                          </a:schemeClr>
                        </a:solidFill>
                        <a:latin typeface="Tunga" panose="020B0502040204020203" pitchFamily="34" charset="0"/>
                        <a:cs typeface="Tunga" panose="020B0502040204020203" pitchFamily="34" charset="0"/>
                      </a:endParaRPr>
                    </a:p>
                  </a:txBody>
                  <a:tcPr>
                    <a:lnL>
                      <a:noFill/>
                    </a:lnL>
                    <a:lnR>
                      <a:noFill/>
                    </a:lnR>
                    <a:lnT w="12700" cmpd="sng">
                      <a:noFill/>
                    </a:lnT>
                    <a:lnB w="12700" cmpd="sng">
                      <a:noFill/>
                    </a:lnB>
                    <a:lnTlToBr w="12700" cmpd="sng">
                      <a:noFill/>
                      <a:prstDash val="solid"/>
                    </a:lnTlToBr>
                    <a:lnBlToTr w="12700" cmpd="sng">
                      <a:noFill/>
                      <a:prstDash val="solid"/>
                    </a:lnBlToTr>
                  </a:tcPr>
                </a:tc>
                <a:tc>
                  <a:txBody>
                    <a:bodyPr/>
                    <a:lstStyle/>
                    <a:p>
                      <a:r>
                        <a:rPr lang="nl-NL" sz="1000" i="1" dirty="0" err="1">
                          <a:solidFill>
                            <a:schemeClr val="bg1">
                              <a:lumMod val="50000"/>
                            </a:schemeClr>
                          </a:solidFill>
                          <a:latin typeface="Tunga" panose="020B0502040204020203" pitchFamily="34" charset="0"/>
                          <a:cs typeface="Tunga" panose="020B0502040204020203" pitchFamily="34" charset="0"/>
                        </a:rPr>
                        <a:t>Demurrage</a:t>
                      </a:r>
                      <a:endParaRPr lang="nl-NL" sz="1000" i="1" dirty="0">
                        <a:solidFill>
                          <a:schemeClr val="bg1">
                            <a:lumMod val="50000"/>
                          </a:schemeClr>
                        </a:solidFill>
                        <a:latin typeface="Tunga" panose="020B0502040204020203" pitchFamily="34" charset="0"/>
                        <a:cs typeface="Tunga" panose="020B0502040204020203" pitchFamily="34" charset="0"/>
                      </a:endParaRPr>
                    </a:p>
                    <a:p>
                      <a:r>
                        <a:rPr lang="nl-NL" sz="1000" i="1" dirty="0">
                          <a:solidFill>
                            <a:schemeClr val="bg1">
                              <a:lumMod val="50000"/>
                            </a:schemeClr>
                          </a:solidFill>
                          <a:latin typeface="Tunga" panose="020B0502040204020203" pitchFamily="34" charset="0"/>
                          <a:cs typeface="Tunga" panose="020B0502040204020203" pitchFamily="34" charset="0"/>
                        </a:rPr>
                        <a:t>Truck</a:t>
                      </a:r>
                    </a:p>
                  </a:txBody>
                  <a:tcPr>
                    <a:lnL>
                      <a:noFill/>
                    </a:lnL>
                    <a:lnR>
                      <a:noFill/>
                    </a:lnR>
                    <a:lnT w="12700" cmpd="sng">
                      <a:noFill/>
                    </a:lnT>
                    <a:lnB w="12700" cmpd="sng">
                      <a:noFill/>
                    </a:lnB>
                    <a:lnTlToBr w="12700" cmpd="sng">
                      <a:noFill/>
                      <a:prstDash val="solid"/>
                    </a:lnTlToBr>
                    <a:lnBlToTr w="12700" cmpd="sng">
                      <a:noFill/>
                      <a:prstDash val="solid"/>
                    </a:lnBlToTr>
                  </a:tcPr>
                </a:tc>
                <a:tc>
                  <a:txBody>
                    <a:bodyPr/>
                    <a:lstStyle/>
                    <a:p>
                      <a:r>
                        <a:rPr lang="nl-NL" sz="1000" i="1" dirty="0" err="1">
                          <a:solidFill>
                            <a:schemeClr val="bg1">
                              <a:lumMod val="50000"/>
                            </a:schemeClr>
                          </a:solidFill>
                          <a:latin typeface="Tunga" panose="020B0502040204020203" pitchFamily="34" charset="0"/>
                          <a:cs typeface="Tunga" panose="020B0502040204020203" pitchFamily="34" charset="0"/>
                        </a:rPr>
                        <a:t>Detention</a:t>
                      </a:r>
                      <a:endParaRPr lang="nl-NL" sz="1000" i="1" dirty="0">
                        <a:solidFill>
                          <a:schemeClr val="bg1">
                            <a:lumMod val="50000"/>
                          </a:schemeClr>
                        </a:solidFill>
                        <a:latin typeface="Tunga" panose="020B0502040204020203" pitchFamily="34" charset="0"/>
                        <a:cs typeface="Tunga" panose="020B0502040204020203" pitchFamily="34" charset="0"/>
                      </a:endParaRPr>
                    </a:p>
                    <a:p>
                      <a:r>
                        <a:rPr lang="nl-NL" sz="1000" i="1" dirty="0">
                          <a:solidFill>
                            <a:schemeClr val="bg1">
                              <a:lumMod val="50000"/>
                            </a:schemeClr>
                          </a:solidFill>
                          <a:latin typeface="Tunga" panose="020B0502040204020203" pitchFamily="34" charset="0"/>
                          <a:cs typeface="Tunga" panose="020B0502040204020203" pitchFamily="34" charset="0"/>
                        </a:rPr>
                        <a:t>Truck</a:t>
                      </a:r>
                    </a:p>
                  </a:txBody>
                  <a:tcPr>
                    <a:lnL>
                      <a:noFill/>
                    </a:lnL>
                    <a:lnR>
                      <a:noFill/>
                    </a:lnR>
                    <a:lnT w="12700" cmpd="sng">
                      <a:noFill/>
                    </a:lnT>
                    <a:lnB w="12700" cmpd="sng">
                      <a:noFill/>
                    </a:lnB>
                    <a:lnTlToBr w="12700" cmpd="sng">
                      <a:noFill/>
                      <a:prstDash val="solid"/>
                    </a:lnTlToBr>
                    <a:lnBlToTr w="12700" cmpd="sng">
                      <a:noFill/>
                      <a:prstDash val="solid"/>
                    </a:lnBlToTr>
                  </a:tcPr>
                </a:tc>
                <a:tc>
                  <a:txBody>
                    <a:bodyPr/>
                    <a:lstStyle/>
                    <a:p>
                      <a:r>
                        <a:rPr lang="nl-NL" sz="1000" i="1" dirty="0" err="1">
                          <a:solidFill>
                            <a:schemeClr val="bg1">
                              <a:lumMod val="50000"/>
                            </a:schemeClr>
                          </a:solidFill>
                          <a:latin typeface="Tunga" panose="020B0502040204020203" pitchFamily="34" charset="0"/>
                          <a:cs typeface="Tunga" panose="020B0502040204020203" pitchFamily="34" charset="0"/>
                        </a:rPr>
                        <a:t>Demurrage</a:t>
                      </a:r>
                      <a:endParaRPr lang="nl-NL" sz="1000" i="1" dirty="0">
                        <a:solidFill>
                          <a:schemeClr val="bg1">
                            <a:lumMod val="50000"/>
                          </a:schemeClr>
                        </a:solidFill>
                        <a:latin typeface="Tunga" panose="020B0502040204020203" pitchFamily="34" charset="0"/>
                        <a:cs typeface="Tunga" panose="020B0502040204020203" pitchFamily="34" charset="0"/>
                      </a:endParaRPr>
                    </a:p>
                    <a:p>
                      <a:r>
                        <a:rPr lang="nl-NL" sz="1000" i="1" dirty="0">
                          <a:solidFill>
                            <a:schemeClr val="bg1">
                              <a:lumMod val="50000"/>
                            </a:schemeClr>
                          </a:solidFill>
                          <a:latin typeface="Tunga" panose="020B0502040204020203" pitchFamily="34" charset="0"/>
                          <a:cs typeface="Tunga" panose="020B0502040204020203" pitchFamily="34" charset="0"/>
                        </a:rPr>
                        <a:t>Barge</a:t>
                      </a:r>
                    </a:p>
                  </a:txBody>
                  <a:tcPr>
                    <a:lnL>
                      <a:noFill/>
                    </a:lnL>
                    <a:lnR>
                      <a:noFill/>
                    </a:lnR>
                    <a:lnT w="12700" cmpd="sng">
                      <a:noFill/>
                    </a:lnT>
                    <a:lnB w="12700" cmpd="sng">
                      <a:noFill/>
                    </a:lnB>
                    <a:lnTlToBr w="12700" cmpd="sng">
                      <a:noFill/>
                      <a:prstDash val="solid"/>
                    </a:lnTlToBr>
                    <a:lnBlToTr w="12700" cmpd="sng">
                      <a:noFill/>
                      <a:prstDash val="solid"/>
                    </a:lnBlToTr>
                  </a:tcPr>
                </a:tc>
                <a:tc>
                  <a:txBody>
                    <a:bodyPr/>
                    <a:lstStyle/>
                    <a:p>
                      <a:r>
                        <a:rPr lang="nl-NL" sz="1000" i="1" dirty="0" err="1">
                          <a:solidFill>
                            <a:schemeClr val="bg1">
                              <a:lumMod val="50000"/>
                            </a:schemeClr>
                          </a:solidFill>
                          <a:latin typeface="Tunga" panose="020B0502040204020203" pitchFamily="34" charset="0"/>
                          <a:cs typeface="Tunga" panose="020B0502040204020203" pitchFamily="34" charset="0"/>
                        </a:rPr>
                        <a:t>Detention</a:t>
                      </a:r>
                      <a:endParaRPr lang="nl-NL" sz="1000" i="1" dirty="0">
                        <a:solidFill>
                          <a:schemeClr val="bg1">
                            <a:lumMod val="50000"/>
                          </a:schemeClr>
                        </a:solidFill>
                        <a:latin typeface="Tunga" panose="020B0502040204020203" pitchFamily="34" charset="0"/>
                        <a:cs typeface="Tunga" panose="020B0502040204020203" pitchFamily="34" charset="0"/>
                      </a:endParaRPr>
                    </a:p>
                    <a:p>
                      <a:r>
                        <a:rPr lang="nl-NL" sz="1000" i="1" dirty="0">
                          <a:solidFill>
                            <a:schemeClr val="bg1">
                              <a:lumMod val="50000"/>
                            </a:schemeClr>
                          </a:solidFill>
                          <a:latin typeface="Tunga" panose="020B0502040204020203" pitchFamily="34" charset="0"/>
                          <a:cs typeface="Tunga" panose="020B0502040204020203" pitchFamily="34" charset="0"/>
                        </a:rPr>
                        <a:t>Barge</a:t>
                      </a:r>
                    </a:p>
                  </a:txBody>
                  <a:tcPr>
                    <a:lnL>
                      <a:noFill/>
                    </a:lnL>
                    <a:lnR>
                      <a:noFill/>
                    </a:lnR>
                    <a:lnT w="12700" cmpd="sng">
                      <a:noFill/>
                    </a:lnT>
                    <a:lnB w="12700" cmpd="sng">
                      <a:noFill/>
                    </a:lnB>
                    <a:lnTlToBr w="12700" cmpd="sng">
                      <a:noFill/>
                      <a:prstDash val="solid"/>
                    </a:lnTlToBr>
                    <a:lnBlToTr w="12700" cmpd="sng">
                      <a:noFill/>
                      <a:prstDash val="solid"/>
                    </a:lnBlToTr>
                  </a:tcPr>
                </a:tc>
                <a:tc>
                  <a:txBody>
                    <a:bodyPr/>
                    <a:lstStyle/>
                    <a:p>
                      <a:r>
                        <a:rPr lang="nl-NL" sz="1000" i="1" dirty="0" err="1">
                          <a:solidFill>
                            <a:schemeClr val="bg1">
                              <a:lumMod val="50000"/>
                            </a:schemeClr>
                          </a:solidFill>
                          <a:latin typeface="Tunga" panose="020B0502040204020203" pitchFamily="34" charset="0"/>
                          <a:cs typeface="Tunga" panose="020B0502040204020203" pitchFamily="34" charset="0"/>
                        </a:rPr>
                        <a:t>Demurrage</a:t>
                      </a:r>
                      <a:endParaRPr lang="nl-NL" sz="1000" i="1" dirty="0">
                        <a:solidFill>
                          <a:schemeClr val="bg1">
                            <a:lumMod val="50000"/>
                          </a:schemeClr>
                        </a:solidFill>
                        <a:latin typeface="Tunga" panose="020B0502040204020203" pitchFamily="34" charset="0"/>
                        <a:cs typeface="Tunga" panose="020B0502040204020203" pitchFamily="34" charset="0"/>
                      </a:endParaRPr>
                    </a:p>
                    <a:p>
                      <a:r>
                        <a:rPr lang="nl-NL" sz="1000" i="1" dirty="0">
                          <a:solidFill>
                            <a:schemeClr val="bg1">
                              <a:lumMod val="50000"/>
                            </a:schemeClr>
                          </a:solidFill>
                          <a:latin typeface="Tunga" panose="020B0502040204020203" pitchFamily="34" charset="0"/>
                          <a:cs typeface="Tunga" panose="020B0502040204020203" pitchFamily="34" charset="0"/>
                        </a:rPr>
                        <a:t>Train</a:t>
                      </a:r>
                    </a:p>
                  </a:txBody>
                  <a:tcPr>
                    <a:lnL>
                      <a:noFill/>
                    </a:lnL>
                    <a:lnR>
                      <a:noFill/>
                    </a:lnR>
                    <a:lnT w="12700" cmpd="sng">
                      <a:noFill/>
                    </a:lnT>
                    <a:lnB w="12700" cmpd="sng">
                      <a:noFill/>
                    </a:lnB>
                    <a:lnTlToBr w="12700" cmpd="sng">
                      <a:noFill/>
                      <a:prstDash val="solid"/>
                    </a:lnTlToBr>
                    <a:lnBlToTr w="12700" cmpd="sng">
                      <a:noFill/>
                      <a:prstDash val="solid"/>
                    </a:lnBlToTr>
                  </a:tcPr>
                </a:tc>
                <a:tc>
                  <a:txBody>
                    <a:bodyPr/>
                    <a:lstStyle/>
                    <a:p>
                      <a:r>
                        <a:rPr lang="nl-NL" sz="1000" i="1" dirty="0" err="1">
                          <a:solidFill>
                            <a:schemeClr val="bg1">
                              <a:lumMod val="50000"/>
                            </a:schemeClr>
                          </a:solidFill>
                          <a:latin typeface="Tunga" panose="020B0502040204020203" pitchFamily="34" charset="0"/>
                          <a:cs typeface="Tunga" panose="020B0502040204020203" pitchFamily="34" charset="0"/>
                        </a:rPr>
                        <a:t>Detention</a:t>
                      </a:r>
                      <a:endParaRPr lang="nl-NL" sz="1000" i="1" dirty="0">
                        <a:solidFill>
                          <a:schemeClr val="bg1">
                            <a:lumMod val="50000"/>
                          </a:schemeClr>
                        </a:solidFill>
                        <a:latin typeface="Tunga" panose="020B0502040204020203" pitchFamily="34" charset="0"/>
                        <a:cs typeface="Tunga" panose="020B0502040204020203" pitchFamily="34" charset="0"/>
                      </a:endParaRPr>
                    </a:p>
                    <a:p>
                      <a:r>
                        <a:rPr lang="nl-NL" sz="1000" i="1" dirty="0">
                          <a:solidFill>
                            <a:schemeClr val="bg1">
                              <a:lumMod val="50000"/>
                            </a:schemeClr>
                          </a:solidFill>
                          <a:latin typeface="Tunga" panose="020B0502040204020203" pitchFamily="34" charset="0"/>
                          <a:cs typeface="Tunga" panose="020B0502040204020203" pitchFamily="34" charset="0"/>
                        </a:rPr>
                        <a:t>Train</a:t>
                      </a:r>
                    </a:p>
                  </a:txBody>
                  <a:tcPr>
                    <a:lnL>
                      <a:noFill/>
                    </a:lnL>
                    <a:lnR>
                      <a:noFill/>
                    </a:lnR>
                    <a:lnT w="12700" cmpd="sng">
                      <a:noFill/>
                    </a:lnT>
                    <a:lnB w="12700" cmpd="sng">
                      <a:noFill/>
                    </a:lnB>
                    <a:lnTlToBr w="12700" cmpd="sng">
                      <a:noFill/>
                      <a:prstDash val="solid"/>
                    </a:lnTlToBr>
                    <a:lnBlToTr w="12700" cmpd="sng">
                      <a:noFill/>
                      <a:prstDash val="solid"/>
                    </a:lnBlToTr>
                  </a:tcPr>
                </a:tc>
                <a:tc>
                  <a:txBody>
                    <a:bodyPr/>
                    <a:lstStyle/>
                    <a:p>
                      <a:r>
                        <a:rPr lang="nl-NL" sz="1000" i="1" dirty="0" err="1">
                          <a:solidFill>
                            <a:schemeClr val="bg1">
                              <a:lumMod val="50000"/>
                            </a:schemeClr>
                          </a:solidFill>
                          <a:latin typeface="Tunga" panose="020B0502040204020203" pitchFamily="34" charset="0"/>
                          <a:cs typeface="Tunga" panose="020B0502040204020203" pitchFamily="34" charset="0"/>
                        </a:rPr>
                        <a:t>Named</a:t>
                      </a:r>
                      <a:r>
                        <a:rPr lang="nl-NL" sz="1000" i="1" dirty="0">
                          <a:solidFill>
                            <a:schemeClr val="bg1">
                              <a:lumMod val="50000"/>
                            </a:schemeClr>
                          </a:solidFill>
                          <a:latin typeface="Tunga" panose="020B0502040204020203" pitchFamily="34" charset="0"/>
                          <a:cs typeface="Tunga" panose="020B0502040204020203" pitchFamily="34" charset="0"/>
                        </a:rPr>
                        <a:t> accounts</a:t>
                      </a:r>
                    </a:p>
                  </a:txBody>
                  <a:tcPr>
                    <a:lnL>
                      <a:noFill/>
                    </a:lnL>
                    <a:lnR>
                      <a:noFill/>
                    </a:lnR>
                    <a:lnT w="12700" cmpd="sng">
                      <a:noFill/>
                    </a:lnT>
                    <a:lnB w="12700" cmpd="sng">
                      <a:noFill/>
                    </a:lnB>
                    <a:lnTlToBr w="12700" cmpd="sng">
                      <a:noFill/>
                      <a:prstDash val="solid"/>
                    </a:lnTlToBr>
                    <a:lnBlToTr w="12700" cmpd="sng">
                      <a:noFill/>
                      <a:prstDash val="solid"/>
                    </a:lnBlToTr>
                  </a:tcPr>
                </a:tc>
                <a:tc>
                  <a:txBody>
                    <a:bodyPr/>
                    <a:lstStyle/>
                    <a:p>
                      <a:endParaRPr lang="nl-NL" sz="1000" i="1" dirty="0">
                        <a:solidFill>
                          <a:schemeClr val="bg1">
                            <a:lumMod val="50000"/>
                          </a:schemeClr>
                        </a:solidFill>
                        <a:latin typeface="Tunga" panose="020B0502040204020203" pitchFamily="34" charset="0"/>
                        <a:cs typeface="Tunga" panose="020B0502040204020203" pitchFamily="34" charset="0"/>
                      </a:endParaRPr>
                    </a:p>
                  </a:txBody>
                  <a:tcPr>
                    <a:lnL>
                      <a:noFill/>
                    </a:lnL>
                    <a:lnR>
                      <a:noFill/>
                    </a:lnR>
                    <a:lnT w="12700" cmpd="sng">
                      <a:noFill/>
                    </a:lnT>
                    <a:lnB w="12700" cmpd="sng">
                      <a:noFill/>
                    </a:lnB>
                    <a:lnTlToBr w="12700" cmpd="sng">
                      <a:noFill/>
                      <a:prstDash val="solid"/>
                    </a:lnTlToBr>
                    <a:lnBlToTr w="12700" cmpd="sng">
                      <a:noFill/>
                      <a:prstDash val="solid"/>
                    </a:lnBlToTr>
                  </a:tcPr>
                </a:tc>
                <a:tc>
                  <a:txBody>
                    <a:bodyPr/>
                    <a:lstStyle/>
                    <a:p>
                      <a:endParaRPr lang="nl-NL" sz="1000" i="1" dirty="0">
                        <a:solidFill>
                          <a:schemeClr val="bg1">
                            <a:lumMod val="50000"/>
                          </a:schemeClr>
                        </a:solidFill>
                        <a:latin typeface="Tunga" panose="020B0502040204020203" pitchFamily="34" charset="0"/>
                        <a:cs typeface="Tunga" panose="020B0502040204020203" pitchFamily="34" charset="0"/>
                      </a:endParaRPr>
                    </a:p>
                  </a:txBody>
                  <a:tcPr>
                    <a:lnL>
                      <a:noFill/>
                    </a:lnL>
                    <a:lnR>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10000"/>
                  </a:ext>
                </a:extLst>
              </a:tr>
              <a:tr h="290979">
                <a:tc>
                  <a:txBody>
                    <a:bodyPr/>
                    <a:lstStyle/>
                    <a:p>
                      <a:endParaRPr lang="nl-NL" dirty="0"/>
                    </a:p>
                  </a:txBody>
                  <a:tcPr marL="0" marR="0" marT="0" marB="0">
                    <a:lnL>
                      <a:noFill/>
                    </a:lnL>
                    <a:lnR>
                      <a:noFill/>
                    </a:lnR>
                    <a:lnT w="12700" cmpd="sng">
                      <a:noFill/>
                    </a:lnT>
                    <a:lnB>
                      <a:noFill/>
                    </a:lnB>
                    <a:lnTlToBr w="12700" cmpd="sng">
                      <a:noFill/>
                      <a:prstDash val="solid"/>
                    </a:lnTlToBr>
                    <a:lnBlToTr w="12700" cmpd="sng">
                      <a:noFill/>
                      <a:prstDash val="solid"/>
                    </a:lnBlToTr>
                  </a:tcPr>
                </a:tc>
                <a:tc>
                  <a:txBody>
                    <a:bodyPr/>
                    <a:lstStyle/>
                    <a:p>
                      <a:pPr algn="l" fontAlgn="t"/>
                      <a:r>
                        <a:rPr lang="nl-NL" sz="1100" b="0" i="0" u="none" strike="noStrike" dirty="0">
                          <a:solidFill>
                            <a:srgbClr val="000000"/>
                          </a:solidFill>
                          <a:effectLst/>
                          <a:latin typeface="Calibri" panose="020F0502020204030204" pitchFamily="34" charset="0"/>
                        </a:rPr>
                        <a:t>OOCL</a:t>
                      </a:r>
                    </a:p>
                  </a:txBody>
                  <a:tcPr marL="0" marR="0" marT="0" marB="0">
                    <a:lnL>
                      <a:noFill/>
                    </a:lnL>
                    <a:lnR>
                      <a:noFill/>
                    </a:lnR>
                    <a:lnT w="12700" cmpd="sng">
                      <a:noFill/>
                    </a:lnT>
                    <a:lnB>
                      <a:noFill/>
                    </a:lnB>
                    <a:lnTlToBr w="12700" cmpd="sng">
                      <a:noFill/>
                      <a:prstDash val="solid"/>
                    </a:lnTlToBr>
                    <a:lnBlToTr w="12700" cmpd="sng">
                      <a:noFill/>
                      <a:prstDash val="solid"/>
                    </a:lnBlToTr>
                  </a:tcPr>
                </a:tc>
                <a:tc>
                  <a:txBody>
                    <a:bodyPr/>
                    <a:lstStyle/>
                    <a:p>
                      <a:r>
                        <a:rPr lang="nl-NL" sz="1000" i="0" dirty="0">
                          <a:solidFill>
                            <a:schemeClr val="tx1"/>
                          </a:solidFill>
                          <a:latin typeface="Tunga" panose="020B0502040204020203" pitchFamily="34" charset="0"/>
                          <a:cs typeface="Tunga" panose="020B0502040204020203" pitchFamily="34" charset="0"/>
                        </a:rPr>
                        <a:t>3</a:t>
                      </a:r>
                    </a:p>
                  </a:txBody>
                  <a:tcPr>
                    <a:lnL>
                      <a:noFill/>
                    </a:lnL>
                    <a:lnR>
                      <a:noFill/>
                    </a:lnR>
                    <a:lnT w="12700" cmpd="sng">
                      <a:noFill/>
                    </a:lnT>
                    <a:lnB>
                      <a:noFill/>
                    </a:lnB>
                    <a:lnTlToBr w="12700" cmpd="sng">
                      <a:noFill/>
                      <a:prstDash val="solid"/>
                    </a:lnTlToBr>
                    <a:lnBlToTr w="12700" cmpd="sng">
                      <a:noFill/>
                      <a:prstDash val="solid"/>
                    </a:lnBlToTr>
                  </a:tcPr>
                </a:tc>
                <a:tc>
                  <a:txBody>
                    <a:bodyPr/>
                    <a:lstStyle/>
                    <a:p>
                      <a:r>
                        <a:rPr lang="nl-NL" sz="1000" i="0" dirty="0">
                          <a:solidFill>
                            <a:schemeClr val="tx1"/>
                          </a:solidFill>
                          <a:latin typeface="Tunga" panose="020B0502040204020203" pitchFamily="34" charset="0"/>
                          <a:cs typeface="Tunga" panose="020B0502040204020203" pitchFamily="34" charset="0"/>
                        </a:rPr>
                        <a:t>3</a:t>
                      </a:r>
                    </a:p>
                  </a:txBody>
                  <a:tcPr>
                    <a:lnL>
                      <a:noFill/>
                    </a:lnL>
                    <a:lnR>
                      <a:noFill/>
                    </a:lnR>
                    <a:lnT w="12700" cmpd="sng">
                      <a:noFill/>
                    </a:lnT>
                    <a:lnB>
                      <a:noFill/>
                    </a:lnB>
                    <a:lnTlToBr w="12700" cmpd="sng">
                      <a:noFill/>
                      <a:prstDash val="solid"/>
                    </a:lnTlToBr>
                    <a:lnBlToTr w="12700" cmpd="sng">
                      <a:noFill/>
                      <a:prstDash val="solid"/>
                    </a:lnBlToTr>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nl-NL" sz="1000" i="0" dirty="0">
                          <a:solidFill>
                            <a:schemeClr val="tx1"/>
                          </a:solidFill>
                          <a:latin typeface="Tunga" panose="020B0502040204020203" pitchFamily="34" charset="0"/>
                          <a:cs typeface="Tunga" panose="020B0502040204020203" pitchFamily="34" charset="0"/>
                        </a:rPr>
                        <a:t>5</a:t>
                      </a:r>
                    </a:p>
                  </a:txBody>
                  <a:tcPr>
                    <a:lnL>
                      <a:noFill/>
                    </a:lnL>
                    <a:lnR>
                      <a:noFill/>
                    </a:lnR>
                    <a:lnT w="12700" cmpd="sng">
                      <a:noFill/>
                    </a:lnT>
                    <a:lnB>
                      <a:noFill/>
                    </a:lnB>
                    <a:lnTlToBr w="12700" cmpd="sng">
                      <a:noFill/>
                      <a:prstDash val="solid"/>
                    </a:lnTlToBr>
                    <a:lnBlToTr w="12700" cmpd="sng">
                      <a:noFill/>
                      <a:prstDash val="solid"/>
                    </a:lnBlToTr>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nl-NL" sz="1000" i="0" dirty="0">
                          <a:solidFill>
                            <a:schemeClr val="tx1"/>
                          </a:solidFill>
                          <a:latin typeface="Tunga" panose="020B0502040204020203" pitchFamily="34" charset="0"/>
                          <a:cs typeface="Tunga" panose="020B0502040204020203" pitchFamily="34" charset="0"/>
                        </a:rPr>
                        <a:t>5</a:t>
                      </a:r>
                    </a:p>
                  </a:txBody>
                  <a:tcPr>
                    <a:lnL>
                      <a:noFill/>
                    </a:lnL>
                    <a:lnR>
                      <a:noFill/>
                    </a:lnR>
                    <a:lnT w="12700" cmpd="sng">
                      <a:noFill/>
                    </a:lnT>
                    <a:lnB>
                      <a:noFill/>
                    </a:lnB>
                    <a:lnTlToBr w="12700" cmpd="sng">
                      <a:noFill/>
                      <a:prstDash val="solid"/>
                    </a:lnTlToBr>
                    <a:lnBlToTr w="12700" cmpd="sng">
                      <a:noFill/>
                      <a:prstDash val="solid"/>
                    </a:lnBlToTr>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nl-NL" sz="1000" i="0" dirty="0">
                          <a:solidFill>
                            <a:schemeClr val="tx1"/>
                          </a:solidFill>
                          <a:latin typeface="Tunga" panose="020B0502040204020203" pitchFamily="34" charset="0"/>
                          <a:cs typeface="Tunga" panose="020B0502040204020203" pitchFamily="34" charset="0"/>
                        </a:rPr>
                        <a:t>5</a:t>
                      </a:r>
                    </a:p>
                  </a:txBody>
                  <a:tcPr>
                    <a:lnL>
                      <a:noFill/>
                    </a:lnL>
                    <a:lnR>
                      <a:noFill/>
                    </a:lnR>
                    <a:lnT w="12700" cmpd="sng">
                      <a:noFill/>
                    </a:lnT>
                    <a:lnB>
                      <a:noFill/>
                    </a:lnB>
                    <a:lnTlToBr w="12700" cmpd="sng">
                      <a:noFill/>
                      <a:prstDash val="solid"/>
                    </a:lnTlToBr>
                    <a:lnBlToTr w="12700" cmpd="sng">
                      <a:noFill/>
                      <a:prstDash val="solid"/>
                    </a:lnBlToTr>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nl-NL" sz="1000" i="0" dirty="0">
                          <a:solidFill>
                            <a:schemeClr val="tx1"/>
                          </a:solidFill>
                          <a:latin typeface="Tunga" panose="020B0502040204020203" pitchFamily="34" charset="0"/>
                          <a:cs typeface="Tunga" panose="020B0502040204020203" pitchFamily="34" charset="0"/>
                        </a:rPr>
                        <a:t>5</a:t>
                      </a:r>
                    </a:p>
                  </a:txBody>
                  <a:tcPr>
                    <a:lnL>
                      <a:noFill/>
                    </a:lnL>
                    <a:lnR>
                      <a:noFill/>
                    </a:lnR>
                    <a:lnT w="12700" cmpd="sng">
                      <a:noFill/>
                    </a:lnT>
                    <a:lnB>
                      <a:noFill/>
                    </a:lnB>
                    <a:lnTlToBr w="12700" cmpd="sng">
                      <a:noFill/>
                      <a:prstDash val="solid"/>
                    </a:lnTlToBr>
                    <a:lnBlToTr w="12700" cmpd="sng">
                      <a:noFill/>
                      <a:prstDash val="solid"/>
                    </a:lnBlToTr>
                  </a:tcPr>
                </a:tc>
                <a:tc>
                  <a:txBody>
                    <a:bodyPr/>
                    <a:lstStyle/>
                    <a:p>
                      <a:r>
                        <a:rPr lang="nl-NL" sz="1000" i="0" dirty="0">
                          <a:solidFill>
                            <a:schemeClr val="tx1"/>
                          </a:solidFill>
                          <a:latin typeface="Tunga" panose="020B0502040204020203" pitchFamily="34" charset="0"/>
                          <a:cs typeface="Tunga" panose="020B0502040204020203" pitchFamily="34" charset="0"/>
                        </a:rPr>
                        <a:t>Yes</a:t>
                      </a:r>
                    </a:p>
                  </a:txBody>
                  <a:tcPr>
                    <a:lnL>
                      <a:noFill/>
                    </a:lnL>
                    <a:lnR>
                      <a:noFill/>
                    </a:lnR>
                    <a:lnT w="12700" cmpd="sng">
                      <a:noFill/>
                    </a:lnT>
                    <a:lnB>
                      <a:noFill/>
                    </a:lnB>
                    <a:lnTlToBr w="12700" cmpd="sng">
                      <a:noFill/>
                      <a:prstDash val="solid"/>
                    </a:lnTlToBr>
                    <a:lnBlToTr w="12700" cmpd="sng">
                      <a:noFill/>
                      <a:prstDash val="solid"/>
                    </a:lnBlToTr>
                  </a:tcPr>
                </a:tc>
                <a:tc>
                  <a:txBody>
                    <a:bodyPr/>
                    <a:lstStyle/>
                    <a:p>
                      <a:endParaRPr lang="nl-NL" sz="1000" i="0" dirty="0">
                        <a:solidFill>
                          <a:schemeClr val="tx1"/>
                        </a:solidFill>
                        <a:latin typeface="Tunga" panose="020B0502040204020203" pitchFamily="34" charset="0"/>
                        <a:cs typeface="Tunga" panose="020B0502040204020203" pitchFamily="34" charset="0"/>
                      </a:endParaRPr>
                    </a:p>
                  </a:txBody>
                  <a:tcPr>
                    <a:lnL>
                      <a:noFill/>
                    </a:lnL>
                    <a:lnR>
                      <a:noFill/>
                    </a:lnR>
                    <a:lnT w="12700" cmpd="sng">
                      <a:noFill/>
                    </a:lnT>
                    <a:lnB>
                      <a:noFill/>
                    </a:lnB>
                    <a:lnTlToBr w="12700" cmpd="sng">
                      <a:noFill/>
                      <a:prstDash val="solid"/>
                    </a:lnTlToBr>
                    <a:lnBlToTr w="12700" cmpd="sng">
                      <a:noFill/>
                      <a:prstDash val="solid"/>
                    </a:lnBlToTr>
                  </a:tcPr>
                </a:tc>
                <a:tc>
                  <a:txBody>
                    <a:bodyPr/>
                    <a:lstStyle/>
                    <a:p>
                      <a:endParaRPr lang="nl-NL" sz="1000" i="0" dirty="0">
                        <a:solidFill>
                          <a:schemeClr val="tx1"/>
                        </a:solidFill>
                        <a:latin typeface="Tunga" panose="020B0502040204020203" pitchFamily="34" charset="0"/>
                        <a:cs typeface="Tunga" panose="020B0502040204020203" pitchFamily="34" charset="0"/>
                      </a:endParaRPr>
                    </a:p>
                  </a:txBody>
                  <a:tcPr>
                    <a:lnL>
                      <a:noFill/>
                    </a:lnL>
                    <a:lnR>
                      <a:noFill/>
                    </a:lnR>
                    <a:lnT w="12700" cmpd="sng">
                      <a:noFill/>
                    </a:lnT>
                    <a:lnB>
                      <a:noFill/>
                    </a:lnB>
                    <a:lnTlToBr w="12700" cmpd="sng">
                      <a:noFill/>
                      <a:prstDash val="solid"/>
                    </a:lnTlToBr>
                    <a:lnBlToTr w="12700" cmpd="sng">
                      <a:noFill/>
                      <a:prstDash val="solid"/>
                    </a:lnBlToTr>
                  </a:tcPr>
                </a:tc>
                <a:extLst>
                  <a:ext uri="{0D108BD9-81ED-4DB2-BD59-A6C34878D82A}">
                    <a16:rowId xmlns:a16="http://schemas.microsoft.com/office/drawing/2014/main" val="10001"/>
                  </a:ext>
                </a:extLst>
              </a:tr>
              <a:tr h="290979">
                <a:tc>
                  <a:txBody>
                    <a:bodyPr/>
                    <a:lstStyle/>
                    <a:p>
                      <a:endParaRPr lang="nl-NL" dirty="0"/>
                    </a:p>
                  </a:txBody>
                  <a:tcPr marL="0" marR="0" marT="0" marB="0">
                    <a:lnL>
                      <a:noFill/>
                    </a:lnL>
                    <a:lnR>
                      <a:noFill/>
                    </a:lnR>
                    <a:lnT>
                      <a:noFill/>
                    </a:lnT>
                    <a:lnB>
                      <a:noFill/>
                    </a:lnB>
                    <a:lnTlToBr w="12700" cmpd="sng">
                      <a:noFill/>
                      <a:prstDash val="solid"/>
                    </a:lnTlToBr>
                    <a:lnBlToTr w="12700" cmpd="sng">
                      <a:noFill/>
                      <a:prstDash val="solid"/>
                    </a:lnBlToTr>
                  </a:tcPr>
                </a:tc>
                <a:tc>
                  <a:txBody>
                    <a:bodyPr/>
                    <a:lstStyle/>
                    <a:p>
                      <a:pPr algn="l" fontAlgn="t"/>
                      <a:r>
                        <a:rPr lang="nl-NL" sz="1100" b="0" i="0" u="none" strike="noStrike" dirty="0">
                          <a:solidFill>
                            <a:srgbClr val="000000"/>
                          </a:solidFill>
                          <a:effectLst/>
                          <a:latin typeface="Calibri" panose="020F0502020204030204" pitchFamily="34" charset="0"/>
                        </a:rPr>
                        <a:t>PIL</a:t>
                      </a:r>
                    </a:p>
                  </a:txBody>
                  <a:tcPr marL="0" marR="0" marT="0" marB="0">
                    <a:lnL>
                      <a:noFill/>
                    </a:lnL>
                    <a:lnR>
                      <a:noFill/>
                    </a:lnR>
                    <a:lnT>
                      <a:noFill/>
                    </a:lnT>
                    <a:lnB>
                      <a:noFill/>
                    </a:lnB>
                    <a:lnTlToBr w="12700" cmpd="sng">
                      <a:noFill/>
                      <a:prstDash val="solid"/>
                    </a:lnTlToBr>
                    <a:lnBlToTr w="12700" cmpd="sng">
                      <a:noFill/>
                      <a:prstDash val="solid"/>
                    </a:lnBlToTr>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nl-NL" sz="1000" b="0" i="0" u="none" strike="noStrike" kern="1200" cap="none" spc="0" normalizeH="0" baseline="0" noProof="0" dirty="0">
                          <a:ln>
                            <a:noFill/>
                          </a:ln>
                          <a:solidFill>
                            <a:schemeClr val="tx1"/>
                          </a:solidFill>
                          <a:effectLst/>
                          <a:uLnTx/>
                          <a:uFillTx/>
                          <a:latin typeface="Tunga" panose="020B0502040204020203" pitchFamily="34" charset="0"/>
                          <a:ea typeface="+mn-ea"/>
                          <a:cs typeface="Tunga" panose="020B0502040204020203" pitchFamily="34" charset="0"/>
                        </a:rPr>
                        <a:t>3</a:t>
                      </a:r>
                    </a:p>
                  </a:txBody>
                  <a:tcPr>
                    <a:lnL>
                      <a:noFill/>
                    </a:lnL>
                    <a:lnR>
                      <a:noFill/>
                    </a:lnR>
                    <a:lnT>
                      <a:noFill/>
                    </a:lnT>
                    <a:lnB>
                      <a:noFill/>
                    </a:lnB>
                    <a:lnTlToBr w="12700" cmpd="sng">
                      <a:noFill/>
                      <a:prstDash val="solid"/>
                    </a:lnTlToBr>
                    <a:lnBlToTr w="12700" cmpd="sng">
                      <a:noFill/>
                      <a:prstDash val="solid"/>
                    </a:lnBlToTr>
                  </a:tcPr>
                </a:tc>
                <a:tc>
                  <a:txBody>
                    <a:bodyPr/>
                    <a:lstStyle/>
                    <a:p>
                      <a:r>
                        <a:rPr lang="nl-NL" sz="1000" i="0" dirty="0">
                          <a:solidFill>
                            <a:schemeClr val="tx1"/>
                          </a:solidFill>
                          <a:latin typeface="Tunga" panose="020B0502040204020203" pitchFamily="34" charset="0"/>
                          <a:cs typeface="Tunga" panose="020B0502040204020203" pitchFamily="34" charset="0"/>
                        </a:rPr>
                        <a:t>3</a:t>
                      </a:r>
                    </a:p>
                  </a:txBody>
                  <a:tcPr>
                    <a:lnL>
                      <a:noFill/>
                    </a:lnL>
                    <a:lnR>
                      <a:noFill/>
                    </a:lnR>
                    <a:lnT>
                      <a:noFill/>
                    </a:lnT>
                    <a:lnB>
                      <a:noFill/>
                    </a:lnB>
                    <a:lnTlToBr w="12700" cmpd="sng">
                      <a:noFill/>
                      <a:prstDash val="solid"/>
                    </a:lnTlToBr>
                    <a:lnBlToTr w="12700" cmpd="sng">
                      <a:noFill/>
                      <a:prstDash val="solid"/>
                    </a:lnBlToTr>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nl-NL" sz="1000" b="0" i="0" u="none" strike="noStrike" kern="1200" cap="none" spc="0" normalizeH="0" baseline="0" noProof="0" dirty="0">
                          <a:ln>
                            <a:noFill/>
                          </a:ln>
                          <a:solidFill>
                            <a:schemeClr val="tx1"/>
                          </a:solidFill>
                          <a:effectLst/>
                          <a:uLnTx/>
                          <a:uFillTx/>
                          <a:latin typeface="Tunga" panose="020B0502040204020203" pitchFamily="34" charset="0"/>
                          <a:ea typeface="+mn-ea"/>
                          <a:cs typeface="Tunga" panose="020B0502040204020203" pitchFamily="34" charset="0"/>
                        </a:rPr>
                        <a:t>5</a:t>
                      </a:r>
                    </a:p>
                  </a:txBody>
                  <a:tcPr>
                    <a:lnL>
                      <a:noFill/>
                    </a:lnL>
                    <a:lnR>
                      <a:noFill/>
                    </a:lnR>
                    <a:lnT>
                      <a:noFill/>
                    </a:lnT>
                    <a:lnB>
                      <a:noFill/>
                    </a:lnB>
                    <a:lnTlToBr w="12700" cmpd="sng">
                      <a:noFill/>
                      <a:prstDash val="solid"/>
                    </a:lnTlToBr>
                    <a:lnBlToTr w="12700" cmpd="sng">
                      <a:noFill/>
                      <a:prstDash val="solid"/>
                    </a:lnBlToTr>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nl-NL" sz="1000" b="0" i="0" u="none" strike="noStrike" kern="1200" cap="none" spc="0" normalizeH="0" baseline="0" noProof="0" dirty="0">
                          <a:ln>
                            <a:noFill/>
                          </a:ln>
                          <a:solidFill>
                            <a:schemeClr val="tx1"/>
                          </a:solidFill>
                          <a:effectLst/>
                          <a:uLnTx/>
                          <a:uFillTx/>
                          <a:latin typeface="Tunga" panose="020B0502040204020203" pitchFamily="34" charset="0"/>
                          <a:ea typeface="+mn-ea"/>
                          <a:cs typeface="Tunga" panose="020B0502040204020203" pitchFamily="34" charset="0"/>
                        </a:rPr>
                        <a:t>5</a:t>
                      </a:r>
                    </a:p>
                  </a:txBody>
                  <a:tcPr>
                    <a:lnL>
                      <a:noFill/>
                    </a:lnL>
                    <a:lnR>
                      <a:noFill/>
                    </a:lnR>
                    <a:lnT>
                      <a:noFill/>
                    </a:lnT>
                    <a:lnB>
                      <a:noFill/>
                    </a:lnB>
                    <a:lnTlToBr w="12700" cmpd="sng">
                      <a:noFill/>
                      <a:prstDash val="solid"/>
                    </a:lnTlToBr>
                    <a:lnBlToTr w="12700" cmpd="sng">
                      <a:noFill/>
                      <a:prstDash val="solid"/>
                    </a:lnBlToTr>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nl-NL" sz="1000" b="0" i="0" u="none" strike="noStrike" kern="1200" cap="none" spc="0" normalizeH="0" baseline="0" noProof="0" dirty="0">
                          <a:ln>
                            <a:noFill/>
                          </a:ln>
                          <a:solidFill>
                            <a:schemeClr val="tx1"/>
                          </a:solidFill>
                          <a:effectLst/>
                          <a:uLnTx/>
                          <a:uFillTx/>
                          <a:latin typeface="Tunga" panose="020B0502040204020203" pitchFamily="34" charset="0"/>
                          <a:ea typeface="+mn-ea"/>
                          <a:cs typeface="Tunga" panose="020B0502040204020203" pitchFamily="34" charset="0"/>
                        </a:rPr>
                        <a:t>5</a:t>
                      </a:r>
                    </a:p>
                  </a:txBody>
                  <a:tcPr>
                    <a:lnL>
                      <a:noFill/>
                    </a:lnL>
                    <a:lnR>
                      <a:noFill/>
                    </a:lnR>
                    <a:lnT>
                      <a:noFill/>
                    </a:lnT>
                    <a:lnB>
                      <a:noFill/>
                    </a:lnB>
                    <a:lnTlToBr w="12700" cmpd="sng">
                      <a:noFill/>
                      <a:prstDash val="solid"/>
                    </a:lnTlToBr>
                    <a:lnBlToTr w="12700" cmpd="sng">
                      <a:noFill/>
                      <a:prstDash val="solid"/>
                    </a:lnBlToTr>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nl-NL" sz="1000" b="0" i="0" u="none" strike="noStrike" kern="1200" cap="none" spc="0" normalizeH="0" baseline="0" noProof="0" dirty="0">
                          <a:ln>
                            <a:noFill/>
                          </a:ln>
                          <a:solidFill>
                            <a:schemeClr val="tx1"/>
                          </a:solidFill>
                          <a:effectLst/>
                          <a:uLnTx/>
                          <a:uFillTx/>
                          <a:latin typeface="Tunga" panose="020B0502040204020203" pitchFamily="34" charset="0"/>
                          <a:ea typeface="+mn-ea"/>
                          <a:cs typeface="Tunga" panose="020B0502040204020203" pitchFamily="34" charset="0"/>
                        </a:rPr>
                        <a:t>5</a:t>
                      </a:r>
                    </a:p>
                  </a:txBody>
                  <a:tcPr>
                    <a:lnL>
                      <a:noFill/>
                    </a:lnL>
                    <a:lnR>
                      <a:noFill/>
                    </a:lnR>
                    <a:lnT>
                      <a:noFill/>
                    </a:lnT>
                    <a:lnB>
                      <a:noFill/>
                    </a:lnB>
                    <a:lnTlToBr w="12700" cmpd="sng">
                      <a:noFill/>
                      <a:prstDash val="solid"/>
                    </a:lnTlToBr>
                    <a:lnBlToTr w="12700" cmpd="sng">
                      <a:noFill/>
                      <a:prstDash val="solid"/>
                    </a:lnBlToTr>
                  </a:tcPr>
                </a:tc>
                <a:tc>
                  <a:txBody>
                    <a:bodyPr/>
                    <a:lstStyle/>
                    <a:p>
                      <a:r>
                        <a:rPr lang="nl-NL" sz="1000" i="0" dirty="0">
                          <a:solidFill>
                            <a:schemeClr val="tx1"/>
                          </a:solidFill>
                          <a:latin typeface="Tunga" panose="020B0502040204020203" pitchFamily="34" charset="0"/>
                          <a:cs typeface="Tunga" panose="020B0502040204020203" pitchFamily="34" charset="0"/>
                        </a:rPr>
                        <a:t>No</a:t>
                      </a:r>
                    </a:p>
                  </a:txBody>
                  <a:tcPr>
                    <a:lnL>
                      <a:noFill/>
                    </a:lnL>
                    <a:lnR>
                      <a:noFill/>
                    </a:lnR>
                    <a:lnT>
                      <a:noFill/>
                    </a:lnT>
                    <a:lnB>
                      <a:noFill/>
                    </a:lnB>
                    <a:lnTlToBr w="12700" cmpd="sng">
                      <a:noFill/>
                      <a:prstDash val="solid"/>
                    </a:lnTlToBr>
                    <a:lnBlToTr w="12700" cmpd="sng">
                      <a:noFill/>
                      <a:prstDash val="solid"/>
                    </a:lnBlToTr>
                  </a:tcPr>
                </a:tc>
                <a:tc>
                  <a:txBody>
                    <a:bodyPr/>
                    <a:lstStyle/>
                    <a:p>
                      <a:endParaRPr lang="nl-NL" sz="1000" i="0" dirty="0">
                        <a:solidFill>
                          <a:schemeClr val="tx1"/>
                        </a:solidFill>
                        <a:latin typeface="Tunga" panose="020B0502040204020203" pitchFamily="34" charset="0"/>
                        <a:cs typeface="Tunga" panose="020B0502040204020203" pitchFamily="34" charset="0"/>
                      </a:endParaRPr>
                    </a:p>
                  </a:txBody>
                  <a:tcPr>
                    <a:lnL>
                      <a:noFill/>
                    </a:lnL>
                    <a:lnR>
                      <a:noFill/>
                    </a:lnR>
                    <a:lnT>
                      <a:noFill/>
                    </a:lnT>
                    <a:lnB>
                      <a:noFill/>
                    </a:lnB>
                    <a:lnTlToBr w="12700" cmpd="sng">
                      <a:noFill/>
                      <a:prstDash val="solid"/>
                    </a:lnTlToBr>
                    <a:lnBlToTr w="12700" cmpd="sng">
                      <a:noFill/>
                      <a:prstDash val="solid"/>
                    </a:lnBlToTr>
                  </a:tcPr>
                </a:tc>
                <a:tc>
                  <a:txBody>
                    <a:bodyPr/>
                    <a:lstStyle/>
                    <a:p>
                      <a:endParaRPr lang="nl-NL" sz="1000" i="0" dirty="0">
                        <a:solidFill>
                          <a:schemeClr val="tx1"/>
                        </a:solidFill>
                        <a:latin typeface="Tunga" panose="020B0502040204020203" pitchFamily="34" charset="0"/>
                        <a:cs typeface="Tunga" panose="020B0502040204020203" pitchFamily="34" charset="0"/>
                      </a:endParaRPr>
                    </a:p>
                  </a:txBody>
                  <a:tcPr>
                    <a:lnL>
                      <a:noFill/>
                    </a:lnL>
                    <a:lnR>
                      <a:noFill/>
                    </a:lnR>
                    <a:lnT>
                      <a:noFill/>
                    </a:lnT>
                    <a:lnB>
                      <a:noFill/>
                    </a:lnB>
                    <a:lnTlToBr w="12700" cmpd="sng">
                      <a:noFill/>
                      <a:prstDash val="solid"/>
                    </a:lnTlToBr>
                    <a:lnBlToTr w="12700" cmpd="sng">
                      <a:noFill/>
                      <a:prstDash val="solid"/>
                    </a:lnBlToTr>
                  </a:tcPr>
                </a:tc>
                <a:extLst>
                  <a:ext uri="{0D108BD9-81ED-4DB2-BD59-A6C34878D82A}">
                    <a16:rowId xmlns:a16="http://schemas.microsoft.com/office/drawing/2014/main" val="10002"/>
                  </a:ext>
                </a:extLst>
              </a:tr>
              <a:tr h="290979">
                <a:tc>
                  <a:txBody>
                    <a:bodyPr/>
                    <a:lstStyle/>
                    <a:p>
                      <a:endParaRPr lang="nl-NL" dirty="0"/>
                    </a:p>
                  </a:txBody>
                  <a:tcPr marL="0" marR="0" marT="0" marB="0">
                    <a:lnL>
                      <a:noFill/>
                    </a:lnL>
                    <a:lnR>
                      <a:noFill/>
                    </a:lnR>
                    <a:lnT>
                      <a:noFill/>
                    </a:lnT>
                    <a:lnB>
                      <a:noFill/>
                    </a:lnB>
                    <a:lnTlToBr w="12700" cmpd="sng">
                      <a:noFill/>
                      <a:prstDash val="solid"/>
                    </a:lnTlToBr>
                    <a:lnBlToTr w="12700" cmpd="sng">
                      <a:noFill/>
                      <a:prstDash val="solid"/>
                    </a:lnBlToTr>
                  </a:tcPr>
                </a:tc>
                <a:tc>
                  <a:txBody>
                    <a:bodyPr/>
                    <a:lstStyle/>
                    <a:p>
                      <a:pPr algn="l" fontAlgn="t"/>
                      <a:r>
                        <a:rPr lang="nl-NL" sz="1100" b="0" i="0" u="none" strike="noStrike" dirty="0">
                          <a:solidFill>
                            <a:srgbClr val="000000"/>
                          </a:solidFill>
                          <a:effectLst/>
                          <a:latin typeface="Calibri" panose="020F0502020204030204" pitchFamily="34" charset="0"/>
                        </a:rPr>
                        <a:t>UASC</a:t>
                      </a:r>
                    </a:p>
                  </a:txBody>
                  <a:tcPr marL="0" marR="0" marT="0" marB="0">
                    <a:lnL>
                      <a:noFill/>
                    </a:lnL>
                    <a:lnR>
                      <a:noFill/>
                    </a:lnR>
                    <a:lnT>
                      <a:noFill/>
                    </a:lnT>
                    <a:lnB>
                      <a:noFill/>
                    </a:lnB>
                    <a:lnTlToBr w="12700" cmpd="sng">
                      <a:noFill/>
                      <a:prstDash val="solid"/>
                    </a:lnTlToBr>
                    <a:lnBlToTr w="12700" cmpd="sng">
                      <a:noFill/>
                      <a:prstDash val="solid"/>
                    </a:lnBlToTr>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nl-NL" sz="1000" b="0" i="0" u="none" strike="noStrike" kern="1200" cap="none" spc="0" normalizeH="0" baseline="0" noProof="0" dirty="0">
                          <a:ln>
                            <a:noFill/>
                          </a:ln>
                          <a:solidFill>
                            <a:schemeClr val="tx1"/>
                          </a:solidFill>
                          <a:effectLst/>
                          <a:uLnTx/>
                          <a:uFillTx/>
                          <a:latin typeface="Tunga" panose="020B0502040204020203" pitchFamily="34" charset="0"/>
                          <a:ea typeface="+mn-ea"/>
                          <a:cs typeface="Tunga" panose="020B0502040204020203" pitchFamily="34" charset="0"/>
                        </a:rPr>
                        <a:t>3</a:t>
                      </a:r>
                    </a:p>
                  </a:txBody>
                  <a:tcPr>
                    <a:lnL>
                      <a:noFill/>
                    </a:lnL>
                    <a:lnR>
                      <a:noFill/>
                    </a:lnR>
                    <a:lnT>
                      <a:noFill/>
                    </a:lnT>
                    <a:lnB>
                      <a:noFill/>
                    </a:lnB>
                    <a:lnTlToBr w="12700" cmpd="sng">
                      <a:noFill/>
                      <a:prstDash val="solid"/>
                    </a:lnTlToBr>
                    <a:lnBlToTr w="12700" cmpd="sng">
                      <a:noFill/>
                      <a:prstDash val="solid"/>
                    </a:lnBlToTr>
                  </a:tcPr>
                </a:tc>
                <a:tc>
                  <a:txBody>
                    <a:bodyPr/>
                    <a:lstStyle/>
                    <a:p>
                      <a:r>
                        <a:rPr lang="nl-NL" sz="1000" i="0" dirty="0">
                          <a:solidFill>
                            <a:schemeClr val="tx1"/>
                          </a:solidFill>
                          <a:latin typeface="Tunga" panose="020B0502040204020203" pitchFamily="34" charset="0"/>
                          <a:cs typeface="Tunga" panose="020B0502040204020203" pitchFamily="34" charset="0"/>
                        </a:rPr>
                        <a:t>3</a:t>
                      </a:r>
                    </a:p>
                  </a:txBody>
                  <a:tcPr>
                    <a:lnL>
                      <a:noFill/>
                    </a:lnL>
                    <a:lnR>
                      <a:noFill/>
                    </a:lnR>
                    <a:lnT>
                      <a:noFill/>
                    </a:lnT>
                    <a:lnB>
                      <a:noFill/>
                    </a:lnB>
                    <a:lnTlToBr w="12700" cmpd="sng">
                      <a:noFill/>
                      <a:prstDash val="solid"/>
                    </a:lnTlToBr>
                    <a:lnBlToTr w="12700" cmpd="sng">
                      <a:noFill/>
                      <a:prstDash val="solid"/>
                    </a:lnBlToTr>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nl-NL" sz="1000" b="0" i="0" u="none" strike="noStrike" kern="1200" cap="none" spc="0" normalizeH="0" baseline="0" noProof="0" dirty="0">
                          <a:ln>
                            <a:noFill/>
                          </a:ln>
                          <a:solidFill>
                            <a:schemeClr val="tx1"/>
                          </a:solidFill>
                          <a:effectLst/>
                          <a:uLnTx/>
                          <a:uFillTx/>
                          <a:latin typeface="Tunga" panose="020B0502040204020203" pitchFamily="34" charset="0"/>
                          <a:ea typeface="+mn-ea"/>
                          <a:cs typeface="Tunga" panose="020B0502040204020203" pitchFamily="34" charset="0"/>
                        </a:rPr>
                        <a:t>5</a:t>
                      </a:r>
                    </a:p>
                  </a:txBody>
                  <a:tcPr>
                    <a:lnL>
                      <a:noFill/>
                    </a:lnL>
                    <a:lnR>
                      <a:noFill/>
                    </a:lnR>
                    <a:lnT>
                      <a:noFill/>
                    </a:lnT>
                    <a:lnB>
                      <a:noFill/>
                    </a:lnB>
                    <a:lnTlToBr w="12700" cmpd="sng">
                      <a:noFill/>
                      <a:prstDash val="solid"/>
                    </a:lnTlToBr>
                    <a:lnBlToTr w="12700" cmpd="sng">
                      <a:noFill/>
                      <a:prstDash val="solid"/>
                    </a:lnBlToTr>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nl-NL" sz="1000" b="0" i="0" u="none" strike="noStrike" kern="1200" cap="none" spc="0" normalizeH="0" baseline="0" noProof="0" dirty="0">
                          <a:ln>
                            <a:noFill/>
                          </a:ln>
                          <a:solidFill>
                            <a:schemeClr val="tx1"/>
                          </a:solidFill>
                          <a:effectLst/>
                          <a:uLnTx/>
                          <a:uFillTx/>
                          <a:latin typeface="Tunga" panose="020B0502040204020203" pitchFamily="34" charset="0"/>
                          <a:ea typeface="+mn-ea"/>
                          <a:cs typeface="Tunga" panose="020B0502040204020203" pitchFamily="34" charset="0"/>
                        </a:rPr>
                        <a:t>5</a:t>
                      </a:r>
                    </a:p>
                  </a:txBody>
                  <a:tcPr>
                    <a:lnL>
                      <a:noFill/>
                    </a:lnL>
                    <a:lnR>
                      <a:noFill/>
                    </a:lnR>
                    <a:lnT>
                      <a:noFill/>
                    </a:lnT>
                    <a:lnB>
                      <a:noFill/>
                    </a:lnB>
                    <a:lnTlToBr w="12700" cmpd="sng">
                      <a:noFill/>
                      <a:prstDash val="solid"/>
                    </a:lnTlToBr>
                    <a:lnBlToTr w="12700" cmpd="sng">
                      <a:noFill/>
                      <a:prstDash val="solid"/>
                    </a:lnBlToTr>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nl-NL" sz="1000" b="0" i="0" u="none" strike="noStrike" kern="1200" cap="none" spc="0" normalizeH="0" baseline="0" noProof="0" dirty="0">
                          <a:ln>
                            <a:noFill/>
                          </a:ln>
                          <a:solidFill>
                            <a:schemeClr val="tx1"/>
                          </a:solidFill>
                          <a:effectLst/>
                          <a:uLnTx/>
                          <a:uFillTx/>
                          <a:latin typeface="Tunga" panose="020B0502040204020203" pitchFamily="34" charset="0"/>
                          <a:ea typeface="+mn-ea"/>
                          <a:cs typeface="Tunga" panose="020B0502040204020203" pitchFamily="34" charset="0"/>
                        </a:rPr>
                        <a:t>5</a:t>
                      </a:r>
                    </a:p>
                  </a:txBody>
                  <a:tcPr>
                    <a:lnL>
                      <a:noFill/>
                    </a:lnL>
                    <a:lnR>
                      <a:noFill/>
                    </a:lnR>
                    <a:lnT>
                      <a:noFill/>
                    </a:lnT>
                    <a:lnB>
                      <a:noFill/>
                    </a:lnB>
                    <a:lnTlToBr w="12700" cmpd="sng">
                      <a:noFill/>
                      <a:prstDash val="solid"/>
                    </a:lnTlToBr>
                    <a:lnBlToTr w="12700" cmpd="sng">
                      <a:noFill/>
                      <a:prstDash val="solid"/>
                    </a:lnBlToTr>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nl-NL" sz="1000" b="0" i="0" u="none" strike="noStrike" kern="1200" cap="none" spc="0" normalizeH="0" baseline="0" noProof="0" dirty="0">
                          <a:ln>
                            <a:noFill/>
                          </a:ln>
                          <a:solidFill>
                            <a:schemeClr val="tx1"/>
                          </a:solidFill>
                          <a:effectLst/>
                          <a:uLnTx/>
                          <a:uFillTx/>
                          <a:latin typeface="Tunga" panose="020B0502040204020203" pitchFamily="34" charset="0"/>
                          <a:ea typeface="+mn-ea"/>
                          <a:cs typeface="Tunga" panose="020B0502040204020203" pitchFamily="34" charset="0"/>
                        </a:rPr>
                        <a:t>5</a:t>
                      </a:r>
                    </a:p>
                  </a:txBody>
                  <a:tcPr>
                    <a:lnL>
                      <a:noFill/>
                    </a:lnL>
                    <a:lnR>
                      <a:noFill/>
                    </a:lnR>
                    <a:lnT>
                      <a:noFill/>
                    </a:lnT>
                    <a:lnB>
                      <a:noFill/>
                    </a:lnB>
                    <a:lnTlToBr w="12700" cmpd="sng">
                      <a:noFill/>
                      <a:prstDash val="solid"/>
                    </a:lnTlToBr>
                    <a:lnBlToTr w="12700" cmpd="sng">
                      <a:noFill/>
                      <a:prstDash val="solid"/>
                    </a:lnBlToTr>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nl-NL" sz="1000" b="0" i="0" u="none" strike="noStrike" kern="1200" cap="none" spc="0" normalizeH="0" baseline="0" noProof="0">
                          <a:ln>
                            <a:noFill/>
                          </a:ln>
                          <a:solidFill>
                            <a:prstClr val="black"/>
                          </a:solidFill>
                          <a:effectLst/>
                          <a:uLnTx/>
                          <a:uFillTx/>
                          <a:latin typeface="Tunga" panose="020B0502040204020203" pitchFamily="34" charset="0"/>
                          <a:ea typeface="+mn-ea"/>
                          <a:cs typeface="Tunga" panose="020B0502040204020203" pitchFamily="34" charset="0"/>
                        </a:rPr>
                        <a:t>No</a:t>
                      </a:r>
                      <a:endParaRPr kumimoji="0" lang="nl-NL" sz="1000" b="0" i="0" u="none" strike="noStrike" kern="1200" cap="none" spc="0" normalizeH="0" baseline="0" noProof="0" dirty="0">
                        <a:ln>
                          <a:noFill/>
                        </a:ln>
                        <a:solidFill>
                          <a:prstClr val="black"/>
                        </a:solidFill>
                        <a:effectLst/>
                        <a:uLnTx/>
                        <a:uFillTx/>
                        <a:latin typeface="Tunga" panose="020B0502040204020203" pitchFamily="34" charset="0"/>
                        <a:ea typeface="+mn-ea"/>
                        <a:cs typeface="Tunga" panose="020B0502040204020203" pitchFamily="34" charset="0"/>
                      </a:endParaRPr>
                    </a:p>
                  </a:txBody>
                  <a:tcPr>
                    <a:lnL>
                      <a:noFill/>
                    </a:lnL>
                    <a:lnR>
                      <a:noFill/>
                    </a:lnR>
                    <a:lnT>
                      <a:noFill/>
                    </a:lnT>
                    <a:lnB>
                      <a:noFill/>
                    </a:lnB>
                    <a:lnTlToBr w="12700" cmpd="sng">
                      <a:noFill/>
                      <a:prstDash val="solid"/>
                    </a:lnTlToBr>
                    <a:lnBlToTr w="12700" cmpd="sng">
                      <a:noFill/>
                      <a:prstDash val="solid"/>
                    </a:lnBlToTr>
                  </a:tcPr>
                </a:tc>
                <a:tc>
                  <a:txBody>
                    <a:bodyPr/>
                    <a:lstStyle/>
                    <a:p>
                      <a:endParaRPr lang="nl-NL" sz="1000" i="0" dirty="0">
                        <a:solidFill>
                          <a:schemeClr val="tx1"/>
                        </a:solidFill>
                        <a:latin typeface="Tunga" panose="020B0502040204020203" pitchFamily="34" charset="0"/>
                        <a:cs typeface="Tunga" panose="020B0502040204020203" pitchFamily="34" charset="0"/>
                      </a:endParaRPr>
                    </a:p>
                  </a:txBody>
                  <a:tcPr>
                    <a:lnL>
                      <a:noFill/>
                    </a:lnL>
                    <a:lnR>
                      <a:noFill/>
                    </a:lnR>
                    <a:lnT>
                      <a:noFill/>
                    </a:lnT>
                    <a:lnB>
                      <a:noFill/>
                    </a:lnB>
                    <a:lnTlToBr w="12700" cmpd="sng">
                      <a:noFill/>
                      <a:prstDash val="solid"/>
                    </a:lnTlToBr>
                    <a:lnBlToTr w="12700" cmpd="sng">
                      <a:noFill/>
                      <a:prstDash val="solid"/>
                    </a:lnBlToTr>
                  </a:tcPr>
                </a:tc>
                <a:tc>
                  <a:txBody>
                    <a:bodyPr/>
                    <a:lstStyle/>
                    <a:p>
                      <a:endParaRPr lang="nl-NL" sz="1000" i="0" dirty="0">
                        <a:solidFill>
                          <a:schemeClr val="tx1"/>
                        </a:solidFill>
                        <a:latin typeface="Tunga" panose="020B0502040204020203" pitchFamily="34" charset="0"/>
                        <a:cs typeface="Tunga" panose="020B0502040204020203" pitchFamily="34" charset="0"/>
                      </a:endParaRPr>
                    </a:p>
                  </a:txBody>
                  <a:tcPr>
                    <a:lnL>
                      <a:noFill/>
                    </a:lnL>
                    <a:lnR>
                      <a:noFill/>
                    </a:lnR>
                    <a:lnT>
                      <a:noFill/>
                    </a:lnT>
                    <a:lnB>
                      <a:noFill/>
                    </a:lnB>
                    <a:lnTlToBr w="12700" cmpd="sng">
                      <a:noFill/>
                      <a:prstDash val="solid"/>
                    </a:lnTlToBr>
                    <a:lnBlToTr w="12700" cmpd="sng">
                      <a:noFill/>
                      <a:prstDash val="solid"/>
                    </a:lnBlToTr>
                  </a:tcPr>
                </a:tc>
                <a:extLst>
                  <a:ext uri="{0D108BD9-81ED-4DB2-BD59-A6C34878D82A}">
                    <a16:rowId xmlns:a16="http://schemas.microsoft.com/office/drawing/2014/main" val="10003"/>
                  </a:ext>
                </a:extLst>
              </a:tr>
              <a:tr h="290979">
                <a:tc>
                  <a:txBody>
                    <a:bodyPr/>
                    <a:lstStyle/>
                    <a:p>
                      <a:endParaRPr lang="nl-NL" dirty="0"/>
                    </a:p>
                  </a:txBody>
                  <a:tcPr marL="0" marR="0" marT="0" marB="0">
                    <a:lnL>
                      <a:noFill/>
                    </a:lnL>
                    <a:lnR>
                      <a:noFill/>
                    </a:lnR>
                    <a:lnT>
                      <a:noFill/>
                    </a:lnT>
                    <a:lnB>
                      <a:noFill/>
                    </a:lnB>
                    <a:lnTlToBr w="12700" cmpd="sng">
                      <a:noFill/>
                      <a:prstDash val="solid"/>
                    </a:lnTlToBr>
                    <a:lnBlToTr w="12700" cmpd="sng">
                      <a:noFill/>
                      <a:prstDash val="solid"/>
                    </a:lnBlToTr>
                  </a:tcPr>
                </a:tc>
                <a:tc>
                  <a:txBody>
                    <a:bodyPr/>
                    <a:lstStyle/>
                    <a:p>
                      <a:pPr algn="l" fontAlgn="t"/>
                      <a:r>
                        <a:rPr lang="nl-NL" sz="1100" b="0" i="0" u="none" strike="noStrike" dirty="0">
                          <a:solidFill>
                            <a:srgbClr val="000000"/>
                          </a:solidFill>
                          <a:effectLst/>
                          <a:latin typeface="Calibri" panose="020F0502020204030204" pitchFamily="34" charset="0"/>
                        </a:rPr>
                        <a:t>Wan Hai Lines</a:t>
                      </a:r>
                    </a:p>
                  </a:txBody>
                  <a:tcPr marL="0" marR="0" marT="0" marB="0">
                    <a:lnL>
                      <a:noFill/>
                    </a:lnL>
                    <a:lnR>
                      <a:noFill/>
                    </a:lnR>
                    <a:lnT>
                      <a:noFill/>
                    </a:lnT>
                    <a:lnB>
                      <a:noFill/>
                    </a:lnB>
                    <a:lnTlToBr w="12700" cmpd="sng">
                      <a:noFill/>
                      <a:prstDash val="solid"/>
                    </a:lnTlToBr>
                    <a:lnBlToTr w="12700" cmpd="sng">
                      <a:noFill/>
                      <a:prstDash val="solid"/>
                    </a:lnBlToTr>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nl-NL" sz="1000" b="0" i="0" u="none" strike="noStrike" kern="1200" cap="none" spc="0" normalizeH="0" baseline="0" noProof="0" dirty="0">
                          <a:ln>
                            <a:noFill/>
                          </a:ln>
                          <a:solidFill>
                            <a:schemeClr val="tx1"/>
                          </a:solidFill>
                          <a:effectLst/>
                          <a:uLnTx/>
                          <a:uFillTx/>
                          <a:latin typeface="Tunga" panose="020B0502040204020203" pitchFamily="34" charset="0"/>
                          <a:ea typeface="+mn-ea"/>
                          <a:cs typeface="Tunga" panose="020B0502040204020203" pitchFamily="34" charset="0"/>
                        </a:rPr>
                        <a:t>3</a:t>
                      </a:r>
                    </a:p>
                  </a:txBody>
                  <a:tcPr>
                    <a:lnL>
                      <a:noFill/>
                    </a:lnL>
                    <a:lnR>
                      <a:noFill/>
                    </a:lnR>
                    <a:lnT>
                      <a:noFill/>
                    </a:lnT>
                    <a:lnB>
                      <a:noFill/>
                    </a:lnB>
                    <a:lnTlToBr w="12700" cmpd="sng">
                      <a:noFill/>
                      <a:prstDash val="solid"/>
                    </a:lnTlToBr>
                    <a:lnBlToTr w="12700" cmpd="sng">
                      <a:noFill/>
                      <a:prstDash val="solid"/>
                    </a:lnBlToTr>
                  </a:tcPr>
                </a:tc>
                <a:tc>
                  <a:txBody>
                    <a:bodyPr/>
                    <a:lstStyle/>
                    <a:p>
                      <a:r>
                        <a:rPr lang="nl-NL" sz="1000" i="0" dirty="0">
                          <a:solidFill>
                            <a:schemeClr val="tx1"/>
                          </a:solidFill>
                          <a:latin typeface="Tunga" panose="020B0502040204020203" pitchFamily="34" charset="0"/>
                          <a:cs typeface="Tunga" panose="020B0502040204020203" pitchFamily="34" charset="0"/>
                        </a:rPr>
                        <a:t>3</a:t>
                      </a:r>
                    </a:p>
                  </a:txBody>
                  <a:tcPr>
                    <a:lnL>
                      <a:noFill/>
                    </a:lnL>
                    <a:lnR>
                      <a:noFill/>
                    </a:lnR>
                    <a:lnT>
                      <a:noFill/>
                    </a:lnT>
                    <a:lnB>
                      <a:noFill/>
                    </a:lnB>
                    <a:lnTlToBr w="12700" cmpd="sng">
                      <a:noFill/>
                      <a:prstDash val="solid"/>
                    </a:lnTlToBr>
                    <a:lnBlToTr w="12700" cmpd="sng">
                      <a:noFill/>
                      <a:prstDash val="solid"/>
                    </a:lnBlToTr>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nl-NL" sz="1000" b="0" i="0" u="none" strike="noStrike" kern="1200" cap="none" spc="0" normalizeH="0" baseline="0" noProof="0" dirty="0">
                          <a:ln>
                            <a:noFill/>
                          </a:ln>
                          <a:solidFill>
                            <a:schemeClr val="tx1"/>
                          </a:solidFill>
                          <a:effectLst/>
                          <a:uLnTx/>
                          <a:uFillTx/>
                          <a:latin typeface="Tunga" panose="020B0502040204020203" pitchFamily="34" charset="0"/>
                          <a:ea typeface="+mn-ea"/>
                          <a:cs typeface="Tunga" panose="020B0502040204020203" pitchFamily="34" charset="0"/>
                        </a:rPr>
                        <a:t>5</a:t>
                      </a:r>
                    </a:p>
                  </a:txBody>
                  <a:tcPr>
                    <a:lnL>
                      <a:noFill/>
                    </a:lnL>
                    <a:lnR>
                      <a:noFill/>
                    </a:lnR>
                    <a:lnT>
                      <a:noFill/>
                    </a:lnT>
                    <a:lnB>
                      <a:noFill/>
                    </a:lnB>
                    <a:lnTlToBr w="12700" cmpd="sng">
                      <a:noFill/>
                      <a:prstDash val="solid"/>
                    </a:lnTlToBr>
                    <a:lnBlToTr w="12700" cmpd="sng">
                      <a:noFill/>
                      <a:prstDash val="solid"/>
                    </a:lnBlToTr>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nl-NL" sz="1000" b="0" i="0" u="none" strike="noStrike" kern="1200" cap="none" spc="0" normalizeH="0" baseline="0" noProof="0" dirty="0">
                          <a:ln>
                            <a:noFill/>
                          </a:ln>
                          <a:solidFill>
                            <a:schemeClr val="tx1"/>
                          </a:solidFill>
                          <a:effectLst/>
                          <a:uLnTx/>
                          <a:uFillTx/>
                          <a:latin typeface="Tunga" panose="020B0502040204020203" pitchFamily="34" charset="0"/>
                          <a:ea typeface="+mn-ea"/>
                          <a:cs typeface="Tunga" panose="020B0502040204020203" pitchFamily="34" charset="0"/>
                        </a:rPr>
                        <a:t>5</a:t>
                      </a:r>
                    </a:p>
                  </a:txBody>
                  <a:tcPr>
                    <a:lnL>
                      <a:noFill/>
                    </a:lnL>
                    <a:lnR>
                      <a:noFill/>
                    </a:lnR>
                    <a:lnT>
                      <a:noFill/>
                    </a:lnT>
                    <a:lnB>
                      <a:noFill/>
                    </a:lnB>
                    <a:lnTlToBr w="12700" cmpd="sng">
                      <a:noFill/>
                      <a:prstDash val="solid"/>
                    </a:lnTlToBr>
                    <a:lnBlToTr w="12700" cmpd="sng">
                      <a:noFill/>
                      <a:prstDash val="solid"/>
                    </a:lnBlToTr>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nl-NL" sz="1000" b="0" i="0" u="none" strike="noStrike" kern="1200" cap="none" spc="0" normalizeH="0" baseline="0" noProof="0" dirty="0">
                          <a:ln>
                            <a:noFill/>
                          </a:ln>
                          <a:solidFill>
                            <a:schemeClr val="tx1"/>
                          </a:solidFill>
                          <a:effectLst/>
                          <a:uLnTx/>
                          <a:uFillTx/>
                          <a:latin typeface="Tunga" panose="020B0502040204020203" pitchFamily="34" charset="0"/>
                          <a:ea typeface="+mn-ea"/>
                          <a:cs typeface="Tunga" panose="020B0502040204020203" pitchFamily="34" charset="0"/>
                        </a:rPr>
                        <a:t>5</a:t>
                      </a:r>
                    </a:p>
                  </a:txBody>
                  <a:tcPr>
                    <a:lnL>
                      <a:noFill/>
                    </a:lnL>
                    <a:lnR>
                      <a:noFill/>
                    </a:lnR>
                    <a:lnT>
                      <a:noFill/>
                    </a:lnT>
                    <a:lnB>
                      <a:noFill/>
                    </a:lnB>
                    <a:lnTlToBr w="12700" cmpd="sng">
                      <a:noFill/>
                      <a:prstDash val="solid"/>
                    </a:lnTlToBr>
                    <a:lnBlToTr w="12700" cmpd="sng">
                      <a:noFill/>
                      <a:prstDash val="solid"/>
                    </a:lnBlToTr>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nl-NL" sz="1000" b="0" i="0" u="none" strike="noStrike" kern="1200" cap="none" spc="0" normalizeH="0" baseline="0" noProof="0" dirty="0">
                          <a:ln>
                            <a:noFill/>
                          </a:ln>
                          <a:solidFill>
                            <a:schemeClr val="tx1"/>
                          </a:solidFill>
                          <a:effectLst/>
                          <a:uLnTx/>
                          <a:uFillTx/>
                          <a:latin typeface="Tunga" panose="020B0502040204020203" pitchFamily="34" charset="0"/>
                          <a:ea typeface="+mn-ea"/>
                          <a:cs typeface="Tunga" panose="020B0502040204020203" pitchFamily="34" charset="0"/>
                        </a:rPr>
                        <a:t>5</a:t>
                      </a:r>
                    </a:p>
                  </a:txBody>
                  <a:tcPr>
                    <a:lnL>
                      <a:noFill/>
                    </a:lnL>
                    <a:lnR>
                      <a:noFill/>
                    </a:lnR>
                    <a:lnT>
                      <a:noFill/>
                    </a:lnT>
                    <a:lnB>
                      <a:noFill/>
                    </a:lnB>
                    <a:lnTlToBr w="12700" cmpd="sng">
                      <a:noFill/>
                      <a:prstDash val="solid"/>
                    </a:lnTlToBr>
                    <a:lnBlToTr w="12700" cmpd="sng">
                      <a:noFill/>
                      <a:prstDash val="solid"/>
                    </a:lnBlToTr>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nl-NL" sz="1000" b="0" i="0" u="none" strike="noStrike" kern="1200" cap="none" spc="0" normalizeH="0" baseline="0" noProof="0">
                          <a:ln>
                            <a:noFill/>
                          </a:ln>
                          <a:solidFill>
                            <a:prstClr val="black"/>
                          </a:solidFill>
                          <a:effectLst/>
                          <a:uLnTx/>
                          <a:uFillTx/>
                          <a:latin typeface="Tunga" panose="020B0502040204020203" pitchFamily="34" charset="0"/>
                          <a:ea typeface="+mn-ea"/>
                          <a:cs typeface="Tunga" panose="020B0502040204020203" pitchFamily="34" charset="0"/>
                        </a:rPr>
                        <a:t>No</a:t>
                      </a:r>
                      <a:endParaRPr kumimoji="0" lang="nl-NL" sz="1000" b="0" i="0" u="none" strike="noStrike" kern="1200" cap="none" spc="0" normalizeH="0" baseline="0" noProof="0" dirty="0">
                        <a:ln>
                          <a:noFill/>
                        </a:ln>
                        <a:solidFill>
                          <a:prstClr val="black"/>
                        </a:solidFill>
                        <a:effectLst/>
                        <a:uLnTx/>
                        <a:uFillTx/>
                        <a:latin typeface="Tunga" panose="020B0502040204020203" pitchFamily="34" charset="0"/>
                        <a:ea typeface="+mn-ea"/>
                        <a:cs typeface="Tunga" panose="020B0502040204020203" pitchFamily="34" charset="0"/>
                      </a:endParaRPr>
                    </a:p>
                  </a:txBody>
                  <a:tcPr>
                    <a:lnL>
                      <a:noFill/>
                    </a:lnL>
                    <a:lnR>
                      <a:noFill/>
                    </a:lnR>
                    <a:lnT>
                      <a:noFill/>
                    </a:lnT>
                    <a:lnB>
                      <a:noFill/>
                    </a:lnB>
                    <a:lnTlToBr w="12700" cmpd="sng">
                      <a:noFill/>
                      <a:prstDash val="solid"/>
                    </a:lnTlToBr>
                    <a:lnBlToTr w="12700" cmpd="sng">
                      <a:noFill/>
                      <a:prstDash val="solid"/>
                    </a:lnBlToTr>
                  </a:tcPr>
                </a:tc>
                <a:tc>
                  <a:txBody>
                    <a:bodyPr/>
                    <a:lstStyle/>
                    <a:p>
                      <a:endParaRPr lang="nl-NL" sz="1000" i="0" dirty="0">
                        <a:solidFill>
                          <a:schemeClr val="tx1"/>
                        </a:solidFill>
                        <a:latin typeface="Tunga" panose="020B0502040204020203" pitchFamily="34" charset="0"/>
                        <a:cs typeface="Tunga" panose="020B0502040204020203" pitchFamily="34" charset="0"/>
                      </a:endParaRPr>
                    </a:p>
                  </a:txBody>
                  <a:tcPr>
                    <a:lnL>
                      <a:noFill/>
                    </a:lnL>
                    <a:lnR>
                      <a:noFill/>
                    </a:lnR>
                    <a:lnT>
                      <a:noFill/>
                    </a:lnT>
                    <a:lnB>
                      <a:noFill/>
                    </a:lnB>
                    <a:lnTlToBr w="12700" cmpd="sng">
                      <a:noFill/>
                      <a:prstDash val="solid"/>
                    </a:lnTlToBr>
                    <a:lnBlToTr w="12700" cmpd="sng">
                      <a:noFill/>
                      <a:prstDash val="solid"/>
                    </a:lnBlToTr>
                  </a:tcPr>
                </a:tc>
                <a:tc>
                  <a:txBody>
                    <a:bodyPr/>
                    <a:lstStyle/>
                    <a:p>
                      <a:endParaRPr lang="nl-NL" sz="1000" i="0" dirty="0">
                        <a:solidFill>
                          <a:schemeClr val="tx1"/>
                        </a:solidFill>
                        <a:latin typeface="Tunga" panose="020B0502040204020203" pitchFamily="34" charset="0"/>
                        <a:cs typeface="Tunga" panose="020B0502040204020203" pitchFamily="34" charset="0"/>
                      </a:endParaRPr>
                    </a:p>
                  </a:txBody>
                  <a:tcPr>
                    <a:lnL>
                      <a:noFill/>
                    </a:lnL>
                    <a:lnR>
                      <a:noFill/>
                    </a:lnR>
                    <a:lnT>
                      <a:noFill/>
                    </a:lnT>
                    <a:lnB>
                      <a:noFill/>
                    </a:lnB>
                    <a:lnTlToBr w="12700" cmpd="sng">
                      <a:noFill/>
                      <a:prstDash val="solid"/>
                    </a:lnTlToBr>
                    <a:lnBlToTr w="12700" cmpd="sng">
                      <a:noFill/>
                      <a:prstDash val="solid"/>
                    </a:lnBlToTr>
                  </a:tcPr>
                </a:tc>
                <a:extLst>
                  <a:ext uri="{0D108BD9-81ED-4DB2-BD59-A6C34878D82A}">
                    <a16:rowId xmlns:a16="http://schemas.microsoft.com/office/drawing/2014/main" val="2210637815"/>
                  </a:ext>
                </a:extLst>
              </a:tr>
              <a:tr h="290979">
                <a:tc>
                  <a:txBody>
                    <a:bodyPr/>
                    <a:lstStyle/>
                    <a:p>
                      <a:endParaRPr lang="nl-NL" dirty="0"/>
                    </a:p>
                  </a:txBody>
                  <a:tcPr marL="0" marR="0" marT="0" marB="0">
                    <a:lnL>
                      <a:noFill/>
                    </a:lnL>
                    <a:lnR>
                      <a:noFill/>
                    </a:lnR>
                    <a:lnT>
                      <a:noFill/>
                    </a:lnT>
                    <a:lnB w="12700" cmpd="sng">
                      <a:noFill/>
                    </a:lnB>
                    <a:lnTlToBr w="12700" cmpd="sng">
                      <a:noFill/>
                      <a:prstDash val="solid"/>
                    </a:lnTlToBr>
                    <a:lnBlToTr w="12700" cmpd="sng">
                      <a:noFill/>
                      <a:prstDash val="solid"/>
                    </a:lnBlToTr>
                  </a:tcPr>
                </a:tc>
                <a:tc>
                  <a:txBody>
                    <a:bodyPr/>
                    <a:lstStyle/>
                    <a:p>
                      <a:pPr algn="l" fontAlgn="t"/>
                      <a:r>
                        <a:rPr lang="nl-NL" sz="1100" b="0" i="0" u="none" strike="noStrike" dirty="0">
                          <a:solidFill>
                            <a:srgbClr val="000000"/>
                          </a:solidFill>
                          <a:effectLst/>
                          <a:latin typeface="Calibri" panose="020F0502020204030204" pitchFamily="34" charset="0"/>
                        </a:rPr>
                        <a:t>Yang </a:t>
                      </a:r>
                      <a:r>
                        <a:rPr lang="nl-NL" sz="1100" b="0" i="0" u="none" strike="noStrike" dirty="0" err="1">
                          <a:solidFill>
                            <a:srgbClr val="000000"/>
                          </a:solidFill>
                          <a:effectLst/>
                          <a:latin typeface="Calibri" panose="020F0502020204030204" pitchFamily="34" charset="0"/>
                        </a:rPr>
                        <a:t>Ming</a:t>
                      </a:r>
                      <a:endParaRPr lang="nl-NL" sz="1100" b="0" i="0" u="none" strike="noStrike" dirty="0">
                        <a:solidFill>
                          <a:srgbClr val="000000"/>
                        </a:solidFill>
                        <a:effectLst/>
                        <a:latin typeface="Calibri" panose="020F0502020204030204" pitchFamily="34" charset="0"/>
                      </a:endParaRPr>
                    </a:p>
                  </a:txBody>
                  <a:tcPr marL="0" marR="0" marT="0" marB="0">
                    <a:lnL>
                      <a:noFill/>
                    </a:lnL>
                    <a:lnR>
                      <a:noFill/>
                    </a:lnR>
                    <a:lnT>
                      <a:noFill/>
                    </a:lnT>
                    <a:lnB w="12700" cmpd="sng">
                      <a:noFill/>
                    </a:lnB>
                    <a:lnTlToBr w="12700" cmpd="sng">
                      <a:noFill/>
                      <a:prstDash val="solid"/>
                    </a:lnTlToBr>
                    <a:lnBlToTr w="12700" cmpd="sng">
                      <a:noFill/>
                      <a:prstDash val="solid"/>
                    </a:lnBlToTr>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nl-NL" sz="1000" b="0" i="0" u="none" strike="noStrike" kern="1200" cap="none" spc="0" normalizeH="0" baseline="0" noProof="0" dirty="0">
                          <a:ln>
                            <a:noFill/>
                          </a:ln>
                          <a:solidFill>
                            <a:schemeClr val="tx1"/>
                          </a:solidFill>
                          <a:effectLst/>
                          <a:uLnTx/>
                          <a:uFillTx/>
                          <a:latin typeface="Tunga" panose="020B0502040204020203" pitchFamily="34" charset="0"/>
                          <a:ea typeface="+mn-ea"/>
                          <a:cs typeface="Tunga" panose="020B0502040204020203" pitchFamily="34" charset="0"/>
                        </a:rPr>
                        <a:t>3</a:t>
                      </a:r>
                    </a:p>
                  </a:txBody>
                  <a:tcPr>
                    <a:lnL>
                      <a:noFill/>
                    </a:lnL>
                    <a:lnR>
                      <a:noFill/>
                    </a:lnR>
                    <a:lnT>
                      <a:noFill/>
                    </a:lnT>
                    <a:lnB w="12700" cmpd="sng">
                      <a:noFill/>
                    </a:lnB>
                    <a:lnTlToBr w="12700" cmpd="sng">
                      <a:noFill/>
                      <a:prstDash val="solid"/>
                    </a:lnTlToBr>
                    <a:lnBlToTr w="12700" cmpd="sng">
                      <a:noFill/>
                      <a:prstDash val="solid"/>
                    </a:lnBlToTr>
                  </a:tcPr>
                </a:tc>
                <a:tc>
                  <a:txBody>
                    <a:bodyPr/>
                    <a:lstStyle/>
                    <a:p>
                      <a:r>
                        <a:rPr lang="nl-NL" sz="1000" i="0" dirty="0">
                          <a:solidFill>
                            <a:schemeClr val="tx1"/>
                          </a:solidFill>
                          <a:latin typeface="Tunga" panose="020B0502040204020203" pitchFamily="34" charset="0"/>
                          <a:cs typeface="Tunga" panose="020B0502040204020203" pitchFamily="34" charset="0"/>
                        </a:rPr>
                        <a:t>3</a:t>
                      </a:r>
                    </a:p>
                  </a:txBody>
                  <a:tcPr>
                    <a:lnL>
                      <a:noFill/>
                    </a:lnL>
                    <a:lnR>
                      <a:noFill/>
                    </a:lnR>
                    <a:lnT>
                      <a:noFill/>
                    </a:lnT>
                    <a:lnB w="12700" cmpd="sng">
                      <a:noFill/>
                    </a:lnB>
                    <a:lnTlToBr w="12700" cmpd="sng">
                      <a:noFill/>
                      <a:prstDash val="solid"/>
                    </a:lnTlToBr>
                    <a:lnBlToTr w="12700" cmpd="sng">
                      <a:noFill/>
                      <a:prstDash val="solid"/>
                    </a:lnBlToTr>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nl-NL" sz="1000" b="0" i="0" u="none" strike="noStrike" kern="1200" cap="none" spc="0" normalizeH="0" baseline="0" noProof="0" dirty="0">
                          <a:ln>
                            <a:noFill/>
                          </a:ln>
                          <a:solidFill>
                            <a:schemeClr val="tx1"/>
                          </a:solidFill>
                          <a:effectLst/>
                          <a:uLnTx/>
                          <a:uFillTx/>
                          <a:latin typeface="Tunga" panose="020B0502040204020203" pitchFamily="34" charset="0"/>
                          <a:ea typeface="+mn-ea"/>
                          <a:cs typeface="Tunga" panose="020B0502040204020203" pitchFamily="34" charset="0"/>
                        </a:rPr>
                        <a:t>5</a:t>
                      </a:r>
                    </a:p>
                  </a:txBody>
                  <a:tcPr>
                    <a:lnL>
                      <a:noFill/>
                    </a:lnL>
                    <a:lnR>
                      <a:noFill/>
                    </a:lnR>
                    <a:lnT>
                      <a:noFill/>
                    </a:lnT>
                    <a:lnB w="12700" cmpd="sng">
                      <a:noFill/>
                    </a:lnB>
                    <a:lnTlToBr w="12700" cmpd="sng">
                      <a:noFill/>
                      <a:prstDash val="solid"/>
                    </a:lnTlToBr>
                    <a:lnBlToTr w="12700" cmpd="sng">
                      <a:noFill/>
                      <a:prstDash val="solid"/>
                    </a:lnBlToTr>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nl-NL" sz="1000" b="0" i="0" u="none" strike="noStrike" kern="1200" cap="none" spc="0" normalizeH="0" baseline="0" noProof="0" dirty="0">
                          <a:ln>
                            <a:noFill/>
                          </a:ln>
                          <a:solidFill>
                            <a:schemeClr val="tx1"/>
                          </a:solidFill>
                          <a:effectLst/>
                          <a:uLnTx/>
                          <a:uFillTx/>
                          <a:latin typeface="Tunga" panose="020B0502040204020203" pitchFamily="34" charset="0"/>
                          <a:ea typeface="+mn-ea"/>
                          <a:cs typeface="Tunga" panose="020B0502040204020203" pitchFamily="34" charset="0"/>
                        </a:rPr>
                        <a:t>5</a:t>
                      </a:r>
                    </a:p>
                  </a:txBody>
                  <a:tcPr>
                    <a:lnL>
                      <a:noFill/>
                    </a:lnL>
                    <a:lnR>
                      <a:noFill/>
                    </a:lnR>
                    <a:lnT>
                      <a:noFill/>
                    </a:lnT>
                    <a:lnB w="12700" cmpd="sng">
                      <a:noFill/>
                    </a:lnB>
                    <a:lnTlToBr w="12700" cmpd="sng">
                      <a:noFill/>
                      <a:prstDash val="solid"/>
                    </a:lnTlToBr>
                    <a:lnBlToTr w="12700" cmpd="sng">
                      <a:noFill/>
                      <a:prstDash val="solid"/>
                    </a:lnBlToTr>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nl-NL" sz="1000" b="0" i="0" u="none" strike="noStrike" kern="1200" cap="none" spc="0" normalizeH="0" baseline="0" noProof="0" dirty="0">
                          <a:ln>
                            <a:noFill/>
                          </a:ln>
                          <a:solidFill>
                            <a:schemeClr val="tx1"/>
                          </a:solidFill>
                          <a:effectLst/>
                          <a:uLnTx/>
                          <a:uFillTx/>
                          <a:latin typeface="Tunga" panose="020B0502040204020203" pitchFamily="34" charset="0"/>
                          <a:ea typeface="+mn-ea"/>
                          <a:cs typeface="Tunga" panose="020B0502040204020203" pitchFamily="34" charset="0"/>
                        </a:rPr>
                        <a:t>5</a:t>
                      </a:r>
                    </a:p>
                  </a:txBody>
                  <a:tcPr>
                    <a:lnL>
                      <a:noFill/>
                    </a:lnL>
                    <a:lnR>
                      <a:noFill/>
                    </a:lnR>
                    <a:lnT>
                      <a:noFill/>
                    </a:lnT>
                    <a:lnB w="12700" cmpd="sng">
                      <a:noFill/>
                    </a:lnB>
                    <a:lnTlToBr w="12700" cmpd="sng">
                      <a:noFill/>
                      <a:prstDash val="solid"/>
                    </a:lnTlToBr>
                    <a:lnBlToTr w="12700" cmpd="sng">
                      <a:noFill/>
                      <a:prstDash val="solid"/>
                    </a:lnBlToTr>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nl-NL" sz="1000" b="0" i="0" u="none" strike="noStrike" kern="1200" cap="none" spc="0" normalizeH="0" baseline="0" noProof="0" dirty="0">
                          <a:ln>
                            <a:noFill/>
                          </a:ln>
                          <a:solidFill>
                            <a:schemeClr val="tx1"/>
                          </a:solidFill>
                          <a:effectLst/>
                          <a:uLnTx/>
                          <a:uFillTx/>
                          <a:latin typeface="Tunga" panose="020B0502040204020203" pitchFamily="34" charset="0"/>
                          <a:ea typeface="+mn-ea"/>
                          <a:cs typeface="Tunga" panose="020B0502040204020203" pitchFamily="34" charset="0"/>
                        </a:rPr>
                        <a:t>5</a:t>
                      </a:r>
                    </a:p>
                  </a:txBody>
                  <a:tcPr>
                    <a:lnL>
                      <a:noFill/>
                    </a:lnL>
                    <a:lnR>
                      <a:noFill/>
                    </a:lnR>
                    <a:lnT>
                      <a:noFill/>
                    </a:lnT>
                    <a:lnB w="12700" cmpd="sng">
                      <a:noFill/>
                    </a:lnB>
                    <a:lnTlToBr w="12700" cmpd="sng">
                      <a:noFill/>
                      <a:prstDash val="solid"/>
                    </a:lnTlToBr>
                    <a:lnBlToTr w="12700" cmpd="sng">
                      <a:noFill/>
                      <a:prstDash val="solid"/>
                    </a:lnBlToTr>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nl-NL" sz="1000" b="0" i="0" u="none" strike="noStrike" kern="1200" cap="none" spc="0" normalizeH="0" baseline="0" noProof="0">
                          <a:ln>
                            <a:noFill/>
                          </a:ln>
                          <a:solidFill>
                            <a:prstClr val="black"/>
                          </a:solidFill>
                          <a:effectLst/>
                          <a:uLnTx/>
                          <a:uFillTx/>
                          <a:latin typeface="Tunga" panose="020B0502040204020203" pitchFamily="34" charset="0"/>
                          <a:ea typeface="+mn-ea"/>
                          <a:cs typeface="Tunga" panose="020B0502040204020203" pitchFamily="34" charset="0"/>
                        </a:rPr>
                        <a:t>No</a:t>
                      </a:r>
                      <a:endParaRPr kumimoji="0" lang="nl-NL" sz="1000" b="0" i="0" u="none" strike="noStrike" kern="1200" cap="none" spc="0" normalizeH="0" baseline="0" noProof="0" dirty="0">
                        <a:ln>
                          <a:noFill/>
                        </a:ln>
                        <a:solidFill>
                          <a:prstClr val="black"/>
                        </a:solidFill>
                        <a:effectLst/>
                        <a:uLnTx/>
                        <a:uFillTx/>
                        <a:latin typeface="Tunga" panose="020B0502040204020203" pitchFamily="34" charset="0"/>
                        <a:ea typeface="+mn-ea"/>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tc>
                  <a:txBody>
                    <a:bodyPr/>
                    <a:lstStyle/>
                    <a:p>
                      <a:endParaRPr lang="nl-NL" sz="1000" i="0" dirty="0">
                        <a:solidFill>
                          <a:schemeClr val="tx1"/>
                        </a:solidFill>
                        <a:latin typeface="Tunga" panose="020B0502040204020203" pitchFamily="34" charset="0"/>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tc>
                  <a:txBody>
                    <a:bodyPr/>
                    <a:lstStyle/>
                    <a:p>
                      <a:endParaRPr lang="nl-NL" sz="1000" i="0" dirty="0">
                        <a:solidFill>
                          <a:schemeClr val="tx1"/>
                        </a:solidFill>
                        <a:latin typeface="Tunga" panose="020B0502040204020203" pitchFamily="34" charset="0"/>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290979">
                <a:tc>
                  <a:txBody>
                    <a:bodyPr/>
                    <a:lstStyle/>
                    <a:p>
                      <a:endParaRPr lang="nl-NL" dirty="0"/>
                    </a:p>
                  </a:txBody>
                  <a:tcPr marL="0" marR="0" marT="0" marB="0">
                    <a:lnL>
                      <a:noFill/>
                    </a:lnL>
                    <a:lnR>
                      <a:noFill/>
                    </a:lnR>
                    <a:lnT>
                      <a:noFill/>
                    </a:lnT>
                    <a:lnB w="12700" cmpd="sng">
                      <a:noFill/>
                    </a:lnB>
                    <a:lnTlToBr w="12700" cmpd="sng">
                      <a:noFill/>
                      <a:prstDash val="solid"/>
                    </a:lnTlToBr>
                    <a:lnBlToTr w="12700" cmpd="sng">
                      <a:noFill/>
                      <a:prstDash val="solid"/>
                    </a:lnBlToTr>
                  </a:tcPr>
                </a:tc>
                <a:tc>
                  <a:txBody>
                    <a:bodyPr/>
                    <a:lstStyle/>
                    <a:p>
                      <a:pPr algn="l" fontAlgn="t"/>
                      <a:r>
                        <a:rPr lang="nl-NL" sz="1100" b="0" i="0" u="none" strike="noStrike" dirty="0">
                          <a:solidFill>
                            <a:srgbClr val="000000"/>
                          </a:solidFill>
                          <a:effectLst/>
                          <a:latin typeface="Calibri" panose="020F0502020204030204" pitchFamily="34" charset="0"/>
                        </a:rPr>
                        <a:t>ZIM</a:t>
                      </a:r>
                    </a:p>
                  </a:txBody>
                  <a:tcPr marL="0" marR="0" marT="0" marB="0">
                    <a:lnL>
                      <a:noFill/>
                    </a:lnL>
                    <a:lnR>
                      <a:noFill/>
                    </a:lnR>
                    <a:lnT>
                      <a:noFill/>
                    </a:lnT>
                    <a:lnB w="12700" cmpd="sng">
                      <a:noFill/>
                    </a:lnB>
                    <a:lnTlToBr w="12700" cmpd="sng">
                      <a:noFill/>
                      <a:prstDash val="solid"/>
                    </a:lnTlToBr>
                    <a:lnBlToTr w="12700" cmpd="sng">
                      <a:noFill/>
                      <a:prstDash val="solid"/>
                    </a:lnBlToTr>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nl-NL" sz="1000" b="0" i="0" u="none" strike="noStrike" kern="1200" cap="none" spc="0" normalizeH="0" baseline="0" noProof="0" dirty="0">
                          <a:ln>
                            <a:noFill/>
                          </a:ln>
                          <a:solidFill>
                            <a:schemeClr val="tx1"/>
                          </a:solidFill>
                          <a:effectLst/>
                          <a:uLnTx/>
                          <a:uFillTx/>
                          <a:latin typeface="Tunga" panose="020B0502040204020203" pitchFamily="34" charset="0"/>
                          <a:ea typeface="+mn-ea"/>
                          <a:cs typeface="Tunga" panose="020B0502040204020203" pitchFamily="34" charset="0"/>
                        </a:rPr>
                        <a:t>3</a:t>
                      </a:r>
                    </a:p>
                  </a:txBody>
                  <a:tcPr>
                    <a:lnL>
                      <a:noFill/>
                    </a:lnL>
                    <a:lnR>
                      <a:noFill/>
                    </a:lnR>
                    <a:lnT>
                      <a:noFill/>
                    </a:lnT>
                    <a:lnB w="12700" cmpd="sng">
                      <a:noFill/>
                    </a:lnB>
                    <a:lnTlToBr w="12700" cmpd="sng">
                      <a:noFill/>
                      <a:prstDash val="solid"/>
                    </a:lnTlToBr>
                    <a:lnBlToTr w="12700" cmpd="sng">
                      <a:noFill/>
                      <a:prstDash val="solid"/>
                    </a:lnBlToTr>
                  </a:tcPr>
                </a:tc>
                <a:tc>
                  <a:txBody>
                    <a:bodyPr/>
                    <a:lstStyle/>
                    <a:p>
                      <a:r>
                        <a:rPr lang="nl-NL" sz="1000" i="0" dirty="0">
                          <a:solidFill>
                            <a:schemeClr val="tx1"/>
                          </a:solidFill>
                          <a:latin typeface="Tunga" panose="020B0502040204020203" pitchFamily="34" charset="0"/>
                          <a:cs typeface="Tunga" panose="020B0502040204020203" pitchFamily="34" charset="0"/>
                        </a:rPr>
                        <a:t>3</a:t>
                      </a:r>
                    </a:p>
                  </a:txBody>
                  <a:tcPr>
                    <a:lnL>
                      <a:noFill/>
                    </a:lnL>
                    <a:lnR>
                      <a:noFill/>
                    </a:lnR>
                    <a:lnT>
                      <a:noFill/>
                    </a:lnT>
                    <a:lnB w="12700" cmpd="sng">
                      <a:noFill/>
                    </a:lnB>
                    <a:lnTlToBr w="12700" cmpd="sng">
                      <a:noFill/>
                      <a:prstDash val="solid"/>
                    </a:lnTlToBr>
                    <a:lnBlToTr w="12700" cmpd="sng">
                      <a:noFill/>
                      <a:prstDash val="solid"/>
                    </a:lnBlToTr>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nl-NL" sz="1000" b="0" i="0" u="none" strike="noStrike" kern="1200" cap="none" spc="0" normalizeH="0" baseline="0" noProof="0" dirty="0">
                          <a:ln>
                            <a:noFill/>
                          </a:ln>
                          <a:solidFill>
                            <a:schemeClr val="tx1"/>
                          </a:solidFill>
                          <a:effectLst/>
                          <a:uLnTx/>
                          <a:uFillTx/>
                          <a:latin typeface="Tunga" panose="020B0502040204020203" pitchFamily="34" charset="0"/>
                          <a:ea typeface="+mn-ea"/>
                          <a:cs typeface="Tunga" panose="020B0502040204020203" pitchFamily="34" charset="0"/>
                        </a:rPr>
                        <a:t>5</a:t>
                      </a:r>
                    </a:p>
                  </a:txBody>
                  <a:tcPr>
                    <a:lnL>
                      <a:noFill/>
                    </a:lnL>
                    <a:lnR>
                      <a:noFill/>
                    </a:lnR>
                    <a:lnT>
                      <a:noFill/>
                    </a:lnT>
                    <a:lnB w="12700" cmpd="sng">
                      <a:noFill/>
                    </a:lnB>
                    <a:lnTlToBr w="12700" cmpd="sng">
                      <a:noFill/>
                      <a:prstDash val="solid"/>
                    </a:lnTlToBr>
                    <a:lnBlToTr w="12700" cmpd="sng">
                      <a:noFill/>
                      <a:prstDash val="solid"/>
                    </a:lnBlToTr>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nl-NL" sz="1000" b="0" i="0" u="none" strike="noStrike" kern="1200" cap="none" spc="0" normalizeH="0" baseline="0" noProof="0" dirty="0">
                          <a:ln>
                            <a:noFill/>
                          </a:ln>
                          <a:solidFill>
                            <a:schemeClr val="tx1"/>
                          </a:solidFill>
                          <a:effectLst/>
                          <a:uLnTx/>
                          <a:uFillTx/>
                          <a:latin typeface="Tunga" panose="020B0502040204020203" pitchFamily="34" charset="0"/>
                          <a:ea typeface="+mn-ea"/>
                          <a:cs typeface="Tunga" panose="020B0502040204020203" pitchFamily="34" charset="0"/>
                        </a:rPr>
                        <a:t>5</a:t>
                      </a:r>
                    </a:p>
                  </a:txBody>
                  <a:tcPr>
                    <a:lnL>
                      <a:noFill/>
                    </a:lnL>
                    <a:lnR>
                      <a:noFill/>
                    </a:lnR>
                    <a:lnT>
                      <a:noFill/>
                    </a:lnT>
                    <a:lnB w="12700" cmpd="sng">
                      <a:noFill/>
                    </a:lnB>
                    <a:lnTlToBr w="12700" cmpd="sng">
                      <a:noFill/>
                      <a:prstDash val="solid"/>
                    </a:lnTlToBr>
                    <a:lnBlToTr w="12700" cmpd="sng">
                      <a:noFill/>
                      <a:prstDash val="solid"/>
                    </a:lnBlToTr>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nl-NL" sz="1000" b="0" i="0" u="none" strike="noStrike" kern="1200" cap="none" spc="0" normalizeH="0" baseline="0" noProof="0" dirty="0">
                          <a:ln>
                            <a:noFill/>
                          </a:ln>
                          <a:solidFill>
                            <a:schemeClr val="tx1"/>
                          </a:solidFill>
                          <a:effectLst/>
                          <a:uLnTx/>
                          <a:uFillTx/>
                          <a:latin typeface="Tunga" panose="020B0502040204020203" pitchFamily="34" charset="0"/>
                          <a:ea typeface="+mn-ea"/>
                          <a:cs typeface="Tunga" panose="020B0502040204020203" pitchFamily="34" charset="0"/>
                        </a:rPr>
                        <a:t>5</a:t>
                      </a:r>
                    </a:p>
                  </a:txBody>
                  <a:tcPr>
                    <a:lnL>
                      <a:noFill/>
                    </a:lnL>
                    <a:lnR>
                      <a:noFill/>
                    </a:lnR>
                    <a:lnT>
                      <a:noFill/>
                    </a:lnT>
                    <a:lnB w="12700" cmpd="sng">
                      <a:noFill/>
                    </a:lnB>
                    <a:lnTlToBr w="12700" cmpd="sng">
                      <a:noFill/>
                      <a:prstDash val="solid"/>
                    </a:lnTlToBr>
                    <a:lnBlToTr w="12700" cmpd="sng">
                      <a:noFill/>
                      <a:prstDash val="solid"/>
                    </a:lnBlToTr>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nl-NL" sz="1000" b="0" i="0" u="none" strike="noStrike" kern="1200" cap="none" spc="0" normalizeH="0" baseline="0" noProof="0" dirty="0">
                          <a:ln>
                            <a:noFill/>
                          </a:ln>
                          <a:solidFill>
                            <a:schemeClr val="tx1"/>
                          </a:solidFill>
                          <a:effectLst/>
                          <a:uLnTx/>
                          <a:uFillTx/>
                          <a:latin typeface="Tunga" panose="020B0502040204020203" pitchFamily="34" charset="0"/>
                          <a:ea typeface="+mn-ea"/>
                          <a:cs typeface="Tunga" panose="020B0502040204020203" pitchFamily="34" charset="0"/>
                        </a:rPr>
                        <a:t>5</a:t>
                      </a:r>
                    </a:p>
                  </a:txBody>
                  <a:tcPr>
                    <a:lnL>
                      <a:noFill/>
                    </a:lnL>
                    <a:lnR>
                      <a:noFill/>
                    </a:lnR>
                    <a:lnT>
                      <a:noFill/>
                    </a:lnT>
                    <a:lnB w="12700" cmpd="sng">
                      <a:noFill/>
                    </a:lnB>
                    <a:lnTlToBr w="12700" cmpd="sng">
                      <a:noFill/>
                      <a:prstDash val="solid"/>
                    </a:lnTlToBr>
                    <a:lnBlToTr w="12700" cmpd="sng">
                      <a:noFill/>
                      <a:prstDash val="solid"/>
                    </a:lnBlToTr>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nl-NL" sz="1000" b="0" i="0" u="none" strike="noStrike" kern="1200" cap="none" spc="0" normalizeH="0" baseline="0" noProof="0">
                          <a:ln>
                            <a:noFill/>
                          </a:ln>
                          <a:solidFill>
                            <a:prstClr val="black"/>
                          </a:solidFill>
                          <a:effectLst/>
                          <a:uLnTx/>
                          <a:uFillTx/>
                          <a:latin typeface="Tunga" panose="020B0502040204020203" pitchFamily="34" charset="0"/>
                          <a:ea typeface="+mn-ea"/>
                          <a:cs typeface="Tunga" panose="020B0502040204020203" pitchFamily="34" charset="0"/>
                        </a:rPr>
                        <a:t>No</a:t>
                      </a:r>
                      <a:endParaRPr kumimoji="0" lang="nl-NL" sz="1000" b="0" i="0" u="none" strike="noStrike" kern="1200" cap="none" spc="0" normalizeH="0" baseline="0" noProof="0" dirty="0">
                        <a:ln>
                          <a:noFill/>
                        </a:ln>
                        <a:solidFill>
                          <a:prstClr val="black"/>
                        </a:solidFill>
                        <a:effectLst/>
                        <a:uLnTx/>
                        <a:uFillTx/>
                        <a:latin typeface="Tunga" panose="020B0502040204020203" pitchFamily="34" charset="0"/>
                        <a:ea typeface="+mn-ea"/>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tc>
                  <a:txBody>
                    <a:bodyPr/>
                    <a:lstStyle/>
                    <a:p>
                      <a:endParaRPr lang="nl-NL" sz="1000" i="0" dirty="0">
                        <a:solidFill>
                          <a:schemeClr val="tx1"/>
                        </a:solidFill>
                        <a:latin typeface="Tunga" panose="020B0502040204020203" pitchFamily="34" charset="0"/>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tc>
                  <a:txBody>
                    <a:bodyPr/>
                    <a:lstStyle/>
                    <a:p>
                      <a:endParaRPr lang="nl-NL" sz="1000" i="0" dirty="0">
                        <a:solidFill>
                          <a:schemeClr val="tx1"/>
                        </a:solidFill>
                        <a:latin typeface="Tunga" panose="020B0502040204020203" pitchFamily="34" charset="0"/>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401745415"/>
                  </a:ext>
                </a:extLst>
              </a:tr>
              <a:tr h="290979">
                <a:tc>
                  <a:txBody>
                    <a:bodyPr/>
                    <a:lstStyle/>
                    <a:p>
                      <a:endParaRPr lang="nl-NL" dirty="0"/>
                    </a:p>
                  </a:txBody>
                  <a:tcPr marL="0" marR="0" marT="0" marB="0">
                    <a:lnL>
                      <a:noFill/>
                    </a:lnL>
                    <a:lnR>
                      <a:noFill/>
                    </a:lnR>
                    <a:lnT>
                      <a:noFill/>
                    </a:lnT>
                    <a:lnB w="12700" cmpd="sng">
                      <a:noFill/>
                    </a:lnB>
                    <a:lnTlToBr w="12700" cmpd="sng">
                      <a:noFill/>
                      <a:prstDash val="solid"/>
                    </a:lnTlToBr>
                    <a:lnBlToTr w="12700" cmpd="sng">
                      <a:noFill/>
                      <a:prstDash val="solid"/>
                    </a:lnBlToTr>
                  </a:tcPr>
                </a:tc>
                <a:tc>
                  <a:txBody>
                    <a:bodyPr/>
                    <a:lstStyle/>
                    <a:p>
                      <a:pPr algn="l" fontAlgn="t"/>
                      <a:endParaRPr lang="nl-NL" sz="1100" b="0" i="0" u="none" strike="noStrike" dirty="0">
                        <a:solidFill>
                          <a:srgbClr val="000000"/>
                        </a:solidFill>
                        <a:effectLst/>
                        <a:latin typeface="Calibri" panose="020F0502020204030204" pitchFamily="34" charset="0"/>
                      </a:endParaRPr>
                    </a:p>
                  </a:txBody>
                  <a:tcPr marL="0" marR="0" marT="0" marB="0">
                    <a:lnL>
                      <a:noFill/>
                    </a:lnL>
                    <a:lnR>
                      <a:noFill/>
                    </a:lnR>
                    <a:lnT>
                      <a:noFill/>
                    </a:lnT>
                    <a:lnB w="12700" cmpd="sng">
                      <a:noFill/>
                    </a:lnB>
                    <a:lnTlToBr w="12700" cmpd="sng">
                      <a:noFill/>
                      <a:prstDash val="solid"/>
                    </a:lnTlToBr>
                    <a:lnBlToTr w="12700" cmpd="sng">
                      <a:noFill/>
                      <a:prstDash val="solid"/>
                    </a:lnBlToTr>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nl-NL" sz="1000" b="0" i="0" u="none" strike="noStrike" kern="1200" cap="none" spc="0" normalizeH="0" baseline="0" noProof="0" dirty="0">
                        <a:ln>
                          <a:noFill/>
                        </a:ln>
                        <a:solidFill>
                          <a:schemeClr val="tx1"/>
                        </a:solidFill>
                        <a:effectLst/>
                        <a:uLnTx/>
                        <a:uFillTx/>
                        <a:latin typeface="Tunga" panose="020B0502040204020203" pitchFamily="34" charset="0"/>
                        <a:ea typeface="+mn-ea"/>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tc>
                  <a:txBody>
                    <a:bodyPr/>
                    <a:lstStyle/>
                    <a:p>
                      <a:endParaRPr lang="nl-NL" sz="1000" i="0" dirty="0">
                        <a:solidFill>
                          <a:schemeClr val="tx1"/>
                        </a:solidFill>
                        <a:latin typeface="Tunga" panose="020B0502040204020203" pitchFamily="34" charset="0"/>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nl-NL" sz="1000" b="0" i="0" u="none" strike="noStrike" kern="1200" cap="none" spc="0" normalizeH="0" baseline="0" noProof="0" dirty="0">
                        <a:ln>
                          <a:noFill/>
                        </a:ln>
                        <a:solidFill>
                          <a:schemeClr val="tx1"/>
                        </a:solidFill>
                        <a:effectLst/>
                        <a:uLnTx/>
                        <a:uFillTx/>
                        <a:latin typeface="Tunga" panose="020B0502040204020203" pitchFamily="34" charset="0"/>
                        <a:ea typeface="+mn-ea"/>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nl-NL" sz="1000" b="0" i="0" u="none" strike="noStrike" kern="1200" cap="none" spc="0" normalizeH="0" baseline="0" noProof="0" dirty="0">
                        <a:ln>
                          <a:noFill/>
                        </a:ln>
                        <a:solidFill>
                          <a:schemeClr val="tx1"/>
                        </a:solidFill>
                        <a:effectLst/>
                        <a:uLnTx/>
                        <a:uFillTx/>
                        <a:latin typeface="Tunga" panose="020B0502040204020203" pitchFamily="34" charset="0"/>
                        <a:ea typeface="+mn-ea"/>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nl-NL" sz="1000" b="0" i="0" u="none" strike="noStrike" kern="1200" cap="none" spc="0" normalizeH="0" baseline="0" noProof="0" dirty="0">
                        <a:ln>
                          <a:noFill/>
                        </a:ln>
                        <a:solidFill>
                          <a:schemeClr val="tx1"/>
                        </a:solidFill>
                        <a:effectLst/>
                        <a:uLnTx/>
                        <a:uFillTx/>
                        <a:latin typeface="Tunga" panose="020B0502040204020203" pitchFamily="34" charset="0"/>
                        <a:ea typeface="+mn-ea"/>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nl-NL" sz="1000" b="0" i="0" u="none" strike="noStrike" kern="1200" cap="none" spc="0" normalizeH="0" baseline="0" noProof="0" dirty="0">
                        <a:ln>
                          <a:noFill/>
                        </a:ln>
                        <a:solidFill>
                          <a:schemeClr val="tx1"/>
                        </a:solidFill>
                        <a:effectLst/>
                        <a:uLnTx/>
                        <a:uFillTx/>
                        <a:latin typeface="Tunga" panose="020B0502040204020203" pitchFamily="34" charset="0"/>
                        <a:ea typeface="+mn-ea"/>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nl-NL" sz="1000" b="0" i="0" u="none" strike="noStrike" kern="1200" cap="none" spc="0" normalizeH="0" baseline="0" noProof="0" dirty="0">
                        <a:ln>
                          <a:noFill/>
                        </a:ln>
                        <a:solidFill>
                          <a:prstClr val="black"/>
                        </a:solidFill>
                        <a:effectLst/>
                        <a:uLnTx/>
                        <a:uFillTx/>
                        <a:latin typeface="Tunga" panose="020B0502040204020203" pitchFamily="34" charset="0"/>
                        <a:ea typeface="+mn-ea"/>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tc>
                  <a:txBody>
                    <a:bodyPr/>
                    <a:lstStyle/>
                    <a:p>
                      <a:endParaRPr lang="nl-NL" sz="1000" i="0" dirty="0">
                        <a:solidFill>
                          <a:schemeClr val="tx1"/>
                        </a:solidFill>
                        <a:latin typeface="Tunga" panose="020B0502040204020203" pitchFamily="34" charset="0"/>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tc>
                  <a:txBody>
                    <a:bodyPr/>
                    <a:lstStyle/>
                    <a:p>
                      <a:endParaRPr lang="nl-NL" sz="1000" i="0" dirty="0">
                        <a:solidFill>
                          <a:schemeClr val="tx1"/>
                        </a:solidFill>
                        <a:latin typeface="Tunga" panose="020B0502040204020203" pitchFamily="34" charset="0"/>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1490536927"/>
                  </a:ext>
                </a:extLst>
              </a:tr>
              <a:tr h="290979">
                <a:tc>
                  <a:txBody>
                    <a:bodyPr/>
                    <a:lstStyle/>
                    <a:p>
                      <a:endParaRPr lang="nl-NL" dirty="0"/>
                    </a:p>
                  </a:txBody>
                  <a:tcPr marL="0" marR="0" marT="0" marB="0">
                    <a:lnL>
                      <a:noFill/>
                    </a:lnL>
                    <a:lnR>
                      <a:noFill/>
                    </a:lnR>
                    <a:lnT>
                      <a:noFill/>
                    </a:lnT>
                    <a:lnB w="12700" cmpd="sng">
                      <a:noFill/>
                    </a:lnB>
                    <a:lnTlToBr w="12700" cmpd="sng">
                      <a:noFill/>
                      <a:prstDash val="solid"/>
                    </a:lnTlToBr>
                    <a:lnBlToTr w="12700" cmpd="sng">
                      <a:noFill/>
                      <a:prstDash val="solid"/>
                    </a:lnBlToTr>
                  </a:tcPr>
                </a:tc>
                <a:tc>
                  <a:txBody>
                    <a:bodyPr/>
                    <a:lstStyle/>
                    <a:p>
                      <a:pPr algn="l" fontAlgn="t"/>
                      <a:endParaRPr lang="nl-NL" sz="1100" b="0" i="0" u="none" strike="noStrike" dirty="0">
                        <a:solidFill>
                          <a:srgbClr val="000000"/>
                        </a:solidFill>
                        <a:effectLst/>
                        <a:latin typeface="Calibri" panose="020F0502020204030204" pitchFamily="34" charset="0"/>
                      </a:endParaRPr>
                    </a:p>
                  </a:txBody>
                  <a:tcPr marL="0" marR="0" marT="0" marB="0">
                    <a:lnL>
                      <a:noFill/>
                    </a:lnL>
                    <a:lnR>
                      <a:noFill/>
                    </a:lnR>
                    <a:lnT>
                      <a:noFill/>
                    </a:lnT>
                    <a:lnB w="12700" cmpd="sng">
                      <a:noFill/>
                    </a:lnB>
                    <a:lnTlToBr w="12700" cmpd="sng">
                      <a:noFill/>
                      <a:prstDash val="solid"/>
                    </a:lnTlToBr>
                    <a:lnBlToTr w="12700" cmpd="sng">
                      <a:noFill/>
                      <a:prstDash val="solid"/>
                    </a:lnBlToTr>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nl-NL" sz="1000" b="0" i="0" u="none" strike="noStrike" kern="1200" cap="none" spc="0" normalizeH="0" baseline="0" noProof="0" dirty="0">
                        <a:ln>
                          <a:noFill/>
                        </a:ln>
                        <a:solidFill>
                          <a:schemeClr val="tx1"/>
                        </a:solidFill>
                        <a:effectLst/>
                        <a:uLnTx/>
                        <a:uFillTx/>
                        <a:latin typeface="Tunga" panose="020B0502040204020203" pitchFamily="34" charset="0"/>
                        <a:ea typeface="+mn-ea"/>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tc>
                  <a:txBody>
                    <a:bodyPr/>
                    <a:lstStyle/>
                    <a:p>
                      <a:endParaRPr lang="nl-NL" sz="1000" i="0" dirty="0">
                        <a:solidFill>
                          <a:schemeClr val="tx1"/>
                        </a:solidFill>
                        <a:latin typeface="Tunga" panose="020B0502040204020203" pitchFamily="34" charset="0"/>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nl-NL" sz="1000" b="0" i="0" u="none" strike="noStrike" kern="1200" cap="none" spc="0" normalizeH="0" baseline="0" noProof="0" dirty="0">
                        <a:ln>
                          <a:noFill/>
                        </a:ln>
                        <a:solidFill>
                          <a:schemeClr val="tx1"/>
                        </a:solidFill>
                        <a:effectLst/>
                        <a:uLnTx/>
                        <a:uFillTx/>
                        <a:latin typeface="Tunga" panose="020B0502040204020203" pitchFamily="34" charset="0"/>
                        <a:ea typeface="+mn-ea"/>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nl-NL" sz="1000" b="0" i="0" u="none" strike="noStrike" kern="1200" cap="none" spc="0" normalizeH="0" baseline="0" noProof="0" dirty="0">
                        <a:ln>
                          <a:noFill/>
                        </a:ln>
                        <a:solidFill>
                          <a:schemeClr val="tx1"/>
                        </a:solidFill>
                        <a:effectLst/>
                        <a:uLnTx/>
                        <a:uFillTx/>
                        <a:latin typeface="Tunga" panose="020B0502040204020203" pitchFamily="34" charset="0"/>
                        <a:ea typeface="+mn-ea"/>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nl-NL" sz="1000" b="0" i="0" u="none" strike="noStrike" kern="1200" cap="none" spc="0" normalizeH="0" baseline="0" noProof="0" dirty="0">
                        <a:ln>
                          <a:noFill/>
                        </a:ln>
                        <a:solidFill>
                          <a:schemeClr val="tx1"/>
                        </a:solidFill>
                        <a:effectLst/>
                        <a:uLnTx/>
                        <a:uFillTx/>
                        <a:latin typeface="Tunga" panose="020B0502040204020203" pitchFamily="34" charset="0"/>
                        <a:ea typeface="+mn-ea"/>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nl-NL" sz="1000" b="0" i="0" u="none" strike="noStrike" kern="1200" cap="none" spc="0" normalizeH="0" baseline="0" noProof="0" dirty="0">
                        <a:ln>
                          <a:noFill/>
                        </a:ln>
                        <a:solidFill>
                          <a:schemeClr val="tx1"/>
                        </a:solidFill>
                        <a:effectLst/>
                        <a:uLnTx/>
                        <a:uFillTx/>
                        <a:latin typeface="Tunga" panose="020B0502040204020203" pitchFamily="34" charset="0"/>
                        <a:ea typeface="+mn-ea"/>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nl-NL" sz="1000" b="0" i="0" u="none" strike="noStrike" kern="1200" cap="none" spc="0" normalizeH="0" baseline="0" noProof="0" dirty="0">
                        <a:ln>
                          <a:noFill/>
                        </a:ln>
                        <a:solidFill>
                          <a:prstClr val="black"/>
                        </a:solidFill>
                        <a:effectLst/>
                        <a:uLnTx/>
                        <a:uFillTx/>
                        <a:latin typeface="Tunga" panose="020B0502040204020203" pitchFamily="34" charset="0"/>
                        <a:ea typeface="+mn-ea"/>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tc>
                  <a:txBody>
                    <a:bodyPr/>
                    <a:lstStyle/>
                    <a:p>
                      <a:endParaRPr lang="nl-NL" sz="1000" i="0" dirty="0">
                        <a:solidFill>
                          <a:schemeClr val="tx1"/>
                        </a:solidFill>
                        <a:latin typeface="Tunga" panose="020B0502040204020203" pitchFamily="34" charset="0"/>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tc>
                  <a:txBody>
                    <a:bodyPr/>
                    <a:lstStyle/>
                    <a:p>
                      <a:endParaRPr lang="nl-NL" sz="1000" i="0" dirty="0">
                        <a:solidFill>
                          <a:schemeClr val="tx1"/>
                        </a:solidFill>
                        <a:latin typeface="Tunga" panose="020B0502040204020203" pitchFamily="34" charset="0"/>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1118260733"/>
                  </a:ext>
                </a:extLst>
              </a:tr>
              <a:tr h="290979">
                <a:tc>
                  <a:txBody>
                    <a:bodyPr/>
                    <a:lstStyle/>
                    <a:p>
                      <a:endParaRPr lang="nl-NL" dirty="0"/>
                    </a:p>
                  </a:txBody>
                  <a:tcPr marL="0" marR="0" marT="0" marB="0">
                    <a:lnL>
                      <a:noFill/>
                    </a:lnL>
                    <a:lnR>
                      <a:noFill/>
                    </a:lnR>
                    <a:lnT>
                      <a:noFill/>
                    </a:lnT>
                    <a:lnB w="12700" cmpd="sng">
                      <a:noFill/>
                    </a:lnB>
                    <a:lnTlToBr w="12700" cmpd="sng">
                      <a:noFill/>
                      <a:prstDash val="solid"/>
                    </a:lnTlToBr>
                    <a:lnBlToTr w="12700" cmpd="sng">
                      <a:noFill/>
                      <a:prstDash val="solid"/>
                    </a:lnBlToTr>
                  </a:tcPr>
                </a:tc>
                <a:tc>
                  <a:txBody>
                    <a:bodyPr/>
                    <a:lstStyle/>
                    <a:p>
                      <a:pPr algn="l" fontAlgn="t"/>
                      <a:endParaRPr lang="nl-NL" sz="1100" b="0" i="0" u="none" strike="noStrike" dirty="0">
                        <a:solidFill>
                          <a:srgbClr val="000000"/>
                        </a:solidFill>
                        <a:effectLst/>
                        <a:latin typeface="Calibri" panose="020F0502020204030204" pitchFamily="34" charset="0"/>
                      </a:endParaRPr>
                    </a:p>
                  </a:txBody>
                  <a:tcPr marL="0" marR="0" marT="0" marB="0">
                    <a:lnL>
                      <a:noFill/>
                    </a:lnL>
                    <a:lnR>
                      <a:noFill/>
                    </a:lnR>
                    <a:lnT>
                      <a:noFill/>
                    </a:lnT>
                    <a:lnB w="12700" cmpd="sng">
                      <a:noFill/>
                    </a:lnB>
                    <a:lnTlToBr w="12700" cmpd="sng">
                      <a:noFill/>
                      <a:prstDash val="solid"/>
                    </a:lnTlToBr>
                    <a:lnBlToTr w="12700" cmpd="sng">
                      <a:noFill/>
                      <a:prstDash val="solid"/>
                    </a:lnBlToTr>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nl-NL" sz="1000" b="0" i="0" u="none" strike="noStrike" kern="1200" cap="none" spc="0" normalizeH="0" baseline="0" noProof="0" dirty="0">
                        <a:ln>
                          <a:noFill/>
                        </a:ln>
                        <a:solidFill>
                          <a:schemeClr val="tx1"/>
                        </a:solidFill>
                        <a:effectLst/>
                        <a:uLnTx/>
                        <a:uFillTx/>
                        <a:latin typeface="Tunga" panose="020B0502040204020203" pitchFamily="34" charset="0"/>
                        <a:ea typeface="+mn-ea"/>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tc>
                  <a:txBody>
                    <a:bodyPr/>
                    <a:lstStyle/>
                    <a:p>
                      <a:endParaRPr lang="nl-NL" sz="1000" i="0" dirty="0">
                        <a:solidFill>
                          <a:schemeClr val="tx1"/>
                        </a:solidFill>
                        <a:latin typeface="Tunga" panose="020B0502040204020203" pitchFamily="34" charset="0"/>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nl-NL" sz="1000" b="0" i="0" u="none" strike="noStrike" kern="1200" cap="none" spc="0" normalizeH="0" baseline="0" noProof="0" dirty="0">
                        <a:ln>
                          <a:noFill/>
                        </a:ln>
                        <a:solidFill>
                          <a:schemeClr val="tx1"/>
                        </a:solidFill>
                        <a:effectLst/>
                        <a:uLnTx/>
                        <a:uFillTx/>
                        <a:latin typeface="Tunga" panose="020B0502040204020203" pitchFamily="34" charset="0"/>
                        <a:ea typeface="+mn-ea"/>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nl-NL" sz="1000" b="0" i="0" u="none" strike="noStrike" kern="1200" cap="none" spc="0" normalizeH="0" baseline="0" noProof="0" dirty="0">
                        <a:ln>
                          <a:noFill/>
                        </a:ln>
                        <a:solidFill>
                          <a:schemeClr val="tx1"/>
                        </a:solidFill>
                        <a:effectLst/>
                        <a:uLnTx/>
                        <a:uFillTx/>
                        <a:latin typeface="Tunga" panose="020B0502040204020203" pitchFamily="34" charset="0"/>
                        <a:ea typeface="+mn-ea"/>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nl-NL" sz="1000" b="0" i="0" u="none" strike="noStrike" kern="1200" cap="none" spc="0" normalizeH="0" baseline="0" noProof="0" dirty="0">
                        <a:ln>
                          <a:noFill/>
                        </a:ln>
                        <a:solidFill>
                          <a:schemeClr val="tx1"/>
                        </a:solidFill>
                        <a:effectLst/>
                        <a:uLnTx/>
                        <a:uFillTx/>
                        <a:latin typeface="Tunga" panose="020B0502040204020203" pitchFamily="34" charset="0"/>
                        <a:ea typeface="+mn-ea"/>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nl-NL" sz="1000" b="0" i="0" u="none" strike="noStrike" kern="1200" cap="none" spc="0" normalizeH="0" baseline="0" noProof="0" dirty="0">
                        <a:ln>
                          <a:noFill/>
                        </a:ln>
                        <a:solidFill>
                          <a:schemeClr val="tx1"/>
                        </a:solidFill>
                        <a:effectLst/>
                        <a:uLnTx/>
                        <a:uFillTx/>
                        <a:latin typeface="Tunga" panose="020B0502040204020203" pitchFamily="34" charset="0"/>
                        <a:ea typeface="+mn-ea"/>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nl-NL" sz="1000" b="0" i="0" u="none" strike="noStrike" kern="1200" cap="none" spc="0" normalizeH="0" baseline="0" noProof="0" dirty="0">
                        <a:ln>
                          <a:noFill/>
                        </a:ln>
                        <a:solidFill>
                          <a:prstClr val="black"/>
                        </a:solidFill>
                        <a:effectLst/>
                        <a:uLnTx/>
                        <a:uFillTx/>
                        <a:latin typeface="Tunga" panose="020B0502040204020203" pitchFamily="34" charset="0"/>
                        <a:ea typeface="+mn-ea"/>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tc>
                  <a:txBody>
                    <a:bodyPr/>
                    <a:lstStyle/>
                    <a:p>
                      <a:endParaRPr lang="nl-NL" sz="1000" i="0" dirty="0">
                        <a:solidFill>
                          <a:schemeClr val="tx1"/>
                        </a:solidFill>
                        <a:latin typeface="Tunga" panose="020B0502040204020203" pitchFamily="34" charset="0"/>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tc>
                  <a:txBody>
                    <a:bodyPr/>
                    <a:lstStyle/>
                    <a:p>
                      <a:endParaRPr lang="nl-NL" sz="1000" i="0" dirty="0">
                        <a:solidFill>
                          <a:schemeClr val="tx1"/>
                        </a:solidFill>
                        <a:latin typeface="Tunga" panose="020B0502040204020203" pitchFamily="34" charset="0"/>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1520971172"/>
                  </a:ext>
                </a:extLst>
              </a:tr>
              <a:tr h="290979">
                <a:tc>
                  <a:txBody>
                    <a:bodyPr/>
                    <a:lstStyle/>
                    <a:p>
                      <a:endParaRPr lang="nl-NL" dirty="0"/>
                    </a:p>
                  </a:txBody>
                  <a:tcPr marL="0" marR="0" marT="0" marB="0">
                    <a:lnL>
                      <a:noFill/>
                    </a:lnL>
                    <a:lnR>
                      <a:noFill/>
                    </a:lnR>
                    <a:lnT>
                      <a:noFill/>
                    </a:lnT>
                    <a:lnB w="12700" cmpd="sng">
                      <a:noFill/>
                    </a:lnB>
                    <a:lnTlToBr w="12700" cmpd="sng">
                      <a:noFill/>
                      <a:prstDash val="solid"/>
                    </a:lnTlToBr>
                    <a:lnBlToTr w="12700" cmpd="sng">
                      <a:noFill/>
                      <a:prstDash val="solid"/>
                    </a:lnBlToTr>
                  </a:tcPr>
                </a:tc>
                <a:tc>
                  <a:txBody>
                    <a:bodyPr/>
                    <a:lstStyle/>
                    <a:p>
                      <a:pPr algn="l" fontAlgn="t"/>
                      <a:endParaRPr lang="nl-NL" sz="1100" b="0" i="0" u="none" strike="noStrike" dirty="0">
                        <a:solidFill>
                          <a:srgbClr val="000000"/>
                        </a:solidFill>
                        <a:effectLst/>
                        <a:latin typeface="Calibri" panose="020F0502020204030204" pitchFamily="34" charset="0"/>
                      </a:endParaRPr>
                    </a:p>
                  </a:txBody>
                  <a:tcPr marL="0" marR="0" marT="0" marB="0">
                    <a:lnL>
                      <a:noFill/>
                    </a:lnL>
                    <a:lnR>
                      <a:noFill/>
                    </a:lnR>
                    <a:lnT>
                      <a:noFill/>
                    </a:lnT>
                    <a:lnB w="12700" cmpd="sng">
                      <a:noFill/>
                    </a:lnB>
                    <a:lnTlToBr w="12700" cmpd="sng">
                      <a:noFill/>
                      <a:prstDash val="solid"/>
                    </a:lnTlToBr>
                    <a:lnBlToTr w="12700" cmpd="sng">
                      <a:noFill/>
                      <a:prstDash val="solid"/>
                    </a:lnBlToTr>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nl-NL" sz="1000" b="0" i="0" u="none" strike="noStrike" kern="1200" cap="none" spc="0" normalizeH="0" baseline="0" noProof="0" dirty="0">
                        <a:ln>
                          <a:noFill/>
                        </a:ln>
                        <a:solidFill>
                          <a:schemeClr val="tx1"/>
                        </a:solidFill>
                        <a:effectLst/>
                        <a:uLnTx/>
                        <a:uFillTx/>
                        <a:latin typeface="Tunga" panose="020B0502040204020203" pitchFamily="34" charset="0"/>
                        <a:ea typeface="+mn-ea"/>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tc>
                  <a:txBody>
                    <a:bodyPr/>
                    <a:lstStyle/>
                    <a:p>
                      <a:endParaRPr lang="nl-NL" sz="1000" i="0" dirty="0">
                        <a:solidFill>
                          <a:schemeClr val="tx1"/>
                        </a:solidFill>
                        <a:latin typeface="Tunga" panose="020B0502040204020203" pitchFamily="34" charset="0"/>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nl-NL" sz="1000" b="0" i="0" u="none" strike="noStrike" kern="1200" cap="none" spc="0" normalizeH="0" baseline="0" noProof="0" dirty="0">
                        <a:ln>
                          <a:noFill/>
                        </a:ln>
                        <a:solidFill>
                          <a:schemeClr val="tx1"/>
                        </a:solidFill>
                        <a:effectLst/>
                        <a:uLnTx/>
                        <a:uFillTx/>
                        <a:latin typeface="Tunga" panose="020B0502040204020203" pitchFamily="34" charset="0"/>
                        <a:ea typeface="+mn-ea"/>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nl-NL" sz="1000" b="0" i="0" u="none" strike="noStrike" kern="1200" cap="none" spc="0" normalizeH="0" baseline="0" noProof="0" dirty="0">
                        <a:ln>
                          <a:noFill/>
                        </a:ln>
                        <a:solidFill>
                          <a:schemeClr val="tx1"/>
                        </a:solidFill>
                        <a:effectLst/>
                        <a:uLnTx/>
                        <a:uFillTx/>
                        <a:latin typeface="Tunga" panose="020B0502040204020203" pitchFamily="34" charset="0"/>
                        <a:ea typeface="+mn-ea"/>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nl-NL" sz="1000" b="0" i="0" u="none" strike="noStrike" kern="1200" cap="none" spc="0" normalizeH="0" baseline="0" noProof="0" dirty="0">
                        <a:ln>
                          <a:noFill/>
                        </a:ln>
                        <a:solidFill>
                          <a:schemeClr val="tx1"/>
                        </a:solidFill>
                        <a:effectLst/>
                        <a:uLnTx/>
                        <a:uFillTx/>
                        <a:latin typeface="Tunga" panose="020B0502040204020203" pitchFamily="34" charset="0"/>
                        <a:ea typeface="+mn-ea"/>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nl-NL" sz="1000" b="0" i="0" u="none" strike="noStrike" kern="1200" cap="none" spc="0" normalizeH="0" baseline="0" noProof="0" dirty="0">
                        <a:ln>
                          <a:noFill/>
                        </a:ln>
                        <a:solidFill>
                          <a:schemeClr val="tx1"/>
                        </a:solidFill>
                        <a:effectLst/>
                        <a:uLnTx/>
                        <a:uFillTx/>
                        <a:latin typeface="Tunga" panose="020B0502040204020203" pitchFamily="34" charset="0"/>
                        <a:ea typeface="+mn-ea"/>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nl-NL" sz="1000" b="0" i="0" u="none" strike="noStrike" kern="1200" cap="none" spc="0" normalizeH="0" baseline="0" noProof="0" dirty="0">
                        <a:ln>
                          <a:noFill/>
                        </a:ln>
                        <a:solidFill>
                          <a:prstClr val="black"/>
                        </a:solidFill>
                        <a:effectLst/>
                        <a:uLnTx/>
                        <a:uFillTx/>
                        <a:latin typeface="Tunga" panose="020B0502040204020203" pitchFamily="34" charset="0"/>
                        <a:ea typeface="+mn-ea"/>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tc>
                  <a:txBody>
                    <a:bodyPr/>
                    <a:lstStyle/>
                    <a:p>
                      <a:endParaRPr lang="nl-NL" sz="1000" i="0" dirty="0">
                        <a:solidFill>
                          <a:schemeClr val="tx1"/>
                        </a:solidFill>
                        <a:latin typeface="Tunga" panose="020B0502040204020203" pitchFamily="34" charset="0"/>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tc>
                  <a:txBody>
                    <a:bodyPr/>
                    <a:lstStyle/>
                    <a:p>
                      <a:endParaRPr lang="nl-NL" sz="1000" i="0" dirty="0">
                        <a:solidFill>
                          <a:schemeClr val="tx1"/>
                        </a:solidFill>
                        <a:latin typeface="Tunga" panose="020B0502040204020203" pitchFamily="34" charset="0"/>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1969266291"/>
                  </a:ext>
                </a:extLst>
              </a:tr>
              <a:tr h="290979">
                <a:tc>
                  <a:txBody>
                    <a:bodyPr/>
                    <a:lstStyle/>
                    <a:p>
                      <a:endParaRPr lang="nl-NL" dirty="0"/>
                    </a:p>
                  </a:txBody>
                  <a:tcPr marL="0" marR="0" marT="0" marB="0">
                    <a:lnL>
                      <a:noFill/>
                    </a:lnL>
                    <a:lnR>
                      <a:noFill/>
                    </a:lnR>
                    <a:lnT>
                      <a:noFill/>
                    </a:lnT>
                    <a:lnB w="12700" cmpd="sng">
                      <a:noFill/>
                    </a:lnB>
                    <a:lnTlToBr w="12700" cmpd="sng">
                      <a:noFill/>
                      <a:prstDash val="solid"/>
                    </a:lnTlToBr>
                    <a:lnBlToTr w="12700" cmpd="sng">
                      <a:noFill/>
                      <a:prstDash val="solid"/>
                    </a:lnBlToTr>
                  </a:tcPr>
                </a:tc>
                <a:tc>
                  <a:txBody>
                    <a:bodyPr/>
                    <a:lstStyle/>
                    <a:p>
                      <a:pPr algn="l" fontAlgn="t"/>
                      <a:endParaRPr lang="nl-NL" sz="1100" b="0" i="0" u="none" strike="noStrike" dirty="0">
                        <a:solidFill>
                          <a:srgbClr val="000000"/>
                        </a:solidFill>
                        <a:effectLst/>
                        <a:latin typeface="Calibri" panose="020F0502020204030204" pitchFamily="34" charset="0"/>
                      </a:endParaRPr>
                    </a:p>
                  </a:txBody>
                  <a:tcPr marL="0" marR="0" marT="0" marB="0">
                    <a:lnL>
                      <a:noFill/>
                    </a:lnL>
                    <a:lnR>
                      <a:noFill/>
                    </a:lnR>
                    <a:lnT>
                      <a:noFill/>
                    </a:lnT>
                    <a:lnB w="12700" cmpd="sng">
                      <a:noFill/>
                    </a:lnB>
                    <a:lnTlToBr w="12700" cmpd="sng">
                      <a:noFill/>
                      <a:prstDash val="solid"/>
                    </a:lnTlToBr>
                    <a:lnBlToTr w="12700" cmpd="sng">
                      <a:noFill/>
                      <a:prstDash val="solid"/>
                    </a:lnBlToTr>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nl-NL" sz="1000" b="0" i="0" u="none" strike="noStrike" kern="1200" cap="none" spc="0" normalizeH="0" baseline="0" noProof="0" dirty="0">
                        <a:ln>
                          <a:noFill/>
                        </a:ln>
                        <a:solidFill>
                          <a:schemeClr val="tx1"/>
                        </a:solidFill>
                        <a:effectLst/>
                        <a:uLnTx/>
                        <a:uFillTx/>
                        <a:latin typeface="Tunga" panose="020B0502040204020203" pitchFamily="34" charset="0"/>
                        <a:ea typeface="+mn-ea"/>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tc>
                  <a:txBody>
                    <a:bodyPr/>
                    <a:lstStyle/>
                    <a:p>
                      <a:endParaRPr lang="nl-NL" sz="1000" i="0" dirty="0">
                        <a:solidFill>
                          <a:schemeClr val="tx1"/>
                        </a:solidFill>
                        <a:latin typeface="Tunga" panose="020B0502040204020203" pitchFamily="34" charset="0"/>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nl-NL" sz="1000" b="0" i="0" u="none" strike="noStrike" kern="1200" cap="none" spc="0" normalizeH="0" baseline="0" noProof="0" dirty="0">
                        <a:ln>
                          <a:noFill/>
                        </a:ln>
                        <a:solidFill>
                          <a:schemeClr val="tx1"/>
                        </a:solidFill>
                        <a:effectLst/>
                        <a:uLnTx/>
                        <a:uFillTx/>
                        <a:latin typeface="Tunga" panose="020B0502040204020203" pitchFamily="34" charset="0"/>
                        <a:ea typeface="+mn-ea"/>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nl-NL" sz="1000" b="0" i="0" u="none" strike="noStrike" kern="1200" cap="none" spc="0" normalizeH="0" baseline="0" noProof="0" dirty="0">
                        <a:ln>
                          <a:noFill/>
                        </a:ln>
                        <a:solidFill>
                          <a:schemeClr val="tx1"/>
                        </a:solidFill>
                        <a:effectLst/>
                        <a:uLnTx/>
                        <a:uFillTx/>
                        <a:latin typeface="Tunga" panose="020B0502040204020203" pitchFamily="34" charset="0"/>
                        <a:ea typeface="+mn-ea"/>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nl-NL" sz="1000" b="0" i="0" u="none" strike="noStrike" kern="1200" cap="none" spc="0" normalizeH="0" baseline="0" noProof="0" dirty="0">
                        <a:ln>
                          <a:noFill/>
                        </a:ln>
                        <a:solidFill>
                          <a:schemeClr val="tx1"/>
                        </a:solidFill>
                        <a:effectLst/>
                        <a:uLnTx/>
                        <a:uFillTx/>
                        <a:latin typeface="Tunga" panose="020B0502040204020203" pitchFamily="34" charset="0"/>
                        <a:ea typeface="+mn-ea"/>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nl-NL" sz="1000" b="0" i="0" u="none" strike="noStrike" kern="1200" cap="none" spc="0" normalizeH="0" baseline="0" noProof="0" dirty="0">
                        <a:ln>
                          <a:noFill/>
                        </a:ln>
                        <a:solidFill>
                          <a:schemeClr val="tx1"/>
                        </a:solidFill>
                        <a:effectLst/>
                        <a:uLnTx/>
                        <a:uFillTx/>
                        <a:latin typeface="Tunga" panose="020B0502040204020203" pitchFamily="34" charset="0"/>
                        <a:ea typeface="+mn-ea"/>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nl-NL" sz="1000" b="0" i="0" u="none" strike="noStrike" kern="1200" cap="none" spc="0" normalizeH="0" baseline="0" noProof="0" dirty="0">
                        <a:ln>
                          <a:noFill/>
                        </a:ln>
                        <a:solidFill>
                          <a:prstClr val="black"/>
                        </a:solidFill>
                        <a:effectLst/>
                        <a:uLnTx/>
                        <a:uFillTx/>
                        <a:latin typeface="Tunga" panose="020B0502040204020203" pitchFamily="34" charset="0"/>
                        <a:ea typeface="+mn-ea"/>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tc>
                  <a:txBody>
                    <a:bodyPr/>
                    <a:lstStyle/>
                    <a:p>
                      <a:endParaRPr lang="nl-NL" sz="1000" i="0" dirty="0">
                        <a:solidFill>
                          <a:schemeClr val="tx1"/>
                        </a:solidFill>
                        <a:latin typeface="Tunga" panose="020B0502040204020203" pitchFamily="34" charset="0"/>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tc>
                  <a:txBody>
                    <a:bodyPr/>
                    <a:lstStyle/>
                    <a:p>
                      <a:endParaRPr lang="nl-NL" sz="1000" i="0" dirty="0">
                        <a:solidFill>
                          <a:schemeClr val="tx1"/>
                        </a:solidFill>
                        <a:latin typeface="Tunga" panose="020B0502040204020203" pitchFamily="34" charset="0"/>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4092043339"/>
                  </a:ext>
                </a:extLst>
              </a:tr>
              <a:tr h="290979">
                <a:tc>
                  <a:txBody>
                    <a:bodyPr/>
                    <a:lstStyle/>
                    <a:p>
                      <a:endParaRPr lang="nl-NL" dirty="0"/>
                    </a:p>
                  </a:txBody>
                  <a:tcPr marL="0" marR="0" marT="0" marB="0">
                    <a:lnL>
                      <a:noFill/>
                    </a:lnL>
                    <a:lnR>
                      <a:noFill/>
                    </a:lnR>
                    <a:lnT>
                      <a:noFill/>
                    </a:lnT>
                    <a:lnB w="12700" cmpd="sng">
                      <a:noFill/>
                    </a:lnB>
                    <a:lnTlToBr w="12700" cmpd="sng">
                      <a:noFill/>
                      <a:prstDash val="solid"/>
                    </a:lnTlToBr>
                    <a:lnBlToTr w="12700" cmpd="sng">
                      <a:noFill/>
                      <a:prstDash val="solid"/>
                    </a:lnBlToTr>
                  </a:tcPr>
                </a:tc>
                <a:tc>
                  <a:txBody>
                    <a:bodyPr/>
                    <a:lstStyle/>
                    <a:p>
                      <a:pPr algn="l" fontAlgn="t"/>
                      <a:endParaRPr lang="nl-NL" sz="1100" b="0" i="0" u="none" strike="noStrike" dirty="0">
                        <a:solidFill>
                          <a:srgbClr val="000000"/>
                        </a:solidFill>
                        <a:effectLst/>
                        <a:latin typeface="Calibri" panose="020F0502020204030204" pitchFamily="34" charset="0"/>
                      </a:endParaRPr>
                    </a:p>
                  </a:txBody>
                  <a:tcPr marL="0" marR="0" marT="0" marB="0">
                    <a:lnL>
                      <a:noFill/>
                    </a:lnL>
                    <a:lnR>
                      <a:noFill/>
                    </a:lnR>
                    <a:lnT>
                      <a:noFill/>
                    </a:lnT>
                    <a:lnB w="12700" cmpd="sng">
                      <a:noFill/>
                    </a:lnB>
                    <a:lnTlToBr w="12700" cmpd="sng">
                      <a:noFill/>
                      <a:prstDash val="solid"/>
                    </a:lnTlToBr>
                    <a:lnBlToTr w="12700" cmpd="sng">
                      <a:noFill/>
                      <a:prstDash val="solid"/>
                    </a:lnBlToTr>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nl-NL" sz="1000" b="0" i="0" u="none" strike="noStrike" kern="1200" cap="none" spc="0" normalizeH="0" baseline="0" noProof="0" dirty="0">
                        <a:ln>
                          <a:noFill/>
                        </a:ln>
                        <a:solidFill>
                          <a:schemeClr val="tx1"/>
                        </a:solidFill>
                        <a:effectLst/>
                        <a:uLnTx/>
                        <a:uFillTx/>
                        <a:latin typeface="Tunga" panose="020B0502040204020203" pitchFamily="34" charset="0"/>
                        <a:ea typeface="+mn-ea"/>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tc>
                  <a:txBody>
                    <a:bodyPr/>
                    <a:lstStyle/>
                    <a:p>
                      <a:endParaRPr lang="nl-NL" sz="1000" i="0" dirty="0">
                        <a:solidFill>
                          <a:schemeClr val="tx1"/>
                        </a:solidFill>
                        <a:latin typeface="Tunga" panose="020B0502040204020203" pitchFamily="34" charset="0"/>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nl-NL" sz="1000" b="0" i="0" u="none" strike="noStrike" kern="1200" cap="none" spc="0" normalizeH="0" baseline="0" noProof="0" dirty="0">
                        <a:ln>
                          <a:noFill/>
                        </a:ln>
                        <a:solidFill>
                          <a:schemeClr val="tx1"/>
                        </a:solidFill>
                        <a:effectLst/>
                        <a:uLnTx/>
                        <a:uFillTx/>
                        <a:latin typeface="Tunga" panose="020B0502040204020203" pitchFamily="34" charset="0"/>
                        <a:ea typeface="+mn-ea"/>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nl-NL" sz="1000" b="0" i="0" u="none" strike="noStrike" kern="1200" cap="none" spc="0" normalizeH="0" baseline="0" noProof="0" dirty="0">
                        <a:ln>
                          <a:noFill/>
                        </a:ln>
                        <a:solidFill>
                          <a:schemeClr val="tx1"/>
                        </a:solidFill>
                        <a:effectLst/>
                        <a:uLnTx/>
                        <a:uFillTx/>
                        <a:latin typeface="Tunga" panose="020B0502040204020203" pitchFamily="34" charset="0"/>
                        <a:ea typeface="+mn-ea"/>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nl-NL" sz="1000" b="0" i="0" u="none" strike="noStrike" kern="1200" cap="none" spc="0" normalizeH="0" baseline="0" noProof="0" dirty="0">
                        <a:ln>
                          <a:noFill/>
                        </a:ln>
                        <a:solidFill>
                          <a:schemeClr val="tx1"/>
                        </a:solidFill>
                        <a:effectLst/>
                        <a:uLnTx/>
                        <a:uFillTx/>
                        <a:latin typeface="Tunga" panose="020B0502040204020203" pitchFamily="34" charset="0"/>
                        <a:ea typeface="+mn-ea"/>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nl-NL" sz="1000" b="0" i="0" u="none" strike="noStrike" kern="1200" cap="none" spc="0" normalizeH="0" baseline="0" noProof="0" dirty="0">
                        <a:ln>
                          <a:noFill/>
                        </a:ln>
                        <a:solidFill>
                          <a:schemeClr val="tx1"/>
                        </a:solidFill>
                        <a:effectLst/>
                        <a:uLnTx/>
                        <a:uFillTx/>
                        <a:latin typeface="Tunga" panose="020B0502040204020203" pitchFamily="34" charset="0"/>
                        <a:ea typeface="+mn-ea"/>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nl-NL" sz="1000" b="0" i="0" u="none" strike="noStrike" kern="1200" cap="none" spc="0" normalizeH="0" baseline="0" noProof="0" dirty="0">
                        <a:ln>
                          <a:noFill/>
                        </a:ln>
                        <a:solidFill>
                          <a:prstClr val="black"/>
                        </a:solidFill>
                        <a:effectLst/>
                        <a:uLnTx/>
                        <a:uFillTx/>
                        <a:latin typeface="Tunga" panose="020B0502040204020203" pitchFamily="34" charset="0"/>
                        <a:ea typeface="+mn-ea"/>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tc>
                  <a:txBody>
                    <a:bodyPr/>
                    <a:lstStyle/>
                    <a:p>
                      <a:endParaRPr lang="nl-NL" sz="1000" i="0" dirty="0">
                        <a:solidFill>
                          <a:schemeClr val="tx1"/>
                        </a:solidFill>
                        <a:latin typeface="Tunga" panose="020B0502040204020203" pitchFamily="34" charset="0"/>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tc>
                  <a:txBody>
                    <a:bodyPr/>
                    <a:lstStyle/>
                    <a:p>
                      <a:endParaRPr lang="nl-NL" sz="1000" i="0" dirty="0">
                        <a:solidFill>
                          <a:schemeClr val="tx1"/>
                        </a:solidFill>
                        <a:latin typeface="Tunga" panose="020B0502040204020203" pitchFamily="34" charset="0"/>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938998342"/>
                  </a:ext>
                </a:extLst>
              </a:tr>
              <a:tr h="290979">
                <a:tc>
                  <a:txBody>
                    <a:bodyPr/>
                    <a:lstStyle/>
                    <a:p>
                      <a:endParaRPr lang="nl-NL" dirty="0"/>
                    </a:p>
                  </a:txBody>
                  <a:tcPr marL="0" marR="0" marT="0" marB="0">
                    <a:lnL>
                      <a:noFill/>
                    </a:lnL>
                    <a:lnR>
                      <a:noFill/>
                    </a:lnR>
                    <a:lnT>
                      <a:noFill/>
                    </a:lnT>
                    <a:lnB w="12700" cmpd="sng">
                      <a:noFill/>
                    </a:lnB>
                    <a:lnTlToBr w="12700" cmpd="sng">
                      <a:noFill/>
                      <a:prstDash val="solid"/>
                    </a:lnTlToBr>
                    <a:lnBlToTr w="12700" cmpd="sng">
                      <a:noFill/>
                      <a:prstDash val="solid"/>
                    </a:lnBlToTr>
                  </a:tcPr>
                </a:tc>
                <a:tc>
                  <a:txBody>
                    <a:bodyPr/>
                    <a:lstStyle/>
                    <a:p>
                      <a:pPr algn="l" fontAlgn="t"/>
                      <a:endParaRPr lang="nl-NL" sz="1100" b="0" i="0" u="none" strike="noStrike" dirty="0">
                        <a:solidFill>
                          <a:srgbClr val="000000"/>
                        </a:solidFill>
                        <a:effectLst/>
                        <a:latin typeface="Calibri" panose="020F0502020204030204" pitchFamily="34" charset="0"/>
                      </a:endParaRPr>
                    </a:p>
                  </a:txBody>
                  <a:tcPr marL="0" marR="0" marT="0" marB="0">
                    <a:lnL>
                      <a:noFill/>
                    </a:lnL>
                    <a:lnR>
                      <a:noFill/>
                    </a:lnR>
                    <a:lnT>
                      <a:noFill/>
                    </a:lnT>
                    <a:lnB w="12700" cmpd="sng">
                      <a:noFill/>
                    </a:lnB>
                    <a:lnTlToBr w="12700" cmpd="sng">
                      <a:noFill/>
                      <a:prstDash val="solid"/>
                    </a:lnTlToBr>
                    <a:lnBlToTr w="12700" cmpd="sng">
                      <a:noFill/>
                      <a:prstDash val="solid"/>
                    </a:lnBlToTr>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nl-NL" sz="1000" b="0" i="0" u="none" strike="noStrike" kern="1200" cap="none" spc="0" normalizeH="0" baseline="0" noProof="0" dirty="0">
                        <a:ln>
                          <a:noFill/>
                        </a:ln>
                        <a:solidFill>
                          <a:schemeClr val="tx1"/>
                        </a:solidFill>
                        <a:effectLst/>
                        <a:uLnTx/>
                        <a:uFillTx/>
                        <a:latin typeface="Tunga" panose="020B0502040204020203" pitchFamily="34" charset="0"/>
                        <a:ea typeface="+mn-ea"/>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tc>
                  <a:txBody>
                    <a:bodyPr/>
                    <a:lstStyle/>
                    <a:p>
                      <a:endParaRPr lang="nl-NL" sz="1000" i="0" dirty="0">
                        <a:solidFill>
                          <a:schemeClr val="tx1"/>
                        </a:solidFill>
                        <a:latin typeface="Tunga" panose="020B0502040204020203" pitchFamily="34" charset="0"/>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nl-NL" sz="1000" b="0" i="0" u="none" strike="noStrike" kern="1200" cap="none" spc="0" normalizeH="0" baseline="0" noProof="0" dirty="0">
                        <a:ln>
                          <a:noFill/>
                        </a:ln>
                        <a:solidFill>
                          <a:schemeClr val="tx1"/>
                        </a:solidFill>
                        <a:effectLst/>
                        <a:uLnTx/>
                        <a:uFillTx/>
                        <a:latin typeface="Tunga" panose="020B0502040204020203" pitchFamily="34" charset="0"/>
                        <a:ea typeface="+mn-ea"/>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nl-NL" sz="1000" b="0" i="0" u="none" strike="noStrike" kern="1200" cap="none" spc="0" normalizeH="0" baseline="0" noProof="0" dirty="0">
                        <a:ln>
                          <a:noFill/>
                        </a:ln>
                        <a:solidFill>
                          <a:schemeClr val="tx1"/>
                        </a:solidFill>
                        <a:effectLst/>
                        <a:uLnTx/>
                        <a:uFillTx/>
                        <a:latin typeface="Tunga" panose="020B0502040204020203" pitchFamily="34" charset="0"/>
                        <a:ea typeface="+mn-ea"/>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nl-NL" sz="1000" b="0" i="0" u="none" strike="noStrike" kern="1200" cap="none" spc="0" normalizeH="0" baseline="0" noProof="0" dirty="0">
                        <a:ln>
                          <a:noFill/>
                        </a:ln>
                        <a:solidFill>
                          <a:schemeClr val="tx1"/>
                        </a:solidFill>
                        <a:effectLst/>
                        <a:uLnTx/>
                        <a:uFillTx/>
                        <a:latin typeface="Tunga" panose="020B0502040204020203" pitchFamily="34" charset="0"/>
                        <a:ea typeface="+mn-ea"/>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nl-NL" sz="1000" b="0" i="0" u="none" strike="noStrike" kern="1200" cap="none" spc="0" normalizeH="0" baseline="0" noProof="0" dirty="0">
                        <a:ln>
                          <a:noFill/>
                        </a:ln>
                        <a:solidFill>
                          <a:schemeClr val="tx1"/>
                        </a:solidFill>
                        <a:effectLst/>
                        <a:uLnTx/>
                        <a:uFillTx/>
                        <a:latin typeface="Tunga" panose="020B0502040204020203" pitchFamily="34" charset="0"/>
                        <a:ea typeface="+mn-ea"/>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nl-NL" sz="1000" b="0" i="0" u="none" strike="noStrike" kern="1200" cap="none" spc="0" normalizeH="0" baseline="0" noProof="0" dirty="0">
                        <a:ln>
                          <a:noFill/>
                        </a:ln>
                        <a:solidFill>
                          <a:prstClr val="black"/>
                        </a:solidFill>
                        <a:effectLst/>
                        <a:uLnTx/>
                        <a:uFillTx/>
                        <a:latin typeface="Tunga" panose="020B0502040204020203" pitchFamily="34" charset="0"/>
                        <a:ea typeface="+mn-ea"/>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tc>
                  <a:txBody>
                    <a:bodyPr/>
                    <a:lstStyle/>
                    <a:p>
                      <a:endParaRPr lang="nl-NL" sz="1000" i="0" dirty="0">
                        <a:solidFill>
                          <a:schemeClr val="tx1"/>
                        </a:solidFill>
                        <a:latin typeface="Tunga" panose="020B0502040204020203" pitchFamily="34" charset="0"/>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tc>
                  <a:txBody>
                    <a:bodyPr/>
                    <a:lstStyle/>
                    <a:p>
                      <a:endParaRPr lang="nl-NL" sz="1000" i="0" dirty="0">
                        <a:solidFill>
                          <a:schemeClr val="tx1"/>
                        </a:solidFill>
                        <a:latin typeface="Tunga" panose="020B0502040204020203" pitchFamily="34" charset="0"/>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3208401565"/>
                  </a:ext>
                </a:extLst>
              </a:tr>
              <a:tr h="290979">
                <a:tc>
                  <a:txBody>
                    <a:bodyPr/>
                    <a:lstStyle/>
                    <a:p>
                      <a:endParaRPr lang="nl-NL" dirty="0"/>
                    </a:p>
                  </a:txBody>
                  <a:tcPr marL="0" marR="0" marT="0" marB="0">
                    <a:lnL>
                      <a:noFill/>
                    </a:lnL>
                    <a:lnR>
                      <a:noFill/>
                    </a:lnR>
                    <a:lnT>
                      <a:noFill/>
                    </a:lnT>
                    <a:lnB w="12700" cmpd="sng">
                      <a:noFill/>
                    </a:lnB>
                    <a:lnTlToBr w="12700" cmpd="sng">
                      <a:noFill/>
                      <a:prstDash val="solid"/>
                    </a:lnTlToBr>
                    <a:lnBlToTr w="12700" cmpd="sng">
                      <a:noFill/>
                      <a:prstDash val="solid"/>
                    </a:lnBlToTr>
                  </a:tcPr>
                </a:tc>
                <a:tc>
                  <a:txBody>
                    <a:bodyPr/>
                    <a:lstStyle/>
                    <a:p>
                      <a:pPr algn="l" fontAlgn="t"/>
                      <a:endParaRPr lang="nl-NL" sz="1100" b="0" i="0" u="none" strike="noStrike" dirty="0">
                        <a:solidFill>
                          <a:srgbClr val="000000"/>
                        </a:solidFill>
                        <a:effectLst/>
                        <a:latin typeface="Calibri" panose="020F0502020204030204" pitchFamily="34" charset="0"/>
                      </a:endParaRPr>
                    </a:p>
                  </a:txBody>
                  <a:tcPr marL="0" marR="0" marT="0" marB="0">
                    <a:lnL>
                      <a:noFill/>
                    </a:lnL>
                    <a:lnR>
                      <a:noFill/>
                    </a:lnR>
                    <a:lnT>
                      <a:noFill/>
                    </a:lnT>
                    <a:lnB w="12700" cmpd="sng">
                      <a:noFill/>
                    </a:lnB>
                    <a:lnTlToBr w="12700" cmpd="sng">
                      <a:noFill/>
                      <a:prstDash val="solid"/>
                    </a:lnTlToBr>
                    <a:lnBlToTr w="12700" cmpd="sng">
                      <a:noFill/>
                      <a:prstDash val="solid"/>
                    </a:lnBlToTr>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nl-NL" sz="1000" b="0" i="0" u="none" strike="noStrike" kern="1200" cap="none" spc="0" normalizeH="0" baseline="0" noProof="0" dirty="0">
                        <a:ln>
                          <a:noFill/>
                        </a:ln>
                        <a:solidFill>
                          <a:schemeClr val="tx1"/>
                        </a:solidFill>
                        <a:effectLst/>
                        <a:uLnTx/>
                        <a:uFillTx/>
                        <a:latin typeface="Tunga" panose="020B0502040204020203" pitchFamily="34" charset="0"/>
                        <a:ea typeface="+mn-ea"/>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tc>
                  <a:txBody>
                    <a:bodyPr/>
                    <a:lstStyle/>
                    <a:p>
                      <a:endParaRPr lang="nl-NL" sz="1000" i="0" dirty="0">
                        <a:solidFill>
                          <a:schemeClr val="tx1"/>
                        </a:solidFill>
                        <a:latin typeface="Tunga" panose="020B0502040204020203" pitchFamily="34" charset="0"/>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nl-NL" sz="1000" b="0" i="0" u="none" strike="noStrike" kern="1200" cap="none" spc="0" normalizeH="0" baseline="0" noProof="0" dirty="0">
                        <a:ln>
                          <a:noFill/>
                        </a:ln>
                        <a:solidFill>
                          <a:schemeClr val="tx1"/>
                        </a:solidFill>
                        <a:effectLst/>
                        <a:uLnTx/>
                        <a:uFillTx/>
                        <a:latin typeface="Tunga" panose="020B0502040204020203" pitchFamily="34" charset="0"/>
                        <a:ea typeface="+mn-ea"/>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nl-NL" sz="1000" b="0" i="0" u="none" strike="noStrike" kern="1200" cap="none" spc="0" normalizeH="0" baseline="0" noProof="0" dirty="0">
                        <a:ln>
                          <a:noFill/>
                        </a:ln>
                        <a:solidFill>
                          <a:schemeClr val="tx1"/>
                        </a:solidFill>
                        <a:effectLst/>
                        <a:uLnTx/>
                        <a:uFillTx/>
                        <a:latin typeface="Tunga" panose="020B0502040204020203" pitchFamily="34" charset="0"/>
                        <a:ea typeface="+mn-ea"/>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nl-NL" sz="1000" b="0" i="0" u="none" strike="noStrike" kern="1200" cap="none" spc="0" normalizeH="0" baseline="0" noProof="0" dirty="0">
                        <a:ln>
                          <a:noFill/>
                        </a:ln>
                        <a:solidFill>
                          <a:schemeClr val="tx1"/>
                        </a:solidFill>
                        <a:effectLst/>
                        <a:uLnTx/>
                        <a:uFillTx/>
                        <a:latin typeface="Tunga" panose="020B0502040204020203" pitchFamily="34" charset="0"/>
                        <a:ea typeface="+mn-ea"/>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nl-NL" sz="1000" b="0" i="0" u="none" strike="noStrike" kern="1200" cap="none" spc="0" normalizeH="0" baseline="0" noProof="0" dirty="0">
                        <a:ln>
                          <a:noFill/>
                        </a:ln>
                        <a:solidFill>
                          <a:schemeClr val="tx1"/>
                        </a:solidFill>
                        <a:effectLst/>
                        <a:uLnTx/>
                        <a:uFillTx/>
                        <a:latin typeface="Tunga" panose="020B0502040204020203" pitchFamily="34" charset="0"/>
                        <a:ea typeface="+mn-ea"/>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nl-NL" sz="1000" b="0" i="0" u="none" strike="noStrike" kern="1200" cap="none" spc="0" normalizeH="0" baseline="0" noProof="0" dirty="0">
                        <a:ln>
                          <a:noFill/>
                        </a:ln>
                        <a:solidFill>
                          <a:prstClr val="black"/>
                        </a:solidFill>
                        <a:effectLst/>
                        <a:uLnTx/>
                        <a:uFillTx/>
                        <a:latin typeface="Tunga" panose="020B0502040204020203" pitchFamily="34" charset="0"/>
                        <a:ea typeface="+mn-ea"/>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tc>
                  <a:txBody>
                    <a:bodyPr/>
                    <a:lstStyle/>
                    <a:p>
                      <a:endParaRPr lang="nl-NL" sz="1000" i="0" dirty="0">
                        <a:solidFill>
                          <a:schemeClr val="tx1"/>
                        </a:solidFill>
                        <a:latin typeface="Tunga" panose="020B0502040204020203" pitchFamily="34" charset="0"/>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tc>
                  <a:txBody>
                    <a:bodyPr/>
                    <a:lstStyle/>
                    <a:p>
                      <a:endParaRPr lang="nl-NL" sz="1000" i="0" dirty="0">
                        <a:solidFill>
                          <a:schemeClr val="tx1"/>
                        </a:solidFill>
                        <a:latin typeface="Tunga" panose="020B0502040204020203" pitchFamily="34" charset="0"/>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691040535"/>
                  </a:ext>
                </a:extLst>
              </a:tr>
              <a:tr h="290979">
                <a:tc>
                  <a:txBody>
                    <a:bodyPr/>
                    <a:lstStyle/>
                    <a:p>
                      <a:endParaRPr lang="nl-NL" dirty="0"/>
                    </a:p>
                  </a:txBody>
                  <a:tcPr marL="0" marR="0" marT="0" marB="0">
                    <a:lnL>
                      <a:noFill/>
                    </a:lnL>
                    <a:lnR>
                      <a:noFill/>
                    </a:lnR>
                    <a:lnT>
                      <a:noFill/>
                    </a:lnT>
                    <a:lnB w="12700" cmpd="sng">
                      <a:noFill/>
                    </a:lnB>
                    <a:lnTlToBr w="12700" cmpd="sng">
                      <a:noFill/>
                      <a:prstDash val="solid"/>
                    </a:lnTlToBr>
                    <a:lnBlToTr w="12700" cmpd="sng">
                      <a:noFill/>
                      <a:prstDash val="solid"/>
                    </a:lnBlToTr>
                  </a:tcPr>
                </a:tc>
                <a:tc>
                  <a:txBody>
                    <a:bodyPr/>
                    <a:lstStyle/>
                    <a:p>
                      <a:pPr algn="l" fontAlgn="t"/>
                      <a:endParaRPr lang="nl-NL" sz="1100" b="0" i="0" u="none" strike="noStrike" dirty="0">
                        <a:solidFill>
                          <a:srgbClr val="000000"/>
                        </a:solidFill>
                        <a:effectLst/>
                        <a:latin typeface="Calibri" panose="020F0502020204030204" pitchFamily="34" charset="0"/>
                      </a:endParaRPr>
                    </a:p>
                  </a:txBody>
                  <a:tcPr marL="0" marR="0" marT="0" marB="0">
                    <a:lnL>
                      <a:noFill/>
                    </a:lnL>
                    <a:lnR>
                      <a:noFill/>
                    </a:lnR>
                    <a:lnT>
                      <a:noFill/>
                    </a:lnT>
                    <a:lnB w="12700" cmpd="sng">
                      <a:noFill/>
                    </a:lnB>
                    <a:lnTlToBr w="12700" cmpd="sng">
                      <a:noFill/>
                      <a:prstDash val="solid"/>
                    </a:lnTlToBr>
                    <a:lnBlToTr w="12700" cmpd="sng">
                      <a:noFill/>
                      <a:prstDash val="solid"/>
                    </a:lnBlToTr>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nl-NL" sz="1000" b="0" i="0" u="none" strike="noStrike" kern="1200" cap="none" spc="0" normalizeH="0" baseline="0" noProof="0" dirty="0">
                        <a:ln>
                          <a:noFill/>
                        </a:ln>
                        <a:solidFill>
                          <a:schemeClr val="tx1"/>
                        </a:solidFill>
                        <a:effectLst/>
                        <a:uLnTx/>
                        <a:uFillTx/>
                        <a:latin typeface="Tunga" panose="020B0502040204020203" pitchFamily="34" charset="0"/>
                        <a:ea typeface="+mn-ea"/>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tc>
                  <a:txBody>
                    <a:bodyPr/>
                    <a:lstStyle/>
                    <a:p>
                      <a:endParaRPr lang="nl-NL" sz="1000" i="0" dirty="0">
                        <a:solidFill>
                          <a:schemeClr val="tx1"/>
                        </a:solidFill>
                        <a:latin typeface="Tunga" panose="020B0502040204020203" pitchFamily="34" charset="0"/>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nl-NL" sz="1000" b="0" i="0" u="none" strike="noStrike" kern="1200" cap="none" spc="0" normalizeH="0" baseline="0" noProof="0" dirty="0">
                        <a:ln>
                          <a:noFill/>
                        </a:ln>
                        <a:solidFill>
                          <a:schemeClr val="tx1"/>
                        </a:solidFill>
                        <a:effectLst/>
                        <a:uLnTx/>
                        <a:uFillTx/>
                        <a:latin typeface="Tunga" panose="020B0502040204020203" pitchFamily="34" charset="0"/>
                        <a:ea typeface="+mn-ea"/>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nl-NL" sz="1000" b="0" i="0" u="none" strike="noStrike" kern="1200" cap="none" spc="0" normalizeH="0" baseline="0" noProof="0" dirty="0">
                        <a:ln>
                          <a:noFill/>
                        </a:ln>
                        <a:solidFill>
                          <a:schemeClr val="tx1"/>
                        </a:solidFill>
                        <a:effectLst/>
                        <a:uLnTx/>
                        <a:uFillTx/>
                        <a:latin typeface="Tunga" panose="020B0502040204020203" pitchFamily="34" charset="0"/>
                        <a:ea typeface="+mn-ea"/>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nl-NL" sz="1000" b="0" i="0" u="none" strike="noStrike" kern="1200" cap="none" spc="0" normalizeH="0" baseline="0" noProof="0" dirty="0">
                        <a:ln>
                          <a:noFill/>
                        </a:ln>
                        <a:solidFill>
                          <a:schemeClr val="tx1"/>
                        </a:solidFill>
                        <a:effectLst/>
                        <a:uLnTx/>
                        <a:uFillTx/>
                        <a:latin typeface="Tunga" panose="020B0502040204020203" pitchFamily="34" charset="0"/>
                        <a:ea typeface="+mn-ea"/>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nl-NL" sz="1000" b="0" i="0" u="none" strike="noStrike" kern="1200" cap="none" spc="0" normalizeH="0" baseline="0" noProof="0" dirty="0">
                        <a:ln>
                          <a:noFill/>
                        </a:ln>
                        <a:solidFill>
                          <a:schemeClr val="tx1"/>
                        </a:solidFill>
                        <a:effectLst/>
                        <a:uLnTx/>
                        <a:uFillTx/>
                        <a:latin typeface="Tunga" panose="020B0502040204020203" pitchFamily="34" charset="0"/>
                        <a:ea typeface="+mn-ea"/>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nl-NL" sz="1000" b="0" i="0" u="none" strike="noStrike" kern="1200" cap="none" spc="0" normalizeH="0" baseline="0" noProof="0" dirty="0">
                        <a:ln>
                          <a:noFill/>
                        </a:ln>
                        <a:solidFill>
                          <a:prstClr val="black"/>
                        </a:solidFill>
                        <a:effectLst/>
                        <a:uLnTx/>
                        <a:uFillTx/>
                        <a:latin typeface="Tunga" panose="020B0502040204020203" pitchFamily="34" charset="0"/>
                        <a:ea typeface="+mn-ea"/>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tc>
                  <a:txBody>
                    <a:bodyPr/>
                    <a:lstStyle/>
                    <a:p>
                      <a:endParaRPr lang="nl-NL" sz="1000" i="0" dirty="0">
                        <a:solidFill>
                          <a:schemeClr val="tx1"/>
                        </a:solidFill>
                        <a:latin typeface="Tunga" panose="020B0502040204020203" pitchFamily="34" charset="0"/>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tc>
                  <a:txBody>
                    <a:bodyPr/>
                    <a:lstStyle/>
                    <a:p>
                      <a:endParaRPr lang="nl-NL" sz="1000" i="0" dirty="0">
                        <a:solidFill>
                          <a:schemeClr val="tx1"/>
                        </a:solidFill>
                        <a:latin typeface="Tunga" panose="020B0502040204020203" pitchFamily="34" charset="0"/>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1818785305"/>
                  </a:ext>
                </a:extLst>
              </a:tr>
              <a:tr h="290979">
                <a:tc>
                  <a:txBody>
                    <a:bodyPr/>
                    <a:lstStyle/>
                    <a:p>
                      <a:endParaRPr lang="nl-NL" dirty="0"/>
                    </a:p>
                  </a:txBody>
                  <a:tcPr marL="0" marR="0" marT="0" marB="0">
                    <a:lnL>
                      <a:noFill/>
                    </a:lnL>
                    <a:lnR>
                      <a:noFill/>
                    </a:lnR>
                    <a:lnT>
                      <a:noFill/>
                    </a:lnT>
                    <a:lnB w="12700" cmpd="sng">
                      <a:noFill/>
                    </a:lnB>
                    <a:lnTlToBr w="12700" cmpd="sng">
                      <a:noFill/>
                      <a:prstDash val="solid"/>
                    </a:lnTlToBr>
                    <a:lnBlToTr w="12700" cmpd="sng">
                      <a:noFill/>
                      <a:prstDash val="solid"/>
                    </a:lnBlToTr>
                  </a:tcPr>
                </a:tc>
                <a:tc>
                  <a:txBody>
                    <a:bodyPr/>
                    <a:lstStyle/>
                    <a:p>
                      <a:pPr algn="l" fontAlgn="t"/>
                      <a:endParaRPr lang="nl-NL" sz="1100" b="0" i="0" u="none" strike="noStrike" dirty="0">
                        <a:solidFill>
                          <a:srgbClr val="000000"/>
                        </a:solidFill>
                        <a:effectLst/>
                        <a:latin typeface="Calibri" panose="020F0502020204030204" pitchFamily="34" charset="0"/>
                      </a:endParaRPr>
                    </a:p>
                  </a:txBody>
                  <a:tcPr marL="0" marR="0" marT="0" marB="0">
                    <a:lnL>
                      <a:noFill/>
                    </a:lnL>
                    <a:lnR>
                      <a:noFill/>
                    </a:lnR>
                    <a:lnT>
                      <a:noFill/>
                    </a:lnT>
                    <a:lnB w="12700" cmpd="sng">
                      <a:noFill/>
                    </a:lnB>
                    <a:lnTlToBr w="12700" cmpd="sng">
                      <a:noFill/>
                      <a:prstDash val="solid"/>
                    </a:lnTlToBr>
                    <a:lnBlToTr w="12700" cmpd="sng">
                      <a:noFill/>
                      <a:prstDash val="solid"/>
                    </a:lnBlToTr>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nl-NL" sz="1000" b="0" i="0" u="none" strike="noStrike" kern="1200" cap="none" spc="0" normalizeH="0" baseline="0" noProof="0" dirty="0">
                        <a:ln>
                          <a:noFill/>
                        </a:ln>
                        <a:solidFill>
                          <a:schemeClr val="tx1"/>
                        </a:solidFill>
                        <a:effectLst/>
                        <a:uLnTx/>
                        <a:uFillTx/>
                        <a:latin typeface="Tunga" panose="020B0502040204020203" pitchFamily="34" charset="0"/>
                        <a:ea typeface="+mn-ea"/>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tc>
                  <a:txBody>
                    <a:bodyPr/>
                    <a:lstStyle/>
                    <a:p>
                      <a:endParaRPr lang="nl-NL" sz="1000" i="0" dirty="0">
                        <a:solidFill>
                          <a:schemeClr val="tx1"/>
                        </a:solidFill>
                        <a:latin typeface="Tunga" panose="020B0502040204020203" pitchFamily="34" charset="0"/>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tc>
                  <a:txBody>
                    <a:bodyPr/>
                    <a:lstStyle/>
                    <a:p>
                      <a:endParaRPr lang="nl-NL" sz="1000" i="0" dirty="0">
                        <a:solidFill>
                          <a:schemeClr val="tx1"/>
                        </a:solidFill>
                        <a:latin typeface="Tunga" panose="020B0502040204020203" pitchFamily="34" charset="0"/>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tc>
                  <a:txBody>
                    <a:bodyPr/>
                    <a:lstStyle/>
                    <a:p>
                      <a:endParaRPr lang="nl-NL" sz="1000" i="0" dirty="0">
                        <a:solidFill>
                          <a:schemeClr val="tx1"/>
                        </a:solidFill>
                        <a:latin typeface="Tunga" panose="020B0502040204020203" pitchFamily="34" charset="0"/>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tc>
                  <a:txBody>
                    <a:bodyPr/>
                    <a:lstStyle/>
                    <a:p>
                      <a:endParaRPr lang="nl-NL" sz="1000" i="0" dirty="0">
                        <a:solidFill>
                          <a:schemeClr val="tx1"/>
                        </a:solidFill>
                        <a:latin typeface="Tunga" panose="020B0502040204020203" pitchFamily="34" charset="0"/>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tc>
                  <a:txBody>
                    <a:bodyPr/>
                    <a:lstStyle/>
                    <a:p>
                      <a:endParaRPr lang="nl-NL" sz="1000" i="0" dirty="0">
                        <a:solidFill>
                          <a:schemeClr val="tx1"/>
                        </a:solidFill>
                        <a:latin typeface="Tunga" panose="020B0502040204020203" pitchFamily="34" charset="0"/>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tc>
                  <a:txBody>
                    <a:bodyPr/>
                    <a:lstStyle/>
                    <a:p>
                      <a:endParaRPr lang="nl-NL" sz="1000" i="0" dirty="0">
                        <a:solidFill>
                          <a:schemeClr val="tx1"/>
                        </a:solidFill>
                        <a:latin typeface="Tunga" panose="020B0502040204020203" pitchFamily="34" charset="0"/>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tc>
                  <a:txBody>
                    <a:bodyPr/>
                    <a:lstStyle/>
                    <a:p>
                      <a:endParaRPr lang="nl-NL" sz="1000" i="0" dirty="0">
                        <a:solidFill>
                          <a:schemeClr val="tx1"/>
                        </a:solidFill>
                        <a:latin typeface="Tunga" panose="020B0502040204020203" pitchFamily="34" charset="0"/>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tc>
                  <a:txBody>
                    <a:bodyPr/>
                    <a:lstStyle/>
                    <a:p>
                      <a:endParaRPr lang="nl-NL" sz="1000" i="0" dirty="0">
                        <a:solidFill>
                          <a:schemeClr val="tx1"/>
                        </a:solidFill>
                        <a:latin typeface="Tunga" panose="020B0502040204020203" pitchFamily="34" charset="0"/>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766357923"/>
                  </a:ext>
                </a:extLst>
              </a:tr>
            </a:tbl>
          </a:graphicData>
        </a:graphic>
      </p:graphicFrame>
      <p:sp>
        <p:nvSpPr>
          <p:cNvPr id="4" name="Slide Number Placeholder 3"/>
          <p:cNvSpPr>
            <a:spLocks noGrp="1"/>
          </p:cNvSpPr>
          <p:nvPr>
            <p:ph type="sldNum" sz="quarter" idx="12"/>
          </p:nvPr>
        </p:nvSpPr>
        <p:spPr/>
        <p:txBody>
          <a:bodyPr/>
          <a:lstStyle/>
          <a:p>
            <a:fld id="{B6F15528-21DE-4FAA-801E-634DDDAF4B2B}" type="slidenum">
              <a:rPr lang="en-US" smtClean="0"/>
              <a:pPr/>
              <a:t>65</a:t>
            </a:fld>
            <a:endParaRPr lang="en-US"/>
          </a:p>
        </p:txBody>
      </p:sp>
      <p:pic>
        <p:nvPicPr>
          <p:cNvPr id="14" name="Picture 6" descr="http://thumb9.shutterstock.com/display_pic_with_logo/382021/377562832/stock-photo-container-ship-isolated-on-white-background-377562832.jpg"/>
          <p:cNvPicPr>
            <a:picLocks noChangeAspect="1" noChangeArrowheads="1"/>
          </p:cNvPicPr>
          <p:nvPr/>
        </p:nvPicPr>
        <p:blipFill>
          <a:blip r:embed="rId9"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flipH="1">
            <a:off x="101578" y="42008"/>
            <a:ext cx="443367" cy="296563"/>
          </a:xfrm>
          <a:prstGeom prst="rect">
            <a:avLst/>
          </a:prstGeom>
          <a:noFill/>
          <a:extLst>
            <a:ext uri="{909E8E84-426E-40DD-AFC4-6F175D3DCCD1}">
              <a14:hiddenFill xmlns:a14="http://schemas.microsoft.com/office/drawing/2010/main">
                <a:solidFill>
                  <a:srgbClr val="FFFFFF"/>
                </a:solidFill>
              </a14:hiddenFill>
            </a:ext>
          </a:extLst>
        </p:spPr>
      </p:pic>
      <p:sp>
        <p:nvSpPr>
          <p:cNvPr id="15" name="Rectangle 14"/>
          <p:cNvSpPr/>
          <p:nvPr/>
        </p:nvSpPr>
        <p:spPr>
          <a:xfrm>
            <a:off x="170861" y="300210"/>
            <a:ext cx="304800" cy="94392"/>
          </a:xfrm>
          <a:prstGeom prst="rect">
            <a:avLst/>
          </a:prstGeom>
          <a:solidFill>
            <a:srgbClr val="EEECE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a:p>
        </p:txBody>
      </p:sp>
    </p:spTree>
    <p:extLst>
      <p:ext uri="{BB962C8B-B14F-4D97-AF65-F5344CB8AC3E}">
        <p14:creationId xmlns:p14="http://schemas.microsoft.com/office/powerpoint/2010/main" val="3957406238"/>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533400" y="838200"/>
            <a:ext cx="11277600" cy="5562600"/>
          </a:xfrm>
          <a:prstGeom prst="rect">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a:p>
        </p:txBody>
      </p:sp>
      <p:sp>
        <p:nvSpPr>
          <p:cNvPr id="16" name="Title 1"/>
          <p:cNvSpPr>
            <a:spLocks noGrp="1"/>
          </p:cNvSpPr>
          <p:nvPr>
            <p:ph type="title"/>
          </p:nvPr>
        </p:nvSpPr>
        <p:spPr>
          <a:xfrm>
            <a:off x="8763000" y="6400800"/>
            <a:ext cx="1905000" cy="381000"/>
          </a:xfrm>
        </p:spPr>
        <p:txBody>
          <a:bodyPr>
            <a:normAutofit/>
          </a:bodyPr>
          <a:lstStyle/>
          <a:p>
            <a:r>
              <a:rPr lang="nl-NL" sz="800" dirty="0"/>
              <a:t>carrier details </a:t>
            </a:r>
            <a:r>
              <a:rPr lang="nl-NL" sz="800"/>
              <a:t>Maersk</a:t>
            </a:r>
            <a:endParaRPr lang="nl-NL" sz="800" dirty="0"/>
          </a:p>
        </p:txBody>
      </p:sp>
      <p:graphicFrame>
        <p:nvGraphicFramePr>
          <p:cNvPr id="46" name="Table 45"/>
          <p:cNvGraphicFramePr>
            <a:graphicFrameLocks noGrp="1"/>
          </p:cNvGraphicFramePr>
          <p:nvPr>
            <p:extLst>
              <p:ext uri="{D42A27DB-BD31-4B8C-83A1-F6EECF244321}">
                <p14:modId xmlns:p14="http://schemas.microsoft.com/office/powerpoint/2010/main" val="3134117542"/>
              </p:ext>
            </p:extLst>
          </p:nvPr>
        </p:nvGraphicFramePr>
        <p:xfrm>
          <a:off x="1025758" y="1815883"/>
          <a:ext cx="2784241" cy="2644786"/>
        </p:xfrm>
        <a:graphic>
          <a:graphicData uri="http://schemas.openxmlformats.org/drawingml/2006/table">
            <a:tbl>
              <a:tblPr firstRow="1" bandRow="1">
                <a:tableStyleId>{9D7B26C5-4107-4FEC-AEDC-1716B250A1EF}</a:tableStyleId>
              </a:tblPr>
              <a:tblGrid>
                <a:gridCol w="1134924">
                  <a:extLst>
                    <a:ext uri="{9D8B030D-6E8A-4147-A177-3AD203B41FA5}">
                      <a16:colId xmlns:a16="http://schemas.microsoft.com/office/drawing/2014/main" val="1301525478"/>
                    </a:ext>
                  </a:extLst>
                </a:gridCol>
                <a:gridCol w="1649317">
                  <a:extLst>
                    <a:ext uri="{9D8B030D-6E8A-4147-A177-3AD203B41FA5}">
                      <a16:colId xmlns:a16="http://schemas.microsoft.com/office/drawing/2014/main" val="4269312554"/>
                    </a:ext>
                  </a:extLst>
                </a:gridCol>
              </a:tblGrid>
              <a:tr h="404497">
                <a:tc>
                  <a:txBody>
                    <a:bodyPr/>
                    <a:lstStyle/>
                    <a:p>
                      <a:r>
                        <a:rPr lang="nl-NL" sz="1000" b="1" i="0" dirty="0">
                          <a:solidFill>
                            <a:schemeClr val="bg1">
                              <a:lumMod val="50000"/>
                            </a:schemeClr>
                          </a:solidFill>
                          <a:latin typeface="Tunga" panose="020B0502040204020203" pitchFamily="34" charset="0"/>
                          <a:cs typeface="Tunga" panose="020B0502040204020203" pitchFamily="34" charset="0"/>
                        </a:rPr>
                        <a:t>Contact</a:t>
                      </a:r>
                    </a:p>
                  </a:txBody>
                  <a:tcPr>
                    <a:lnL>
                      <a:noFill/>
                    </a:lnL>
                    <a:lnR>
                      <a:noFill/>
                    </a:lnR>
                    <a:lnT w="12700" cmpd="sng">
                      <a:noFill/>
                    </a:lnT>
                    <a:lnB w="12700" cmpd="sng">
                      <a:noFill/>
                    </a:lnB>
                    <a:lnTlToBr w="12700" cmpd="sng">
                      <a:noFill/>
                      <a:prstDash val="solid"/>
                    </a:lnTlToBr>
                    <a:lnBlToTr w="12700" cmpd="sng">
                      <a:noFill/>
                      <a:prstDash val="solid"/>
                    </a:lnBlToTr>
                  </a:tcPr>
                </a:tc>
                <a:tc>
                  <a:txBody>
                    <a:bodyPr/>
                    <a:lstStyle/>
                    <a:p>
                      <a:endParaRPr lang="nl-NL" sz="1000" b="1" i="0" dirty="0">
                        <a:solidFill>
                          <a:schemeClr val="bg1">
                            <a:lumMod val="50000"/>
                          </a:schemeClr>
                        </a:solidFill>
                        <a:latin typeface="Tunga" panose="020B0502040204020203" pitchFamily="34" charset="0"/>
                        <a:cs typeface="Tunga" panose="020B0502040204020203" pitchFamily="34" charset="0"/>
                      </a:endParaRPr>
                    </a:p>
                  </a:txBody>
                  <a:tcPr>
                    <a:lnL>
                      <a:noFill/>
                    </a:lnL>
                    <a:lnR>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10000"/>
                  </a:ext>
                </a:extLst>
              </a:tr>
              <a:tr h="248921">
                <a:tc>
                  <a:txBody>
                    <a:bodyPr/>
                    <a:lstStyle/>
                    <a:p>
                      <a:pPr algn="l" fontAlgn="b"/>
                      <a:r>
                        <a:rPr lang="nl-NL" sz="900" b="1" i="0" u="none" strike="noStrike" dirty="0" err="1">
                          <a:solidFill>
                            <a:srgbClr val="474747"/>
                          </a:solidFill>
                          <a:effectLst/>
                          <a:latin typeface="Arial" panose="020B0604020202020204" pitchFamily="34" charset="0"/>
                        </a:rPr>
                        <a:t>Maersk</a:t>
                      </a:r>
                      <a:r>
                        <a:rPr lang="nl-NL" sz="900" b="1" i="0" u="none" strike="noStrike" dirty="0">
                          <a:solidFill>
                            <a:srgbClr val="474747"/>
                          </a:solidFill>
                          <a:effectLst/>
                          <a:latin typeface="Arial" panose="020B0604020202020204" pitchFamily="34" charset="0"/>
                        </a:rPr>
                        <a:t> Line </a:t>
                      </a:r>
                    </a:p>
                  </a:txBody>
                  <a:tcPr marL="9525" marR="9525" marT="9525" marB="0" anchor="b">
                    <a:lnL>
                      <a:noFill/>
                    </a:lnL>
                    <a:lnR>
                      <a:noFill/>
                    </a:lnR>
                    <a:lnT w="12700" cmpd="sng">
                      <a:noFill/>
                    </a:lnT>
                    <a:lnB>
                      <a:noFill/>
                    </a:lnB>
                    <a:lnTlToBr w="12700" cmpd="sng">
                      <a:noFill/>
                      <a:prstDash val="solid"/>
                    </a:lnTlToBr>
                    <a:lnBlToTr w="12700" cmpd="sng">
                      <a:noFill/>
                      <a:prstDash val="solid"/>
                    </a:lnBlToTr>
                  </a:tcPr>
                </a:tc>
                <a:tc>
                  <a:txBody>
                    <a:bodyPr/>
                    <a:lstStyle/>
                    <a:p>
                      <a:endParaRPr lang="nl-NL" sz="1000" i="0" dirty="0">
                        <a:solidFill>
                          <a:schemeClr val="tx1"/>
                        </a:solidFill>
                        <a:latin typeface="Tunga" panose="020B0502040204020203" pitchFamily="34" charset="0"/>
                        <a:cs typeface="Tunga" panose="020B0502040204020203" pitchFamily="34" charset="0"/>
                      </a:endParaRPr>
                    </a:p>
                  </a:txBody>
                  <a:tcPr>
                    <a:lnL>
                      <a:noFill/>
                    </a:lnL>
                    <a:lnR>
                      <a:noFill/>
                    </a:lnR>
                    <a:lnT w="12700" cmpd="sng">
                      <a:noFill/>
                    </a:lnT>
                    <a:lnB>
                      <a:noFill/>
                    </a:lnB>
                    <a:lnTlToBr w="12700" cmpd="sng">
                      <a:noFill/>
                      <a:prstDash val="solid"/>
                    </a:lnTlToBr>
                    <a:lnBlToTr w="12700" cmpd="sng">
                      <a:noFill/>
                      <a:prstDash val="solid"/>
                    </a:lnBlToTr>
                  </a:tcPr>
                </a:tc>
                <a:extLst>
                  <a:ext uri="{0D108BD9-81ED-4DB2-BD59-A6C34878D82A}">
                    <a16:rowId xmlns:a16="http://schemas.microsoft.com/office/drawing/2014/main" val="10001"/>
                  </a:ext>
                </a:extLst>
              </a:tr>
              <a:tr h="248921">
                <a:tc>
                  <a:txBody>
                    <a:bodyPr/>
                    <a:lstStyle/>
                    <a:p>
                      <a:pPr algn="l" fontAlgn="b"/>
                      <a:r>
                        <a:rPr lang="nl-NL" sz="800" b="0" i="0" u="none" strike="noStrike" dirty="0">
                          <a:solidFill>
                            <a:srgbClr val="474747"/>
                          </a:solidFill>
                          <a:effectLst/>
                          <a:latin typeface="Arial" panose="020B0604020202020204" pitchFamily="34" charset="0"/>
                        </a:rPr>
                        <a:t>Boompjes 40</a:t>
                      </a:r>
                    </a:p>
                  </a:txBody>
                  <a:tcPr marL="9525" marR="9525" marT="9525" marB="0" anchor="b">
                    <a:lnL>
                      <a:noFill/>
                    </a:lnL>
                    <a:lnR>
                      <a:noFill/>
                    </a:lnR>
                    <a:lnT>
                      <a:noFill/>
                    </a:lnT>
                    <a:lnB>
                      <a:noFill/>
                    </a:lnB>
                    <a:lnTlToBr w="12700" cmpd="sng">
                      <a:noFill/>
                      <a:prstDash val="solid"/>
                    </a:lnTlToBr>
                    <a:lnBlToTr w="12700" cmpd="sng">
                      <a:noFill/>
                      <a:prstDash val="solid"/>
                    </a:lnBlToTr>
                  </a:tcPr>
                </a:tc>
                <a:tc>
                  <a:txBody>
                    <a:bodyPr/>
                    <a:lstStyle/>
                    <a:p>
                      <a:endParaRPr lang="nl-NL" sz="1000" i="0" dirty="0">
                        <a:solidFill>
                          <a:schemeClr val="tx1"/>
                        </a:solidFill>
                        <a:latin typeface="Tunga" panose="020B0502040204020203" pitchFamily="34" charset="0"/>
                        <a:cs typeface="Tunga" panose="020B0502040204020203" pitchFamily="34" charset="0"/>
                      </a:endParaRPr>
                    </a:p>
                  </a:txBody>
                  <a:tcPr>
                    <a:lnL>
                      <a:noFill/>
                    </a:lnL>
                    <a:lnR>
                      <a:noFill/>
                    </a:lnR>
                    <a:lnT>
                      <a:noFill/>
                    </a:lnT>
                    <a:lnB>
                      <a:noFill/>
                    </a:lnB>
                    <a:lnTlToBr w="12700" cmpd="sng">
                      <a:noFill/>
                      <a:prstDash val="solid"/>
                    </a:lnTlToBr>
                    <a:lnBlToTr w="12700" cmpd="sng">
                      <a:noFill/>
                      <a:prstDash val="solid"/>
                    </a:lnBlToTr>
                  </a:tcPr>
                </a:tc>
                <a:extLst>
                  <a:ext uri="{0D108BD9-81ED-4DB2-BD59-A6C34878D82A}">
                    <a16:rowId xmlns:a16="http://schemas.microsoft.com/office/drawing/2014/main" val="10002"/>
                  </a:ext>
                </a:extLst>
              </a:tr>
              <a:tr h="248921">
                <a:tc>
                  <a:txBody>
                    <a:bodyPr/>
                    <a:lstStyle/>
                    <a:p>
                      <a:pPr algn="l" fontAlgn="b"/>
                      <a:r>
                        <a:rPr lang="nl-NL" sz="800" b="0" i="0" u="none" strike="noStrike" dirty="0">
                          <a:solidFill>
                            <a:srgbClr val="474747"/>
                          </a:solidFill>
                          <a:effectLst/>
                          <a:latin typeface="Arial" panose="020B0604020202020204" pitchFamily="34" charset="0"/>
                        </a:rPr>
                        <a:t>3011 XB Rotterdam</a:t>
                      </a:r>
                    </a:p>
                  </a:txBody>
                  <a:tcPr marL="9525" marR="9525" marT="9525" marB="0" anchor="b">
                    <a:lnL>
                      <a:noFill/>
                    </a:lnL>
                    <a:lnR>
                      <a:noFill/>
                    </a:lnR>
                    <a:lnT>
                      <a:noFill/>
                    </a:lnT>
                    <a:lnB>
                      <a:noFill/>
                    </a:lnB>
                    <a:lnTlToBr w="12700" cmpd="sng">
                      <a:noFill/>
                      <a:prstDash val="solid"/>
                    </a:lnTlToBr>
                    <a:lnBlToTr w="12700" cmpd="sng">
                      <a:noFill/>
                      <a:prstDash val="solid"/>
                    </a:lnBlToTr>
                  </a:tcPr>
                </a:tc>
                <a:tc>
                  <a:txBody>
                    <a:bodyPr/>
                    <a:lstStyle/>
                    <a:p>
                      <a:endParaRPr lang="nl-NL" sz="1000" i="0" dirty="0">
                        <a:solidFill>
                          <a:schemeClr val="tx1"/>
                        </a:solidFill>
                        <a:latin typeface="Tunga" panose="020B0502040204020203" pitchFamily="34" charset="0"/>
                        <a:cs typeface="Tunga" panose="020B0502040204020203" pitchFamily="34" charset="0"/>
                      </a:endParaRPr>
                    </a:p>
                  </a:txBody>
                  <a:tcPr>
                    <a:lnL>
                      <a:noFill/>
                    </a:lnL>
                    <a:lnR>
                      <a:noFill/>
                    </a:lnR>
                    <a:lnT>
                      <a:noFill/>
                    </a:lnT>
                    <a:lnB>
                      <a:noFill/>
                    </a:lnB>
                    <a:lnTlToBr w="12700" cmpd="sng">
                      <a:noFill/>
                      <a:prstDash val="solid"/>
                    </a:lnTlToBr>
                    <a:lnBlToTr w="12700" cmpd="sng">
                      <a:noFill/>
                      <a:prstDash val="solid"/>
                    </a:lnBlToTr>
                  </a:tcPr>
                </a:tc>
                <a:extLst>
                  <a:ext uri="{0D108BD9-81ED-4DB2-BD59-A6C34878D82A}">
                    <a16:rowId xmlns:a16="http://schemas.microsoft.com/office/drawing/2014/main" val="10003"/>
                  </a:ext>
                </a:extLst>
              </a:tr>
              <a:tr h="248921">
                <a:tc>
                  <a:txBody>
                    <a:bodyPr/>
                    <a:lstStyle/>
                    <a:p>
                      <a:pPr algn="l" fontAlgn="b"/>
                      <a:r>
                        <a:rPr lang="nl-NL" sz="800" b="0" i="0" u="none" strike="noStrike" dirty="0">
                          <a:solidFill>
                            <a:srgbClr val="474747"/>
                          </a:solidFill>
                          <a:effectLst/>
                          <a:latin typeface="Arial" panose="020B0604020202020204" pitchFamily="34" charset="0"/>
                        </a:rPr>
                        <a:t>NETHERLANDS</a:t>
                      </a:r>
                    </a:p>
                  </a:txBody>
                  <a:tcPr marL="9525" marR="9525" marT="9525" marB="0" anchor="b">
                    <a:lnL>
                      <a:noFill/>
                    </a:lnL>
                    <a:lnR>
                      <a:noFill/>
                    </a:lnR>
                    <a:lnT>
                      <a:noFill/>
                    </a:lnT>
                    <a:lnB>
                      <a:noFill/>
                    </a:lnB>
                    <a:lnTlToBr w="12700" cmpd="sng">
                      <a:noFill/>
                      <a:prstDash val="solid"/>
                    </a:lnTlToBr>
                    <a:lnBlToTr w="12700" cmpd="sng">
                      <a:noFill/>
                      <a:prstDash val="solid"/>
                    </a:lnBlToTr>
                  </a:tcPr>
                </a:tc>
                <a:tc>
                  <a:txBody>
                    <a:bodyPr/>
                    <a:lstStyle/>
                    <a:p>
                      <a:endParaRPr lang="nl-NL" sz="1000" i="0" dirty="0">
                        <a:solidFill>
                          <a:schemeClr val="tx1"/>
                        </a:solidFill>
                        <a:latin typeface="Tunga" panose="020B0502040204020203" pitchFamily="34" charset="0"/>
                        <a:cs typeface="Tunga" panose="020B0502040204020203" pitchFamily="34" charset="0"/>
                      </a:endParaRPr>
                    </a:p>
                  </a:txBody>
                  <a:tcPr>
                    <a:lnL>
                      <a:noFill/>
                    </a:lnL>
                    <a:lnR>
                      <a:noFill/>
                    </a:lnR>
                    <a:lnT>
                      <a:noFill/>
                    </a:lnT>
                    <a:lnB>
                      <a:noFill/>
                    </a:lnB>
                    <a:lnTlToBr w="12700" cmpd="sng">
                      <a:noFill/>
                      <a:prstDash val="solid"/>
                    </a:lnTlToBr>
                    <a:lnBlToTr w="12700" cmpd="sng">
                      <a:noFill/>
                      <a:prstDash val="solid"/>
                    </a:lnBlToTr>
                  </a:tcPr>
                </a:tc>
                <a:extLst>
                  <a:ext uri="{0D108BD9-81ED-4DB2-BD59-A6C34878D82A}">
                    <a16:rowId xmlns:a16="http://schemas.microsoft.com/office/drawing/2014/main" val="2210637815"/>
                  </a:ext>
                </a:extLst>
              </a:tr>
              <a:tr h="248921">
                <a:tc>
                  <a:txBody>
                    <a:bodyPr/>
                    <a:lstStyle/>
                    <a:p>
                      <a:endParaRPr lang="nl-NL" sz="1000" i="0" dirty="0">
                        <a:solidFill>
                          <a:schemeClr val="tx1"/>
                        </a:solidFill>
                        <a:latin typeface="Tunga" panose="020B0502040204020203" pitchFamily="34" charset="0"/>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tc>
                  <a:txBody>
                    <a:bodyPr/>
                    <a:lstStyle/>
                    <a:p>
                      <a:endParaRPr lang="nl-NL" sz="1000" i="0" dirty="0">
                        <a:solidFill>
                          <a:schemeClr val="tx1"/>
                        </a:solidFill>
                        <a:latin typeface="Tunga" panose="020B0502040204020203" pitchFamily="34" charset="0"/>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248921">
                <a:tc>
                  <a:txBody>
                    <a:bodyPr/>
                    <a:lstStyle/>
                    <a:p>
                      <a:pPr algn="l" fontAlgn="b"/>
                      <a:r>
                        <a:rPr lang="nl-NL" sz="1100" b="0" i="0" u="none" strike="noStrike" dirty="0">
                          <a:solidFill>
                            <a:srgbClr val="000000"/>
                          </a:solidFill>
                          <a:effectLst/>
                          <a:latin typeface="Calibri" panose="020F0502020204030204" pitchFamily="34" charset="0"/>
                        </a:rPr>
                        <a:t>Phone</a:t>
                      </a:r>
                    </a:p>
                  </a:txBody>
                  <a:tcPr marL="9525" marR="9525" marT="9525" marB="0" anchor="b">
                    <a:lnL>
                      <a:noFill/>
                    </a:lnL>
                    <a:lnR>
                      <a:noFill/>
                    </a:lnR>
                    <a:lnT>
                      <a:noFill/>
                    </a:lnT>
                    <a:lnB w="12700" cmpd="sng">
                      <a:noFill/>
                    </a:lnB>
                    <a:lnTlToBr w="12700" cmpd="sng">
                      <a:noFill/>
                      <a:prstDash val="solid"/>
                    </a:lnTlToBr>
                    <a:lnBlToTr w="12700" cmpd="sng">
                      <a:noFill/>
                      <a:prstDash val="solid"/>
                    </a:lnBlToTr>
                  </a:tcPr>
                </a:tc>
                <a:tc>
                  <a:txBody>
                    <a:bodyPr/>
                    <a:lstStyle/>
                    <a:p>
                      <a:pPr algn="l" fontAlgn="b"/>
                      <a:r>
                        <a:rPr lang="nl-NL" sz="800" b="0" i="0" u="none" strike="noStrike">
                          <a:solidFill>
                            <a:srgbClr val="474747"/>
                          </a:solidFill>
                          <a:effectLst/>
                          <a:latin typeface="Arial" panose="020B0604020202020204" pitchFamily="34" charset="0"/>
                        </a:rPr>
                        <a:t>+31 (0) 107127000</a:t>
                      </a:r>
                    </a:p>
                  </a:txBody>
                  <a:tcPr marL="9525" marR="9525" marT="9525" marB="0" anchor="b">
                    <a:lnL>
                      <a:noFill/>
                    </a:lnL>
                    <a:lnR>
                      <a:noFill/>
                    </a:lnR>
                    <a:lnT>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401745415"/>
                  </a:ext>
                </a:extLst>
              </a:tr>
              <a:tr h="248921">
                <a:tc>
                  <a:txBody>
                    <a:bodyPr/>
                    <a:lstStyle/>
                    <a:p>
                      <a:pPr algn="l" fontAlgn="b"/>
                      <a:r>
                        <a:rPr lang="nl-NL" sz="1100" b="0" i="0" u="none" strike="noStrike">
                          <a:solidFill>
                            <a:srgbClr val="000000"/>
                          </a:solidFill>
                          <a:effectLst/>
                          <a:latin typeface="Calibri" panose="020F0502020204030204" pitchFamily="34" charset="0"/>
                        </a:rPr>
                        <a:t>Fax</a:t>
                      </a:r>
                    </a:p>
                  </a:txBody>
                  <a:tcPr marL="9525" marR="9525" marT="9525" marB="0" anchor="b">
                    <a:lnL>
                      <a:noFill/>
                    </a:lnL>
                    <a:lnR>
                      <a:noFill/>
                    </a:lnR>
                    <a:lnT>
                      <a:noFill/>
                    </a:lnT>
                    <a:lnB w="12700" cmpd="sng">
                      <a:noFill/>
                    </a:lnB>
                    <a:lnTlToBr w="12700" cmpd="sng">
                      <a:noFill/>
                      <a:prstDash val="solid"/>
                    </a:lnTlToBr>
                    <a:lnBlToTr w="12700" cmpd="sng">
                      <a:noFill/>
                      <a:prstDash val="solid"/>
                    </a:lnBlToTr>
                  </a:tcPr>
                </a:tc>
                <a:tc>
                  <a:txBody>
                    <a:bodyPr/>
                    <a:lstStyle/>
                    <a:p>
                      <a:pPr algn="l" fontAlgn="b"/>
                      <a:r>
                        <a:rPr lang="nl-NL" sz="800" b="1" i="0" u="none" strike="noStrike" dirty="0">
                          <a:solidFill>
                            <a:srgbClr val="474747"/>
                          </a:solidFill>
                          <a:effectLst/>
                          <a:latin typeface="Arial" panose="020B0604020202020204" pitchFamily="34" charset="0"/>
                        </a:rPr>
                        <a:t>+31 (0) 107127999</a:t>
                      </a:r>
                    </a:p>
                  </a:txBody>
                  <a:tcPr marL="9525" marR="9525" marT="9525" marB="0" anchor="b">
                    <a:lnL>
                      <a:noFill/>
                    </a:lnL>
                    <a:lnR>
                      <a:noFill/>
                    </a:lnR>
                    <a:lnT>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1490536927"/>
                  </a:ext>
                </a:extLst>
              </a:tr>
              <a:tr h="248921">
                <a:tc>
                  <a:txBody>
                    <a:bodyPr/>
                    <a:lstStyle/>
                    <a:p>
                      <a:pPr algn="l" fontAlgn="b"/>
                      <a:r>
                        <a:rPr lang="nl-NL" sz="1100" b="0" i="0" u="none" strike="noStrike">
                          <a:solidFill>
                            <a:srgbClr val="000000"/>
                          </a:solidFill>
                          <a:effectLst/>
                          <a:latin typeface="Calibri" panose="020F0502020204030204" pitchFamily="34" charset="0"/>
                        </a:rPr>
                        <a:t>Email</a:t>
                      </a:r>
                    </a:p>
                  </a:txBody>
                  <a:tcPr marL="9525" marR="9525" marT="9525" marB="0" anchor="b">
                    <a:lnL>
                      <a:noFill/>
                    </a:lnL>
                    <a:lnR>
                      <a:noFill/>
                    </a:lnR>
                    <a:lnT>
                      <a:noFill/>
                    </a:lnT>
                    <a:lnB w="12700" cmpd="sng">
                      <a:noFill/>
                    </a:lnB>
                    <a:lnTlToBr w="12700" cmpd="sng">
                      <a:noFill/>
                      <a:prstDash val="solid"/>
                    </a:lnTlToBr>
                    <a:lnBlToTr w="12700" cmpd="sng">
                      <a:noFill/>
                      <a:prstDash val="solid"/>
                    </a:lnBlToTr>
                  </a:tcPr>
                </a:tc>
                <a:tc>
                  <a:txBody>
                    <a:bodyPr/>
                    <a:lstStyle/>
                    <a:p>
                      <a:pPr algn="l" fontAlgn="b"/>
                      <a:r>
                        <a:rPr lang="nl-NL" sz="1100" b="0" i="0" u="sng" strike="noStrike">
                          <a:solidFill>
                            <a:srgbClr val="0563C1"/>
                          </a:solidFill>
                          <a:effectLst/>
                          <a:latin typeface="Calibri" panose="020F0502020204030204" pitchFamily="34" charset="0"/>
                          <a:hlinkClick r:id="rId2"/>
                        </a:rPr>
                        <a:t>nlasalins@maersk.com</a:t>
                      </a:r>
                      <a:endParaRPr lang="nl-NL" sz="1100" b="0" i="0" u="sng" strike="noStrike">
                        <a:solidFill>
                          <a:srgbClr val="0563C1"/>
                        </a:solidFill>
                        <a:effectLst/>
                        <a:latin typeface="Calibri" panose="020F0502020204030204" pitchFamily="34" charset="0"/>
                      </a:endParaRPr>
                    </a:p>
                  </a:txBody>
                  <a:tcPr marL="9525" marR="9525" marT="9525" marB="0" anchor="b">
                    <a:lnL>
                      <a:noFill/>
                    </a:lnL>
                    <a:lnR>
                      <a:noFill/>
                    </a:lnR>
                    <a:lnT>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1118260733"/>
                  </a:ext>
                </a:extLst>
              </a:tr>
              <a:tr h="248921">
                <a:tc>
                  <a:txBody>
                    <a:bodyPr/>
                    <a:lstStyle/>
                    <a:p>
                      <a:pPr algn="l" fontAlgn="b"/>
                      <a:r>
                        <a:rPr lang="nl-NL" sz="1100" b="0" i="0" u="none" strike="noStrike">
                          <a:solidFill>
                            <a:srgbClr val="000000"/>
                          </a:solidFill>
                          <a:effectLst/>
                          <a:latin typeface="Calibri" panose="020F0502020204030204" pitchFamily="34" charset="0"/>
                        </a:rPr>
                        <a:t>Internet</a:t>
                      </a:r>
                    </a:p>
                  </a:txBody>
                  <a:tcPr marL="9525" marR="9525" marT="9525" marB="0" anchor="b">
                    <a:lnL>
                      <a:noFill/>
                    </a:lnL>
                    <a:lnR>
                      <a:noFill/>
                    </a:lnR>
                    <a:lnT>
                      <a:noFill/>
                    </a:lnT>
                    <a:lnB w="12700" cmpd="sng">
                      <a:noFill/>
                    </a:lnB>
                    <a:lnTlToBr w="12700" cmpd="sng">
                      <a:noFill/>
                      <a:prstDash val="solid"/>
                    </a:lnTlToBr>
                    <a:lnBlToTr w="12700" cmpd="sng">
                      <a:noFill/>
                      <a:prstDash val="solid"/>
                    </a:lnBlToTr>
                  </a:tcPr>
                </a:tc>
                <a:tc>
                  <a:txBody>
                    <a:bodyPr/>
                    <a:lstStyle/>
                    <a:p>
                      <a:pPr algn="l" fontAlgn="b"/>
                      <a:r>
                        <a:rPr lang="nl-NL" sz="1100" b="0" i="0" u="sng" strike="noStrike" dirty="0">
                          <a:solidFill>
                            <a:srgbClr val="0563C1"/>
                          </a:solidFill>
                          <a:effectLst/>
                          <a:latin typeface="Calibri" panose="020F0502020204030204" pitchFamily="34" charset="0"/>
                          <a:hlinkClick r:id="rId3"/>
                        </a:rPr>
                        <a:t>www.maerskline.com</a:t>
                      </a:r>
                      <a:endParaRPr lang="nl-NL" sz="1100" b="0" i="0" u="sng" strike="noStrike" dirty="0">
                        <a:solidFill>
                          <a:srgbClr val="0563C1"/>
                        </a:solidFill>
                        <a:effectLst/>
                        <a:latin typeface="Calibri" panose="020F0502020204030204" pitchFamily="34" charset="0"/>
                      </a:endParaRPr>
                    </a:p>
                  </a:txBody>
                  <a:tcPr marL="9525" marR="9525" marT="9525" marB="0" anchor="b">
                    <a:lnL>
                      <a:noFill/>
                    </a:lnL>
                    <a:lnR>
                      <a:noFill/>
                    </a:lnR>
                    <a:lnT>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1520971172"/>
                  </a:ext>
                </a:extLst>
              </a:tr>
            </a:tbl>
          </a:graphicData>
        </a:graphic>
      </p:graphicFrame>
      <p:sp>
        <p:nvSpPr>
          <p:cNvPr id="26" name="TextBox 25"/>
          <p:cNvSpPr txBox="1"/>
          <p:nvPr/>
        </p:nvSpPr>
        <p:spPr>
          <a:xfrm>
            <a:off x="609565" y="914400"/>
            <a:ext cx="1589346" cy="276999"/>
          </a:xfrm>
          <a:prstGeom prst="rect">
            <a:avLst/>
          </a:prstGeom>
          <a:noFill/>
        </p:spPr>
        <p:txBody>
          <a:bodyPr wrap="none" rtlCol="0">
            <a:spAutoFit/>
          </a:bodyPr>
          <a:lstStyle/>
          <a:p>
            <a:r>
              <a:rPr lang="en-GB" sz="1200" b="1" dirty="0"/>
              <a:t>Carrier details Maersk</a:t>
            </a:r>
          </a:p>
        </p:txBody>
      </p:sp>
      <p:pic>
        <p:nvPicPr>
          <p:cNvPr id="29" name="Picture 4" descr="d:\Users\ardjan.cieremans\Desktop\carriers\Maersk.pn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0238374" y="962296"/>
            <a:ext cx="1443453" cy="333104"/>
          </a:xfrm>
          <a:prstGeom prst="rect">
            <a:avLst/>
          </a:prstGeom>
          <a:noFill/>
          <a:extLst>
            <a:ext uri="{909E8E84-426E-40DD-AFC4-6F175D3DCCD1}">
              <a14:hiddenFill xmlns:a14="http://schemas.microsoft.com/office/drawing/2010/main">
                <a:solidFill>
                  <a:srgbClr val="FFFFFF"/>
                </a:solidFill>
              </a14:hiddenFill>
            </a:ext>
          </a:extLst>
        </p:spPr>
      </p:pic>
      <p:sp>
        <p:nvSpPr>
          <p:cNvPr id="2" name="Flowchart: Manual Operation 1"/>
          <p:cNvSpPr/>
          <p:nvPr/>
        </p:nvSpPr>
        <p:spPr>
          <a:xfrm rot="10800000">
            <a:off x="908938" y="1523999"/>
            <a:ext cx="2062862" cy="228600"/>
          </a:xfrm>
          <a:prstGeom prst="flowChartManualOperation">
            <a:avLst/>
          </a:prstGeom>
          <a:no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dirty="0"/>
          </a:p>
        </p:txBody>
      </p:sp>
      <p:sp>
        <p:nvSpPr>
          <p:cNvPr id="37" name="Flowchart: Manual Operation 36">
            <a:hlinkClick r:id="rId5" action="ppaction://hlinksldjump"/>
          </p:cNvPr>
          <p:cNvSpPr/>
          <p:nvPr/>
        </p:nvSpPr>
        <p:spPr>
          <a:xfrm rot="10800000">
            <a:off x="2971800" y="1523999"/>
            <a:ext cx="1752600" cy="228600"/>
          </a:xfrm>
          <a:prstGeom prst="flowChartManualOperation">
            <a:avLst/>
          </a:prstGeom>
          <a:solidFill>
            <a:schemeClr val="bg1"/>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dirty="0"/>
          </a:p>
        </p:txBody>
      </p:sp>
      <p:sp>
        <p:nvSpPr>
          <p:cNvPr id="4" name="Rectangle 3"/>
          <p:cNvSpPr/>
          <p:nvPr/>
        </p:nvSpPr>
        <p:spPr>
          <a:xfrm>
            <a:off x="908938" y="1779667"/>
            <a:ext cx="10597265" cy="4344042"/>
          </a:xfrm>
          <a:prstGeom prst="rect">
            <a:avLst/>
          </a:prstGeom>
          <a:no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a:p>
        </p:txBody>
      </p:sp>
      <p:sp>
        <p:nvSpPr>
          <p:cNvPr id="5" name="TextBox 4"/>
          <p:cNvSpPr txBox="1"/>
          <p:nvPr/>
        </p:nvSpPr>
        <p:spPr>
          <a:xfrm>
            <a:off x="1456031" y="1447800"/>
            <a:ext cx="1184555" cy="369332"/>
          </a:xfrm>
          <a:prstGeom prst="rect">
            <a:avLst/>
          </a:prstGeom>
          <a:noFill/>
        </p:spPr>
        <p:txBody>
          <a:bodyPr wrap="none" rtlCol="0">
            <a:spAutoFit/>
          </a:bodyPr>
          <a:lstStyle/>
          <a:p>
            <a:r>
              <a:rPr lang="nl-NL" b="1" dirty="0">
                <a:solidFill>
                  <a:schemeClr val="bg1">
                    <a:lumMod val="50000"/>
                  </a:schemeClr>
                </a:solidFill>
              </a:rPr>
              <a:t>FREE DAYS</a:t>
            </a:r>
          </a:p>
        </p:txBody>
      </p:sp>
      <p:sp>
        <p:nvSpPr>
          <p:cNvPr id="38" name="TextBox 37">
            <a:hlinkClick r:id="rId5" action="ppaction://hlinksldjump"/>
          </p:cNvPr>
          <p:cNvSpPr txBox="1"/>
          <p:nvPr/>
        </p:nvSpPr>
        <p:spPr>
          <a:xfrm>
            <a:off x="3366265" y="1447800"/>
            <a:ext cx="938270" cy="369332"/>
          </a:xfrm>
          <a:prstGeom prst="rect">
            <a:avLst/>
          </a:prstGeom>
          <a:noFill/>
        </p:spPr>
        <p:txBody>
          <a:bodyPr wrap="none" rtlCol="0">
            <a:spAutoFit/>
          </a:bodyPr>
          <a:lstStyle/>
          <a:p>
            <a:r>
              <a:rPr lang="nl-NL" b="1" dirty="0">
                <a:solidFill>
                  <a:schemeClr val="bg1">
                    <a:lumMod val="50000"/>
                  </a:schemeClr>
                </a:solidFill>
              </a:rPr>
              <a:t>DEPOTS</a:t>
            </a:r>
          </a:p>
        </p:txBody>
      </p:sp>
      <p:sp>
        <p:nvSpPr>
          <p:cNvPr id="12" name="Flowchart: Manual Operation 11">
            <a:hlinkClick r:id="rId5" action="ppaction://hlinksldjump"/>
          </p:cNvPr>
          <p:cNvSpPr/>
          <p:nvPr/>
        </p:nvSpPr>
        <p:spPr>
          <a:xfrm rot="10800000">
            <a:off x="4648200" y="1523999"/>
            <a:ext cx="1752600" cy="228600"/>
          </a:xfrm>
          <a:prstGeom prst="flowChartManualOperation">
            <a:avLst/>
          </a:prstGeom>
          <a:solidFill>
            <a:schemeClr val="bg1">
              <a:lumMod val="50000"/>
            </a:schemeClr>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dirty="0">
              <a:solidFill>
                <a:schemeClr val="bg1">
                  <a:lumMod val="50000"/>
                </a:schemeClr>
              </a:solidFill>
            </a:endParaRPr>
          </a:p>
        </p:txBody>
      </p:sp>
      <p:sp>
        <p:nvSpPr>
          <p:cNvPr id="13" name="TextBox 12">
            <a:hlinkClick r:id="rId5" action="ppaction://hlinksldjump"/>
          </p:cNvPr>
          <p:cNvSpPr txBox="1"/>
          <p:nvPr/>
        </p:nvSpPr>
        <p:spPr>
          <a:xfrm>
            <a:off x="5042665" y="1447800"/>
            <a:ext cx="945580" cy="369332"/>
          </a:xfrm>
          <a:prstGeom prst="rect">
            <a:avLst/>
          </a:prstGeom>
          <a:noFill/>
        </p:spPr>
        <p:txBody>
          <a:bodyPr wrap="none" rtlCol="0">
            <a:spAutoFit/>
          </a:bodyPr>
          <a:lstStyle/>
          <a:p>
            <a:r>
              <a:rPr lang="nl-NL" b="1" dirty="0">
                <a:solidFill>
                  <a:schemeClr val="bg1"/>
                </a:solidFill>
              </a:rPr>
              <a:t>DETAILS</a:t>
            </a:r>
          </a:p>
        </p:txBody>
      </p:sp>
      <p:sp>
        <p:nvSpPr>
          <p:cNvPr id="3" name="Slide Number Placeholder 2"/>
          <p:cNvSpPr>
            <a:spLocks noGrp="1"/>
          </p:cNvSpPr>
          <p:nvPr>
            <p:ph type="sldNum" sz="quarter" idx="12"/>
          </p:nvPr>
        </p:nvSpPr>
        <p:spPr/>
        <p:txBody>
          <a:bodyPr/>
          <a:lstStyle/>
          <a:p>
            <a:fld id="{B6F15528-21DE-4FAA-801E-634DDDAF4B2B}" type="slidenum">
              <a:rPr lang="en-US" smtClean="0"/>
              <a:pPr/>
              <a:t>66</a:t>
            </a:fld>
            <a:endParaRPr lang="en-US"/>
          </a:p>
        </p:txBody>
      </p:sp>
      <p:pic>
        <p:nvPicPr>
          <p:cNvPr id="15" name="Picture 6" descr="http://thumb9.shutterstock.com/display_pic_with_logo/382021/377562832/stock-photo-container-ship-isolated-on-white-background-377562832.jpg"/>
          <p:cNvPicPr>
            <a:picLocks noChangeAspect="1" noChangeArrowheads="1"/>
          </p:cNvPicPr>
          <p:nvPr/>
        </p:nvPicPr>
        <p:blipFill>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flipH="1">
            <a:off x="101578" y="42008"/>
            <a:ext cx="443367" cy="296563"/>
          </a:xfrm>
          <a:prstGeom prst="rect">
            <a:avLst/>
          </a:prstGeom>
          <a:noFill/>
          <a:extLst>
            <a:ext uri="{909E8E84-426E-40DD-AFC4-6F175D3DCCD1}">
              <a14:hiddenFill xmlns:a14="http://schemas.microsoft.com/office/drawing/2010/main">
                <a:solidFill>
                  <a:srgbClr val="FFFFFF"/>
                </a:solidFill>
              </a14:hiddenFill>
            </a:ext>
          </a:extLst>
        </p:spPr>
      </p:pic>
      <p:sp>
        <p:nvSpPr>
          <p:cNvPr id="17" name="Rectangle 16"/>
          <p:cNvSpPr/>
          <p:nvPr/>
        </p:nvSpPr>
        <p:spPr>
          <a:xfrm>
            <a:off x="170861" y="300210"/>
            <a:ext cx="304800" cy="94392"/>
          </a:xfrm>
          <a:prstGeom prst="rect">
            <a:avLst/>
          </a:prstGeom>
          <a:solidFill>
            <a:srgbClr val="EEECE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a:p>
        </p:txBody>
      </p:sp>
    </p:spTree>
    <p:extLst>
      <p:ext uri="{BB962C8B-B14F-4D97-AF65-F5344CB8AC3E}">
        <p14:creationId xmlns:p14="http://schemas.microsoft.com/office/powerpoint/2010/main" val="3770530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0"/>
                                  </p:stCondLst>
                                  <p:childTnLst>
                                    <p:set>
                                      <p:cBhvr>
                                        <p:cTn id="6" dur="1" fill="hold">
                                          <p:stCondLst>
                                            <p:cond delay="249"/>
                                          </p:stCondLst>
                                        </p:cTn>
                                        <p:tgtEl>
                                          <p:spTgt spid="2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533400" y="838200"/>
            <a:ext cx="11277600" cy="5562600"/>
          </a:xfrm>
          <a:prstGeom prst="rect">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a:p>
        </p:txBody>
      </p:sp>
      <p:sp>
        <p:nvSpPr>
          <p:cNvPr id="16" name="Title 1"/>
          <p:cNvSpPr>
            <a:spLocks noGrp="1"/>
          </p:cNvSpPr>
          <p:nvPr>
            <p:ph type="title"/>
          </p:nvPr>
        </p:nvSpPr>
        <p:spPr>
          <a:xfrm>
            <a:off x="8763000" y="6400800"/>
            <a:ext cx="1905000" cy="381000"/>
          </a:xfrm>
        </p:spPr>
        <p:txBody>
          <a:bodyPr>
            <a:normAutofit/>
          </a:bodyPr>
          <a:lstStyle/>
          <a:p>
            <a:r>
              <a:rPr lang="nl-NL" sz="800" dirty="0"/>
              <a:t>carrier details </a:t>
            </a:r>
            <a:r>
              <a:rPr lang="nl-NL" sz="800"/>
              <a:t>Maersk</a:t>
            </a:r>
            <a:endParaRPr lang="nl-NL" sz="800" dirty="0"/>
          </a:p>
        </p:txBody>
      </p:sp>
      <p:graphicFrame>
        <p:nvGraphicFramePr>
          <p:cNvPr id="46" name="Table 45"/>
          <p:cNvGraphicFramePr>
            <a:graphicFrameLocks noGrp="1"/>
          </p:cNvGraphicFramePr>
          <p:nvPr>
            <p:extLst>
              <p:ext uri="{D42A27DB-BD31-4B8C-83A1-F6EECF244321}">
                <p14:modId xmlns:p14="http://schemas.microsoft.com/office/powerpoint/2010/main" val="2779163693"/>
              </p:ext>
            </p:extLst>
          </p:nvPr>
        </p:nvGraphicFramePr>
        <p:xfrm>
          <a:off x="914398" y="1828800"/>
          <a:ext cx="10591805" cy="4387233"/>
        </p:xfrm>
        <a:graphic>
          <a:graphicData uri="http://schemas.openxmlformats.org/drawingml/2006/table">
            <a:tbl>
              <a:tblPr firstRow="1" bandRow="1">
                <a:tableStyleId>{9D7B26C5-4107-4FEC-AEDC-1716B250A1EF}</a:tableStyleId>
              </a:tblPr>
              <a:tblGrid>
                <a:gridCol w="1025014">
                  <a:extLst>
                    <a:ext uri="{9D8B030D-6E8A-4147-A177-3AD203B41FA5}">
                      <a16:colId xmlns:a16="http://schemas.microsoft.com/office/drawing/2014/main" val="1301525478"/>
                    </a:ext>
                  </a:extLst>
                </a:gridCol>
                <a:gridCol w="1025014">
                  <a:extLst>
                    <a:ext uri="{9D8B030D-6E8A-4147-A177-3AD203B41FA5}">
                      <a16:colId xmlns:a16="http://schemas.microsoft.com/office/drawing/2014/main" val="4269312554"/>
                    </a:ext>
                  </a:extLst>
                </a:gridCol>
                <a:gridCol w="1025014">
                  <a:extLst>
                    <a:ext uri="{9D8B030D-6E8A-4147-A177-3AD203B41FA5}">
                      <a16:colId xmlns:a16="http://schemas.microsoft.com/office/drawing/2014/main" val="925101174"/>
                    </a:ext>
                  </a:extLst>
                </a:gridCol>
                <a:gridCol w="1025014">
                  <a:extLst>
                    <a:ext uri="{9D8B030D-6E8A-4147-A177-3AD203B41FA5}">
                      <a16:colId xmlns:a16="http://schemas.microsoft.com/office/drawing/2014/main" val="20000"/>
                    </a:ext>
                  </a:extLst>
                </a:gridCol>
                <a:gridCol w="1138905">
                  <a:extLst>
                    <a:ext uri="{9D8B030D-6E8A-4147-A177-3AD203B41FA5}">
                      <a16:colId xmlns:a16="http://schemas.microsoft.com/office/drawing/2014/main" val="20001"/>
                    </a:ext>
                  </a:extLst>
                </a:gridCol>
                <a:gridCol w="797232">
                  <a:extLst>
                    <a:ext uri="{9D8B030D-6E8A-4147-A177-3AD203B41FA5}">
                      <a16:colId xmlns:a16="http://schemas.microsoft.com/office/drawing/2014/main" val="20002"/>
                    </a:ext>
                  </a:extLst>
                </a:gridCol>
                <a:gridCol w="1025014">
                  <a:extLst>
                    <a:ext uri="{9D8B030D-6E8A-4147-A177-3AD203B41FA5}">
                      <a16:colId xmlns:a16="http://schemas.microsoft.com/office/drawing/2014/main" val="20003"/>
                    </a:ext>
                  </a:extLst>
                </a:gridCol>
                <a:gridCol w="797232">
                  <a:extLst>
                    <a:ext uri="{9D8B030D-6E8A-4147-A177-3AD203B41FA5}">
                      <a16:colId xmlns:a16="http://schemas.microsoft.com/office/drawing/2014/main" val="20004"/>
                    </a:ext>
                  </a:extLst>
                </a:gridCol>
                <a:gridCol w="911122">
                  <a:extLst>
                    <a:ext uri="{9D8B030D-6E8A-4147-A177-3AD203B41FA5}">
                      <a16:colId xmlns:a16="http://schemas.microsoft.com/office/drawing/2014/main" val="20005"/>
                    </a:ext>
                  </a:extLst>
                </a:gridCol>
                <a:gridCol w="755441">
                  <a:extLst>
                    <a:ext uri="{9D8B030D-6E8A-4147-A177-3AD203B41FA5}">
                      <a16:colId xmlns:a16="http://schemas.microsoft.com/office/drawing/2014/main" val="3726837710"/>
                    </a:ext>
                  </a:extLst>
                </a:gridCol>
                <a:gridCol w="1066803">
                  <a:extLst>
                    <a:ext uri="{9D8B030D-6E8A-4147-A177-3AD203B41FA5}">
                      <a16:colId xmlns:a16="http://schemas.microsoft.com/office/drawing/2014/main" val="3138519877"/>
                    </a:ext>
                  </a:extLst>
                </a:gridCol>
              </a:tblGrid>
              <a:tr h="404497">
                <a:tc>
                  <a:txBody>
                    <a:bodyPr/>
                    <a:lstStyle/>
                    <a:p>
                      <a:r>
                        <a:rPr lang="nl-NL" sz="1000" b="1" i="0" dirty="0">
                          <a:solidFill>
                            <a:schemeClr val="bg1">
                              <a:lumMod val="50000"/>
                            </a:schemeClr>
                          </a:solidFill>
                          <a:latin typeface="Tunga" panose="020B0502040204020203" pitchFamily="34" charset="0"/>
                          <a:cs typeface="Tunga" panose="020B0502040204020203" pitchFamily="34" charset="0"/>
                        </a:rPr>
                        <a:t>Contract</a:t>
                      </a:r>
                    </a:p>
                  </a:txBody>
                  <a:tcPr>
                    <a:lnL>
                      <a:noFill/>
                    </a:lnL>
                    <a:lnR>
                      <a:noFill/>
                    </a:lnR>
                    <a:lnT w="12700" cmpd="sng">
                      <a:noFill/>
                    </a:lnT>
                    <a:lnB w="12700" cmpd="sng">
                      <a:noFill/>
                    </a:lnB>
                    <a:lnTlToBr w="12700" cmpd="sng">
                      <a:noFill/>
                      <a:prstDash val="solid"/>
                    </a:lnTlToBr>
                    <a:lnBlToTr w="12700" cmpd="sng">
                      <a:noFill/>
                      <a:prstDash val="solid"/>
                    </a:lnBlToTr>
                  </a:tcPr>
                </a:tc>
                <a:tc>
                  <a:txBody>
                    <a:bodyPr/>
                    <a:lstStyle/>
                    <a:p>
                      <a:r>
                        <a:rPr lang="nl-NL" sz="1000" b="1" i="0" dirty="0" err="1">
                          <a:solidFill>
                            <a:schemeClr val="bg1">
                              <a:lumMod val="50000"/>
                            </a:schemeClr>
                          </a:solidFill>
                          <a:latin typeface="Tunga" panose="020B0502040204020203" pitchFamily="34" charset="0"/>
                          <a:cs typeface="Tunga" panose="020B0502040204020203" pitchFamily="34" charset="0"/>
                        </a:rPr>
                        <a:t>Valid</a:t>
                      </a:r>
                      <a:r>
                        <a:rPr lang="nl-NL" sz="1000" b="1" i="0" dirty="0">
                          <a:solidFill>
                            <a:schemeClr val="bg1">
                              <a:lumMod val="50000"/>
                            </a:schemeClr>
                          </a:solidFill>
                          <a:latin typeface="Tunga" panose="020B0502040204020203" pitchFamily="34" charset="0"/>
                          <a:cs typeface="Tunga" panose="020B0502040204020203" pitchFamily="34" charset="0"/>
                        </a:rPr>
                        <a:t> </a:t>
                      </a:r>
                      <a:r>
                        <a:rPr lang="nl-NL" sz="1000" b="1" i="0" dirty="0" err="1">
                          <a:solidFill>
                            <a:schemeClr val="bg1">
                              <a:lumMod val="50000"/>
                            </a:schemeClr>
                          </a:solidFill>
                          <a:latin typeface="Tunga" panose="020B0502040204020203" pitchFamily="34" charset="0"/>
                          <a:cs typeface="Tunga" panose="020B0502040204020203" pitchFamily="34" charset="0"/>
                        </a:rPr>
                        <a:t>from</a:t>
                      </a:r>
                      <a:endParaRPr lang="nl-NL" sz="1000" b="1" i="0" dirty="0">
                        <a:solidFill>
                          <a:schemeClr val="bg1">
                            <a:lumMod val="50000"/>
                          </a:schemeClr>
                        </a:solidFill>
                        <a:latin typeface="Tunga" panose="020B0502040204020203" pitchFamily="34" charset="0"/>
                        <a:cs typeface="Tunga" panose="020B0502040204020203" pitchFamily="34" charset="0"/>
                      </a:endParaRPr>
                    </a:p>
                  </a:txBody>
                  <a:tcPr>
                    <a:lnL>
                      <a:noFill/>
                    </a:lnL>
                    <a:lnR>
                      <a:noFill/>
                    </a:lnR>
                    <a:lnT w="12700" cmpd="sng">
                      <a:noFill/>
                    </a:lnT>
                    <a:lnB w="12700" cmpd="sng">
                      <a:noFill/>
                    </a:lnB>
                    <a:lnTlToBr w="12700" cmpd="sng">
                      <a:noFill/>
                      <a:prstDash val="solid"/>
                    </a:lnTlToBr>
                    <a:lnBlToTr w="12700" cmpd="sng">
                      <a:noFill/>
                      <a:prstDash val="solid"/>
                    </a:lnBlToTr>
                  </a:tcPr>
                </a:tc>
                <a:tc>
                  <a:txBody>
                    <a:bodyPr/>
                    <a:lstStyle/>
                    <a:p>
                      <a:r>
                        <a:rPr lang="nl-NL" sz="1000" b="1" i="0" dirty="0" err="1">
                          <a:solidFill>
                            <a:schemeClr val="bg1">
                              <a:lumMod val="50000"/>
                            </a:schemeClr>
                          </a:solidFill>
                          <a:latin typeface="Tunga" panose="020B0502040204020203" pitchFamily="34" charset="0"/>
                          <a:cs typeface="Tunga" panose="020B0502040204020203" pitchFamily="34" charset="0"/>
                        </a:rPr>
                        <a:t>Valid</a:t>
                      </a:r>
                      <a:r>
                        <a:rPr lang="nl-NL" sz="1000" b="1" i="0" dirty="0">
                          <a:solidFill>
                            <a:schemeClr val="bg1">
                              <a:lumMod val="50000"/>
                            </a:schemeClr>
                          </a:solidFill>
                          <a:latin typeface="Tunga" panose="020B0502040204020203" pitchFamily="34" charset="0"/>
                          <a:cs typeface="Tunga" panose="020B0502040204020203" pitchFamily="34" charset="0"/>
                        </a:rPr>
                        <a:t> </a:t>
                      </a:r>
                      <a:r>
                        <a:rPr lang="nl-NL" sz="1000" b="1" i="0" dirty="0" err="1">
                          <a:solidFill>
                            <a:schemeClr val="bg1">
                              <a:lumMod val="50000"/>
                            </a:schemeClr>
                          </a:solidFill>
                          <a:latin typeface="Tunga" panose="020B0502040204020203" pitchFamily="34" charset="0"/>
                          <a:cs typeface="Tunga" panose="020B0502040204020203" pitchFamily="34" charset="0"/>
                        </a:rPr>
                        <a:t>till</a:t>
                      </a:r>
                      <a:endParaRPr lang="nl-NL" sz="1000" b="1" i="0" dirty="0">
                        <a:solidFill>
                          <a:schemeClr val="bg1">
                            <a:lumMod val="50000"/>
                          </a:schemeClr>
                        </a:solidFill>
                        <a:latin typeface="Tunga" panose="020B0502040204020203" pitchFamily="34" charset="0"/>
                        <a:cs typeface="Tunga" panose="020B0502040204020203" pitchFamily="34" charset="0"/>
                      </a:endParaRPr>
                    </a:p>
                  </a:txBody>
                  <a:tcPr>
                    <a:lnL>
                      <a:noFill/>
                    </a:lnL>
                    <a:lnR>
                      <a:noFill/>
                    </a:lnR>
                    <a:lnT w="12700" cmpd="sng">
                      <a:noFill/>
                    </a:lnT>
                    <a:lnB w="12700" cmpd="sng">
                      <a:noFill/>
                    </a:lnB>
                    <a:lnTlToBr w="12700" cmpd="sng">
                      <a:noFill/>
                      <a:prstDash val="solid"/>
                    </a:lnTlToBr>
                    <a:lnBlToTr w="12700" cmpd="sng">
                      <a:noFill/>
                      <a:prstDash val="solid"/>
                    </a:lnBlToTr>
                  </a:tcPr>
                </a:tc>
                <a:tc>
                  <a:txBody>
                    <a:bodyPr/>
                    <a:lstStyle/>
                    <a:p>
                      <a:r>
                        <a:rPr lang="nl-NL" sz="1000" b="1" i="0" dirty="0" err="1">
                          <a:solidFill>
                            <a:schemeClr val="bg1">
                              <a:lumMod val="50000"/>
                            </a:schemeClr>
                          </a:solidFill>
                          <a:latin typeface="Tunga" panose="020B0502040204020203" pitchFamily="34" charset="0"/>
                          <a:cs typeface="Tunga" panose="020B0502040204020203" pitchFamily="34" charset="0"/>
                        </a:rPr>
                        <a:t>Demurrage</a:t>
                      </a:r>
                      <a:endParaRPr lang="nl-NL" sz="1000" b="1" i="0" dirty="0">
                        <a:solidFill>
                          <a:schemeClr val="bg1">
                            <a:lumMod val="50000"/>
                          </a:schemeClr>
                        </a:solidFill>
                        <a:latin typeface="Tunga" panose="020B0502040204020203" pitchFamily="34" charset="0"/>
                        <a:cs typeface="Tunga" panose="020B0502040204020203" pitchFamily="34" charset="0"/>
                      </a:endParaRPr>
                    </a:p>
                    <a:p>
                      <a:r>
                        <a:rPr lang="nl-NL" sz="1000" b="1" i="0" dirty="0">
                          <a:solidFill>
                            <a:schemeClr val="bg1">
                              <a:lumMod val="50000"/>
                            </a:schemeClr>
                          </a:solidFill>
                          <a:latin typeface="Tunga" panose="020B0502040204020203" pitchFamily="34" charset="0"/>
                          <a:cs typeface="Tunga" panose="020B0502040204020203" pitchFamily="34" charset="0"/>
                        </a:rPr>
                        <a:t>Truck</a:t>
                      </a:r>
                    </a:p>
                  </a:txBody>
                  <a:tcPr>
                    <a:lnL>
                      <a:noFill/>
                    </a:lnL>
                    <a:lnR>
                      <a:noFill/>
                    </a:lnR>
                    <a:lnT w="12700" cmpd="sng">
                      <a:noFill/>
                    </a:lnT>
                    <a:lnB w="12700" cmpd="sng">
                      <a:noFill/>
                    </a:lnB>
                    <a:lnTlToBr w="12700" cmpd="sng">
                      <a:noFill/>
                      <a:prstDash val="solid"/>
                    </a:lnTlToBr>
                    <a:lnBlToTr w="12700" cmpd="sng">
                      <a:noFill/>
                      <a:prstDash val="solid"/>
                    </a:lnBlToTr>
                  </a:tcPr>
                </a:tc>
                <a:tc>
                  <a:txBody>
                    <a:bodyPr/>
                    <a:lstStyle/>
                    <a:p>
                      <a:r>
                        <a:rPr lang="nl-NL" sz="1000" b="1" i="0" dirty="0" err="1">
                          <a:solidFill>
                            <a:schemeClr val="bg1">
                              <a:lumMod val="50000"/>
                            </a:schemeClr>
                          </a:solidFill>
                          <a:latin typeface="Tunga" panose="020B0502040204020203" pitchFamily="34" charset="0"/>
                          <a:cs typeface="Tunga" panose="020B0502040204020203" pitchFamily="34" charset="0"/>
                        </a:rPr>
                        <a:t>Detention</a:t>
                      </a:r>
                      <a:endParaRPr lang="nl-NL" sz="1000" b="1" i="0" dirty="0">
                        <a:solidFill>
                          <a:schemeClr val="bg1">
                            <a:lumMod val="50000"/>
                          </a:schemeClr>
                        </a:solidFill>
                        <a:latin typeface="Tunga" panose="020B0502040204020203" pitchFamily="34" charset="0"/>
                        <a:cs typeface="Tunga" panose="020B0502040204020203" pitchFamily="34" charset="0"/>
                      </a:endParaRPr>
                    </a:p>
                    <a:p>
                      <a:r>
                        <a:rPr lang="nl-NL" sz="1000" b="1" i="0" dirty="0">
                          <a:solidFill>
                            <a:schemeClr val="bg1">
                              <a:lumMod val="50000"/>
                            </a:schemeClr>
                          </a:solidFill>
                          <a:latin typeface="Tunga" panose="020B0502040204020203" pitchFamily="34" charset="0"/>
                          <a:cs typeface="Tunga" panose="020B0502040204020203" pitchFamily="34" charset="0"/>
                        </a:rPr>
                        <a:t>Truck</a:t>
                      </a:r>
                    </a:p>
                  </a:txBody>
                  <a:tcPr>
                    <a:lnL>
                      <a:noFill/>
                    </a:lnL>
                    <a:lnR>
                      <a:noFill/>
                    </a:lnR>
                    <a:lnT w="12700" cmpd="sng">
                      <a:noFill/>
                    </a:lnT>
                    <a:lnB w="12700" cmpd="sng">
                      <a:noFill/>
                    </a:lnB>
                    <a:lnTlToBr w="12700" cmpd="sng">
                      <a:noFill/>
                      <a:prstDash val="solid"/>
                    </a:lnTlToBr>
                    <a:lnBlToTr w="12700" cmpd="sng">
                      <a:noFill/>
                      <a:prstDash val="solid"/>
                    </a:lnBlToTr>
                  </a:tcPr>
                </a:tc>
                <a:tc>
                  <a:txBody>
                    <a:bodyPr/>
                    <a:lstStyle/>
                    <a:p>
                      <a:r>
                        <a:rPr lang="nl-NL" sz="1000" b="1" i="0" dirty="0" err="1">
                          <a:solidFill>
                            <a:schemeClr val="bg1">
                              <a:lumMod val="50000"/>
                            </a:schemeClr>
                          </a:solidFill>
                          <a:latin typeface="Tunga" panose="020B0502040204020203" pitchFamily="34" charset="0"/>
                          <a:cs typeface="Tunga" panose="020B0502040204020203" pitchFamily="34" charset="0"/>
                        </a:rPr>
                        <a:t>Demurrage</a:t>
                      </a:r>
                      <a:endParaRPr lang="nl-NL" sz="1000" b="1" i="0" dirty="0">
                        <a:solidFill>
                          <a:schemeClr val="bg1">
                            <a:lumMod val="50000"/>
                          </a:schemeClr>
                        </a:solidFill>
                        <a:latin typeface="Tunga" panose="020B0502040204020203" pitchFamily="34" charset="0"/>
                        <a:cs typeface="Tunga" panose="020B0502040204020203" pitchFamily="34" charset="0"/>
                      </a:endParaRPr>
                    </a:p>
                    <a:p>
                      <a:r>
                        <a:rPr lang="nl-NL" sz="1000" b="1" i="0" dirty="0">
                          <a:solidFill>
                            <a:schemeClr val="bg1">
                              <a:lumMod val="50000"/>
                            </a:schemeClr>
                          </a:solidFill>
                          <a:latin typeface="Tunga" panose="020B0502040204020203" pitchFamily="34" charset="0"/>
                          <a:cs typeface="Tunga" panose="020B0502040204020203" pitchFamily="34" charset="0"/>
                        </a:rPr>
                        <a:t>Barge</a:t>
                      </a:r>
                    </a:p>
                  </a:txBody>
                  <a:tcPr>
                    <a:lnL>
                      <a:noFill/>
                    </a:lnL>
                    <a:lnR>
                      <a:noFill/>
                    </a:lnR>
                    <a:lnT w="12700" cmpd="sng">
                      <a:noFill/>
                    </a:lnT>
                    <a:lnB w="12700" cmpd="sng">
                      <a:noFill/>
                    </a:lnB>
                    <a:lnTlToBr w="12700" cmpd="sng">
                      <a:noFill/>
                      <a:prstDash val="solid"/>
                    </a:lnTlToBr>
                    <a:lnBlToTr w="12700" cmpd="sng">
                      <a:noFill/>
                      <a:prstDash val="solid"/>
                    </a:lnBlToTr>
                  </a:tcPr>
                </a:tc>
                <a:tc>
                  <a:txBody>
                    <a:bodyPr/>
                    <a:lstStyle/>
                    <a:p>
                      <a:r>
                        <a:rPr lang="nl-NL" sz="1000" b="1" i="0" dirty="0" err="1">
                          <a:solidFill>
                            <a:schemeClr val="bg1">
                              <a:lumMod val="50000"/>
                            </a:schemeClr>
                          </a:solidFill>
                          <a:latin typeface="Tunga" panose="020B0502040204020203" pitchFamily="34" charset="0"/>
                          <a:cs typeface="Tunga" panose="020B0502040204020203" pitchFamily="34" charset="0"/>
                        </a:rPr>
                        <a:t>Detention</a:t>
                      </a:r>
                      <a:endParaRPr lang="nl-NL" sz="1000" b="1" i="0" dirty="0">
                        <a:solidFill>
                          <a:schemeClr val="bg1">
                            <a:lumMod val="50000"/>
                          </a:schemeClr>
                        </a:solidFill>
                        <a:latin typeface="Tunga" panose="020B0502040204020203" pitchFamily="34" charset="0"/>
                        <a:cs typeface="Tunga" panose="020B0502040204020203" pitchFamily="34" charset="0"/>
                      </a:endParaRPr>
                    </a:p>
                    <a:p>
                      <a:r>
                        <a:rPr lang="nl-NL" sz="1000" b="1" i="0" dirty="0">
                          <a:solidFill>
                            <a:schemeClr val="bg1">
                              <a:lumMod val="50000"/>
                            </a:schemeClr>
                          </a:solidFill>
                          <a:latin typeface="Tunga" panose="020B0502040204020203" pitchFamily="34" charset="0"/>
                          <a:cs typeface="Tunga" panose="020B0502040204020203" pitchFamily="34" charset="0"/>
                        </a:rPr>
                        <a:t>Barge</a:t>
                      </a:r>
                    </a:p>
                  </a:txBody>
                  <a:tcPr>
                    <a:lnL>
                      <a:noFill/>
                    </a:lnL>
                    <a:lnR>
                      <a:noFill/>
                    </a:lnR>
                    <a:lnT w="12700" cmpd="sng">
                      <a:noFill/>
                    </a:lnT>
                    <a:lnB w="12700" cmpd="sng">
                      <a:noFill/>
                    </a:lnB>
                    <a:lnTlToBr w="12700" cmpd="sng">
                      <a:noFill/>
                      <a:prstDash val="solid"/>
                    </a:lnTlToBr>
                    <a:lnBlToTr w="12700" cmpd="sng">
                      <a:noFill/>
                      <a:prstDash val="solid"/>
                    </a:lnBlToTr>
                  </a:tcPr>
                </a:tc>
                <a:tc>
                  <a:txBody>
                    <a:bodyPr/>
                    <a:lstStyle/>
                    <a:p>
                      <a:r>
                        <a:rPr lang="nl-NL" sz="1000" b="1" i="0" dirty="0" err="1">
                          <a:solidFill>
                            <a:schemeClr val="bg1">
                              <a:lumMod val="50000"/>
                            </a:schemeClr>
                          </a:solidFill>
                          <a:latin typeface="Tunga" panose="020B0502040204020203" pitchFamily="34" charset="0"/>
                          <a:cs typeface="Tunga" panose="020B0502040204020203" pitchFamily="34" charset="0"/>
                        </a:rPr>
                        <a:t>Demurrage</a:t>
                      </a:r>
                      <a:endParaRPr lang="nl-NL" sz="1000" b="1" i="0" dirty="0">
                        <a:solidFill>
                          <a:schemeClr val="bg1">
                            <a:lumMod val="50000"/>
                          </a:schemeClr>
                        </a:solidFill>
                        <a:latin typeface="Tunga" panose="020B0502040204020203" pitchFamily="34" charset="0"/>
                        <a:cs typeface="Tunga" panose="020B0502040204020203" pitchFamily="34" charset="0"/>
                      </a:endParaRPr>
                    </a:p>
                    <a:p>
                      <a:r>
                        <a:rPr lang="nl-NL" sz="1000" b="1" i="0" dirty="0">
                          <a:solidFill>
                            <a:schemeClr val="bg1">
                              <a:lumMod val="50000"/>
                            </a:schemeClr>
                          </a:solidFill>
                          <a:latin typeface="Tunga" panose="020B0502040204020203" pitchFamily="34" charset="0"/>
                          <a:cs typeface="Tunga" panose="020B0502040204020203" pitchFamily="34" charset="0"/>
                        </a:rPr>
                        <a:t>Train</a:t>
                      </a:r>
                    </a:p>
                  </a:txBody>
                  <a:tcPr>
                    <a:lnL>
                      <a:noFill/>
                    </a:lnL>
                    <a:lnR>
                      <a:noFill/>
                    </a:lnR>
                    <a:lnT w="12700" cmpd="sng">
                      <a:noFill/>
                    </a:lnT>
                    <a:lnB w="12700" cmpd="sng">
                      <a:noFill/>
                    </a:lnB>
                    <a:lnTlToBr w="12700" cmpd="sng">
                      <a:noFill/>
                      <a:prstDash val="solid"/>
                    </a:lnTlToBr>
                    <a:lnBlToTr w="12700" cmpd="sng">
                      <a:noFill/>
                      <a:prstDash val="solid"/>
                    </a:lnBlToTr>
                  </a:tcPr>
                </a:tc>
                <a:tc>
                  <a:txBody>
                    <a:bodyPr/>
                    <a:lstStyle/>
                    <a:p>
                      <a:r>
                        <a:rPr lang="nl-NL" sz="1000" b="1" i="0" dirty="0" err="1">
                          <a:solidFill>
                            <a:schemeClr val="bg1">
                              <a:lumMod val="50000"/>
                            </a:schemeClr>
                          </a:solidFill>
                          <a:latin typeface="Tunga" panose="020B0502040204020203" pitchFamily="34" charset="0"/>
                          <a:cs typeface="Tunga" panose="020B0502040204020203" pitchFamily="34" charset="0"/>
                        </a:rPr>
                        <a:t>Detention</a:t>
                      </a:r>
                      <a:endParaRPr lang="nl-NL" sz="1000" b="1" i="0" dirty="0">
                        <a:solidFill>
                          <a:schemeClr val="bg1">
                            <a:lumMod val="50000"/>
                          </a:schemeClr>
                        </a:solidFill>
                        <a:latin typeface="Tunga" panose="020B0502040204020203" pitchFamily="34" charset="0"/>
                        <a:cs typeface="Tunga" panose="020B0502040204020203" pitchFamily="34" charset="0"/>
                      </a:endParaRPr>
                    </a:p>
                    <a:p>
                      <a:r>
                        <a:rPr lang="nl-NL" sz="1000" b="1" i="0" dirty="0">
                          <a:solidFill>
                            <a:schemeClr val="bg1">
                              <a:lumMod val="50000"/>
                            </a:schemeClr>
                          </a:solidFill>
                          <a:latin typeface="Tunga" panose="020B0502040204020203" pitchFamily="34" charset="0"/>
                          <a:cs typeface="Tunga" panose="020B0502040204020203" pitchFamily="34" charset="0"/>
                        </a:rPr>
                        <a:t>Train</a:t>
                      </a:r>
                    </a:p>
                  </a:txBody>
                  <a:tcPr>
                    <a:lnL>
                      <a:noFill/>
                    </a:lnL>
                    <a:lnR>
                      <a:noFill/>
                    </a:lnR>
                    <a:lnT w="12700" cmpd="sng">
                      <a:noFill/>
                    </a:lnT>
                    <a:lnB w="12700" cmpd="sng">
                      <a:noFill/>
                    </a:lnB>
                    <a:lnTlToBr w="12700" cmpd="sng">
                      <a:noFill/>
                      <a:prstDash val="solid"/>
                    </a:lnTlToBr>
                    <a:lnBlToTr w="12700" cmpd="sng">
                      <a:noFill/>
                      <a:prstDash val="solid"/>
                    </a:lnBlToTr>
                  </a:tcPr>
                </a:tc>
                <a:tc>
                  <a:txBody>
                    <a:bodyPr/>
                    <a:lstStyle/>
                    <a:p>
                      <a:r>
                        <a:rPr lang="nl-NL" sz="1000" b="1" i="0" dirty="0" err="1">
                          <a:solidFill>
                            <a:schemeClr val="bg1">
                              <a:lumMod val="50000"/>
                            </a:schemeClr>
                          </a:solidFill>
                          <a:latin typeface="Tunga" panose="020B0502040204020203" pitchFamily="34" charset="0"/>
                          <a:cs typeface="Tunga" panose="020B0502040204020203" pitchFamily="34" charset="0"/>
                        </a:rPr>
                        <a:t>Named</a:t>
                      </a:r>
                      <a:r>
                        <a:rPr lang="nl-NL" sz="1000" b="1" i="0" dirty="0">
                          <a:solidFill>
                            <a:schemeClr val="bg1">
                              <a:lumMod val="50000"/>
                            </a:schemeClr>
                          </a:solidFill>
                          <a:latin typeface="Tunga" panose="020B0502040204020203" pitchFamily="34" charset="0"/>
                          <a:cs typeface="Tunga" panose="020B0502040204020203" pitchFamily="34" charset="0"/>
                        </a:rPr>
                        <a:t> Account</a:t>
                      </a:r>
                    </a:p>
                  </a:txBody>
                  <a:tcPr>
                    <a:lnL>
                      <a:noFill/>
                    </a:lnL>
                    <a:lnR>
                      <a:noFill/>
                    </a:lnR>
                    <a:lnT w="12700" cmpd="sng">
                      <a:noFill/>
                    </a:lnT>
                    <a:lnB w="12700" cmpd="sng">
                      <a:noFill/>
                    </a:lnB>
                    <a:lnTlToBr w="12700" cmpd="sng">
                      <a:noFill/>
                      <a:prstDash val="solid"/>
                    </a:lnTlToBr>
                    <a:lnBlToTr w="12700" cmpd="sng">
                      <a:noFill/>
                      <a:prstDash val="solid"/>
                    </a:lnBlToTr>
                  </a:tcPr>
                </a:tc>
                <a:tc>
                  <a:txBody>
                    <a:bodyPr/>
                    <a:lstStyle/>
                    <a:p>
                      <a:r>
                        <a:rPr lang="nl-NL" sz="1000" b="1" i="0" dirty="0">
                          <a:solidFill>
                            <a:schemeClr val="bg1">
                              <a:lumMod val="50000"/>
                            </a:schemeClr>
                          </a:solidFill>
                          <a:latin typeface="Tunga" panose="020B0502040204020203" pitchFamily="34" charset="0"/>
                          <a:cs typeface="Tunga" panose="020B0502040204020203" pitchFamily="34" charset="0"/>
                        </a:rPr>
                        <a:t>Account</a:t>
                      </a:r>
                    </a:p>
                  </a:txBody>
                  <a:tcPr>
                    <a:lnL>
                      <a:noFill/>
                    </a:lnL>
                    <a:lnR>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10000"/>
                  </a:ext>
                </a:extLst>
              </a:tr>
              <a:tr h="248921">
                <a:tc>
                  <a:txBody>
                    <a:bodyPr/>
                    <a:lstStyle/>
                    <a:p>
                      <a:r>
                        <a:rPr lang="nl-NL" sz="1000" i="0" dirty="0">
                          <a:solidFill>
                            <a:schemeClr val="tx1"/>
                          </a:solidFill>
                          <a:latin typeface="Tunga" panose="020B0502040204020203" pitchFamily="34" charset="0"/>
                          <a:cs typeface="Tunga" panose="020B0502040204020203" pitchFamily="34" charset="0"/>
                        </a:rPr>
                        <a:t>CONT12344</a:t>
                      </a:r>
                    </a:p>
                  </a:txBody>
                  <a:tcPr>
                    <a:lnL>
                      <a:noFill/>
                    </a:lnL>
                    <a:lnR>
                      <a:noFill/>
                    </a:lnR>
                    <a:lnT w="12700" cmpd="sng">
                      <a:noFill/>
                    </a:lnT>
                    <a:lnB>
                      <a:noFill/>
                    </a:lnB>
                    <a:lnTlToBr w="12700" cmpd="sng">
                      <a:noFill/>
                      <a:prstDash val="solid"/>
                    </a:lnTlToBr>
                    <a:lnBlToTr w="12700" cmpd="sng">
                      <a:noFill/>
                      <a:prstDash val="solid"/>
                    </a:lnBlToTr>
                  </a:tcPr>
                </a:tc>
                <a:tc>
                  <a:txBody>
                    <a:bodyPr/>
                    <a:lstStyle/>
                    <a:p>
                      <a:r>
                        <a:rPr lang="nl-NL" sz="1000" i="0" dirty="0">
                          <a:solidFill>
                            <a:schemeClr val="tx1"/>
                          </a:solidFill>
                          <a:latin typeface="Tunga" panose="020B0502040204020203" pitchFamily="34" charset="0"/>
                          <a:cs typeface="Tunga" panose="020B0502040204020203" pitchFamily="34" charset="0"/>
                        </a:rPr>
                        <a:t>1-9-2016</a:t>
                      </a:r>
                    </a:p>
                  </a:txBody>
                  <a:tcPr>
                    <a:lnL>
                      <a:noFill/>
                    </a:lnL>
                    <a:lnR>
                      <a:noFill/>
                    </a:lnR>
                    <a:lnT w="12700" cmpd="sng">
                      <a:noFill/>
                    </a:lnT>
                    <a:lnB>
                      <a:noFill/>
                    </a:lnB>
                    <a:lnTlToBr w="12700" cmpd="sng">
                      <a:noFill/>
                      <a:prstDash val="solid"/>
                    </a:lnTlToBr>
                    <a:lnBlToTr w="12700" cmpd="sng">
                      <a:noFill/>
                      <a:prstDash val="solid"/>
                    </a:lnBlToTr>
                  </a:tcPr>
                </a:tc>
                <a:tc>
                  <a:txBody>
                    <a:bodyPr/>
                    <a:lstStyle/>
                    <a:p>
                      <a:r>
                        <a:rPr lang="nl-NL" sz="1000" i="0" dirty="0">
                          <a:solidFill>
                            <a:schemeClr val="tx1"/>
                          </a:solidFill>
                          <a:latin typeface="Tunga" panose="020B0502040204020203" pitchFamily="34" charset="0"/>
                          <a:cs typeface="Tunga" panose="020B0502040204020203" pitchFamily="34" charset="0"/>
                        </a:rPr>
                        <a:t>1-1-2017</a:t>
                      </a:r>
                    </a:p>
                  </a:txBody>
                  <a:tcPr>
                    <a:lnL>
                      <a:noFill/>
                    </a:lnL>
                    <a:lnR>
                      <a:noFill/>
                    </a:lnR>
                    <a:lnT w="12700" cmpd="sng">
                      <a:noFill/>
                    </a:lnT>
                    <a:lnB>
                      <a:noFill/>
                    </a:lnB>
                    <a:lnTlToBr w="12700" cmpd="sng">
                      <a:noFill/>
                      <a:prstDash val="solid"/>
                    </a:lnTlToBr>
                    <a:lnBlToTr w="12700" cmpd="sng">
                      <a:noFill/>
                      <a:prstDash val="solid"/>
                    </a:lnBlToTr>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nl-NL" sz="1000" b="0" i="0" u="none" strike="noStrike" kern="1200" cap="none" spc="0" normalizeH="0" baseline="0" noProof="0" dirty="0">
                          <a:ln>
                            <a:noFill/>
                          </a:ln>
                          <a:solidFill>
                            <a:schemeClr val="tx1"/>
                          </a:solidFill>
                          <a:effectLst/>
                          <a:uLnTx/>
                          <a:uFillTx/>
                          <a:latin typeface="Tunga" panose="020B0502040204020203" pitchFamily="34" charset="0"/>
                          <a:ea typeface="+mn-ea"/>
                          <a:cs typeface="Tunga" panose="020B0502040204020203" pitchFamily="34" charset="0"/>
                        </a:rPr>
                        <a:t>3</a:t>
                      </a:r>
                    </a:p>
                  </a:txBody>
                  <a:tcPr>
                    <a:lnL>
                      <a:noFill/>
                    </a:lnL>
                    <a:lnR>
                      <a:noFill/>
                    </a:lnR>
                    <a:lnT w="12700" cmpd="sng">
                      <a:noFill/>
                    </a:lnT>
                    <a:lnB>
                      <a:noFill/>
                    </a:lnB>
                    <a:lnTlToBr w="12700" cmpd="sng">
                      <a:noFill/>
                      <a:prstDash val="solid"/>
                    </a:lnTlToBr>
                    <a:lnBlToTr w="12700" cmpd="sng">
                      <a:noFill/>
                      <a:prstDash val="solid"/>
                    </a:lnBlToTr>
                  </a:tcPr>
                </a:tc>
                <a:tc>
                  <a:txBody>
                    <a:bodyPr/>
                    <a:lstStyle/>
                    <a:p>
                      <a:r>
                        <a:rPr lang="nl-NL" sz="1000" i="0" dirty="0">
                          <a:solidFill>
                            <a:schemeClr val="tx1"/>
                          </a:solidFill>
                          <a:latin typeface="Tunga" panose="020B0502040204020203" pitchFamily="34" charset="0"/>
                          <a:cs typeface="Tunga" panose="020B0502040204020203" pitchFamily="34" charset="0"/>
                        </a:rPr>
                        <a:t>3</a:t>
                      </a:r>
                    </a:p>
                  </a:txBody>
                  <a:tcPr>
                    <a:lnL>
                      <a:noFill/>
                    </a:lnL>
                    <a:lnR>
                      <a:noFill/>
                    </a:lnR>
                    <a:lnT w="12700" cmpd="sng">
                      <a:noFill/>
                    </a:lnT>
                    <a:lnB>
                      <a:noFill/>
                    </a:lnB>
                    <a:lnTlToBr w="12700" cmpd="sng">
                      <a:noFill/>
                      <a:prstDash val="solid"/>
                    </a:lnTlToBr>
                    <a:lnBlToTr w="12700" cmpd="sng">
                      <a:noFill/>
                      <a:prstDash val="solid"/>
                    </a:lnBlToTr>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nl-NL" sz="1000" b="0" i="0" u="none" strike="noStrike" kern="1200" cap="none" spc="0" normalizeH="0" baseline="0" noProof="0" dirty="0">
                          <a:ln>
                            <a:noFill/>
                          </a:ln>
                          <a:solidFill>
                            <a:schemeClr val="tx1"/>
                          </a:solidFill>
                          <a:effectLst/>
                          <a:uLnTx/>
                          <a:uFillTx/>
                          <a:latin typeface="Tunga" panose="020B0502040204020203" pitchFamily="34" charset="0"/>
                          <a:ea typeface="+mn-ea"/>
                          <a:cs typeface="Tunga" panose="020B0502040204020203" pitchFamily="34" charset="0"/>
                        </a:rPr>
                        <a:t>5</a:t>
                      </a:r>
                    </a:p>
                  </a:txBody>
                  <a:tcPr>
                    <a:lnL>
                      <a:noFill/>
                    </a:lnL>
                    <a:lnR>
                      <a:noFill/>
                    </a:lnR>
                    <a:lnT w="12700" cmpd="sng">
                      <a:noFill/>
                    </a:lnT>
                    <a:lnB>
                      <a:noFill/>
                    </a:lnB>
                    <a:lnTlToBr w="12700" cmpd="sng">
                      <a:noFill/>
                      <a:prstDash val="solid"/>
                    </a:lnTlToBr>
                    <a:lnBlToTr w="12700" cmpd="sng">
                      <a:noFill/>
                      <a:prstDash val="solid"/>
                    </a:lnBlToTr>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nl-NL" sz="1000" b="0" i="0" u="none" strike="noStrike" kern="1200" cap="none" spc="0" normalizeH="0" baseline="0" noProof="0" dirty="0">
                          <a:ln>
                            <a:noFill/>
                          </a:ln>
                          <a:solidFill>
                            <a:schemeClr val="tx1"/>
                          </a:solidFill>
                          <a:effectLst/>
                          <a:uLnTx/>
                          <a:uFillTx/>
                          <a:latin typeface="Tunga" panose="020B0502040204020203" pitchFamily="34" charset="0"/>
                          <a:ea typeface="+mn-ea"/>
                          <a:cs typeface="Tunga" panose="020B0502040204020203" pitchFamily="34" charset="0"/>
                        </a:rPr>
                        <a:t>5</a:t>
                      </a:r>
                    </a:p>
                  </a:txBody>
                  <a:tcPr>
                    <a:lnL>
                      <a:noFill/>
                    </a:lnL>
                    <a:lnR>
                      <a:noFill/>
                    </a:lnR>
                    <a:lnT w="12700" cmpd="sng">
                      <a:noFill/>
                    </a:lnT>
                    <a:lnB>
                      <a:noFill/>
                    </a:lnB>
                    <a:lnTlToBr w="12700" cmpd="sng">
                      <a:noFill/>
                      <a:prstDash val="solid"/>
                    </a:lnTlToBr>
                    <a:lnBlToTr w="12700" cmpd="sng">
                      <a:noFill/>
                      <a:prstDash val="solid"/>
                    </a:lnBlToTr>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nl-NL" sz="1000" b="0" i="0" u="none" strike="noStrike" kern="1200" cap="none" spc="0" normalizeH="0" baseline="0" noProof="0" dirty="0">
                          <a:ln>
                            <a:noFill/>
                          </a:ln>
                          <a:solidFill>
                            <a:schemeClr val="tx1"/>
                          </a:solidFill>
                          <a:effectLst/>
                          <a:uLnTx/>
                          <a:uFillTx/>
                          <a:latin typeface="Tunga" panose="020B0502040204020203" pitchFamily="34" charset="0"/>
                          <a:ea typeface="+mn-ea"/>
                          <a:cs typeface="Tunga" panose="020B0502040204020203" pitchFamily="34" charset="0"/>
                        </a:rPr>
                        <a:t>5</a:t>
                      </a:r>
                    </a:p>
                  </a:txBody>
                  <a:tcPr>
                    <a:lnL>
                      <a:noFill/>
                    </a:lnL>
                    <a:lnR>
                      <a:noFill/>
                    </a:lnR>
                    <a:lnT w="12700" cmpd="sng">
                      <a:noFill/>
                    </a:lnT>
                    <a:lnB>
                      <a:noFill/>
                    </a:lnB>
                    <a:lnTlToBr w="12700" cmpd="sng">
                      <a:noFill/>
                      <a:prstDash val="solid"/>
                    </a:lnTlToBr>
                    <a:lnBlToTr w="12700" cmpd="sng">
                      <a:noFill/>
                      <a:prstDash val="solid"/>
                    </a:lnBlToTr>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nl-NL" sz="1000" b="0" i="0" u="none" strike="noStrike" kern="1200" cap="none" spc="0" normalizeH="0" baseline="0" noProof="0" dirty="0">
                          <a:ln>
                            <a:noFill/>
                          </a:ln>
                          <a:solidFill>
                            <a:schemeClr val="tx1"/>
                          </a:solidFill>
                          <a:effectLst/>
                          <a:uLnTx/>
                          <a:uFillTx/>
                          <a:latin typeface="Tunga" panose="020B0502040204020203" pitchFamily="34" charset="0"/>
                          <a:ea typeface="+mn-ea"/>
                          <a:cs typeface="Tunga" panose="020B0502040204020203" pitchFamily="34" charset="0"/>
                        </a:rPr>
                        <a:t>5</a:t>
                      </a:r>
                    </a:p>
                  </a:txBody>
                  <a:tcPr>
                    <a:lnL>
                      <a:noFill/>
                    </a:lnL>
                    <a:lnR>
                      <a:noFill/>
                    </a:lnR>
                    <a:lnT w="12700" cmpd="sng">
                      <a:noFill/>
                    </a:lnT>
                    <a:lnB>
                      <a:noFill/>
                    </a:lnB>
                    <a:lnTlToBr w="12700" cmpd="sng">
                      <a:noFill/>
                      <a:prstDash val="solid"/>
                    </a:lnTlToBr>
                    <a:lnBlToTr w="12700" cmpd="sng">
                      <a:noFill/>
                      <a:prstDash val="solid"/>
                    </a:lnBlToTr>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nl-NL" sz="1000" b="0" i="0" u="none" strike="noStrike" kern="1200" cap="none" spc="0" normalizeH="0" baseline="0" noProof="0" dirty="0">
                          <a:ln>
                            <a:noFill/>
                          </a:ln>
                          <a:solidFill>
                            <a:prstClr val="black"/>
                          </a:solidFill>
                          <a:effectLst/>
                          <a:uLnTx/>
                          <a:uFillTx/>
                          <a:latin typeface="Tunga" panose="020B0502040204020203" pitchFamily="34" charset="0"/>
                          <a:ea typeface="+mn-ea"/>
                          <a:cs typeface="Tunga" panose="020B0502040204020203" pitchFamily="34" charset="0"/>
                        </a:rPr>
                        <a:t>No</a:t>
                      </a:r>
                    </a:p>
                  </a:txBody>
                  <a:tcPr>
                    <a:lnL>
                      <a:noFill/>
                    </a:lnL>
                    <a:lnR>
                      <a:noFill/>
                    </a:lnR>
                    <a:lnT w="12700" cmpd="sng">
                      <a:noFill/>
                    </a:lnT>
                    <a:lnB>
                      <a:noFill/>
                    </a:lnB>
                    <a:lnTlToBr w="12700" cmpd="sng">
                      <a:noFill/>
                      <a:prstDash val="solid"/>
                    </a:lnTlToBr>
                    <a:lnBlToTr w="12700" cmpd="sng">
                      <a:noFill/>
                      <a:prstDash val="solid"/>
                    </a:lnBlToTr>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nl-NL" sz="1000" b="0" i="0" u="none" strike="noStrike" kern="1200" cap="none" spc="0" normalizeH="0" baseline="0" noProof="0" dirty="0">
                        <a:ln>
                          <a:noFill/>
                        </a:ln>
                        <a:solidFill>
                          <a:prstClr val="black"/>
                        </a:solidFill>
                        <a:effectLst/>
                        <a:uLnTx/>
                        <a:uFillTx/>
                        <a:latin typeface="Tunga" panose="020B0502040204020203" pitchFamily="34" charset="0"/>
                        <a:ea typeface="+mn-ea"/>
                        <a:cs typeface="Tunga" panose="020B0502040204020203" pitchFamily="34" charset="0"/>
                      </a:endParaRPr>
                    </a:p>
                  </a:txBody>
                  <a:tcPr>
                    <a:lnL>
                      <a:noFill/>
                    </a:lnL>
                    <a:lnR>
                      <a:noFill/>
                    </a:lnR>
                    <a:lnT w="12700" cmpd="sng">
                      <a:noFill/>
                    </a:lnT>
                    <a:lnB>
                      <a:noFill/>
                    </a:lnB>
                    <a:lnTlToBr w="12700" cmpd="sng">
                      <a:noFill/>
                      <a:prstDash val="solid"/>
                    </a:lnTlToBr>
                    <a:lnBlToTr w="12700" cmpd="sng">
                      <a:noFill/>
                      <a:prstDash val="solid"/>
                    </a:lnBlToTr>
                  </a:tcPr>
                </a:tc>
                <a:extLst>
                  <a:ext uri="{0D108BD9-81ED-4DB2-BD59-A6C34878D82A}">
                    <a16:rowId xmlns:a16="http://schemas.microsoft.com/office/drawing/2014/main" val="10001"/>
                  </a:ext>
                </a:extLst>
              </a:tr>
              <a:tr h="248921">
                <a:tc>
                  <a:txBody>
                    <a:bodyPr/>
                    <a:lstStyle/>
                    <a:p>
                      <a:r>
                        <a:rPr lang="nl-NL" sz="1000" i="0" dirty="0">
                          <a:solidFill>
                            <a:schemeClr val="tx1"/>
                          </a:solidFill>
                          <a:latin typeface="Tunga" panose="020B0502040204020203" pitchFamily="34" charset="0"/>
                          <a:cs typeface="Tunga" panose="020B0502040204020203" pitchFamily="34" charset="0"/>
                        </a:rPr>
                        <a:t>CONT12321</a:t>
                      </a:r>
                    </a:p>
                  </a:txBody>
                  <a:tcPr>
                    <a:lnL>
                      <a:noFill/>
                    </a:lnL>
                    <a:lnR>
                      <a:noFill/>
                    </a:lnR>
                    <a:lnT>
                      <a:noFill/>
                    </a:lnT>
                    <a:lnB>
                      <a:noFill/>
                    </a:lnB>
                    <a:lnTlToBr w="12700" cmpd="sng">
                      <a:noFill/>
                      <a:prstDash val="solid"/>
                    </a:lnTlToBr>
                    <a:lnBlToTr w="12700" cmpd="sng">
                      <a:noFill/>
                      <a:prstDash val="solid"/>
                    </a:lnBlToTr>
                  </a:tcPr>
                </a:tc>
                <a:tc>
                  <a:txBody>
                    <a:bodyPr/>
                    <a:lstStyle/>
                    <a:p>
                      <a:r>
                        <a:rPr lang="nl-NL" sz="1000" i="0" dirty="0">
                          <a:solidFill>
                            <a:schemeClr val="tx1"/>
                          </a:solidFill>
                          <a:latin typeface="Tunga" panose="020B0502040204020203" pitchFamily="34" charset="0"/>
                          <a:cs typeface="Tunga" panose="020B0502040204020203" pitchFamily="34" charset="0"/>
                        </a:rPr>
                        <a:t>1-9-2016</a:t>
                      </a:r>
                    </a:p>
                  </a:txBody>
                  <a:tcPr>
                    <a:lnL>
                      <a:noFill/>
                    </a:lnL>
                    <a:lnR>
                      <a:noFill/>
                    </a:lnR>
                    <a:lnT>
                      <a:noFill/>
                    </a:lnT>
                    <a:lnB>
                      <a:noFill/>
                    </a:lnB>
                    <a:lnTlToBr w="12700" cmpd="sng">
                      <a:noFill/>
                      <a:prstDash val="solid"/>
                    </a:lnTlToBr>
                    <a:lnBlToTr w="12700" cmpd="sng">
                      <a:noFill/>
                      <a:prstDash val="solid"/>
                    </a:lnBlToTr>
                  </a:tcPr>
                </a:tc>
                <a:tc>
                  <a:txBody>
                    <a:bodyPr/>
                    <a:lstStyle/>
                    <a:p>
                      <a:r>
                        <a:rPr lang="nl-NL" sz="1000" i="0" dirty="0">
                          <a:solidFill>
                            <a:schemeClr val="tx1"/>
                          </a:solidFill>
                          <a:latin typeface="Tunga" panose="020B0502040204020203" pitchFamily="34" charset="0"/>
                          <a:cs typeface="Tunga" panose="020B0502040204020203" pitchFamily="34" charset="0"/>
                        </a:rPr>
                        <a:t>1-1-2017</a:t>
                      </a:r>
                    </a:p>
                  </a:txBody>
                  <a:tcPr>
                    <a:lnL>
                      <a:noFill/>
                    </a:lnL>
                    <a:lnR>
                      <a:noFill/>
                    </a:lnR>
                    <a:lnT>
                      <a:noFill/>
                    </a:lnT>
                    <a:lnB>
                      <a:noFill/>
                    </a:lnB>
                    <a:lnTlToBr w="12700" cmpd="sng">
                      <a:noFill/>
                      <a:prstDash val="solid"/>
                    </a:lnTlToBr>
                    <a:lnBlToTr w="12700" cmpd="sng">
                      <a:noFill/>
                      <a:prstDash val="solid"/>
                    </a:lnBlToTr>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nl-NL" sz="1000" b="0" i="0" u="none" strike="noStrike" kern="1200" cap="none" spc="0" normalizeH="0" baseline="0" noProof="0" dirty="0">
                          <a:ln>
                            <a:noFill/>
                          </a:ln>
                          <a:solidFill>
                            <a:schemeClr val="tx1"/>
                          </a:solidFill>
                          <a:effectLst/>
                          <a:uLnTx/>
                          <a:uFillTx/>
                          <a:latin typeface="Tunga" panose="020B0502040204020203" pitchFamily="34" charset="0"/>
                          <a:ea typeface="+mn-ea"/>
                          <a:cs typeface="Tunga" panose="020B0502040204020203" pitchFamily="34" charset="0"/>
                        </a:rPr>
                        <a:t>5</a:t>
                      </a:r>
                    </a:p>
                  </a:txBody>
                  <a:tcPr>
                    <a:lnL>
                      <a:noFill/>
                    </a:lnL>
                    <a:lnR>
                      <a:noFill/>
                    </a:lnR>
                    <a:lnT>
                      <a:noFill/>
                    </a:lnT>
                    <a:lnB>
                      <a:noFill/>
                    </a:lnB>
                    <a:lnTlToBr w="12700" cmpd="sng">
                      <a:noFill/>
                      <a:prstDash val="solid"/>
                    </a:lnTlToBr>
                    <a:lnBlToTr w="12700" cmpd="sng">
                      <a:noFill/>
                      <a:prstDash val="solid"/>
                    </a:lnBlToTr>
                  </a:tcPr>
                </a:tc>
                <a:tc>
                  <a:txBody>
                    <a:bodyPr/>
                    <a:lstStyle/>
                    <a:p>
                      <a:r>
                        <a:rPr lang="nl-NL" sz="1000" i="0" dirty="0">
                          <a:solidFill>
                            <a:schemeClr val="tx1"/>
                          </a:solidFill>
                          <a:latin typeface="Tunga" panose="020B0502040204020203" pitchFamily="34" charset="0"/>
                          <a:cs typeface="Tunga" panose="020B0502040204020203" pitchFamily="34" charset="0"/>
                        </a:rPr>
                        <a:t>5</a:t>
                      </a:r>
                    </a:p>
                  </a:txBody>
                  <a:tcPr>
                    <a:lnL>
                      <a:noFill/>
                    </a:lnL>
                    <a:lnR>
                      <a:noFill/>
                    </a:lnR>
                    <a:lnT>
                      <a:noFill/>
                    </a:lnT>
                    <a:lnB>
                      <a:noFill/>
                    </a:lnB>
                    <a:lnTlToBr w="12700" cmpd="sng">
                      <a:noFill/>
                      <a:prstDash val="solid"/>
                    </a:lnTlToBr>
                    <a:lnBlToTr w="12700" cmpd="sng">
                      <a:noFill/>
                      <a:prstDash val="solid"/>
                    </a:lnBlToTr>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nl-NL" sz="1000" b="0" i="0" u="none" strike="noStrike" kern="1200" cap="none" spc="0" normalizeH="0" baseline="0" noProof="0" dirty="0">
                          <a:ln>
                            <a:noFill/>
                          </a:ln>
                          <a:solidFill>
                            <a:schemeClr val="tx1"/>
                          </a:solidFill>
                          <a:effectLst/>
                          <a:uLnTx/>
                          <a:uFillTx/>
                          <a:latin typeface="Tunga" panose="020B0502040204020203" pitchFamily="34" charset="0"/>
                          <a:ea typeface="+mn-ea"/>
                          <a:cs typeface="Tunga" panose="020B0502040204020203" pitchFamily="34" charset="0"/>
                        </a:rPr>
                        <a:t>10</a:t>
                      </a:r>
                    </a:p>
                  </a:txBody>
                  <a:tcPr>
                    <a:lnL>
                      <a:noFill/>
                    </a:lnL>
                    <a:lnR>
                      <a:noFill/>
                    </a:lnR>
                    <a:lnT>
                      <a:noFill/>
                    </a:lnT>
                    <a:lnB>
                      <a:noFill/>
                    </a:lnB>
                    <a:lnTlToBr w="12700" cmpd="sng">
                      <a:noFill/>
                      <a:prstDash val="solid"/>
                    </a:lnTlToBr>
                    <a:lnBlToTr w="12700" cmpd="sng">
                      <a:noFill/>
                      <a:prstDash val="solid"/>
                    </a:lnBlToTr>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nl-NL" sz="1000" b="0" i="0" u="none" strike="noStrike" kern="1200" cap="none" spc="0" normalizeH="0" baseline="0" noProof="0" dirty="0">
                          <a:ln>
                            <a:noFill/>
                          </a:ln>
                          <a:solidFill>
                            <a:schemeClr val="tx1"/>
                          </a:solidFill>
                          <a:effectLst/>
                          <a:uLnTx/>
                          <a:uFillTx/>
                          <a:latin typeface="Tunga" panose="020B0502040204020203" pitchFamily="34" charset="0"/>
                          <a:ea typeface="+mn-ea"/>
                          <a:cs typeface="Tunga" panose="020B0502040204020203" pitchFamily="34" charset="0"/>
                        </a:rPr>
                        <a:t>10</a:t>
                      </a:r>
                    </a:p>
                  </a:txBody>
                  <a:tcPr>
                    <a:lnL>
                      <a:noFill/>
                    </a:lnL>
                    <a:lnR>
                      <a:noFill/>
                    </a:lnR>
                    <a:lnT>
                      <a:noFill/>
                    </a:lnT>
                    <a:lnB>
                      <a:noFill/>
                    </a:lnB>
                    <a:lnTlToBr w="12700" cmpd="sng">
                      <a:noFill/>
                      <a:prstDash val="solid"/>
                    </a:lnTlToBr>
                    <a:lnBlToTr w="12700" cmpd="sng">
                      <a:noFill/>
                      <a:prstDash val="solid"/>
                    </a:lnBlToTr>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nl-NL" sz="1000" b="0" i="0" u="none" strike="noStrike" kern="1200" cap="none" spc="0" normalizeH="0" baseline="0" noProof="0" dirty="0">
                          <a:ln>
                            <a:noFill/>
                          </a:ln>
                          <a:solidFill>
                            <a:schemeClr val="tx1"/>
                          </a:solidFill>
                          <a:effectLst/>
                          <a:uLnTx/>
                          <a:uFillTx/>
                          <a:latin typeface="Tunga" panose="020B0502040204020203" pitchFamily="34" charset="0"/>
                          <a:ea typeface="+mn-ea"/>
                          <a:cs typeface="Tunga" panose="020B0502040204020203" pitchFamily="34" charset="0"/>
                        </a:rPr>
                        <a:t>10</a:t>
                      </a:r>
                    </a:p>
                  </a:txBody>
                  <a:tcPr>
                    <a:lnL>
                      <a:noFill/>
                    </a:lnL>
                    <a:lnR>
                      <a:noFill/>
                    </a:lnR>
                    <a:lnT>
                      <a:noFill/>
                    </a:lnT>
                    <a:lnB>
                      <a:noFill/>
                    </a:lnB>
                    <a:lnTlToBr w="12700" cmpd="sng">
                      <a:noFill/>
                      <a:prstDash val="solid"/>
                    </a:lnTlToBr>
                    <a:lnBlToTr w="12700" cmpd="sng">
                      <a:noFill/>
                      <a:prstDash val="solid"/>
                    </a:lnBlToTr>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nl-NL" sz="1000" b="0" i="0" u="none" strike="noStrike" kern="1200" cap="none" spc="0" normalizeH="0" baseline="0" noProof="0" dirty="0">
                          <a:ln>
                            <a:noFill/>
                          </a:ln>
                          <a:solidFill>
                            <a:schemeClr val="tx1"/>
                          </a:solidFill>
                          <a:effectLst/>
                          <a:uLnTx/>
                          <a:uFillTx/>
                          <a:latin typeface="Tunga" panose="020B0502040204020203" pitchFamily="34" charset="0"/>
                          <a:ea typeface="+mn-ea"/>
                          <a:cs typeface="Tunga" panose="020B0502040204020203" pitchFamily="34" charset="0"/>
                        </a:rPr>
                        <a:t>10</a:t>
                      </a:r>
                    </a:p>
                  </a:txBody>
                  <a:tcPr>
                    <a:lnL>
                      <a:noFill/>
                    </a:lnL>
                    <a:lnR>
                      <a:noFill/>
                    </a:lnR>
                    <a:lnT>
                      <a:noFill/>
                    </a:lnT>
                    <a:lnB>
                      <a:noFill/>
                    </a:lnB>
                    <a:lnTlToBr w="12700" cmpd="sng">
                      <a:noFill/>
                      <a:prstDash val="solid"/>
                    </a:lnTlToBr>
                    <a:lnBlToTr w="12700" cmpd="sng">
                      <a:noFill/>
                      <a:prstDash val="solid"/>
                    </a:lnBlToTr>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nl-NL" sz="1000" b="0" i="0" u="none" strike="noStrike" kern="1200" cap="none" spc="0" normalizeH="0" baseline="0" noProof="0" dirty="0">
                          <a:ln>
                            <a:noFill/>
                          </a:ln>
                          <a:solidFill>
                            <a:prstClr val="black"/>
                          </a:solidFill>
                          <a:effectLst/>
                          <a:uLnTx/>
                          <a:uFillTx/>
                          <a:latin typeface="Tunga" panose="020B0502040204020203" pitchFamily="34" charset="0"/>
                          <a:ea typeface="+mn-ea"/>
                          <a:cs typeface="Tunga" panose="020B0502040204020203" pitchFamily="34" charset="0"/>
                        </a:rPr>
                        <a:t>Yes</a:t>
                      </a:r>
                    </a:p>
                  </a:txBody>
                  <a:tcPr>
                    <a:lnL>
                      <a:noFill/>
                    </a:lnL>
                    <a:lnR>
                      <a:noFill/>
                    </a:lnR>
                    <a:lnT>
                      <a:noFill/>
                    </a:lnT>
                    <a:lnB>
                      <a:noFill/>
                    </a:lnB>
                    <a:lnTlToBr w="12700" cmpd="sng">
                      <a:noFill/>
                      <a:prstDash val="solid"/>
                    </a:lnTlToBr>
                    <a:lnBlToTr w="12700" cmpd="sng">
                      <a:noFill/>
                      <a:prstDash val="solid"/>
                    </a:lnBlToTr>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nl-NL" sz="1000" b="0" i="0" u="none" strike="noStrike" kern="1200" cap="none" spc="0" normalizeH="0" baseline="0" noProof="0" dirty="0">
                          <a:ln>
                            <a:noFill/>
                          </a:ln>
                          <a:solidFill>
                            <a:prstClr val="black"/>
                          </a:solidFill>
                          <a:effectLst/>
                          <a:uLnTx/>
                          <a:uFillTx/>
                          <a:latin typeface="Tunga" panose="020B0502040204020203" pitchFamily="34" charset="0"/>
                          <a:ea typeface="+mn-ea"/>
                          <a:cs typeface="Tunga" panose="020B0502040204020203" pitchFamily="34" charset="0"/>
                        </a:rPr>
                        <a:t>The fashion </a:t>
                      </a:r>
                      <a:r>
                        <a:rPr kumimoji="0" lang="nl-NL" sz="1000" b="0" i="0" u="none" strike="noStrike" kern="1200" cap="none" spc="0" normalizeH="0" baseline="0" noProof="0" dirty="0" err="1">
                          <a:ln>
                            <a:noFill/>
                          </a:ln>
                          <a:solidFill>
                            <a:prstClr val="black"/>
                          </a:solidFill>
                          <a:effectLst/>
                          <a:uLnTx/>
                          <a:uFillTx/>
                          <a:latin typeface="Tunga" panose="020B0502040204020203" pitchFamily="34" charset="0"/>
                          <a:ea typeface="+mn-ea"/>
                          <a:cs typeface="Tunga" panose="020B0502040204020203" pitchFamily="34" charset="0"/>
                        </a:rPr>
                        <a:t>factory</a:t>
                      </a:r>
                      <a:endParaRPr kumimoji="0" lang="nl-NL" sz="1000" b="0" i="0" u="none" strike="noStrike" kern="1200" cap="none" spc="0" normalizeH="0" baseline="0" noProof="0" dirty="0">
                        <a:ln>
                          <a:noFill/>
                        </a:ln>
                        <a:solidFill>
                          <a:prstClr val="black"/>
                        </a:solidFill>
                        <a:effectLst/>
                        <a:uLnTx/>
                        <a:uFillTx/>
                        <a:latin typeface="Tunga" panose="020B0502040204020203" pitchFamily="34" charset="0"/>
                        <a:ea typeface="+mn-ea"/>
                        <a:cs typeface="Tunga" panose="020B0502040204020203" pitchFamily="34" charset="0"/>
                      </a:endParaRPr>
                    </a:p>
                  </a:txBody>
                  <a:tcPr>
                    <a:lnL>
                      <a:noFill/>
                    </a:lnL>
                    <a:lnR>
                      <a:noFill/>
                    </a:lnR>
                    <a:lnT>
                      <a:noFill/>
                    </a:lnT>
                    <a:lnB>
                      <a:noFill/>
                    </a:lnB>
                    <a:lnTlToBr w="12700" cmpd="sng">
                      <a:noFill/>
                      <a:prstDash val="solid"/>
                    </a:lnTlToBr>
                    <a:lnBlToTr w="12700" cmpd="sng">
                      <a:noFill/>
                      <a:prstDash val="solid"/>
                    </a:lnBlToTr>
                  </a:tcPr>
                </a:tc>
                <a:extLst>
                  <a:ext uri="{0D108BD9-81ED-4DB2-BD59-A6C34878D82A}">
                    <a16:rowId xmlns:a16="http://schemas.microsoft.com/office/drawing/2014/main" val="10002"/>
                  </a:ext>
                </a:extLst>
              </a:tr>
              <a:tr h="248921">
                <a:tc>
                  <a:txBody>
                    <a:bodyPr/>
                    <a:lstStyle/>
                    <a:p>
                      <a:r>
                        <a:rPr lang="nl-NL" sz="1000" i="0" dirty="0">
                          <a:solidFill>
                            <a:schemeClr val="tx1"/>
                          </a:solidFill>
                          <a:latin typeface="Tunga" panose="020B0502040204020203" pitchFamily="34" charset="0"/>
                          <a:cs typeface="Tunga" panose="020B0502040204020203" pitchFamily="34" charset="0"/>
                        </a:rPr>
                        <a:t>CONT12321</a:t>
                      </a:r>
                    </a:p>
                  </a:txBody>
                  <a:tcPr>
                    <a:lnL>
                      <a:noFill/>
                    </a:lnL>
                    <a:lnR>
                      <a:noFill/>
                    </a:lnR>
                    <a:lnT>
                      <a:noFill/>
                    </a:lnT>
                    <a:lnB>
                      <a:noFill/>
                    </a:lnB>
                    <a:lnTlToBr w="12700" cmpd="sng">
                      <a:noFill/>
                      <a:prstDash val="solid"/>
                    </a:lnTlToBr>
                    <a:lnBlToTr w="12700" cmpd="sng">
                      <a:noFill/>
                      <a:prstDash val="solid"/>
                    </a:lnBlToTr>
                  </a:tcPr>
                </a:tc>
                <a:tc>
                  <a:txBody>
                    <a:bodyPr/>
                    <a:lstStyle/>
                    <a:p>
                      <a:r>
                        <a:rPr lang="nl-NL" sz="1000" i="0" dirty="0">
                          <a:solidFill>
                            <a:schemeClr val="tx1"/>
                          </a:solidFill>
                          <a:latin typeface="Tunga" panose="020B0502040204020203" pitchFamily="34" charset="0"/>
                          <a:cs typeface="Tunga" panose="020B0502040204020203" pitchFamily="34" charset="0"/>
                        </a:rPr>
                        <a:t>1-9-2016</a:t>
                      </a:r>
                    </a:p>
                  </a:txBody>
                  <a:tcPr>
                    <a:lnL>
                      <a:noFill/>
                    </a:lnL>
                    <a:lnR>
                      <a:noFill/>
                    </a:lnR>
                    <a:lnT>
                      <a:noFill/>
                    </a:lnT>
                    <a:lnB>
                      <a:noFill/>
                    </a:lnB>
                    <a:lnTlToBr w="12700" cmpd="sng">
                      <a:noFill/>
                      <a:prstDash val="solid"/>
                    </a:lnTlToBr>
                    <a:lnBlToTr w="12700" cmpd="sng">
                      <a:noFill/>
                      <a:prstDash val="solid"/>
                    </a:lnBlToTr>
                  </a:tcPr>
                </a:tc>
                <a:tc>
                  <a:txBody>
                    <a:bodyPr/>
                    <a:lstStyle/>
                    <a:p>
                      <a:r>
                        <a:rPr lang="nl-NL" sz="1000" i="0" dirty="0">
                          <a:solidFill>
                            <a:schemeClr val="tx1"/>
                          </a:solidFill>
                          <a:latin typeface="Tunga" panose="020B0502040204020203" pitchFamily="34" charset="0"/>
                          <a:cs typeface="Tunga" panose="020B0502040204020203" pitchFamily="34" charset="0"/>
                        </a:rPr>
                        <a:t>1-1-2017</a:t>
                      </a:r>
                    </a:p>
                  </a:txBody>
                  <a:tcPr>
                    <a:lnL>
                      <a:noFill/>
                    </a:lnL>
                    <a:lnR>
                      <a:noFill/>
                    </a:lnR>
                    <a:lnT>
                      <a:noFill/>
                    </a:lnT>
                    <a:lnB>
                      <a:noFill/>
                    </a:lnB>
                    <a:lnTlToBr w="12700" cmpd="sng">
                      <a:noFill/>
                      <a:prstDash val="solid"/>
                    </a:lnTlToBr>
                    <a:lnBlToTr w="12700" cmpd="sng">
                      <a:noFill/>
                      <a:prstDash val="solid"/>
                    </a:lnBlToTr>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nl-NL" sz="1000" b="0" i="0" u="none" strike="noStrike" kern="1200" cap="none" spc="0" normalizeH="0" baseline="0" noProof="0" dirty="0">
                          <a:ln>
                            <a:noFill/>
                          </a:ln>
                          <a:solidFill>
                            <a:schemeClr val="tx1"/>
                          </a:solidFill>
                          <a:effectLst/>
                          <a:uLnTx/>
                          <a:uFillTx/>
                          <a:latin typeface="Tunga" panose="020B0502040204020203" pitchFamily="34" charset="0"/>
                          <a:ea typeface="+mn-ea"/>
                          <a:cs typeface="Tunga" panose="020B0502040204020203" pitchFamily="34" charset="0"/>
                        </a:rPr>
                        <a:t>5</a:t>
                      </a:r>
                    </a:p>
                  </a:txBody>
                  <a:tcPr>
                    <a:lnL>
                      <a:noFill/>
                    </a:lnL>
                    <a:lnR>
                      <a:noFill/>
                    </a:lnR>
                    <a:lnT>
                      <a:noFill/>
                    </a:lnT>
                    <a:lnB>
                      <a:noFill/>
                    </a:lnB>
                    <a:lnTlToBr w="12700" cmpd="sng">
                      <a:noFill/>
                      <a:prstDash val="solid"/>
                    </a:lnTlToBr>
                    <a:lnBlToTr w="12700" cmpd="sng">
                      <a:noFill/>
                      <a:prstDash val="solid"/>
                    </a:lnBlToTr>
                  </a:tcPr>
                </a:tc>
                <a:tc>
                  <a:txBody>
                    <a:bodyPr/>
                    <a:lstStyle/>
                    <a:p>
                      <a:r>
                        <a:rPr lang="nl-NL" sz="1000" i="0" dirty="0">
                          <a:solidFill>
                            <a:schemeClr val="tx1"/>
                          </a:solidFill>
                          <a:latin typeface="Tunga" panose="020B0502040204020203" pitchFamily="34" charset="0"/>
                          <a:cs typeface="Tunga" panose="020B0502040204020203" pitchFamily="34" charset="0"/>
                        </a:rPr>
                        <a:t>5</a:t>
                      </a:r>
                    </a:p>
                  </a:txBody>
                  <a:tcPr>
                    <a:lnL>
                      <a:noFill/>
                    </a:lnL>
                    <a:lnR>
                      <a:noFill/>
                    </a:lnR>
                    <a:lnT>
                      <a:noFill/>
                    </a:lnT>
                    <a:lnB>
                      <a:noFill/>
                    </a:lnB>
                    <a:lnTlToBr w="12700" cmpd="sng">
                      <a:noFill/>
                      <a:prstDash val="solid"/>
                    </a:lnTlToBr>
                    <a:lnBlToTr w="12700" cmpd="sng">
                      <a:noFill/>
                      <a:prstDash val="solid"/>
                    </a:lnBlToTr>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nl-NL" sz="1000" b="0" i="0" u="none" strike="noStrike" kern="1200" cap="none" spc="0" normalizeH="0" baseline="0" noProof="0" dirty="0">
                          <a:ln>
                            <a:noFill/>
                          </a:ln>
                          <a:solidFill>
                            <a:schemeClr val="tx1"/>
                          </a:solidFill>
                          <a:effectLst/>
                          <a:uLnTx/>
                          <a:uFillTx/>
                          <a:latin typeface="Tunga" panose="020B0502040204020203" pitchFamily="34" charset="0"/>
                          <a:ea typeface="+mn-ea"/>
                          <a:cs typeface="Tunga" panose="020B0502040204020203" pitchFamily="34" charset="0"/>
                        </a:rPr>
                        <a:t>10</a:t>
                      </a:r>
                    </a:p>
                  </a:txBody>
                  <a:tcPr>
                    <a:lnL>
                      <a:noFill/>
                    </a:lnL>
                    <a:lnR>
                      <a:noFill/>
                    </a:lnR>
                    <a:lnT>
                      <a:noFill/>
                    </a:lnT>
                    <a:lnB>
                      <a:noFill/>
                    </a:lnB>
                    <a:lnTlToBr w="12700" cmpd="sng">
                      <a:noFill/>
                      <a:prstDash val="solid"/>
                    </a:lnTlToBr>
                    <a:lnBlToTr w="12700" cmpd="sng">
                      <a:noFill/>
                      <a:prstDash val="solid"/>
                    </a:lnBlToTr>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nl-NL" sz="1000" b="0" i="0" u="none" strike="noStrike" kern="1200" cap="none" spc="0" normalizeH="0" baseline="0" noProof="0" dirty="0">
                          <a:ln>
                            <a:noFill/>
                          </a:ln>
                          <a:solidFill>
                            <a:schemeClr val="tx1"/>
                          </a:solidFill>
                          <a:effectLst/>
                          <a:uLnTx/>
                          <a:uFillTx/>
                          <a:latin typeface="Tunga" panose="020B0502040204020203" pitchFamily="34" charset="0"/>
                          <a:ea typeface="+mn-ea"/>
                          <a:cs typeface="Tunga" panose="020B0502040204020203" pitchFamily="34" charset="0"/>
                        </a:rPr>
                        <a:t>10</a:t>
                      </a:r>
                    </a:p>
                  </a:txBody>
                  <a:tcPr>
                    <a:lnL>
                      <a:noFill/>
                    </a:lnL>
                    <a:lnR>
                      <a:noFill/>
                    </a:lnR>
                    <a:lnT>
                      <a:noFill/>
                    </a:lnT>
                    <a:lnB>
                      <a:noFill/>
                    </a:lnB>
                    <a:lnTlToBr w="12700" cmpd="sng">
                      <a:noFill/>
                      <a:prstDash val="solid"/>
                    </a:lnTlToBr>
                    <a:lnBlToTr w="12700" cmpd="sng">
                      <a:noFill/>
                      <a:prstDash val="solid"/>
                    </a:lnBlToTr>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nl-NL" sz="1000" b="0" i="0" u="none" strike="noStrike" kern="1200" cap="none" spc="0" normalizeH="0" baseline="0" noProof="0" dirty="0">
                          <a:ln>
                            <a:noFill/>
                          </a:ln>
                          <a:solidFill>
                            <a:schemeClr val="tx1"/>
                          </a:solidFill>
                          <a:effectLst/>
                          <a:uLnTx/>
                          <a:uFillTx/>
                          <a:latin typeface="Tunga" panose="020B0502040204020203" pitchFamily="34" charset="0"/>
                          <a:ea typeface="+mn-ea"/>
                          <a:cs typeface="Tunga" panose="020B0502040204020203" pitchFamily="34" charset="0"/>
                        </a:rPr>
                        <a:t>10</a:t>
                      </a:r>
                    </a:p>
                  </a:txBody>
                  <a:tcPr>
                    <a:lnL>
                      <a:noFill/>
                    </a:lnL>
                    <a:lnR>
                      <a:noFill/>
                    </a:lnR>
                    <a:lnT>
                      <a:noFill/>
                    </a:lnT>
                    <a:lnB>
                      <a:noFill/>
                    </a:lnB>
                    <a:lnTlToBr w="12700" cmpd="sng">
                      <a:noFill/>
                      <a:prstDash val="solid"/>
                    </a:lnTlToBr>
                    <a:lnBlToTr w="12700" cmpd="sng">
                      <a:noFill/>
                      <a:prstDash val="solid"/>
                    </a:lnBlToTr>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nl-NL" sz="1000" b="0" i="0" u="none" strike="noStrike" kern="1200" cap="none" spc="0" normalizeH="0" baseline="0" noProof="0" dirty="0">
                          <a:ln>
                            <a:noFill/>
                          </a:ln>
                          <a:solidFill>
                            <a:schemeClr val="tx1"/>
                          </a:solidFill>
                          <a:effectLst/>
                          <a:uLnTx/>
                          <a:uFillTx/>
                          <a:latin typeface="Tunga" panose="020B0502040204020203" pitchFamily="34" charset="0"/>
                          <a:ea typeface="+mn-ea"/>
                          <a:cs typeface="Tunga" panose="020B0502040204020203" pitchFamily="34" charset="0"/>
                        </a:rPr>
                        <a:t>10</a:t>
                      </a:r>
                    </a:p>
                  </a:txBody>
                  <a:tcPr>
                    <a:lnL>
                      <a:noFill/>
                    </a:lnL>
                    <a:lnR>
                      <a:noFill/>
                    </a:lnR>
                    <a:lnT>
                      <a:noFill/>
                    </a:lnT>
                    <a:lnB>
                      <a:noFill/>
                    </a:lnB>
                    <a:lnTlToBr w="12700" cmpd="sng">
                      <a:noFill/>
                      <a:prstDash val="solid"/>
                    </a:lnTlToBr>
                    <a:lnBlToTr w="12700" cmpd="sng">
                      <a:noFill/>
                      <a:prstDash val="solid"/>
                    </a:lnBlToTr>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nl-NL" sz="1000" b="0" i="0" u="none" strike="noStrike" kern="1200" cap="none" spc="0" normalizeH="0" baseline="0" noProof="0" dirty="0">
                          <a:ln>
                            <a:noFill/>
                          </a:ln>
                          <a:solidFill>
                            <a:prstClr val="black"/>
                          </a:solidFill>
                          <a:effectLst/>
                          <a:uLnTx/>
                          <a:uFillTx/>
                          <a:latin typeface="Tunga" panose="020B0502040204020203" pitchFamily="34" charset="0"/>
                          <a:ea typeface="+mn-ea"/>
                          <a:cs typeface="Tunga" panose="020B0502040204020203" pitchFamily="34" charset="0"/>
                        </a:rPr>
                        <a:t>Yes</a:t>
                      </a:r>
                    </a:p>
                  </a:txBody>
                  <a:tcPr>
                    <a:lnL>
                      <a:noFill/>
                    </a:lnL>
                    <a:lnR>
                      <a:noFill/>
                    </a:lnR>
                    <a:lnT>
                      <a:noFill/>
                    </a:lnT>
                    <a:lnB>
                      <a:noFill/>
                    </a:lnB>
                    <a:lnTlToBr w="12700" cmpd="sng">
                      <a:noFill/>
                      <a:prstDash val="solid"/>
                    </a:lnTlToBr>
                    <a:lnBlToTr w="12700" cmpd="sng">
                      <a:noFill/>
                      <a:prstDash val="solid"/>
                    </a:lnBlToTr>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nl-NL" sz="1000" b="0" i="0" u="none" strike="noStrike" kern="1200" cap="none" spc="0" normalizeH="0" baseline="0" noProof="0" dirty="0" err="1">
                          <a:ln>
                            <a:noFill/>
                          </a:ln>
                          <a:solidFill>
                            <a:prstClr val="black"/>
                          </a:solidFill>
                          <a:effectLst/>
                          <a:uLnTx/>
                          <a:uFillTx/>
                          <a:latin typeface="Tunga" panose="020B0502040204020203" pitchFamily="34" charset="0"/>
                          <a:ea typeface="+mn-ea"/>
                          <a:cs typeface="Tunga" panose="020B0502040204020203" pitchFamily="34" charset="0"/>
                        </a:rPr>
                        <a:t>Motorparts</a:t>
                      </a:r>
                      <a:endParaRPr kumimoji="0" lang="nl-NL" sz="1000" b="0" i="0" u="none" strike="noStrike" kern="1200" cap="none" spc="0" normalizeH="0" baseline="0" noProof="0" dirty="0">
                        <a:ln>
                          <a:noFill/>
                        </a:ln>
                        <a:solidFill>
                          <a:prstClr val="black"/>
                        </a:solidFill>
                        <a:effectLst/>
                        <a:uLnTx/>
                        <a:uFillTx/>
                        <a:latin typeface="Tunga" panose="020B0502040204020203" pitchFamily="34" charset="0"/>
                        <a:ea typeface="+mn-ea"/>
                        <a:cs typeface="Tunga" panose="020B0502040204020203" pitchFamily="34" charset="0"/>
                      </a:endParaRPr>
                    </a:p>
                  </a:txBody>
                  <a:tcPr>
                    <a:lnL>
                      <a:noFill/>
                    </a:lnL>
                    <a:lnR>
                      <a:noFill/>
                    </a:lnR>
                    <a:lnT>
                      <a:noFill/>
                    </a:lnT>
                    <a:lnB>
                      <a:noFill/>
                    </a:lnB>
                    <a:lnTlToBr w="12700" cmpd="sng">
                      <a:noFill/>
                      <a:prstDash val="solid"/>
                    </a:lnTlToBr>
                    <a:lnBlToTr w="12700" cmpd="sng">
                      <a:noFill/>
                      <a:prstDash val="solid"/>
                    </a:lnBlToTr>
                  </a:tcPr>
                </a:tc>
                <a:extLst>
                  <a:ext uri="{0D108BD9-81ED-4DB2-BD59-A6C34878D82A}">
                    <a16:rowId xmlns:a16="http://schemas.microsoft.com/office/drawing/2014/main" val="10003"/>
                  </a:ext>
                </a:extLst>
              </a:tr>
              <a:tr h="248921">
                <a:tc>
                  <a:txBody>
                    <a:bodyPr/>
                    <a:lstStyle/>
                    <a:p>
                      <a:endParaRPr lang="nl-NL" sz="1000" i="0" dirty="0">
                        <a:solidFill>
                          <a:schemeClr val="tx1"/>
                        </a:solidFill>
                        <a:latin typeface="Tunga" panose="020B0502040204020203" pitchFamily="34" charset="0"/>
                        <a:cs typeface="Tunga" panose="020B0502040204020203" pitchFamily="34" charset="0"/>
                      </a:endParaRPr>
                    </a:p>
                  </a:txBody>
                  <a:tcPr>
                    <a:lnL>
                      <a:noFill/>
                    </a:lnL>
                    <a:lnR>
                      <a:noFill/>
                    </a:lnR>
                    <a:lnT>
                      <a:noFill/>
                    </a:lnT>
                    <a:lnB>
                      <a:noFill/>
                    </a:lnB>
                    <a:lnTlToBr w="12700" cmpd="sng">
                      <a:noFill/>
                      <a:prstDash val="solid"/>
                    </a:lnTlToBr>
                    <a:lnBlToTr w="12700" cmpd="sng">
                      <a:noFill/>
                      <a:prstDash val="solid"/>
                    </a:lnBlToTr>
                  </a:tcPr>
                </a:tc>
                <a:tc>
                  <a:txBody>
                    <a:bodyPr/>
                    <a:lstStyle/>
                    <a:p>
                      <a:endParaRPr lang="nl-NL" sz="1000" i="0" dirty="0">
                        <a:solidFill>
                          <a:schemeClr val="tx1"/>
                        </a:solidFill>
                        <a:latin typeface="Tunga" panose="020B0502040204020203" pitchFamily="34" charset="0"/>
                        <a:cs typeface="Tunga" panose="020B0502040204020203" pitchFamily="34" charset="0"/>
                      </a:endParaRPr>
                    </a:p>
                  </a:txBody>
                  <a:tcPr>
                    <a:lnL>
                      <a:noFill/>
                    </a:lnL>
                    <a:lnR>
                      <a:noFill/>
                    </a:lnR>
                    <a:lnT>
                      <a:noFill/>
                    </a:lnT>
                    <a:lnB>
                      <a:noFill/>
                    </a:lnB>
                    <a:lnTlToBr w="12700" cmpd="sng">
                      <a:noFill/>
                      <a:prstDash val="solid"/>
                    </a:lnTlToBr>
                    <a:lnBlToTr w="12700" cmpd="sng">
                      <a:noFill/>
                      <a:prstDash val="solid"/>
                    </a:lnBlToTr>
                  </a:tcPr>
                </a:tc>
                <a:tc>
                  <a:txBody>
                    <a:bodyPr/>
                    <a:lstStyle/>
                    <a:p>
                      <a:endParaRPr lang="nl-NL" sz="1000" i="0" dirty="0">
                        <a:solidFill>
                          <a:schemeClr val="tx1"/>
                        </a:solidFill>
                        <a:latin typeface="Tunga" panose="020B0502040204020203" pitchFamily="34" charset="0"/>
                        <a:cs typeface="Tunga" panose="020B0502040204020203" pitchFamily="34" charset="0"/>
                      </a:endParaRPr>
                    </a:p>
                  </a:txBody>
                  <a:tcPr>
                    <a:lnL>
                      <a:noFill/>
                    </a:lnL>
                    <a:lnR>
                      <a:noFill/>
                    </a:lnR>
                    <a:lnT>
                      <a:noFill/>
                    </a:lnT>
                    <a:lnB>
                      <a:noFill/>
                    </a:lnB>
                    <a:lnTlToBr w="12700" cmpd="sng">
                      <a:noFill/>
                      <a:prstDash val="solid"/>
                    </a:lnTlToBr>
                    <a:lnBlToTr w="12700" cmpd="sng">
                      <a:noFill/>
                      <a:prstDash val="solid"/>
                    </a:lnBlToTr>
                  </a:tcPr>
                </a:tc>
                <a:tc>
                  <a:txBody>
                    <a:bodyPr/>
                    <a:lstStyle/>
                    <a:p>
                      <a:endParaRPr lang="nl-NL" sz="1000" i="0" dirty="0">
                        <a:solidFill>
                          <a:schemeClr val="tx1"/>
                        </a:solidFill>
                        <a:latin typeface="Tunga" panose="020B0502040204020203" pitchFamily="34" charset="0"/>
                        <a:cs typeface="Tunga" panose="020B0502040204020203" pitchFamily="34" charset="0"/>
                      </a:endParaRPr>
                    </a:p>
                  </a:txBody>
                  <a:tcPr>
                    <a:lnL>
                      <a:noFill/>
                    </a:lnL>
                    <a:lnR>
                      <a:noFill/>
                    </a:lnR>
                    <a:lnT>
                      <a:noFill/>
                    </a:lnT>
                    <a:lnB>
                      <a:noFill/>
                    </a:lnB>
                    <a:lnTlToBr w="12700" cmpd="sng">
                      <a:noFill/>
                      <a:prstDash val="solid"/>
                    </a:lnTlToBr>
                    <a:lnBlToTr w="12700" cmpd="sng">
                      <a:noFill/>
                      <a:prstDash val="solid"/>
                    </a:lnBlToTr>
                  </a:tcPr>
                </a:tc>
                <a:tc>
                  <a:txBody>
                    <a:bodyPr/>
                    <a:lstStyle/>
                    <a:p>
                      <a:pPr algn="l" fontAlgn="b"/>
                      <a:endParaRPr lang="nl-NL" sz="1000" b="0" i="0" u="none" strike="noStrike" dirty="0">
                        <a:solidFill>
                          <a:schemeClr val="tx1"/>
                        </a:solidFill>
                        <a:effectLst/>
                        <a:latin typeface="Tunga" panose="020B0502040204020203" pitchFamily="34" charset="0"/>
                        <a:cs typeface="Tunga" panose="020B0502040204020203" pitchFamily="34" charset="0"/>
                      </a:endParaRPr>
                    </a:p>
                  </a:txBody>
                  <a:tcPr marL="9525" marR="9525" marT="9525" marB="0" anchor="ctr">
                    <a:lnL>
                      <a:noFill/>
                    </a:lnL>
                    <a:lnR>
                      <a:noFill/>
                    </a:lnR>
                    <a:lnT>
                      <a:noFill/>
                    </a:lnT>
                    <a:lnB>
                      <a:noFill/>
                    </a:lnB>
                    <a:lnTlToBr w="12700" cmpd="sng">
                      <a:noFill/>
                      <a:prstDash val="solid"/>
                    </a:lnTlToBr>
                    <a:lnBlToTr w="12700" cmpd="sng">
                      <a:noFill/>
                      <a:prstDash val="solid"/>
                    </a:lnBlToTr>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nl-NL" sz="1000" b="0" i="0" u="none" strike="noStrike" kern="1200" cap="none" spc="0" normalizeH="0" baseline="0" noProof="0" dirty="0">
                        <a:ln>
                          <a:noFill/>
                        </a:ln>
                        <a:solidFill>
                          <a:schemeClr val="tx1"/>
                        </a:solidFill>
                        <a:effectLst/>
                        <a:uLnTx/>
                        <a:uFillTx/>
                        <a:latin typeface="Tunga" panose="020B0502040204020203" pitchFamily="34" charset="0"/>
                        <a:ea typeface="+mn-ea"/>
                        <a:cs typeface="Tunga" panose="020B0502040204020203" pitchFamily="34" charset="0"/>
                      </a:endParaRPr>
                    </a:p>
                  </a:txBody>
                  <a:tcPr>
                    <a:lnL>
                      <a:noFill/>
                    </a:lnL>
                    <a:lnR>
                      <a:noFill/>
                    </a:lnR>
                    <a:lnT>
                      <a:noFill/>
                    </a:lnT>
                    <a:lnB>
                      <a:noFill/>
                    </a:lnB>
                    <a:lnTlToBr w="12700" cmpd="sng">
                      <a:noFill/>
                      <a:prstDash val="solid"/>
                    </a:lnTlToBr>
                    <a:lnBlToTr w="12700" cmpd="sng">
                      <a:noFill/>
                      <a:prstDash val="solid"/>
                    </a:lnBlToTr>
                  </a:tcPr>
                </a:tc>
                <a:tc>
                  <a:txBody>
                    <a:bodyPr/>
                    <a:lstStyle/>
                    <a:p>
                      <a:endParaRPr lang="nl-NL" sz="1000" i="0" dirty="0">
                        <a:solidFill>
                          <a:schemeClr val="tx1"/>
                        </a:solidFill>
                        <a:latin typeface="Tunga" panose="020B0502040204020203" pitchFamily="34" charset="0"/>
                        <a:cs typeface="Tunga" panose="020B0502040204020203" pitchFamily="34" charset="0"/>
                      </a:endParaRPr>
                    </a:p>
                  </a:txBody>
                  <a:tcPr>
                    <a:lnL>
                      <a:noFill/>
                    </a:lnL>
                    <a:lnR>
                      <a:noFill/>
                    </a:lnR>
                    <a:lnT>
                      <a:noFill/>
                    </a:lnT>
                    <a:lnB>
                      <a:noFill/>
                    </a:lnB>
                    <a:lnTlToBr w="12700" cmpd="sng">
                      <a:noFill/>
                      <a:prstDash val="solid"/>
                    </a:lnTlToBr>
                    <a:lnBlToTr w="12700" cmpd="sng">
                      <a:noFill/>
                      <a:prstDash val="solid"/>
                    </a:lnBlToTr>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nl-NL" sz="1000" b="0" i="0" u="none" strike="noStrike" kern="1200" cap="none" spc="0" normalizeH="0" baseline="0" noProof="0" dirty="0">
                        <a:ln>
                          <a:noFill/>
                        </a:ln>
                        <a:solidFill>
                          <a:schemeClr val="tx1"/>
                        </a:solidFill>
                        <a:effectLst/>
                        <a:uLnTx/>
                        <a:uFillTx/>
                        <a:latin typeface="Tunga" panose="020B0502040204020203" pitchFamily="34" charset="0"/>
                        <a:ea typeface="+mn-ea"/>
                        <a:cs typeface="Tunga" panose="020B0502040204020203" pitchFamily="34" charset="0"/>
                      </a:endParaRPr>
                    </a:p>
                  </a:txBody>
                  <a:tcPr>
                    <a:lnL>
                      <a:noFill/>
                    </a:lnL>
                    <a:lnR>
                      <a:noFill/>
                    </a:lnR>
                    <a:lnT>
                      <a:noFill/>
                    </a:lnT>
                    <a:lnB>
                      <a:noFill/>
                    </a:lnB>
                    <a:lnTlToBr w="12700" cmpd="sng">
                      <a:noFill/>
                      <a:prstDash val="solid"/>
                    </a:lnTlToBr>
                    <a:lnBlToTr w="12700" cmpd="sng">
                      <a:noFill/>
                      <a:prstDash val="solid"/>
                    </a:lnBlToTr>
                  </a:tcPr>
                </a:tc>
                <a:tc>
                  <a:txBody>
                    <a:bodyPr/>
                    <a:lstStyle/>
                    <a:p>
                      <a:endParaRPr lang="nl-NL" sz="1000" i="0" dirty="0">
                        <a:solidFill>
                          <a:schemeClr val="tx1"/>
                        </a:solidFill>
                        <a:latin typeface="Tunga" panose="020B0502040204020203" pitchFamily="34" charset="0"/>
                        <a:cs typeface="Tunga" panose="020B0502040204020203" pitchFamily="34" charset="0"/>
                      </a:endParaRPr>
                    </a:p>
                  </a:txBody>
                  <a:tcPr>
                    <a:lnL>
                      <a:noFill/>
                    </a:lnL>
                    <a:lnR>
                      <a:noFill/>
                    </a:lnR>
                    <a:lnT>
                      <a:noFill/>
                    </a:lnT>
                    <a:lnB>
                      <a:noFill/>
                    </a:lnB>
                    <a:lnTlToBr w="12700" cmpd="sng">
                      <a:noFill/>
                      <a:prstDash val="solid"/>
                    </a:lnTlToBr>
                    <a:lnBlToTr w="12700" cmpd="sng">
                      <a:noFill/>
                      <a:prstDash val="solid"/>
                    </a:lnBlToTr>
                  </a:tcPr>
                </a:tc>
                <a:tc>
                  <a:txBody>
                    <a:bodyPr/>
                    <a:lstStyle/>
                    <a:p>
                      <a:endParaRPr lang="nl-NL" sz="1000" i="0" dirty="0">
                        <a:solidFill>
                          <a:schemeClr val="tx1"/>
                        </a:solidFill>
                        <a:latin typeface="Tunga" panose="020B0502040204020203" pitchFamily="34" charset="0"/>
                        <a:cs typeface="Tunga" panose="020B0502040204020203" pitchFamily="34" charset="0"/>
                      </a:endParaRPr>
                    </a:p>
                  </a:txBody>
                  <a:tcPr>
                    <a:lnL>
                      <a:noFill/>
                    </a:lnL>
                    <a:lnR>
                      <a:noFill/>
                    </a:lnR>
                    <a:lnT>
                      <a:noFill/>
                    </a:lnT>
                    <a:lnB>
                      <a:noFill/>
                    </a:lnB>
                    <a:lnTlToBr w="12700" cmpd="sng">
                      <a:noFill/>
                      <a:prstDash val="solid"/>
                    </a:lnTlToBr>
                    <a:lnBlToTr w="12700" cmpd="sng">
                      <a:noFill/>
                      <a:prstDash val="solid"/>
                    </a:lnBlToTr>
                  </a:tcPr>
                </a:tc>
                <a:tc>
                  <a:txBody>
                    <a:bodyPr/>
                    <a:lstStyle/>
                    <a:p>
                      <a:endParaRPr lang="nl-NL" sz="1000" i="0" dirty="0">
                        <a:solidFill>
                          <a:schemeClr val="tx1"/>
                        </a:solidFill>
                        <a:latin typeface="Tunga" panose="020B0502040204020203" pitchFamily="34" charset="0"/>
                        <a:cs typeface="Tunga" panose="020B0502040204020203" pitchFamily="34" charset="0"/>
                      </a:endParaRPr>
                    </a:p>
                  </a:txBody>
                  <a:tcPr>
                    <a:lnL>
                      <a:noFill/>
                    </a:lnL>
                    <a:lnR>
                      <a:noFill/>
                    </a:lnR>
                    <a:lnT>
                      <a:noFill/>
                    </a:lnT>
                    <a:lnB>
                      <a:noFill/>
                    </a:lnB>
                    <a:lnTlToBr w="12700" cmpd="sng">
                      <a:noFill/>
                      <a:prstDash val="solid"/>
                    </a:lnTlToBr>
                    <a:lnBlToTr w="12700" cmpd="sng">
                      <a:noFill/>
                      <a:prstDash val="solid"/>
                    </a:lnBlToTr>
                  </a:tcPr>
                </a:tc>
                <a:extLst>
                  <a:ext uri="{0D108BD9-81ED-4DB2-BD59-A6C34878D82A}">
                    <a16:rowId xmlns:a16="http://schemas.microsoft.com/office/drawing/2014/main" val="2210637815"/>
                  </a:ext>
                </a:extLst>
              </a:tr>
              <a:tr h="248921">
                <a:tc>
                  <a:txBody>
                    <a:bodyPr/>
                    <a:lstStyle/>
                    <a:p>
                      <a:endParaRPr lang="nl-NL" sz="1000" i="0" dirty="0">
                        <a:solidFill>
                          <a:schemeClr val="tx1"/>
                        </a:solidFill>
                        <a:latin typeface="Tunga" panose="020B0502040204020203" pitchFamily="34" charset="0"/>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tc>
                  <a:txBody>
                    <a:bodyPr/>
                    <a:lstStyle/>
                    <a:p>
                      <a:endParaRPr lang="nl-NL" sz="1000" i="0" dirty="0">
                        <a:solidFill>
                          <a:schemeClr val="tx1"/>
                        </a:solidFill>
                        <a:latin typeface="Tunga" panose="020B0502040204020203" pitchFamily="34" charset="0"/>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tc>
                  <a:txBody>
                    <a:bodyPr/>
                    <a:lstStyle/>
                    <a:p>
                      <a:endParaRPr lang="nl-NL" sz="1000" i="0" dirty="0">
                        <a:solidFill>
                          <a:schemeClr val="tx1"/>
                        </a:solidFill>
                        <a:latin typeface="Tunga" panose="020B0502040204020203" pitchFamily="34" charset="0"/>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tc>
                  <a:txBody>
                    <a:bodyPr/>
                    <a:lstStyle/>
                    <a:p>
                      <a:endParaRPr lang="nl-NL" sz="1000" i="0" dirty="0">
                        <a:solidFill>
                          <a:schemeClr val="tx1"/>
                        </a:solidFill>
                        <a:latin typeface="Tunga" panose="020B0502040204020203" pitchFamily="34" charset="0"/>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tc>
                  <a:txBody>
                    <a:bodyPr/>
                    <a:lstStyle/>
                    <a:p>
                      <a:pPr algn="l" fontAlgn="b"/>
                      <a:endParaRPr lang="nl-NL" sz="1000" b="0" i="0" u="none" strike="noStrike" dirty="0">
                        <a:solidFill>
                          <a:schemeClr val="tx1"/>
                        </a:solidFill>
                        <a:effectLst/>
                        <a:latin typeface="Tunga" panose="020B0502040204020203" pitchFamily="34" charset="0"/>
                        <a:cs typeface="Tunga" panose="020B0502040204020203" pitchFamily="34" charset="0"/>
                      </a:endParaRPr>
                    </a:p>
                  </a:txBody>
                  <a:tcPr marL="9525" marR="9525" marT="9525" marB="0" anchor="ctr">
                    <a:lnL>
                      <a:noFill/>
                    </a:lnL>
                    <a:lnR>
                      <a:noFill/>
                    </a:lnR>
                    <a:lnT>
                      <a:noFill/>
                    </a:lnT>
                    <a:lnB w="12700" cmpd="sng">
                      <a:noFill/>
                    </a:lnB>
                    <a:lnTlToBr w="12700" cmpd="sng">
                      <a:noFill/>
                      <a:prstDash val="solid"/>
                    </a:lnTlToBr>
                    <a:lnBlToTr w="12700" cmpd="sng">
                      <a:noFill/>
                      <a:prstDash val="solid"/>
                    </a:lnBlToTr>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nl-NL" sz="1000" b="0" i="0" u="none" strike="noStrike" kern="1200" cap="none" spc="0" normalizeH="0" baseline="0" noProof="0" dirty="0">
                        <a:ln>
                          <a:noFill/>
                        </a:ln>
                        <a:solidFill>
                          <a:schemeClr val="tx1"/>
                        </a:solidFill>
                        <a:effectLst/>
                        <a:uLnTx/>
                        <a:uFillTx/>
                        <a:latin typeface="Tunga" panose="020B0502040204020203" pitchFamily="34" charset="0"/>
                        <a:ea typeface="+mn-ea"/>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tc>
                  <a:txBody>
                    <a:bodyPr/>
                    <a:lstStyle/>
                    <a:p>
                      <a:endParaRPr lang="nl-NL" sz="1000" i="0" dirty="0">
                        <a:solidFill>
                          <a:schemeClr val="tx1"/>
                        </a:solidFill>
                        <a:latin typeface="Tunga" panose="020B0502040204020203" pitchFamily="34" charset="0"/>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nl-NL" sz="1000" b="0" i="0" u="none" strike="noStrike" kern="1200" cap="none" spc="0" normalizeH="0" baseline="0" noProof="0" dirty="0">
                        <a:ln>
                          <a:noFill/>
                        </a:ln>
                        <a:solidFill>
                          <a:schemeClr val="tx1"/>
                        </a:solidFill>
                        <a:effectLst/>
                        <a:uLnTx/>
                        <a:uFillTx/>
                        <a:latin typeface="Tunga" panose="020B0502040204020203" pitchFamily="34" charset="0"/>
                        <a:ea typeface="+mn-ea"/>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tc>
                  <a:txBody>
                    <a:bodyPr/>
                    <a:lstStyle/>
                    <a:p>
                      <a:endParaRPr lang="nl-NL" sz="1000" i="0" dirty="0">
                        <a:solidFill>
                          <a:schemeClr val="tx1"/>
                        </a:solidFill>
                        <a:latin typeface="Tunga" panose="020B0502040204020203" pitchFamily="34" charset="0"/>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tc>
                  <a:txBody>
                    <a:bodyPr/>
                    <a:lstStyle/>
                    <a:p>
                      <a:endParaRPr lang="nl-NL" sz="1000" i="0" dirty="0">
                        <a:solidFill>
                          <a:schemeClr val="tx1"/>
                        </a:solidFill>
                        <a:latin typeface="Tunga" panose="020B0502040204020203" pitchFamily="34" charset="0"/>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tc>
                  <a:txBody>
                    <a:bodyPr/>
                    <a:lstStyle/>
                    <a:p>
                      <a:endParaRPr lang="nl-NL" sz="1000" i="0" dirty="0">
                        <a:solidFill>
                          <a:schemeClr val="tx1"/>
                        </a:solidFill>
                        <a:latin typeface="Tunga" panose="020B0502040204020203" pitchFamily="34" charset="0"/>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248921">
                <a:tc>
                  <a:txBody>
                    <a:bodyPr/>
                    <a:lstStyle/>
                    <a:p>
                      <a:endParaRPr lang="nl-NL" sz="1000" i="0" dirty="0">
                        <a:solidFill>
                          <a:schemeClr val="tx1"/>
                        </a:solidFill>
                        <a:latin typeface="Tunga" panose="020B0502040204020203" pitchFamily="34" charset="0"/>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tc>
                  <a:txBody>
                    <a:bodyPr/>
                    <a:lstStyle/>
                    <a:p>
                      <a:endParaRPr lang="nl-NL" sz="1000" i="0" dirty="0">
                        <a:solidFill>
                          <a:schemeClr val="tx1"/>
                        </a:solidFill>
                        <a:latin typeface="Tunga" panose="020B0502040204020203" pitchFamily="34" charset="0"/>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tc>
                  <a:txBody>
                    <a:bodyPr/>
                    <a:lstStyle/>
                    <a:p>
                      <a:endParaRPr lang="nl-NL" sz="1000" i="0" dirty="0">
                        <a:solidFill>
                          <a:schemeClr val="tx1"/>
                        </a:solidFill>
                        <a:latin typeface="Tunga" panose="020B0502040204020203" pitchFamily="34" charset="0"/>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tc>
                  <a:txBody>
                    <a:bodyPr/>
                    <a:lstStyle/>
                    <a:p>
                      <a:endParaRPr lang="nl-NL" sz="1000" i="0" dirty="0">
                        <a:solidFill>
                          <a:schemeClr val="tx1"/>
                        </a:solidFill>
                        <a:latin typeface="Tunga" panose="020B0502040204020203" pitchFamily="34" charset="0"/>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tc>
                  <a:txBody>
                    <a:bodyPr/>
                    <a:lstStyle/>
                    <a:p>
                      <a:pPr algn="l" fontAlgn="b"/>
                      <a:endParaRPr lang="nl-NL" sz="1000" b="0" i="0" u="none" strike="noStrike" dirty="0">
                        <a:solidFill>
                          <a:schemeClr val="tx1"/>
                        </a:solidFill>
                        <a:effectLst/>
                        <a:latin typeface="Tunga" panose="020B0502040204020203" pitchFamily="34" charset="0"/>
                        <a:cs typeface="Tunga" panose="020B0502040204020203" pitchFamily="34" charset="0"/>
                      </a:endParaRPr>
                    </a:p>
                  </a:txBody>
                  <a:tcPr marL="9525" marR="9525" marT="9525" marB="0" anchor="ctr">
                    <a:lnL>
                      <a:noFill/>
                    </a:lnL>
                    <a:lnR>
                      <a:noFill/>
                    </a:lnR>
                    <a:lnT>
                      <a:noFill/>
                    </a:lnT>
                    <a:lnB w="12700" cmpd="sng">
                      <a:noFill/>
                    </a:lnB>
                    <a:lnTlToBr w="12700" cmpd="sng">
                      <a:noFill/>
                      <a:prstDash val="solid"/>
                    </a:lnTlToBr>
                    <a:lnBlToTr w="12700" cmpd="sng">
                      <a:noFill/>
                      <a:prstDash val="solid"/>
                    </a:lnBlToTr>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nl-NL" sz="1000" b="0" i="0" u="none" strike="noStrike" kern="1200" cap="none" spc="0" normalizeH="0" baseline="0" noProof="0" dirty="0">
                        <a:ln>
                          <a:noFill/>
                        </a:ln>
                        <a:solidFill>
                          <a:schemeClr val="tx1"/>
                        </a:solidFill>
                        <a:effectLst/>
                        <a:uLnTx/>
                        <a:uFillTx/>
                        <a:latin typeface="Tunga" panose="020B0502040204020203" pitchFamily="34" charset="0"/>
                        <a:ea typeface="+mn-ea"/>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tc>
                  <a:txBody>
                    <a:bodyPr/>
                    <a:lstStyle/>
                    <a:p>
                      <a:endParaRPr lang="nl-NL" sz="1000" i="0" dirty="0">
                        <a:solidFill>
                          <a:schemeClr val="tx1"/>
                        </a:solidFill>
                        <a:latin typeface="Tunga" panose="020B0502040204020203" pitchFamily="34" charset="0"/>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nl-NL" sz="1000" b="0" i="0" u="none" strike="noStrike" kern="1200" cap="none" spc="0" normalizeH="0" baseline="0" noProof="0" dirty="0">
                        <a:ln>
                          <a:noFill/>
                        </a:ln>
                        <a:solidFill>
                          <a:schemeClr val="tx1"/>
                        </a:solidFill>
                        <a:effectLst/>
                        <a:uLnTx/>
                        <a:uFillTx/>
                        <a:latin typeface="Tunga" panose="020B0502040204020203" pitchFamily="34" charset="0"/>
                        <a:ea typeface="+mn-ea"/>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tc>
                  <a:txBody>
                    <a:bodyPr/>
                    <a:lstStyle/>
                    <a:p>
                      <a:endParaRPr lang="nl-NL" sz="1000" i="0" dirty="0">
                        <a:solidFill>
                          <a:schemeClr val="tx1"/>
                        </a:solidFill>
                        <a:latin typeface="Tunga" panose="020B0502040204020203" pitchFamily="34" charset="0"/>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tc>
                  <a:txBody>
                    <a:bodyPr/>
                    <a:lstStyle/>
                    <a:p>
                      <a:endParaRPr lang="nl-NL" sz="1000" i="0" dirty="0">
                        <a:solidFill>
                          <a:schemeClr val="tx1"/>
                        </a:solidFill>
                        <a:latin typeface="Tunga" panose="020B0502040204020203" pitchFamily="34" charset="0"/>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tc>
                  <a:txBody>
                    <a:bodyPr/>
                    <a:lstStyle/>
                    <a:p>
                      <a:endParaRPr lang="nl-NL" sz="1000" i="0" dirty="0">
                        <a:solidFill>
                          <a:schemeClr val="tx1"/>
                        </a:solidFill>
                        <a:latin typeface="Tunga" panose="020B0502040204020203" pitchFamily="34" charset="0"/>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401745415"/>
                  </a:ext>
                </a:extLst>
              </a:tr>
              <a:tr h="248921">
                <a:tc>
                  <a:txBody>
                    <a:bodyPr/>
                    <a:lstStyle/>
                    <a:p>
                      <a:endParaRPr lang="nl-NL" sz="1000" i="0" dirty="0">
                        <a:solidFill>
                          <a:schemeClr val="tx1"/>
                        </a:solidFill>
                        <a:latin typeface="Tunga" panose="020B0502040204020203" pitchFamily="34" charset="0"/>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tc>
                  <a:txBody>
                    <a:bodyPr/>
                    <a:lstStyle/>
                    <a:p>
                      <a:endParaRPr lang="nl-NL" sz="1000" i="0" dirty="0">
                        <a:solidFill>
                          <a:schemeClr val="tx1"/>
                        </a:solidFill>
                        <a:latin typeface="Tunga" panose="020B0502040204020203" pitchFamily="34" charset="0"/>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tc>
                  <a:txBody>
                    <a:bodyPr/>
                    <a:lstStyle/>
                    <a:p>
                      <a:endParaRPr lang="nl-NL" sz="1000" i="0" dirty="0">
                        <a:solidFill>
                          <a:schemeClr val="tx1"/>
                        </a:solidFill>
                        <a:latin typeface="Tunga" panose="020B0502040204020203" pitchFamily="34" charset="0"/>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tc>
                  <a:txBody>
                    <a:bodyPr/>
                    <a:lstStyle/>
                    <a:p>
                      <a:endParaRPr lang="nl-NL" sz="1000" i="0" dirty="0">
                        <a:solidFill>
                          <a:schemeClr val="tx1"/>
                        </a:solidFill>
                        <a:latin typeface="Tunga" panose="020B0502040204020203" pitchFamily="34" charset="0"/>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tc>
                  <a:txBody>
                    <a:bodyPr/>
                    <a:lstStyle/>
                    <a:p>
                      <a:pPr algn="l" fontAlgn="b"/>
                      <a:endParaRPr lang="nl-NL" sz="1000" b="0" i="0" u="none" strike="noStrike" dirty="0">
                        <a:solidFill>
                          <a:schemeClr val="tx1"/>
                        </a:solidFill>
                        <a:effectLst/>
                        <a:latin typeface="Tunga" panose="020B0502040204020203" pitchFamily="34" charset="0"/>
                        <a:cs typeface="Tunga" panose="020B0502040204020203" pitchFamily="34" charset="0"/>
                      </a:endParaRPr>
                    </a:p>
                  </a:txBody>
                  <a:tcPr marL="9525" marR="9525" marT="9525" marB="0" anchor="ctr">
                    <a:lnL>
                      <a:noFill/>
                    </a:lnL>
                    <a:lnR>
                      <a:noFill/>
                    </a:lnR>
                    <a:lnT>
                      <a:noFill/>
                    </a:lnT>
                    <a:lnB w="12700" cmpd="sng">
                      <a:noFill/>
                    </a:lnB>
                    <a:lnTlToBr w="12700" cmpd="sng">
                      <a:noFill/>
                      <a:prstDash val="solid"/>
                    </a:lnTlToBr>
                    <a:lnBlToTr w="12700" cmpd="sng">
                      <a:noFill/>
                      <a:prstDash val="solid"/>
                    </a:lnBlToTr>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nl-NL" sz="1000" b="0" i="0" u="none" strike="noStrike" kern="1200" cap="none" spc="0" normalizeH="0" baseline="0" noProof="0" dirty="0">
                        <a:ln>
                          <a:noFill/>
                        </a:ln>
                        <a:solidFill>
                          <a:schemeClr val="tx1"/>
                        </a:solidFill>
                        <a:effectLst/>
                        <a:uLnTx/>
                        <a:uFillTx/>
                        <a:latin typeface="Tunga" panose="020B0502040204020203" pitchFamily="34" charset="0"/>
                        <a:ea typeface="+mn-ea"/>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tc>
                  <a:txBody>
                    <a:bodyPr/>
                    <a:lstStyle/>
                    <a:p>
                      <a:endParaRPr lang="nl-NL" sz="1000" i="0" dirty="0">
                        <a:solidFill>
                          <a:schemeClr val="tx1"/>
                        </a:solidFill>
                        <a:latin typeface="Tunga" panose="020B0502040204020203" pitchFamily="34" charset="0"/>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nl-NL" sz="1000" b="0" i="0" u="none" strike="noStrike" kern="1200" cap="none" spc="0" normalizeH="0" baseline="0" noProof="0" dirty="0">
                        <a:ln>
                          <a:noFill/>
                        </a:ln>
                        <a:solidFill>
                          <a:schemeClr val="tx1"/>
                        </a:solidFill>
                        <a:effectLst/>
                        <a:uLnTx/>
                        <a:uFillTx/>
                        <a:latin typeface="Tunga" panose="020B0502040204020203" pitchFamily="34" charset="0"/>
                        <a:ea typeface="+mn-ea"/>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tc>
                  <a:txBody>
                    <a:bodyPr/>
                    <a:lstStyle/>
                    <a:p>
                      <a:endParaRPr lang="nl-NL" sz="1000" i="0" dirty="0">
                        <a:solidFill>
                          <a:schemeClr val="tx1"/>
                        </a:solidFill>
                        <a:latin typeface="Tunga" panose="020B0502040204020203" pitchFamily="34" charset="0"/>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tc>
                  <a:txBody>
                    <a:bodyPr/>
                    <a:lstStyle/>
                    <a:p>
                      <a:endParaRPr lang="nl-NL" sz="1000" i="0" dirty="0">
                        <a:solidFill>
                          <a:schemeClr val="tx1"/>
                        </a:solidFill>
                        <a:latin typeface="Tunga" panose="020B0502040204020203" pitchFamily="34" charset="0"/>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tc>
                  <a:txBody>
                    <a:bodyPr/>
                    <a:lstStyle/>
                    <a:p>
                      <a:endParaRPr lang="nl-NL" sz="1000" i="0" dirty="0">
                        <a:solidFill>
                          <a:schemeClr val="tx1"/>
                        </a:solidFill>
                        <a:latin typeface="Tunga" panose="020B0502040204020203" pitchFamily="34" charset="0"/>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1490536927"/>
                  </a:ext>
                </a:extLst>
              </a:tr>
              <a:tr h="248921">
                <a:tc>
                  <a:txBody>
                    <a:bodyPr/>
                    <a:lstStyle/>
                    <a:p>
                      <a:endParaRPr lang="nl-NL" sz="1000" i="0" dirty="0">
                        <a:solidFill>
                          <a:schemeClr val="tx1"/>
                        </a:solidFill>
                        <a:latin typeface="Tunga" panose="020B0502040204020203" pitchFamily="34" charset="0"/>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tc>
                  <a:txBody>
                    <a:bodyPr/>
                    <a:lstStyle/>
                    <a:p>
                      <a:endParaRPr lang="nl-NL" sz="1000" i="0" dirty="0">
                        <a:solidFill>
                          <a:schemeClr val="tx1"/>
                        </a:solidFill>
                        <a:latin typeface="Tunga" panose="020B0502040204020203" pitchFamily="34" charset="0"/>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tc>
                  <a:txBody>
                    <a:bodyPr/>
                    <a:lstStyle/>
                    <a:p>
                      <a:endParaRPr lang="nl-NL" sz="1000" i="0" dirty="0">
                        <a:solidFill>
                          <a:schemeClr val="tx1"/>
                        </a:solidFill>
                        <a:latin typeface="Tunga" panose="020B0502040204020203" pitchFamily="34" charset="0"/>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tc>
                  <a:txBody>
                    <a:bodyPr/>
                    <a:lstStyle/>
                    <a:p>
                      <a:endParaRPr lang="nl-NL" sz="1000" i="0" dirty="0">
                        <a:solidFill>
                          <a:schemeClr val="tx1"/>
                        </a:solidFill>
                        <a:latin typeface="Tunga" panose="020B0502040204020203" pitchFamily="34" charset="0"/>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tc>
                  <a:txBody>
                    <a:bodyPr/>
                    <a:lstStyle/>
                    <a:p>
                      <a:pPr algn="l" fontAlgn="b"/>
                      <a:endParaRPr lang="nl-NL" sz="1000" b="0" i="0" u="none" strike="noStrike" dirty="0">
                        <a:solidFill>
                          <a:schemeClr val="tx1"/>
                        </a:solidFill>
                        <a:effectLst/>
                        <a:latin typeface="Tunga" panose="020B0502040204020203" pitchFamily="34" charset="0"/>
                        <a:cs typeface="Tunga" panose="020B0502040204020203" pitchFamily="34" charset="0"/>
                      </a:endParaRPr>
                    </a:p>
                  </a:txBody>
                  <a:tcPr marL="9525" marR="9525" marT="9525" marB="0" anchor="ctr">
                    <a:lnL>
                      <a:noFill/>
                    </a:lnL>
                    <a:lnR>
                      <a:noFill/>
                    </a:lnR>
                    <a:lnT>
                      <a:noFill/>
                    </a:lnT>
                    <a:lnB w="12700" cmpd="sng">
                      <a:noFill/>
                    </a:lnB>
                    <a:lnTlToBr w="12700" cmpd="sng">
                      <a:noFill/>
                      <a:prstDash val="solid"/>
                    </a:lnTlToBr>
                    <a:lnBlToTr w="12700" cmpd="sng">
                      <a:noFill/>
                      <a:prstDash val="solid"/>
                    </a:lnBlToTr>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nl-NL" sz="1000" b="0" i="0" u="none" strike="noStrike" kern="1200" cap="none" spc="0" normalizeH="0" baseline="0" noProof="0" dirty="0">
                        <a:ln>
                          <a:noFill/>
                        </a:ln>
                        <a:solidFill>
                          <a:schemeClr val="tx1"/>
                        </a:solidFill>
                        <a:effectLst/>
                        <a:uLnTx/>
                        <a:uFillTx/>
                        <a:latin typeface="Tunga" panose="020B0502040204020203" pitchFamily="34" charset="0"/>
                        <a:ea typeface="+mn-ea"/>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tc>
                  <a:txBody>
                    <a:bodyPr/>
                    <a:lstStyle/>
                    <a:p>
                      <a:endParaRPr lang="nl-NL" sz="1000" i="0" dirty="0">
                        <a:solidFill>
                          <a:schemeClr val="tx1"/>
                        </a:solidFill>
                        <a:latin typeface="Tunga" panose="020B0502040204020203" pitchFamily="34" charset="0"/>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nl-NL" sz="1000" b="0" i="0" u="none" strike="noStrike" kern="1200" cap="none" spc="0" normalizeH="0" baseline="0" noProof="0" dirty="0">
                        <a:ln>
                          <a:noFill/>
                        </a:ln>
                        <a:solidFill>
                          <a:schemeClr val="tx1"/>
                        </a:solidFill>
                        <a:effectLst/>
                        <a:uLnTx/>
                        <a:uFillTx/>
                        <a:latin typeface="Tunga" panose="020B0502040204020203" pitchFamily="34" charset="0"/>
                        <a:ea typeface="+mn-ea"/>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tc>
                  <a:txBody>
                    <a:bodyPr/>
                    <a:lstStyle/>
                    <a:p>
                      <a:endParaRPr lang="nl-NL" sz="1000" i="0" dirty="0">
                        <a:solidFill>
                          <a:schemeClr val="tx1"/>
                        </a:solidFill>
                        <a:latin typeface="Tunga" panose="020B0502040204020203" pitchFamily="34" charset="0"/>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tc>
                  <a:txBody>
                    <a:bodyPr/>
                    <a:lstStyle/>
                    <a:p>
                      <a:endParaRPr lang="nl-NL" sz="1000" i="0" dirty="0">
                        <a:solidFill>
                          <a:schemeClr val="tx1"/>
                        </a:solidFill>
                        <a:latin typeface="Tunga" panose="020B0502040204020203" pitchFamily="34" charset="0"/>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tc>
                  <a:txBody>
                    <a:bodyPr/>
                    <a:lstStyle/>
                    <a:p>
                      <a:endParaRPr lang="nl-NL" sz="1000" i="0" dirty="0">
                        <a:solidFill>
                          <a:schemeClr val="tx1"/>
                        </a:solidFill>
                        <a:latin typeface="Tunga" panose="020B0502040204020203" pitchFamily="34" charset="0"/>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1118260733"/>
                  </a:ext>
                </a:extLst>
              </a:tr>
              <a:tr h="248921">
                <a:tc>
                  <a:txBody>
                    <a:bodyPr/>
                    <a:lstStyle/>
                    <a:p>
                      <a:endParaRPr lang="nl-NL" sz="1000" i="0" dirty="0">
                        <a:solidFill>
                          <a:schemeClr val="tx1"/>
                        </a:solidFill>
                        <a:latin typeface="Tunga" panose="020B0502040204020203" pitchFamily="34" charset="0"/>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tc>
                  <a:txBody>
                    <a:bodyPr/>
                    <a:lstStyle/>
                    <a:p>
                      <a:endParaRPr lang="nl-NL" sz="1000" i="0" dirty="0">
                        <a:solidFill>
                          <a:schemeClr val="tx1"/>
                        </a:solidFill>
                        <a:latin typeface="Tunga" panose="020B0502040204020203" pitchFamily="34" charset="0"/>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tc>
                  <a:txBody>
                    <a:bodyPr/>
                    <a:lstStyle/>
                    <a:p>
                      <a:endParaRPr lang="nl-NL" sz="1000" i="0" dirty="0">
                        <a:solidFill>
                          <a:schemeClr val="tx1"/>
                        </a:solidFill>
                        <a:latin typeface="Tunga" panose="020B0502040204020203" pitchFamily="34" charset="0"/>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tc>
                  <a:txBody>
                    <a:bodyPr/>
                    <a:lstStyle/>
                    <a:p>
                      <a:endParaRPr lang="nl-NL" sz="1000" i="0" dirty="0">
                        <a:solidFill>
                          <a:schemeClr val="tx1"/>
                        </a:solidFill>
                        <a:latin typeface="Tunga" panose="020B0502040204020203" pitchFamily="34" charset="0"/>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tc>
                  <a:txBody>
                    <a:bodyPr/>
                    <a:lstStyle/>
                    <a:p>
                      <a:pPr algn="l" fontAlgn="b"/>
                      <a:endParaRPr lang="nl-NL" sz="1000" b="0" i="0" u="none" strike="noStrike" dirty="0">
                        <a:solidFill>
                          <a:schemeClr val="tx1"/>
                        </a:solidFill>
                        <a:effectLst/>
                        <a:latin typeface="Tunga" panose="020B0502040204020203" pitchFamily="34" charset="0"/>
                        <a:cs typeface="Tunga" panose="020B0502040204020203" pitchFamily="34" charset="0"/>
                      </a:endParaRPr>
                    </a:p>
                  </a:txBody>
                  <a:tcPr marL="9525" marR="9525" marT="9525" marB="0" anchor="ctr">
                    <a:lnL>
                      <a:noFill/>
                    </a:lnL>
                    <a:lnR>
                      <a:noFill/>
                    </a:lnR>
                    <a:lnT>
                      <a:noFill/>
                    </a:lnT>
                    <a:lnB w="12700" cmpd="sng">
                      <a:noFill/>
                    </a:lnB>
                    <a:lnTlToBr w="12700" cmpd="sng">
                      <a:noFill/>
                      <a:prstDash val="solid"/>
                    </a:lnTlToBr>
                    <a:lnBlToTr w="12700" cmpd="sng">
                      <a:noFill/>
                      <a:prstDash val="solid"/>
                    </a:lnBlToTr>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nl-NL" sz="1000" b="0" i="0" u="none" strike="noStrike" kern="1200" cap="none" spc="0" normalizeH="0" baseline="0" noProof="0" dirty="0">
                        <a:ln>
                          <a:noFill/>
                        </a:ln>
                        <a:solidFill>
                          <a:schemeClr val="tx1"/>
                        </a:solidFill>
                        <a:effectLst/>
                        <a:uLnTx/>
                        <a:uFillTx/>
                        <a:latin typeface="Tunga" panose="020B0502040204020203" pitchFamily="34" charset="0"/>
                        <a:ea typeface="+mn-ea"/>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tc>
                  <a:txBody>
                    <a:bodyPr/>
                    <a:lstStyle/>
                    <a:p>
                      <a:endParaRPr lang="nl-NL" sz="1000" i="0" dirty="0">
                        <a:solidFill>
                          <a:schemeClr val="tx1"/>
                        </a:solidFill>
                        <a:latin typeface="Tunga" panose="020B0502040204020203" pitchFamily="34" charset="0"/>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nl-NL" sz="1000" b="0" i="0" u="none" strike="noStrike" kern="1200" cap="none" spc="0" normalizeH="0" baseline="0" noProof="0" dirty="0">
                        <a:ln>
                          <a:noFill/>
                        </a:ln>
                        <a:solidFill>
                          <a:schemeClr val="tx1"/>
                        </a:solidFill>
                        <a:effectLst/>
                        <a:uLnTx/>
                        <a:uFillTx/>
                        <a:latin typeface="Tunga" panose="020B0502040204020203" pitchFamily="34" charset="0"/>
                        <a:ea typeface="+mn-ea"/>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tc>
                  <a:txBody>
                    <a:bodyPr/>
                    <a:lstStyle/>
                    <a:p>
                      <a:endParaRPr lang="nl-NL" sz="1000" i="0" dirty="0">
                        <a:solidFill>
                          <a:schemeClr val="tx1"/>
                        </a:solidFill>
                        <a:latin typeface="Tunga" panose="020B0502040204020203" pitchFamily="34" charset="0"/>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tc>
                  <a:txBody>
                    <a:bodyPr/>
                    <a:lstStyle/>
                    <a:p>
                      <a:endParaRPr lang="nl-NL" sz="1000" i="0" dirty="0">
                        <a:solidFill>
                          <a:schemeClr val="tx1"/>
                        </a:solidFill>
                        <a:latin typeface="Tunga" panose="020B0502040204020203" pitchFamily="34" charset="0"/>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tc>
                  <a:txBody>
                    <a:bodyPr/>
                    <a:lstStyle/>
                    <a:p>
                      <a:endParaRPr lang="nl-NL" sz="1000" i="0" dirty="0">
                        <a:solidFill>
                          <a:schemeClr val="tx1"/>
                        </a:solidFill>
                        <a:latin typeface="Tunga" panose="020B0502040204020203" pitchFamily="34" charset="0"/>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1520971172"/>
                  </a:ext>
                </a:extLst>
              </a:tr>
              <a:tr h="248921">
                <a:tc>
                  <a:txBody>
                    <a:bodyPr/>
                    <a:lstStyle/>
                    <a:p>
                      <a:endParaRPr lang="nl-NL" sz="1000" i="0" dirty="0">
                        <a:solidFill>
                          <a:schemeClr val="tx1"/>
                        </a:solidFill>
                        <a:latin typeface="Tunga" panose="020B0502040204020203" pitchFamily="34" charset="0"/>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tc>
                  <a:txBody>
                    <a:bodyPr/>
                    <a:lstStyle/>
                    <a:p>
                      <a:endParaRPr lang="nl-NL" sz="1000" i="0" dirty="0">
                        <a:solidFill>
                          <a:schemeClr val="tx1"/>
                        </a:solidFill>
                        <a:latin typeface="Tunga" panose="020B0502040204020203" pitchFamily="34" charset="0"/>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tc>
                  <a:txBody>
                    <a:bodyPr/>
                    <a:lstStyle/>
                    <a:p>
                      <a:endParaRPr lang="nl-NL" sz="1000" i="0" dirty="0">
                        <a:solidFill>
                          <a:schemeClr val="tx1"/>
                        </a:solidFill>
                        <a:latin typeface="Tunga" panose="020B0502040204020203" pitchFamily="34" charset="0"/>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tc>
                  <a:txBody>
                    <a:bodyPr/>
                    <a:lstStyle/>
                    <a:p>
                      <a:endParaRPr lang="nl-NL" sz="1000" i="0" dirty="0">
                        <a:solidFill>
                          <a:schemeClr val="tx1"/>
                        </a:solidFill>
                        <a:latin typeface="Tunga" panose="020B0502040204020203" pitchFamily="34" charset="0"/>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tc>
                  <a:txBody>
                    <a:bodyPr/>
                    <a:lstStyle/>
                    <a:p>
                      <a:pPr algn="l" fontAlgn="b"/>
                      <a:endParaRPr lang="nl-NL" sz="1000" b="0" i="0" u="none" strike="noStrike" dirty="0">
                        <a:solidFill>
                          <a:schemeClr val="tx1"/>
                        </a:solidFill>
                        <a:effectLst/>
                        <a:latin typeface="Tunga" panose="020B0502040204020203" pitchFamily="34" charset="0"/>
                        <a:cs typeface="Tunga" panose="020B0502040204020203" pitchFamily="34" charset="0"/>
                      </a:endParaRPr>
                    </a:p>
                  </a:txBody>
                  <a:tcPr marL="9525" marR="9525" marT="9525" marB="0" anchor="ctr">
                    <a:lnL>
                      <a:noFill/>
                    </a:lnL>
                    <a:lnR>
                      <a:noFill/>
                    </a:lnR>
                    <a:lnT>
                      <a:noFill/>
                    </a:lnT>
                    <a:lnB w="12700" cmpd="sng">
                      <a:noFill/>
                    </a:lnB>
                    <a:lnTlToBr w="12700" cmpd="sng">
                      <a:noFill/>
                      <a:prstDash val="solid"/>
                    </a:lnTlToBr>
                    <a:lnBlToTr w="12700" cmpd="sng">
                      <a:noFill/>
                      <a:prstDash val="solid"/>
                    </a:lnBlToTr>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nl-NL" sz="1000" b="0" i="0" u="none" strike="noStrike" kern="1200" cap="none" spc="0" normalizeH="0" baseline="0" noProof="0" dirty="0">
                        <a:ln>
                          <a:noFill/>
                        </a:ln>
                        <a:solidFill>
                          <a:schemeClr val="tx1"/>
                        </a:solidFill>
                        <a:effectLst/>
                        <a:uLnTx/>
                        <a:uFillTx/>
                        <a:latin typeface="Tunga" panose="020B0502040204020203" pitchFamily="34" charset="0"/>
                        <a:ea typeface="+mn-ea"/>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tc>
                  <a:txBody>
                    <a:bodyPr/>
                    <a:lstStyle/>
                    <a:p>
                      <a:endParaRPr lang="nl-NL" sz="1000" i="0" dirty="0">
                        <a:solidFill>
                          <a:schemeClr val="tx1"/>
                        </a:solidFill>
                        <a:latin typeface="Tunga" panose="020B0502040204020203" pitchFamily="34" charset="0"/>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nl-NL" sz="1000" b="0" i="0" u="none" strike="noStrike" kern="1200" cap="none" spc="0" normalizeH="0" baseline="0" noProof="0" dirty="0">
                        <a:ln>
                          <a:noFill/>
                        </a:ln>
                        <a:solidFill>
                          <a:schemeClr val="tx1"/>
                        </a:solidFill>
                        <a:effectLst/>
                        <a:uLnTx/>
                        <a:uFillTx/>
                        <a:latin typeface="Tunga" panose="020B0502040204020203" pitchFamily="34" charset="0"/>
                        <a:ea typeface="+mn-ea"/>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tc>
                  <a:txBody>
                    <a:bodyPr/>
                    <a:lstStyle/>
                    <a:p>
                      <a:endParaRPr lang="nl-NL" sz="1000" i="0" dirty="0">
                        <a:solidFill>
                          <a:schemeClr val="tx1"/>
                        </a:solidFill>
                        <a:latin typeface="Tunga" panose="020B0502040204020203" pitchFamily="34" charset="0"/>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tc>
                  <a:txBody>
                    <a:bodyPr/>
                    <a:lstStyle/>
                    <a:p>
                      <a:endParaRPr lang="nl-NL" sz="1000" i="0" dirty="0">
                        <a:solidFill>
                          <a:schemeClr val="tx1"/>
                        </a:solidFill>
                        <a:latin typeface="Tunga" panose="020B0502040204020203" pitchFamily="34" charset="0"/>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tc>
                  <a:txBody>
                    <a:bodyPr/>
                    <a:lstStyle/>
                    <a:p>
                      <a:endParaRPr lang="nl-NL" sz="1000" i="0" dirty="0">
                        <a:solidFill>
                          <a:schemeClr val="tx1"/>
                        </a:solidFill>
                        <a:latin typeface="Tunga" panose="020B0502040204020203" pitchFamily="34" charset="0"/>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1969266291"/>
                  </a:ext>
                </a:extLst>
              </a:tr>
              <a:tr h="248921">
                <a:tc>
                  <a:txBody>
                    <a:bodyPr/>
                    <a:lstStyle/>
                    <a:p>
                      <a:endParaRPr lang="nl-NL" sz="1000" i="0" dirty="0">
                        <a:solidFill>
                          <a:schemeClr val="tx1"/>
                        </a:solidFill>
                        <a:latin typeface="Tunga" panose="020B0502040204020203" pitchFamily="34" charset="0"/>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tc>
                  <a:txBody>
                    <a:bodyPr/>
                    <a:lstStyle/>
                    <a:p>
                      <a:endParaRPr lang="nl-NL" sz="1000" i="0" dirty="0">
                        <a:solidFill>
                          <a:schemeClr val="tx1"/>
                        </a:solidFill>
                        <a:latin typeface="Tunga" panose="020B0502040204020203" pitchFamily="34" charset="0"/>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tc>
                  <a:txBody>
                    <a:bodyPr/>
                    <a:lstStyle/>
                    <a:p>
                      <a:endParaRPr lang="nl-NL" sz="1000" i="0" dirty="0">
                        <a:solidFill>
                          <a:schemeClr val="tx1"/>
                        </a:solidFill>
                        <a:latin typeface="Tunga" panose="020B0502040204020203" pitchFamily="34" charset="0"/>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tc>
                  <a:txBody>
                    <a:bodyPr/>
                    <a:lstStyle/>
                    <a:p>
                      <a:endParaRPr lang="nl-NL" sz="1000" i="0" dirty="0">
                        <a:solidFill>
                          <a:schemeClr val="tx1"/>
                        </a:solidFill>
                        <a:latin typeface="Tunga" panose="020B0502040204020203" pitchFamily="34" charset="0"/>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tc>
                  <a:txBody>
                    <a:bodyPr/>
                    <a:lstStyle/>
                    <a:p>
                      <a:pPr algn="l" fontAlgn="b"/>
                      <a:endParaRPr lang="nl-NL" sz="1000" b="0" i="0" u="none" strike="noStrike" dirty="0">
                        <a:solidFill>
                          <a:schemeClr val="tx1"/>
                        </a:solidFill>
                        <a:effectLst/>
                        <a:latin typeface="Tunga" panose="020B0502040204020203" pitchFamily="34" charset="0"/>
                        <a:cs typeface="Tunga" panose="020B0502040204020203" pitchFamily="34" charset="0"/>
                      </a:endParaRPr>
                    </a:p>
                  </a:txBody>
                  <a:tcPr marL="9525" marR="9525" marT="9525" marB="0" anchor="ctr">
                    <a:lnL>
                      <a:noFill/>
                    </a:lnL>
                    <a:lnR>
                      <a:noFill/>
                    </a:lnR>
                    <a:lnT>
                      <a:noFill/>
                    </a:lnT>
                    <a:lnB w="12700" cmpd="sng">
                      <a:noFill/>
                    </a:lnB>
                    <a:lnTlToBr w="12700" cmpd="sng">
                      <a:noFill/>
                      <a:prstDash val="solid"/>
                    </a:lnTlToBr>
                    <a:lnBlToTr w="12700" cmpd="sng">
                      <a:noFill/>
                      <a:prstDash val="solid"/>
                    </a:lnBlToTr>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nl-NL" sz="1000" b="0" i="0" u="none" strike="noStrike" kern="1200" cap="none" spc="0" normalizeH="0" baseline="0" noProof="0" dirty="0">
                        <a:ln>
                          <a:noFill/>
                        </a:ln>
                        <a:solidFill>
                          <a:schemeClr val="tx1"/>
                        </a:solidFill>
                        <a:effectLst/>
                        <a:uLnTx/>
                        <a:uFillTx/>
                        <a:latin typeface="Tunga" panose="020B0502040204020203" pitchFamily="34" charset="0"/>
                        <a:ea typeface="+mn-ea"/>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tc>
                  <a:txBody>
                    <a:bodyPr/>
                    <a:lstStyle/>
                    <a:p>
                      <a:endParaRPr lang="nl-NL" sz="1000" i="0" dirty="0">
                        <a:solidFill>
                          <a:schemeClr val="tx1"/>
                        </a:solidFill>
                        <a:latin typeface="Tunga" panose="020B0502040204020203" pitchFamily="34" charset="0"/>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nl-NL" sz="1000" b="0" i="0" u="none" strike="noStrike" kern="1200" cap="none" spc="0" normalizeH="0" baseline="0" noProof="0" dirty="0">
                        <a:ln>
                          <a:noFill/>
                        </a:ln>
                        <a:solidFill>
                          <a:schemeClr val="tx1"/>
                        </a:solidFill>
                        <a:effectLst/>
                        <a:uLnTx/>
                        <a:uFillTx/>
                        <a:latin typeface="Tunga" panose="020B0502040204020203" pitchFamily="34" charset="0"/>
                        <a:ea typeface="+mn-ea"/>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tc>
                  <a:txBody>
                    <a:bodyPr/>
                    <a:lstStyle/>
                    <a:p>
                      <a:endParaRPr lang="nl-NL" sz="1000" i="0" dirty="0">
                        <a:solidFill>
                          <a:schemeClr val="tx1"/>
                        </a:solidFill>
                        <a:latin typeface="Tunga" panose="020B0502040204020203" pitchFamily="34" charset="0"/>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tc>
                  <a:txBody>
                    <a:bodyPr/>
                    <a:lstStyle/>
                    <a:p>
                      <a:endParaRPr lang="nl-NL" sz="1000" i="0" dirty="0">
                        <a:solidFill>
                          <a:schemeClr val="tx1"/>
                        </a:solidFill>
                        <a:latin typeface="Tunga" panose="020B0502040204020203" pitchFamily="34" charset="0"/>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tc>
                  <a:txBody>
                    <a:bodyPr/>
                    <a:lstStyle/>
                    <a:p>
                      <a:endParaRPr lang="nl-NL" sz="1000" i="0" dirty="0">
                        <a:solidFill>
                          <a:schemeClr val="tx1"/>
                        </a:solidFill>
                        <a:latin typeface="Tunga" panose="020B0502040204020203" pitchFamily="34" charset="0"/>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4092043339"/>
                  </a:ext>
                </a:extLst>
              </a:tr>
              <a:tr h="248921">
                <a:tc>
                  <a:txBody>
                    <a:bodyPr/>
                    <a:lstStyle/>
                    <a:p>
                      <a:endParaRPr lang="nl-NL" sz="1000" i="0" dirty="0">
                        <a:solidFill>
                          <a:schemeClr val="tx1"/>
                        </a:solidFill>
                        <a:latin typeface="Tunga" panose="020B0502040204020203" pitchFamily="34" charset="0"/>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tc>
                  <a:txBody>
                    <a:bodyPr/>
                    <a:lstStyle/>
                    <a:p>
                      <a:endParaRPr lang="nl-NL" sz="1000" i="0" dirty="0">
                        <a:solidFill>
                          <a:schemeClr val="tx1"/>
                        </a:solidFill>
                        <a:latin typeface="Tunga" panose="020B0502040204020203" pitchFamily="34" charset="0"/>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tc>
                  <a:txBody>
                    <a:bodyPr/>
                    <a:lstStyle/>
                    <a:p>
                      <a:endParaRPr lang="nl-NL" sz="1000" i="0" dirty="0">
                        <a:solidFill>
                          <a:schemeClr val="tx1"/>
                        </a:solidFill>
                        <a:latin typeface="Tunga" panose="020B0502040204020203" pitchFamily="34" charset="0"/>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tc>
                  <a:txBody>
                    <a:bodyPr/>
                    <a:lstStyle/>
                    <a:p>
                      <a:endParaRPr lang="nl-NL" sz="1000" i="0" dirty="0">
                        <a:solidFill>
                          <a:schemeClr val="tx1"/>
                        </a:solidFill>
                        <a:latin typeface="Tunga" panose="020B0502040204020203" pitchFamily="34" charset="0"/>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tc>
                  <a:txBody>
                    <a:bodyPr/>
                    <a:lstStyle/>
                    <a:p>
                      <a:pPr algn="l" fontAlgn="b"/>
                      <a:endParaRPr lang="nl-NL" sz="1000" b="0" i="0" u="none" strike="noStrike" dirty="0">
                        <a:solidFill>
                          <a:schemeClr val="tx1"/>
                        </a:solidFill>
                        <a:effectLst/>
                        <a:latin typeface="Tunga" panose="020B0502040204020203" pitchFamily="34" charset="0"/>
                        <a:cs typeface="Tunga" panose="020B0502040204020203" pitchFamily="34" charset="0"/>
                      </a:endParaRPr>
                    </a:p>
                  </a:txBody>
                  <a:tcPr marL="9525" marR="9525" marT="9525" marB="0" anchor="ctr">
                    <a:lnL>
                      <a:noFill/>
                    </a:lnL>
                    <a:lnR>
                      <a:noFill/>
                    </a:lnR>
                    <a:lnT>
                      <a:noFill/>
                    </a:lnT>
                    <a:lnB w="12700" cmpd="sng">
                      <a:noFill/>
                    </a:lnB>
                    <a:lnTlToBr w="12700" cmpd="sng">
                      <a:noFill/>
                      <a:prstDash val="solid"/>
                    </a:lnTlToBr>
                    <a:lnBlToTr w="12700" cmpd="sng">
                      <a:noFill/>
                      <a:prstDash val="solid"/>
                    </a:lnBlToTr>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nl-NL" sz="1000" b="0" i="0" u="none" strike="noStrike" kern="1200" cap="none" spc="0" normalizeH="0" baseline="0" noProof="0" dirty="0">
                        <a:ln>
                          <a:noFill/>
                        </a:ln>
                        <a:solidFill>
                          <a:schemeClr val="tx1"/>
                        </a:solidFill>
                        <a:effectLst/>
                        <a:uLnTx/>
                        <a:uFillTx/>
                        <a:latin typeface="Tunga" panose="020B0502040204020203" pitchFamily="34" charset="0"/>
                        <a:ea typeface="+mn-ea"/>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tc>
                  <a:txBody>
                    <a:bodyPr/>
                    <a:lstStyle/>
                    <a:p>
                      <a:endParaRPr lang="nl-NL" sz="1000" i="0" dirty="0">
                        <a:solidFill>
                          <a:schemeClr val="tx1"/>
                        </a:solidFill>
                        <a:latin typeface="Tunga" panose="020B0502040204020203" pitchFamily="34" charset="0"/>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nl-NL" sz="1000" b="0" i="0" u="none" strike="noStrike" kern="1200" cap="none" spc="0" normalizeH="0" baseline="0" noProof="0" dirty="0">
                        <a:ln>
                          <a:noFill/>
                        </a:ln>
                        <a:solidFill>
                          <a:schemeClr val="tx1"/>
                        </a:solidFill>
                        <a:effectLst/>
                        <a:uLnTx/>
                        <a:uFillTx/>
                        <a:latin typeface="Tunga" panose="020B0502040204020203" pitchFamily="34" charset="0"/>
                        <a:ea typeface="+mn-ea"/>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tc>
                  <a:txBody>
                    <a:bodyPr/>
                    <a:lstStyle/>
                    <a:p>
                      <a:endParaRPr lang="nl-NL" sz="1000" i="0" dirty="0">
                        <a:solidFill>
                          <a:schemeClr val="tx1"/>
                        </a:solidFill>
                        <a:latin typeface="Tunga" panose="020B0502040204020203" pitchFamily="34" charset="0"/>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tc>
                  <a:txBody>
                    <a:bodyPr/>
                    <a:lstStyle/>
                    <a:p>
                      <a:endParaRPr lang="nl-NL" sz="1000" i="0" dirty="0">
                        <a:solidFill>
                          <a:schemeClr val="tx1"/>
                        </a:solidFill>
                        <a:latin typeface="Tunga" panose="020B0502040204020203" pitchFamily="34" charset="0"/>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tc>
                  <a:txBody>
                    <a:bodyPr/>
                    <a:lstStyle/>
                    <a:p>
                      <a:endParaRPr lang="nl-NL" sz="1000" i="0" dirty="0">
                        <a:solidFill>
                          <a:schemeClr val="tx1"/>
                        </a:solidFill>
                        <a:latin typeface="Tunga" panose="020B0502040204020203" pitchFamily="34" charset="0"/>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938998342"/>
                  </a:ext>
                </a:extLst>
              </a:tr>
              <a:tr h="248921">
                <a:tc>
                  <a:txBody>
                    <a:bodyPr/>
                    <a:lstStyle/>
                    <a:p>
                      <a:endParaRPr lang="nl-NL" sz="1000" i="0" dirty="0">
                        <a:solidFill>
                          <a:schemeClr val="tx1"/>
                        </a:solidFill>
                        <a:latin typeface="Tunga" panose="020B0502040204020203" pitchFamily="34" charset="0"/>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tc>
                  <a:txBody>
                    <a:bodyPr/>
                    <a:lstStyle/>
                    <a:p>
                      <a:endParaRPr lang="nl-NL" sz="1000" i="0" dirty="0">
                        <a:solidFill>
                          <a:schemeClr val="tx1"/>
                        </a:solidFill>
                        <a:latin typeface="Tunga" panose="020B0502040204020203" pitchFamily="34" charset="0"/>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tc>
                  <a:txBody>
                    <a:bodyPr/>
                    <a:lstStyle/>
                    <a:p>
                      <a:endParaRPr lang="nl-NL" sz="1000" i="0" dirty="0">
                        <a:solidFill>
                          <a:schemeClr val="tx1"/>
                        </a:solidFill>
                        <a:latin typeface="Tunga" panose="020B0502040204020203" pitchFamily="34" charset="0"/>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tc>
                  <a:txBody>
                    <a:bodyPr/>
                    <a:lstStyle/>
                    <a:p>
                      <a:endParaRPr lang="nl-NL" sz="1000" i="0" dirty="0">
                        <a:solidFill>
                          <a:schemeClr val="tx1"/>
                        </a:solidFill>
                        <a:latin typeface="Tunga" panose="020B0502040204020203" pitchFamily="34" charset="0"/>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tc>
                  <a:txBody>
                    <a:bodyPr/>
                    <a:lstStyle/>
                    <a:p>
                      <a:pPr algn="l" fontAlgn="b"/>
                      <a:endParaRPr lang="nl-NL" sz="1000" b="0" i="0" u="none" strike="noStrike" dirty="0">
                        <a:solidFill>
                          <a:schemeClr val="tx1"/>
                        </a:solidFill>
                        <a:effectLst/>
                        <a:latin typeface="Tunga" panose="020B0502040204020203" pitchFamily="34" charset="0"/>
                        <a:cs typeface="Tunga" panose="020B0502040204020203" pitchFamily="34" charset="0"/>
                      </a:endParaRPr>
                    </a:p>
                  </a:txBody>
                  <a:tcPr marL="9525" marR="9525" marT="9525" marB="0" anchor="ctr">
                    <a:lnL>
                      <a:noFill/>
                    </a:lnL>
                    <a:lnR>
                      <a:noFill/>
                    </a:lnR>
                    <a:lnT>
                      <a:noFill/>
                    </a:lnT>
                    <a:lnB w="12700" cmpd="sng">
                      <a:noFill/>
                    </a:lnB>
                    <a:lnTlToBr w="12700" cmpd="sng">
                      <a:noFill/>
                      <a:prstDash val="solid"/>
                    </a:lnTlToBr>
                    <a:lnBlToTr w="12700" cmpd="sng">
                      <a:noFill/>
                      <a:prstDash val="solid"/>
                    </a:lnBlToTr>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nl-NL" sz="1000" b="0" i="0" u="none" strike="noStrike" kern="1200" cap="none" spc="0" normalizeH="0" baseline="0" noProof="0" dirty="0">
                        <a:ln>
                          <a:noFill/>
                        </a:ln>
                        <a:solidFill>
                          <a:schemeClr val="tx1"/>
                        </a:solidFill>
                        <a:effectLst/>
                        <a:uLnTx/>
                        <a:uFillTx/>
                        <a:latin typeface="Tunga" panose="020B0502040204020203" pitchFamily="34" charset="0"/>
                        <a:ea typeface="+mn-ea"/>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tc>
                  <a:txBody>
                    <a:bodyPr/>
                    <a:lstStyle/>
                    <a:p>
                      <a:endParaRPr lang="nl-NL" sz="1000" i="0" dirty="0">
                        <a:solidFill>
                          <a:schemeClr val="tx1"/>
                        </a:solidFill>
                        <a:latin typeface="Tunga" panose="020B0502040204020203" pitchFamily="34" charset="0"/>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nl-NL" sz="1000" b="0" i="0" u="none" strike="noStrike" kern="1200" cap="none" spc="0" normalizeH="0" baseline="0" noProof="0" dirty="0">
                        <a:ln>
                          <a:noFill/>
                        </a:ln>
                        <a:solidFill>
                          <a:schemeClr val="tx1"/>
                        </a:solidFill>
                        <a:effectLst/>
                        <a:uLnTx/>
                        <a:uFillTx/>
                        <a:latin typeface="Tunga" panose="020B0502040204020203" pitchFamily="34" charset="0"/>
                        <a:ea typeface="+mn-ea"/>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tc>
                  <a:txBody>
                    <a:bodyPr/>
                    <a:lstStyle/>
                    <a:p>
                      <a:endParaRPr lang="nl-NL" sz="1000" i="0" dirty="0">
                        <a:solidFill>
                          <a:schemeClr val="tx1"/>
                        </a:solidFill>
                        <a:latin typeface="Tunga" panose="020B0502040204020203" pitchFamily="34" charset="0"/>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tc>
                  <a:txBody>
                    <a:bodyPr/>
                    <a:lstStyle/>
                    <a:p>
                      <a:endParaRPr lang="nl-NL" sz="1000" i="0" dirty="0">
                        <a:solidFill>
                          <a:schemeClr val="tx1"/>
                        </a:solidFill>
                        <a:latin typeface="Tunga" panose="020B0502040204020203" pitchFamily="34" charset="0"/>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tc>
                  <a:txBody>
                    <a:bodyPr/>
                    <a:lstStyle/>
                    <a:p>
                      <a:endParaRPr lang="nl-NL" sz="1000" i="0" dirty="0">
                        <a:solidFill>
                          <a:schemeClr val="tx1"/>
                        </a:solidFill>
                        <a:latin typeface="Tunga" panose="020B0502040204020203" pitchFamily="34" charset="0"/>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3208401565"/>
                  </a:ext>
                </a:extLst>
              </a:tr>
              <a:tr h="248921">
                <a:tc>
                  <a:txBody>
                    <a:bodyPr/>
                    <a:lstStyle/>
                    <a:p>
                      <a:endParaRPr lang="nl-NL" sz="1000" i="0" dirty="0">
                        <a:solidFill>
                          <a:schemeClr val="tx1"/>
                        </a:solidFill>
                        <a:latin typeface="Tunga" panose="020B0502040204020203" pitchFamily="34" charset="0"/>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tc>
                  <a:txBody>
                    <a:bodyPr/>
                    <a:lstStyle/>
                    <a:p>
                      <a:endParaRPr lang="nl-NL" sz="1000" i="0" dirty="0">
                        <a:solidFill>
                          <a:schemeClr val="tx1"/>
                        </a:solidFill>
                        <a:latin typeface="Tunga" panose="020B0502040204020203" pitchFamily="34" charset="0"/>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tc>
                  <a:txBody>
                    <a:bodyPr/>
                    <a:lstStyle/>
                    <a:p>
                      <a:endParaRPr lang="nl-NL" sz="1000" i="0" dirty="0">
                        <a:solidFill>
                          <a:schemeClr val="tx1"/>
                        </a:solidFill>
                        <a:latin typeface="Tunga" panose="020B0502040204020203" pitchFamily="34" charset="0"/>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tc>
                  <a:txBody>
                    <a:bodyPr/>
                    <a:lstStyle/>
                    <a:p>
                      <a:endParaRPr lang="nl-NL" sz="1000" i="0" dirty="0">
                        <a:solidFill>
                          <a:schemeClr val="tx1"/>
                        </a:solidFill>
                        <a:latin typeface="Tunga" panose="020B0502040204020203" pitchFamily="34" charset="0"/>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tc>
                  <a:txBody>
                    <a:bodyPr/>
                    <a:lstStyle/>
                    <a:p>
                      <a:pPr algn="l" fontAlgn="b"/>
                      <a:endParaRPr lang="nl-NL" sz="1000" b="0" i="0" u="none" strike="noStrike" dirty="0">
                        <a:solidFill>
                          <a:schemeClr val="tx1"/>
                        </a:solidFill>
                        <a:effectLst/>
                        <a:latin typeface="Tunga" panose="020B0502040204020203" pitchFamily="34" charset="0"/>
                        <a:cs typeface="Tunga" panose="020B0502040204020203" pitchFamily="34" charset="0"/>
                      </a:endParaRPr>
                    </a:p>
                  </a:txBody>
                  <a:tcPr marL="9525" marR="9525" marT="9525" marB="0" anchor="ctr">
                    <a:lnL>
                      <a:noFill/>
                    </a:lnL>
                    <a:lnR>
                      <a:noFill/>
                    </a:lnR>
                    <a:lnT>
                      <a:noFill/>
                    </a:lnT>
                    <a:lnB w="12700" cmpd="sng">
                      <a:noFill/>
                    </a:lnB>
                    <a:lnTlToBr w="12700" cmpd="sng">
                      <a:noFill/>
                      <a:prstDash val="solid"/>
                    </a:lnTlToBr>
                    <a:lnBlToTr w="12700" cmpd="sng">
                      <a:noFill/>
                      <a:prstDash val="solid"/>
                    </a:lnBlToTr>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nl-NL" sz="1000" b="0" i="0" u="none" strike="noStrike" kern="1200" cap="none" spc="0" normalizeH="0" baseline="0" noProof="0" dirty="0">
                        <a:ln>
                          <a:noFill/>
                        </a:ln>
                        <a:solidFill>
                          <a:schemeClr val="tx1"/>
                        </a:solidFill>
                        <a:effectLst/>
                        <a:uLnTx/>
                        <a:uFillTx/>
                        <a:latin typeface="Tunga" panose="020B0502040204020203" pitchFamily="34" charset="0"/>
                        <a:ea typeface="+mn-ea"/>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tc>
                  <a:txBody>
                    <a:bodyPr/>
                    <a:lstStyle/>
                    <a:p>
                      <a:endParaRPr lang="nl-NL" sz="1000" i="0" dirty="0">
                        <a:solidFill>
                          <a:schemeClr val="tx1"/>
                        </a:solidFill>
                        <a:latin typeface="Tunga" panose="020B0502040204020203" pitchFamily="34" charset="0"/>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nl-NL" sz="1000" b="0" i="0" u="none" strike="noStrike" kern="1200" cap="none" spc="0" normalizeH="0" baseline="0" noProof="0" dirty="0">
                        <a:ln>
                          <a:noFill/>
                        </a:ln>
                        <a:solidFill>
                          <a:schemeClr val="tx1"/>
                        </a:solidFill>
                        <a:effectLst/>
                        <a:uLnTx/>
                        <a:uFillTx/>
                        <a:latin typeface="Tunga" panose="020B0502040204020203" pitchFamily="34" charset="0"/>
                        <a:ea typeface="+mn-ea"/>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tc>
                  <a:txBody>
                    <a:bodyPr/>
                    <a:lstStyle/>
                    <a:p>
                      <a:endParaRPr lang="nl-NL" sz="1000" i="0" dirty="0">
                        <a:solidFill>
                          <a:schemeClr val="tx1"/>
                        </a:solidFill>
                        <a:latin typeface="Tunga" panose="020B0502040204020203" pitchFamily="34" charset="0"/>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tc>
                  <a:txBody>
                    <a:bodyPr/>
                    <a:lstStyle/>
                    <a:p>
                      <a:endParaRPr lang="nl-NL" sz="1000" i="0" dirty="0">
                        <a:solidFill>
                          <a:schemeClr val="tx1"/>
                        </a:solidFill>
                        <a:latin typeface="Tunga" panose="020B0502040204020203" pitchFamily="34" charset="0"/>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tc>
                  <a:txBody>
                    <a:bodyPr/>
                    <a:lstStyle/>
                    <a:p>
                      <a:endParaRPr lang="nl-NL" sz="1000" i="0" dirty="0">
                        <a:solidFill>
                          <a:schemeClr val="tx1"/>
                        </a:solidFill>
                        <a:latin typeface="Tunga" panose="020B0502040204020203" pitchFamily="34" charset="0"/>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691040535"/>
                  </a:ext>
                </a:extLst>
              </a:tr>
              <a:tr h="248921">
                <a:tc>
                  <a:txBody>
                    <a:bodyPr/>
                    <a:lstStyle/>
                    <a:p>
                      <a:endParaRPr lang="nl-NL" sz="1000" i="0" dirty="0">
                        <a:solidFill>
                          <a:schemeClr val="tx1"/>
                        </a:solidFill>
                        <a:latin typeface="Tunga" panose="020B0502040204020203" pitchFamily="34" charset="0"/>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tc>
                  <a:txBody>
                    <a:bodyPr/>
                    <a:lstStyle/>
                    <a:p>
                      <a:endParaRPr lang="nl-NL" sz="1000" i="0" dirty="0">
                        <a:solidFill>
                          <a:schemeClr val="tx1"/>
                        </a:solidFill>
                        <a:latin typeface="Tunga" panose="020B0502040204020203" pitchFamily="34" charset="0"/>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tc>
                  <a:txBody>
                    <a:bodyPr/>
                    <a:lstStyle/>
                    <a:p>
                      <a:endParaRPr lang="nl-NL" sz="1000" i="0" dirty="0">
                        <a:solidFill>
                          <a:schemeClr val="tx1"/>
                        </a:solidFill>
                        <a:latin typeface="Tunga" panose="020B0502040204020203" pitchFamily="34" charset="0"/>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tc>
                  <a:txBody>
                    <a:bodyPr/>
                    <a:lstStyle/>
                    <a:p>
                      <a:endParaRPr lang="nl-NL" sz="1000" i="0" dirty="0">
                        <a:solidFill>
                          <a:schemeClr val="tx1"/>
                        </a:solidFill>
                        <a:latin typeface="Tunga" panose="020B0502040204020203" pitchFamily="34" charset="0"/>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tc>
                  <a:txBody>
                    <a:bodyPr/>
                    <a:lstStyle/>
                    <a:p>
                      <a:pPr algn="l" fontAlgn="b"/>
                      <a:endParaRPr lang="nl-NL" sz="1000" b="0" i="0" u="none" strike="noStrike" dirty="0">
                        <a:solidFill>
                          <a:schemeClr val="tx1"/>
                        </a:solidFill>
                        <a:effectLst/>
                        <a:latin typeface="Tunga" panose="020B0502040204020203" pitchFamily="34" charset="0"/>
                        <a:cs typeface="Tunga" panose="020B0502040204020203" pitchFamily="34" charset="0"/>
                      </a:endParaRPr>
                    </a:p>
                  </a:txBody>
                  <a:tcPr marL="9525" marR="9525" marT="9525" marB="0" anchor="ctr">
                    <a:lnL>
                      <a:noFill/>
                    </a:lnL>
                    <a:lnR>
                      <a:noFill/>
                    </a:lnR>
                    <a:lnT>
                      <a:noFill/>
                    </a:lnT>
                    <a:lnB w="12700" cmpd="sng">
                      <a:noFill/>
                    </a:lnB>
                    <a:lnTlToBr w="12700" cmpd="sng">
                      <a:noFill/>
                      <a:prstDash val="solid"/>
                    </a:lnTlToBr>
                    <a:lnBlToTr w="12700" cmpd="sng">
                      <a:noFill/>
                      <a:prstDash val="solid"/>
                    </a:lnBlToTr>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nl-NL" sz="1000" b="0" i="0" u="none" strike="noStrike" kern="1200" cap="none" spc="0" normalizeH="0" baseline="0" noProof="0" dirty="0">
                        <a:ln>
                          <a:noFill/>
                        </a:ln>
                        <a:solidFill>
                          <a:schemeClr val="tx1"/>
                        </a:solidFill>
                        <a:effectLst/>
                        <a:uLnTx/>
                        <a:uFillTx/>
                        <a:latin typeface="Tunga" panose="020B0502040204020203" pitchFamily="34" charset="0"/>
                        <a:ea typeface="+mn-ea"/>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tc>
                  <a:txBody>
                    <a:bodyPr/>
                    <a:lstStyle/>
                    <a:p>
                      <a:endParaRPr lang="nl-NL" sz="1000" i="0" dirty="0">
                        <a:solidFill>
                          <a:schemeClr val="tx1"/>
                        </a:solidFill>
                        <a:latin typeface="Tunga" panose="020B0502040204020203" pitchFamily="34" charset="0"/>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nl-NL" sz="1000" b="0" i="0" u="none" strike="noStrike" kern="1200" cap="none" spc="0" normalizeH="0" baseline="0" noProof="0" dirty="0">
                        <a:ln>
                          <a:noFill/>
                        </a:ln>
                        <a:solidFill>
                          <a:schemeClr val="tx1"/>
                        </a:solidFill>
                        <a:effectLst/>
                        <a:uLnTx/>
                        <a:uFillTx/>
                        <a:latin typeface="Tunga" panose="020B0502040204020203" pitchFamily="34" charset="0"/>
                        <a:ea typeface="+mn-ea"/>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tc>
                  <a:txBody>
                    <a:bodyPr/>
                    <a:lstStyle/>
                    <a:p>
                      <a:endParaRPr lang="nl-NL" sz="1000" i="0" dirty="0">
                        <a:solidFill>
                          <a:schemeClr val="tx1"/>
                        </a:solidFill>
                        <a:latin typeface="Tunga" panose="020B0502040204020203" pitchFamily="34" charset="0"/>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tc>
                  <a:txBody>
                    <a:bodyPr/>
                    <a:lstStyle/>
                    <a:p>
                      <a:endParaRPr lang="nl-NL" sz="1000" i="0" dirty="0">
                        <a:solidFill>
                          <a:schemeClr val="tx1"/>
                        </a:solidFill>
                        <a:latin typeface="Tunga" panose="020B0502040204020203" pitchFamily="34" charset="0"/>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tc>
                  <a:txBody>
                    <a:bodyPr/>
                    <a:lstStyle/>
                    <a:p>
                      <a:endParaRPr lang="nl-NL" sz="1000" i="0" dirty="0">
                        <a:solidFill>
                          <a:schemeClr val="tx1"/>
                        </a:solidFill>
                        <a:latin typeface="Tunga" panose="020B0502040204020203" pitchFamily="34" charset="0"/>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1818785305"/>
                  </a:ext>
                </a:extLst>
              </a:tr>
              <a:tr h="248921">
                <a:tc>
                  <a:txBody>
                    <a:bodyPr/>
                    <a:lstStyle/>
                    <a:p>
                      <a:endParaRPr lang="nl-NL" sz="1000" i="0" dirty="0">
                        <a:solidFill>
                          <a:schemeClr val="tx1"/>
                        </a:solidFill>
                        <a:latin typeface="Tunga" panose="020B0502040204020203" pitchFamily="34" charset="0"/>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tc>
                  <a:txBody>
                    <a:bodyPr/>
                    <a:lstStyle/>
                    <a:p>
                      <a:endParaRPr lang="nl-NL" sz="1000" i="0" dirty="0">
                        <a:solidFill>
                          <a:schemeClr val="tx1"/>
                        </a:solidFill>
                        <a:latin typeface="Tunga" panose="020B0502040204020203" pitchFamily="34" charset="0"/>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tc>
                  <a:txBody>
                    <a:bodyPr/>
                    <a:lstStyle/>
                    <a:p>
                      <a:endParaRPr lang="nl-NL" sz="1000" i="0" dirty="0">
                        <a:solidFill>
                          <a:schemeClr val="tx1"/>
                        </a:solidFill>
                        <a:latin typeface="Tunga" panose="020B0502040204020203" pitchFamily="34" charset="0"/>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tc>
                  <a:txBody>
                    <a:bodyPr/>
                    <a:lstStyle/>
                    <a:p>
                      <a:endParaRPr lang="nl-NL" sz="1000" i="0" dirty="0">
                        <a:solidFill>
                          <a:schemeClr val="tx1"/>
                        </a:solidFill>
                        <a:latin typeface="Tunga" panose="020B0502040204020203" pitchFamily="34" charset="0"/>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tc>
                  <a:txBody>
                    <a:bodyPr/>
                    <a:lstStyle/>
                    <a:p>
                      <a:pPr algn="l" fontAlgn="b"/>
                      <a:endParaRPr lang="nl-NL" sz="1000" b="0" i="0" u="none" strike="noStrike" dirty="0">
                        <a:solidFill>
                          <a:schemeClr val="tx1"/>
                        </a:solidFill>
                        <a:effectLst/>
                        <a:latin typeface="Tunga" panose="020B0502040204020203" pitchFamily="34" charset="0"/>
                        <a:cs typeface="Tunga" panose="020B0502040204020203" pitchFamily="34" charset="0"/>
                      </a:endParaRPr>
                    </a:p>
                  </a:txBody>
                  <a:tcPr marL="9525" marR="9525" marT="9525" marB="0" anchor="ctr">
                    <a:lnL>
                      <a:noFill/>
                    </a:lnL>
                    <a:lnR>
                      <a:noFill/>
                    </a:lnR>
                    <a:lnT>
                      <a:noFill/>
                    </a:lnT>
                    <a:lnB w="12700" cmpd="sng">
                      <a:noFill/>
                    </a:lnB>
                    <a:lnTlToBr w="12700" cmpd="sng">
                      <a:noFill/>
                      <a:prstDash val="solid"/>
                    </a:lnTlToBr>
                    <a:lnBlToTr w="12700" cmpd="sng">
                      <a:noFill/>
                      <a:prstDash val="solid"/>
                    </a:lnBlToTr>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nl-NL" sz="1000" b="0" i="0" u="none" strike="noStrike" kern="1200" cap="none" spc="0" normalizeH="0" baseline="0" noProof="0" dirty="0">
                        <a:ln>
                          <a:noFill/>
                        </a:ln>
                        <a:solidFill>
                          <a:schemeClr val="tx1"/>
                        </a:solidFill>
                        <a:effectLst/>
                        <a:uLnTx/>
                        <a:uFillTx/>
                        <a:latin typeface="Tunga" panose="020B0502040204020203" pitchFamily="34" charset="0"/>
                        <a:ea typeface="+mn-ea"/>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tc>
                  <a:txBody>
                    <a:bodyPr/>
                    <a:lstStyle/>
                    <a:p>
                      <a:endParaRPr lang="nl-NL" sz="1000" i="0" dirty="0">
                        <a:solidFill>
                          <a:schemeClr val="tx1"/>
                        </a:solidFill>
                        <a:latin typeface="Tunga" panose="020B0502040204020203" pitchFamily="34" charset="0"/>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tc>
                  <a:txBody>
                    <a:bodyPr/>
                    <a:lstStyle/>
                    <a:p>
                      <a:endParaRPr lang="nl-NL" sz="1000" i="0" dirty="0">
                        <a:solidFill>
                          <a:schemeClr val="tx1"/>
                        </a:solidFill>
                        <a:latin typeface="Tunga" panose="020B0502040204020203" pitchFamily="34" charset="0"/>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tc>
                  <a:txBody>
                    <a:bodyPr/>
                    <a:lstStyle/>
                    <a:p>
                      <a:endParaRPr lang="nl-NL" sz="1000" i="0" dirty="0">
                        <a:solidFill>
                          <a:schemeClr val="tx1"/>
                        </a:solidFill>
                        <a:latin typeface="Tunga" panose="020B0502040204020203" pitchFamily="34" charset="0"/>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tc>
                  <a:txBody>
                    <a:bodyPr/>
                    <a:lstStyle/>
                    <a:p>
                      <a:endParaRPr lang="nl-NL" sz="1000" i="0" dirty="0">
                        <a:solidFill>
                          <a:schemeClr val="tx1"/>
                        </a:solidFill>
                        <a:latin typeface="Tunga" panose="020B0502040204020203" pitchFamily="34" charset="0"/>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tc>
                  <a:txBody>
                    <a:bodyPr/>
                    <a:lstStyle/>
                    <a:p>
                      <a:endParaRPr lang="nl-NL" sz="1000" i="0" dirty="0">
                        <a:solidFill>
                          <a:schemeClr val="tx1"/>
                        </a:solidFill>
                        <a:latin typeface="Tunga" panose="020B0502040204020203" pitchFamily="34" charset="0"/>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766357923"/>
                  </a:ext>
                </a:extLst>
              </a:tr>
            </a:tbl>
          </a:graphicData>
        </a:graphic>
      </p:graphicFrame>
      <p:sp>
        <p:nvSpPr>
          <p:cNvPr id="26" name="TextBox 25"/>
          <p:cNvSpPr txBox="1"/>
          <p:nvPr/>
        </p:nvSpPr>
        <p:spPr>
          <a:xfrm>
            <a:off x="609565" y="914400"/>
            <a:ext cx="1589346" cy="276999"/>
          </a:xfrm>
          <a:prstGeom prst="rect">
            <a:avLst/>
          </a:prstGeom>
          <a:noFill/>
        </p:spPr>
        <p:txBody>
          <a:bodyPr wrap="none" rtlCol="0">
            <a:spAutoFit/>
          </a:bodyPr>
          <a:lstStyle/>
          <a:p>
            <a:r>
              <a:rPr lang="en-GB" sz="1200" b="1" dirty="0"/>
              <a:t>Carrier details Maersk</a:t>
            </a:r>
          </a:p>
        </p:txBody>
      </p:sp>
      <p:pic>
        <p:nvPicPr>
          <p:cNvPr id="29" name="Picture 4" descr="d:\Users\ardjan.cieremans\Desktop\carriers\Maersk.p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0238374" y="962296"/>
            <a:ext cx="1443453" cy="333104"/>
          </a:xfrm>
          <a:prstGeom prst="rect">
            <a:avLst/>
          </a:prstGeom>
          <a:noFill/>
          <a:extLst>
            <a:ext uri="{909E8E84-426E-40DD-AFC4-6F175D3DCCD1}">
              <a14:hiddenFill xmlns:a14="http://schemas.microsoft.com/office/drawing/2010/main">
                <a:solidFill>
                  <a:srgbClr val="FFFFFF"/>
                </a:solidFill>
              </a14:hiddenFill>
            </a:ext>
          </a:extLst>
        </p:spPr>
      </p:pic>
      <p:sp>
        <p:nvSpPr>
          <p:cNvPr id="2" name="Flowchart: Manual Operation 1"/>
          <p:cNvSpPr/>
          <p:nvPr/>
        </p:nvSpPr>
        <p:spPr>
          <a:xfrm rot="10800000">
            <a:off x="908938" y="1523999"/>
            <a:ext cx="2062862" cy="228600"/>
          </a:xfrm>
          <a:prstGeom prst="flowChartManualOperation">
            <a:avLst/>
          </a:prstGeom>
          <a:solidFill>
            <a:schemeClr val="bg1">
              <a:lumMod val="50000"/>
            </a:schemeClr>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dirty="0"/>
          </a:p>
        </p:txBody>
      </p:sp>
      <p:sp>
        <p:nvSpPr>
          <p:cNvPr id="37" name="Flowchart: Manual Operation 36">
            <a:hlinkClick r:id="rId3" action="ppaction://hlinksldjump"/>
          </p:cNvPr>
          <p:cNvSpPr/>
          <p:nvPr/>
        </p:nvSpPr>
        <p:spPr>
          <a:xfrm rot="10800000">
            <a:off x="2971800" y="1523999"/>
            <a:ext cx="1752600" cy="228600"/>
          </a:xfrm>
          <a:prstGeom prst="flowChartManualOperation">
            <a:avLst/>
          </a:prstGeom>
          <a:solidFill>
            <a:schemeClr val="bg1"/>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dirty="0"/>
          </a:p>
        </p:txBody>
      </p:sp>
      <p:sp>
        <p:nvSpPr>
          <p:cNvPr id="4" name="Rectangle 3"/>
          <p:cNvSpPr/>
          <p:nvPr/>
        </p:nvSpPr>
        <p:spPr>
          <a:xfrm>
            <a:off x="908938" y="1779667"/>
            <a:ext cx="10597265" cy="4344042"/>
          </a:xfrm>
          <a:prstGeom prst="rect">
            <a:avLst/>
          </a:prstGeom>
          <a:no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a:p>
        </p:txBody>
      </p:sp>
      <p:sp>
        <p:nvSpPr>
          <p:cNvPr id="5" name="TextBox 4"/>
          <p:cNvSpPr txBox="1"/>
          <p:nvPr/>
        </p:nvSpPr>
        <p:spPr>
          <a:xfrm>
            <a:off x="1456031" y="1447800"/>
            <a:ext cx="1085362" cy="369332"/>
          </a:xfrm>
          <a:prstGeom prst="rect">
            <a:avLst/>
          </a:prstGeom>
          <a:noFill/>
        </p:spPr>
        <p:txBody>
          <a:bodyPr wrap="none" rtlCol="0">
            <a:spAutoFit/>
          </a:bodyPr>
          <a:lstStyle/>
          <a:p>
            <a:r>
              <a:rPr lang="nl-NL" b="1" dirty="0">
                <a:solidFill>
                  <a:schemeClr val="bg1"/>
                </a:solidFill>
              </a:rPr>
              <a:t>Free </a:t>
            </a:r>
            <a:r>
              <a:rPr lang="nl-NL" b="1" dirty="0" err="1">
                <a:solidFill>
                  <a:schemeClr val="bg1"/>
                </a:solidFill>
              </a:rPr>
              <a:t>days</a:t>
            </a:r>
            <a:endParaRPr lang="nl-NL" b="1" dirty="0">
              <a:solidFill>
                <a:schemeClr val="bg1"/>
              </a:solidFill>
            </a:endParaRPr>
          </a:p>
        </p:txBody>
      </p:sp>
      <p:sp>
        <p:nvSpPr>
          <p:cNvPr id="38" name="TextBox 37">
            <a:hlinkClick r:id="rId3" action="ppaction://hlinksldjump"/>
          </p:cNvPr>
          <p:cNvSpPr txBox="1"/>
          <p:nvPr/>
        </p:nvSpPr>
        <p:spPr>
          <a:xfrm>
            <a:off x="3366265" y="1447800"/>
            <a:ext cx="938270" cy="369332"/>
          </a:xfrm>
          <a:prstGeom prst="rect">
            <a:avLst/>
          </a:prstGeom>
          <a:noFill/>
        </p:spPr>
        <p:txBody>
          <a:bodyPr wrap="none" rtlCol="0">
            <a:spAutoFit/>
          </a:bodyPr>
          <a:lstStyle/>
          <a:p>
            <a:r>
              <a:rPr lang="nl-NL" b="1" dirty="0">
                <a:solidFill>
                  <a:schemeClr val="bg1">
                    <a:lumMod val="50000"/>
                  </a:schemeClr>
                </a:solidFill>
              </a:rPr>
              <a:t>DEPOTS</a:t>
            </a:r>
          </a:p>
        </p:txBody>
      </p:sp>
      <p:sp>
        <p:nvSpPr>
          <p:cNvPr id="41" name="Flowchart: Manual Operation 40">
            <a:hlinkClick r:id="rId4" action="ppaction://hlinksldjump"/>
          </p:cNvPr>
          <p:cNvSpPr/>
          <p:nvPr/>
        </p:nvSpPr>
        <p:spPr>
          <a:xfrm rot="10800000">
            <a:off x="4648200" y="1523999"/>
            <a:ext cx="1752600" cy="228600"/>
          </a:xfrm>
          <a:prstGeom prst="flowChartManualOperation">
            <a:avLst/>
          </a:prstGeom>
          <a:solidFill>
            <a:schemeClr val="bg1"/>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dirty="0"/>
          </a:p>
        </p:txBody>
      </p:sp>
      <p:sp>
        <p:nvSpPr>
          <p:cNvPr id="43" name="TextBox 42">
            <a:hlinkClick r:id="rId4" action="ppaction://hlinksldjump"/>
          </p:cNvPr>
          <p:cNvSpPr txBox="1"/>
          <p:nvPr/>
        </p:nvSpPr>
        <p:spPr>
          <a:xfrm>
            <a:off x="5042665" y="1447800"/>
            <a:ext cx="945580" cy="369332"/>
          </a:xfrm>
          <a:prstGeom prst="rect">
            <a:avLst/>
          </a:prstGeom>
          <a:noFill/>
        </p:spPr>
        <p:txBody>
          <a:bodyPr wrap="none" rtlCol="0">
            <a:spAutoFit/>
          </a:bodyPr>
          <a:lstStyle/>
          <a:p>
            <a:r>
              <a:rPr lang="nl-NL" b="1" dirty="0">
                <a:solidFill>
                  <a:schemeClr val="bg1">
                    <a:lumMod val="50000"/>
                  </a:schemeClr>
                </a:solidFill>
              </a:rPr>
              <a:t>DETAILS</a:t>
            </a:r>
          </a:p>
        </p:txBody>
      </p:sp>
      <p:sp>
        <p:nvSpPr>
          <p:cNvPr id="3" name="Slide Number Placeholder 2"/>
          <p:cNvSpPr>
            <a:spLocks noGrp="1"/>
          </p:cNvSpPr>
          <p:nvPr>
            <p:ph type="sldNum" sz="quarter" idx="12"/>
          </p:nvPr>
        </p:nvSpPr>
        <p:spPr/>
        <p:txBody>
          <a:bodyPr/>
          <a:lstStyle/>
          <a:p>
            <a:fld id="{B6F15528-21DE-4FAA-801E-634DDDAF4B2B}" type="slidenum">
              <a:rPr lang="en-US" smtClean="0"/>
              <a:pPr/>
              <a:t>67</a:t>
            </a:fld>
            <a:endParaRPr lang="en-US"/>
          </a:p>
        </p:txBody>
      </p:sp>
      <p:pic>
        <p:nvPicPr>
          <p:cNvPr id="15" name="Picture 6" descr="http://thumb9.shutterstock.com/display_pic_with_logo/382021/377562832/stock-photo-container-ship-isolated-on-white-background-377562832.jpg"/>
          <p:cNvPicPr>
            <a:picLocks noChangeAspect="1" noChangeArrowheads="1"/>
          </p:cNvPicPr>
          <p:nvPr/>
        </p:nvPicPr>
        <p:blipFill>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flipH="1">
            <a:off x="101578" y="42008"/>
            <a:ext cx="443367" cy="296563"/>
          </a:xfrm>
          <a:prstGeom prst="rect">
            <a:avLst/>
          </a:prstGeom>
          <a:noFill/>
          <a:extLst>
            <a:ext uri="{909E8E84-426E-40DD-AFC4-6F175D3DCCD1}">
              <a14:hiddenFill xmlns:a14="http://schemas.microsoft.com/office/drawing/2010/main">
                <a:solidFill>
                  <a:srgbClr val="FFFFFF"/>
                </a:solidFill>
              </a14:hiddenFill>
            </a:ext>
          </a:extLst>
        </p:spPr>
      </p:pic>
      <p:sp>
        <p:nvSpPr>
          <p:cNvPr id="17" name="Rectangle 16"/>
          <p:cNvSpPr/>
          <p:nvPr/>
        </p:nvSpPr>
        <p:spPr>
          <a:xfrm>
            <a:off x="170861" y="300210"/>
            <a:ext cx="304800" cy="94392"/>
          </a:xfrm>
          <a:prstGeom prst="rect">
            <a:avLst/>
          </a:prstGeom>
          <a:solidFill>
            <a:srgbClr val="EEECE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a:p>
        </p:txBody>
      </p:sp>
    </p:spTree>
    <p:extLst>
      <p:ext uri="{BB962C8B-B14F-4D97-AF65-F5344CB8AC3E}">
        <p14:creationId xmlns:p14="http://schemas.microsoft.com/office/powerpoint/2010/main" val="37039423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0"/>
                                  </p:stCondLst>
                                  <p:childTnLst>
                                    <p:set>
                                      <p:cBhvr>
                                        <p:cTn id="6" dur="1" fill="hold">
                                          <p:stCondLst>
                                            <p:cond delay="249"/>
                                          </p:stCondLst>
                                        </p:cTn>
                                        <p:tgtEl>
                                          <p:spTgt spid="2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533400" y="838200"/>
            <a:ext cx="11277600" cy="5562600"/>
          </a:xfrm>
          <a:prstGeom prst="rect">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a:p>
        </p:txBody>
      </p:sp>
      <p:sp>
        <p:nvSpPr>
          <p:cNvPr id="16" name="Title 1"/>
          <p:cNvSpPr>
            <a:spLocks noGrp="1"/>
          </p:cNvSpPr>
          <p:nvPr>
            <p:ph type="title"/>
          </p:nvPr>
        </p:nvSpPr>
        <p:spPr>
          <a:xfrm>
            <a:off x="8763000" y="6400800"/>
            <a:ext cx="1905000" cy="381000"/>
          </a:xfrm>
        </p:spPr>
        <p:txBody>
          <a:bodyPr>
            <a:normAutofit/>
          </a:bodyPr>
          <a:lstStyle/>
          <a:p>
            <a:r>
              <a:rPr lang="nl-NL" sz="800" dirty="0"/>
              <a:t>carrier details </a:t>
            </a:r>
            <a:r>
              <a:rPr lang="nl-NL" sz="800"/>
              <a:t>Maersk</a:t>
            </a:r>
            <a:endParaRPr lang="nl-NL" sz="800" dirty="0"/>
          </a:p>
        </p:txBody>
      </p:sp>
      <p:graphicFrame>
        <p:nvGraphicFramePr>
          <p:cNvPr id="46" name="Table 45"/>
          <p:cNvGraphicFramePr>
            <a:graphicFrameLocks noGrp="1"/>
          </p:cNvGraphicFramePr>
          <p:nvPr>
            <p:extLst>
              <p:ext uri="{D42A27DB-BD31-4B8C-83A1-F6EECF244321}">
                <p14:modId xmlns:p14="http://schemas.microsoft.com/office/powerpoint/2010/main" val="3189832094"/>
              </p:ext>
            </p:extLst>
          </p:nvPr>
        </p:nvGraphicFramePr>
        <p:xfrm>
          <a:off x="913168" y="1828800"/>
          <a:ext cx="9526232" cy="2987046"/>
        </p:xfrm>
        <a:graphic>
          <a:graphicData uri="http://schemas.openxmlformats.org/drawingml/2006/table">
            <a:tbl>
              <a:tblPr firstRow="1" bandRow="1">
                <a:tableStyleId>{9D7B26C5-4107-4FEC-AEDC-1716B250A1EF}</a:tableStyleId>
              </a:tblPr>
              <a:tblGrid>
                <a:gridCol w="3344842">
                  <a:extLst>
                    <a:ext uri="{9D8B030D-6E8A-4147-A177-3AD203B41FA5}">
                      <a16:colId xmlns:a16="http://schemas.microsoft.com/office/drawing/2014/main" val="1301525478"/>
                    </a:ext>
                  </a:extLst>
                </a:gridCol>
                <a:gridCol w="1657711">
                  <a:extLst>
                    <a:ext uri="{9D8B030D-6E8A-4147-A177-3AD203B41FA5}">
                      <a16:colId xmlns:a16="http://schemas.microsoft.com/office/drawing/2014/main" val="4269312554"/>
                    </a:ext>
                  </a:extLst>
                </a:gridCol>
                <a:gridCol w="713679">
                  <a:extLst>
                    <a:ext uri="{9D8B030D-6E8A-4147-A177-3AD203B41FA5}">
                      <a16:colId xmlns:a16="http://schemas.microsoft.com/office/drawing/2014/main" val="925101174"/>
                    </a:ext>
                  </a:extLst>
                </a:gridCol>
                <a:gridCol w="990600">
                  <a:extLst>
                    <a:ext uri="{9D8B030D-6E8A-4147-A177-3AD203B41FA5}">
                      <a16:colId xmlns:a16="http://schemas.microsoft.com/office/drawing/2014/main" val="703897301"/>
                    </a:ext>
                  </a:extLst>
                </a:gridCol>
                <a:gridCol w="762000">
                  <a:extLst>
                    <a:ext uri="{9D8B030D-6E8A-4147-A177-3AD203B41FA5}">
                      <a16:colId xmlns:a16="http://schemas.microsoft.com/office/drawing/2014/main" val="20000"/>
                    </a:ext>
                  </a:extLst>
                </a:gridCol>
                <a:gridCol w="838200">
                  <a:extLst>
                    <a:ext uri="{9D8B030D-6E8A-4147-A177-3AD203B41FA5}">
                      <a16:colId xmlns:a16="http://schemas.microsoft.com/office/drawing/2014/main" val="2548423265"/>
                    </a:ext>
                  </a:extLst>
                </a:gridCol>
                <a:gridCol w="1219200">
                  <a:extLst>
                    <a:ext uri="{9D8B030D-6E8A-4147-A177-3AD203B41FA5}">
                      <a16:colId xmlns:a16="http://schemas.microsoft.com/office/drawing/2014/main" val="20003"/>
                    </a:ext>
                  </a:extLst>
                </a:gridCol>
              </a:tblGrid>
              <a:tr h="457200">
                <a:tc>
                  <a:txBody>
                    <a:bodyPr/>
                    <a:lstStyle/>
                    <a:p>
                      <a:r>
                        <a:rPr lang="nl-NL" sz="1000" i="0" dirty="0">
                          <a:solidFill>
                            <a:schemeClr val="bg1">
                              <a:lumMod val="50000"/>
                            </a:schemeClr>
                          </a:solidFill>
                          <a:latin typeface="Tunga" panose="020B0502040204020203" pitchFamily="34" charset="0"/>
                          <a:cs typeface="Tunga" panose="020B0502040204020203" pitchFamily="34" charset="0"/>
                        </a:rPr>
                        <a:t>Terminal</a:t>
                      </a:r>
                    </a:p>
                  </a:txBody>
                  <a:tcPr>
                    <a:lnL>
                      <a:noFill/>
                    </a:lnL>
                    <a:lnR>
                      <a:noFill/>
                    </a:lnR>
                    <a:lnT w="12700" cmpd="sng">
                      <a:noFill/>
                    </a:lnT>
                    <a:lnB w="12700" cmpd="sng">
                      <a:noFill/>
                    </a:lnB>
                    <a:lnTlToBr w="12700" cmpd="sng">
                      <a:noFill/>
                      <a:prstDash val="solid"/>
                    </a:lnTlToBr>
                    <a:lnBlToTr w="12700" cmpd="sng">
                      <a:noFill/>
                      <a:prstDash val="solid"/>
                    </a:lnBlToTr>
                  </a:tcPr>
                </a:tc>
                <a:tc>
                  <a:txBody>
                    <a:bodyPr/>
                    <a:lstStyle/>
                    <a:p>
                      <a:r>
                        <a:rPr lang="nl-NL" sz="1000" i="0" dirty="0">
                          <a:solidFill>
                            <a:schemeClr val="bg1">
                              <a:lumMod val="50000"/>
                            </a:schemeClr>
                          </a:solidFill>
                          <a:latin typeface="Tunga" panose="020B0502040204020203" pitchFamily="34" charset="0"/>
                          <a:cs typeface="Tunga" panose="020B0502040204020203" pitchFamily="34" charset="0"/>
                        </a:rPr>
                        <a:t>Plaats</a:t>
                      </a:r>
                    </a:p>
                  </a:txBody>
                  <a:tcPr>
                    <a:lnL>
                      <a:noFill/>
                    </a:lnL>
                    <a:lnR>
                      <a:noFill/>
                    </a:lnR>
                    <a:lnT w="12700" cmpd="sng">
                      <a:noFill/>
                    </a:lnT>
                    <a:lnB w="12700" cmpd="sng">
                      <a:noFill/>
                    </a:lnB>
                    <a:lnTlToBr w="12700" cmpd="sng">
                      <a:noFill/>
                      <a:prstDash val="solid"/>
                    </a:lnTlToBr>
                    <a:lnBlToTr w="12700" cmpd="sng">
                      <a:noFill/>
                      <a:prstDash val="solid"/>
                    </a:lnBlToTr>
                  </a:tcPr>
                </a:tc>
                <a:tc>
                  <a:txBody>
                    <a:bodyPr/>
                    <a:lstStyle/>
                    <a:p>
                      <a:r>
                        <a:rPr lang="nl-NL" sz="1000" i="0" dirty="0">
                          <a:solidFill>
                            <a:schemeClr val="bg1">
                              <a:lumMod val="50000"/>
                            </a:schemeClr>
                          </a:solidFill>
                          <a:latin typeface="Tunga" panose="020B0502040204020203" pitchFamily="34" charset="0"/>
                          <a:cs typeface="Tunga" panose="020B0502040204020203" pitchFamily="34" charset="0"/>
                        </a:rPr>
                        <a:t>Drop off</a:t>
                      </a:r>
                    </a:p>
                  </a:txBody>
                  <a:tcPr>
                    <a:lnL>
                      <a:noFill/>
                    </a:lnL>
                    <a:lnR>
                      <a:noFill/>
                    </a:lnR>
                    <a:lnT w="12700" cmpd="sng">
                      <a:noFill/>
                    </a:lnT>
                    <a:lnB w="12700" cmpd="sng">
                      <a:noFill/>
                    </a:lnB>
                    <a:lnTlToBr w="12700" cmpd="sng">
                      <a:noFill/>
                      <a:prstDash val="solid"/>
                    </a:lnTlToBr>
                    <a:lnBlToTr w="12700" cmpd="sng">
                      <a:noFill/>
                      <a:prstDash val="solid"/>
                    </a:lnBlToTr>
                  </a:tcPr>
                </a:tc>
                <a:tc>
                  <a:txBody>
                    <a:bodyPr/>
                    <a:lstStyle/>
                    <a:p>
                      <a:r>
                        <a:rPr lang="nl-NL" sz="1000" i="0" dirty="0">
                          <a:solidFill>
                            <a:schemeClr val="bg1">
                              <a:lumMod val="50000"/>
                            </a:schemeClr>
                          </a:solidFill>
                          <a:latin typeface="Tunga" panose="020B0502040204020203" pitchFamily="34" charset="0"/>
                          <a:cs typeface="Tunga" panose="020B0502040204020203" pitchFamily="34" charset="0"/>
                        </a:rPr>
                        <a:t>Drop</a:t>
                      </a:r>
                      <a:r>
                        <a:rPr lang="nl-NL" sz="1000" i="0" baseline="0" dirty="0">
                          <a:solidFill>
                            <a:schemeClr val="bg1">
                              <a:lumMod val="50000"/>
                            </a:schemeClr>
                          </a:solidFill>
                          <a:latin typeface="Tunga" panose="020B0502040204020203" pitchFamily="34" charset="0"/>
                          <a:cs typeface="Tunga" panose="020B0502040204020203" pitchFamily="34" charset="0"/>
                        </a:rPr>
                        <a:t> off fee</a:t>
                      </a:r>
                      <a:endParaRPr lang="nl-NL" sz="1000" i="0" dirty="0">
                        <a:solidFill>
                          <a:schemeClr val="bg1">
                            <a:lumMod val="50000"/>
                          </a:schemeClr>
                        </a:solidFill>
                        <a:latin typeface="Tunga" panose="020B0502040204020203" pitchFamily="34" charset="0"/>
                        <a:cs typeface="Tunga" panose="020B0502040204020203" pitchFamily="34" charset="0"/>
                      </a:endParaRPr>
                    </a:p>
                  </a:txBody>
                  <a:tcPr>
                    <a:lnL>
                      <a:noFill/>
                    </a:lnL>
                    <a:lnR>
                      <a:noFill/>
                    </a:lnR>
                    <a:lnT w="12700" cmpd="sng">
                      <a:noFill/>
                    </a:lnT>
                    <a:lnB w="12700" cmpd="sng">
                      <a:noFill/>
                    </a:lnB>
                    <a:lnTlToBr w="12700" cmpd="sng">
                      <a:noFill/>
                      <a:prstDash val="solid"/>
                    </a:lnTlToBr>
                    <a:lnBlToTr w="12700" cmpd="sng">
                      <a:noFill/>
                      <a:prstDash val="solid"/>
                    </a:lnBlToTr>
                  </a:tcPr>
                </a:tc>
                <a:tc>
                  <a:txBody>
                    <a:bodyPr/>
                    <a:lstStyle/>
                    <a:p>
                      <a:r>
                        <a:rPr lang="nl-NL" sz="1000" i="0" dirty="0">
                          <a:solidFill>
                            <a:schemeClr val="bg1">
                              <a:lumMod val="50000"/>
                            </a:schemeClr>
                          </a:solidFill>
                          <a:latin typeface="Tunga" panose="020B0502040204020203" pitchFamily="34" charset="0"/>
                          <a:cs typeface="Tunga" panose="020B0502040204020203" pitchFamily="34" charset="0"/>
                        </a:rPr>
                        <a:t>Pick up</a:t>
                      </a:r>
                    </a:p>
                  </a:txBody>
                  <a:tcPr>
                    <a:lnL>
                      <a:noFill/>
                    </a:lnL>
                    <a:lnR>
                      <a:noFill/>
                    </a:lnR>
                    <a:lnT w="12700" cmpd="sng">
                      <a:noFill/>
                    </a:lnT>
                    <a:lnB w="12700" cmpd="sng">
                      <a:noFill/>
                    </a:lnB>
                    <a:lnTlToBr w="12700" cmpd="sng">
                      <a:noFill/>
                      <a:prstDash val="solid"/>
                    </a:lnTlToBr>
                    <a:lnBlToTr w="12700" cmpd="sng">
                      <a:noFill/>
                      <a:prstDash val="solid"/>
                    </a:lnBlToTr>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nl-NL" sz="1000" i="0" dirty="0">
                          <a:solidFill>
                            <a:schemeClr val="bg1">
                              <a:lumMod val="50000"/>
                            </a:schemeClr>
                          </a:solidFill>
                          <a:latin typeface="Tunga" panose="020B0502040204020203" pitchFamily="34" charset="0"/>
                          <a:cs typeface="Tunga" panose="020B0502040204020203" pitchFamily="34" charset="0"/>
                        </a:rPr>
                        <a:t>Pick up fee</a:t>
                      </a:r>
                    </a:p>
                    <a:p>
                      <a:endParaRPr lang="nl-NL" sz="1000" i="0" dirty="0">
                        <a:solidFill>
                          <a:schemeClr val="bg1">
                            <a:lumMod val="50000"/>
                          </a:schemeClr>
                        </a:solidFill>
                        <a:latin typeface="Tunga" panose="020B0502040204020203" pitchFamily="34" charset="0"/>
                        <a:cs typeface="Tunga" panose="020B0502040204020203" pitchFamily="34" charset="0"/>
                      </a:endParaRPr>
                    </a:p>
                  </a:txBody>
                  <a:tcPr>
                    <a:lnL>
                      <a:noFill/>
                    </a:lnL>
                    <a:lnR>
                      <a:noFill/>
                    </a:lnR>
                    <a:lnT w="12700" cmpd="sng">
                      <a:noFill/>
                    </a:lnT>
                    <a:lnB w="12700" cmpd="sng">
                      <a:noFill/>
                    </a:lnB>
                    <a:lnTlToBr w="12700" cmpd="sng">
                      <a:noFill/>
                      <a:prstDash val="solid"/>
                    </a:lnTlToBr>
                    <a:lnBlToTr w="12700" cmpd="sng">
                      <a:noFill/>
                      <a:prstDash val="solid"/>
                    </a:lnBlToTr>
                  </a:tcPr>
                </a:tc>
                <a:tc>
                  <a:txBody>
                    <a:bodyPr/>
                    <a:lstStyle/>
                    <a:p>
                      <a:r>
                        <a:rPr lang="nl-NL" sz="1000" i="0" dirty="0">
                          <a:solidFill>
                            <a:schemeClr val="bg1">
                              <a:lumMod val="50000"/>
                            </a:schemeClr>
                          </a:solidFill>
                          <a:latin typeface="Tunga" panose="020B0502040204020203" pitchFamily="34" charset="0"/>
                          <a:cs typeface="Tunga" panose="020B0502040204020203" pitchFamily="34" charset="0"/>
                        </a:rPr>
                        <a:t>CY</a:t>
                      </a:r>
                    </a:p>
                  </a:txBody>
                  <a:tcPr>
                    <a:lnL>
                      <a:noFill/>
                    </a:lnL>
                    <a:lnR>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10000"/>
                  </a:ext>
                </a:extLst>
              </a:tr>
              <a:tr h="248921">
                <a:tc>
                  <a:txBody>
                    <a:bodyPr/>
                    <a:lstStyle/>
                    <a:p>
                      <a:pPr algn="l" fontAlgn="ctr"/>
                      <a:r>
                        <a:rPr lang="nl-NL" sz="1100" b="0" i="0" u="sng" strike="noStrike" dirty="0">
                          <a:solidFill>
                            <a:srgbClr val="0563C1"/>
                          </a:solidFill>
                          <a:effectLst/>
                          <a:latin typeface="Calibri" panose="020F0502020204030204" pitchFamily="34" charset="0"/>
                          <a:hlinkClick r:id="rId2" tooltip="Meer info"/>
                        </a:rPr>
                        <a:t>CTT Combi Terminal Twente</a:t>
                      </a:r>
                      <a:endParaRPr lang="nl-NL" sz="1100" b="0" i="0" u="sng" strike="noStrike" dirty="0">
                        <a:solidFill>
                          <a:srgbClr val="0563C1"/>
                        </a:solidFill>
                        <a:effectLst/>
                        <a:latin typeface="Calibri" panose="020F0502020204030204" pitchFamily="34" charset="0"/>
                      </a:endParaRPr>
                    </a:p>
                  </a:txBody>
                  <a:tcPr marL="171450" marR="9525" marT="9525" marB="0">
                    <a:lnL>
                      <a:noFill/>
                    </a:lnL>
                    <a:lnR>
                      <a:noFill/>
                    </a:lnR>
                    <a:lnT w="12700" cmpd="sng">
                      <a:noFill/>
                    </a:lnT>
                    <a:lnB>
                      <a:noFill/>
                    </a:lnB>
                    <a:lnTlToBr w="12700" cmpd="sng">
                      <a:noFill/>
                      <a:prstDash val="solid"/>
                    </a:lnTlToBr>
                    <a:lnBlToTr w="12700" cmpd="sng">
                      <a:noFill/>
                      <a:prstDash val="solid"/>
                    </a:lnBlToTr>
                  </a:tcPr>
                </a:tc>
                <a:tc>
                  <a:txBody>
                    <a:bodyPr/>
                    <a:lstStyle/>
                    <a:p>
                      <a:pPr algn="l" fontAlgn="t"/>
                      <a:r>
                        <a:rPr lang="nl-NL" sz="900" b="0" i="0" u="none" strike="noStrike" dirty="0">
                          <a:solidFill>
                            <a:srgbClr val="474747"/>
                          </a:solidFill>
                          <a:effectLst/>
                          <a:latin typeface="Arial" panose="020B0604020202020204" pitchFamily="34" charset="0"/>
                        </a:rPr>
                        <a:t>Hengelo</a:t>
                      </a:r>
                    </a:p>
                  </a:txBody>
                  <a:tcPr marL="85725" marR="9525" marT="9525" marB="0">
                    <a:lnL>
                      <a:noFill/>
                    </a:lnL>
                    <a:lnR>
                      <a:noFill/>
                    </a:lnR>
                    <a:lnT w="12700" cmpd="sng">
                      <a:noFill/>
                    </a:lnT>
                    <a:lnB>
                      <a:noFill/>
                    </a:lnB>
                    <a:lnTlToBr w="12700" cmpd="sng">
                      <a:noFill/>
                      <a:prstDash val="solid"/>
                    </a:lnTlToBr>
                    <a:lnBlToTr w="12700" cmpd="sng">
                      <a:noFill/>
                      <a:prstDash val="solid"/>
                    </a:lnBlToTr>
                  </a:tcPr>
                </a:tc>
                <a:tc>
                  <a:txBody>
                    <a:bodyPr/>
                    <a:lstStyle/>
                    <a:p>
                      <a:r>
                        <a:rPr lang="nl-NL" sz="1000" i="0" dirty="0">
                          <a:solidFill>
                            <a:schemeClr val="tx1"/>
                          </a:solidFill>
                          <a:latin typeface="Tunga" panose="020B0502040204020203" pitchFamily="34" charset="0"/>
                          <a:cs typeface="Tunga" panose="020B0502040204020203" pitchFamily="34" charset="0"/>
                        </a:rPr>
                        <a:t>Yes</a:t>
                      </a:r>
                    </a:p>
                  </a:txBody>
                  <a:tcPr>
                    <a:lnL>
                      <a:noFill/>
                    </a:lnL>
                    <a:lnR>
                      <a:noFill/>
                    </a:lnR>
                    <a:lnT w="12700" cmpd="sng">
                      <a:noFill/>
                    </a:lnT>
                    <a:lnB>
                      <a:noFill/>
                    </a:lnB>
                    <a:lnTlToBr w="12700" cmpd="sng">
                      <a:noFill/>
                      <a:prstDash val="solid"/>
                    </a:lnTlToBr>
                    <a:lnBlToTr w="12700" cmpd="sng">
                      <a:noFill/>
                      <a:prstDash val="solid"/>
                    </a:lnBlToTr>
                  </a:tcPr>
                </a:tc>
                <a:tc>
                  <a:txBody>
                    <a:bodyPr/>
                    <a:lstStyle/>
                    <a:p>
                      <a:r>
                        <a:rPr lang="nl-NL" sz="1000" i="0" dirty="0">
                          <a:solidFill>
                            <a:schemeClr val="tx1"/>
                          </a:solidFill>
                          <a:latin typeface="Tunga" panose="020B0502040204020203" pitchFamily="34" charset="0"/>
                          <a:cs typeface="Tunga" panose="020B0502040204020203" pitchFamily="34" charset="0"/>
                        </a:rPr>
                        <a:t>€ 50</a:t>
                      </a:r>
                    </a:p>
                  </a:txBody>
                  <a:tcPr>
                    <a:lnL>
                      <a:noFill/>
                    </a:lnL>
                    <a:lnR>
                      <a:noFill/>
                    </a:lnR>
                    <a:lnT w="12700" cmpd="sng">
                      <a:noFill/>
                    </a:lnT>
                    <a:lnB>
                      <a:noFill/>
                    </a:lnB>
                    <a:lnTlToBr w="12700" cmpd="sng">
                      <a:noFill/>
                      <a:prstDash val="solid"/>
                    </a:lnTlToBr>
                    <a:lnBlToTr w="12700" cmpd="sng">
                      <a:noFill/>
                      <a:prstDash val="solid"/>
                    </a:lnBlToTr>
                  </a:tcPr>
                </a:tc>
                <a:tc>
                  <a:txBody>
                    <a:bodyPr/>
                    <a:lstStyle/>
                    <a:p>
                      <a:r>
                        <a:rPr lang="nl-NL" sz="1000" i="0" dirty="0">
                          <a:solidFill>
                            <a:schemeClr val="tx1"/>
                          </a:solidFill>
                          <a:latin typeface="Tunga" panose="020B0502040204020203" pitchFamily="34" charset="0"/>
                          <a:cs typeface="Tunga" panose="020B0502040204020203" pitchFamily="34" charset="0"/>
                        </a:rPr>
                        <a:t>Yes</a:t>
                      </a:r>
                    </a:p>
                  </a:txBody>
                  <a:tcPr>
                    <a:lnL>
                      <a:noFill/>
                    </a:lnL>
                    <a:lnR>
                      <a:noFill/>
                    </a:lnR>
                    <a:lnT w="12700" cmpd="sng">
                      <a:noFill/>
                    </a:lnT>
                    <a:lnB>
                      <a:noFill/>
                    </a:lnB>
                    <a:lnTlToBr w="12700" cmpd="sng">
                      <a:noFill/>
                      <a:prstDash val="solid"/>
                    </a:lnTlToBr>
                    <a:lnBlToTr w="12700" cmpd="sng">
                      <a:noFill/>
                      <a:prstDash val="solid"/>
                    </a:lnBlToTr>
                  </a:tcPr>
                </a:tc>
                <a:tc>
                  <a:txBody>
                    <a:bodyPr/>
                    <a:lstStyle/>
                    <a:p>
                      <a:r>
                        <a:rPr lang="nl-NL" sz="1000" i="0" dirty="0">
                          <a:solidFill>
                            <a:schemeClr val="tx1"/>
                          </a:solidFill>
                          <a:latin typeface="Tunga" panose="020B0502040204020203" pitchFamily="34" charset="0"/>
                          <a:cs typeface="Tunga" panose="020B0502040204020203" pitchFamily="34" charset="0"/>
                        </a:rPr>
                        <a:t>€ 50</a:t>
                      </a:r>
                    </a:p>
                  </a:txBody>
                  <a:tcPr>
                    <a:lnL>
                      <a:noFill/>
                    </a:lnL>
                    <a:lnR>
                      <a:noFill/>
                    </a:lnR>
                    <a:lnT w="12700" cmpd="sng">
                      <a:noFill/>
                    </a:lnT>
                    <a:lnB>
                      <a:noFill/>
                    </a:lnB>
                    <a:lnTlToBr w="12700" cmpd="sng">
                      <a:noFill/>
                      <a:prstDash val="solid"/>
                    </a:lnTlToBr>
                    <a:lnBlToTr w="12700" cmpd="sng">
                      <a:noFill/>
                      <a:prstDash val="solid"/>
                    </a:lnBlToTr>
                  </a:tcPr>
                </a:tc>
                <a:tc>
                  <a:txBody>
                    <a:bodyPr/>
                    <a:lstStyle/>
                    <a:p>
                      <a:r>
                        <a:rPr lang="nl-NL" sz="1000" i="0" dirty="0">
                          <a:solidFill>
                            <a:schemeClr val="tx1"/>
                          </a:solidFill>
                          <a:latin typeface="Tunga" panose="020B0502040204020203" pitchFamily="34" charset="0"/>
                          <a:cs typeface="Tunga" panose="020B0502040204020203" pitchFamily="34" charset="0"/>
                        </a:rPr>
                        <a:t>No</a:t>
                      </a:r>
                    </a:p>
                  </a:txBody>
                  <a:tcPr>
                    <a:lnL>
                      <a:noFill/>
                    </a:lnL>
                    <a:lnR>
                      <a:noFill/>
                    </a:lnR>
                    <a:lnT w="12700" cmpd="sng">
                      <a:noFill/>
                    </a:lnT>
                    <a:lnB>
                      <a:noFill/>
                    </a:lnB>
                    <a:lnTlToBr w="12700" cmpd="sng">
                      <a:noFill/>
                      <a:prstDash val="solid"/>
                    </a:lnTlToBr>
                    <a:lnBlToTr w="12700" cmpd="sng">
                      <a:noFill/>
                      <a:prstDash val="solid"/>
                    </a:lnBlToTr>
                  </a:tcPr>
                </a:tc>
                <a:extLst>
                  <a:ext uri="{0D108BD9-81ED-4DB2-BD59-A6C34878D82A}">
                    <a16:rowId xmlns:a16="http://schemas.microsoft.com/office/drawing/2014/main" val="10001"/>
                  </a:ext>
                </a:extLst>
              </a:tr>
              <a:tr h="248921">
                <a:tc>
                  <a:txBody>
                    <a:bodyPr/>
                    <a:lstStyle/>
                    <a:p>
                      <a:pPr algn="l" fontAlgn="ctr"/>
                      <a:r>
                        <a:rPr lang="nl-NL" sz="1100" b="0" i="0" u="sng" strike="noStrike" dirty="0">
                          <a:solidFill>
                            <a:srgbClr val="0563C1"/>
                          </a:solidFill>
                          <a:effectLst/>
                          <a:latin typeface="Calibri" panose="020F0502020204030204" pitchFamily="34" charset="0"/>
                          <a:hlinkClick r:id="rId3" tooltip="Meer info"/>
                        </a:rPr>
                        <a:t>BCTN Nijmegen</a:t>
                      </a:r>
                      <a:endParaRPr lang="nl-NL" sz="1100" b="0" i="0" u="sng" strike="noStrike" dirty="0">
                        <a:solidFill>
                          <a:srgbClr val="0563C1"/>
                        </a:solidFill>
                        <a:effectLst/>
                        <a:latin typeface="Calibri" panose="020F0502020204030204" pitchFamily="34" charset="0"/>
                      </a:endParaRPr>
                    </a:p>
                  </a:txBody>
                  <a:tcPr marL="171450" marR="9525" marT="9525" marB="0">
                    <a:lnL>
                      <a:noFill/>
                    </a:lnL>
                    <a:lnR>
                      <a:noFill/>
                    </a:lnR>
                    <a:lnT>
                      <a:noFill/>
                    </a:lnT>
                    <a:lnB>
                      <a:noFill/>
                    </a:lnB>
                    <a:lnTlToBr w="12700" cmpd="sng">
                      <a:noFill/>
                      <a:prstDash val="solid"/>
                    </a:lnTlToBr>
                    <a:lnBlToTr w="12700" cmpd="sng">
                      <a:noFill/>
                      <a:prstDash val="solid"/>
                    </a:lnBlToTr>
                  </a:tcPr>
                </a:tc>
                <a:tc>
                  <a:txBody>
                    <a:bodyPr/>
                    <a:lstStyle/>
                    <a:p>
                      <a:pPr algn="l" fontAlgn="t"/>
                      <a:r>
                        <a:rPr lang="nl-NL" sz="900" b="0" i="0" u="none" strike="noStrike">
                          <a:solidFill>
                            <a:srgbClr val="474747"/>
                          </a:solidFill>
                          <a:effectLst/>
                          <a:latin typeface="Arial" panose="020B0604020202020204" pitchFamily="34" charset="0"/>
                        </a:rPr>
                        <a:t>Nijmegen</a:t>
                      </a:r>
                    </a:p>
                  </a:txBody>
                  <a:tcPr marL="85725" marR="9525" marT="9525" marB="0">
                    <a:lnL>
                      <a:noFill/>
                    </a:lnL>
                    <a:lnR>
                      <a:noFill/>
                    </a:lnR>
                    <a:lnT>
                      <a:noFill/>
                    </a:lnT>
                    <a:lnB>
                      <a:noFill/>
                    </a:lnB>
                    <a:lnTlToBr w="12700" cmpd="sng">
                      <a:noFill/>
                      <a:prstDash val="solid"/>
                    </a:lnTlToBr>
                    <a:lnBlToTr w="12700" cmpd="sng">
                      <a:noFill/>
                      <a:prstDash val="solid"/>
                    </a:lnBlToTr>
                  </a:tcPr>
                </a:tc>
                <a:tc>
                  <a:txBody>
                    <a:bodyPr/>
                    <a:lstStyle/>
                    <a:p>
                      <a:r>
                        <a:rPr lang="nl-NL" sz="1000" i="0" dirty="0">
                          <a:solidFill>
                            <a:schemeClr val="tx1"/>
                          </a:solidFill>
                          <a:latin typeface="Tunga" panose="020B0502040204020203" pitchFamily="34" charset="0"/>
                          <a:cs typeface="Tunga" panose="020B0502040204020203" pitchFamily="34" charset="0"/>
                        </a:rPr>
                        <a:t>Yes</a:t>
                      </a:r>
                    </a:p>
                  </a:txBody>
                  <a:tcPr>
                    <a:lnL>
                      <a:noFill/>
                    </a:lnL>
                    <a:lnR>
                      <a:noFill/>
                    </a:lnR>
                    <a:lnT>
                      <a:noFill/>
                    </a:lnT>
                    <a:lnB>
                      <a:noFill/>
                    </a:lnB>
                    <a:lnTlToBr w="12700" cmpd="sng">
                      <a:noFill/>
                      <a:prstDash val="solid"/>
                    </a:lnTlToBr>
                    <a:lnBlToTr w="12700" cmpd="sng">
                      <a:noFill/>
                      <a:prstDash val="solid"/>
                    </a:lnBlToTr>
                  </a:tcPr>
                </a:tc>
                <a:tc>
                  <a:txBody>
                    <a:bodyPr/>
                    <a:lstStyle/>
                    <a:p>
                      <a:r>
                        <a:rPr lang="nl-NL" sz="1000" i="0" dirty="0">
                          <a:solidFill>
                            <a:schemeClr val="tx1"/>
                          </a:solidFill>
                          <a:latin typeface="Tunga" panose="020B0502040204020203" pitchFamily="34" charset="0"/>
                          <a:cs typeface="Tunga" panose="020B0502040204020203" pitchFamily="34" charset="0"/>
                        </a:rPr>
                        <a:t>€ 50</a:t>
                      </a:r>
                    </a:p>
                  </a:txBody>
                  <a:tcPr>
                    <a:lnL>
                      <a:noFill/>
                    </a:lnL>
                    <a:lnR>
                      <a:noFill/>
                    </a:lnR>
                    <a:lnT>
                      <a:noFill/>
                    </a:lnT>
                    <a:lnB>
                      <a:noFill/>
                    </a:lnB>
                    <a:lnTlToBr w="12700" cmpd="sng">
                      <a:noFill/>
                      <a:prstDash val="solid"/>
                    </a:lnTlToBr>
                    <a:lnBlToTr w="12700" cmpd="sng">
                      <a:noFill/>
                      <a:prstDash val="solid"/>
                    </a:lnBlToTr>
                  </a:tcPr>
                </a:tc>
                <a:tc>
                  <a:txBody>
                    <a:bodyPr/>
                    <a:lstStyle/>
                    <a:p>
                      <a:r>
                        <a:rPr lang="nl-NL" sz="1000" i="0" dirty="0">
                          <a:solidFill>
                            <a:schemeClr val="tx1"/>
                          </a:solidFill>
                          <a:latin typeface="Tunga" panose="020B0502040204020203" pitchFamily="34" charset="0"/>
                          <a:cs typeface="Tunga" panose="020B0502040204020203" pitchFamily="34" charset="0"/>
                        </a:rPr>
                        <a:t>Yes</a:t>
                      </a:r>
                    </a:p>
                  </a:txBody>
                  <a:tcPr>
                    <a:lnL>
                      <a:noFill/>
                    </a:lnL>
                    <a:lnR>
                      <a:noFill/>
                    </a:lnR>
                    <a:lnT>
                      <a:noFill/>
                    </a:lnT>
                    <a:lnB>
                      <a:noFill/>
                    </a:lnB>
                    <a:lnTlToBr w="12700" cmpd="sng">
                      <a:noFill/>
                      <a:prstDash val="solid"/>
                    </a:lnTlToBr>
                    <a:lnBlToTr w="12700" cmpd="sng">
                      <a:noFill/>
                      <a:prstDash val="solid"/>
                    </a:lnBlToTr>
                  </a:tcPr>
                </a:tc>
                <a:tc>
                  <a:txBody>
                    <a:bodyPr/>
                    <a:lstStyle/>
                    <a:p>
                      <a:r>
                        <a:rPr lang="nl-NL" sz="1000" i="0" dirty="0">
                          <a:solidFill>
                            <a:schemeClr val="tx1"/>
                          </a:solidFill>
                          <a:latin typeface="Tunga" panose="020B0502040204020203" pitchFamily="34" charset="0"/>
                          <a:cs typeface="Tunga" panose="020B0502040204020203" pitchFamily="34" charset="0"/>
                        </a:rPr>
                        <a:t>€ 60</a:t>
                      </a:r>
                    </a:p>
                  </a:txBody>
                  <a:tcPr>
                    <a:lnL>
                      <a:noFill/>
                    </a:lnL>
                    <a:lnR>
                      <a:noFill/>
                    </a:lnR>
                    <a:lnT>
                      <a:noFill/>
                    </a:lnT>
                    <a:lnB>
                      <a:noFill/>
                    </a:lnB>
                    <a:lnTlToBr w="12700" cmpd="sng">
                      <a:noFill/>
                      <a:prstDash val="solid"/>
                    </a:lnTlToBr>
                    <a:lnBlToTr w="12700" cmpd="sng">
                      <a:noFill/>
                      <a:prstDash val="solid"/>
                    </a:lnBlToTr>
                  </a:tcPr>
                </a:tc>
                <a:tc>
                  <a:txBody>
                    <a:bodyPr/>
                    <a:lstStyle/>
                    <a:p>
                      <a:r>
                        <a:rPr lang="nl-NL" sz="1000" i="0" dirty="0">
                          <a:solidFill>
                            <a:schemeClr val="tx1"/>
                          </a:solidFill>
                          <a:latin typeface="Tunga" panose="020B0502040204020203" pitchFamily="34" charset="0"/>
                          <a:cs typeface="Tunga" panose="020B0502040204020203" pitchFamily="34" charset="0"/>
                        </a:rPr>
                        <a:t>Yes</a:t>
                      </a:r>
                    </a:p>
                  </a:txBody>
                  <a:tcPr>
                    <a:lnL>
                      <a:noFill/>
                    </a:lnL>
                    <a:lnR>
                      <a:noFill/>
                    </a:lnR>
                    <a:lnT>
                      <a:noFill/>
                    </a:lnT>
                    <a:lnB>
                      <a:noFill/>
                    </a:lnB>
                    <a:lnTlToBr w="12700" cmpd="sng">
                      <a:noFill/>
                      <a:prstDash val="solid"/>
                    </a:lnTlToBr>
                    <a:lnBlToTr w="12700" cmpd="sng">
                      <a:noFill/>
                      <a:prstDash val="solid"/>
                    </a:lnBlToTr>
                  </a:tcPr>
                </a:tc>
                <a:extLst>
                  <a:ext uri="{0D108BD9-81ED-4DB2-BD59-A6C34878D82A}">
                    <a16:rowId xmlns:a16="http://schemas.microsoft.com/office/drawing/2014/main" val="10002"/>
                  </a:ext>
                </a:extLst>
              </a:tr>
              <a:tr h="248921">
                <a:tc>
                  <a:txBody>
                    <a:bodyPr/>
                    <a:lstStyle/>
                    <a:p>
                      <a:pPr algn="l" fontAlgn="ctr"/>
                      <a:r>
                        <a:rPr lang="en-US" sz="1100" b="0" i="0" u="sng" strike="noStrike" dirty="0">
                          <a:solidFill>
                            <a:srgbClr val="0563C1"/>
                          </a:solidFill>
                          <a:effectLst/>
                          <a:latin typeface="Calibri" panose="020F0502020204030204" pitchFamily="34" charset="0"/>
                          <a:hlinkClick r:id="rId4" tooltip="Meer info"/>
                        </a:rPr>
                        <a:t>Barge &amp; Rail Terminal Born B.V.</a:t>
                      </a:r>
                      <a:endParaRPr lang="en-US" sz="1100" b="0" i="0" u="sng" strike="noStrike" dirty="0">
                        <a:solidFill>
                          <a:srgbClr val="0563C1"/>
                        </a:solidFill>
                        <a:effectLst/>
                        <a:latin typeface="Calibri" panose="020F0502020204030204" pitchFamily="34" charset="0"/>
                      </a:endParaRPr>
                    </a:p>
                  </a:txBody>
                  <a:tcPr marL="171450" marR="9525" marT="9525" marB="0">
                    <a:lnL>
                      <a:noFill/>
                    </a:lnL>
                    <a:lnR>
                      <a:noFill/>
                    </a:lnR>
                    <a:lnT>
                      <a:noFill/>
                    </a:lnT>
                    <a:lnB>
                      <a:noFill/>
                    </a:lnB>
                    <a:lnTlToBr w="12700" cmpd="sng">
                      <a:noFill/>
                      <a:prstDash val="solid"/>
                    </a:lnTlToBr>
                    <a:lnBlToTr w="12700" cmpd="sng">
                      <a:noFill/>
                      <a:prstDash val="solid"/>
                    </a:lnBlToTr>
                  </a:tcPr>
                </a:tc>
                <a:tc>
                  <a:txBody>
                    <a:bodyPr/>
                    <a:lstStyle/>
                    <a:p>
                      <a:pPr algn="l" fontAlgn="t"/>
                      <a:r>
                        <a:rPr lang="nl-NL" sz="900" b="0" i="0" u="none" strike="noStrike">
                          <a:solidFill>
                            <a:srgbClr val="474747"/>
                          </a:solidFill>
                          <a:effectLst/>
                          <a:latin typeface="Arial" panose="020B0604020202020204" pitchFamily="34" charset="0"/>
                        </a:rPr>
                        <a:t>Born</a:t>
                      </a:r>
                    </a:p>
                  </a:txBody>
                  <a:tcPr marL="85725" marR="9525" marT="9525" marB="0">
                    <a:lnL>
                      <a:noFill/>
                    </a:lnL>
                    <a:lnR>
                      <a:noFill/>
                    </a:lnR>
                    <a:lnT>
                      <a:noFill/>
                    </a:lnT>
                    <a:lnB>
                      <a:noFill/>
                    </a:lnB>
                    <a:lnTlToBr w="12700" cmpd="sng">
                      <a:noFill/>
                      <a:prstDash val="solid"/>
                    </a:lnTlToBr>
                    <a:lnBlToTr w="12700" cmpd="sng">
                      <a:noFill/>
                      <a:prstDash val="solid"/>
                    </a:lnBlToTr>
                  </a:tcPr>
                </a:tc>
                <a:tc>
                  <a:txBody>
                    <a:bodyPr/>
                    <a:lstStyle/>
                    <a:p>
                      <a:r>
                        <a:rPr lang="nl-NL" sz="1000" i="0" dirty="0">
                          <a:solidFill>
                            <a:schemeClr val="tx1"/>
                          </a:solidFill>
                          <a:latin typeface="Tunga" panose="020B0502040204020203" pitchFamily="34" charset="0"/>
                          <a:cs typeface="Tunga" panose="020B0502040204020203" pitchFamily="34" charset="0"/>
                        </a:rPr>
                        <a:t>Yes</a:t>
                      </a:r>
                    </a:p>
                  </a:txBody>
                  <a:tcPr>
                    <a:lnL>
                      <a:noFill/>
                    </a:lnL>
                    <a:lnR>
                      <a:noFill/>
                    </a:lnR>
                    <a:lnT>
                      <a:noFill/>
                    </a:lnT>
                    <a:lnB>
                      <a:noFill/>
                    </a:lnB>
                    <a:lnTlToBr w="12700" cmpd="sng">
                      <a:noFill/>
                      <a:prstDash val="solid"/>
                    </a:lnTlToBr>
                    <a:lnBlToTr w="12700" cmpd="sng">
                      <a:noFill/>
                      <a:prstDash val="solid"/>
                    </a:lnBlToTr>
                  </a:tcPr>
                </a:tc>
                <a:tc>
                  <a:txBody>
                    <a:bodyPr/>
                    <a:lstStyle/>
                    <a:p>
                      <a:r>
                        <a:rPr lang="nl-NL" sz="1000" i="0" dirty="0">
                          <a:solidFill>
                            <a:schemeClr val="tx1"/>
                          </a:solidFill>
                          <a:latin typeface="Tunga" panose="020B0502040204020203" pitchFamily="34" charset="0"/>
                          <a:cs typeface="Tunga" panose="020B0502040204020203" pitchFamily="34" charset="0"/>
                        </a:rPr>
                        <a:t>€ 40</a:t>
                      </a:r>
                    </a:p>
                  </a:txBody>
                  <a:tcPr>
                    <a:lnL>
                      <a:noFill/>
                    </a:lnL>
                    <a:lnR>
                      <a:noFill/>
                    </a:lnR>
                    <a:lnT>
                      <a:noFill/>
                    </a:lnT>
                    <a:lnB>
                      <a:noFill/>
                    </a:lnB>
                    <a:lnTlToBr w="12700" cmpd="sng">
                      <a:noFill/>
                      <a:prstDash val="solid"/>
                    </a:lnTlToBr>
                    <a:lnBlToTr w="12700" cmpd="sng">
                      <a:noFill/>
                      <a:prstDash val="solid"/>
                    </a:lnBlToTr>
                  </a:tcPr>
                </a:tc>
                <a:tc>
                  <a:txBody>
                    <a:bodyPr/>
                    <a:lstStyle/>
                    <a:p>
                      <a:r>
                        <a:rPr lang="nl-NL" sz="1000" i="0" dirty="0">
                          <a:solidFill>
                            <a:schemeClr val="tx1"/>
                          </a:solidFill>
                          <a:latin typeface="Tunga" panose="020B0502040204020203" pitchFamily="34" charset="0"/>
                          <a:cs typeface="Tunga" panose="020B0502040204020203" pitchFamily="34" charset="0"/>
                        </a:rPr>
                        <a:t>Yes</a:t>
                      </a:r>
                    </a:p>
                  </a:txBody>
                  <a:tcPr>
                    <a:lnL>
                      <a:noFill/>
                    </a:lnL>
                    <a:lnR>
                      <a:noFill/>
                    </a:lnR>
                    <a:lnT>
                      <a:noFill/>
                    </a:lnT>
                    <a:lnB>
                      <a:noFill/>
                    </a:lnB>
                    <a:lnTlToBr w="12700" cmpd="sng">
                      <a:noFill/>
                      <a:prstDash val="solid"/>
                    </a:lnTlToBr>
                    <a:lnBlToTr w="12700" cmpd="sng">
                      <a:noFill/>
                      <a:prstDash val="solid"/>
                    </a:lnBlToTr>
                  </a:tcPr>
                </a:tc>
                <a:tc>
                  <a:txBody>
                    <a:bodyPr/>
                    <a:lstStyle/>
                    <a:p>
                      <a:r>
                        <a:rPr lang="nl-NL" sz="1000" i="0" dirty="0">
                          <a:solidFill>
                            <a:schemeClr val="tx1"/>
                          </a:solidFill>
                          <a:latin typeface="Tunga" panose="020B0502040204020203" pitchFamily="34" charset="0"/>
                          <a:cs typeface="Tunga" panose="020B0502040204020203" pitchFamily="34" charset="0"/>
                        </a:rPr>
                        <a:t>€ 60</a:t>
                      </a:r>
                    </a:p>
                  </a:txBody>
                  <a:tcPr>
                    <a:lnL>
                      <a:noFill/>
                    </a:lnL>
                    <a:lnR>
                      <a:noFill/>
                    </a:lnR>
                    <a:lnT>
                      <a:noFill/>
                    </a:lnT>
                    <a:lnB>
                      <a:noFill/>
                    </a:lnB>
                    <a:lnTlToBr w="12700" cmpd="sng">
                      <a:noFill/>
                      <a:prstDash val="solid"/>
                    </a:lnTlToBr>
                    <a:lnBlToTr w="12700" cmpd="sng">
                      <a:noFill/>
                      <a:prstDash val="solid"/>
                    </a:lnBlToTr>
                  </a:tcPr>
                </a:tc>
                <a:tc>
                  <a:txBody>
                    <a:bodyPr/>
                    <a:lstStyle/>
                    <a:p>
                      <a:r>
                        <a:rPr lang="nl-NL" sz="1000" i="0" dirty="0">
                          <a:solidFill>
                            <a:schemeClr val="tx1"/>
                          </a:solidFill>
                          <a:latin typeface="Tunga" panose="020B0502040204020203" pitchFamily="34" charset="0"/>
                          <a:cs typeface="Tunga" panose="020B0502040204020203" pitchFamily="34" charset="0"/>
                        </a:rPr>
                        <a:t>No</a:t>
                      </a:r>
                    </a:p>
                  </a:txBody>
                  <a:tcPr>
                    <a:lnL>
                      <a:noFill/>
                    </a:lnL>
                    <a:lnR>
                      <a:noFill/>
                    </a:lnR>
                    <a:lnT>
                      <a:noFill/>
                    </a:lnT>
                    <a:lnB>
                      <a:noFill/>
                    </a:lnB>
                    <a:lnTlToBr w="12700" cmpd="sng">
                      <a:noFill/>
                      <a:prstDash val="solid"/>
                    </a:lnTlToBr>
                    <a:lnBlToTr w="12700" cmpd="sng">
                      <a:noFill/>
                      <a:prstDash val="solid"/>
                    </a:lnBlToTr>
                  </a:tcPr>
                </a:tc>
                <a:extLst>
                  <a:ext uri="{0D108BD9-81ED-4DB2-BD59-A6C34878D82A}">
                    <a16:rowId xmlns:a16="http://schemas.microsoft.com/office/drawing/2014/main" val="10003"/>
                  </a:ext>
                </a:extLst>
              </a:tr>
              <a:tr h="248921">
                <a:tc>
                  <a:txBody>
                    <a:bodyPr/>
                    <a:lstStyle/>
                    <a:p>
                      <a:pPr algn="l" fontAlgn="ctr"/>
                      <a:r>
                        <a:rPr lang="nl-NL" sz="1100" b="0" i="0" u="sng" strike="noStrike" dirty="0">
                          <a:solidFill>
                            <a:srgbClr val="0563C1"/>
                          </a:solidFill>
                          <a:effectLst/>
                          <a:latin typeface="Calibri" panose="020F0502020204030204" pitchFamily="34" charset="0"/>
                          <a:hlinkClick r:id="rId5" tooltip="Meer info"/>
                        </a:rPr>
                        <a:t>BCTN Venray</a:t>
                      </a:r>
                      <a:endParaRPr lang="nl-NL" sz="1100" b="0" i="0" u="sng" strike="noStrike" dirty="0">
                        <a:solidFill>
                          <a:srgbClr val="0563C1"/>
                        </a:solidFill>
                        <a:effectLst/>
                        <a:latin typeface="Calibri" panose="020F0502020204030204" pitchFamily="34" charset="0"/>
                      </a:endParaRPr>
                    </a:p>
                  </a:txBody>
                  <a:tcPr marL="171450" marR="9525" marT="9525" marB="0">
                    <a:lnL>
                      <a:noFill/>
                    </a:lnL>
                    <a:lnR>
                      <a:noFill/>
                    </a:lnR>
                    <a:lnT>
                      <a:noFill/>
                    </a:lnT>
                    <a:lnB>
                      <a:noFill/>
                    </a:lnB>
                    <a:lnTlToBr w="12700" cmpd="sng">
                      <a:noFill/>
                      <a:prstDash val="solid"/>
                    </a:lnTlToBr>
                    <a:lnBlToTr w="12700" cmpd="sng">
                      <a:noFill/>
                      <a:prstDash val="solid"/>
                    </a:lnBlToTr>
                  </a:tcPr>
                </a:tc>
                <a:tc>
                  <a:txBody>
                    <a:bodyPr/>
                    <a:lstStyle/>
                    <a:p>
                      <a:pPr algn="l" fontAlgn="t"/>
                      <a:r>
                        <a:rPr lang="nl-NL" sz="900" b="0" i="0" u="none" strike="noStrike">
                          <a:solidFill>
                            <a:srgbClr val="474747"/>
                          </a:solidFill>
                          <a:effectLst/>
                          <a:latin typeface="Arial" panose="020B0604020202020204" pitchFamily="34" charset="0"/>
                        </a:rPr>
                        <a:t>Wanssum</a:t>
                      </a:r>
                    </a:p>
                  </a:txBody>
                  <a:tcPr marL="85725" marR="9525" marT="9525" marB="0">
                    <a:lnL>
                      <a:noFill/>
                    </a:lnL>
                    <a:lnR>
                      <a:noFill/>
                    </a:lnR>
                    <a:lnT>
                      <a:noFill/>
                    </a:lnT>
                    <a:lnB>
                      <a:noFill/>
                    </a:lnB>
                    <a:lnTlToBr w="12700" cmpd="sng">
                      <a:noFill/>
                      <a:prstDash val="solid"/>
                    </a:lnTlToBr>
                    <a:lnBlToTr w="12700" cmpd="sng">
                      <a:noFill/>
                      <a:prstDash val="solid"/>
                    </a:lnBlToTr>
                  </a:tcPr>
                </a:tc>
                <a:tc>
                  <a:txBody>
                    <a:bodyPr/>
                    <a:lstStyle/>
                    <a:p>
                      <a:r>
                        <a:rPr lang="nl-NL" sz="1000" i="0" dirty="0">
                          <a:solidFill>
                            <a:schemeClr val="tx1"/>
                          </a:solidFill>
                          <a:latin typeface="Tunga" panose="020B0502040204020203" pitchFamily="34" charset="0"/>
                          <a:cs typeface="Tunga" panose="020B0502040204020203" pitchFamily="34" charset="0"/>
                        </a:rPr>
                        <a:t>Yes</a:t>
                      </a:r>
                    </a:p>
                  </a:txBody>
                  <a:tcPr>
                    <a:lnL>
                      <a:noFill/>
                    </a:lnL>
                    <a:lnR>
                      <a:noFill/>
                    </a:lnR>
                    <a:lnT>
                      <a:noFill/>
                    </a:lnT>
                    <a:lnB>
                      <a:noFill/>
                    </a:lnB>
                    <a:lnTlToBr w="12700" cmpd="sng">
                      <a:noFill/>
                      <a:prstDash val="solid"/>
                    </a:lnTlToBr>
                    <a:lnBlToTr w="12700" cmpd="sng">
                      <a:noFill/>
                      <a:prstDash val="solid"/>
                    </a:lnBlToTr>
                  </a:tcPr>
                </a:tc>
                <a:tc>
                  <a:txBody>
                    <a:bodyPr/>
                    <a:lstStyle/>
                    <a:p>
                      <a:r>
                        <a:rPr lang="nl-NL" sz="1000" i="0" dirty="0">
                          <a:solidFill>
                            <a:schemeClr val="tx1"/>
                          </a:solidFill>
                          <a:latin typeface="Tunga" panose="020B0502040204020203" pitchFamily="34" charset="0"/>
                          <a:cs typeface="Tunga" panose="020B0502040204020203" pitchFamily="34" charset="0"/>
                        </a:rPr>
                        <a:t>€ 60</a:t>
                      </a:r>
                    </a:p>
                  </a:txBody>
                  <a:tcPr>
                    <a:lnL>
                      <a:noFill/>
                    </a:lnL>
                    <a:lnR>
                      <a:noFill/>
                    </a:lnR>
                    <a:lnT>
                      <a:noFill/>
                    </a:lnT>
                    <a:lnB>
                      <a:noFill/>
                    </a:lnB>
                    <a:lnTlToBr w="12700" cmpd="sng">
                      <a:noFill/>
                      <a:prstDash val="solid"/>
                    </a:lnTlToBr>
                    <a:lnBlToTr w="12700" cmpd="sng">
                      <a:noFill/>
                      <a:prstDash val="solid"/>
                    </a:lnBlToTr>
                  </a:tcPr>
                </a:tc>
                <a:tc>
                  <a:txBody>
                    <a:bodyPr/>
                    <a:lstStyle/>
                    <a:p>
                      <a:r>
                        <a:rPr lang="nl-NL" sz="1000" i="0" dirty="0">
                          <a:solidFill>
                            <a:schemeClr val="tx1"/>
                          </a:solidFill>
                          <a:latin typeface="Tunga" panose="020B0502040204020203" pitchFamily="34" charset="0"/>
                          <a:cs typeface="Tunga" panose="020B0502040204020203" pitchFamily="34" charset="0"/>
                        </a:rPr>
                        <a:t>Yes</a:t>
                      </a:r>
                    </a:p>
                  </a:txBody>
                  <a:tcPr>
                    <a:lnL>
                      <a:noFill/>
                    </a:lnL>
                    <a:lnR>
                      <a:noFill/>
                    </a:lnR>
                    <a:lnT>
                      <a:noFill/>
                    </a:lnT>
                    <a:lnB>
                      <a:noFill/>
                    </a:lnB>
                    <a:lnTlToBr w="12700" cmpd="sng">
                      <a:noFill/>
                      <a:prstDash val="solid"/>
                    </a:lnTlToBr>
                    <a:lnBlToTr w="12700" cmpd="sng">
                      <a:noFill/>
                      <a:prstDash val="solid"/>
                    </a:lnBlToTr>
                  </a:tcPr>
                </a:tc>
                <a:tc>
                  <a:txBody>
                    <a:bodyPr/>
                    <a:lstStyle/>
                    <a:p>
                      <a:r>
                        <a:rPr lang="nl-NL" sz="1000" i="0" dirty="0">
                          <a:solidFill>
                            <a:schemeClr val="tx1"/>
                          </a:solidFill>
                          <a:latin typeface="Tunga" panose="020B0502040204020203" pitchFamily="34" charset="0"/>
                          <a:cs typeface="Tunga" panose="020B0502040204020203" pitchFamily="34" charset="0"/>
                        </a:rPr>
                        <a:t>€ 40</a:t>
                      </a:r>
                    </a:p>
                  </a:txBody>
                  <a:tcPr>
                    <a:lnL>
                      <a:noFill/>
                    </a:lnL>
                    <a:lnR>
                      <a:noFill/>
                    </a:lnR>
                    <a:lnT>
                      <a:noFill/>
                    </a:lnT>
                    <a:lnB>
                      <a:noFill/>
                    </a:lnB>
                    <a:lnTlToBr w="12700" cmpd="sng">
                      <a:noFill/>
                      <a:prstDash val="solid"/>
                    </a:lnTlToBr>
                    <a:lnBlToTr w="12700" cmpd="sng">
                      <a:noFill/>
                      <a:prstDash val="solid"/>
                    </a:lnBlToTr>
                  </a:tcPr>
                </a:tc>
                <a:tc>
                  <a:txBody>
                    <a:bodyPr/>
                    <a:lstStyle/>
                    <a:p>
                      <a:r>
                        <a:rPr lang="nl-NL" sz="1000" i="0" dirty="0">
                          <a:solidFill>
                            <a:schemeClr val="tx1"/>
                          </a:solidFill>
                          <a:latin typeface="Tunga" panose="020B0502040204020203" pitchFamily="34" charset="0"/>
                          <a:cs typeface="Tunga" panose="020B0502040204020203" pitchFamily="34" charset="0"/>
                        </a:rPr>
                        <a:t>Yes</a:t>
                      </a:r>
                    </a:p>
                  </a:txBody>
                  <a:tcPr>
                    <a:lnL>
                      <a:noFill/>
                    </a:lnL>
                    <a:lnR>
                      <a:noFill/>
                    </a:lnR>
                    <a:lnT>
                      <a:noFill/>
                    </a:lnT>
                    <a:lnB>
                      <a:noFill/>
                    </a:lnB>
                    <a:lnTlToBr w="12700" cmpd="sng">
                      <a:noFill/>
                      <a:prstDash val="solid"/>
                    </a:lnTlToBr>
                    <a:lnBlToTr w="12700" cmpd="sng">
                      <a:noFill/>
                      <a:prstDash val="solid"/>
                    </a:lnBlToTr>
                  </a:tcPr>
                </a:tc>
                <a:extLst>
                  <a:ext uri="{0D108BD9-81ED-4DB2-BD59-A6C34878D82A}">
                    <a16:rowId xmlns:a16="http://schemas.microsoft.com/office/drawing/2014/main" val="2210637815"/>
                  </a:ext>
                </a:extLst>
              </a:tr>
              <a:tr h="248921">
                <a:tc>
                  <a:txBody>
                    <a:bodyPr/>
                    <a:lstStyle/>
                    <a:p>
                      <a:pPr algn="l" fontAlgn="ctr"/>
                      <a:r>
                        <a:rPr lang="nl-NL" sz="1100" b="0" i="0" u="sng" strike="noStrike" dirty="0">
                          <a:solidFill>
                            <a:srgbClr val="0563C1"/>
                          </a:solidFill>
                          <a:effectLst/>
                          <a:latin typeface="Calibri" panose="020F0502020204030204" pitchFamily="34" charset="0"/>
                          <a:hlinkClick r:id="rId6" tooltip="Meer info"/>
                        </a:rPr>
                        <a:t>BCTN Den Bosch</a:t>
                      </a:r>
                      <a:endParaRPr lang="nl-NL" sz="1100" b="0" i="0" u="sng" strike="noStrike" dirty="0">
                        <a:solidFill>
                          <a:srgbClr val="0563C1"/>
                        </a:solidFill>
                        <a:effectLst/>
                        <a:latin typeface="Calibri" panose="020F0502020204030204" pitchFamily="34" charset="0"/>
                      </a:endParaRPr>
                    </a:p>
                  </a:txBody>
                  <a:tcPr marL="171450" marR="9525" marT="9525" marB="0">
                    <a:lnL>
                      <a:noFill/>
                    </a:lnL>
                    <a:lnR>
                      <a:noFill/>
                    </a:lnR>
                    <a:lnT>
                      <a:noFill/>
                    </a:lnT>
                    <a:lnB w="12700" cmpd="sng">
                      <a:noFill/>
                    </a:lnB>
                    <a:lnTlToBr w="12700" cmpd="sng">
                      <a:noFill/>
                      <a:prstDash val="solid"/>
                    </a:lnTlToBr>
                    <a:lnBlToTr w="12700" cmpd="sng">
                      <a:noFill/>
                      <a:prstDash val="solid"/>
                    </a:lnBlToTr>
                  </a:tcPr>
                </a:tc>
                <a:tc>
                  <a:txBody>
                    <a:bodyPr/>
                    <a:lstStyle/>
                    <a:p>
                      <a:pPr algn="l" fontAlgn="t"/>
                      <a:r>
                        <a:rPr lang="nl-NL" sz="900" b="0" i="0" u="none" strike="noStrike" dirty="0">
                          <a:solidFill>
                            <a:srgbClr val="474747"/>
                          </a:solidFill>
                          <a:effectLst/>
                          <a:latin typeface="Arial" panose="020B0604020202020204" pitchFamily="34" charset="0"/>
                        </a:rPr>
                        <a:t>Den Bosch</a:t>
                      </a:r>
                    </a:p>
                  </a:txBody>
                  <a:tcPr marL="85725" marR="9525" marT="9525" marB="0">
                    <a:lnL>
                      <a:noFill/>
                    </a:lnL>
                    <a:lnR>
                      <a:noFill/>
                    </a:lnR>
                    <a:lnT>
                      <a:noFill/>
                    </a:lnT>
                    <a:lnB w="12700" cmpd="sng">
                      <a:noFill/>
                    </a:lnB>
                    <a:lnTlToBr w="12700" cmpd="sng">
                      <a:noFill/>
                      <a:prstDash val="solid"/>
                    </a:lnTlToBr>
                    <a:lnBlToTr w="12700" cmpd="sng">
                      <a:noFill/>
                      <a:prstDash val="solid"/>
                    </a:lnBlToTr>
                  </a:tcPr>
                </a:tc>
                <a:tc>
                  <a:txBody>
                    <a:bodyPr/>
                    <a:lstStyle/>
                    <a:p>
                      <a:r>
                        <a:rPr lang="nl-NL" sz="1000" i="0" dirty="0">
                          <a:solidFill>
                            <a:schemeClr val="tx1"/>
                          </a:solidFill>
                          <a:latin typeface="Tunga" panose="020B0502040204020203" pitchFamily="34" charset="0"/>
                          <a:cs typeface="Tunga" panose="020B0502040204020203" pitchFamily="34" charset="0"/>
                        </a:rPr>
                        <a:t>Yes</a:t>
                      </a:r>
                    </a:p>
                  </a:txBody>
                  <a:tcPr>
                    <a:lnL>
                      <a:noFill/>
                    </a:lnL>
                    <a:lnR>
                      <a:noFill/>
                    </a:lnR>
                    <a:lnT>
                      <a:noFill/>
                    </a:lnT>
                    <a:lnB w="12700" cmpd="sng">
                      <a:noFill/>
                    </a:lnB>
                    <a:lnTlToBr w="12700" cmpd="sng">
                      <a:noFill/>
                      <a:prstDash val="solid"/>
                    </a:lnTlToBr>
                    <a:lnBlToTr w="12700" cmpd="sng">
                      <a:noFill/>
                      <a:prstDash val="solid"/>
                    </a:lnBlToTr>
                  </a:tcPr>
                </a:tc>
                <a:tc>
                  <a:txBody>
                    <a:bodyPr/>
                    <a:lstStyle/>
                    <a:p>
                      <a:r>
                        <a:rPr lang="nl-NL" sz="1000" i="0" dirty="0">
                          <a:solidFill>
                            <a:schemeClr val="tx1"/>
                          </a:solidFill>
                          <a:latin typeface="Tunga" panose="020B0502040204020203" pitchFamily="34" charset="0"/>
                          <a:cs typeface="Tunga" panose="020B0502040204020203" pitchFamily="34" charset="0"/>
                        </a:rPr>
                        <a:t>€ 50</a:t>
                      </a:r>
                    </a:p>
                  </a:txBody>
                  <a:tcPr>
                    <a:lnL>
                      <a:noFill/>
                    </a:lnL>
                    <a:lnR>
                      <a:noFill/>
                    </a:lnR>
                    <a:lnT>
                      <a:noFill/>
                    </a:lnT>
                    <a:lnB w="12700" cmpd="sng">
                      <a:noFill/>
                    </a:lnB>
                    <a:lnTlToBr w="12700" cmpd="sng">
                      <a:noFill/>
                      <a:prstDash val="solid"/>
                    </a:lnTlToBr>
                    <a:lnBlToTr w="12700" cmpd="sng">
                      <a:noFill/>
                      <a:prstDash val="solid"/>
                    </a:lnBlToTr>
                  </a:tcPr>
                </a:tc>
                <a:tc>
                  <a:txBody>
                    <a:bodyPr/>
                    <a:lstStyle/>
                    <a:p>
                      <a:r>
                        <a:rPr lang="nl-NL" sz="1000" i="0" dirty="0">
                          <a:solidFill>
                            <a:schemeClr val="tx1"/>
                          </a:solidFill>
                          <a:latin typeface="Tunga" panose="020B0502040204020203" pitchFamily="34" charset="0"/>
                          <a:cs typeface="Tunga" panose="020B0502040204020203" pitchFamily="34" charset="0"/>
                        </a:rPr>
                        <a:t>Yes</a:t>
                      </a:r>
                    </a:p>
                  </a:txBody>
                  <a:tcPr>
                    <a:lnL>
                      <a:noFill/>
                    </a:lnL>
                    <a:lnR>
                      <a:noFill/>
                    </a:lnR>
                    <a:lnT>
                      <a:noFill/>
                    </a:lnT>
                    <a:lnB w="12700" cmpd="sng">
                      <a:noFill/>
                    </a:lnB>
                    <a:lnTlToBr w="12700" cmpd="sng">
                      <a:noFill/>
                      <a:prstDash val="solid"/>
                    </a:lnTlToBr>
                    <a:lnBlToTr w="12700" cmpd="sng">
                      <a:noFill/>
                      <a:prstDash val="solid"/>
                    </a:lnBlToTr>
                  </a:tcPr>
                </a:tc>
                <a:tc>
                  <a:txBody>
                    <a:bodyPr/>
                    <a:lstStyle/>
                    <a:p>
                      <a:r>
                        <a:rPr lang="nl-NL" sz="1000" i="0" dirty="0">
                          <a:solidFill>
                            <a:schemeClr val="tx1"/>
                          </a:solidFill>
                          <a:latin typeface="Tunga" panose="020B0502040204020203" pitchFamily="34" charset="0"/>
                          <a:cs typeface="Tunga" panose="020B0502040204020203" pitchFamily="34" charset="0"/>
                        </a:rPr>
                        <a:t>€ 60</a:t>
                      </a:r>
                    </a:p>
                  </a:txBody>
                  <a:tcPr>
                    <a:lnL>
                      <a:noFill/>
                    </a:lnL>
                    <a:lnR>
                      <a:noFill/>
                    </a:lnR>
                    <a:lnT>
                      <a:noFill/>
                    </a:lnT>
                    <a:lnB w="12700" cmpd="sng">
                      <a:noFill/>
                    </a:lnB>
                    <a:lnTlToBr w="12700" cmpd="sng">
                      <a:noFill/>
                      <a:prstDash val="solid"/>
                    </a:lnTlToBr>
                    <a:lnBlToTr w="12700" cmpd="sng">
                      <a:noFill/>
                      <a:prstDash val="solid"/>
                    </a:lnBlToTr>
                  </a:tcPr>
                </a:tc>
                <a:tc>
                  <a:txBody>
                    <a:bodyPr/>
                    <a:lstStyle/>
                    <a:p>
                      <a:r>
                        <a:rPr lang="nl-NL" sz="1000" i="0" dirty="0">
                          <a:solidFill>
                            <a:schemeClr val="tx1"/>
                          </a:solidFill>
                          <a:latin typeface="Tunga" panose="020B0502040204020203" pitchFamily="34" charset="0"/>
                          <a:cs typeface="Tunga" panose="020B0502040204020203" pitchFamily="34" charset="0"/>
                        </a:rPr>
                        <a:t>No</a:t>
                      </a:r>
                    </a:p>
                  </a:txBody>
                  <a:tcPr>
                    <a:lnL>
                      <a:noFill/>
                    </a:lnL>
                    <a:lnR>
                      <a:noFill/>
                    </a:lnR>
                    <a:lnT>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248921">
                <a:tc>
                  <a:txBody>
                    <a:bodyPr/>
                    <a:lstStyle/>
                    <a:p>
                      <a:pPr algn="l" fontAlgn="ctr"/>
                      <a:r>
                        <a:rPr lang="nl-NL" sz="1100" b="0" i="0" u="sng" strike="noStrike" dirty="0" err="1">
                          <a:solidFill>
                            <a:srgbClr val="0563C1"/>
                          </a:solidFill>
                          <a:effectLst/>
                          <a:latin typeface="Calibri" panose="020F0502020204030204" pitchFamily="34" charset="0"/>
                          <a:hlinkClick r:id="rId7" tooltip="Meer info"/>
                        </a:rPr>
                        <a:t>CTVrede</a:t>
                      </a:r>
                      <a:r>
                        <a:rPr lang="nl-NL" sz="1100" b="0" i="0" u="sng" strike="noStrike" dirty="0">
                          <a:solidFill>
                            <a:srgbClr val="0563C1"/>
                          </a:solidFill>
                          <a:effectLst/>
                          <a:latin typeface="Calibri" panose="020F0502020204030204" pitchFamily="34" charset="0"/>
                          <a:hlinkClick r:id="rId7" tooltip="Meer info"/>
                        </a:rPr>
                        <a:t>-Steinweg B.V.</a:t>
                      </a:r>
                      <a:endParaRPr lang="nl-NL" sz="1100" b="0" i="0" u="sng" strike="noStrike" dirty="0">
                        <a:solidFill>
                          <a:srgbClr val="0563C1"/>
                        </a:solidFill>
                        <a:effectLst/>
                        <a:latin typeface="Calibri" panose="020F0502020204030204" pitchFamily="34" charset="0"/>
                      </a:endParaRPr>
                    </a:p>
                  </a:txBody>
                  <a:tcPr marL="171450" marR="9525" marT="9525" marB="0">
                    <a:lnL>
                      <a:noFill/>
                    </a:lnL>
                    <a:lnR>
                      <a:noFill/>
                    </a:lnR>
                    <a:lnT>
                      <a:noFill/>
                    </a:lnT>
                    <a:lnB w="12700" cmpd="sng">
                      <a:noFill/>
                    </a:lnB>
                    <a:lnTlToBr w="12700" cmpd="sng">
                      <a:noFill/>
                      <a:prstDash val="solid"/>
                    </a:lnTlToBr>
                    <a:lnBlToTr w="12700" cmpd="sng">
                      <a:noFill/>
                      <a:prstDash val="solid"/>
                    </a:lnBlToTr>
                  </a:tcPr>
                </a:tc>
                <a:tc>
                  <a:txBody>
                    <a:bodyPr/>
                    <a:lstStyle/>
                    <a:p>
                      <a:pPr algn="l" fontAlgn="t"/>
                      <a:r>
                        <a:rPr lang="nl-NL" sz="900" b="0" i="0" u="none" strike="noStrike" dirty="0">
                          <a:solidFill>
                            <a:srgbClr val="474747"/>
                          </a:solidFill>
                          <a:effectLst/>
                          <a:latin typeface="Arial" panose="020B0604020202020204" pitchFamily="34" charset="0"/>
                        </a:rPr>
                        <a:t>Amsterdam</a:t>
                      </a:r>
                    </a:p>
                  </a:txBody>
                  <a:tcPr marL="85725" marR="9525" marT="9525" marB="0">
                    <a:lnL>
                      <a:noFill/>
                    </a:lnL>
                    <a:lnR>
                      <a:noFill/>
                    </a:lnR>
                    <a:lnT>
                      <a:noFill/>
                    </a:lnT>
                    <a:lnB w="12700" cmpd="sng">
                      <a:noFill/>
                    </a:lnB>
                    <a:lnTlToBr w="12700" cmpd="sng">
                      <a:noFill/>
                      <a:prstDash val="solid"/>
                    </a:lnTlToBr>
                    <a:lnBlToTr w="12700" cmpd="sng">
                      <a:noFill/>
                      <a:prstDash val="solid"/>
                    </a:lnBlToTr>
                  </a:tcPr>
                </a:tc>
                <a:tc>
                  <a:txBody>
                    <a:bodyPr/>
                    <a:lstStyle/>
                    <a:p>
                      <a:r>
                        <a:rPr lang="nl-NL" sz="1000" i="0" dirty="0">
                          <a:solidFill>
                            <a:schemeClr val="tx1"/>
                          </a:solidFill>
                          <a:latin typeface="Tunga" panose="020B0502040204020203" pitchFamily="34" charset="0"/>
                          <a:cs typeface="Tunga" panose="020B0502040204020203" pitchFamily="34" charset="0"/>
                        </a:rPr>
                        <a:t>Yes</a:t>
                      </a:r>
                    </a:p>
                  </a:txBody>
                  <a:tcPr>
                    <a:lnL>
                      <a:noFill/>
                    </a:lnL>
                    <a:lnR>
                      <a:noFill/>
                    </a:lnR>
                    <a:lnT>
                      <a:noFill/>
                    </a:lnT>
                    <a:lnB w="12700" cmpd="sng">
                      <a:noFill/>
                    </a:lnB>
                    <a:lnTlToBr w="12700" cmpd="sng">
                      <a:noFill/>
                      <a:prstDash val="solid"/>
                    </a:lnTlToBr>
                    <a:lnBlToTr w="12700" cmpd="sng">
                      <a:noFill/>
                      <a:prstDash val="solid"/>
                    </a:lnBlToTr>
                  </a:tcPr>
                </a:tc>
                <a:tc>
                  <a:txBody>
                    <a:bodyPr/>
                    <a:lstStyle/>
                    <a:p>
                      <a:r>
                        <a:rPr lang="nl-NL" sz="1000" i="0" dirty="0">
                          <a:solidFill>
                            <a:schemeClr val="tx1"/>
                          </a:solidFill>
                          <a:latin typeface="Tunga" panose="020B0502040204020203" pitchFamily="34" charset="0"/>
                          <a:cs typeface="Tunga" panose="020B0502040204020203" pitchFamily="34" charset="0"/>
                        </a:rPr>
                        <a:t>€ 50</a:t>
                      </a:r>
                    </a:p>
                  </a:txBody>
                  <a:tcPr>
                    <a:lnL>
                      <a:noFill/>
                    </a:lnL>
                    <a:lnR>
                      <a:noFill/>
                    </a:lnR>
                    <a:lnT>
                      <a:noFill/>
                    </a:lnT>
                    <a:lnB w="12700" cmpd="sng">
                      <a:noFill/>
                    </a:lnB>
                    <a:lnTlToBr w="12700" cmpd="sng">
                      <a:noFill/>
                      <a:prstDash val="solid"/>
                    </a:lnTlToBr>
                    <a:lnBlToTr w="12700" cmpd="sng">
                      <a:noFill/>
                      <a:prstDash val="solid"/>
                    </a:lnBlToTr>
                  </a:tcPr>
                </a:tc>
                <a:tc>
                  <a:txBody>
                    <a:bodyPr/>
                    <a:lstStyle/>
                    <a:p>
                      <a:r>
                        <a:rPr lang="nl-NL" sz="1000" i="0" dirty="0">
                          <a:solidFill>
                            <a:schemeClr val="tx1"/>
                          </a:solidFill>
                          <a:latin typeface="Tunga" panose="020B0502040204020203" pitchFamily="34" charset="0"/>
                          <a:cs typeface="Tunga" panose="020B0502040204020203" pitchFamily="34" charset="0"/>
                        </a:rPr>
                        <a:t>Yes</a:t>
                      </a:r>
                    </a:p>
                  </a:txBody>
                  <a:tcPr>
                    <a:lnL>
                      <a:noFill/>
                    </a:lnL>
                    <a:lnR>
                      <a:noFill/>
                    </a:lnR>
                    <a:lnT>
                      <a:noFill/>
                    </a:lnT>
                    <a:lnB w="12700" cmpd="sng">
                      <a:noFill/>
                    </a:lnB>
                    <a:lnTlToBr w="12700" cmpd="sng">
                      <a:noFill/>
                      <a:prstDash val="solid"/>
                    </a:lnTlToBr>
                    <a:lnBlToTr w="12700" cmpd="sng">
                      <a:noFill/>
                      <a:prstDash val="solid"/>
                    </a:lnBlToTr>
                  </a:tcPr>
                </a:tc>
                <a:tc>
                  <a:txBody>
                    <a:bodyPr/>
                    <a:lstStyle/>
                    <a:p>
                      <a:r>
                        <a:rPr lang="nl-NL" sz="1000" i="0" dirty="0">
                          <a:solidFill>
                            <a:schemeClr val="tx1"/>
                          </a:solidFill>
                          <a:latin typeface="Tunga" panose="020B0502040204020203" pitchFamily="34" charset="0"/>
                          <a:cs typeface="Tunga" panose="020B0502040204020203" pitchFamily="34" charset="0"/>
                        </a:rPr>
                        <a:t>€ 50</a:t>
                      </a:r>
                    </a:p>
                  </a:txBody>
                  <a:tcPr>
                    <a:lnL>
                      <a:noFill/>
                    </a:lnL>
                    <a:lnR>
                      <a:noFill/>
                    </a:lnR>
                    <a:lnT>
                      <a:noFill/>
                    </a:lnT>
                    <a:lnB w="12700" cmpd="sng">
                      <a:noFill/>
                    </a:lnB>
                    <a:lnTlToBr w="12700" cmpd="sng">
                      <a:noFill/>
                      <a:prstDash val="solid"/>
                    </a:lnTlToBr>
                    <a:lnBlToTr w="12700" cmpd="sng">
                      <a:noFill/>
                      <a:prstDash val="solid"/>
                    </a:lnBlToTr>
                  </a:tcPr>
                </a:tc>
                <a:tc>
                  <a:txBody>
                    <a:bodyPr/>
                    <a:lstStyle/>
                    <a:p>
                      <a:r>
                        <a:rPr lang="nl-NL" sz="1000" i="0" dirty="0">
                          <a:solidFill>
                            <a:schemeClr val="tx1"/>
                          </a:solidFill>
                          <a:latin typeface="Tunga" panose="020B0502040204020203" pitchFamily="34" charset="0"/>
                          <a:cs typeface="Tunga" panose="020B0502040204020203" pitchFamily="34" charset="0"/>
                        </a:rPr>
                        <a:t>Yes</a:t>
                      </a:r>
                    </a:p>
                  </a:txBody>
                  <a:tcPr>
                    <a:lnL>
                      <a:noFill/>
                    </a:lnL>
                    <a:lnR>
                      <a:noFill/>
                    </a:lnR>
                    <a:lnT>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401745415"/>
                  </a:ext>
                </a:extLst>
              </a:tr>
              <a:tr h="289557">
                <a:tc>
                  <a:txBody>
                    <a:bodyPr/>
                    <a:lstStyle/>
                    <a:p>
                      <a:pPr algn="l" fontAlgn="ctr"/>
                      <a:r>
                        <a:rPr lang="nl-NL" sz="1100" b="0" i="0" u="sng" strike="noStrike" dirty="0">
                          <a:solidFill>
                            <a:srgbClr val="0563C1"/>
                          </a:solidFill>
                          <a:effectLst/>
                          <a:latin typeface="Calibri" panose="020F0502020204030204" pitchFamily="34" charset="0"/>
                          <a:hlinkClick r:id="rId8" tooltip="Meer info"/>
                        </a:rPr>
                        <a:t>Delta Marine Terminal B.V.</a:t>
                      </a:r>
                      <a:endParaRPr lang="nl-NL" sz="1100" b="0" i="0" u="sng" strike="noStrike" dirty="0">
                        <a:solidFill>
                          <a:srgbClr val="0563C1"/>
                        </a:solidFill>
                        <a:effectLst/>
                        <a:latin typeface="Calibri" panose="020F0502020204030204" pitchFamily="34" charset="0"/>
                      </a:endParaRPr>
                    </a:p>
                  </a:txBody>
                  <a:tcPr marL="171450" marR="9525" marT="9525" marB="0">
                    <a:lnL>
                      <a:noFill/>
                    </a:lnL>
                    <a:lnR>
                      <a:noFill/>
                    </a:lnR>
                    <a:lnT>
                      <a:noFill/>
                    </a:lnT>
                    <a:lnB w="12700" cmpd="sng">
                      <a:noFill/>
                    </a:lnB>
                    <a:lnTlToBr w="12700" cmpd="sng">
                      <a:noFill/>
                      <a:prstDash val="solid"/>
                    </a:lnTlToBr>
                    <a:lnBlToTr w="12700" cmpd="sng">
                      <a:noFill/>
                      <a:prstDash val="solid"/>
                    </a:lnBlToTr>
                  </a:tcPr>
                </a:tc>
                <a:tc>
                  <a:txBody>
                    <a:bodyPr/>
                    <a:lstStyle/>
                    <a:p>
                      <a:pPr algn="l" fontAlgn="t"/>
                      <a:r>
                        <a:rPr lang="nl-NL" sz="900" b="0" i="0" u="none" strike="noStrike" dirty="0">
                          <a:solidFill>
                            <a:srgbClr val="474747"/>
                          </a:solidFill>
                          <a:effectLst/>
                          <a:latin typeface="Arial" panose="020B0604020202020204" pitchFamily="34" charset="0"/>
                        </a:rPr>
                        <a:t>Moerdijk (havennr. M317)</a:t>
                      </a:r>
                    </a:p>
                  </a:txBody>
                  <a:tcPr marL="85725" marR="9525" marT="9525" marB="0">
                    <a:lnL>
                      <a:noFill/>
                    </a:lnL>
                    <a:lnR>
                      <a:noFill/>
                    </a:lnR>
                    <a:lnT>
                      <a:noFill/>
                    </a:lnT>
                    <a:lnB w="12700" cmpd="sng">
                      <a:noFill/>
                    </a:lnB>
                    <a:lnTlToBr w="12700" cmpd="sng">
                      <a:noFill/>
                      <a:prstDash val="solid"/>
                    </a:lnTlToBr>
                    <a:lnBlToTr w="12700" cmpd="sng">
                      <a:noFill/>
                      <a:prstDash val="solid"/>
                    </a:lnBlToTr>
                  </a:tcPr>
                </a:tc>
                <a:tc>
                  <a:txBody>
                    <a:bodyPr/>
                    <a:lstStyle/>
                    <a:p>
                      <a:r>
                        <a:rPr lang="nl-NL" sz="1000" i="0" dirty="0">
                          <a:solidFill>
                            <a:schemeClr val="tx1"/>
                          </a:solidFill>
                          <a:latin typeface="Tunga" panose="020B0502040204020203" pitchFamily="34" charset="0"/>
                          <a:cs typeface="Tunga" panose="020B0502040204020203" pitchFamily="34" charset="0"/>
                        </a:rPr>
                        <a:t>Yes</a:t>
                      </a:r>
                    </a:p>
                  </a:txBody>
                  <a:tcPr>
                    <a:lnL>
                      <a:noFill/>
                    </a:lnL>
                    <a:lnR>
                      <a:noFill/>
                    </a:lnR>
                    <a:lnT>
                      <a:noFill/>
                    </a:lnT>
                    <a:lnB w="12700" cmpd="sng">
                      <a:noFill/>
                    </a:lnB>
                    <a:lnTlToBr w="12700" cmpd="sng">
                      <a:noFill/>
                      <a:prstDash val="solid"/>
                    </a:lnTlToBr>
                    <a:lnBlToTr w="12700" cmpd="sng">
                      <a:noFill/>
                      <a:prstDash val="solid"/>
                    </a:lnBlToTr>
                  </a:tcPr>
                </a:tc>
                <a:tc>
                  <a:txBody>
                    <a:bodyPr/>
                    <a:lstStyle/>
                    <a:p>
                      <a:r>
                        <a:rPr lang="nl-NL" sz="1000" i="0" dirty="0">
                          <a:solidFill>
                            <a:schemeClr val="tx1"/>
                          </a:solidFill>
                          <a:latin typeface="Tunga" panose="020B0502040204020203" pitchFamily="34" charset="0"/>
                          <a:cs typeface="Tunga" panose="020B0502040204020203" pitchFamily="34" charset="0"/>
                        </a:rPr>
                        <a:t>€ 50</a:t>
                      </a:r>
                    </a:p>
                  </a:txBody>
                  <a:tcPr>
                    <a:lnL>
                      <a:noFill/>
                    </a:lnL>
                    <a:lnR>
                      <a:noFill/>
                    </a:lnR>
                    <a:lnT>
                      <a:noFill/>
                    </a:lnT>
                    <a:lnB w="12700" cmpd="sng">
                      <a:noFill/>
                    </a:lnB>
                    <a:lnTlToBr w="12700" cmpd="sng">
                      <a:noFill/>
                      <a:prstDash val="solid"/>
                    </a:lnTlToBr>
                    <a:lnBlToTr w="12700" cmpd="sng">
                      <a:noFill/>
                      <a:prstDash val="solid"/>
                    </a:lnBlToTr>
                  </a:tcPr>
                </a:tc>
                <a:tc>
                  <a:txBody>
                    <a:bodyPr/>
                    <a:lstStyle/>
                    <a:p>
                      <a:r>
                        <a:rPr lang="nl-NL" sz="1000" i="0" dirty="0">
                          <a:solidFill>
                            <a:schemeClr val="tx1"/>
                          </a:solidFill>
                          <a:latin typeface="Tunga" panose="020B0502040204020203" pitchFamily="34" charset="0"/>
                          <a:cs typeface="Tunga" panose="020B0502040204020203" pitchFamily="34" charset="0"/>
                        </a:rPr>
                        <a:t>Yes</a:t>
                      </a:r>
                    </a:p>
                  </a:txBody>
                  <a:tcPr>
                    <a:lnL>
                      <a:noFill/>
                    </a:lnL>
                    <a:lnR>
                      <a:noFill/>
                    </a:lnR>
                    <a:lnT>
                      <a:noFill/>
                    </a:lnT>
                    <a:lnB w="12700" cmpd="sng">
                      <a:noFill/>
                    </a:lnB>
                    <a:lnTlToBr w="12700" cmpd="sng">
                      <a:noFill/>
                      <a:prstDash val="solid"/>
                    </a:lnTlToBr>
                    <a:lnBlToTr w="12700" cmpd="sng">
                      <a:noFill/>
                      <a:prstDash val="solid"/>
                    </a:lnBlToTr>
                  </a:tcPr>
                </a:tc>
                <a:tc>
                  <a:txBody>
                    <a:bodyPr/>
                    <a:lstStyle/>
                    <a:p>
                      <a:r>
                        <a:rPr lang="nl-NL" sz="1000" i="0" dirty="0">
                          <a:solidFill>
                            <a:schemeClr val="tx1"/>
                          </a:solidFill>
                          <a:latin typeface="Tunga" panose="020B0502040204020203" pitchFamily="34" charset="0"/>
                          <a:cs typeface="Tunga" panose="020B0502040204020203" pitchFamily="34" charset="0"/>
                        </a:rPr>
                        <a:t>€ 50</a:t>
                      </a:r>
                    </a:p>
                  </a:txBody>
                  <a:tcPr>
                    <a:lnL>
                      <a:noFill/>
                    </a:lnL>
                    <a:lnR>
                      <a:noFill/>
                    </a:lnR>
                    <a:lnT>
                      <a:noFill/>
                    </a:lnT>
                    <a:lnB w="12700" cmpd="sng">
                      <a:noFill/>
                    </a:lnB>
                    <a:lnTlToBr w="12700" cmpd="sng">
                      <a:noFill/>
                      <a:prstDash val="solid"/>
                    </a:lnTlToBr>
                    <a:lnBlToTr w="12700" cmpd="sng">
                      <a:noFill/>
                      <a:prstDash val="solid"/>
                    </a:lnBlToTr>
                  </a:tcPr>
                </a:tc>
                <a:tc>
                  <a:txBody>
                    <a:bodyPr/>
                    <a:lstStyle/>
                    <a:p>
                      <a:r>
                        <a:rPr lang="nl-NL" sz="1000" i="0" dirty="0">
                          <a:solidFill>
                            <a:schemeClr val="tx1"/>
                          </a:solidFill>
                          <a:latin typeface="Tunga" panose="020B0502040204020203" pitchFamily="34" charset="0"/>
                          <a:cs typeface="Tunga" panose="020B0502040204020203" pitchFamily="34" charset="0"/>
                        </a:rPr>
                        <a:t>Yes</a:t>
                      </a:r>
                    </a:p>
                  </a:txBody>
                  <a:tcPr>
                    <a:lnL>
                      <a:noFill/>
                    </a:lnL>
                    <a:lnR>
                      <a:noFill/>
                    </a:lnR>
                    <a:lnT>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1490536927"/>
                  </a:ext>
                </a:extLst>
              </a:tr>
              <a:tr h="248921">
                <a:tc>
                  <a:txBody>
                    <a:bodyPr/>
                    <a:lstStyle/>
                    <a:p>
                      <a:endParaRPr lang="nl-NL" sz="1000" i="0" dirty="0">
                        <a:solidFill>
                          <a:schemeClr val="tx1"/>
                        </a:solidFill>
                        <a:latin typeface="Tunga" panose="020B0502040204020203" pitchFamily="34" charset="0"/>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tc>
                  <a:txBody>
                    <a:bodyPr/>
                    <a:lstStyle/>
                    <a:p>
                      <a:endParaRPr lang="nl-NL" sz="1000" i="0" dirty="0">
                        <a:solidFill>
                          <a:schemeClr val="tx1"/>
                        </a:solidFill>
                        <a:latin typeface="Tunga" panose="020B0502040204020203" pitchFamily="34" charset="0"/>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tc>
                  <a:txBody>
                    <a:bodyPr/>
                    <a:lstStyle/>
                    <a:p>
                      <a:endParaRPr lang="nl-NL" sz="1000" i="0" dirty="0">
                        <a:solidFill>
                          <a:schemeClr val="tx1"/>
                        </a:solidFill>
                        <a:latin typeface="Tunga" panose="020B0502040204020203" pitchFamily="34" charset="0"/>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tc>
                  <a:txBody>
                    <a:bodyPr/>
                    <a:lstStyle/>
                    <a:p>
                      <a:endParaRPr lang="nl-NL" sz="1000" i="0" dirty="0">
                        <a:solidFill>
                          <a:schemeClr val="tx1"/>
                        </a:solidFill>
                        <a:latin typeface="Tunga" panose="020B0502040204020203" pitchFamily="34" charset="0"/>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tc>
                  <a:txBody>
                    <a:bodyPr/>
                    <a:lstStyle/>
                    <a:p>
                      <a:endParaRPr lang="nl-NL" sz="1000" i="0" dirty="0">
                        <a:solidFill>
                          <a:schemeClr val="tx1"/>
                        </a:solidFill>
                        <a:latin typeface="Tunga" panose="020B0502040204020203" pitchFamily="34" charset="0"/>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tc>
                  <a:txBody>
                    <a:bodyPr/>
                    <a:lstStyle/>
                    <a:p>
                      <a:endParaRPr lang="nl-NL" sz="1000" i="0" dirty="0">
                        <a:solidFill>
                          <a:schemeClr val="tx1"/>
                        </a:solidFill>
                        <a:latin typeface="Tunga" panose="020B0502040204020203" pitchFamily="34" charset="0"/>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tc>
                  <a:txBody>
                    <a:bodyPr/>
                    <a:lstStyle/>
                    <a:p>
                      <a:endParaRPr lang="nl-NL" sz="1000" i="0" dirty="0">
                        <a:solidFill>
                          <a:schemeClr val="tx1"/>
                        </a:solidFill>
                        <a:latin typeface="Tunga" panose="020B0502040204020203" pitchFamily="34" charset="0"/>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1118260733"/>
                  </a:ext>
                </a:extLst>
              </a:tr>
              <a:tr h="248921">
                <a:tc>
                  <a:txBody>
                    <a:bodyPr/>
                    <a:lstStyle/>
                    <a:p>
                      <a:endParaRPr lang="nl-NL" sz="1000" i="0" dirty="0">
                        <a:solidFill>
                          <a:schemeClr val="tx1"/>
                        </a:solidFill>
                        <a:latin typeface="Tunga" panose="020B0502040204020203" pitchFamily="34" charset="0"/>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tc>
                  <a:txBody>
                    <a:bodyPr/>
                    <a:lstStyle/>
                    <a:p>
                      <a:endParaRPr lang="nl-NL" sz="1000" i="0" dirty="0">
                        <a:solidFill>
                          <a:schemeClr val="tx1"/>
                        </a:solidFill>
                        <a:latin typeface="Tunga" panose="020B0502040204020203" pitchFamily="34" charset="0"/>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tc>
                  <a:txBody>
                    <a:bodyPr/>
                    <a:lstStyle/>
                    <a:p>
                      <a:endParaRPr lang="nl-NL" sz="1000" i="0" dirty="0">
                        <a:solidFill>
                          <a:schemeClr val="tx1"/>
                        </a:solidFill>
                        <a:latin typeface="Tunga" panose="020B0502040204020203" pitchFamily="34" charset="0"/>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tc>
                  <a:txBody>
                    <a:bodyPr/>
                    <a:lstStyle/>
                    <a:p>
                      <a:endParaRPr lang="nl-NL" sz="1000" i="0" dirty="0">
                        <a:solidFill>
                          <a:schemeClr val="tx1"/>
                        </a:solidFill>
                        <a:latin typeface="Tunga" panose="020B0502040204020203" pitchFamily="34" charset="0"/>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tc>
                  <a:txBody>
                    <a:bodyPr/>
                    <a:lstStyle/>
                    <a:p>
                      <a:endParaRPr lang="nl-NL" sz="1000" i="0" dirty="0">
                        <a:solidFill>
                          <a:schemeClr val="tx1"/>
                        </a:solidFill>
                        <a:latin typeface="Tunga" panose="020B0502040204020203" pitchFamily="34" charset="0"/>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tc>
                  <a:txBody>
                    <a:bodyPr/>
                    <a:lstStyle/>
                    <a:p>
                      <a:endParaRPr lang="nl-NL" sz="1000" i="0" dirty="0">
                        <a:solidFill>
                          <a:schemeClr val="tx1"/>
                        </a:solidFill>
                        <a:latin typeface="Tunga" panose="020B0502040204020203" pitchFamily="34" charset="0"/>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tc>
                  <a:txBody>
                    <a:bodyPr/>
                    <a:lstStyle/>
                    <a:p>
                      <a:endParaRPr lang="nl-NL" sz="1000" i="0" dirty="0">
                        <a:solidFill>
                          <a:schemeClr val="tx1"/>
                        </a:solidFill>
                        <a:latin typeface="Tunga" panose="020B0502040204020203" pitchFamily="34" charset="0"/>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1520971172"/>
                  </a:ext>
                </a:extLst>
              </a:tr>
              <a:tr h="248921">
                <a:tc>
                  <a:txBody>
                    <a:bodyPr/>
                    <a:lstStyle/>
                    <a:p>
                      <a:endParaRPr lang="nl-NL" sz="1000" i="0" dirty="0">
                        <a:solidFill>
                          <a:schemeClr val="tx1"/>
                        </a:solidFill>
                        <a:latin typeface="Tunga" panose="020B0502040204020203" pitchFamily="34" charset="0"/>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tc>
                  <a:txBody>
                    <a:bodyPr/>
                    <a:lstStyle/>
                    <a:p>
                      <a:endParaRPr lang="nl-NL" sz="1000" i="0" dirty="0">
                        <a:solidFill>
                          <a:schemeClr val="tx1"/>
                        </a:solidFill>
                        <a:latin typeface="Tunga" panose="020B0502040204020203" pitchFamily="34" charset="0"/>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tc>
                  <a:txBody>
                    <a:bodyPr/>
                    <a:lstStyle/>
                    <a:p>
                      <a:endParaRPr lang="nl-NL" sz="1000" i="0" dirty="0">
                        <a:solidFill>
                          <a:schemeClr val="tx1"/>
                        </a:solidFill>
                        <a:latin typeface="Tunga" panose="020B0502040204020203" pitchFamily="34" charset="0"/>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tc>
                  <a:txBody>
                    <a:bodyPr/>
                    <a:lstStyle/>
                    <a:p>
                      <a:endParaRPr lang="nl-NL" sz="1000" i="0" dirty="0">
                        <a:solidFill>
                          <a:schemeClr val="tx1"/>
                        </a:solidFill>
                        <a:latin typeface="Tunga" panose="020B0502040204020203" pitchFamily="34" charset="0"/>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tc>
                  <a:txBody>
                    <a:bodyPr/>
                    <a:lstStyle/>
                    <a:p>
                      <a:endParaRPr lang="nl-NL" sz="1000" i="0" dirty="0">
                        <a:solidFill>
                          <a:schemeClr val="tx1"/>
                        </a:solidFill>
                        <a:latin typeface="Tunga" panose="020B0502040204020203" pitchFamily="34" charset="0"/>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tc>
                  <a:txBody>
                    <a:bodyPr/>
                    <a:lstStyle/>
                    <a:p>
                      <a:endParaRPr lang="nl-NL" sz="1000" i="0" dirty="0">
                        <a:solidFill>
                          <a:schemeClr val="tx1"/>
                        </a:solidFill>
                        <a:latin typeface="Tunga" panose="020B0502040204020203" pitchFamily="34" charset="0"/>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tc>
                  <a:txBody>
                    <a:bodyPr/>
                    <a:lstStyle/>
                    <a:p>
                      <a:endParaRPr lang="nl-NL" sz="1000" i="0" dirty="0">
                        <a:solidFill>
                          <a:schemeClr val="tx1"/>
                        </a:solidFill>
                        <a:latin typeface="Tunga" panose="020B0502040204020203" pitchFamily="34" charset="0"/>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1969266291"/>
                  </a:ext>
                </a:extLst>
              </a:tr>
            </a:tbl>
          </a:graphicData>
        </a:graphic>
      </p:graphicFrame>
      <p:sp>
        <p:nvSpPr>
          <p:cNvPr id="26" name="TextBox 25"/>
          <p:cNvSpPr txBox="1"/>
          <p:nvPr/>
        </p:nvSpPr>
        <p:spPr>
          <a:xfrm>
            <a:off x="609565" y="914400"/>
            <a:ext cx="1589346" cy="276999"/>
          </a:xfrm>
          <a:prstGeom prst="rect">
            <a:avLst/>
          </a:prstGeom>
          <a:noFill/>
        </p:spPr>
        <p:txBody>
          <a:bodyPr wrap="none" rtlCol="0">
            <a:spAutoFit/>
          </a:bodyPr>
          <a:lstStyle/>
          <a:p>
            <a:r>
              <a:rPr lang="en-GB" sz="1200" b="1" dirty="0"/>
              <a:t>Carrier details Maersk</a:t>
            </a:r>
          </a:p>
        </p:txBody>
      </p:sp>
      <p:pic>
        <p:nvPicPr>
          <p:cNvPr id="29" name="Picture 4" descr="d:\Users\ardjan.cieremans\Desktop\carriers\Maersk.png"/>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10238374" y="962296"/>
            <a:ext cx="1443453" cy="333104"/>
          </a:xfrm>
          <a:prstGeom prst="rect">
            <a:avLst/>
          </a:prstGeom>
          <a:noFill/>
          <a:extLst>
            <a:ext uri="{909E8E84-426E-40DD-AFC4-6F175D3DCCD1}">
              <a14:hiddenFill xmlns:a14="http://schemas.microsoft.com/office/drawing/2010/main">
                <a:solidFill>
                  <a:srgbClr val="FFFFFF"/>
                </a:solidFill>
              </a14:hiddenFill>
            </a:ext>
          </a:extLst>
        </p:spPr>
      </p:pic>
      <p:sp>
        <p:nvSpPr>
          <p:cNvPr id="2" name="Flowchart: Manual Operation 1">
            <a:hlinkClick r:id="rId10" action="ppaction://hlinksldjump"/>
          </p:cNvPr>
          <p:cNvSpPr/>
          <p:nvPr/>
        </p:nvSpPr>
        <p:spPr>
          <a:xfrm rot="10800000">
            <a:off x="908938" y="1523999"/>
            <a:ext cx="2062862" cy="228600"/>
          </a:xfrm>
          <a:prstGeom prst="flowChartManualOperation">
            <a:avLst/>
          </a:prstGeom>
          <a:no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dirty="0"/>
          </a:p>
        </p:txBody>
      </p:sp>
      <p:sp>
        <p:nvSpPr>
          <p:cNvPr id="37" name="Flowchart: Manual Operation 36"/>
          <p:cNvSpPr/>
          <p:nvPr/>
        </p:nvSpPr>
        <p:spPr>
          <a:xfrm rot="10800000">
            <a:off x="2971800" y="1523999"/>
            <a:ext cx="1752600" cy="228600"/>
          </a:xfrm>
          <a:prstGeom prst="flowChartManualOperation">
            <a:avLst/>
          </a:prstGeom>
          <a:solidFill>
            <a:schemeClr val="bg1">
              <a:lumMod val="50000"/>
            </a:schemeClr>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dirty="0"/>
          </a:p>
        </p:txBody>
      </p:sp>
      <p:sp>
        <p:nvSpPr>
          <p:cNvPr id="4" name="Rectangle 3"/>
          <p:cNvSpPr/>
          <p:nvPr/>
        </p:nvSpPr>
        <p:spPr>
          <a:xfrm>
            <a:off x="908938" y="1779667"/>
            <a:ext cx="10597265" cy="4344042"/>
          </a:xfrm>
          <a:prstGeom prst="rect">
            <a:avLst/>
          </a:prstGeom>
          <a:no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a:p>
        </p:txBody>
      </p:sp>
      <p:sp>
        <p:nvSpPr>
          <p:cNvPr id="5" name="TextBox 4">
            <a:hlinkClick r:id="rId10" action="ppaction://hlinksldjump"/>
          </p:cNvPr>
          <p:cNvSpPr txBox="1"/>
          <p:nvPr/>
        </p:nvSpPr>
        <p:spPr>
          <a:xfrm>
            <a:off x="1456031" y="1447800"/>
            <a:ext cx="1085362" cy="369332"/>
          </a:xfrm>
          <a:prstGeom prst="rect">
            <a:avLst/>
          </a:prstGeom>
          <a:noFill/>
        </p:spPr>
        <p:txBody>
          <a:bodyPr wrap="none" rtlCol="0">
            <a:spAutoFit/>
          </a:bodyPr>
          <a:lstStyle/>
          <a:p>
            <a:r>
              <a:rPr lang="nl-NL" b="1" dirty="0">
                <a:solidFill>
                  <a:schemeClr val="bg1">
                    <a:lumMod val="50000"/>
                  </a:schemeClr>
                </a:solidFill>
              </a:rPr>
              <a:t>Free </a:t>
            </a:r>
            <a:r>
              <a:rPr lang="nl-NL" b="1" dirty="0" err="1">
                <a:solidFill>
                  <a:schemeClr val="bg1">
                    <a:lumMod val="50000"/>
                  </a:schemeClr>
                </a:solidFill>
              </a:rPr>
              <a:t>days</a:t>
            </a:r>
            <a:endParaRPr lang="nl-NL" b="1" dirty="0">
              <a:solidFill>
                <a:schemeClr val="bg1">
                  <a:lumMod val="50000"/>
                </a:schemeClr>
              </a:solidFill>
            </a:endParaRPr>
          </a:p>
        </p:txBody>
      </p:sp>
      <p:sp>
        <p:nvSpPr>
          <p:cNvPr id="38" name="TextBox 37"/>
          <p:cNvSpPr txBox="1"/>
          <p:nvPr/>
        </p:nvSpPr>
        <p:spPr>
          <a:xfrm>
            <a:off x="3366265" y="1447800"/>
            <a:ext cx="938270" cy="369332"/>
          </a:xfrm>
          <a:prstGeom prst="rect">
            <a:avLst/>
          </a:prstGeom>
          <a:noFill/>
        </p:spPr>
        <p:txBody>
          <a:bodyPr wrap="none" rtlCol="0">
            <a:spAutoFit/>
          </a:bodyPr>
          <a:lstStyle/>
          <a:p>
            <a:r>
              <a:rPr lang="nl-NL" b="1" dirty="0">
                <a:solidFill>
                  <a:schemeClr val="bg1"/>
                </a:solidFill>
              </a:rPr>
              <a:t>DEPOTS</a:t>
            </a:r>
          </a:p>
        </p:txBody>
      </p:sp>
      <p:sp>
        <p:nvSpPr>
          <p:cNvPr id="14" name="Flowchart: Manual Operation 13">
            <a:hlinkClick r:id="rId11" action="ppaction://hlinksldjump"/>
          </p:cNvPr>
          <p:cNvSpPr/>
          <p:nvPr/>
        </p:nvSpPr>
        <p:spPr>
          <a:xfrm rot="10800000">
            <a:off x="4648200" y="1523999"/>
            <a:ext cx="1752600" cy="228600"/>
          </a:xfrm>
          <a:prstGeom prst="flowChartManualOperation">
            <a:avLst/>
          </a:prstGeom>
          <a:solidFill>
            <a:schemeClr val="bg1"/>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dirty="0"/>
          </a:p>
        </p:txBody>
      </p:sp>
      <p:sp>
        <p:nvSpPr>
          <p:cNvPr id="15" name="TextBox 14">
            <a:hlinkClick r:id="rId11" action="ppaction://hlinksldjump"/>
          </p:cNvPr>
          <p:cNvSpPr txBox="1"/>
          <p:nvPr/>
        </p:nvSpPr>
        <p:spPr>
          <a:xfrm>
            <a:off x="5042665" y="1447800"/>
            <a:ext cx="945580" cy="369332"/>
          </a:xfrm>
          <a:prstGeom prst="rect">
            <a:avLst/>
          </a:prstGeom>
          <a:noFill/>
        </p:spPr>
        <p:txBody>
          <a:bodyPr wrap="none" rtlCol="0">
            <a:spAutoFit/>
          </a:bodyPr>
          <a:lstStyle/>
          <a:p>
            <a:r>
              <a:rPr lang="nl-NL" b="1" dirty="0">
                <a:solidFill>
                  <a:schemeClr val="bg1">
                    <a:lumMod val="50000"/>
                  </a:schemeClr>
                </a:solidFill>
              </a:rPr>
              <a:t>DETAILS</a:t>
            </a:r>
          </a:p>
        </p:txBody>
      </p:sp>
      <p:sp>
        <p:nvSpPr>
          <p:cNvPr id="3" name="Slide Number Placeholder 2"/>
          <p:cNvSpPr>
            <a:spLocks noGrp="1"/>
          </p:cNvSpPr>
          <p:nvPr>
            <p:ph type="sldNum" sz="quarter" idx="12"/>
          </p:nvPr>
        </p:nvSpPr>
        <p:spPr/>
        <p:txBody>
          <a:bodyPr/>
          <a:lstStyle/>
          <a:p>
            <a:fld id="{B6F15528-21DE-4FAA-801E-634DDDAF4B2B}" type="slidenum">
              <a:rPr lang="en-US" smtClean="0"/>
              <a:pPr/>
              <a:t>68</a:t>
            </a:fld>
            <a:endParaRPr lang="en-US"/>
          </a:p>
        </p:txBody>
      </p:sp>
      <p:pic>
        <p:nvPicPr>
          <p:cNvPr id="17" name="Picture 6" descr="http://thumb9.shutterstock.com/display_pic_with_logo/382021/377562832/stock-photo-container-ship-isolated-on-white-background-377562832.jpg"/>
          <p:cNvPicPr>
            <a:picLocks noChangeAspect="1" noChangeArrowheads="1"/>
          </p:cNvPicPr>
          <p:nvPr/>
        </p:nvPicPr>
        <p:blipFill>
          <a:blip r:embed="rId12"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flipH="1">
            <a:off x="101578" y="42008"/>
            <a:ext cx="443367" cy="296563"/>
          </a:xfrm>
          <a:prstGeom prst="rect">
            <a:avLst/>
          </a:prstGeom>
          <a:noFill/>
          <a:extLst>
            <a:ext uri="{909E8E84-426E-40DD-AFC4-6F175D3DCCD1}">
              <a14:hiddenFill xmlns:a14="http://schemas.microsoft.com/office/drawing/2010/main">
                <a:solidFill>
                  <a:srgbClr val="FFFFFF"/>
                </a:solidFill>
              </a14:hiddenFill>
            </a:ext>
          </a:extLst>
        </p:spPr>
      </p:pic>
      <p:sp>
        <p:nvSpPr>
          <p:cNvPr id="18" name="Rectangle 17"/>
          <p:cNvSpPr/>
          <p:nvPr/>
        </p:nvSpPr>
        <p:spPr>
          <a:xfrm>
            <a:off x="170861" y="300210"/>
            <a:ext cx="304800" cy="94392"/>
          </a:xfrm>
          <a:prstGeom prst="rect">
            <a:avLst/>
          </a:prstGeom>
          <a:solidFill>
            <a:srgbClr val="EEECE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a:p>
        </p:txBody>
      </p:sp>
    </p:spTree>
    <p:extLst>
      <p:ext uri="{BB962C8B-B14F-4D97-AF65-F5344CB8AC3E}">
        <p14:creationId xmlns:p14="http://schemas.microsoft.com/office/powerpoint/2010/main" val="2807585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0"/>
                                  </p:stCondLst>
                                  <p:childTnLst>
                                    <p:set>
                                      <p:cBhvr>
                                        <p:cTn id="6" dur="1" fill="hold">
                                          <p:stCondLst>
                                            <p:cond delay="249"/>
                                          </p:stCondLst>
                                        </p:cTn>
                                        <p:tgtEl>
                                          <p:spTgt spid="2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533400" y="838200"/>
            <a:ext cx="11277600" cy="5562600"/>
          </a:xfrm>
          <a:prstGeom prst="rect">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a:p>
        </p:txBody>
      </p:sp>
      <p:sp>
        <p:nvSpPr>
          <p:cNvPr id="4" name="Title 1"/>
          <p:cNvSpPr txBox="1">
            <a:spLocks/>
          </p:cNvSpPr>
          <p:nvPr/>
        </p:nvSpPr>
        <p:spPr>
          <a:xfrm>
            <a:off x="8779164" y="6507018"/>
            <a:ext cx="1905000" cy="381000"/>
          </a:xfrm>
          <a:prstGeom prst="rect">
            <a:avLst/>
          </a:prstGeom>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nl-NL" sz="800" dirty="0"/>
              <a:t>Administration carriers 1</a:t>
            </a:r>
          </a:p>
        </p:txBody>
      </p:sp>
      <p:graphicFrame>
        <p:nvGraphicFramePr>
          <p:cNvPr id="21" name="Table 20"/>
          <p:cNvGraphicFramePr>
            <a:graphicFrameLocks noGrp="1"/>
          </p:cNvGraphicFramePr>
          <p:nvPr>
            <p:extLst>
              <p:ext uri="{D42A27DB-BD31-4B8C-83A1-F6EECF244321}">
                <p14:modId xmlns:p14="http://schemas.microsoft.com/office/powerpoint/2010/main" val="557084504"/>
              </p:ext>
            </p:extLst>
          </p:nvPr>
        </p:nvGraphicFramePr>
        <p:xfrm>
          <a:off x="784505" y="1113395"/>
          <a:ext cx="10569294" cy="5156147"/>
        </p:xfrm>
        <a:graphic>
          <a:graphicData uri="http://schemas.openxmlformats.org/drawingml/2006/table">
            <a:tbl>
              <a:tblPr firstRow="1" bandRow="1">
                <a:tableStyleId>{9D7B26C5-4107-4FEC-AEDC-1716B250A1EF}</a:tableStyleId>
              </a:tblPr>
              <a:tblGrid>
                <a:gridCol w="1317352">
                  <a:extLst>
                    <a:ext uri="{9D8B030D-6E8A-4147-A177-3AD203B41FA5}">
                      <a16:colId xmlns:a16="http://schemas.microsoft.com/office/drawing/2014/main" val="20000"/>
                    </a:ext>
                  </a:extLst>
                </a:gridCol>
                <a:gridCol w="912162">
                  <a:extLst>
                    <a:ext uri="{9D8B030D-6E8A-4147-A177-3AD203B41FA5}">
                      <a16:colId xmlns:a16="http://schemas.microsoft.com/office/drawing/2014/main" val="20002"/>
                    </a:ext>
                  </a:extLst>
                </a:gridCol>
                <a:gridCol w="1938981">
                  <a:extLst>
                    <a:ext uri="{9D8B030D-6E8A-4147-A177-3AD203B41FA5}">
                      <a16:colId xmlns:a16="http://schemas.microsoft.com/office/drawing/2014/main" val="20003"/>
                    </a:ext>
                  </a:extLst>
                </a:gridCol>
                <a:gridCol w="1752600">
                  <a:extLst>
                    <a:ext uri="{9D8B030D-6E8A-4147-A177-3AD203B41FA5}">
                      <a16:colId xmlns:a16="http://schemas.microsoft.com/office/drawing/2014/main" val="20004"/>
                    </a:ext>
                  </a:extLst>
                </a:gridCol>
                <a:gridCol w="990600">
                  <a:extLst>
                    <a:ext uri="{9D8B030D-6E8A-4147-A177-3AD203B41FA5}">
                      <a16:colId xmlns:a16="http://schemas.microsoft.com/office/drawing/2014/main" val="20005"/>
                    </a:ext>
                  </a:extLst>
                </a:gridCol>
                <a:gridCol w="1371600">
                  <a:extLst>
                    <a:ext uri="{9D8B030D-6E8A-4147-A177-3AD203B41FA5}">
                      <a16:colId xmlns:a16="http://schemas.microsoft.com/office/drawing/2014/main" val="4022721523"/>
                    </a:ext>
                  </a:extLst>
                </a:gridCol>
                <a:gridCol w="685800">
                  <a:extLst>
                    <a:ext uri="{9D8B030D-6E8A-4147-A177-3AD203B41FA5}">
                      <a16:colId xmlns:a16="http://schemas.microsoft.com/office/drawing/2014/main" val="230914856"/>
                    </a:ext>
                  </a:extLst>
                </a:gridCol>
                <a:gridCol w="914400">
                  <a:extLst>
                    <a:ext uri="{9D8B030D-6E8A-4147-A177-3AD203B41FA5}">
                      <a16:colId xmlns:a16="http://schemas.microsoft.com/office/drawing/2014/main" val="2078079976"/>
                    </a:ext>
                  </a:extLst>
                </a:gridCol>
                <a:gridCol w="453011">
                  <a:extLst>
                    <a:ext uri="{9D8B030D-6E8A-4147-A177-3AD203B41FA5}">
                      <a16:colId xmlns:a16="http://schemas.microsoft.com/office/drawing/2014/main" val="1923482770"/>
                    </a:ext>
                  </a:extLst>
                </a:gridCol>
                <a:gridCol w="232788">
                  <a:extLst>
                    <a:ext uri="{9D8B030D-6E8A-4147-A177-3AD203B41FA5}">
                      <a16:colId xmlns:a16="http://schemas.microsoft.com/office/drawing/2014/main" val="2614665109"/>
                    </a:ext>
                  </a:extLst>
                </a:gridCol>
              </a:tblGrid>
              <a:tr h="472841">
                <a:tc>
                  <a:txBody>
                    <a:bodyPr/>
                    <a:lstStyle/>
                    <a:p>
                      <a:r>
                        <a:rPr lang="nl-NL" sz="1000" i="1" dirty="0">
                          <a:solidFill>
                            <a:schemeClr val="bg1">
                              <a:lumMod val="50000"/>
                            </a:schemeClr>
                          </a:solidFill>
                          <a:latin typeface="Tunga" panose="020B0502040204020203" pitchFamily="34" charset="0"/>
                          <a:cs typeface="Tunga" panose="020B0502040204020203" pitchFamily="34" charset="0"/>
                        </a:rPr>
                        <a:t>Plaats</a:t>
                      </a:r>
                    </a:p>
                  </a:txBody>
                  <a:tcPr>
                    <a:lnL>
                      <a:noFill/>
                    </a:lnL>
                    <a:lnR>
                      <a:noFill/>
                    </a:lnR>
                    <a:lnT w="12700" cmpd="sng">
                      <a:noFill/>
                    </a:lnT>
                    <a:lnB w="12700" cmpd="sng">
                      <a:noFill/>
                    </a:lnB>
                    <a:lnTlToBr w="12700" cmpd="sng">
                      <a:noFill/>
                      <a:prstDash val="solid"/>
                    </a:lnTlToBr>
                    <a:lnBlToTr w="12700" cmpd="sng">
                      <a:noFill/>
                      <a:prstDash val="solid"/>
                    </a:lnBlToTr>
                  </a:tcPr>
                </a:tc>
                <a:tc>
                  <a:txBody>
                    <a:bodyPr/>
                    <a:lstStyle/>
                    <a:p>
                      <a:r>
                        <a:rPr lang="nl-NL" sz="1000" i="1" dirty="0">
                          <a:solidFill>
                            <a:schemeClr val="bg1">
                              <a:lumMod val="50000"/>
                            </a:schemeClr>
                          </a:solidFill>
                          <a:latin typeface="Tunga" panose="020B0502040204020203" pitchFamily="34" charset="0"/>
                          <a:cs typeface="Tunga" panose="020B0502040204020203" pitchFamily="34" charset="0"/>
                        </a:rPr>
                        <a:t>Land</a:t>
                      </a:r>
                    </a:p>
                  </a:txBody>
                  <a:tcPr>
                    <a:lnL>
                      <a:noFill/>
                    </a:lnL>
                    <a:lnR>
                      <a:noFill/>
                    </a:lnR>
                    <a:lnT w="12700" cmpd="sng">
                      <a:noFill/>
                    </a:lnT>
                    <a:lnB w="12700" cmpd="sng">
                      <a:noFill/>
                    </a:lnB>
                    <a:lnTlToBr w="12700" cmpd="sng">
                      <a:noFill/>
                      <a:prstDash val="solid"/>
                    </a:lnTlToBr>
                    <a:lnBlToTr w="12700" cmpd="sng">
                      <a:noFill/>
                      <a:prstDash val="solid"/>
                    </a:lnBlToTr>
                  </a:tcPr>
                </a:tc>
                <a:tc>
                  <a:txBody>
                    <a:bodyPr/>
                    <a:lstStyle/>
                    <a:p>
                      <a:r>
                        <a:rPr lang="nl-NL" sz="1000" i="1" dirty="0">
                          <a:solidFill>
                            <a:schemeClr val="bg1">
                              <a:lumMod val="50000"/>
                            </a:schemeClr>
                          </a:solidFill>
                          <a:latin typeface="Tunga" panose="020B0502040204020203" pitchFamily="34" charset="0"/>
                          <a:cs typeface="Tunga" panose="020B0502040204020203" pitchFamily="34" charset="0"/>
                        </a:rPr>
                        <a:t>Terminal</a:t>
                      </a:r>
                    </a:p>
                  </a:txBody>
                  <a:tcPr>
                    <a:lnL>
                      <a:noFill/>
                    </a:lnL>
                    <a:lnR>
                      <a:noFill/>
                    </a:lnR>
                    <a:lnT w="12700" cmpd="sng">
                      <a:noFill/>
                    </a:lnT>
                    <a:lnB w="12700" cmpd="sng">
                      <a:noFill/>
                    </a:lnB>
                    <a:lnTlToBr w="12700" cmpd="sng">
                      <a:noFill/>
                      <a:prstDash val="solid"/>
                    </a:lnTlToBr>
                    <a:lnBlToTr w="12700" cmpd="sng">
                      <a:noFill/>
                      <a:prstDash val="solid"/>
                    </a:lnBlToTr>
                  </a:tcPr>
                </a:tc>
                <a:tc>
                  <a:txBody>
                    <a:bodyPr/>
                    <a:lstStyle/>
                    <a:p>
                      <a:r>
                        <a:rPr lang="nl-NL" sz="1000" i="1" dirty="0">
                          <a:solidFill>
                            <a:schemeClr val="bg1">
                              <a:lumMod val="50000"/>
                            </a:schemeClr>
                          </a:solidFill>
                          <a:latin typeface="Tunga" panose="020B0502040204020203" pitchFamily="34" charset="0"/>
                          <a:cs typeface="Tunga" panose="020B0502040204020203" pitchFamily="34" charset="0"/>
                        </a:rPr>
                        <a:t>Eigenaar</a:t>
                      </a:r>
                    </a:p>
                  </a:txBody>
                  <a:tcPr>
                    <a:lnL>
                      <a:noFill/>
                    </a:lnL>
                    <a:lnR>
                      <a:noFill/>
                    </a:lnR>
                    <a:lnT w="12700" cmpd="sng">
                      <a:noFill/>
                    </a:lnT>
                    <a:lnB w="12700" cmpd="sng">
                      <a:noFill/>
                    </a:lnB>
                    <a:lnTlToBr w="12700" cmpd="sng">
                      <a:noFill/>
                      <a:prstDash val="solid"/>
                    </a:lnTlToBr>
                    <a:lnBlToTr w="12700" cmpd="sng">
                      <a:noFill/>
                      <a:prstDash val="solid"/>
                    </a:lnBlToTr>
                  </a:tcPr>
                </a:tc>
                <a:tc>
                  <a:txBody>
                    <a:bodyPr/>
                    <a:lstStyle/>
                    <a:p>
                      <a:r>
                        <a:rPr lang="nl-NL" sz="1000" i="1" dirty="0">
                          <a:solidFill>
                            <a:schemeClr val="bg1">
                              <a:lumMod val="50000"/>
                            </a:schemeClr>
                          </a:solidFill>
                          <a:latin typeface="Tunga" panose="020B0502040204020203" pitchFamily="34" charset="0"/>
                          <a:cs typeface="Tunga" panose="020B0502040204020203" pitchFamily="34" charset="0"/>
                        </a:rPr>
                        <a:t>Modaliteit</a:t>
                      </a:r>
                    </a:p>
                  </a:txBody>
                  <a:tcPr>
                    <a:lnL>
                      <a:noFill/>
                    </a:lnL>
                    <a:lnR>
                      <a:noFill/>
                    </a:lnR>
                    <a:lnT w="12700" cmpd="sng">
                      <a:noFill/>
                    </a:lnT>
                    <a:lnB w="12700" cmpd="sng">
                      <a:noFill/>
                    </a:lnB>
                    <a:lnTlToBr w="12700" cmpd="sng">
                      <a:noFill/>
                      <a:prstDash val="solid"/>
                    </a:lnTlToBr>
                    <a:lnBlToTr w="12700" cmpd="sng">
                      <a:noFill/>
                      <a:prstDash val="solid"/>
                    </a:lnBlToTr>
                  </a:tcPr>
                </a:tc>
                <a:tc>
                  <a:txBody>
                    <a:bodyPr/>
                    <a:lstStyle/>
                    <a:p>
                      <a:r>
                        <a:rPr lang="nl-NL" sz="1000" i="1" dirty="0">
                          <a:solidFill>
                            <a:schemeClr val="bg1">
                              <a:lumMod val="50000"/>
                            </a:schemeClr>
                          </a:solidFill>
                          <a:latin typeface="Tunga" panose="020B0502040204020203" pitchFamily="34" charset="0"/>
                          <a:cs typeface="Tunga" panose="020B0502040204020203" pitchFamily="34" charset="0"/>
                        </a:rPr>
                        <a:t>Straat</a:t>
                      </a:r>
                    </a:p>
                  </a:txBody>
                  <a:tcPr>
                    <a:lnL>
                      <a:noFill/>
                    </a:lnL>
                    <a:lnR>
                      <a:noFill/>
                    </a:lnR>
                    <a:lnT w="12700" cmpd="sng">
                      <a:noFill/>
                    </a:lnT>
                    <a:lnB w="12700" cmpd="sng">
                      <a:noFill/>
                    </a:lnB>
                    <a:lnTlToBr w="12700" cmpd="sng">
                      <a:noFill/>
                      <a:prstDash val="solid"/>
                    </a:lnTlToBr>
                    <a:lnBlToTr w="12700" cmpd="sng">
                      <a:noFill/>
                      <a:prstDash val="solid"/>
                    </a:lnBlToTr>
                  </a:tcPr>
                </a:tc>
                <a:tc>
                  <a:txBody>
                    <a:bodyPr/>
                    <a:lstStyle/>
                    <a:p>
                      <a:r>
                        <a:rPr lang="nl-NL" sz="1000" i="1" dirty="0">
                          <a:solidFill>
                            <a:schemeClr val="bg1">
                              <a:lumMod val="50000"/>
                            </a:schemeClr>
                          </a:solidFill>
                          <a:latin typeface="Tunga" panose="020B0502040204020203" pitchFamily="34" charset="0"/>
                          <a:cs typeface="Tunga" panose="020B0502040204020203" pitchFamily="34" charset="0"/>
                        </a:rPr>
                        <a:t>Postcode</a:t>
                      </a:r>
                    </a:p>
                  </a:txBody>
                  <a:tcPr>
                    <a:lnL>
                      <a:noFill/>
                    </a:lnL>
                    <a:lnR>
                      <a:noFill/>
                    </a:lnR>
                    <a:lnT w="12700" cmpd="sng">
                      <a:noFill/>
                    </a:lnT>
                    <a:lnB w="12700" cmpd="sng">
                      <a:noFill/>
                    </a:lnB>
                    <a:lnTlToBr w="12700" cmpd="sng">
                      <a:noFill/>
                      <a:prstDash val="solid"/>
                    </a:lnTlToBr>
                    <a:lnBlToTr w="12700" cmpd="sng">
                      <a:noFill/>
                      <a:prstDash val="solid"/>
                    </a:lnBlToTr>
                  </a:tcPr>
                </a:tc>
                <a:tc>
                  <a:txBody>
                    <a:bodyPr/>
                    <a:lstStyle/>
                    <a:p>
                      <a:endParaRPr lang="nl-NL" sz="1000" i="1" dirty="0">
                        <a:solidFill>
                          <a:schemeClr val="bg1">
                            <a:lumMod val="50000"/>
                          </a:schemeClr>
                        </a:solidFill>
                        <a:latin typeface="Tunga" panose="020B0502040204020203" pitchFamily="34" charset="0"/>
                        <a:cs typeface="Tunga" panose="020B0502040204020203" pitchFamily="34" charset="0"/>
                      </a:endParaRPr>
                    </a:p>
                  </a:txBody>
                  <a:tcPr>
                    <a:lnL>
                      <a:noFill/>
                    </a:lnL>
                    <a:lnR>
                      <a:noFill/>
                    </a:lnR>
                    <a:lnT w="12700" cmpd="sng">
                      <a:noFill/>
                    </a:lnT>
                    <a:lnB w="12700" cmpd="sng">
                      <a:noFill/>
                    </a:lnB>
                    <a:lnTlToBr w="12700" cmpd="sng">
                      <a:noFill/>
                      <a:prstDash val="solid"/>
                    </a:lnTlToBr>
                    <a:lnBlToTr w="12700" cmpd="sng">
                      <a:noFill/>
                      <a:prstDash val="solid"/>
                    </a:lnBlToTr>
                  </a:tcPr>
                </a:tc>
                <a:tc>
                  <a:txBody>
                    <a:bodyPr/>
                    <a:lstStyle/>
                    <a:p>
                      <a:endParaRPr lang="nl-NL" sz="1000" i="1" dirty="0">
                        <a:solidFill>
                          <a:schemeClr val="bg1">
                            <a:lumMod val="50000"/>
                          </a:schemeClr>
                        </a:solidFill>
                        <a:latin typeface="Tunga" panose="020B0502040204020203" pitchFamily="34" charset="0"/>
                        <a:cs typeface="Tunga" panose="020B0502040204020203" pitchFamily="34" charset="0"/>
                      </a:endParaRPr>
                    </a:p>
                  </a:txBody>
                  <a:tcPr>
                    <a:lnL>
                      <a:noFill/>
                    </a:lnL>
                    <a:lnR>
                      <a:noFill/>
                    </a:lnR>
                    <a:lnT w="12700" cmpd="sng">
                      <a:noFill/>
                    </a:lnT>
                    <a:lnB w="12700" cmpd="sng">
                      <a:noFill/>
                    </a:lnB>
                    <a:lnTlToBr w="12700" cmpd="sng">
                      <a:noFill/>
                      <a:prstDash val="solid"/>
                    </a:lnTlToBr>
                    <a:lnBlToTr w="12700" cmpd="sng">
                      <a:noFill/>
                      <a:prstDash val="solid"/>
                    </a:lnBlToTr>
                  </a:tcPr>
                </a:tc>
                <a:tc>
                  <a:txBody>
                    <a:bodyPr/>
                    <a:lstStyle/>
                    <a:p>
                      <a:endParaRPr lang="nl-NL" sz="1000" i="1" dirty="0">
                        <a:solidFill>
                          <a:schemeClr val="bg1">
                            <a:lumMod val="50000"/>
                          </a:schemeClr>
                        </a:solidFill>
                        <a:latin typeface="Tunga" panose="020B0502040204020203" pitchFamily="34" charset="0"/>
                        <a:cs typeface="Tunga" panose="020B0502040204020203" pitchFamily="34" charset="0"/>
                      </a:endParaRPr>
                    </a:p>
                  </a:txBody>
                  <a:tcPr>
                    <a:lnL>
                      <a:noFill/>
                    </a:lnL>
                    <a:lnR>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10000"/>
                  </a:ext>
                </a:extLst>
              </a:tr>
              <a:tr h="290979">
                <a:tc>
                  <a:txBody>
                    <a:bodyPr/>
                    <a:lstStyle/>
                    <a:p>
                      <a:pPr algn="l" fontAlgn="ctr"/>
                      <a:r>
                        <a:rPr lang="nl-NL" sz="1000" b="0" i="0" u="none" strike="noStrike" dirty="0">
                          <a:solidFill>
                            <a:schemeClr val="tx1"/>
                          </a:solidFill>
                          <a:effectLst/>
                          <a:latin typeface="Tunga" panose="020B0502040204020203" pitchFamily="34" charset="0"/>
                          <a:cs typeface="Tunga" panose="020B0502040204020203" pitchFamily="34" charset="0"/>
                        </a:rPr>
                        <a:t>Alblasserdam</a:t>
                      </a:r>
                    </a:p>
                  </a:txBody>
                  <a:tcPr marL="0" marR="0" marT="0" marB="0">
                    <a:lnL>
                      <a:noFill/>
                    </a:lnL>
                    <a:lnR>
                      <a:noFill/>
                    </a:lnR>
                    <a:lnT w="12700" cmpd="sng">
                      <a:noFill/>
                    </a:lnT>
                    <a:lnB>
                      <a:noFill/>
                    </a:lnB>
                    <a:lnTlToBr w="12700" cmpd="sng">
                      <a:noFill/>
                      <a:prstDash val="solid"/>
                    </a:lnTlToBr>
                    <a:lnBlToTr w="12700" cmpd="sng">
                      <a:noFill/>
                      <a:prstDash val="solid"/>
                    </a:lnBlToTr>
                  </a:tcPr>
                </a:tc>
                <a:tc>
                  <a:txBody>
                    <a:bodyPr/>
                    <a:lstStyle/>
                    <a:p>
                      <a:pPr algn="l" fontAlgn="ctr"/>
                      <a:r>
                        <a:rPr lang="nl-NL" sz="1000" b="0" i="0" u="none" strike="noStrike" dirty="0">
                          <a:solidFill>
                            <a:schemeClr val="tx1"/>
                          </a:solidFill>
                          <a:effectLst/>
                          <a:latin typeface="Tunga" panose="020B0502040204020203" pitchFamily="34" charset="0"/>
                          <a:cs typeface="Tunga" panose="020B0502040204020203" pitchFamily="34" charset="0"/>
                        </a:rPr>
                        <a:t>Nederland</a:t>
                      </a:r>
                    </a:p>
                  </a:txBody>
                  <a:tcPr marL="0" marR="0" marT="0" marB="0">
                    <a:lnL>
                      <a:noFill/>
                    </a:lnL>
                    <a:lnR>
                      <a:noFill/>
                    </a:lnR>
                    <a:lnT w="12700" cmpd="sng">
                      <a:noFill/>
                    </a:lnT>
                    <a:lnB>
                      <a:noFill/>
                    </a:lnB>
                    <a:lnTlToBr w="12700" cmpd="sng">
                      <a:noFill/>
                      <a:prstDash val="solid"/>
                    </a:lnTlToBr>
                    <a:lnBlToTr w="12700" cmpd="sng">
                      <a:noFill/>
                      <a:prstDash val="solid"/>
                    </a:lnBlToTr>
                  </a:tcPr>
                </a:tc>
                <a:tc>
                  <a:txBody>
                    <a:bodyPr/>
                    <a:lstStyle/>
                    <a:p>
                      <a:pPr algn="l" fontAlgn="ctr"/>
                      <a:r>
                        <a:rPr lang="nl-NL" sz="1000" b="0" i="0" u="none" strike="noStrike" dirty="0">
                          <a:solidFill>
                            <a:schemeClr val="tx1"/>
                          </a:solidFill>
                          <a:effectLst/>
                          <a:latin typeface="Tunga" panose="020B0502040204020203" pitchFamily="34" charset="0"/>
                          <a:cs typeface="Tunga" panose="020B0502040204020203" pitchFamily="34" charset="0"/>
                        </a:rPr>
                        <a:t>Container Transferium Alblasserdam</a:t>
                      </a:r>
                    </a:p>
                  </a:txBody>
                  <a:tcPr marL="0" marR="0" marT="0" marB="0">
                    <a:lnL>
                      <a:noFill/>
                    </a:lnL>
                    <a:lnR>
                      <a:noFill/>
                    </a:lnR>
                    <a:lnT w="12700" cmpd="sng">
                      <a:noFill/>
                    </a:lnT>
                    <a:lnB>
                      <a:noFill/>
                    </a:lnB>
                    <a:lnTlToBr w="12700" cmpd="sng">
                      <a:noFill/>
                      <a:prstDash val="solid"/>
                    </a:lnTlToBr>
                    <a:lnBlToTr w="12700" cmpd="sng">
                      <a:noFill/>
                      <a:prstDash val="solid"/>
                    </a:lnBlToTr>
                  </a:tcPr>
                </a:tc>
                <a:tc>
                  <a:txBody>
                    <a:bodyPr/>
                    <a:lstStyle/>
                    <a:p>
                      <a:pPr algn="l" fontAlgn="b"/>
                      <a:r>
                        <a:rPr lang="nl-NL" sz="1000" b="0" i="0" u="none" strike="noStrike" dirty="0">
                          <a:solidFill>
                            <a:schemeClr val="tx1"/>
                          </a:solidFill>
                          <a:effectLst/>
                          <a:latin typeface="Tunga" panose="020B0502040204020203" pitchFamily="34" charset="0"/>
                          <a:cs typeface="Tunga" panose="020B0502040204020203" pitchFamily="34" charset="0"/>
                        </a:rPr>
                        <a:t>BCTN</a:t>
                      </a:r>
                    </a:p>
                  </a:txBody>
                  <a:tcPr marL="0" marR="0" marT="0" marB="0">
                    <a:lnL>
                      <a:noFill/>
                    </a:lnL>
                    <a:lnR>
                      <a:noFill/>
                    </a:lnR>
                    <a:lnT w="12700" cmpd="sng">
                      <a:noFill/>
                    </a:lnT>
                    <a:lnB>
                      <a:noFill/>
                    </a:lnB>
                    <a:lnTlToBr w="12700" cmpd="sng">
                      <a:noFill/>
                      <a:prstDash val="solid"/>
                    </a:lnTlToBr>
                    <a:lnBlToTr w="12700" cmpd="sng">
                      <a:noFill/>
                      <a:prstDash val="solid"/>
                    </a:lnBlToTr>
                  </a:tcPr>
                </a:tc>
                <a:tc>
                  <a:txBody>
                    <a:bodyPr/>
                    <a:lstStyle/>
                    <a:p>
                      <a:pPr algn="l" fontAlgn="b"/>
                      <a:r>
                        <a:rPr lang="nl-NL" sz="1000" b="0" i="0" u="none" strike="noStrike" dirty="0">
                          <a:solidFill>
                            <a:schemeClr val="tx1"/>
                          </a:solidFill>
                          <a:effectLst/>
                          <a:latin typeface="Tunga" panose="020B0502040204020203" pitchFamily="34" charset="0"/>
                          <a:cs typeface="Tunga" panose="020B0502040204020203" pitchFamily="34" charset="0"/>
                        </a:rPr>
                        <a:t>Barge </a:t>
                      </a:r>
                    </a:p>
                  </a:txBody>
                  <a:tcPr marL="0" marR="0" marT="0" marB="0">
                    <a:lnL>
                      <a:noFill/>
                    </a:lnL>
                    <a:lnR>
                      <a:noFill/>
                    </a:lnR>
                    <a:lnT w="12700" cmpd="sng">
                      <a:noFill/>
                    </a:lnT>
                    <a:lnB>
                      <a:noFill/>
                    </a:lnB>
                    <a:lnTlToBr w="12700" cmpd="sng">
                      <a:noFill/>
                      <a:prstDash val="solid"/>
                    </a:lnTlToBr>
                    <a:lnBlToTr w="12700" cmpd="sng">
                      <a:noFill/>
                      <a:prstDash val="solid"/>
                    </a:lnBlToTr>
                  </a:tcPr>
                </a:tc>
                <a:tc>
                  <a:txBody>
                    <a:bodyPr/>
                    <a:lstStyle/>
                    <a:p>
                      <a:pPr algn="l" fontAlgn="b"/>
                      <a:r>
                        <a:rPr lang="nl-NL" sz="1000" b="0" i="0" u="none" strike="noStrike" dirty="0">
                          <a:solidFill>
                            <a:schemeClr val="tx1"/>
                          </a:solidFill>
                          <a:effectLst/>
                          <a:latin typeface="Tunga" panose="020B0502040204020203" pitchFamily="34" charset="0"/>
                          <a:cs typeface="Tunga" panose="020B0502040204020203" pitchFamily="34" charset="0"/>
                        </a:rPr>
                        <a:t>afrit 22 Alblasserdam</a:t>
                      </a:r>
                    </a:p>
                  </a:txBody>
                  <a:tcPr marL="9525" marR="9525" marT="9525" marB="0">
                    <a:lnL>
                      <a:noFill/>
                    </a:lnL>
                    <a:lnR>
                      <a:noFill/>
                    </a:lnR>
                    <a:lnT w="12700" cmpd="sng">
                      <a:noFill/>
                    </a:lnT>
                    <a:lnB>
                      <a:noFill/>
                    </a:lnB>
                    <a:lnTlToBr w="12700" cmpd="sng">
                      <a:noFill/>
                      <a:prstDash val="solid"/>
                    </a:lnTlToBr>
                    <a:lnBlToTr w="12700" cmpd="sng">
                      <a:noFill/>
                      <a:prstDash val="solid"/>
                    </a:lnBlToTr>
                  </a:tcPr>
                </a:tc>
                <a:tc>
                  <a:txBody>
                    <a:bodyPr/>
                    <a:lstStyle/>
                    <a:p>
                      <a:pPr algn="l" fontAlgn="ctr"/>
                      <a:endParaRPr lang="nl-NL" sz="1000" b="0" i="0" u="none" strike="noStrike" dirty="0">
                        <a:solidFill>
                          <a:schemeClr val="tx1"/>
                        </a:solidFill>
                        <a:effectLst/>
                        <a:latin typeface="Tunga" panose="020B0502040204020203" pitchFamily="34" charset="0"/>
                        <a:cs typeface="Tunga" panose="020B0502040204020203" pitchFamily="34" charset="0"/>
                      </a:endParaRPr>
                    </a:p>
                  </a:txBody>
                  <a:tcPr marL="9525" marR="9525" marT="9525" marB="0">
                    <a:lnL>
                      <a:noFill/>
                    </a:lnL>
                    <a:lnR>
                      <a:noFill/>
                    </a:lnR>
                    <a:lnT w="12700" cmpd="sng">
                      <a:noFill/>
                    </a:lnT>
                    <a:lnB>
                      <a:noFill/>
                    </a:lnB>
                    <a:lnTlToBr w="12700" cmpd="sng">
                      <a:noFill/>
                      <a:prstDash val="solid"/>
                    </a:lnTlToBr>
                    <a:lnBlToTr w="12700" cmpd="sng">
                      <a:noFill/>
                      <a:prstDash val="solid"/>
                    </a:lnBlToTr>
                  </a:tcPr>
                </a:tc>
                <a:tc>
                  <a:txBody>
                    <a:bodyPr/>
                    <a:lstStyle/>
                    <a:p>
                      <a:pPr algn="l" fontAlgn="ctr"/>
                      <a:endParaRPr lang="nl-NL" sz="1000" b="0" i="0" u="none" strike="noStrike" dirty="0">
                        <a:solidFill>
                          <a:schemeClr val="tx1"/>
                        </a:solidFill>
                        <a:effectLst/>
                        <a:latin typeface="Tunga" panose="020B0502040204020203" pitchFamily="34" charset="0"/>
                        <a:cs typeface="Tunga" panose="020B0502040204020203" pitchFamily="34" charset="0"/>
                      </a:endParaRPr>
                    </a:p>
                  </a:txBody>
                  <a:tcPr marL="9525" marR="9525" marT="9525" marB="0">
                    <a:lnL>
                      <a:noFill/>
                    </a:lnL>
                    <a:lnR>
                      <a:noFill/>
                    </a:lnR>
                    <a:lnT w="12700" cmpd="sng">
                      <a:noFill/>
                    </a:lnT>
                    <a:lnB>
                      <a:noFill/>
                    </a:lnB>
                    <a:lnTlToBr w="12700" cmpd="sng">
                      <a:noFill/>
                      <a:prstDash val="solid"/>
                    </a:lnTlToBr>
                    <a:lnBlToTr w="12700" cmpd="sng">
                      <a:noFill/>
                      <a:prstDash val="solid"/>
                    </a:lnBlToTr>
                  </a:tcPr>
                </a:tc>
                <a:tc>
                  <a:txBody>
                    <a:bodyPr/>
                    <a:lstStyle/>
                    <a:p>
                      <a:endParaRPr lang="nl-NL" sz="1000">
                        <a:solidFill>
                          <a:schemeClr val="tx1"/>
                        </a:solidFill>
                        <a:latin typeface="Tunga" panose="020B0502040204020203" pitchFamily="34" charset="0"/>
                        <a:cs typeface="Tunga" panose="020B0502040204020203" pitchFamily="34" charset="0"/>
                      </a:endParaRPr>
                    </a:p>
                  </a:txBody>
                  <a:tcPr marL="9525" marR="9525" marT="9525" marB="0">
                    <a:lnL>
                      <a:noFill/>
                    </a:lnL>
                    <a:lnR>
                      <a:noFill/>
                    </a:lnR>
                    <a:lnT w="12700" cmpd="sng">
                      <a:noFill/>
                    </a:lnT>
                    <a:lnB>
                      <a:noFill/>
                    </a:lnB>
                    <a:lnTlToBr w="12700" cmpd="sng">
                      <a:noFill/>
                      <a:prstDash val="solid"/>
                    </a:lnTlToBr>
                    <a:lnBlToTr w="12700" cmpd="sng">
                      <a:noFill/>
                      <a:prstDash val="solid"/>
                    </a:lnBlToTr>
                  </a:tcPr>
                </a:tc>
                <a:tc>
                  <a:txBody>
                    <a:bodyPr/>
                    <a:lstStyle/>
                    <a:p>
                      <a:endParaRPr lang="nl-NL" sz="1000" i="0" dirty="0">
                        <a:solidFill>
                          <a:schemeClr val="tx1"/>
                        </a:solidFill>
                        <a:latin typeface="Tunga" panose="020B0502040204020203" pitchFamily="34" charset="0"/>
                        <a:cs typeface="Tunga" panose="020B0502040204020203" pitchFamily="34" charset="0"/>
                      </a:endParaRPr>
                    </a:p>
                  </a:txBody>
                  <a:tcPr>
                    <a:lnL>
                      <a:noFill/>
                    </a:lnL>
                    <a:lnR>
                      <a:noFill/>
                    </a:lnR>
                    <a:lnT w="12700" cmpd="sng">
                      <a:noFill/>
                    </a:lnT>
                    <a:lnB>
                      <a:noFill/>
                    </a:lnB>
                    <a:lnTlToBr w="12700" cmpd="sng">
                      <a:noFill/>
                      <a:prstDash val="solid"/>
                    </a:lnTlToBr>
                    <a:lnBlToTr w="12700" cmpd="sng">
                      <a:noFill/>
                      <a:prstDash val="solid"/>
                    </a:lnBlToTr>
                  </a:tcPr>
                </a:tc>
                <a:extLst>
                  <a:ext uri="{0D108BD9-81ED-4DB2-BD59-A6C34878D82A}">
                    <a16:rowId xmlns:a16="http://schemas.microsoft.com/office/drawing/2014/main" val="10001"/>
                  </a:ext>
                </a:extLst>
              </a:tr>
              <a:tr h="290979">
                <a:tc>
                  <a:txBody>
                    <a:bodyPr/>
                    <a:lstStyle/>
                    <a:p>
                      <a:pPr algn="l" fontAlgn="ctr"/>
                      <a:r>
                        <a:rPr lang="nl-NL" sz="1000" b="0" i="0" u="none" strike="noStrike" dirty="0">
                          <a:solidFill>
                            <a:schemeClr val="tx1"/>
                          </a:solidFill>
                          <a:effectLst/>
                          <a:latin typeface="Tunga" panose="020B0502040204020203" pitchFamily="34" charset="0"/>
                          <a:cs typeface="Tunga" panose="020B0502040204020203" pitchFamily="34" charset="0"/>
                        </a:rPr>
                        <a:t>Alphen aan den Rijn</a:t>
                      </a:r>
                    </a:p>
                  </a:txBody>
                  <a:tcPr marL="0" marR="0" marT="0" marB="0">
                    <a:lnL>
                      <a:noFill/>
                    </a:lnL>
                    <a:lnR>
                      <a:noFill/>
                    </a:lnR>
                    <a:lnT>
                      <a:noFill/>
                    </a:lnT>
                    <a:lnB>
                      <a:noFill/>
                    </a:lnB>
                    <a:lnTlToBr w="12700" cmpd="sng">
                      <a:noFill/>
                      <a:prstDash val="solid"/>
                    </a:lnTlToBr>
                    <a:lnBlToTr w="12700" cmpd="sng">
                      <a:noFill/>
                      <a:prstDash val="solid"/>
                    </a:lnBlToTr>
                  </a:tcPr>
                </a:tc>
                <a:tc>
                  <a:txBody>
                    <a:bodyPr/>
                    <a:lstStyle/>
                    <a:p>
                      <a:pPr algn="l" fontAlgn="ctr"/>
                      <a:r>
                        <a:rPr lang="nl-NL" sz="1000" b="0" i="0" u="none" strike="noStrike" dirty="0">
                          <a:solidFill>
                            <a:schemeClr val="tx1"/>
                          </a:solidFill>
                          <a:effectLst/>
                          <a:latin typeface="Tunga" panose="020B0502040204020203" pitchFamily="34" charset="0"/>
                          <a:cs typeface="Tunga" panose="020B0502040204020203" pitchFamily="34" charset="0"/>
                        </a:rPr>
                        <a:t>Nederland</a:t>
                      </a:r>
                    </a:p>
                  </a:txBody>
                  <a:tcPr marL="0" marR="0" marT="0" marB="0">
                    <a:lnL>
                      <a:noFill/>
                    </a:lnL>
                    <a:lnR>
                      <a:noFill/>
                    </a:lnR>
                    <a:lnT>
                      <a:noFill/>
                    </a:lnT>
                    <a:lnB>
                      <a:noFill/>
                    </a:lnB>
                    <a:lnTlToBr w="12700" cmpd="sng">
                      <a:noFill/>
                      <a:prstDash val="solid"/>
                    </a:lnTlToBr>
                    <a:lnBlToTr w="12700" cmpd="sng">
                      <a:noFill/>
                      <a:prstDash val="solid"/>
                    </a:lnBlToTr>
                  </a:tcPr>
                </a:tc>
                <a:tc>
                  <a:txBody>
                    <a:bodyPr/>
                    <a:lstStyle/>
                    <a:p>
                      <a:pPr algn="l" fontAlgn="ctr"/>
                      <a:r>
                        <a:rPr lang="nl-NL" sz="1000" b="0" i="0" u="none" strike="noStrike" dirty="0">
                          <a:solidFill>
                            <a:schemeClr val="tx1"/>
                          </a:solidFill>
                          <a:effectLst/>
                          <a:latin typeface="Tunga" panose="020B0502040204020203" pitchFamily="34" charset="0"/>
                          <a:cs typeface="Tunga" panose="020B0502040204020203" pitchFamily="34" charset="0"/>
                        </a:rPr>
                        <a:t>Overslag Terminal Alphen (OTA), </a:t>
                      </a:r>
                      <a:r>
                        <a:rPr lang="nl-NL" sz="1000" b="0" i="0" u="none" strike="noStrike" dirty="0" err="1">
                          <a:solidFill>
                            <a:schemeClr val="tx1"/>
                          </a:solidFill>
                          <a:effectLst/>
                          <a:latin typeface="Tunga" panose="020B0502040204020203" pitchFamily="34" charset="0"/>
                          <a:cs typeface="Tunga" panose="020B0502040204020203" pitchFamily="34" charset="0"/>
                        </a:rPr>
                        <a:t>Alpherium</a:t>
                      </a:r>
                      <a:endParaRPr lang="nl-NL" sz="1000" b="0" i="0" u="none" strike="noStrike" dirty="0">
                        <a:solidFill>
                          <a:schemeClr val="tx1"/>
                        </a:solidFill>
                        <a:effectLst/>
                        <a:latin typeface="Tunga" panose="020B0502040204020203" pitchFamily="34" charset="0"/>
                        <a:cs typeface="Tunga" panose="020B0502040204020203" pitchFamily="34" charset="0"/>
                      </a:endParaRPr>
                    </a:p>
                  </a:txBody>
                  <a:tcPr marL="0" marR="0" marT="0" marB="0">
                    <a:lnL>
                      <a:noFill/>
                    </a:lnL>
                    <a:lnR>
                      <a:noFill/>
                    </a:lnR>
                    <a:lnT>
                      <a:noFill/>
                    </a:lnT>
                    <a:lnB>
                      <a:noFill/>
                    </a:lnB>
                    <a:lnTlToBr w="12700" cmpd="sng">
                      <a:noFill/>
                      <a:prstDash val="solid"/>
                    </a:lnTlToBr>
                    <a:lnBlToTr w="12700" cmpd="sng">
                      <a:noFill/>
                      <a:prstDash val="solid"/>
                    </a:lnBlToTr>
                  </a:tcPr>
                </a:tc>
                <a:tc>
                  <a:txBody>
                    <a:bodyPr/>
                    <a:lstStyle/>
                    <a:p>
                      <a:pPr algn="l" fontAlgn="ctr"/>
                      <a:r>
                        <a:rPr lang="nl-NL" sz="1000" b="0" i="0" u="none" strike="noStrike" dirty="0">
                          <a:solidFill>
                            <a:schemeClr val="tx1"/>
                          </a:solidFill>
                          <a:effectLst/>
                          <a:latin typeface="Tunga" panose="020B0502040204020203" pitchFamily="34" charset="0"/>
                          <a:cs typeface="Tunga" panose="020B0502040204020203" pitchFamily="34" charset="0"/>
                        </a:rPr>
                        <a:t>Van Uden Group</a:t>
                      </a:r>
                    </a:p>
                  </a:txBody>
                  <a:tcPr marL="0" marR="0" marT="0" marB="0">
                    <a:lnL>
                      <a:noFill/>
                    </a:lnL>
                    <a:lnR>
                      <a:noFill/>
                    </a:lnR>
                    <a:lnT>
                      <a:noFill/>
                    </a:lnT>
                    <a:lnB>
                      <a:noFill/>
                    </a:lnB>
                    <a:lnTlToBr w="12700" cmpd="sng">
                      <a:noFill/>
                      <a:prstDash val="solid"/>
                    </a:lnTlToBr>
                    <a:lnBlToTr w="12700" cmpd="sng">
                      <a:noFill/>
                      <a:prstDash val="solid"/>
                    </a:lnBlToTr>
                  </a:tcPr>
                </a:tc>
                <a:tc>
                  <a:txBody>
                    <a:bodyPr/>
                    <a:lstStyle/>
                    <a:p>
                      <a:pPr algn="l" fontAlgn="b"/>
                      <a:r>
                        <a:rPr lang="nl-NL" sz="1000" b="0" i="0" u="none" strike="noStrike" dirty="0">
                          <a:solidFill>
                            <a:schemeClr val="tx1"/>
                          </a:solidFill>
                          <a:effectLst/>
                          <a:latin typeface="Tunga" panose="020B0502040204020203" pitchFamily="34" charset="0"/>
                          <a:cs typeface="Tunga" panose="020B0502040204020203" pitchFamily="34" charset="0"/>
                        </a:rPr>
                        <a:t>Barge</a:t>
                      </a:r>
                    </a:p>
                  </a:txBody>
                  <a:tcPr marL="0" marR="0" marT="0" marB="0">
                    <a:lnL>
                      <a:noFill/>
                    </a:lnL>
                    <a:lnR>
                      <a:noFill/>
                    </a:lnR>
                    <a:lnT>
                      <a:noFill/>
                    </a:lnT>
                    <a:lnB>
                      <a:noFill/>
                    </a:lnB>
                    <a:lnTlToBr w="12700" cmpd="sng">
                      <a:noFill/>
                      <a:prstDash val="solid"/>
                    </a:lnTlToBr>
                    <a:lnBlToTr w="12700" cmpd="sng">
                      <a:noFill/>
                      <a:prstDash val="solid"/>
                    </a:lnBlToTr>
                  </a:tcPr>
                </a:tc>
                <a:tc>
                  <a:txBody>
                    <a:bodyPr/>
                    <a:lstStyle/>
                    <a:p>
                      <a:pPr algn="l" fontAlgn="ctr"/>
                      <a:r>
                        <a:rPr lang="nl-NL" sz="1000" b="0" i="0" u="none" strike="noStrike" dirty="0" err="1">
                          <a:solidFill>
                            <a:schemeClr val="tx1"/>
                          </a:solidFill>
                          <a:effectLst/>
                          <a:latin typeface="Tunga" panose="020B0502040204020203" pitchFamily="34" charset="0"/>
                          <a:cs typeface="Tunga" panose="020B0502040204020203" pitchFamily="34" charset="0"/>
                        </a:rPr>
                        <a:t>Boskoopseweg</a:t>
                      </a:r>
                      <a:r>
                        <a:rPr lang="nl-NL" sz="1000" b="0" i="0" u="none" strike="noStrike" dirty="0">
                          <a:solidFill>
                            <a:schemeClr val="tx1"/>
                          </a:solidFill>
                          <a:effectLst/>
                          <a:latin typeface="Tunga" panose="020B0502040204020203" pitchFamily="34" charset="0"/>
                          <a:cs typeface="Tunga" panose="020B0502040204020203" pitchFamily="34" charset="0"/>
                        </a:rPr>
                        <a:t> 14</a:t>
                      </a:r>
                    </a:p>
                  </a:txBody>
                  <a:tcPr marL="9525" marR="9525" marT="9525" marB="0">
                    <a:lnL>
                      <a:noFill/>
                    </a:lnL>
                    <a:lnR>
                      <a:noFill/>
                    </a:lnR>
                    <a:lnT>
                      <a:noFill/>
                    </a:lnT>
                    <a:lnB>
                      <a:noFill/>
                    </a:lnB>
                    <a:lnTlToBr w="12700" cmpd="sng">
                      <a:noFill/>
                      <a:prstDash val="solid"/>
                    </a:lnTlToBr>
                    <a:lnBlToTr w="12700" cmpd="sng">
                      <a:noFill/>
                      <a:prstDash val="solid"/>
                    </a:lnBlToTr>
                  </a:tcPr>
                </a:tc>
                <a:tc>
                  <a:txBody>
                    <a:bodyPr/>
                    <a:lstStyle/>
                    <a:p>
                      <a:pPr algn="l" fontAlgn="ctr"/>
                      <a:r>
                        <a:rPr lang="nl-NL" sz="1000" b="0" i="0" u="none" strike="noStrike">
                          <a:solidFill>
                            <a:schemeClr val="tx1"/>
                          </a:solidFill>
                          <a:effectLst/>
                          <a:latin typeface="Tunga" panose="020B0502040204020203" pitchFamily="34" charset="0"/>
                          <a:cs typeface="Tunga" panose="020B0502040204020203" pitchFamily="34" charset="0"/>
                        </a:rPr>
                        <a:t>2407 AC</a:t>
                      </a:r>
                    </a:p>
                  </a:txBody>
                  <a:tcPr marL="9525" marR="9525" marT="9525" marB="0">
                    <a:lnL>
                      <a:noFill/>
                    </a:lnL>
                    <a:lnR>
                      <a:noFill/>
                    </a:lnR>
                    <a:lnT>
                      <a:noFill/>
                    </a:lnT>
                    <a:lnB>
                      <a:noFill/>
                    </a:lnB>
                    <a:lnTlToBr w="12700" cmpd="sng">
                      <a:noFill/>
                      <a:prstDash val="solid"/>
                    </a:lnTlToBr>
                    <a:lnBlToTr w="12700" cmpd="sng">
                      <a:noFill/>
                      <a:prstDash val="solid"/>
                    </a:lnBlToTr>
                  </a:tcPr>
                </a:tc>
                <a:tc>
                  <a:txBody>
                    <a:bodyPr/>
                    <a:lstStyle/>
                    <a:p>
                      <a:pPr algn="l" fontAlgn="t"/>
                      <a:endParaRPr lang="nl-NL" sz="1000" b="0" i="0" u="none" strike="noStrike" dirty="0">
                        <a:solidFill>
                          <a:schemeClr val="tx1"/>
                        </a:solidFill>
                        <a:effectLst/>
                        <a:latin typeface="Tunga" panose="020B0502040204020203" pitchFamily="34" charset="0"/>
                        <a:cs typeface="Tunga" panose="020B0502040204020203" pitchFamily="34" charset="0"/>
                      </a:endParaRPr>
                    </a:p>
                  </a:txBody>
                  <a:tcPr marL="9525" marR="9525" marT="9525" marB="0">
                    <a:lnL>
                      <a:noFill/>
                    </a:lnL>
                    <a:lnR>
                      <a:noFill/>
                    </a:lnR>
                    <a:lnT>
                      <a:noFill/>
                    </a:lnT>
                    <a:lnB>
                      <a:noFill/>
                    </a:lnB>
                    <a:lnTlToBr w="12700" cmpd="sng">
                      <a:noFill/>
                      <a:prstDash val="solid"/>
                    </a:lnTlToBr>
                    <a:lnBlToTr w="12700" cmpd="sng">
                      <a:noFill/>
                      <a:prstDash val="solid"/>
                    </a:lnBlToTr>
                  </a:tcPr>
                </a:tc>
                <a:tc>
                  <a:txBody>
                    <a:bodyPr/>
                    <a:lstStyle/>
                    <a:p>
                      <a:endParaRPr lang="nl-NL" sz="1000">
                        <a:solidFill>
                          <a:schemeClr val="tx1"/>
                        </a:solidFill>
                        <a:latin typeface="Tunga" panose="020B0502040204020203" pitchFamily="34" charset="0"/>
                        <a:cs typeface="Tunga" panose="020B0502040204020203" pitchFamily="34" charset="0"/>
                      </a:endParaRPr>
                    </a:p>
                  </a:txBody>
                  <a:tcPr marL="9525" marR="9525" marT="9525" marB="0">
                    <a:lnL>
                      <a:noFill/>
                    </a:lnL>
                    <a:lnR>
                      <a:noFill/>
                    </a:lnR>
                    <a:lnT>
                      <a:noFill/>
                    </a:lnT>
                    <a:lnB>
                      <a:noFill/>
                    </a:lnB>
                    <a:lnTlToBr w="12700" cmpd="sng">
                      <a:noFill/>
                      <a:prstDash val="solid"/>
                    </a:lnTlToBr>
                    <a:lnBlToTr w="12700" cmpd="sng">
                      <a:noFill/>
                      <a:prstDash val="solid"/>
                    </a:lnBlToTr>
                  </a:tcPr>
                </a:tc>
                <a:tc>
                  <a:txBody>
                    <a:bodyPr/>
                    <a:lstStyle/>
                    <a:p>
                      <a:endParaRPr lang="nl-NL" sz="1000" i="0" dirty="0">
                        <a:solidFill>
                          <a:schemeClr val="tx1"/>
                        </a:solidFill>
                        <a:latin typeface="Tunga" panose="020B0502040204020203" pitchFamily="34" charset="0"/>
                        <a:cs typeface="Tunga" panose="020B0502040204020203" pitchFamily="34" charset="0"/>
                      </a:endParaRPr>
                    </a:p>
                  </a:txBody>
                  <a:tcPr>
                    <a:lnL>
                      <a:noFill/>
                    </a:lnL>
                    <a:lnR>
                      <a:noFill/>
                    </a:lnR>
                    <a:lnT>
                      <a:noFill/>
                    </a:lnT>
                    <a:lnB>
                      <a:noFill/>
                    </a:lnB>
                    <a:lnTlToBr w="12700" cmpd="sng">
                      <a:noFill/>
                      <a:prstDash val="solid"/>
                    </a:lnTlToBr>
                    <a:lnBlToTr w="12700" cmpd="sng">
                      <a:noFill/>
                      <a:prstDash val="solid"/>
                    </a:lnBlToTr>
                  </a:tcPr>
                </a:tc>
                <a:extLst>
                  <a:ext uri="{0D108BD9-81ED-4DB2-BD59-A6C34878D82A}">
                    <a16:rowId xmlns:a16="http://schemas.microsoft.com/office/drawing/2014/main" val="10003"/>
                  </a:ext>
                </a:extLst>
              </a:tr>
              <a:tr h="290979">
                <a:tc>
                  <a:txBody>
                    <a:bodyPr/>
                    <a:lstStyle/>
                    <a:p>
                      <a:pPr algn="l" fontAlgn="ctr"/>
                      <a:r>
                        <a:rPr lang="nl-NL" sz="1000" b="0" i="0" u="none" strike="noStrike" dirty="0">
                          <a:solidFill>
                            <a:schemeClr val="tx1"/>
                          </a:solidFill>
                          <a:effectLst/>
                          <a:latin typeface="Tunga" panose="020B0502040204020203" pitchFamily="34" charset="0"/>
                          <a:cs typeface="Tunga" panose="020B0502040204020203" pitchFamily="34" charset="0"/>
                        </a:rPr>
                        <a:t>Amsterdam</a:t>
                      </a:r>
                    </a:p>
                  </a:txBody>
                  <a:tcPr marL="0" marR="0" marT="0" marB="0">
                    <a:lnL>
                      <a:noFill/>
                    </a:lnL>
                    <a:lnR>
                      <a:noFill/>
                    </a:lnR>
                    <a:lnT>
                      <a:noFill/>
                    </a:lnT>
                    <a:lnB>
                      <a:noFill/>
                    </a:lnB>
                    <a:lnTlToBr w="12700" cmpd="sng">
                      <a:noFill/>
                      <a:prstDash val="solid"/>
                    </a:lnTlToBr>
                    <a:lnBlToTr w="12700" cmpd="sng">
                      <a:noFill/>
                      <a:prstDash val="solid"/>
                    </a:lnBlToTr>
                  </a:tcPr>
                </a:tc>
                <a:tc>
                  <a:txBody>
                    <a:bodyPr/>
                    <a:lstStyle/>
                    <a:p>
                      <a:pPr algn="l" fontAlgn="ctr"/>
                      <a:r>
                        <a:rPr lang="nl-NL" sz="1000" b="0" i="0" u="none" strike="noStrike" dirty="0">
                          <a:solidFill>
                            <a:schemeClr val="tx1"/>
                          </a:solidFill>
                          <a:effectLst/>
                          <a:latin typeface="Tunga" panose="020B0502040204020203" pitchFamily="34" charset="0"/>
                          <a:cs typeface="Tunga" panose="020B0502040204020203" pitchFamily="34" charset="0"/>
                        </a:rPr>
                        <a:t>Nederland</a:t>
                      </a:r>
                    </a:p>
                  </a:txBody>
                  <a:tcPr marL="0" marR="0" marT="0" marB="0">
                    <a:lnL>
                      <a:noFill/>
                    </a:lnL>
                    <a:lnR>
                      <a:noFill/>
                    </a:lnR>
                    <a:lnT>
                      <a:noFill/>
                    </a:lnT>
                    <a:lnB>
                      <a:noFill/>
                    </a:lnB>
                    <a:lnTlToBr w="12700" cmpd="sng">
                      <a:noFill/>
                      <a:prstDash val="solid"/>
                    </a:lnTlToBr>
                    <a:lnBlToTr w="12700" cmpd="sng">
                      <a:noFill/>
                      <a:prstDash val="solid"/>
                    </a:lnBlToTr>
                  </a:tcPr>
                </a:tc>
                <a:tc>
                  <a:txBody>
                    <a:bodyPr/>
                    <a:lstStyle/>
                    <a:p>
                      <a:pPr algn="l" fontAlgn="ctr"/>
                      <a:r>
                        <a:rPr lang="nl-NL" sz="1000" b="0" i="0" u="none" strike="noStrike" dirty="0">
                          <a:solidFill>
                            <a:schemeClr val="tx1"/>
                          </a:solidFill>
                          <a:effectLst/>
                          <a:latin typeface="Tunga" panose="020B0502040204020203" pitchFamily="34" charset="0"/>
                          <a:cs typeface="Tunga" panose="020B0502040204020203" pitchFamily="34" charset="0"/>
                        </a:rPr>
                        <a:t>Container Terminal Amsterdam</a:t>
                      </a:r>
                    </a:p>
                  </a:txBody>
                  <a:tcPr marL="0" marR="0" marT="0" marB="0">
                    <a:lnL>
                      <a:noFill/>
                    </a:lnL>
                    <a:lnR>
                      <a:noFill/>
                    </a:lnR>
                    <a:lnT>
                      <a:noFill/>
                    </a:lnT>
                    <a:lnB>
                      <a:noFill/>
                    </a:lnB>
                    <a:lnTlToBr w="12700" cmpd="sng">
                      <a:noFill/>
                      <a:prstDash val="solid"/>
                    </a:lnTlToBr>
                    <a:lnBlToTr w="12700" cmpd="sng">
                      <a:noFill/>
                      <a:prstDash val="solid"/>
                    </a:lnBlToTr>
                  </a:tcPr>
                </a:tc>
                <a:tc>
                  <a:txBody>
                    <a:bodyPr/>
                    <a:lstStyle/>
                    <a:p>
                      <a:pPr algn="l" fontAlgn="ctr"/>
                      <a:r>
                        <a:rPr lang="nl-NL" sz="1000" b="0" i="0" u="none" strike="noStrike" dirty="0" err="1">
                          <a:solidFill>
                            <a:schemeClr val="tx1"/>
                          </a:solidFill>
                          <a:effectLst/>
                          <a:latin typeface="Tunga" panose="020B0502040204020203" pitchFamily="34" charset="0"/>
                          <a:cs typeface="Tunga" panose="020B0502040204020203" pitchFamily="34" charset="0"/>
                        </a:rPr>
                        <a:t>CTVrede</a:t>
                      </a:r>
                      <a:r>
                        <a:rPr lang="nl-NL" sz="1000" b="0" i="0" u="none" strike="noStrike" dirty="0">
                          <a:solidFill>
                            <a:schemeClr val="tx1"/>
                          </a:solidFill>
                          <a:effectLst/>
                          <a:latin typeface="Tunga" panose="020B0502040204020203" pitchFamily="34" charset="0"/>
                          <a:cs typeface="Tunga" panose="020B0502040204020203" pitchFamily="34" charset="0"/>
                        </a:rPr>
                        <a:t>-Steinweg BV</a:t>
                      </a:r>
                    </a:p>
                  </a:txBody>
                  <a:tcPr marL="0" marR="0" marT="0" marB="0">
                    <a:lnL>
                      <a:noFill/>
                    </a:lnL>
                    <a:lnR>
                      <a:noFill/>
                    </a:lnR>
                    <a:lnT>
                      <a:noFill/>
                    </a:lnT>
                    <a:lnB>
                      <a:noFill/>
                    </a:lnB>
                    <a:lnTlToBr w="12700" cmpd="sng">
                      <a:noFill/>
                      <a:prstDash val="solid"/>
                    </a:lnTlToBr>
                    <a:lnBlToTr w="12700" cmpd="sng">
                      <a:noFill/>
                      <a:prstDash val="solid"/>
                    </a:lnBlToTr>
                  </a:tcPr>
                </a:tc>
                <a:tc>
                  <a:txBody>
                    <a:bodyPr/>
                    <a:lstStyle/>
                    <a:p>
                      <a:pPr algn="l" fontAlgn="b"/>
                      <a:r>
                        <a:rPr lang="nl-NL" sz="1000" b="0" i="0" u="none" strike="noStrike" dirty="0">
                          <a:solidFill>
                            <a:schemeClr val="tx1"/>
                          </a:solidFill>
                          <a:effectLst/>
                          <a:latin typeface="Tunga" panose="020B0502040204020203" pitchFamily="34" charset="0"/>
                          <a:cs typeface="Tunga" panose="020B0502040204020203" pitchFamily="34" charset="0"/>
                        </a:rPr>
                        <a:t>Barge</a:t>
                      </a:r>
                    </a:p>
                  </a:txBody>
                  <a:tcPr marL="0" marR="0" marT="0" marB="0">
                    <a:lnL>
                      <a:noFill/>
                    </a:lnL>
                    <a:lnR>
                      <a:noFill/>
                    </a:lnR>
                    <a:lnT>
                      <a:noFill/>
                    </a:lnT>
                    <a:lnB>
                      <a:noFill/>
                    </a:lnB>
                    <a:lnTlToBr w="12700" cmpd="sng">
                      <a:noFill/>
                      <a:prstDash val="solid"/>
                    </a:lnTlToBr>
                    <a:lnBlToTr w="12700" cmpd="sng">
                      <a:noFill/>
                      <a:prstDash val="solid"/>
                    </a:lnBlToTr>
                  </a:tcPr>
                </a:tc>
                <a:tc>
                  <a:txBody>
                    <a:bodyPr/>
                    <a:lstStyle/>
                    <a:p>
                      <a:pPr algn="l" fontAlgn="ctr"/>
                      <a:r>
                        <a:rPr lang="nl-NL" sz="1000" b="0" i="0" u="none" strike="noStrike" dirty="0">
                          <a:solidFill>
                            <a:schemeClr val="tx1"/>
                          </a:solidFill>
                          <a:effectLst/>
                          <a:latin typeface="Tunga" panose="020B0502040204020203" pitchFamily="34" charset="0"/>
                          <a:cs typeface="Tunga" panose="020B0502040204020203" pitchFamily="34" charset="0"/>
                        </a:rPr>
                        <a:t>Corsicaweg 8</a:t>
                      </a:r>
                    </a:p>
                  </a:txBody>
                  <a:tcPr marL="9525" marR="9525" marT="9525" marB="0">
                    <a:lnL>
                      <a:noFill/>
                    </a:lnL>
                    <a:lnR>
                      <a:noFill/>
                    </a:lnR>
                    <a:lnT>
                      <a:noFill/>
                    </a:lnT>
                    <a:lnB>
                      <a:noFill/>
                    </a:lnB>
                    <a:lnTlToBr w="12700" cmpd="sng">
                      <a:noFill/>
                      <a:prstDash val="solid"/>
                    </a:lnTlToBr>
                    <a:lnBlToTr w="12700" cmpd="sng">
                      <a:noFill/>
                      <a:prstDash val="solid"/>
                    </a:lnBlToTr>
                  </a:tcPr>
                </a:tc>
                <a:tc>
                  <a:txBody>
                    <a:bodyPr/>
                    <a:lstStyle/>
                    <a:p>
                      <a:pPr algn="l" fontAlgn="ctr"/>
                      <a:r>
                        <a:rPr lang="nl-NL" sz="1000" b="0" i="0" u="none" strike="noStrike">
                          <a:solidFill>
                            <a:schemeClr val="tx1"/>
                          </a:solidFill>
                          <a:effectLst/>
                          <a:latin typeface="Tunga" panose="020B0502040204020203" pitchFamily="34" charset="0"/>
                          <a:cs typeface="Tunga" panose="020B0502040204020203" pitchFamily="34" charset="0"/>
                        </a:rPr>
                        <a:t>1044AB</a:t>
                      </a:r>
                    </a:p>
                  </a:txBody>
                  <a:tcPr marL="9525" marR="9525" marT="9525" marB="0">
                    <a:lnL>
                      <a:noFill/>
                    </a:lnL>
                    <a:lnR>
                      <a:noFill/>
                    </a:lnR>
                    <a:lnT>
                      <a:noFill/>
                    </a:lnT>
                    <a:lnB>
                      <a:noFill/>
                    </a:lnB>
                    <a:lnTlToBr w="12700" cmpd="sng">
                      <a:noFill/>
                      <a:prstDash val="solid"/>
                    </a:lnTlToBr>
                    <a:lnBlToTr w="12700" cmpd="sng">
                      <a:noFill/>
                      <a:prstDash val="solid"/>
                    </a:lnBlToTr>
                  </a:tcPr>
                </a:tc>
                <a:tc>
                  <a:txBody>
                    <a:bodyPr/>
                    <a:lstStyle/>
                    <a:p>
                      <a:pPr algn="l" fontAlgn="ctr"/>
                      <a:endParaRPr lang="nl-NL" sz="1000" b="0" i="0" u="none" strike="noStrike" dirty="0">
                        <a:solidFill>
                          <a:schemeClr val="tx1"/>
                        </a:solidFill>
                        <a:effectLst/>
                        <a:latin typeface="Tunga" panose="020B0502040204020203" pitchFamily="34" charset="0"/>
                        <a:cs typeface="Tunga" panose="020B0502040204020203" pitchFamily="34" charset="0"/>
                      </a:endParaRPr>
                    </a:p>
                  </a:txBody>
                  <a:tcPr marL="9525" marR="9525" marT="9525" marB="0">
                    <a:lnL>
                      <a:noFill/>
                    </a:lnL>
                    <a:lnR>
                      <a:noFill/>
                    </a:lnR>
                    <a:lnT>
                      <a:noFill/>
                    </a:lnT>
                    <a:lnB>
                      <a:noFill/>
                    </a:lnB>
                    <a:lnTlToBr w="12700" cmpd="sng">
                      <a:noFill/>
                      <a:prstDash val="solid"/>
                    </a:lnTlToBr>
                    <a:lnBlToTr w="12700" cmpd="sng">
                      <a:noFill/>
                      <a:prstDash val="solid"/>
                    </a:lnBlToTr>
                  </a:tcPr>
                </a:tc>
                <a:tc>
                  <a:txBody>
                    <a:bodyPr/>
                    <a:lstStyle/>
                    <a:p>
                      <a:endParaRPr lang="nl-NL" sz="1000">
                        <a:solidFill>
                          <a:schemeClr val="tx1"/>
                        </a:solidFill>
                        <a:latin typeface="Tunga" panose="020B0502040204020203" pitchFamily="34" charset="0"/>
                        <a:cs typeface="Tunga" panose="020B0502040204020203" pitchFamily="34" charset="0"/>
                      </a:endParaRPr>
                    </a:p>
                  </a:txBody>
                  <a:tcPr marL="9525" marR="9525" marT="9525" marB="0">
                    <a:lnL>
                      <a:noFill/>
                    </a:lnL>
                    <a:lnR>
                      <a:noFill/>
                    </a:lnR>
                    <a:lnT>
                      <a:noFill/>
                    </a:lnT>
                    <a:lnB>
                      <a:noFill/>
                    </a:lnB>
                    <a:lnTlToBr w="12700" cmpd="sng">
                      <a:noFill/>
                      <a:prstDash val="solid"/>
                    </a:lnTlToBr>
                    <a:lnBlToTr w="12700" cmpd="sng">
                      <a:noFill/>
                      <a:prstDash val="solid"/>
                    </a:lnBlToTr>
                  </a:tcPr>
                </a:tc>
                <a:tc>
                  <a:txBody>
                    <a:bodyPr/>
                    <a:lstStyle/>
                    <a:p>
                      <a:endParaRPr lang="nl-NL" sz="1000" i="0" dirty="0">
                        <a:solidFill>
                          <a:schemeClr val="tx1"/>
                        </a:solidFill>
                        <a:latin typeface="Tunga" panose="020B0502040204020203" pitchFamily="34" charset="0"/>
                        <a:cs typeface="Tunga" panose="020B0502040204020203" pitchFamily="34" charset="0"/>
                      </a:endParaRPr>
                    </a:p>
                  </a:txBody>
                  <a:tcPr>
                    <a:lnL>
                      <a:noFill/>
                    </a:lnL>
                    <a:lnR>
                      <a:noFill/>
                    </a:lnR>
                    <a:lnT>
                      <a:noFill/>
                    </a:lnT>
                    <a:lnB>
                      <a:noFill/>
                    </a:lnB>
                    <a:lnTlToBr w="12700" cmpd="sng">
                      <a:noFill/>
                      <a:prstDash val="solid"/>
                    </a:lnTlToBr>
                    <a:lnBlToTr w="12700" cmpd="sng">
                      <a:noFill/>
                      <a:prstDash val="solid"/>
                    </a:lnBlToTr>
                  </a:tcPr>
                </a:tc>
                <a:extLst>
                  <a:ext uri="{0D108BD9-81ED-4DB2-BD59-A6C34878D82A}">
                    <a16:rowId xmlns:a16="http://schemas.microsoft.com/office/drawing/2014/main" val="2210637815"/>
                  </a:ext>
                </a:extLst>
              </a:tr>
              <a:tr h="290979">
                <a:tc>
                  <a:txBody>
                    <a:bodyPr/>
                    <a:lstStyle/>
                    <a:p>
                      <a:pPr algn="l" fontAlgn="ctr"/>
                      <a:r>
                        <a:rPr lang="nl-NL" sz="1000" b="0" i="0" u="none" strike="noStrike" dirty="0">
                          <a:solidFill>
                            <a:schemeClr val="tx1"/>
                          </a:solidFill>
                          <a:effectLst/>
                          <a:latin typeface="Tunga" panose="020B0502040204020203" pitchFamily="34" charset="0"/>
                          <a:cs typeface="Tunga" panose="020B0502040204020203" pitchFamily="34" charset="0"/>
                        </a:rPr>
                        <a:t>Amsterdam</a:t>
                      </a:r>
                    </a:p>
                  </a:txBody>
                  <a:tcPr marL="0" marR="0" marT="0" marB="0">
                    <a:lnL>
                      <a:noFill/>
                    </a:lnL>
                    <a:lnR>
                      <a:noFill/>
                    </a:lnR>
                    <a:lnT>
                      <a:noFill/>
                    </a:lnT>
                    <a:lnB w="12700" cmpd="sng">
                      <a:noFill/>
                    </a:lnB>
                    <a:lnTlToBr w="12700" cmpd="sng">
                      <a:noFill/>
                      <a:prstDash val="solid"/>
                    </a:lnTlToBr>
                    <a:lnBlToTr w="12700" cmpd="sng">
                      <a:noFill/>
                      <a:prstDash val="solid"/>
                    </a:lnBlToTr>
                  </a:tcPr>
                </a:tc>
                <a:tc>
                  <a:txBody>
                    <a:bodyPr/>
                    <a:lstStyle/>
                    <a:p>
                      <a:pPr algn="l" fontAlgn="ctr"/>
                      <a:r>
                        <a:rPr lang="nl-NL" sz="1000" b="0" i="0" u="none" strike="noStrike">
                          <a:solidFill>
                            <a:schemeClr val="tx1"/>
                          </a:solidFill>
                          <a:effectLst/>
                          <a:latin typeface="Tunga" panose="020B0502040204020203" pitchFamily="34" charset="0"/>
                          <a:cs typeface="Tunga" panose="020B0502040204020203" pitchFamily="34" charset="0"/>
                        </a:rPr>
                        <a:t>Nederland</a:t>
                      </a:r>
                    </a:p>
                  </a:txBody>
                  <a:tcPr marL="0" marR="0" marT="0" marB="0">
                    <a:lnL>
                      <a:noFill/>
                    </a:lnL>
                    <a:lnR>
                      <a:noFill/>
                    </a:lnR>
                    <a:lnT>
                      <a:noFill/>
                    </a:lnT>
                    <a:lnB w="12700" cmpd="sng">
                      <a:noFill/>
                    </a:lnB>
                    <a:lnTlToBr w="12700" cmpd="sng">
                      <a:noFill/>
                      <a:prstDash val="solid"/>
                    </a:lnTlToBr>
                    <a:lnBlToTr w="12700" cmpd="sng">
                      <a:noFill/>
                      <a:prstDash val="solid"/>
                    </a:lnBlToTr>
                  </a:tcPr>
                </a:tc>
                <a:tc>
                  <a:txBody>
                    <a:bodyPr/>
                    <a:lstStyle/>
                    <a:p>
                      <a:pPr algn="l" fontAlgn="ctr"/>
                      <a:r>
                        <a:rPr lang="nl-NL" sz="1000" b="0" i="0" u="none" strike="noStrike" dirty="0">
                          <a:solidFill>
                            <a:schemeClr val="tx1"/>
                          </a:solidFill>
                          <a:effectLst/>
                          <a:latin typeface="Tunga" panose="020B0502040204020203" pitchFamily="34" charset="0"/>
                          <a:cs typeface="Tunga" panose="020B0502040204020203" pitchFamily="34" charset="0"/>
                        </a:rPr>
                        <a:t>Barge Company Amsterdam (BCA)</a:t>
                      </a:r>
                    </a:p>
                  </a:txBody>
                  <a:tcPr marL="0" marR="0" marT="0" marB="0">
                    <a:lnL>
                      <a:noFill/>
                    </a:lnL>
                    <a:lnR>
                      <a:noFill/>
                    </a:lnR>
                    <a:lnT>
                      <a:noFill/>
                    </a:lnT>
                    <a:lnB w="12700" cmpd="sng">
                      <a:noFill/>
                    </a:lnB>
                    <a:lnTlToBr w="12700" cmpd="sng">
                      <a:noFill/>
                      <a:prstDash val="solid"/>
                    </a:lnTlToBr>
                    <a:lnBlToTr w="12700" cmpd="sng">
                      <a:noFill/>
                      <a:prstDash val="solid"/>
                    </a:lnBlToTr>
                  </a:tcPr>
                </a:tc>
                <a:tc>
                  <a:txBody>
                    <a:bodyPr/>
                    <a:lstStyle/>
                    <a:p>
                      <a:pPr algn="l" fontAlgn="ctr"/>
                      <a:r>
                        <a:rPr lang="nl-NL" sz="1000" b="0" i="0" u="none" strike="noStrike" dirty="0">
                          <a:solidFill>
                            <a:schemeClr val="tx1"/>
                          </a:solidFill>
                          <a:effectLst/>
                          <a:latin typeface="Tunga" panose="020B0502040204020203" pitchFamily="34" charset="0"/>
                          <a:cs typeface="Tunga" panose="020B0502040204020203" pitchFamily="34" charset="0"/>
                        </a:rPr>
                        <a:t>Amsterdam Multipurpose Terminal</a:t>
                      </a:r>
                    </a:p>
                  </a:txBody>
                  <a:tcPr marL="0" marR="0" marT="0" marB="0">
                    <a:lnL>
                      <a:noFill/>
                    </a:lnL>
                    <a:lnR>
                      <a:noFill/>
                    </a:lnR>
                    <a:lnT>
                      <a:noFill/>
                    </a:lnT>
                    <a:lnB w="12700" cmpd="sng">
                      <a:noFill/>
                    </a:lnB>
                    <a:lnTlToBr w="12700" cmpd="sng">
                      <a:noFill/>
                      <a:prstDash val="solid"/>
                    </a:lnTlToBr>
                    <a:lnBlToTr w="12700" cmpd="sng">
                      <a:noFill/>
                      <a:prstDash val="solid"/>
                    </a:lnBlToTr>
                  </a:tcPr>
                </a:tc>
                <a:tc>
                  <a:txBody>
                    <a:bodyPr/>
                    <a:lstStyle/>
                    <a:p>
                      <a:pPr algn="l" fontAlgn="b"/>
                      <a:r>
                        <a:rPr lang="nl-NL" sz="1000" b="0" i="0" u="none" strike="noStrike" dirty="0">
                          <a:solidFill>
                            <a:schemeClr val="tx1"/>
                          </a:solidFill>
                          <a:effectLst/>
                          <a:latin typeface="Tunga" panose="020B0502040204020203" pitchFamily="34" charset="0"/>
                          <a:cs typeface="Tunga" panose="020B0502040204020203" pitchFamily="34" charset="0"/>
                        </a:rPr>
                        <a:t>Barge</a:t>
                      </a:r>
                    </a:p>
                  </a:txBody>
                  <a:tcPr marL="0" marR="0" marT="0" marB="0">
                    <a:lnL>
                      <a:noFill/>
                    </a:lnL>
                    <a:lnR>
                      <a:noFill/>
                    </a:lnR>
                    <a:lnT>
                      <a:noFill/>
                    </a:lnT>
                    <a:lnB w="12700" cmpd="sng">
                      <a:noFill/>
                    </a:lnB>
                    <a:lnTlToBr w="12700" cmpd="sng">
                      <a:noFill/>
                      <a:prstDash val="solid"/>
                    </a:lnTlToBr>
                    <a:lnBlToTr w="12700" cmpd="sng">
                      <a:noFill/>
                      <a:prstDash val="solid"/>
                    </a:lnBlToTr>
                  </a:tcPr>
                </a:tc>
                <a:tc>
                  <a:txBody>
                    <a:bodyPr/>
                    <a:lstStyle/>
                    <a:p>
                      <a:pPr algn="l" fontAlgn="ctr"/>
                      <a:r>
                        <a:rPr lang="nl-NL" sz="1000" b="0" i="0" u="none" strike="noStrike" dirty="0" err="1">
                          <a:solidFill>
                            <a:schemeClr val="tx1"/>
                          </a:solidFill>
                          <a:effectLst/>
                          <a:latin typeface="Tunga" panose="020B0502040204020203" pitchFamily="34" charset="0"/>
                          <a:cs typeface="Tunga" panose="020B0502040204020203" pitchFamily="34" charset="0"/>
                        </a:rPr>
                        <a:t>Ruijgoordweg</a:t>
                      </a:r>
                      <a:r>
                        <a:rPr lang="nl-NL" sz="1000" b="0" i="0" u="none" strike="noStrike" dirty="0">
                          <a:solidFill>
                            <a:schemeClr val="tx1"/>
                          </a:solidFill>
                          <a:effectLst/>
                          <a:latin typeface="Tunga" panose="020B0502040204020203" pitchFamily="34" charset="0"/>
                          <a:cs typeface="Tunga" panose="020B0502040204020203" pitchFamily="34" charset="0"/>
                        </a:rPr>
                        <a:t> 80</a:t>
                      </a:r>
                    </a:p>
                  </a:txBody>
                  <a:tcPr marL="9525" marR="9525" marT="9525" marB="0">
                    <a:lnL>
                      <a:noFill/>
                    </a:lnL>
                    <a:lnR>
                      <a:noFill/>
                    </a:lnR>
                    <a:lnT>
                      <a:noFill/>
                    </a:lnT>
                    <a:lnB w="12700" cmpd="sng">
                      <a:noFill/>
                    </a:lnB>
                    <a:lnTlToBr w="12700" cmpd="sng">
                      <a:noFill/>
                      <a:prstDash val="solid"/>
                    </a:lnTlToBr>
                    <a:lnBlToTr w="12700" cmpd="sng">
                      <a:noFill/>
                      <a:prstDash val="solid"/>
                    </a:lnBlToTr>
                  </a:tcPr>
                </a:tc>
                <a:tc>
                  <a:txBody>
                    <a:bodyPr/>
                    <a:lstStyle/>
                    <a:p>
                      <a:pPr algn="l" fontAlgn="ctr"/>
                      <a:r>
                        <a:rPr lang="nl-NL" sz="1000" b="0" i="0" u="none" strike="noStrike" dirty="0">
                          <a:solidFill>
                            <a:schemeClr val="tx1"/>
                          </a:solidFill>
                          <a:effectLst/>
                          <a:latin typeface="Tunga" panose="020B0502040204020203" pitchFamily="34" charset="0"/>
                          <a:cs typeface="Tunga" panose="020B0502040204020203" pitchFamily="34" charset="0"/>
                        </a:rPr>
                        <a:t>1047 HM</a:t>
                      </a:r>
                    </a:p>
                  </a:txBody>
                  <a:tcPr marL="9525" marR="9525" marT="9525" marB="0">
                    <a:lnL>
                      <a:noFill/>
                    </a:lnL>
                    <a:lnR>
                      <a:noFill/>
                    </a:lnR>
                    <a:lnT>
                      <a:noFill/>
                    </a:lnT>
                    <a:lnB w="12700" cmpd="sng">
                      <a:noFill/>
                    </a:lnB>
                    <a:lnTlToBr w="12700" cmpd="sng">
                      <a:noFill/>
                      <a:prstDash val="solid"/>
                    </a:lnTlToBr>
                    <a:lnBlToTr w="12700" cmpd="sng">
                      <a:noFill/>
                      <a:prstDash val="solid"/>
                    </a:lnBlToTr>
                  </a:tcPr>
                </a:tc>
                <a:tc>
                  <a:txBody>
                    <a:bodyPr/>
                    <a:lstStyle/>
                    <a:p>
                      <a:pPr algn="l" fontAlgn="ctr"/>
                      <a:endParaRPr lang="nl-NL" sz="1000" b="0" i="0" u="none" strike="noStrike" dirty="0">
                        <a:solidFill>
                          <a:schemeClr val="tx1"/>
                        </a:solidFill>
                        <a:effectLst/>
                        <a:latin typeface="Tunga" panose="020B0502040204020203" pitchFamily="34" charset="0"/>
                        <a:cs typeface="Tunga" panose="020B0502040204020203" pitchFamily="34" charset="0"/>
                      </a:endParaRPr>
                    </a:p>
                  </a:txBody>
                  <a:tcPr marL="9525" marR="9525" marT="9525" marB="0">
                    <a:lnL>
                      <a:noFill/>
                    </a:lnL>
                    <a:lnR>
                      <a:noFill/>
                    </a:lnR>
                    <a:lnT>
                      <a:noFill/>
                    </a:lnT>
                    <a:lnB w="12700" cmpd="sng">
                      <a:noFill/>
                    </a:lnB>
                    <a:lnTlToBr w="12700" cmpd="sng">
                      <a:noFill/>
                      <a:prstDash val="solid"/>
                    </a:lnTlToBr>
                    <a:lnBlToTr w="12700" cmpd="sng">
                      <a:noFill/>
                      <a:prstDash val="solid"/>
                    </a:lnBlToTr>
                  </a:tcPr>
                </a:tc>
                <a:tc>
                  <a:txBody>
                    <a:bodyPr/>
                    <a:lstStyle/>
                    <a:p>
                      <a:endParaRPr lang="nl-NL" sz="1000">
                        <a:solidFill>
                          <a:schemeClr val="tx1"/>
                        </a:solidFill>
                        <a:latin typeface="Tunga" panose="020B0502040204020203" pitchFamily="34" charset="0"/>
                        <a:cs typeface="Tunga" panose="020B0502040204020203" pitchFamily="34" charset="0"/>
                      </a:endParaRPr>
                    </a:p>
                  </a:txBody>
                  <a:tcPr marL="9525" marR="9525" marT="9525" marB="0">
                    <a:lnL>
                      <a:noFill/>
                    </a:lnL>
                    <a:lnR>
                      <a:noFill/>
                    </a:lnR>
                    <a:lnT>
                      <a:noFill/>
                    </a:lnT>
                    <a:lnB w="12700" cmpd="sng">
                      <a:noFill/>
                    </a:lnB>
                    <a:lnTlToBr w="12700" cmpd="sng">
                      <a:noFill/>
                      <a:prstDash val="solid"/>
                    </a:lnTlToBr>
                    <a:lnBlToTr w="12700" cmpd="sng">
                      <a:noFill/>
                      <a:prstDash val="solid"/>
                    </a:lnBlToTr>
                  </a:tcPr>
                </a:tc>
                <a:tc>
                  <a:txBody>
                    <a:bodyPr/>
                    <a:lstStyle/>
                    <a:p>
                      <a:endParaRPr lang="nl-NL" sz="1000" i="0" dirty="0">
                        <a:solidFill>
                          <a:schemeClr val="tx1"/>
                        </a:solidFill>
                        <a:latin typeface="Tunga" panose="020B0502040204020203" pitchFamily="34" charset="0"/>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290979">
                <a:tc>
                  <a:txBody>
                    <a:bodyPr/>
                    <a:lstStyle/>
                    <a:p>
                      <a:pPr algn="l" fontAlgn="ctr"/>
                      <a:r>
                        <a:rPr lang="nl-NL" sz="1000" b="0" i="0" u="none" strike="noStrike" dirty="0">
                          <a:solidFill>
                            <a:schemeClr val="tx1"/>
                          </a:solidFill>
                          <a:effectLst/>
                          <a:latin typeface="Tunga" panose="020B0502040204020203" pitchFamily="34" charset="0"/>
                          <a:cs typeface="Tunga" panose="020B0502040204020203" pitchFamily="34" charset="0"/>
                        </a:rPr>
                        <a:t>Bergen op Zoom</a:t>
                      </a:r>
                    </a:p>
                  </a:txBody>
                  <a:tcPr marL="0" marR="0" marT="0" marB="0">
                    <a:lnL>
                      <a:noFill/>
                    </a:lnL>
                    <a:lnR>
                      <a:noFill/>
                    </a:lnR>
                    <a:lnT>
                      <a:noFill/>
                    </a:lnT>
                    <a:lnB w="12700" cmpd="sng">
                      <a:noFill/>
                    </a:lnB>
                    <a:lnTlToBr w="12700" cmpd="sng">
                      <a:noFill/>
                      <a:prstDash val="solid"/>
                    </a:lnTlToBr>
                    <a:lnBlToTr w="12700" cmpd="sng">
                      <a:noFill/>
                      <a:prstDash val="solid"/>
                    </a:lnBlToTr>
                  </a:tcPr>
                </a:tc>
                <a:tc>
                  <a:txBody>
                    <a:bodyPr/>
                    <a:lstStyle/>
                    <a:p>
                      <a:pPr algn="l" fontAlgn="t"/>
                      <a:r>
                        <a:rPr lang="nl-NL" sz="1000" b="0" i="0" u="none" strike="noStrike">
                          <a:solidFill>
                            <a:schemeClr val="tx1"/>
                          </a:solidFill>
                          <a:effectLst/>
                          <a:latin typeface="Tunga" panose="020B0502040204020203" pitchFamily="34" charset="0"/>
                          <a:cs typeface="Tunga" panose="020B0502040204020203" pitchFamily="34" charset="0"/>
                        </a:rPr>
                        <a:t>Nederland</a:t>
                      </a:r>
                    </a:p>
                  </a:txBody>
                  <a:tcPr marL="0" marR="0" marT="0" marB="0">
                    <a:lnL>
                      <a:noFill/>
                    </a:lnL>
                    <a:lnR>
                      <a:noFill/>
                    </a:lnR>
                    <a:lnT>
                      <a:noFill/>
                    </a:lnT>
                    <a:lnB w="12700" cmpd="sng">
                      <a:noFill/>
                    </a:lnB>
                    <a:lnTlToBr w="12700" cmpd="sng">
                      <a:noFill/>
                      <a:prstDash val="solid"/>
                    </a:lnTlToBr>
                    <a:lnBlToTr w="12700" cmpd="sng">
                      <a:noFill/>
                      <a:prstDash val="solid"/>
                    </a:lnBlToTr>
                  </a:tcPr>
                </a:tc>
                <a:tc>
                  <a:txBody>
                    <a:bodyPr/>
                    <a:lstStyle/>
                    <a:p>
                      <a:pPr algn="l" fontAlgn="ctr"/>
                      <a:r>
                        <a:rPr lang="nl-NL" sz="1000" b="0" i="0" u="none" strike="noStrike" dirty="0" err="1">
                          <a:solidFill>
                            <a:schemeClr val="tx1"/>
                          </a:solidFill>
                          <a:effectLst/>
                          <a:latin typeface="Tunga" panose="020B0502040204020203" pitchFamily="34" charset="0"/>
                          <a:cs typeface="Tunga" panose="020B0502040204020203" pitchFamily="34" charset="0"/>
                        </a:rPr>
                        <a:t>Markiezaat</a:t>
                      </a:r>
                      <a:r>
                        <a:rPr lang="nl-NL" sz="1000" b="0" i="0" u="none" strike="noStrike" dirty="0">
                          <a:solidFill>
                            <a:schemeClr val="tx1"/>
                          </a:solidFill>
                          <a:effectLst/>
                          <a:latin typeface="Tunga" panose="020B0502040204020203" pitchFamily="34" charset="0"/>
                          <a:cs typeface="Tunga" panose="020B0502040204020203" pitchFamily="34" charset="0"/>
                        </a:rPr>
                        <a:t> Container Terminal (MCT)</a:t>
                      </a:r>
                    </a:p>
                  </a:txBody>
                  <a:tcPr marL="0" marR="0" marT="0" marB="0">
                    <a:lnL>
                      <a:noFill/>
                    </a:lnL>
                    <a:lnR>
                      <a:noFill/>
                    </a:lnR>
                    <a:lnT>
                      <a:noFill/>
                    </a:lnT>
                    <a:lnB w="12700" cmpd="sng">
                      <a:noFill/>
                    </a:lnB>
                    <a:lnTlToBr w="12700" cmpd="sng">
                      <a:noFill/>
                      <a:prstDash val="solid"/>
                    </a:lnTlToBr>
                    <a:lnBlToTr w="12700" cmpd="sng">
                      <a:noFill/>
                      <a:prstDash val="solid"/>
                    </a:lnBlToTr>
                  </a:tcPr>
                </a:tc>
                <a:tc>
                  <a:txBody>
                    <a:bodyPr/>
                    <a:lstStyle/>
                    <a:p>
                      <a:pPr algn="l" fontAlgn="t"/>
                      <a:r>
                        <a:rPr lang="nl-NL" sz="1000" b="0" i="0" u="none" strike="noStrike" dirty="0" err="1">
                          <a:solidFill>
                            <a:schemeClr val="tx1"/>
                          </a:solidFill>
                          <a:effectLst/>
                          <a:latin typeface="Tunga" panose="020B0502040204020203" pitchFamily="34" charset="0"/>
                          <a:cs typeface="Tunga" panose="020B0502040204020203" pitchFamily="34" charset="0"/>
                        </a:rPr>
                        <a:t>Mepavex</a:t>
                      </a:r>
                      <a:r>
                        <a:rPr lang="nl-NL" sz="1000" b="0" i="0" u="none" strike="noStrike" dirty="0">
                          <a:solidFill>
                            <a:schemeClr val="tx1"/>
                          </a:solidFill>
                          <a:effectLst/>
                          <a:latin typeface="Tunga" panose="020B0502040204020203" pitchFamily="34" charset="0"/>
                          <a:cs typeface="Tunga" panose="020B0502040204020203" pitchFamily="34" charset="0"/>
                        </a:rPr>
                        <a:t> (Meeus)</a:t>
                      </a:r>
                    </a:p>
                  </a:txBody>
                  <a:tcPr marL="0" marR="0" marT="0" marB="0">
                    <a:lnL>
                      <a:noFill/>
                    </a:lnL>
                    <a:lnR>
                      <a:noFill/>
                    </a:lnR>
                    <a:lnT>
                      <a:noFill/>
                    </a:lnT>
                    <a:lnB w="12700" cmpd="sng">
                      <a:noFill/>
                    </a:lnB>
                    <a:lnTlToBr w="12700" cmpd="sng">
                      <a:noFill/>
                      <a:prstDash val="solid"/>
                    </a:lnTlToBr>
                    <a:lnBlToTr w="12700" cmpd="sng">
                      <a:noFill/>
                      <a:prstDash val="solid"/>
                    </a:lnBlToTr>
                  </a:tcPr>
                </a:tc>
                <a:tc>
                  <a:txBody>
                    <a:bodyPr/>
                    <a:lstStyle/>
                    <a:p>
                      <a:pPr algn="l" fontAlgn="b"/>
                      <a:r>
                        <a:rPr lang="nl-NL" sz="1000" b="0" i="0" u="none" strike="noStrike" dirty="0">
                          <a:solidFill>
                            <a:schemeClr val="tx1"/>
                          </a:solidFill>
                          <a:effectLst/>
                          <a:latin typeface="Tunga" panose="020B0502040204020203" pitchFamily="34" charset="0"/>
                          <a:cs typeface="Tunga" panose="020B0502040204020203" pitchFamily="34" charset="0"/>
                        </a:rPr>
                        <a:t>Barge</a:t>
                      </a:r>
                    </a:p>
                  </a:txBody>
                  <a:tcPr marL="0" marR="0" marT="0" marB="0">
                    <a:lnL>
                      <a:noFill/>
                    </a:lnL>
                    <a:lnR>
                      <a:noFill/>
                    </a:lnR>
                    <a:lnT>
                      <a:noFill/>
                    </a:lnT>
                    <a:lnB w="12700" cmpd="sng">
                      <a:noFill/>
                    </a:lnB>
                    <a:lnTlToBr w="12700" cmpd="sng">
                      <a:noFill/>
                      <a:prstDash val="solid"/>
                    </a:lnTlToBr>
                    <a:lnBlToTr w="12700" cmpd="sng">
                      <a:noFill/>
                      <a:prstDash val="solid"/>
                    </a:lnBlToTr>
                  </a:tcPr>
                </a:tc>
                <a:tc>
                  <a:txBody>
                    <a:bodyPr/>
                    <a:lstStyle/>
                    <a:p>
                      <a:pPr algn="l" fontAlgn="t"/>
                      <a:r>
                        <a:rPr lang="nl-NL" sz="1000" b="0" i="0" u="none" strike="noStrike">
                          <a:solidFill>
                            <a:schemeClr val="tx1"/>
                          </a:solidFill>
                          <a:effectLst/>
                          <a:latin typeface="Tunga" panose="020B0502040204020203" pitchFamily="34" charset="0"/>
                          <a:cs typeface="Tunga" panose="020B0502040204020203" pitchFamily="34" charset="0"/>
                        </a:rPr>
                        <a:t>Blankenweg 11</a:t>
                      </a:r>
                    </a:p>
                  </a:txBody>
                  <a:tcPr marL="9525" marR="9525" marT="9525" marB="0">
                    <a:lnL>
                      <a:noFill/>
                    </a:lnL>
                    <a:lnR>
                      <a:noFill/>
                    </a:lnR>
                    <a:lnT>
                      <a:noFill/>
                    </a:lnT>
                    <a:lnB w="12700" cmpd="sng">
                      <a:noFill/>
                    </a:lnB>
                    <a:lnTlToBr w="12700" cmpd="sng">
                      <a:noFill/>
                      <a:prstDash val="solid"/>
                    </a:lnTlToBr>
                    <a:lnBlToTr w="12700" cmpd="sng">
                      <a:noFill/>
                      <a:prstDash val="solid"/>
                    </a:lnBlToTr>
                  </a:tcPr>
                </a:tc>
                <a:tc>
                  <a:txBody>
                    <a:bodyPr/>
                    <a:lstStyle/>
                    <a:p>
                      <a:pPr algn="l" fontAlgn="ctr"/>
                      <a:r>
                        <a:rPr lang="nl-NL" sz="1000" b="0" i="0" u="none" strike="noStrike" dirty="0">
                          <a:solidFill>
                            <a:schemeClr val="tx1"/>
                          </a:solidFill>
                          <a:effectLst/>
                          <a:latin typeface="Tunga" panose="020B0502040204020203" pitchFamily="34" charset="0"/>
                          <a:cs typeface="Tunga" panose="020B0502040204020203" pitchFamily="34" charset="0"/>
                        </a:rPr>
                        <a:t>4612 RC</a:t>
                      </a:r>
                    </a:p>
                  </a:txBody>
                  <a:tcPr marL="9525" marR="9525" marT="9525" marB="0">
                    <a:lnL>
                      <a:noFill/>
                    </a:lnL>
                    <a:lnR>
                      <a:noFill/>
                    </a:lnR>
                    <a:lnT>
                      <a:noFill/>
                    </a:lnT>
                    <a:lnB w="12700" cmpd="sng">
                      <a:noFill/>
                    </a:lnB>
                    <a:lnTlToBr w="12700" cmpd="sng">
                      <a:noFill/>
                      <a:prstDash val="solid"/>
                    </a:lnTlToBr>
                    <a:lnBlToTr w="12700" cmpd="sng">
                      <a:noFill/>
                      <a:prstDash val="solid"/>
                    </a:lnBlToTr>
                  </a:tcPr>
                </a:tc>
                <a:tc>
                  <a:txBody>
                    <a:bodyPr/>
                    <a:lstStyle/>
                    <a:p>
                      <a:pPr algn="l" fontAlgn="t"/>
                      <a:endParaRPr lang="nl-NL" sz="1000" b="0" i="0" u="none" strike="noStrike" dirty="0">
                        <a:solidFill>
                          <a:schemeClr val="tx1"/>
                        </a:solidFill>
                        <a:effectLst/>
                        <a:latin typeface="Tunga" panose="020B0502040204020203" pitchFamily="34" charset="0"/>
                        <a:cs typeface="Tunga" panose="020B0502040204020203" pitchFamily="34" charset="0"/>
                      </a:endParaRPr>
                    </a:p>
                  </a:txBody>
                  <a:tcPr marL="9525" marR="9525" marT="9525" marB="0">
                    <a:lnL>
                      <a:noFill/>
                    </a:lnL>
                    <a:lnR>
                      <a:noFill/>
                    </a:lnR>
                    <a:lnT>
                      <a:noFill/>
                    </a:lnT>
                    <a:lnB w="12700" cmpd="sng">
                      <a:noFill/>
                    </a:lnB>
                    <a:lnTlToBr w="12700" cmpd="sng">
                      <a:noFill/>
                      <a:prstDash val="solid"/>
                    </a:lnTlToBr>
                    <a:lnBlToTr w="12700" cmpd="sng">
                      <a:noFill/>
                      <a:prstDash val="solid"/>
                    </a:lnBlToTr>
                  </a:tcPr>
                </a:tc>
                <a:tc>
                  <a:txBody>
                    <a:bodyPr/>
                    <a:lstStyle/>
                    <a:p>
                      <a:endParaRPr lang="nl-NL" sz="1000">
                        <a:solidFill>
                          <a:schemeClr val="tx1"/>
                        </a:solidFill>
                        <a:latin typeface="Tunga" panose="020B0502040204020203" pitchFamily="34" charset="0"/>
                        <a:cs typeface="Tunga" panose="020B0502040204020203" pitchFamily="34" charset="0"/>
                      </a:endParaRPr>
                    </a:p>
                  </a:txBody>
                  <a:tcPr marL="9525" marR="9525" marT="9525" marB="0">
                    <a:lnL>
                      <a:noFill/>
                    </a:lnL>
                    <a:lnR>
                      <a:noFill/>
                    </a:lnR>
                    <a:lnT>
                      <a:noFill/>
                    </a:lnT>
                    <a:lnB w="12700" cmpd="sng">
                      <a:noFill/>
                    </a:lnB>
                    <a:lnTlToBr w="12700" cmpd="sng">
                      <a:noFill/>
                      <a:prstDash val="solid"/>
                    </a:lnTlToBr>
                    <a:lnBlToTr w="12700" cmpd="sng">
                      <a:noFill/>
                      <a:prstDash val="solid"/>
                    </a:lnBlToTr>
                  </a:tcPr>
                </a:tc>
                <a:tc>
                  <a:txBody>
                    <a:bodyPr/>
                    <a:lstStyle/>
                    <a:p>
                      <a:endParaRPr lang="nl-NL" sz="1000" i="0" dirty="0">
                        <a:solidFill>
                          <a:schemeClr val="tx1"/>
                        </a:solidFill>
                        <a:latin typeface="Tunga" panose="020B0502040204020203" pitchFamily="34" charset="0"/>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1490536927"/>
                  </a:ext>
                </a:extLst>
              </a:tr>
              <a:tr h="290979">
                <a:tc>
                  <a:txBody>
                    <a:bodyPr/>
                    <a:lstStyle/>
                    <a:p>
                      <a:pPr algn="l" fontAlgn="ctr"/>
                      <a:r>
                        <a:rPr lang="nl-NL" sz="1000" b="0" i="0" u="none" strike="noStrike" dirty="0">
                          <a:solidFill>
                            <a:schemeClr val="tx1"/>
                          </a:solidFill>
                          <a:effectLst/>
                          <a:latin typeface="Tunga" panose="020B0502040204020203" pitchFamily="34" charset="0"/>
                          <a:cs typeface="Tunga" panose="020B0502040204020203" pitchFamily="34" charset="0"/>
                        </a:rPr>
                        <a:t>Beverwijk</a:t>
                      </a:r>
                    </a:p>
                  </a:txBody>
                  <a:tcPr marL="0" marR="0" marT="0" marB="0">
                    <a:lnL>
                      <a:noFill/>
                    </a:lnL>
                    <a:lnR>
                      <a:noFill/>
                    </a:lnR>
                    <a:lnT>
                      <a:noFill/>
                    </a:lnT>
                    <a:lnB w="12700" cmpd="sng">
                      <a:noFill/>
                    </a:lnB>
                    <a:lnTlToBr w="12700" cmpd="sng">
                      <a:noFill/>
                      <a:prstDash val="solid"/>
                    </a:lnTlToBr>
                    <a:lnBlToTr w="12700" cmpd="sng">
                      <a:noFill/>
                      <a:prstDash val="solid"/>
                    </a:lnBlToTr>
                  </a:tcPr>
                </a:tc>
                <a:tc>
                  <a:txBody>
                    <a:bodyPr/>
                    <a:lstStyle/>
                    <a:p>
                      <a:pPr algn="l" fontAlgn="ctr"/>
                      <a:r>
                        <a:rPr lang="nl-NL" sz="1000" b="0" i="0" u="none" strike="noStrike">
                          <a:solidFill>
                            <a:schemeClr val="tx1"/>
                          </a:solidFill>
                          <a:effectLst/>
                          <a:latin typeface="Tunga" panose="020B0502040204020203" pitchFamily="34" charset="0"/>
                          <a:cs typeface="Tunga" panose="020B0502040204020203" pitchFamily="34" charset="0"/>
                        </a:rPr>
                        <a:t>Nederland</a:t>
                      </a:r>
                    </a:p>
                  </a:txBody>
                  <a:tcPr marL="0" marR="0" marT="0" marB="0">
                    <a:lnL>
                      <a:noFill/>
                    </a:lnL>
                    <a:lnR>
                      <a:noFill/>
                    </a:lnR>
                    <a:lnT>
                      <a:noFill/>
                    </a:lnT>
                    <a:lnB w="12700" cmpd="sng">
                      <a:noFill/>
                    </a:lnB>
                    <a:lnTlToBr w="12700" cmpd="sng">
                      <a:noFill/>
                      <a:prstDash val="solid"/>
                    </a:lnTlToBr>
                    <a:lnBlToTr w="12700" cmpd="sng">
                      <a:noFill/>
                      <a:prstDash val="solid"/>
                    </a:lnBlToTr>
                  </a:tcPr>
                </a:tc>
                <a:tc>
                  <a:txBody>
                    <a:bodyPr/>
                    <a:lstStyle/>
                    <a:p>
                      <a:pPr algn="l" fontAlgn="ctr"/>
                      <a:r>
                        <a:rPr lang="nl-NL" sz="1000" b="0" i="0" u="none" strike="noStrike" dirty="0">
                          <a:solidFill>
                            <a:schemeClr val="tx1"/>
                          </a:solidFill>
                          <a:effectLst/>
                          <a:latin typeface="Tunga" panose="020B0502040204020203" pitchFamily="34" charset="0"/>
                          <a:cs typeface="Tunga" panose="020B0502040204020203" pitchFamily="34" charset="0"/>
                        </a:rPr>
                        <a:t>Container Terminal Beverwijk (CTB)</a:t>
                      </a:r>
                    </a:p>
                  </a:txBody>
                  <a:tcPr marL="0" marR="0" marT="0" marB="0">
                    <a:lnL>
                      <a:noFill/>
                    </a:lnL>
                    <a:lnR>
                      <a:noFill/>
                    </a:lnR>
                    <a:lnT>
                      <a:noFill/>
                    </a:lnT>
                    <a:lnB w="12700" cmpd="sng">
                      <a:noFill/>
                    </a:lnB>
                    <a:lnTlToBr w="12700" cmpd="sng">
                      <a:noFill/>
                      <a:prstDash val="solid"/>
                    </a:lnTlToBr>
                    <a:lnBlToTr w="12700" cmpd="sng">
                      <a:noFill/>
                      <a:prstDash val="solid"/>
                    </a:lnBlToTr>
                  </a:tcPr>
                </a:tc>
                <a:tc>
                  <a:txBody>
                    <a:bodyPr/>
                    <a:lstStyle/>
                    <a:p>
                      <a:pPr algn="l" fontAlgn="b"/>
                      <a:r>
                        <a:rPr lang="nl-NL" sz="1000" b="0" i="0" u="none" strike="noStrike" dirty="0" err="1">
                          <a:solidFill>
                            <a:schemeClr val="tx1"/>
                          </a:solidFill>
                          <a:effectLst/>
                          <a:latin typeface="Tunga" panose="020B0502040204020203" pitchFamily="34" charset="0"/>
                          <a:cs typeface="Tunga" panose="020B0502040204020203" pitchFamily="34" charset="0"/>
                        </a:rPr>
                        <a:t>Schavemaker</a:t>
                      </a:r>
                      <a:r>
                        <a:rPr lang="nl-NL" sz="1000" b="0" i="0" u="none" strike="noStrike" dirty="0">
                          <a:solidFill>
                            <a:schemeClr val="tx1"/>
                          </a:solidFill>
                          <a:effectLst/>
                          <a:latin typeface="Tunga" panose="020B0502040204020203" pitchFamily="34" charset="0"/>
                          <a:cs typeface="Tunga" panose="020B0502040204020203" pitchFamily="34" charset="0"/>
                        </a:rPr>
                        <a:t> en </a:t>
                      </a:r>
                      <a:r>
                        <a:rPr lang="nl-NL" sz="1000" b="0" i="0" u="none" strike="noStrike" dirty="0" err="1">
                          <a:solidFill>
                            <a:schemeClr val="tx1"/>
                          </a:solidFill>
                          <a:effectLst/>
                          <a:latin typeface="Tunga" panose="020B0502040204020203" pitchFamily="34" charset="0"/>
                          <a:cs typeface="Tunga" panose="020B0502040204020203" pitchFamily="34" charset="0"/>
                        </a:rPr>
                        <a:t>Transko</a:t>
                      </a:r>
                      <a:endParaRPr lang="nl-NL" sz="1000" b="0" i="0" u="none" strike="noStrike" dirty="0">
                        <a:solidFill>
                          <a:schemeClr val="tx1"/>
                        </a:solidFill>
                        <a:effectLst/>
                        <a:latin typeface="Tunga" panose="020B0502040204020203" pitchFamily="34" charset="0"/>
                        <a:cs typeface="Tunga" panose="020B0502040204020203" pitchFamily="34" charset="0"/>
                      </a:endParaRPr>
                    </a:p>
                  </a:txBody>
                  <a:tcPr marL="0" marR="0" marT="0" marB="0">
                    <a:lnL>
                      <a:noFill/>
                    </a:lnL>
                    <a:lnR>
                      <a:noFill/>
                    </a:lnR>
                    <a:lnT>
                      <a:noFill/>
                    </a:lnT>
                    <a:lnB w="12700" cmpd="sng">
                      <a:noFill/>
                    </a:lnB>
                    <a:lnTlToBr w="12700" cmpd="sng">
                      <a:noFill/>
                      <a:prstDash val="solid"/>
                    </a:lnTlToBr>
                    <a:lnBlToTr w="12700" cmpd="sng">
                      <a:noFill/>
                      <a:prstDash val="solid"/>
                    </a:lnBlToTr>
                  </a:tcPr>
                </a:tc>
                <a:tc>
                  <a:txBody>
                    <a:bodyPr/>
                    <a:lstStyle/>
                    <a:p>
                      <a:pPr algn="l" fontAlgn="b"/>
                      <a:r>
                        <a:rPr lang="nl-NL" sz="1000" b="0" i="0" u="none" strike="noStrike" dirty="0">
                          <a:solidFill>
                            <a:schemeClr val="tx1"/>
                          </a:solidFill>
                          <a:effectLst/>
                          <a:latin typeface="Tunga" panose="020B0502040204020203" pitchFamily="34" charset="0"/>
                          <a:cs typeface="Tunga" panose="020B0502040204020203" pitchFamily="34" charset="0"/>
                        </a:rPr>
                        <a:t>Barge</a:t>
                      </a:r>
                    </a:p>
                  </a:txBody>
                  <a:tcPr marL="0" marR="0" marT="0" marB="0">
                    <a:lnL>
                      <a:noFill/>
                    </a:lnL>
                    <a:lnR>
                      <a:noFill/>
                    </a:lnR>
                    <a:lnT>
                      <a:noFill/>
                    </a:lnT>
                    <a:lnB w="12700" cmpd="sng">
                      <a:noFill/>
                    </a:lnB>
                    <a:lnTlToBr w="12700" cmpd="sng">
                      <a:noFill/>
                      <a:prstDash val="solid"/>
                    </a:lnTlToBr>
                    <a:lnBlToTr w="12700" cmpd="sng">
                      <a:noFill/>
                      <a:prstDash val="solid"/>
                    </a:lnBlToTr>
                  </a:tcPr>
                </a:tc>
                <a:tc>
                  <a:txBody>
                    <a:bodyPr/>
                    <a:lstStyle/>
                    <a:p>
                      <a:pPr algn="l" fontAlgn="ctr"/>
                      <a:r>
                        <a:rPr lang="nl-NL" sz="1000" b="0" i="0" u="none" strike="noStrike" dirty="0">
                          <a:solidFill>
                            <a:schemeClr val="tx1"/>
                          </a:solidFill>
                          <a:effectLst/>
                          <a:latin typeface="Tunga" panose="020B0502040204020203" pitchFamily="34" charset="0"/>
                          <a:cs typeface="Tunga" panose="020B0502040204020203" pitchFamily="34" charset="0"/>
                        </a:rPr>
                        <a:t>Zuiderkade 14-16, </a:t>
                      </a:r>
                    </a:p>
                  </a:txBody>
                  <a:tcPr marL="9525" marR="9525" marT="9525" marB="0">
                    <a:lnL>
                      <a:noFill/>
                    </a:lnL>
                    <a:lnR>
                      <a:noFill/>
                    </a:lnR>
                    <a:lnT>
                      <a:noFill/>
                    </a:lnT>
                    <a:lnB w="12700" cmpd="sng">
                      <a:noFill/>
                    </a:lnB>
                    <a:lnTlToBr w="12700" cmpd="sng">
                      <a:noFill/>
                      <a:prstDash val="solid"/>
                    </a:lnTlToBr>
                    <a:lnBlToTr w="12700" cmpd="sng">
                      <a:noFill/>
                      <a:prstDash val="solid"/>
                    </a:lnBlToTr>
                  </a:tcPr>
                </a:tc>
                <a:tc>
                  <a:txBody>
                    <a:bodyPr/>
                    <a:lstStyle/>
                    <a:p>
                      <a:pPr algn="l" fontAlgn="ctr"/>
                      <a:r>
                        <a:rPr lang="nl-NL" sz="1000" b="0" i="0" u="none" strike="noStrike" dirty="0">
                          <a:solidFill>
                            <a:schemeClr val="tx1"/>
                          </a:solidFill>
                          <a:effectLst/>
                          <a:latin typeface="Tunga" panose="020B0502040204020203" pitchFamily="34" charset="0"/>
                          <a:cs typeface="Tunga" panose="020B0502040204020203" pitchFamily="34" charset="0"/>
                        </a:rPr>
                        <a:t>1948 NG</a:t>
                      </a:r>
                    </a:p>
                  </a:txBody>
                  <a:tcPr marL="9525" marR="9525" marT="9525" marB="0">
                    <a:lnL>
                      <a:noFill/>
                    </a:lnL>
                    <a:lnR>
                      <a:noFill/>
                    </a:lnR>
                    <a:lnT>
                      <a:noFill/>
                    </a:lnT>
                    <a:lnB w="12700" cmpd="sng">
                      <a:noFill/>
                    </a:lnB>
                    <a:lnTlToBr w="12700" cmpd="sng">
                      <a:noFill/>
                      <a:prstDash val="solid"/>
                    </a:lnTlToBr>
                    <a:lnBlToTr w="12700" cmpd="sng">
                      <a:noFill/>
                      <a:prstDash val="solid"/>
                    </a:lnBlToTr>
                  </a:tcPr>
                </a:tc>
                <a:tc>
                  <a:txBody>
                    <a:bodyPr/>
                    <a:lstStyle/>
                    <a:p>
                      <a:pPr algn="l" fontAlgn="ctr"/>
                      <a:endParaRPr lang="nl-NL" sz="1000" b="0" i="0" u="none" strike="noStrike" dirty="0">
                        <a:solidFill>
                          <a:schemeClr val="tx1"/>
                        </a:solidFill>
                        <a:effectLst/>
                        <a:latin typeface="Tunga" panose="020B0502040204020203" pitchFamily="34" charset="0"/>
                        <a:cs typeface="Tunga" panose="020B0502040204020203" pitchFamily="34" charset="0"/>
                      </a:endParaRPr>
                    </a:p>
                  </a:txBody>
                  <a:tcPr marL="9525" marR="9525" marT="9525" marB="0">
                    <a:lnL>
                      <a:noFill/>
                    </a:lnL>
                    <a:lnR>
                      <a:noFill/>
                    </a:lnR>
                    <a:lnT>
                      <a:noFill/>
                    </a:lnT>
                    <a:lnB w="12700" cmpd="sng">
                      <a:noFill/>
                    </a:lnB>
                    <a:lnTlToBr w="12700" cmpd="sng">
                      <a:noFill/>
                      <a:prstDash val="solid"/>
                    </a:lnTlToBr>
                    <a:lnBlToTr w="12700" cmpd="sng">
                      <a:noFill/>
                      <a:prstDash val="solid"/>
                    </a:lnBlToTr>
                  </a:tcPr>
                </a:tc>
                <a:tc>
                  <a:txBody>
                    <a:bodyPr/>
                    <a:lstStyle/>
                    <a:p>
                      <a:endParaRPr lang="nl-NL" sz="1000">
                        <a:solidFill>
                          <a:schemeClr val="tx1"/>
                        </a:solidFill>
                        <a:latin typeface="Tunga" panose="020B0502040204020203" pitchFamily="34" charset="0"/>
                        <a:cs typeface="Tunga" panose="020B0502040204020203" pitchFamily="34" charset="0"/>
                      </a:endParaRPr>
                    </a:p>
                  </a:txBody>
                  <a:tcPr marL="9525" marR="9525" marT="9525" marB="0">
                    <a:lnL>
                      <a:noFill/>
                    </a:lnL>
                    <a:lnR>
                      <a:noFill/>
                    </a:lnR>
                    <a:lnT>
                      <a:noFill/>
                    </a:lnT>
                    <a:lnB w="12700" cmpd="sng">
                      <a:noFill/>
                    </a:lnB>
                    <a:lnTlToBr w="12700" cmpd="sng">
                      <a:noFill/>
                      <a:prstDash val="solid"/>
                    </a:lnTlToBr>
                    <a:lnBlToTr w="12700" cmpd="sng">
                      <a:noFill/>
                      <a:prstDash val="solid"/>
                    </a:lnBlToTr>
                  </a:tcPr>
                </a:tc>
                <a:tc>
                  <a:txBody>
                    <a:bodyPr/>
                    <a:lstStyle/>
                    <a:p>
                      <a:endParaRPr lang="nl-NL" sz="1000" i="0" dirty="0">
                        <a:solidFill>
                          <a:schemeClr val="tx1"/>
                        </a:solidFill>
                        <a:latin typeface="Tunga" panose="020B0502040204020203" pitchFamily="34" charset="0"/>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1520971172"/>
                  </a:ext>
                </a:extLst>
              </a:tr>
              <a:tr h="290979">
                <a:tc>
                  <a:txBody>
                    <a:bodyPr/>
                    <a:lstStyle/>
                    <a:p>
                      <a:pPr algn="l" fontAlgn="ctr"/>
                      <a:r>
                        <a:rPr lang="nl-NL" sz="1000" b="0" i="0" u="none" strike="noStrike" dirty="0">
                          <a:solidFill>
                            <a:schemeClr val="tx1"/>
                          </a:solidFill>
                          <a:effectLst/>
                          <a:latin typeface="Tunga" panose="020B0502040204020203" pitchFamily="34" charset="0"/>
                          <a:cs typeface="Tunga" panose="020B0502040204020203" pitchFamily="34" charset="0"/>
                        </a:rPr>
                        <a:t>Coevorden</a:t>
                      </a:r>
                    </a:p>
                  </a:txBody>
                  <a:tcPr marL="0" marR="0" marT="0" marB="0">
                    <a:lnL>
                      <a:noFill/>
                    </a:lnL>
                    <a:lnR>
                      <a:noFill/>
                    </a:lnR>
                    <a:lnT>
                      <a:noFill/>
                    </a:lnT>
                    <a:lnB w="12700" cmpd="sng">
                      <a:noFill/>
                    </a:lnB>
                    <a:lnTlToBr w="12700" cmpd="sng">
                      <a:noFill/>
                      <a:prstDash val="solid"/>
                    </a:lnTlToBr>
                    <a:lnBlToTr w="12700" cmpd="sng">
                      <a:noFill/>
                      <a:prstDash val="solid"/>
                    </a:lnBlToTr>
                  </a:tcPr>
                </a:tc>
                <a:tc>
                  <a:txBody>
                    <a:bodyPr/>
                    <a:lstStyle/>
                    <a:p>
                      <a:pPr algn="l" fontAlgn="ctr"/>
                      <a:r>
                        <a:rPr lang="nl-NL" sz="1000" b="0" i="0" u="none" strike="noStrike">
                          <a:solidFill>
                            <a:schemeClr val="tx1"/>
                          </a:solidFill>
                          <a:effectLst/>
                          <a:latin typeface="Tunga" panose="020B0502040204020203" pitchFamily="34" charset="0"/>
                          <a:cs typeface="Tunga" panose="020B0502040204020203" pitchFamily="34" charset="0"/>
                        </a:rPr>
                        <a:t>Nederland</a:t>
                      </a:r>
                    </a:p>
                  </a:txBody>
                  <a:tcPr marL="0" marR="0" marT="0" marB="0">
                    <a:lnL>
                      <a:noFill/>
                    </a:lnL>
                    <a:lnR>
                      <a:noFill/>
                    </a:lnR>
                    <a:lnT>
                      <a:noFill/>
                    </a:lnT>
                    <a:lnB w="12700" cmpd="sng">
                      <a:noFill/>
                    </a:lnB>
                    <a:lnTlToBr w="12700" cmpd="sng">
                      <a:noFill/>
                      <a:prstDash val="solid"/>
                    </a:lnTlToBr>
                    <a:lnBlToTr w="12700" cmpd="sng">
                      <a:noFill/>
                      <a:prstDash val="solid"/>
                    </a:lnBlToTr>
                  </a:tcPr>
                </a:tc>
                <a:tc>
                  <a:txBody>
                    <a:bodyPr/>
                    <a:lstStyle/>
                    <a:p>
                      <a:pPr algn="l" fontAlgn="ctr"/>
                      <a:r>
                        <a:rPr lang="nl-NL" sz="1000" b="0" i="0" u="none" strike="noStrike" dirty="0">
                          <a:solidFill>
                            <a:schemeClr val="tx1"/>
                          </a:solidFill>
                          <a:effectLst/>
                          <a:latin typeface="Tunga" panose="020B0502040204020203" pitchFamily="34" charset="0"/>
                          <a:cs typeface="Tunga" panose="020B0502040204020203" pitchFamily="34" charset="0"/>
                        </a:rPr>
                        <a:t>Inland Port Coevorden-</a:t>
                      </a:r>
                      <a:r>
                        <a:rPr lang="nl-NL" sz="1000" b="0" i="0" u="none" strike="noStrike" dirty="0" err="1">
                          <a:solidFill>
                            <a:schemeClr val="tx1"/>
                          </a:solidFill>
                          <a:effectLst/>
                          <a:latin typeface="Tunga" panose="020B0502040204020203" pitchFamily="34" charset="0"/>
                          <a:cs typeface="Tunga" panose="020B0502040204020203" pitchFamily="34" charset="0"/>
                        </a:rPr>
                        <a:t>Emlichheim</a:t>
                      </a:r>
                      <a:r>
                        <a:rPr lang="nl-NL" sz="1000" b="0" i="0" u="none" strike="noStrike" dirty="0">
                          <a:solidFill>
                            <a:schemeClr val="tx1"/>
                          </a:solidFill>
                          <a:effectLst/>
                          <a:latin typeface="Tunga" panose="020B0502040204020203" pitchFamily="34" charset="0"/>
                          <a:cs typeface="Tunga" panose="020B0502040204020203" pitchFamily="34" charset="0"/>
                        </a:rPr>
                        <a:t> / Euroterminal</a:t>
                      </a:r>
                    </a:p>
                  </a:txBody>
                  <a:tcPr marL="0" marR="0" marT="0" marB="0">
                    <a:lnL>
                      <a:noFill/>
                    </a:lnL>
                    <a:lnR>
                      <a:noFill/>
                    </a:lnR>
                    <a:lnT>
                      <a:noFill/>
                    </a:lnT>
                    <a:lnB w="12700" cmpd="sng">
                      <a:noFill/>
                    </a:lnB>
                    <a:lnTlToBr w="12700" cmpd="sng">
                      <a:noFill/>
                      <a:prstDash val="solid"/>
                    </a:lnTlToBr>
                    <a:lnBlToTr w="12700" cmpd="sng">
                      <a:noFill/>
                      <a:prstDash val="solid"/>
                    </a:lnBlToTr>
                  </a:tcPr>
                </a:tc>
                <a:tc>
                  <a:txBody>
                    <a:bodyPr/>
                    <a:lstStyle/>
                    <a:p>
                      <a:pPr algn="l" fontAlgn="b"/>
                      <a:r>
                        <a:rPr lang="nl-NL" sz="1000" b="0" i="0" u="none" strike="noStrike" dirty="0">
                          <a:solidFill>
                            <a:schemeClr val="tx1"/>
                          </a:solidFill>
                          <a:effectLst/>
                          <a:latin typeface="Tunga" panose="020B0502040204020203" pitchFamily="34" charset="0"/>
                          <a:cs typeface="Tunga" panose="020B0502040204020203" pitchFamily="34" charset="0"/>
                        </a:rPr>
                        <a:t>Euroterminal Coevorden</a:t>
                      </a:r>
                    </a:p>
                  </a:txBody>
                  <a:tcPr marL="0" marR="0" marT="0" marB="0">
                    <a:lnL>
                      <a:noFill/>
                    </a:lnL>
                    <a:lnR>
                      <a:noFill/>
                    </a:lnR>
                    <a:lnT>
                      <a:noFill/>
                    </a:lnT>
                    <a:lnB w="12700" cmpd="sng">
                      <a:noFill/>
                    </a:lnB>
                    <a:lnTlToBr w="12700" cmpd="sng">
                      <a:noFill/>
                      <a:prstDash val="solid"/>
                    </a:lnTlToBr>
                    <a:lnBlToTr w="12700" cmpd="sng">
                      <a:noFill/>
                      <a:prstDash val="solid"/>
                    </a:lnBlToTr>
                  </a:tcPr>
                </a:tc>
                <a:tc>
                  <a:txBody>
                    <a:bodyPr/>
                    <a:lstStyle/>
                    <a:p>
                      <a:pPr algn="l" fontAlgn="b"/>
                      <a:r>
                        <a:rPr lang="nl-NL" sz="1000" b="0" i="0" u="none" strike="noStrike" dirty="0" err="1">
                          <a:solidFill>
                            <a:schemeClr val="tx1"/>
                          </a:solidFill>
                          <a:effectLst/>
                          <a:latin typeface="Tunga" panose="020B0502040204020203" pitchFamily="34" charset="0"/>
                          <a:cs typeface="Tunga" panose="020B0502040204020203" pitchFamily="34" charset="0"/>
                        </a:rPr>
                        <a:t>Trimodal</a:t>
                      </a:r>
                      <a:endParaRPr lang="nl-NL" sz="1000" b="0" i="0" u="none" strike="noStrike" dirty="0">
                        <a:solidFill>
                          <a:schemeClr val="tx1"/>
                        </a:solidFill>
                        <a:effectLst/>
                        <a:latin typeface="Tunga" panose="020B0502040204020203" pitchFamily="34" charset="0"/>
                        <a:cs typeface="Tunga" panose="020B0502040204020203" pitchFamily="34" charset="0"/>
                      </a:endParaRPr>
                    </a:p>
                  </a:txBody>
                  <a:tcPr marL="0" marR="0" marT="0" marB="0">
                    <a:lnL>
                      <a:noFill/>
                    </a:lnL>
                    <a:lnR>
                      <a:noFill/>
                    </a:lnR>
                    <a:lnT>
                      <a:noFill/>
                    </a:lnT>
                    <a:lnB w="12700" cmpd="sng">
                      <a:noFill/>
                    </a:lnB>
                    <a:lnTlToBr w="12700" cmpd="sng">
                      <a:noFill/>
                      <a:prstDash val="solid"/>
                    </a:lnTlToBr>
                    <a:lnBlToTr w="12700" cmpd="sng">
                      <a:noFill/>
                      <a:prstDash val="solid"/>
                    </a:lnBlToTr>
                  </a:tcPr>
                </a:tc>
                <a:tc>
                  <a:txBody>
                    <a:bodyPr/>
                    <a:lstStyle/>
                    <a:p>
                      <a:pPr algn="l" fontAlgn="ctr"/>
                      <a:r>
                        <a:rPr lang="nl-NL" sz="1000" b="0" i="0" u="none" strike="noStrike" dirty="0">
                          <a:solidFill>
                            <a:schemeClr val="tx1"/>
                          </a:solidFill>
                          <a:effectLst/>
                          <a:latin typeface="Tunga" panose="020B0502040204020203" pitchFamily="34" charset="0"/>
                          <a:cs typeface="Tunga" panose="020B0502040204020203" pitchFamily="34" charset="0"/>
                        </a:rPr>
                        <a:t>De Mars 18</a:t>
                      </a:r>
                    </a:p>
                  </a:txBody>
                  <a:tcPr marL="9525" marR="9525" marT="9525" marB="0">
                    <a:lnL>
                      <a:noFill/>
                    </a:lnL>
                    <a:lnR>
                      <a:noFill/>
                    </a:lnR>
                    <a:lnT>
                      <a:noFill/>
                    </a:lnT>
                    <a:lnB w="12700" cmpd="sng">
                      <a:noFill/>
                    </a:lnB>
                    <a:lnTlToBr w="12700" cmpd="sng">
                      <a:noFill/>
                      <a:prstDash val="solid"/>
                    </a:lnTlToBr>
                    <a:lnBlToTr w="12700" cmpd="sng">
                      <a:noFill/>
                      <a:prstDash val="solid"/>
                    </a:lnBlToTr>
                  </a:tcPr>
                </a:tc>
                <a:tc>
                  <a:txBody>
                    <a:bodyPr/>
                    <a:lstStyle/>
                    <a:p>
                      <a:pPr algn="l" fontAlgn="ctr"/>
                      <a:r>
                        <a:rPr lang="nl-NL" sz="1000" b="0" i="0" u="none" strike="noStrike" dirty="0">
                          <a:solidFill>
                            <a:schemeClr val="tx1"/>
                          </a:solidFill>
                          <a:effectLst/>
                          <a:latin typeface="Tunga" panose="020B0502040204020203" pitchFamily="34" charset="0"/>
                          <a:cs typeface="Tunga" panose="020B0502040204020203" pitchFamily="34" charset="0"/>
                        </a:rPr>
                        <a:t>7742 PE</a:t>
                      </a:r>
                    </a:p>
                  </a:txBody>
                  <a:tcPr marL="9525" marR="9525" marT="9525" marB="0">
                    <a:lnL>
                      <a:noFill/>
                    </a:lnL>
                    <a:lnR>
                      <a:noFill/>
                    </a:lnR>
                    <a:lnT>
                      <a:noFill/>
                    </a:lnT>
                    <a:lnB w="12700" cmpd="sng">
                      <a:noFill/>
                    </a:lnB>
                    <a:lnTlToBr w="12700" cmpd="sng">
                      <a:noFill/>
                      <a:prstDash val="solid"/>
                    </a:lnTlToBr>
                    <a:lnBlToTr w="12700" cmpd="sng">
                      <a:noFill/>
                      <a:prstDash val="solid"/>
                    </a:lnBlToTr>
                  </a:tcPr>
                </a:tc>
                <a:tc>
                  <a:txBody>
                    <a:bodyPr/>
                    <a:lstStyle/>
                    <a:p>
                      <a:pPr algn="l" fontAlgn="ctr"/>
                      <a:endParaRPr lang="nl-NL" sz="1000" b="0" i="0" u="none" strike="noStrike" dirty="0">
                        <a:solidFill>
                          <a:schemeClr val="tx1"/>
                        </a:solidFill>
                        <a:effectLst/>
                        <a:latin typeface="Tunga" panose="020B0502040204020203" pitchFamily="34" charset="0"/>
                        <a:cs typeface="Tunga" panose="020B0502040204020203" pitchFamily="34" charset="0"/>
                      </a:endParaRPr>
                    </a:p>
                  </a:txBody>
                  <a:tcPr marL="9525" marR="9525" marT="9525" marB="0">
                    <a:lnL>
                      <a:noFill/>
                    </a:lnL>
                    <a:lnR>
                      <a:noFill/>
                    </a:lnR>
                    <a:lnT>
                      <a:noFill/>
                    </a:lnT>
                    <a:lnB w="12700" cmpd="sng">
                      <a:noFill/>
                    </a:lnB>
                    <a:lnTlToBr w="12700" cmpd="sng">
                      <a:noFill/>
                      <a:prstDash val="solid"/>
                    </a:lnTlToBr>
                    <a:lnBlToTr w="12700" cmpd="sng">
                      <a:noFill/>
                      <a:prstDash val="solid"/>
                    </a:lnBlToTr>
                  </a:tcPr>
                </a:tc>
                <a:tc>
                  <a:txBody>
                    <a:bodyPr/>
                    <a:lstStyle/>
                    <a:p>
                      <a:endParaRPr lang="nl-NL" sz="1000">
                        <a:solidFill>
                          <a:schemeClr val="tx1"/>
                        </a:solidFill>
                        <a:latin typeface="Tunga" panose="020B0502040204020203" pitchFamily="34" charset="0"/>
                        <a:cs typeface="Tunga" panose="020B0502040204020203" pitchFamily="34" charset="0"/>
                      </a:endParaRPr>
                    </a:p>
                  </a:txBody>
                  <a:tcPr marL="9525" marR="9525" marT="9525" marB="0">
                    <a:lnL>
                      <a:noFill/>
                    </a:lnL>
                    <a:lnR>
                      <a:noFill/>
                    </a:lnR>
                    <a:lnT>
                      <a:noFill/>
                    </a:lnT>
                    <a:lnB w="12700" cmpd="sng">
                      <a:noFill/>
                    </a:lnB>
                    <a:lnTlToBr w="12700" cmpd="sng">
                      <a:noFill/>
                      <a:prstDash val="solid"/>
                    </a:lnTlToBr>
                    <a:lnBlToTr w="12700" cmpd="sng">
                      <a:noFill/>
                      <a:prstDash val="solid"/>
                    </a:lnBlToTr>
                  </a:tcPr>
                </a:tc>
                <a:tc>
                  <a:txBody>
                    <a:bodyPr/>
                    <a:lstStyle/>
                    <a:p>
                      <a:endParaRPr lang="nl-NL" sz="1000" i="0" dirty="0">
                        <a:solidFill>
                          <a:schemeClr val="tx1"/>
                        </a:solidFill>
                        <a:latin typeface="Tunga" panose="020B0502040204020203" pitchFamily="34" charset="0"/>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1969266291"/>
                  </a:ext>
                </a:extLst>
              </a:tr>
              <a:tr h="290979">
                <a:tc>
                  <a:txBody>
                    <a:bodyPr/>
                    <a:lstStyle/>
                    <a:p>
                      <a:pPr algn="l" fontAlgn="ctr"/>
                      <a:r>
                        <a:rPr lang="nl-NL" sz="1000" b="0" i="0" u="none" strike="noStrike" dirty="0">
                          <a:solidFill>
                            <a:schemeClr val="tx1"/>
                          </a:solidFill>
                          <a:effectLst/>
                          <a:latin typeface="Tunga" panose="020B0502040204020203" pitchFamily="34" charset="0"/>
                          <a:cs typeface="Tunga" panose="020B0502040204020203" pitchFamily="34" charset="0"/>
                        </a:rPr>
                        <a:t>Cuijk</a:t>
                      </a:r>
                    </a:p>
                  </a:txBody>
                  <a:tcPr marL="0" marR="0" marT="0" marB="0">
                    <a:lnL>
                      <a:noFill/>
                    </a:lnL>
                    <a:lnR>
                      <a:noFill/>
                    </a:lnR>
                    <a:lnT>
                      <a:noFill/>
                    </a:lnT>
                    <a:lnB w="12700" cmpd="sng">
                      <a:noFill/>
                    </a:lnB>
                    <a:lnTlToBr w="12700" cmpd="sng">
                      <a:noFill/>
                      <a:prstDash val="solid"/>
                    </a:lnTlToBr>
                    <a:lnBlToTr w="12700" cmpd="sng">
                      <a:noFill/>
                      <a:prstDash val="solid"/>
                    </a:lnBlToTr>
                  </a:tcPr>
                </a:tc>
                <a:tc>
                  <a:txBody>
                    <a:bodyPr/>
                    <a:lstStyle/>
                    <a:p>
                      <a:pPr algn="l" fontAlgn="ctr"/>
                      <a:r>
                        <a:rPr lang="nl-NL" sz="1000" b="0" i="0" u="none" strike="noStrike">
                          <a:solidFill>
                            <a:schemeClr val="tx1"/>
                          </a:solidFill>
                          <a:effectLst/>
                          <a:latin typeface="Tunga" panose="020B0502040204020203" pitchFamily="34" charset="0"/>
                          <a:cs typeface="Tunga" panose="020B0502040204020203" pitchFamily="34" charset="0"/>
                        </a:rPr>
                        <a:t>Nederland</a:t>
                      </a:r>
                    </a:p>
                  </a:txBody>
                  <a:tcPr marL="0" marR="0" marT="0" marB="0">
                    <a:lnL>
                      <a:noFill/>
                    </a:lnL>
                    <a:lnR>
                      <a:noFill/>
                    </a:lnR>
                    <a:lnT>
                      <a:noFill/>
                    </a:lnT>
                    <a:lnB w="12700" cmpd="sng">
                      <a:noFill/>
                    </a:lnB>
                    <a:lnTlToBr w="12700" cmpd="sng">
                      <a:noFill/>
                      <a:prstDash val="solid"/>
                    </a:lnTlToBr>
                    <a:lnBlToTr w="12700" cmpd="sng">
                      <a:noFill/>
                      <a:prstDash val="solid"/>
                    </a:lnBlToTr>
                  </a:tcPr>
                </a:tc>
                <a:tc>
                  <a:txBody>
                    <a:bodyPr/>
                    <a:lstStyle/>
                    <a:p>
                      <a:pPr algn="l" fontAlgn="ctr"/>
                      <a:r>
                        <a:rPr lang="nl-NL" sz="1000" b="0" i="0" u="none" strike="noStrike" dirty="0" err="1">
                          <a:solidFill>
                            <a:schemeClr val="tx1"/>
                          </a:solidFill>
                          <a:effectLst/>
                          <a:latin typeface="Tunga" panose="020B0502040204020203" pitchFamily="34" charset="0"/>
                          <a:cs typeface="Tunga" panose="020B0502040204020203" pitchFamily="34" charset="0"/>
                        </a:rPr>
                        <a:t>Containertermianl</a:t>
                      </a:r>
                      <a:r>
                        <a:rPr lang="nl-NL" sz="1000" b="0" i="0" u="none" strike="noStrike" dirty="0">
                          <a:solidFill>
                            <a:schemeClr val="tx1"/>
                          </a:solidFill>
                          <a:effectLst/>
                          <a:latin typeface="Tunga" panose="020B0502040204020203" pitchFamily="34" charset="0"/>
                          <a:cs typeface="Tunga" panose="020B0502040204020203" pitchFamily="34" charset="0"/>
                        </a:rPr>
                        <a:t> Cuijk</a:t>
                      </a:r>
                    </a:p>
                  </a:txBody>
                  <a:tcPr marL="0" marR="0" marT="0" marB="0">
                    <a:lnL>
                      <a:noFill/>
                    </a:lnL>
                    <a:lnR>
                      <a:noFill/>
                    </a:lnR>
                    <a:lnT>
                      <a:noFill/>
                    </a:lnT>
                    <a:lnB w="12700" cmpd="sng">
                      <a:noFill/>
                    </a:lnB>
                    <a:lnTlToBr w="12700" cmpd="sng">
                      <a:noFill/>
                      <a:prstDash val="solid"/>
                    </a:lnTlToBr>
                    <a:lnBlToTr w="12700" cmpd="sng">
                      <a:noFill/>
                      <a:prstDash val="solid"/>
                    </a:lnBlToTr>
                  </a:tcPr>
                </a:tc>
                <a:tc>
                  <a:txBody>
                    <a:bodyPr/>
                    <a:lstStyle/>
                    <a:p>
                      <a:pPr algn="l" fontAlgn="b"/>
                      <a:r>
                        <a:rPr lang="nl-NL" sz="1000" b="0" i="0" u="none" strike="noStrike">
                          <a:solidFill>
                            <a:schemeClr val="tx1"/>
                          </a:solidFill>
                          <a:effectLst/>
                          <a:latin typeface="Tunga" panose="020B0502040204020203" pitchFamily="34" charset="0"/>
                          <a:cs typeface="Tunga" panose="020B0502040204020203" pitchFamily="34" charset="0"/>
                        </a:rPr>
                        <a:t>Van Berkel Group bv.</a:t>
                      </a:r>
                    </a:p>
                  </a:txBody>
                  <a:tcPr marL="0" marR="0" marT="0" marB="0">
                    <a:lnL>
                      <a:noFill/>
                    </a:lnL>
                    <a:lnR>
                      <a:noFill/>
                    </a:lnR>
                    <a:lnT>
                      <a:noFill/>
                    </a:lnT>
                    <a:lnB w="12700" cmpd="sng">
                      <a:noFill/>
                    </a:lnB>
                    <a:lnTlToBr w="12700" cmpd="sng">
                      <a:noFill/>
                      <a:prstDash val="solid"/>
                    </a:lnTlToBr>
                    <a:lnBlToTr w="12700" cmpd="sng">
                      <a:noFill/>
                      <a:prstDash val="solid"/>
                    </a:lnBlToTr>
                  </a:tcPr>
                </a:tc>
                <a:tc>
                  <a:txBody>
                    <a:bodyPr/>
                    <a:lstStyle/>
                    <a:p>
                      <a:pPr algn="l" fontAlgn="b"/>
                      <a:r>
                        <a:rPr lang="nl-NL" sz="1000" b="0" i="0" u="none" strike="noStrike" dirty="0">
                          <a:solidFill>
                            <a:schemeClr val="tx1"/>
                          </a:solidFill>
                          <a:effectLst/>
                          <a:latin typeface="Tunga" panose="020B0502040204020203" pitchFamily="34" charset="0"/>
                          <a:cs typeface="Tunga" panose="020B0502040204020203" pitchFamily="34" charset="0"/>
                        </a:rPr>
                        <a:t>Barge</a:t>
                      </a:r>
                    </a:p>
                  </a:txBody>
                  <a:tcPr marL="0" marR="0" marT="0" marB="0">
                    <a:lnL>
                      <a:noFill/>
                    </a:lnL>
                    <a:lnR>
                      <a:noFill/>
                    </a:lnR>
                    <a:lnT>
                      <a:noFill/>
                    </a:lnT>
                    <a:lnB w="12700" cmpd="sng">
                      <a:noFill/>
                    </a:lnB>
                    <a:lnTlToBr w="12700" cmpd="sng">
                      <a:noFill/>
                      <a:prstDash val="solid"/>
                    </a:lnTlToBr>
                    <a:lnBlToTr w="12700" cmpd="sng">
                      <a:noFill/>
                      <a:prstDash val="solid"/>
                    </a:lnBlToTr>
                  </a:tcPr>
                </a:tc>
                <a:tc>
                  <a:txBody>
                    <a:bodyPr/>
                    <a:lstStyle/>
                    <a:p>
                      <a:pPr algn="l" fontAlgn="ctr"/>
                      <a:r>
                        <a:rPr lang="nl-NL" sz="1000" b="0" i="0" u="none" strike="noStrike" dirty="0">
                          <a:solidFill>
                            <a:schemeClr val="tx1"/>
                          </a:solidFill>
                          <a:effectLst/>
                          <a:latin typeface="Tunga" panose="020B0502040204020203" pitchFamily="34" charset="0"/>
                          <a:cs typeface="Tunga" panose="020B0502040204020203" pitchFamily="34" charset="0"/>
                        </a:rPr>
                        <a:t>Keersluisweg 9</a:t>
                      </a:r>
                    </a:p>
                  </a:txBody>
                  <a:tcPr marL="9525" marR="9525" marT="9525" marB="0">
                    <a:lnL>
                      <a:noFill/>
                    </a:lnL>
                    <a:lnR>
                      <a:noFill/>
                    </a:lnR>
                    <a:lnT>
                      <a:noFill/>
                    </a:lnT>
                    <a:lnB w="12700" cmpd="sng">
                      <a:noFill/>
                    </a:lnB>
                    <a:lnTlToBr w="12700" cmpd="sng">
                      <a:noFill/>
                      <a:prstDash val="solid"/>
                    </a:lnTlToBr>
                    <a:lnBlToTr w="12700" cmpd="sng">
                      <a:noFill/>
                      <a:prstDash val="solid"/>
                    </a:lnBlToTr>
                  </a:tcPr>
                </a:tc>
                <a:tc>
                  <a:txBody>
                    <a:bodyPr/>
                    <a:lstStyle/>
                    <a:p>
                      <a:pPr algn="l" fontAlgn="ctr"/>
                      <a:r>
                        <a:rPr lang="nl-NL" sz="1000" b="0" i="0" u="none" strike="noStrike" dirty="0">
                          <a:solidFill>
                            <a:schemeClr val="tx1"/>
                          </a:solidFill>
                          <a:effectLst/>
                          <a:latin typeface="Tunga" panose="020B0502040204020203" pitchFamily="34" charset="0"/>
                          <a:cs typeface="Tunga" panose="020B0502040204020203" pitchFamily="34" charset="0"/>
                        </a:rPr>
                        <a:t>5433 NM</a:t>
                      </a:r>
                    </a:p>
                  </a:txBody>
                  <a:tcPr marL="9525" marR="9525" marT="9525" marB="0">
                    <a:lnL>
                      <a:noFill/>
                    </a:lnL>
                    <a:lnR>
                      <a:noFill/>
                    </a:lnR>
                    <a:lnT>
                      <a:noFill/>
                    </a:lnT>
                    <a:lnB w="12700" cmpd="sng">
                      <a:noFill/>
                    </a:lnB>
                    <a:lnTlToBr w="12700" cmpd="sng">
                      <a:noFill/>
                      <a:prstDash val="solid"/>
                    </a:lnTlToBr>
                    <a:lnBlToTr w="12700" cmpd="sng">
                      <a:noFill/>
                      <a:prstDash val="solid"/>
                    </a:lnBlToTr>
                  </a:tcPr>
                </a:tc>
                <a:tc>
                  <a:txBody>
                    <a:bodyPr/>
                    <a:lstStyle/>
                    <a:p>
                      <a:pPr algn="l" fontAlgn="ctr"/>
                      <a:endParaRPr lang="nl-NL" sz="1000" b="0" i="0" u="none" strike="noStrike" dirty="0">
                        <a:solidFill>
                          <a:schemeClr val="tx1"/>
                        </a:solidFill>
                        <a:effectLst/>
                        <a:latin typeface="Tunga" panose="020B0502040204020203" pitchFamily="34" charset="0"/>
                        <a:cs typeface="Tunga" panose="020B0502040204020203" pitchFamily="34" charset="0"/>
                      </a:endParaRPr>
                    </a:p>
                  </a:txBody>
                  <a:tcPr marL="9525" marR="9525" marT="9525" marB="0">
                    <a:lnL>
                      <a:noFill/>
                    </a:lnL>
                    <a:lnR>
                      <a:noFill/>
                    </a:lnR>
                    <a:lnT>
                      <a:noFill/>
                    </a:lnT>
                    <a:lnB w="12700" cmpd="sng">
                      <a:noFill/>
                    </a:lnB>
                    <a:lnTlToBr w="12700" cmpd="sng">
                      <a:noFill/>
                      <a:prstDash val="solid"/>
                    </a:lnTlToBr>
                    <a:lnBlToTr w="12700" cmpd="sng">
                      <a:noFill/>
                      <a:prstDash val="solid"/>
                    </a:lnBlToTr>
                  </a:tcPr>
                </a:tc>
                <a:tc>
                  <a:txBody>
                    <a:bodyPr/>
                    <a:lstStyle/>
                    <a:p>
                      <a:endParaRPr lang="nl-NL" sz="1000">
                        <a:solidFill>
                          <a:schemeClr val="tx1"/>
                        </a:solidFill>
                        <a:latin typeface="Tunga" panose="020B0502040204020203" pitchFamily="34" charset="0"/>
                        <a:cs typeface="Tunga" panose="020B0502040204020203" pitchFamily="34" charset="0"/>
                      </a:endParaRPr>
                    </a:p>
                  </a:txBody>
                  <a:tcPr marL="9525" marR="9525" marT="9525" marB="0">
                    <a:lnL>
                      <a:noFill/>
                    </a:lnL>
                    <a:lnR>
                      <a:noFill/>
                    </a:lnR>
                    <a:lnT>
                      <a:noFill/>
                    </a:lnT>
                    <a:lnB w="12700" cmpd="sng">
                      <a:noFill/>
                    </a:lnB>
                    <a:lnTlToBr w="12700" cmpd="sng">
                      <a:noFill/>
                      <a:prstDash val="solid"/>
                    </a:lnTlToBr>
                    <a:lnBlToTr w="12700" cmpd="sng">
                      <a:noFill/>
                      <a:prstDash val="solid"/>
                    </a:lnBlToTr>
                  </a:tcPr>
                </a:tc>
                <a:tc>
                  <a:txBody>
                    <a:bodyPr/>
                    <a:lstStyle/>
                    <a:p>
                      <a:endParaRPr lang="nl-NL" sz="1000" i="0" dirty="0">
                        <a:solidFill>
                          <a:schemeClr val="tx1"/>
                        </a:solidFill>
                        <a:latin typeface="Tunga" panose="020B0502040204020203" pitchFamily="34" charset="0"/>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4092043339"/>
                  </a:ext>
                </a:extLst>
              </a:tr>
              <a:tr h="290979">
                <a:tc>
                  <a:txBody>
                    <a:bodyPr/>
                    <a:lstStyle/>
                    <a:p>
                      <a:pPr algn="l" fontAlgn="ctr"/>
                      <a:r>
                        <a:rPr lang="nl-NL" sz="1000" b="0" i="0" u="none" strike="noStrike" dirty="0">
                          <a:solidFill>
                            <a:schemeClr val="tx1"/>
                          </a:solidFill>
                          <a:effectLst/>
                          <a:latin typeface="Tunga" panose="020B0502040204020203" pitchFamily="34" charset="0"/>
                          <a:cs typeface="Tunga" panose="020B0502040204020203" pitchFamily="34" charset="0"/>
                        </a:rPr>
                        <a:t>Delfzijl</a:t>
                      </a:r>
                    </a:p>
                  </a:txBody>
                  <a:tcPr marL="0" marR="0" marT="0" marB="0">
                    <a:lnL>
                      <a:noFill/>
                    </a:lnL>
                    <a:lnR>
                      <a:noFill/>
                    </a:lnR>
                    <a:lnT>
                      <a:noFill/>
                    </a:lnT>
                    <a:lnB w="12700" cmpd="sng">
                      <a:noFill/>
                    </a:lnB>
                    <a:lnTlToBr w="12700" cmpd="sng">
                      <a:noFill/>
                      <a:prstDash val="solid"/>
                    </a:lnTlToBr>
                    <a:lnBlToTr w="12700" cmpd="sng">
                      <a:noFill/>
                      <a:prstDash val="solid"/>
                    </a:lnBlToTr>
                  </a:tcPr>
                </a:tc>
                <a:tc>
                  <a:txBody>
                    <a:bodyPr/>
                    <a:lstStyle/>
                    <a:p>
                      <a:pPr algn="l" fontAlgn="ctr"/>
                      <a:r>
                        <a:rPr lang="nl-NL" sz="1000" b="0" i="0" u="none" strike="noStrike">
                          <a:solidFill>
                            <a:schemeClr val="tx1"/>
                          </a:solidFill>
                          <a:effectLst/>
                          <a:latin typeface="Tunga" panose="020B0502040204020203" pitchFamily="34" charset="0"/>
                          <a:cs typeface="Tunga" panose="020B0502040204020203" pitchFamily="34" charset="0"/>
                        </a:rPr>
                        <a:t>Nederland</a:t>
                      </a:r>
                    </a:p>
                  </a:txBody>
                  <a:tcPr marL="0" marR="0" marT="0" marB="0">
                    <a:lnL>
                      <a:noFill/>
                    </a:lnL>
                    <a:lnR>
                      <a:noFill/>
                    </a:lnR>
                    <a:lnT>
                      <a:noFill/>
                    </a:lnT>
                    <a:lnB w="12700" cmpd="sng">
                      <a:noFill/>
                    </a:lnB>
                    <a:lnTlToBr w="12700" cmpd="sng">
                      <a:noFill/>
                      <a:prstDash val="solid"/>
                    </a:lnTlToBr>
                    <a:lnBlToTr w="12700" cmpd="sng">
                      <a:noFill/>
                      <a:prstDash val="solid"/>
                    </a:lnBlToTr>
                  </a:tcPr>
                </a:tc>
                <a:tc>
                  <a:txBody>
                    <a:bodyPr/>
                    <a:lstStyle/>
                    <a:p>
                      <a:pPr algn="l" fontAlgn="ctr"/>
                      <a:r>
                        <a:rPr lang="nl-NL" sz="1000" b="0" i="0" u="none" strike="noStrike" dirty="0">
                          <a:solidFill>
                            <a:schemeClr val="tx1"/>
                          </a:solidFill>
                          <a:effectLst/>
                          <a:latin typeface="Tunga" panose="020B0502040204020203" pitchFamily="34" charset="0"/>
                          <a:cs typeface="Tunga" panose="020B0502040204020203" pitchFamily="34" charset="0"/>
                        </a:rPr>
                        <a:t>Container Terminal Wijnne &amp; Barends</a:t>
                      </a:r>
                    </a:p>
                  </a:txBody>
                  <a:tcPr marL="0" marR="0" marT="0" marB="0">
                    <a:lnL>
                      <a:noFill/>
                    </a:lnL>
                    <a:lnR>
                      <a:noFill/>
                    </a:lnR>
                    <a:lnT>
                      <a:noFill/>
                    </a:lnT>
                    <a:lnB w="12700" cmpd="sng">
                      <a:noFill/>
                    </a:lnB>
                    <a:lnTlToBr w="12700" cmpd="sng">
                      <a:noFill/>
                      <a:prstDash val="solid"/>
                    </a:lnTlToBr>
                    <a:lnBlToTr w="12700" cmpd="sng">
                      <a:noFill/>
                      <a:prstDash val="solid"/>
                    </a:lnBlToTr>
                  </a:tcPr>
                </a:tc>
                <a:tc>
                  <a:txBody>
                    <a:bodyPr/>
                    <a:lstStyle/>
                    <a:p>
                      <a:pPr algn="l" fontAlgn="b"/>
                      <a:r>
                        <a:rPr lang="nl-NL" sz="1000" b="0" i="0" u="none" strike="noStrike" dirty="0">
                          <a:solidFill>
                            <a:schemeClr val="tx1"/>
                          </a:solidFill>
                          <a:effectLst/>
                          <a:latin typeface="Tunga" panose="020B0502040204020203" pitchFamily="34" charset="0"/>
                          <a:cs typeface="Tunga" panose="020B0502040204020203" pitchFamily="34" charset="0"/>
                        </a:rPr>
                        <a:t>Wijnne &amp; Barends</a:t>
                      </a:r>
                    </a:p>
                  </a:txBody>
                  <a:tcPr marL="0" marR="0" marT="0" marB="0">
                    <a:lnL>
                      <a:noFill/>
                    </a:lnL>
                    <a:lnR>
                      <a:noFill/>
                    </a:lnR>
                    <a:lnT>
                      <a:noFill/>
                    </a:lnT>
                    <a:lnB w="12700" cmpd="sng">
                      <a:noFill/>
                    </a:lnB>
                    <a:lnTlToBr w="12700" cmpd="sng">
                      <a:noFill/>
                      <a:prstDash val="solid"/>
                    </a:lnTlToBr>
                    <a:lnBlToTr w="12700" cmpd="sng">
                      <a:noFill/>
                      <a:prstDash val="solid"/>
                    </a:lnBlToTr>
                  </a:tcPr>
                </a:tc>
                <a:tc>
                  <a:txBody>
                    <a:bodyPr/>
                    <a:lstStyle/>
                    <a:p>
                      <a:pPr marL="0" marR="0" lvl="0" indent="0" algn="l" defTabSz="914400" rtl="0" eaLnBrk="1" fontAlgn="b" latinLnBrk="0" hangingPunct="1">
                        <a:lnSpc>
                          <a:spcPct val="100000"/>
                        </a:lnSpc>
                        <a:spcBef>
                          <a:spcPts val="0"/>
                        </a:spcBef>
                        <a:spcAft>
                          <a:spcPts val="0"/>
                        </a:spcAft>
                        <a:buClrTx/>
                        <a:buSzTx/>
                        <a:buFontTx/>
                        <a:buNone/>
                        <a:tabLst/>
                        <a:defRPr/>
                      </a:pPr>
                      <a:r>
                        <a:rPr lang="nl-NL" sz="1000" b="0" i="0" u="none" strike="noStrike" dirty="0">
                          <a:solidFill>
                            <a:schemeClr val="tx1"/>
                          </a:solidFill>
                          <a:effectLst/>
                          <a:latin typeface="Tunga" panose="020B0502040204020203" pitchFamily="34" charset="0"/>
                          <a:cs typeface="Tunga" panose="020B0502040204020203" pitchFamily="34" charset="0"/>
                        </a:rPr>
                        <a:t>Barge</a:t>
                      </a:r>
                    </a:p>
                  </a:txBody>
                  <a:tcPr marL="0" marR="0" marT="0" marB="0">
                    <a:lnL>
                      <a:noFill/>
                    </a:lnL>
                    <a:lnR>
                      <a:noFill/>
                    </a:lnR>
                    <a:lnT>
                      <a:noFill/>
                    </a:lnT>
                    <a:lnB w="12700" cmpd="sng">
                      <a:noFill/>
                    </a:lnB>
                    <a:lnTlToBr w="12700" cmpd="sng">
                      <a:noFill/>
                      <a:prstDash val="solid"/>
                    </a:lnTlToBr>
                    <a:lnBlToTr w="12700" cmpd="sng">
                      <a:noFill/>
                      <a:prstDash val="solid"/>
                    </a:lnBlToTr>
                  </a:tcPr>
                </a:tc>
                <a:tc>
                  <a:txBody>
                    <a:bodyPr/>
                    <a:lstStyle/>
                    <a:p>
                      <a:pPr algn="l" fontAlgn="ctr"/>
                      <a:r>
                        <a:rPr lang="nl-NL" sz="1000" b="0" i="0" u="none" strike="noStrike" dirty="0" err="1">
                          <a:solidFill>
                            <a:schemeClr val="tx1"/>
                          </a:solidFill>
                          <a:effectLst/>
                          <a:latin typeface="Tunga" panose="020B0502040204020203" pitchFamily="34" charset="0"/>
                          <a:cs typeface="Tunga" panose="020B0502040204020203" pitchFamily="34" charset="0"/>
                        </a:rPr>
                        <a:t>BargeHandelskade</a:t>
                      </a:r>
                      <a:r>
                        <a:rPr lang="nl-NL" sz="1000" b="0" i="0" u="none" strike="noStrike" dirty="0">
                          <a:solidFill>
                            <a:schemeClr val="tx1"/>
                          </a:solidFill>
                          <a:effectLst/>
                          <a:latin typeface="Tunga" panose="020B0502040204020203" pitchFamily="34" charset="0"/>
                          <a:cs typeface="Tunga" panose="020B0502040204020203" pitchFamily="34" charset="0"/>
                        </a:rPr>
                        <a:t> Oost 5</a:t>
                      </a:r>
                    </a:p>
                  </a:txBody>
                  <a:tcPr marL="9525" marR="9525" marT="9525" marB="0">
                    <a:lnL>
                      <a:noFill/>
                    </a:lnL>
                    <a:lnR>
                      <a:noFill/>
                    </a:lnR>
                    <a:lnT>
                      <a:noFill/>
                    </a:lnT>
                    <a:lnB w="12700" cmpd="sng">
                      <a:noFill/>
                    </a:lnB>
                    <a:lnTlToBr w="12700" cmpd="sng">
                      <a:noFill/>
                      <a:prstDash val="solid"/>
                    </a:lnTlToBr>
                    <a:lnBlToTr w="12700" cmpd="sng">
                      <a:noFill/>
                      <a:prstDash val="solid"/>
                    </a:lnBlToTr>
                  </a:tcPr>
                </a:tc>
                <a:tc>
                  <a:txBody>
                    <a:bodyPr/>
                    <a:lstStyle/>
                    <a:p>
                      <a:pPr algn="l" fontAlgn="ctr"/>
                      <a:r>
                        <a:rPr lang="nl-NL" sz="1000" b="0" i="0" u="none" strike="noStrike" dirty="0">
                          <a:solidFill>
                            <a:schemeClr val="tx1"/>
                          </a:solidFill>
                          <a:effectLst/>
                          <a:latin typeface="Tunga" panose="020B0502040204020203" pitchFamily="34" charset="0"/>
                          <a:cs typeface="Tunga" panose="020B0502040204020203" pitchFamily="34" charset="0"/>
                        </a:rPr>
                        <a:t>9934 AR</a:t>
                      </a:r>
                    </a:p>
                  </a:txBody>
                  <a:tcPr marL="9525" marR="9525" marT="9525" marB="0">
                    <a:lnL>
                      <a:noFill/>
                    </a:lnL>
                    <a:lnR>
                      <a:noFill/>
                    </a:lnR>
                    <a:lnT>
                      <a:noFill/>
                    </a:lnT>
                    <a:lnB w="12700" cmpd="sng">
                      <a:noFill/>
                    </a:lnB>
                    <a:lnTlToBr w="12700" cmpd="sng">
                      <a:noFill/>
                      <a:prstDash val="solid"/>
                    </a:lnTlToBr>
                    <a:lnBlToTr w="12700" cmpd="sng">
                      <a:noFill/>
                      <a:prstDash val="solid"/>
                    </a:lnBlToTr>
                  </a:tcPr>
                </a:tc>
                <a:tc>
                  <a:txBody>
                    <a:bodyPr/>
                    <a:lstStyle/>
                    <a:p>
                      <a:pPr algn="l" fontAlgn="ctr"/>
                      <a:endParaRPr lang="nl-NL" sz="1000" b="0" i="0" u="none" strike="noStrike" dirty="0">
                        <a:solidFill>
                          <a:schemeClr val="tx1"/>
                        </a:solidFill>
                        <a:effectLst/>
                        <a:latin typeface="Tunga" panose="020B0502040204020203" pitchFamily="34" charset="0"/>
                        <a:cs typeface="Tunga" panose="020B0502040204020203" pitchFamily="34" charset="0"/>
                      </a:endParaRPr>
                    </a:p>
                  </a:txBody>
                  <a:tcPr marL="9525" marR="9525" marT="9525" marB="0">
                    <a:lnL>
                      <a:noFill/>
                    </a:lnL>
                    <a:lnR>
                      <a:noFill/>
                    </a:lnR>
                    <a:lnT>
                      <a:noFill/>
                    </a:lnT>
                    <a:lnB w="12700" cmpd="sng">
                      <a:noFill/>
                    </a:lnB>
                    <a:lnTlToBr w="12700" cmpd="sng">
                      <a:noFill/>
                      <a:prstDash val="solid"/>
                    </a:lnTlToBr>
                    <a:lnBlToTr w="12700" cmpd="sng">
                      <a:noFill/>
                      <a:prstDash val="solid"/>
                    </a:lnBlToTr>
                  </a:tcPr>
                </a:tc>
                <a:tc>
                  <a:txBody>
                    <a:bodyPr/>
                    <a:lstStyle/>
                    <a:p>
                      <a:endParaRPr lang="nl-NL" sz="1000" dirty="0">
                        <a:solidFill>
                          <a:schemeClr val="tx1"/>
                        </a:solidFill>
                        <a:latin typeface="Tunga" panose="020B0502040204020203" pitchFamily="34" charset="0"/>
                        <a:cs typeface="Tunga" panose="020B0502040204020203" pitchFamily="34" charset="0"/>
                      </a:endParaRPr>
                    </a:p>
                  </a:txBody>
                  <a:tcPr marL="9525" marR="9525" marT="9525" marB="0">
                    <a:lnL>
                      <a:noFill/>
                    </a:lnL>
                    <a:lnR>
                      <a:noFill/>
                    </a:lnR>
                    <a:lnT>
                      <a:noFill/>
                    </a:lnT>
                    <a:lnB w="12700" cmpd="sng">
                      <a:noFill/>
                    </a:lnB>
                    <a:lnTlToBr w="12700" cmpd="sng">
                      <a:noFill/>
                      <a:prstDash val="solid"/>
                    </a:lnTlToBr>
                    <a:lnBlToTr w="12700" cmpd="sng">
                      <a:noFill/>
                      <a:prstDash val="solid"/>
                    </a:lnBlToTr>
                  </a:tcPr>
                </a:tc>
                <a:tc>
                  <a:txBody>
                    <a:bodyPr/>
                    <a:lstStyle/>
                    <a:p>
                      <a:endParaRPr lang="nl-NL" sz="1000" i="0" dirty="0">
                        <a:solidFill>
                          <a:schemeClr val="tx1"/>
                        </a:solidFill>
                        <a:latin typeface="Tunga" panose="020B0502040204020203" pitchFamily="34" charset="0"/>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938998342"/>
                  </a:ext>
                </a:extLst>
              </a:tr>
              <a:tr h="290979">
                <a:tc>
                  <a:txBody>
                    <a:bodyPr/>
                    <a:lstStyle/>
                    <a:p>
                      <a:pPr algn="l" fontAlgn="ctr"/>
                      <a:r>
                        <a:rPr lang="nl-NL" sz="1000" b="0" i="0" u="none" strike="noStrike" dirty="0">
                          <a:solidFill>
                            <a:schemeClr val="tx1"/>
                          </a:solidFill>
                          <a:effectLst/>
                          <a:latin typeface="Tunga" panose="020B0502040204020203" pitchFamily="34" charset="0"/>
                          <a:cs typeface="Tunga" panose="020B0502040204020203" pitchFamily="34" charset="0"/>
                        </a:rPr>
                        <a:t>Doesburg</a:t>
                      </a:r>
                    </a:p>
                  </a:txBody>
                  <a:tcPr marL="0" marR="0" marT="0" marB="0">
                    <a:lnL>
                      <a:noFill/>
                    </a:lnL>
                    <a:lnR>
                      <a:noFill/>
                    </a:lnR>
                    <a:lnT>
                      <a:noFill/>
                    </a:lnT>
                    <a:lnB w="12700" cmpd="sng">
                      <a:noFill/>
                    </a:lnB>
                    <a:lnTlToBr w="12700" cmpd="sng">
                      <a:noFill/>
                      <a:prstDash val="solid"/>
                    </a:lnTlToBr>
                    <a:lnBlToTr w="12700" cmpd="sng">
                      <a:noFill/>
                      <a:prstDash val="solid"/>
                    </a:lnBlToTr>
                  </a:tcPr>
                </a:tc>
                <a:tc>
                  <a:txBody>
                    <a:bodyPr/>
                    <a:lstStyle/>
                    <a:p>
                      <a:pPr algn="l" fontAlgn="ctr"/>
                      <a:r>
                        <a:rPr lang="nl-NL" sz="1000" b="0" i="0" u="none" strike="noStrike" dirty="0">
                          <a:solidFill>
                            <a:schemeClr val="tx1"/>
                          </a:solidFill>
                          <a:effectLst/>
                          <a:latin typeface="Tunga" panose="020B0502040204020203" pitchFamily="34" charset="0"/>
                          <a:cs typeface="Tunga" panose="020B0502040204020203" pitchFamily="34" charset="0"/>
                        </a:rPr>
                        <a:t>Nederland</a:t>
                      </a:r>
                    </a:p>
                  </a:txBody>
                  <a:tcPr marL="0" marR="0" marT="0" marB="0">
                    <a:lnL>
                      <a:noFill/>
                    </a:lnL>
                    <a:lnR>
                      <a:noFill/>
                    </a:lnR>
                    <a:lnT>
                      <a:noFill/>
                    </a:lnT>
                    <a:lnB w="12700" cmpd="sng">
                      <a:noFill/>
                    </a:lnB>
                    <a:lnTlToBr w="12700" cmpd="sng">
                      <a:noFill/>
                      <a:prstDash val="solid"/>
                    </a:lnTlToBr>
                    <a:lnBlToTr w="12700" cmpd="sng">
                      <a:noFill/>
                      <a:prstDash val="solid"/>
                    </a:lnBlToTr>
                  </a:tcPr>
                </a:tc>
                <a:tc>
                  <a:txBody>
                    <a:bodyPr/>
                    <a:lstStyle/>
                    <a:p>
                      <a:pPr algn="l" fontAlgn="ctr"/>
                      <a:r>
                        <a:rPr lang="nl-NL" sz="1000" b="0" i="0" u="none" strike="noStrike" dirty="0">
                          <a:solidFill>
                            <a:schemeClr val="tx1"/>
                          </a:solidFill>
                          <a:effectLst/>
                          <a:latin typeface="Tunga" panose="020B0502040204020203" pitchFamily="34" charset="0"/>
                          <a:cs typeface="Tunga" panose="020B0502040204020203" pitchFamily="34" charset="0"/>
                        </a:rPr>
                        <a:t>Container terminal Doesburg</a:t>
                      </a:r>
                    </a:p>
                  </a:txBody>
                  <a:tcPr marL="0" marR="0" marT="0" marB="0">
                    <a:lnL>
                      <a:noFill/>
                    </a:lnL>
                    <a:lnR>
                      <a:noFill/>
                    </a:lnR>
                    <a:lnT>
                      <a:noFill/>
                    </a:lnT>
                    <a:lnB w="12700" cmpd="sng">
                      <a:noFill/>
                    </a:lnB>
                    <a:lnTlToBr w="12700" cmpd="sng">
                      <a:noFill/>
                      <a:prstDash val="solid"/>
                    </a:lnTlToBr>
                    <a:lnBlToTr w="12700" cmpd="sng">
                      <a:noFill/>
                      <a:prstDash val="solid"/>
                    </a:lnBlToTr>
                  </a:tcPr>
                </a:tc>
                <a:tc>
                  <a:txBody>
                    <a:bodyPr/>
                    <a:lstStyle/>
                    <a:p>
                      <a:pPr algn="l" fontAlgn="b"/>
                      <a:r>
                        <a:rPr lang="nl-NL" sz="1000" b="0" i="0" u="none" strike="noStrike" dirty="0" err="1">
                          <a:solidFill>
                            <a:schemeClr val="tx1"/>
                          </a:solidFill>
                          <a:effectLst/>
                          <a:latin typeface="Tunga" panose="020B0502040204020203" pitchFamily="34" charset="0"/>
                          <a:cs typeface="Tunga" panose="020B0502040204020203" pitchFamily="34" charset="0"/>
                        </a:rPr>
                        <a:t>Rotra</a:t>
                      </a:r>
                      <a:endParaRPr lang="nl-NL" sz="1000" b="0" i="0" u="none" strike="noStrike" dirty="0">
                        <a:solidFill>
                          <a:schemeClr val="tx1"/>
                        </a:solidFill>
                        <a:effectLst/>
                        <a:latin typeface="Tunga" panose="020B0502040204020203" pitchFamily="34" charset="0"/>
                        <a:cs typeface="Tunga" panose="020B0502040204020203" pitchFamily="34" charset="0"/>
                      </a:endParaRPr>
                    </a:p>
                  </a:txBody>
                  <a:tcPr marL="0" marR="0" marT="0" marB="0">
                    <a:lnL>
                      <a:noFill/>
                    </a:lnL>
                    <a:lnR>
                      <a:noFill/>
                    </a:lnR>
                    <a:lnT>
                      <a:noFill/>
                    </a:lnT>
                    <a:lnB w="12700" cmpd="sng">
                      <a:noFill/>
                    </a:lnB>
                    <a:lnTlToBr w="12700" cmpd="sng">
                      <a:noFill/>
                      <a:prstDash val="solid"/>
                    </a:lnTlToBr>
                    <a:lnBlToTr w="12700" cmpd="sng">
                      <a:noFill/>
                      <a:prstDash val="solid"/>
                    </a:lnBlToTr>
                  </a:tcPr>
                </a:tc>
                <a:tc>
                  <a:txBody>
                    <a:bodyPr/>
                    <a:lstStyle/>
                    <a:p>
                      <a:pPr algn="l" fontAlgn="b"/>
                      <a:r>
                        <a:rPr lang="nl-NL" sz="1000" b="0" i="0" u="none" strike="noStrike" dirty="0">
                          <a:solidFill>
                            <a:schemeClr val="tx1"/>
                          </a:solidFill>
                          <a:effectLst/>
                          <a:latin typeface="Tunga" panose="020B0502040204020203" pitchFamily="34" charset="0"/>
                          <a:cs typeface="Tunga" panose="020B0502040204020203" pitchFamily="34" charset="0"/>
                        </a:rPr>
                        <a:t>Barge</a:t>
                      </a:r>
                    </a:p>
                  </a:txBody>
                  <a:tcPr marL="0" marR="0" marT="0" marB="0">
                    <a:lnL>
                      <a:noFill/>
                    </a:lnL>
                    <a:lnR>
                      <a:noFill/>
                    </a:lnR>
                    <a:lnT>
                      <a:noFill/>
                    </a:lnT>
                    <a:lnB w="12700" cmpd="sng">
                      <a:noFill/>
                    </a:lnB>
                    <a:lnTlToBr w="12700" cmpd="sng">
                      <a:noFill/>
                      <a:prstDash val="solid"/>
                    </a:lnTlToBr>
                    <a:lnBlToTr w="12700" cmpd="sng">
                      <a:noFill/>
                      <a:prstDash val="solid"/>
                    </a:lnBlToTr>
                  </a:tcPr>
                </a:tc>
                <a:tc>
                  <a:txBody>
                    <a:bodyPr/>
                    <a:lstStyle/>
                    <a:p>
                      <a:pPr algn="l" fontAlgn="b"/>
                      <a:r>
                        <a:rPr lang="nl-NL" sz="1000" b="0" i="0" u="none" strike="noStrike" dirty="0" err="1">
                          <a:solidFill>
                            <a:schemeClr val="tx1"/>
                          </a:solidFill>
                          <a:effectLst/>
                          <a:latin typeface="Tunga" panose="020B0502040204020203" pitchFamily="34" charset="0"/>
                          <a:cs typeface="Tunga" panose="020B0502040204020203" pitchFamily="34" charset="0"/>
                        </a:rPr>
                        <a:t>Verhuellweg</a:t>
                      </a:r>
                      <a:r>
                        <a:rPr lang="nl-NL" sz="1000" b="0" i="0" u="none" strike="noStrike" dirty="0">
                          <a:solidFill>
                            <a:schemeClr val="tx1"/>
                          </a:solidFill>
                          <a:effectLst/>
                          <a:latin typeface="Tunga" panose="020B0502040204020203" pitchFamily="34" charset="0"/>
                          <a:cs typeface="Tunga" panose="020B0502040204020203" pitchFamily="34" charset="0"/>
                        </a:rPr>
                        <a:t> 5</a:t>
                      </a:r>
                    </a:p>
                  </a:txBody>
                  <a:tcPr marL="9525" marR="9525" marT="9525" marB="0">
                    <a:lnL>
                      <a:noFill/>
                    </a:lnL>
                    <a:lnR>
                      <a:noFill/>
                    </a:lnR>
                    <a:lnT>
                      <a:noFill/>
                    </a:lnT>
                    <a:lnB w="12700" cmpd="sng">
                      <a:noFill/>
                    </a:lnB>
                    <a:lnTlToBr w="12700" cmpd="sng">
                      <a:noFill/>
                      <a:prstDash val="solid"/>
                    </a:lnTlToBr>
                    <a:lnBlToTr w="12700" cmpd="sng">
                      <a:noFill/>
                      <a:prstDash val="solid"/>
                    </a:lnBlToTr>
                  </a:tcPr>
                </a:tc>
                <a:tc>
                  <a:txBody>
                    <a:bodyPr/>
                    <a:lstStyle/>
                    <a:p>
                      <a:pPr algn="l" fontAlgn="ctr"/>
                      <a:r>
                        <a:rPr lang="nl-NL" sz="1000" b="0" i="0" u="none" strike="noStrike" dirty="0">
                          <a:solidFill>
                            <a:schemeClr val="tx1"/>
                          </a:solidFill>
                          <a:effectLst/>
                          <a:latin typeface="Tunga" panose="020B0502040204020203" pitchFamily="34" charset="0"/>
                          <a:cs typeface="Tunga" panose="020B0502040204020203" pitchFamily="34" charset="0"/>
                        </a:rPr>
                        <a:t>6984 AA</a:t>
                      </a:r>
                    </a:p>
                  </a:txBody>
                  <a:tcPr marL="9525" marR="9525" marT="9525" marB="0">
                    <a:lnL>
                      <a:noFill/>
                    </a:lnL>
                    <a:lnR>
                      <a:noFill/>
                    </a:lnR>
                    <a:lnT>
                      <a:noFill/>
                    </a:lnT>
                    <a:lnB w="12700" cmpd="sng">
                      <a:noFill/>
                    </a:lnB>
                    <a:lnTlToBr w="12700" cmpd="sng">
                      <a:noFill/>
                      <a:prstDash val="solid"/>
                    </a:lnTlToBr>
                    <a:lnBlToTr w="12700" cmpd="sng">
                      <a:noFill/>
                      <a:prstDash val="solid"/>
                    </a:lnBlToTr>
                  </a:tcPr>
                </a:tc>
                <a:tc>
                  <a:txBody>
                    <a:bodyPr/>
                    <a:lstStyle/>
                    <a:p>
                      <a:pPr algn="l" fontAlgn="ctr"/>
                      <a:endParaRPr lang="nl-NL" sz="1000" b="0" i="0" u="none" strike="noStrike" dirty="0">
                        <a:solidFill>
                          <a:schemeClr val="tx1"/>
                        </a:solidFill>
                        <a:effectLst/>
                        <a:latin typeface="Tunga" panose="020B0502040204020203" pitchFamily="34" charset="0"/>
                        <a:cs typeface="Tunga" panose="020B0502040204020203" pitchFamily="34" charset="0"/>
                      </a:endParaRPr>
                    </a:p>
                  </a:txBody>
                  <a:tcPr marL="9525" marR="9525" marT="9525" marB="0">
                    <a:lnL>
                      <a:noFill/>
                    </a:lnL>
                    <a:lnR>
                      <a:noFill/>
                    </a:lnR>
                    <a:lnT>
                      <a:noFill/>
                    </a:lnT>
                    <a:lnB w="12700" cmpd="sng">
                      <a:noFill/>
                    </a:lnB>
                    <a:lnTlToBr w="12700" cmpd="sng">
                      <a:noFill/>
                      <a:prstDash val="solid"/>
                    </a:lnTlToBr>
                    <a:lnBlToTr w="12700" cmpd="sng">
                      <a:noFill/>
                      <a:prstDash val="solid"/>
                    </a:lnBlToTr>
                  </a:tcPr>
                </a:tc>
                <a:tc>
                  <a:txBody>
                    <a:bodyPr/>
                    <a:lstStyle/>
                    <a:p>
                      <a:endParaRPr lang="nl-NL" sz="1000" dirty="0">
                        <a:solidFill>
                          <a:schemeClr val="tx1"/>
                        </a:solidFill>
                        <a:latin typeface="Tunga" panose="020B0502040204020203" pitchFamily="34" charset="0"/>
                        <a:cs typeface="Tunga" panose="020B0502040204020203" pitchFamily="34" charset="0"/>
                      </a:endParaRPr>
                    </a:p>
                  </a:txBody>
                  <a:tcPr marL="9525" marR="9525" marT="9525" marB="0">
                    <a:lnL>
                      <a:noFill/>
                    </a:lnL>
                    <a:lnR>
                      <a:noFill/>
                    </a:lnR>
                    <a:lnT>
                      <a:noFill/>
                    </a:lnT>
                    <a:lnB w="12700" cmpd="sng">
                      <a:noFill/>
                    </a:lnB>
                    <a:lnTlToBr w="12700" cmpd="sng">
                      <a:noFill/>
                      <a:prstDash val="solid"/>
                    </a:lnTlToBr>
                    <a:lnBlToTr w="12700" cmpd="sng">
                      <a:noFill/>
                      <a:prstDash val="solid"/>
                    </a:lnBlToTr>
                  </a:tcPr>
                </a:tc>
                <a:tc>
                  <a:txBody>
                    <a:bodyPr/>
                    <a:lstStyle/>
                    <a:p>
                      <a:endParaRPr lang="nl-NL" sz="1000" i="0" dirty="0">
                        <a:solidFill>
                          <a:schemeClr val="tx1"/>
                        </a:solidFill>
                        <a:latin typeface="Tunga" panose="020B0502040204020203" pitchFamily="34" charset="0"/>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3208401565"/>
                  </a:ext>
                </a:extLst>
              </a:tr>
              <a:tr h="290979">
                <a:tc>
                  <a:txBody>
                    <a:bodyPr/>
                    <a:lstStyle/>
                    <a:p>
                      <a:pPr algn="l" fontAlgn="ctr"/>
                      <a:r>
                        <a:rPr lang="nl-NL" sz="1000" b="0" i="0" u="none" strike="noStrike" dirty="0">
                          <a:solidFill>
                            <a:schemeClr val="tx1"/>
                          </a:solidFill>
                          <a:effectLst/>
                          <a:latin typeface="Tunga" panose="020B0502040204020203" pitchFamily="34" charset="0"/>
                          <a:cs typeface="Tunga" panose="020B0502040204020203" pitchFamily="34" charset="0"/>
                        </a:rPr>
                        <a:t>Dordrecht</a:t>
                      </a:r>
                    </a:p>
                  </a:txBody>
                  <a:tcPr marL="0" marR="0" marT="0" marB="0">
                    <a:lnL>
                      <a:noFill/>
                    </a:lnL>
                    <a:lnR>
                      <a:noFill/>
                    </a:lnR>
                    <a:lnT>
                      <a:noFill/>
                    </a:lnT>
                    <a:lnB w="12700" cmpd="sng">
                      <a:noFill/>
                    </a:lnB>
                    <a:lnTlToBr w="12700" cmpd="sng">
                      <a:noFill/>
                      <a:prstDash val="solid"/>
                    </a:lnTlToBr>
                    <a:lnBlToTr w="12700" cmpd="sng">
                      <a:noFill/>
                      <a:prstDash val="solid"/>
                    </a:lnBlToTr>
                  </a:tcPr>
                </a:tc>
                <a:tc>
                  <a:txBody>
                    <a:bodyPr/>
                    <a:lstStyle/>
                    <a:p>
                      <a:pPr algn="l" fontAlgn="ctr"/>
                      <a:r>
                        <a:rPr lang="nl-NL" sz="1000" b="0" i="0" u="none" strike="noStrike" dirty="0">
                          <a:solidFill>
                            <a:schemeClr val="tx1"/>
                          </a:solidFill>
                          <a:effectLst/>
                          <a:latin typeface="Tunga" panose="020B0502040204020203" pitchFamily="34" charset="0"/>
                          <a:cs typeface="Tunga" panose="020B0502040204020203" pitchFamily="34" charset="0"/>
                        </a:rPr>
                        <a:t>Nederland</a:t>
                      </a:r>
                    </a:p>
                  </a:txBody>
                  <a:tcPr marL="0" marR="0" marT="0" marB="0">
                    <a:lnL>
                      <a:noFill/>
                    </a:lnL>
                    <a:lnR>
                      <a:noFill/>
                    </a:lnR>
                    <a:lnT>
                      <a:noFill/>
                    </a:lnT>
                    <a:lnB w="12700" cmpd="sng">
                      <a:noFill/>
                    </a:lnB>
                    <a:lnTlToBr w="12700" cmpd="sng">
                      <a:noFill/>
                      <a:prstDash val="solid"/>
                    </a:lnTlToBr>
                    <a:lnBlToTr w="12700" cmpd="sng">
                      <a:noFill/>
                      <a:prstDash val="solid"/>
                    </a:lnBlToTr>
                  </a:tcPr>
                </a:tc>
                <a:tc>
                  <a:txBody>
                    <a:bodyPr/>
                    <a:lstStyle/>
                    <a:p>
                      <a:pPr algn="l" fontAlgn="ctr"/>
                      <a:r>
                        <a:rPr lang="nl-NL" sz="1000" b="0" i="0" u="none" strike="noStrike" dirty="0">
                          <a:solidFill>
                            <a:schemeClr val="tx1"/>
                          </a:solidFill>
                          <a:effectLst/>
                          <a:latin typeface="Tunga" panose="020B0502040204020203" pitchFamily="34" charset="0"/>
                          <a:cs typeface="Tunga" panose="020B0502040204020203" pitchFamily="34" charset="0"/>
                        </a:rPr>
                        <a:t>ZHD </a:t>
                      </a:r>
                      <a:r>
                        <a:rPr lang="nl-NL" sz="1000" b="0" i="0" u="none" strike="noStrike" dirty="0" err="1">
                          <a:solidFill>
                            <a:schemeClr val="tx1"/>
                          </a:solidFill>
                          <a:effectLst/>
                          <a:latin typeface="Tunga" panose="020B0502040204020203" pitchFamily="34" charset="0"/>
                          <a:cs typeface="Tunga" panose="020B0502040204020203" pitchFamily="34" charset="0"/>
                        </a:rPr>
                        <a:t>stevedoring</a:t>
                      </a:r>
                      <a:endParaRPr lang="nl-NL" sz="1000" b="0" i="0" u="none" strike="noStrike" dirty="0">
                        <a:solidFill>
                          <a:schemeClr val="tx1"/>
                        </a:solidFill>
                        <a:effectLst/>
                        <a:latin typeface="Tunga" panose="020B0502040204020203" pitchFamily="34" charset="0"/>
                        <a:cs typeface="Tunga" panose="020B0502040204020203" pitchFamily="34" charset="0"/>
                      </a:endParaRPr>
                    </a:p>
                  </a:txBody>
                  <a:tcPr marL="0" marR="0" marT="0" marB="0">
                    <a:lnL>
                      <a:noFill/>
                    </a:lnL>
                    <a:lnR>
                      <a:noFill/>
                    </a:lnR>
                    <a:lnT>
                      <a:noFill/>
                    </a:lnT>
                    <a:lnB w="12700" cmpd="sng">
                      <a:noFill/>
                    </a:lnB>
                    <a:lnTlToBr w="12700" cmpd="sng">
                      <a:noFill/>
                      <a:prstDash val="solid"/>
                    </a:lnTlToBr>
                    <a:lnBlToTr w="12700" cmpd="sng">
                      <a:noFill/>
                      <a:prstDash val="solid"/>
                    </a:lnBlToTr>
                  </a:tcPr>
                </a:tc>
                <a:tc>
                  <a:txBody>
                    <a:bodyPr/>
                    <a:lstStyle/>
                    <a:p>
                      <a:pPr algn="l" fontAlgn="b"/>
                      <a:r>
                        <a:rPr lang="nl-NL" sz="1000" b="0" i="0" u="none" strike="noStrike" dirty="0">
                          <a:solidFill>
                            <a:schemeClr val="tx1"/>
                          </a:solidFill>
                          <a:effectLst/>
                          <a:latin typeface="Tunga" panose="020B0502040204020203" pitchFamily="34" charset="0"/>
                          <a:cs typeface="Tunga" panose="020B0502040204020203" pitchFamily="34" charset="0"/>
                        </a:rPr>
                        <a:t>ZHD </a:t>
                      </a:r>
                      <a:r>
                        <a:rPr lang="nl-NL" sz="1000" b="0" i="0" u="none" strike="noStrike" dirty="0" err="1">
                          <a:solidFill>
                            <a:schemeClr val="tx1"/>
                          </a:solidFill>
                          <a:effectLst/>
                          <a:latin typeface="Tunga" panose="020B0502040204020203" pitchFamily="34" charset="0"/>
                          <a:cs typeface="Tunga" panose="020B0502040204020203" pitchFamily="34" charset="0"/>
                        </a:rPr>
                        <a:t>stevedoring</a:t>
                      </a:r>
                      <a:endParaRPr lang="nl-NL" sz="1000" b="0" i="0" u="none" strike="noStrike" dirty="0">
                        <a:solidFill>
                          <a:schemeClr val="tx1"/>
                        </a:solidFill>
                        <a:effectLst/>
                        <a:latin typeface="Tunga" panose="020B0502040204020203" pitchFamily="34" charset="0"/>
                        <a:cs typeface="Tunga" panose="020B0502040204020203" pitchFamily="34" charset="0"/>
                      </a:endParaRPr>
                    </a:p>
                  </a:txBody>
                  <a:tcPr marL="0" marR="0" marT="0" marB="0">
                    <a:lnL>
                      <a:noFill/>
                    </a:lnL>
                    <a:lnR>
                      <a:noFill/>
                    </a:lnR>
                    <a:lnT>
                      <a:noFill/>
                    </a:lnT>
                    <a:lnB w="12700" cmpd="sng">
                      <a:noFill/>
                    </a:lnB>
                    <a:lnTlToBr w="12700" cmpd="sng">
                      <a:noFill/>
                      <a:prstDash val="solid"/>
                    </a:lnTlToBr>
                    <a:lnBlToTr w="12700" cmpd="sng">
                      <a:noFill/>
                      <a:prstDash val="solid"/>
                    </a:lnBlToTr>
                  </a:tcPr>
                </a:tc>
                <a:tc>
                  <a:txBody>
                    <a:bodyPr/>
                    <a:lstStyle/>
                    <a:p>
                      <a:pPr algn="l" fontAlgn="b"/>
                      <a:r>
                        <a:rPr lang="nl-NL" sz="1000" b="0" i="0" u="none" strike="noStrike" dirty="0">
                          <a:solidFill>
                            <a:schemeClr val="tx1"/>
                          </a:solidFill>
                          <a:effectLst/>
                          <a:latin typeface="Tunga" panose="020B0502040204020203" pitchFamily="34" charset="0"/>
                          <a:cs typeface="Tunga" panose="020B0502040204020203" pitchFamily="34" charset="0"/>
                        </a:rPr>
                        <a:t>Barge</a:t>
                      </a:r>
                    </a:p>
                  </a:txBody>
                  <a:tcPr marL="0" marR="0" marT="0" marB="0">
                    <a:lnL>
                      <a:noFill/>
                    </a:lnL>
                    <a:lnR>
                      <a:noFill/>
                    </a:lnR>
                    <a:lnT>
                      <a:noFill/>
                    </a:lnT>
                    <a:lnB w="12700" cmpd="sng">
                      <a:noFill/>
                    </a:lnB>
                    <a:lnTlToBr w="12700" cmpd="sng">
                      <a:noFill/>
                      <a:prstDash val="solid"/>
                    </a:lnTlToBr>
                    <a:lnBlToTr w="12700" cmpd="sng">
                      <a:noFill/>
                      <a:prstDash val="solid"/>
                    </a:lnBlToTr>
                  </a:tcPr>
                </a:tc>
                <a:tc>
                  <a:txBody>
                    <a:bodyPr/>
                    <a:lstStyle/>
                    <a:p>
                      <a:pPr algn="l" fontAlgn="b"/>
                      <a:r>
                        <a:rPr lang="nl-NL" sz="1000" b="0" i="0" u="none" strike="noStrike" dirty="0">
                          <a:solidFill>
                            <a:schemeClr val="tx1"/>
                          </a:solidFill>
                          <a:effectLst/>
                          <a:latin typeface="Tunga" panose="020B0502040204020203" pitchFamily="34" charset="0"/>
                          <a:cs typeface="Tunga" panose="020B0502040204020203" pitchFamily="34" charset="0"/>
                        </a:rPr>
                        <a:t>s-</a:t>
                      </a:r>
                      <a:r>
                        <a:rPr lang="nl-NL" sz="1000" b="0" i="0" u="none" strike="noStrike" dirty="0" err="1">
                          <a:solidFill>
                            <a:schemeClr val="tx1"/>
                          </a:solidFill>
                          <a:effectLst/>
                          <a:latin typeface="Tunga" panose="020B0502040204020203" pitchFamily="34" charset="0"/>
                          <a:cs typeface="Tunga" panose="020B0502040204020203" pitchFamily="34" charset="0"/>
                        </a:rPr>
                        <a:t>Gravendeelsedijk</a:t>
                      </a:r>
                      <a:r>
                        <a:rPr lang="nl-NL" sz="1000" b="0" i="0" u="none" strike="noStrike" dirty="0">
                          <a:solidFill>
                            <a:schemeClr val="tx1"/>
                          </a:solidFill>
                          <a:effectLst/>
                          <a:latin typeface="Tunga" panose="020B0502040204020203" pitchFamily="34" charset="0"/>
                          <a:cs typeface="Tunga" panose="020B0502040204020203" pitchFamily="34" charset="0"/>
                        </a:rPr>
                        <a:t> 175</a:t>
                      </a:r>
                    </a:p>
                  </a:txBody>
                  <a:tcPr marL="9525" marR="9525" marT="9525" marB="0">
                    <a:lnL>
                      <a:noFill/>
                    </a:lnL>
                    <a:lnR>
                      <a:noFill/>
                    </a:lnR>
                    <a:lnT>
                      <a:noFill/>
                    </a:lnT>
                    <a:lnB w="12700" cmpd="sng">
                      <a:noFill/>
                    </a:lnB>
                    <a:lnTlToBr w="12700" cmpd="sng">
                      <a:noFill/>
                      <a:prstDash val="solid"/>
                    </a:lnTlToBr>
                    <a:lnBlToTr w="12700" cmpd="sng">
                      <a:noFill/>
                      <a:prstDash val="solid"/>
                    </a:lnBlToTr>
                  </a:tcPr>
                </a:tc>
                <a:tc>
                  <a:txBody>
                    <a:bodyPr/>
                    <a:lstStyle/>
                    <a:p>
                      <a:pPr algn="l" fontAlgn="ctr"/>
                      <a:r>
                        <a:rPr lang="nl-NL" sz="1000" b="0" i="0" u="none" strike="noStrike" dirty="0">
                          <a:solidFill>
                            <a:schemeClr val="tx1"/>
                          </a:solidFill>
                          <a:effectLst/>
                          <a:latin typeface="Tunga" panose="020B0502040204020203" pitchFamily="34" charset="0"/>
                          <a:cs typeface="Tunga" panose="020B0502040204020203" pitchFamily="34" charset="0"/>
                        </a:rPr>
                        <a:t>3316 AS</a:t>
                      </a:r>
                    </a:p>
                  </a:txBody>
                  <a:tcPr marL="9525" marR="9525" marT="9525" marB="0">
                    <a:lnL>
                      <a:noFill/>
                    </a:lnL>
                    <a:lnR>
                      <a:noFill/>
                    </a:lnR>
                    <a:lnT>
                      <a:noFill/>
                    </a:lnT>
                    <a:lnB w="12700" cmpd="sng">
                      <a:noFill/>
                    </a:lnB>
                    <a:lnTlToBr w="12700" cmpd="sng">
                      <a:noFill/>
                      <a:prstDash val="solid"/>
                    </a:lnTlToBr>
                    <a:lnBlToTr w="12700" cmpd="sng">
                      <a:noFill/>
                      <a:prstDash val="solid"/>
                    </a:lnBlToTr>
                  </a:tcPr>
                </a:tc>
                <a:tc>
                  <a:txBody>
                    <a:bodyPr/>
                    <a:lstStyle/>
                    <a:p>
                      <a:pPr algn="l" fontAlgn="ctr"/>
                      <a:endParaRPr lang="nl-NL" sz="1000" b="0" i="0" u="none" strike="noStrike" dirty="0">
                        <a:solidFill>
                          <a:schemeClr val="tx1"/>
                        </a:solidFill>
                        <a:effectLst/>
                        <a:latin typeface="Tunga" panose="020B0502040204020203" pitchFamily="34" charset="0"/>
                        <a:cs typeface="Tunga" panose="020B0502040204020203" pitchFamily="34" charset="0"/>
                      </a:endParaRPr>
                    </a:p>
                  </a:txBody>
                  <a:tcPr marL="9525" marR="9525" marT="9525" marB="0">
                    <a:lnL>
                      <a:noFill/>
                    </a:lnL>
                    <a:lnR>
                      <a:noFill/>
                    </a:lnR>
                    <a:lnT>
                      <a:noFill/>
                    </a:lnT>
                    <a:lnB w="12700" cmpd="sng">
                      <a:noFill/>
                    </a:lnB>
                    <a:lnTlToBr w="12700" cmpd="sng">
                      <a:noFill/>
                      <a:prstDash val="solid"/>
                    </a:lnTlToBr>
                    <a:lnBlToTr w="12700" cmpd="sng">
                      <a:noFill/>
                      <a:prstDash val="solid"/>
                    </a:lnBlToTr>
                  </a:tcPr>
                </a:tc>
                <a:tc>
                  <a:txBody>
                    <a:bodyPr/>
                    <a:lstStyle/>
                    <a:p>
                      <a:endParaRPr lang="nl-NL" sz="1000" dirty="0">
                        <a:solidFill>
                          <a:schemeClr val="tx1"/>
                        </a:solidFill>
                        <a:latin typeface="Tunga" panose="020B0502040204020203" pitchFamily="34" charset="0"/>
                        <a:cs typeface="Tunga" panose="020B0502040204020203" pitchFamily="34" charset="0"/>
                      </a:endParaRPr>
                    </a:p>
                  </a:txBody>
                  <a:tcPr marL="9525" marR="9525" marT="9525" marB="0">
                    <a:lnL>
                      <a:noFill/>
                    </a:lnL>
                    <a:lnR>
                      <a:noFill/>
                    </a:lnR>
                    <a:lnT>
                      <a:noFill/>
                    </a:lnT>
                    <a:lnB w="12700" cmpd="sng">
                      <a:noFill/>
                    </a:lnB>
                    <a:lnTlToBr w="12700" cmpd="sng">
                      <a:noFill/>
                      <a:prstDash val="solid"/>
                    </a:lnTlToBr>
                    <a:lnBlToTr w="12700" cmpd="sng">
                      <a:noFill/>
                      <a:prstDash val="solid"/>
                    </a:lnBlToTr>
                  </a:tcPr>
                </a:tc>
                <a:tc>
                  <a:txBody>
                    <a:bodyPr/>
                    <a:lstStyle/>
                    <a:p>
                      <a:endParaRPr lang="nl-NL" sz="1000" i="0" dirty="0">
                        <a:solidFill>
                          <a:schemeClr val="tx1"/>
                        </a:solidFill>
                        <a:latin typeface="Tunga" panose="020B0502040204020203" pitchFamily="34" charset="0"/>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691040535"/>
                  </a:ext>
                </a:extLst>
              </a:tr>
              <a:tr h="290979">
                <a:tc>
                  <a:txBody>
                    <a:bodyPr/>
                    <a:lstStyle/>
                    <a:p>
                      <a:pPr marL="0" algn="l" defTabSz="914400" rtl="0" eaLnBrk="1" fontAlgn="ctr" latinLnBrk="0" hangingPunct="1"/>
                      <a:r>
                        <a:rPr lang="nl-NL" sz="1000" b="0" i="0" u="none" strike="noStrike" kern="1200" dirty="0">
                          <a:solidFill>
                            <a:schemeClr val="tx1"/>
                          </a:solidFill>
                          <a:effectLst/>
                          <a:latin typeface="Tunga" panose="020B0502040204020203" pitchFamily="34" charset="0"/>
                          <a:ea typeface="+mn-ea"/>
                          <a:cs typeface="Tunga" panose="020B0502040204020203" pitchFamily="34" charset="0"/>
                        </a:rPr>
                        <a:t>Moerdijk</a:t>
                      </a:r>
                    </a:p>
                  </a:txBody>
                  <a:tcPr marL="0" marR="0" marT="0" marB="0">
                    <a:lnL>
                      <a:noFill/>
                    </a:lnL>
                    <a:lnR>
                      <a:noFill/>
                    </a:lnR>
                    <a:lnT>
                      <a:noFill/>
                    </a:lnT>
                    <a:lnB w="12700" cmpd="sng">
                      <a:noFill/>
                    </a:lnB>
                    <a:lnTlToBr w="12700" cmpd="sng">
                      <a:noFill/>
                      <a:prstDash val="solid"/>
                    </a:lnTlToBr>
                    <a:lnBlToTr w="12700" cmpd="sng">
                      <a:noFill/>
                      <a:prstDash val="solid"/>
                    </a:lnBlToTr>
                  </a:tcPr>
                </a:tc>
                <a:tc>
                  <a:txBody>
                    <a:bodyPr/>
                    <a:lstStyle/>
                    <a:p>
                      <a:pPr marL="0" algn="l" defTabSz="914400" rtl="0" eaLnBrk="1" fontAlgn="ctr" latinLnBrk="0" hangingPunct="1"/>
                      <a:r>
                        <a:rPr lang="nl-NL" sz="1000" b="0" i="0" u="none" strike="noStrike" kern="1200" dirty="0">
                          <a:solidFill>
                            <a:schemeClr val="tx1"/>
                          </a:solidFill>
                          <a:effectLst/>
                          <a:latin typeface="Tunga" panose="020B0502040204020203" pitchFamily="34" charset="0"/>
                          <a:ea typeface="+mn-ea"/>
                          <a:cs typeface="Tunga" panose="020B0502040204020203" pitchFamily="34" charset="0"/>
                        </a:rPr>
                        <a:t>Nederland</a:t>
                      </a:r>
                    </a:p>
                  </a:txBody>
                  <a:tcPr marL="0" marR="0" marT="0" marB="0">
                    <a:lnL>
                      <a:noFill/>
                    </a:lnL>
                    <a:lnR>
                      <a:noFill/>
                    </a:lnR>
                    <a:lnT>
                      <a:noFill/>
                    </a:lnT>
                    <a:lnB w="12700" cmpd="sng">
                      <a:noFill/>
                    </a:lnB>
                    <a:lnTlToBr w="12700" cmpd="sng">
                      <a:noFill/>
                      <a:prstDash val="solid"/>
                    </a:lnTlToBr>
                    <a:lnBlToTr w="12700" cmpd="sng">
                      <a:noFill/>
                      <a:prstDash val="solid"/>
                    </a:lnBlToTr>
                  </a:tcPr>
                </a:tc>
                <a:tc>
                  <a:txBody>
                    <a:bodyPr/>
                    <a:lstStyle/>
                    <a:p>
                      <a:pPr marL="0" algn="l" defTabSz="914400" rtl="0" eaLnBrk="1" fontAlgn="ctr" latinLnBrk="0" hangingPunct="1"/>
                      <a:r>
                        <a:rPr lang="nl-NL" sz="1000" b="0" i="0" u="none" strike="noStrike" kern="1200" dirty="0">
                          <a:solidFill>
                            <a:schemeClr val="tx1"/>
                          </a:solidFill>
                          <a:effectLst/>
                          <a:latin typeface="Tunga" panose="020B0502040204020203" pitchFamily="34" charset="0"/>
                          <a:ea typeface="+mn-ea"/>
                          <a:cs typeface="Tunga" panose="020B0502040204020203" pitchFamily="34" charset="0"/>
                        </a:rPr>
                        <a:t>Delta Marine Terminal</a:t>
                      </a:r>
                    </a:p>
                  </a:txBody>
                  <a:tcPr marL="0" marR="0" marT="0" marB="0">
                    <a:lnL>
                      <a:noFill/>
                    </a:lnL>
                    <a:lnR>
                      <a:noFill/>
                    </a:lnR>
                    <a:lnT>
                      <a:noFill/>
                    </a:lnT>
                    <a:lnB w="12700" cmpd="sng">
                      <a:noFill/>
                    </a:lnB>
                    <a:lnTlToBr w="12700" cmpd="sng">
                      <a:noFill/>
                      <a:prstDash val="solid"/>
                    </a:lnTlToBr>
                    <a:lnBlToTr w="12700" cmpd="sng">
                      <a:noFill/>
                      <a:prstDash val="solid"/>
                    </a:lnBlToTr>
                  </a:tcPr>
                </a:tc>
                <a:tc>
                  <a:txBody>
                    <a:bodyPr/>
                    <a:lstStyle/>
                    <a:p>
                      <a:pPr marL="0" algn="l" defTabSz="914400" rtl="0" eaLnBrk="1" fontAlgn="ctr" latinLnBrk="0" hangingPunct="1"/>
                      <a:r>
                        <a:rPr lang="nl-NL" sz="1000" b="0" i="0" u="none" strike="noStrike" kern="1200" dirty="0" err="1">
                          <a:solidFill>
                            <a:schemeClr val="tx1"/>
                          </a:solidFill>
                          <a:effectLst/>
                          <a:latin typeface="Tunga" panose="020B0502040204020203" pitchFamily="34" charset="0"/>
                          <a:ea typeface="+mn-ea"/>
                          <a:cs typeface="Tunga" panose="020B0502040204020203" pitchFamily="34" charset="0"/>
                        </a:rPr>
                        <a:t>Today</a:t>
                      </a:r>
                      <a:r>
                        <a:rPr lang="nl-NL" sz="1000" b="0" i="0" u="none" strike="noStrike" kern="1200" dirty="0">
                          <a:solidFill>
                            <a:schemeClr val="tx1"/>
                          </a:solidFill>
                          <a:effectLst/>
                          <a:latin typeface="Tunga" panose="020B0502040204020203" pitchFamily="34" charset="0"/>
                          <a:ea typeface="+mn-ea"/>
                          <a:cs typeface="Tunga" panose="020B0502040204020203" pitchFamily="34" charset="0"/>
                        </a:rPr>
                        <a:t> holding</a:t>
                      </a:r>
                    </a:p>
                  </a:txBody>
                  <a:tcPr marL="0" marR="0" marT="0" marB="0">
                    <a:lnL>
                      <a:noFill/>
                    </a:lnL>
                    <a:lnR>
                      <a:noFill/>
                    </a:lnR>
                    <a:lnT>
                      <a:noFill/>
                    </a:lnT>
                    <a:lnB w="12700" cmpd="sng">
                      <a:noFill/>
                    </a:lnB>
                    <a:lnTlToBr w="12700" cmpd="sng">
                      <a:noFill/>
                      <a:prstDash val="solid"/>
                    </a:lnTlToBr>
                    <a:lnBlToTr w="12700" cmpd="sng">
                      <a:noFill/>
                      <a:prstDash val="solid"/>
                    </a:lnBlToTr>
                  </a:tcPr>
                </a:tc>
                <a:tc>
                  <a:txBody>
                    <a:bodyPr/>
                    <a:lstStyle/>
                    <a:p>
                      <a:r>
                        <a:rPr lang="nl-NL" sz="1000" dirty="0">
                          <a:latin typeface="Tunga" panose="020B0502040204020203" pitchFamily="34" charset="0"/>
                          <a:cs typeface="Tunga" panose="020B0502040204020203" pitchFamily="34" charset="0"/>
                        </a:rPr>
                        <a:t>Barge</a:t>
                      </a:r>
                    </a:p>
                  </a:txBody>
                  <a:tcPr marL="0" marR="0" marT="0" marB="0">
                    <a:lnL>
                      <a:noFill/>
                    </a:lnL>
                    <a:lnR>
                      <a:noFill/>
                    </a:lnR>
                    <a:lnT>
                      <a:noFill/>
                    </a:lnT>
                    <a:lnB w="12700" cmpd="sng">
                      <a:noFill/>
                    </a:lnB>
                    <a:lnTlToBr w="12700" cmpd="sng">
                      <a:noFill/>
                      <a:prstDash val="solid"/>
                    </a:lnTlToBr>
                    <a:lnBlToTr w="12700" cmpd="sng">
                      <a:noFill/>
                      <a:prstDash val="solid"/>
                    </a:lnBlToTr>
                  </a:tcPr>
                </a:tc>
                <a:tc>
                  <a:txBody>
                    <a:bodyPr/>
                    <a:lstStyle/>
                    <a:p>
                      <a:pPr marL="0" algn="l" defTabSz="914400" rtl="0" eaLnBrk="1" fontAlgn="ctr" latinLnBrk="0" hangingPunct="1"/>
                      <a:r>
                        <a:rPr lang="nl-NL" sz="1000" b="0" i="0" u="none" strike="noStrike" kern="1200" dirty="0">
                          <a:solidFill>
                            <a:schemeClr val="tx1"/>
                          </a:solidFill>
                          <a:effectLst/>
                          <a:latin typeface="Tunga" panose="020B0502040204020203" pitchFamily="34" charset="0"/>
                          <a:ea typeface="+mn-ea"/>
                          <a:cs typeface="Tunga" panose="020B0502040204020203" pitchFamily="34" charset="0"/>
                        </a:rPr>
                        <a:t>Middenweg 49</a:t>
                      </a:r>
                    </a:p>
                  </a:txBody>
                  <a:tcPr marL="0" marR="0" marT="0" marB="0">
                    <a:lnL>
                      <a:noFill/>
                    </a:lnL>
                    <a:lnR>
                      <a:noFill/>
                    </a:lnR>
                    <a:lnT>
                      <a:noFill/>
                    </a:lnT>
                    <a:lnB w="12700" cmpd="sng">
                      <a:noFill/>
                    </a:lnB>
                    <a:lnTlToBr w="12700" cmpd="sng">
                      <a:noFill/>
                      <a:prstDash val="solid"/>
                    </a:lnTlToBr>
                    <a:lnBlToTr w="12700" cmpd="sng">
                      <a:noFill/>
                      <a:prstDash val="solid"/>
                    </a:lnBlToTr>
                  </a:tcPr>
                </a:tc>
                <a:tc>
                  <a:txBody>
                    <a:bodyPr/>
                    <a:lstStyle/>
                    <a:p>
                      <a:pPr marL="0" algn="l" defTabSz="914400" rtl="0" eaLnBrk="1" fontAlgn="ctr" latinLnBrk="0" hangingPunct="1"/>
                      <a:r>
                        <a:rPr lang="nl-NL" sz="1000" b="0" i="0" u="none" strike="noStrike" kern="1200" dirty="0">
                          <a:solidFill>
                            <a:schemeClr val="tx1"/>
                          </a:solidFill>
                          <a:effectLst/>
                          <a:latin typeface="Tunga" panose="020B0502040204020203" pitchFamily="34" charset="0"/>
                          <a:ea typeface="+mn-ea"/>
                          <a:cs typeface="Tunga" panose="020B0502040204020203" pitchFamily="34" charset="0"/>
                        </a:rPr>
                        <a:t>4782 PM</a:t>
                      </a:r>
                    </a:p>
                  </a:txBody>
                  <a:tcPr marL="0" marR="0" marT="0" marB="0">
                    <a:lnL>
                      <a:noFill/>
                    </a:lnL>
                    <a:lnR>
                      <a:noFill/>
                    </a:lnR>
                    <a:lnT>
                      <a:noFill/>
                    </a:lnT>
                    <a:lnB w="12700" cmpd="sng">
                      <a:noFill/>
                    </a:lnB>
                    <a:lnTlToBr w="12700" cmpd="sng">
                      <a:noFill/>
                      <a:prstDash val="solid"/>
                    </a:lnTlToBr>
                    <a:lnBlToTr w="12700" cmpd="sng">
                      <a:noFill/>
                      <a:prstDash val="solid"/>
                    </a:lnBlToTr>
                  </a:tcPr>
                </a:tc>
                <a:tc>
                  <a:txBody>
                    <a:bodyPr/>
                    <a:lstStyle/>
                    <a:p>
                      <a:endParaRPr lang="nl-NL" sz="1000" dirty="0">
                        <a:latin typeface="Tunga" panose="020B0502040204020203" pitchFamily="34" charset="0"/>
                        <a:cs typeface="Tunga" panose="020B0502040204020203" pitchFamily="34" charset="0"/>
                      </a:endParaRPr>
                    </a:p>
                  </a:txBody>
                  <a:tcPr marL="0" marR="0" marT="0" marB="0">
                    <a:lnL>
                      <a:noFill/>
                    </a:lnL>
                    <a:lnR>
                      <a:noFill/>
                    </a:lnR>
                    <a:lnT>
                      <a:noFill/>
                    </a:lnT>
                    <a:lnB w="12700" cmpd="sng">
                      <a:noFill/>
                    </a:lnB>
                    <a:lnTlToBr w="12700" cmpd="sng">
                      <a:noFill/>
                      <a:prstDash val="solid"/>
                    </a:lnTlToBr>
                    <a:lnBlToTr w="12700" cmpd="sng">
                      <a:noFill/>
                      <a:prstDash val="solid"/>
                    </a:lnBlToTr>
                  </a:tcPr>
                </a:tc>
                <a:tc>
                  <a:txBody>
                    <a:bodyPr/>
                    <a:lstStyle/>
                    <a:p>
                      <a:endParaRPr lang="nl-NL" dirty="0"/>
                    </a:p>
                  </a:txBody>
                  <a:tcPr marL="0" marR="0" marT="0" marB="0">
                    <a:lnL>
                      <a:noFill/>
                    </a:lnL>
                    <a:lnR>
                      <a:noFill/>
                    </a:lnR>
                    <a:lnT>
                      <a:noFill/>
                    </a:lnT>
                    <a:lnB w="12700" cmpd="sng">
                      <a:noFill/>
                    </a:lnB>
                    <a:lnTlToBr w="12700" cmpd="sng">
                      <a:noFill/>
                      <a:prstDash val="solid"/>
                    </a:lnTlToBr>
                    <a:lnBlToTr w="12700" cmpd="sng">
                      <a:noFill/>
                      <a:prstDash val="solid"/>
                    </a:lnBlToTr>
                  </a:tcPr>
                </a:tc>
                <a:tc>
                  <a:txBody>
                    <a:bodyPr/>
                    <a:lstStyle/>
                    <a:p>
                      <a:endParaRPr lang="nl-NL" sz="1000" i="0" dirty="0">
                        <a:solidFill>
                          <a:schemeClr val="tx1"/>
                        </a:solidFill>
                        <a:latin typeface="Tunga" panose="020B0502040204020203" pitchFamily="34" charset="0"/>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1818785305"/>
                  </a:ext>
                </a:extLst>
              </a:tr>
              <a:tr h="290979">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nl-NL" sz="1000" b="0" i="0" u="none" strike="noStrike" kern="1200" cap="none" spc="0" normalizeH="0" baseline="0" noProof="0" dirty="0">
                        <a:ln>
                          <a:noFill/>
                        </a:ln>
                        <a:solidFill>
                          <a:schemeClr val="bg1">
                            <a:lumMod val="50000"/>
                          </a:schemeClr>
                        </a:solidFill>
                        <a:effectLst/>
                        <a:uLnTx/>
                        <a:uFillTx/>
                        <a:latin typeface="Tunga" panose="020B0502040204020203" pitchFamily="34" charset="0"/>
                        <a:ea typeface="+mn-ea"/>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tc>
                  <a:txBody>
                    <a:bodyPr/>
                    <a:lstStyle/>
                    <a:p>
                      <a:endParaRPr lang="nl-NL" sz="1000" i="0" dirty="0">
                        <a:solidFill>
                          <a:schemeClr val="bg1">
                            <a:lumMod val="50000"/>
                          </a:schemeClr>
                        </a:solidFill>
                        <a:latin typeface="Tunga" panose="020B0502040204020203" pitchFamily="34" charset="0"/>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tc>
                  <a:txBody>
                    <a:bodyPr/>
                    <a:lstStyle/>
                    <a:p>
                      <a:endParaRPr lang="nl-NL" sz="1000" i="0" dirty="0">
                        <a:solidFill>
                          <a:schemeClr val="bg1">
                            <a:lumMod val="50000"/>
                          </a:schemeClr>
                        </a:solidFill>
                        <a:latin typeface="Tunga" panose="020B0502040204020203" pitchFamily="34" charset="0"/>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tc>
                  <a:txBody>
                    <a:bodyPr/>
                    <a:lstStyle/>
                    <a:p>
                      <a:endParaRPr lang="nl-NL" sz="1000" i="0" dirty="0">
                        <a:solidFill>
                          <a:schemeClr val="bg1">
                            <a:lumMod val="50000"/>
                          </a:schemeClr>
                        </a:solidFill>
                        <a:latin typeface="Tunga" panose="020B0502040204020203" pitchFamily="34" charset="0"/>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tc>
                  <a:txBody>
                    <a:bodyPr/>
                    <a:lstStyle/>
                    <a:p>
                      <a:endParaRPr lang="nl-NL" sz="1000" i="0" dirty="0">
                        <a:solidFill>
                          <a:schemeClr val="bg1">
                            <a:lumMod val="50000"/>
                          </a:schemeClr>
                        </a:solidFill>
                        <a:latin typeface="Tunga" panose="020B0502040204020203" pitchFamily="34" charset="0"/>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tc>
                  <a:txBody>
                    <a:bodyPr/>
                    <a:lstStyle/>
                    <a:p>
                      <a:endParaRPr lang="nl-NL" sz="1000" i="0" dirty="0">
                        <a:solidFill>
                          <a:schemeClr val="bg1">
                            <a:lumMod val="50000"/>
                          </a:schemeClr>
                        </a:solidFill>
                        <a:latin typeface="Tunga" panose="020B0502040204020203" pitchFamily="34" charset="0"/>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tc>
                  <a:txBody>
                    <a:bodyPr/>
                    <a:lstStyle/>
                    <a:p>
                      <a:endParaRPr lang="nl-NL" sz="1000" i="0" dirty="0">
                        <a:solidFill>
                          <a:schemeClr val="bg1">
                            <a:lumMod val="50000"/>
                          </a:schemeClr>
                        </a:solidFill>
                        <a:latin typeface="Tunga" panose="020B0502040204020203" pitchFamily="34" charset="0"/>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tc>
                  <a:txBody>
                    <a:bodyPr/>
                    <a:lstStyle/>
                    <a:p>
                      <a:endParaRPr lang="nl-NL" sz="1000" i="0" dirty="0">
                        <a:solidFill>
                          <a:schemeClr val="bg1">
                            <a:lumMod val="50000"/>
                          </a:schemeClr>
                        </a:solidFill>
                        <a:latin typeface="Tunga" panose="020B0502040204020203" pitchFamily="34" charset="0"/>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tc>
                  <a:txBody>
                    <a:bodyPr/>
                    <a:lstStyle/>
                    <a:p>
                      <a:endParaRPr lang="nl-NL" sz="1000" dirty="0">
                        <a:solidFill>
                          <a:schemeClr val="bg1">
                            <a:lumMod val="50000"/>
                          </a:schemeClr>
                        </a:solidFill>
                        <a:latin typeface="Tunga" panose="020B0502040204020203" pitchFamily="34" charset="0"/>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tc>
                  <a:txBody>
                    <a:bodyPr/>
                    <a:lstStyle/>
                    <a:p>
                      <a:endParaRPr lang="nl-NL" sz="1000" i="0" dirty="0">
                        <a:solidFill>
                          <a:schemeClr val="bg1">
                            <a:lumMod val="50000"/>
                          </a:schemeClr>
                        </a:solidFill>
                        <a:latin typeface="Tunga" panose="020B0502040204020203" pitchFamily="34" charset="0"/>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766357923"/>
                  </a:ext>
                </a:extLst>
              </a:tr>
              <a:tr h="290979">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nl-NL" sz="1000" b="0" i="0" u="none" strike="noStrike" kern="1200" cap="none" spc="0" normalizeH="0" baseline="0" noProof="0" dirty="0">
                        <a:ln>
                          <a:noFill/>
                        </a:ln>
                        <a:solidFill>
                          <a:schemeClr val="bg1">
                            <a:lumMod val="50000"/>
                          </a:schemeClr>
                        </a:solidFill>
                        <a:effectLst/>
                        <a:uLnTx/>
                        <a:uFillTx/>
                        <a:latin typeface="Tunga" panose="020B0502040204020203" pitchFamily="34" charset="0"/>
                        <a:ea typeface="+mn-ea"/>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tc>
                  <a:txBody>
                    <a:bodyPr/>
                    <a:lstStyle/>
                    <a:p>
                      <a:endParaRPr lang="nl-NL" sz="1000" i="0" dirty="0">
                        <a:solidFill>
                          <a:schemeClr val="bg1">
                            <a:lumMod val="50000"/>
                          </a:schemeClr>
                        </a:solidFill>
                        <a:latin typeface="Tunga" panose="020B0502040204020203" pitchFamily="34" charset="0"/>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tc>
                  <a:txBody>
                    <a:bodyPr/>
                    <a:lstStyle/>
                    <a:p>
                      <a:endParaRPr lang="nl-NL" sz="1000" i="0" dirty="0">
                        <a:solidFill>
                          <a:schemeClr val="bg1">
                            <a:lumMod val="50000"/>
                          </a:schemeClr>
                        </a:solidFill>
                        <a:latin typeface="Tunga" panose="020B0502040204020203" pitchFamily="34" charset="0"/>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tc>
                  <a:txBody>
                    <a:bodyPr/>
                    <a:lstStyle/>
                    <a:p>
                      <a:endParaRPr lang="nl-NL" sz="1000" i="0" dirty="0">
                        <a:solidFill>
                          <a:schemeClr val="bg1">
                            <a:lumMod val="50000"/>
                          </a:schemeClr>
                        </a:solidFill>
                        <a:latin typeface="Tunga" panose="020B0502040204020203" pitchFamily="34" charset="0"/>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tc>
                  <a:txBody>
                    <a:bodyPr/>
                    <a:lstStyle/>
                    <a:p>
                      <a:endParaRPr lang="nl-NL" sz="1000" i="0" dirty="0">
                        <a:solidFill>
                          <a:schemeClr val="bg1">
                            <a:lumMod val="50000"/>
                          </a:schemeClr>
                        </a:solidFill>
                        <a:latin typeface="Tunga" panose="020B0502040204020203" pitchFamily="34" charset="0"/>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tc>
                  <a:txBody>
                    <a:bodyPr/>
                    <a:lstStyle/>
                    <a:p>
                      <a:endParaRPr lang="nl-NL" sz="1000" i="0" dirty="0">
                        <a:solidFill>
                          <a:schemeClr val="bg1">
                            <a:lumMod val="50000"/>
                          </a:schemeClr>
                        </a:solidFill>
                        <a:latin typeface="Tunga" panose="020B0502040204020203" pitchFamily="34" charset="0"/>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tc>
                  <a:txBody>
                    <a:bodyPr/>
                    <a:lstStyle/>
                    <a:p>
                      <a:endParaRPr lang="nl-NL" sz="1000" i="0" dirty="0">
                        <a:solidFill>
                          <a:schemeClr val="bg1">
                            <a:lumMod val="50000"/>
                          </a:schemeClr>
                        </a:solidFill>
                        <a:latin typeface="Tunga" panose="020B0502040204020203" pitchFamily="34" charset="0"/>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tc>
                  <a:txBody>
                    <a:bodyPr/>
                    <a:lstStyle/>
                    <a:p>
                      <a:endParaRPr lang="nl-NL" sz="1000" i="0" dirty="0">
                        <a:solidFill>
                          <a:schemeClr val="bg1">
                            <a:lumMod val="50000"/>
                          </a:schemeClr>
                        </a:solidFill>
                        <a:latin typeface="Tunga" panose="020B0502040204020203" pitchFamily="34" charset="0"/>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tc>
                  <a:txBody>
                    <a:bodyPr/>
                    <a:lstStyle/>
                    <a:p>
                      <a:endParaRPr lang="nl-NL" sz="1000" dirty="0">
                        <a:solidFill>
                          <a:schemeClr val="bg1">
                            <a:lumMod val="50000"/>
                          </a:schemeClr>
                        </a:solidFill>
                        <a:latin typeface="Tunga" panose="020B0502040204020203" pitchFamily="34" charset="0"/>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tc>
                  <a:txBody>
                    <a:bodyPr/>
                    <a:lstStyle/>
                    <a:p>
                      <a:endParaRPr lang="nl-NL" sz="1000" i="0" dirty="0">
                        <a:solidFill>
                          <a:schemeClr val="bg1">
                            <a:lumMod val="50000"/>
                          </a:schemeClr>
                        </a:solidFill>
                        <a:latin typeface="Tunga" panose="020B0502040204020203" pitchFamily="34" charset="0"/>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1772639610"/>
                  </a:ext>
                </a:extLst>
              </a:tr>
              <a:tr h="290979">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nl-NL" sz="1000" b="0" i="0" u="none" strike="noStrike" kern="1200" cap="none" spc="0" normalizeH="0" baseline="0" noProof="0" dirty="0">
                        <a:ln>
                          <a:noFill/>
                        </a:ln>
                        <a:solidFill>
                          <a:schemeClr val="bg1">
                            <a:lumMod val="50000"/>
                          </a:schemeClr>
                        </a:solidFill>
                        <a:effectLst/>
                        <a:uLnTx/>
                        <a:uFillTx/>
                        <a:latin typeface="Tunga" panose="020B0502040204020203" pitchFamily="34" charset="0"/>
                        <a:ea typeface="+mn-ea"/>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tc>
                  <a:txBody>
                    <a:bodyPr/>
                    <a:lstStyle/>
                    <a:p>
                      <a:endParaRPr lang="nl-NL" sz="1000" i="0" dirty="0">
                        <a:solidFill>
                          <a:schemeClr val="bg1">
                            <a:lumMod val="50000"/>
                          </a:schemeClr>
                        </a:solidFill>
                        <a:latin typeface="Tunga" panose="020B0502040204020203" pitchFamily="34" charset="0"/>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tc>
                  <a:txBody>
                    <a:bodyPr/>
                    <a:lstStyle/>
                    <a:p>
                      <a:endParaRPr lang="nl-NL" sz="1000" i="0" dirty="0">
                        <a:solidFill>
                          <a:schemeClr val="bg1">
                            <a:lumMod val="50000"/>
                          </a:schemeClr>
                        </a:solidFill>
                        <a:latin typeface="Tunga" panose="020B0502040204020203" pitchFamily="34" charset="0"/>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tc>
                  <a:txBody>
                    <a:bodyPr/>
                    <a:lstStyle/>
                    <a:p>
                      <a:endParaRPr lang="nl-NL" sz="1000" i="0" dirty="0">
                        <a:solidFill>
                          <a:schemeClr val="bg1">
                            <a:lumMod val="50000"/>
                          </a:schemeClr>
                        </a:solidFill>
                        <a:latin typeface="Tunga" panose="020B0502040204020203" pitchFamily="34" charset="0"/>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tc>
                  <a:txBody>
                    <a:bodyPr/>
                    <a:lstStyle/>
                    <a:p>
                      <a:endParaRPr lang="nl-NL" sz="1000" i="0" dirty="0">
                        <a:solidFill>
                          <a:schemeClr val="bg1">
                            <a:lumMod val="50000"/>
                          </a:schemeClr>
                        </a:solidFill>
                        <a:latin typeface="Tunga" panose="020B0502040204020203" pitchFamily="34" charset="0"/>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tc>
                  <a:txBody>
                    <a:bodyPr/>
                    <a:lstStyle/>
                    <a:p>
                      <a:endParaRPr lang="nl-NL" sz="1000" i="0" dirty="0">
                        <a:solidFill>
                          <a:schemeClr val="bg1">
                            <a:lumMod val="50000"/>
                          </a:schemeClr>
                        </a:solidFill>
                        <a:latin typeface="Tunga" panose="020B0502040204020203" pitchFamily="34" charset="0"/>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tc>
                  <a:txBody>
                    <a:bodyPr/>
                    <a:lstStyle/>
                    <a:p>
                      <a:endParaRPr lang="nl-NL" sz="1000" i="0" dirty="0">
                        <a:solidFill>
                          <a:schemeClr val="bg1">
                            <a:lumMod val="50000"/>
                          </a:schemeClr>
                        </a:solidFill>
                        <a:latin typeface="Tunga" panose="020B0502040204020203" pitchFamily="34" charset="0"/>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tc>
                  <a:txBody>
                    <a:bodyPr/>
                    <a:lstStyle/>
                    <a:p>
                      <a:endParaRPr lang="nl-NL" sz="1000" i="0" dirty="0">
                        <a:solidFill>
                          <a:schemeClr val="bg1">
                            <a:lumMod val="50000"/>
                          </a:schemeClr>
                        </a:solidFill>
                        <a:latin typeface="Tunga" panose="020B0502040204020203" pitchFamily="34" charset="0"/>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tc>
                  <a:txBody>
                    <a:bodyPr/>
                    <a:lstStyle/>
                    <a:p>
                      <a:endParaRPr lang="nl-NL" sz="1000" dirty="0">
                        <a:solidFill>
                          <a:schemeClr val="bg1">
                            <a:lumMod val="50000"/>
                          </a:schemeClr>
                        </a:solidFill>
                        <a:latin typeface="Tunga" panose="020B0502040204020203" pitchFamily="34" charset="0"/>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tc>
                  <a:txBody>
                    <a:bodyPr/>
                    <a:lstStyle/>
                    <a:p>
                      <a:endParaRPr lang="nl-NL" sz="1000" i="0" dirty="0">
                        <a:solidFill>
                          <a:schemeClr val="bg1">
                            <a:lumMod val="50000"/>
                          </a:schemeClr>
                        </a:solidFill>
                        <a:latin typeface="Tunga" panose="020B0502040204020203" pitchFamily="34" charset="0"/>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1578765077"/>
                  </a:ext>
                </a:extLst>
              </a:tr>
              <a:tr h="290979">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nl-NL" sz="1000" b="0" i="0" u="none" strike="noStrike" kern="1200" cap="none" spc="0" normalizeH="0" baseline="0" noProof="0" dirty="0">
                        <a:ln>
                          <a:noFill/>
                        </a:ln>
                        <a:solidFill>
                          <a:schemeClr val="bg1">
                            <a:lumMod val="50000"/>
                          </a:schemeClr>
                        </a:solidFill>
                        <a:effectLst/>
                        <a:uLnTx/>
                        <a:uFillTx/>
                        <a:latin typeface="Tunga" panose="020B0502040204020203" pitchFamily="34" charset="0"/>
                        <a:ea typeface="+mn-ea"/>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tc>
                  <a:txBody>
                    <a:bodyPr/>
                    <a:lstStyle/>
                    <a:p>
                      <a:endParaRPr lang="nl-NL" sz="1000" i="0" dirty="0">
                        <a:solidFill>
                          <a:schemeClr val="bg1">
                            <a:lumMod val="50000"/>
                          </a:schemeClr>
                        </a:solidFill>
                        <a:latin typeface="Tunga" panose="020B0502040204020203" pitchFamily="34" charset="0"/>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tc>
                  <a:txBody>
                    <a:bodyPr/>
                    <a:lstStyle/>
                    <a:p>
                      <a:endParaRPr lang="nl-NL" sz="1000" i="0" dirty="0">
                        <a:solidFill>
                          <a:schemeClr val="bg1">
                            <a:lumMod val="50000"/>
                          </a:schemeClr>
                        </a:solidFill>
                        <a:latin typeface="Tunga" panose="020B0502040204020203" pitchFamily="34" charset="0"/>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tc>
                  <a:txBody>
                    <a:bodyPr/>
                    <a:lstStyle/>
                    <a:p>
                      <a:endParaRPr lang="nl-NL" sz="1000" i="0" dirty="0">
                        <a:solidFill>
                          <a:schemeClr val="bg1">
                            <a:lumMod val="50000"/>
                          </a:schemeClr>
                        </a:solidFill>
                        <a:latin typeface="Tunga" panose="020B0502040204020203" pitchFamily="34" charset="0"/>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tc>
                  <a:txBody>
                    <a:bodyPr/>
                    <a:lstStyle/>
                    <a:p>
                      <a:endParaRPr lang="nl-NL" sz="1000" i="0" dirty="0">
                        <a:solidFill>
                          <a:schemeClr val="bg1">
                            <a:lumMod val="50000"/>
                          </a:schemeClr>
                        </a:solidFill>
                        <a:latin typeface="Tunga" panose="020B0502040204020203" pitchFamily="34" charset="0"/>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tc>
                  <a:txBody>
                    <a:bodyPr/>
                    <a:lstStyle/>
                    <a:p>
                      <a:endParaRPr lang="nl-NL" sz="1000" i="0" dirty="0">
                        <a:solidFill>
                          <a:schemeClr val="bg1">
                            <a:lumMod val="50000"/>
                          </a:schemeClr>
                        </a:solidFill>
                        <a:latin typeface="Tunga" panose="020B0502040204020203" pitchFamily="34" charset="0"/>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tc>
                  <a:txBody>
                    <a:bodyPr/>
                    <a:lstStyle/>
                    <a:p>
                      <a:endParaRPr lang="nl-NL" sz="1000" i="0" dirty="0">
                        <a:solidFill>
                          <a:schemeClr val="bg1">
                            <a:lumMod val="50000"/>
                          </a:schemeClr>
                        </a:solidFill>
                        <a:latin typeface="Tunga" panose="020B0502040204020203" pitchFamily="34" charset="0"/>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tc>
                  <a:txBody>
                    <a:bodyPr/>
                    <a:lstStyle/>
                    <a:p>
                      <a:endParaRPr lang="nl-NL" sz="1000" i="0" dirty="0">
                        <a:solidFill>
                          <a:schemeClr val="bg1">
                            <a:lumMod val="50000"/>
                          </a:schemeClr>
                        </a:solidFill>
                        <a:latin typeface="Tunga" panose="020B0502040204020203" pitchFamily="34" charset="0"/>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tc>
                  <a:txBody>
                    <a:bodyPr/>
                    <a:lstStyle/>
                    <a:p>
                      <a:endParaRPr lang="nl-NL" sz="1000" dirty="0">
                        <a:solidFill>
                          <a:schemeClr val="bg1">
                            <a:lumMod val="50000"/>
                          </a:schemeClr>
                        </a:solidFill>
                        <a:latin typeface="Tunga" panose="020B0502040204020203" pitchFamily="34" charset="0"/>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tc>
                  <a:txBody>
                    <a:bodyPr/>
                    <a:lstStyle/>
                    <a:p>
                      <a:endParaRPr lang="nl-NL" sz="1000" i="0" dirty="0">
                        <a:solidFill>
                          <a:schemeClr val="bg1">
                            <a:lumMod val="50000"/>
                          </a:schemeClr>
                        </a:solidFill>
                        <a:latin typeface="Tunga" panose="020B0502040204020203" pitchFamily="34" charset="0"/>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619577066"/>
                  </a:ext>
                </a:extLst>
              </a:tr>
            </a:tbl>
          </a:graphicData>
        </a:graphic>
      </p:graphicFrame>
      <p:sp>
        <p:nvSpPr>
          <p:cNvPr id="22" name="Isosceles Triangle 21">
            <a:hlinkClick r:id="rId2" action="ppaction://hlinksldjump"/>
          </p:cNvPr>
          <p:cNvSpPr/>
          <p:nvPr/>
        </p:nvSpPr>
        <p:spPr>
          <a:xfrm rot="10800000">
            <a:off x="11430000" y="6499720"/>
            <a:ext cx="228600" cy="282080"/>
          </a:xfrm>
          <a:prstGeom prst="triangle">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a:p>
        </p:txBody>
      </p:sp>
      <p:sp>
        <p:nvSpPr>
          <p:cNvPr id="24" name="Rectangle 23">
            <a:hlinkClick r:id="rId3" action="ppaction://hlinksldjump"/>
          </p:cNvPr>
          <p:cNvSpPr/>
          <p:nvPr/>
        </p:nvSpPr>
        <p:spPr>
          <a:xfrm>
            <a:off x="783083" y="4800600"/>
            <a:ext cx="10707951" cy="20469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a:p>
        </p:txBody>
      </p:sp>
      <p:sp>
        <p:nvSpPr>
          <p:cNvPr id="2" name="Slide Number Placeholder 1"/>
          <p:cNvSpPr>
            <a:spLocks noGrp="1"/>
          </p:cNvSpPr>
          <p:nvPr>
            <p:ph type="sldNum" sz="quarter" idx="12"/>
          </p:nvPr>
        </p:nvSpPr>
        <p:spPr/>
        <p:txBody>
          <a:bodyPr/>
          <a:lstStyle/>
          <a:p>
            <a:fld id="{B6F15528-21DE-4FAA-801E-634DDDAF4B2B}" type="slidenum">
              <a:rPr lang="en-US" smtClean="0"/>
              <a:pPr/>
              <a:t>69</a:t>
            </a:fld>
            <a:endParaRPr lang="en-US"/>
          </a:p>
        </p:txBody>
      </p:sp>
      <p:pic>
        <p:nvPicPr>
          <p:cNvPr id="9" name="Picture 6" descr="http://thumb9.shutterstock.com/display_pic_with_logo/382021/377562832/stock-photo-container-ship-isolated-on-white-background-377562832.jpg"/>
          <p:cNvPicPr>
            <a:picLocks noChangeAspect="1" noChangeArrowheads="1"/>
          </p:cNvPicPr>
          <p:nvPr/>
        </p:nvPicPr>
        <p:blipFill>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flipH="1">
            <a:off x="101578" y="42008"/>
            <a:ext cx="443367" cy="296563"/>
          </a:xfrm>
          <a:prstGeom prst="rect">
            <a:avLst/>
          </a:prstGeom>
          <a:noFill/>
          <a:extLst>
            <a:ext uri="{909E8E84-426E-40DD-AFC4-6F175D3DCCD1}">
              <a14:hiddenFill xmlns:a14="http://schemas.microsoft.com/office/drawing/2010/main">
                <a:solidFill>
                  <a:srgbClr val="FFFFFF"/>
                </a:solidFill>
              </a14:hiddenFill>
            </a:ext>
          </a:extLst>
        </p:spPr>
      </p:pic>
      <p:sp>
        <p:nvSpPr>
          <p:cNvPr id="10" name="Rectangle 9"/>
          <p:cNvSpPr/>
          <p:nvPr/>
        </p:nvSpPr>
        <p:spPr>
          <a:xfrm>
            <a:off x="170861" y="300210"/>
            <a:ext cx="304800" cy="94392"/>
          </a:xfrm>
          <a:prstGeom prst="rect">
            <a:avLst/>
          </a:prstGeom>
          <a:solidFill>
            <a:srgbClr val="EEECE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a:p>
        </p:txBody>
      </p:sp>
    </p:spTree>
    <p:extLst>
      <p:ext uri="{BB962C8B-B14F-4D97-AF65-F5344CB8AC3E}">
        <p14:creationId xmlns:p14="http://schemas.microsoft.com/office/powerpoint/2010/main" val="3420532116"/>
      </p:ext>
    </p:extLst>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 name="Flowchart: Manual Operation 34">
            <a:hlinkClick r:id="rId5" action="ppaction://hlinksldjump"/>
          </p:cNvPr>
          <p:cNvSpPr/>
          <p:nvPr/>
        </p:nvSpPr>
        <p:spPr>
          <a:xfrm rot="10800000">
            <a:off x="9022176" y="753160"/>
            <a:ext cx="763053" cy="228600"/>
          </a:xfrm>
          <a:prstGeom prst="flowChartManualOperation">
            <a:avLst/>
          </a:prstGeom>
          <a:no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dirty="0"/>
          </a:p>
        </p:txBody>
      </p:sp>
      <p:sp>
        <p:nvSpPr>
          <p:cNvPr id="16" name="Title 1"/>
          <p:cNvSpPr>
            <a:spLocks noGrp="1"/>
          </p:cNvSpPr>
          <p:nvPr>
            <p:ph type="title"/>
          </p:nvPr>
        </p:nvSpPr>
        <p:spPr>
          <a:xfrm>
            <a:off x="8763000" y="6400800"/>
            <a:ext cx="1905000" cy="381000"/>
          </a:xfrm>
        </p:spPr>
        <p:txBody>
          <a:bodyPr>
            <a:normAutofit/>
          </a:bodyPr>
          <a:lstStyle/>
          <a:p>
            <a:r>
              <a:rPr lang="nl-NL" sz="800" dirty="0"/>
              <a:t>Administration Terminals – Details Moerdijk</a:t>
            </a:r>
          </a:p>
        </p:txBody>
      </p:sp>
      <p:pic>
        <p:nvPicPr>
          <p:cNvPr id="55298" name="Picture 2" descr="http://www.delta-marineterminal.nl/uploads/dmt/images/home2.jpg"/>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28600" y="685800"/>
            <a:ext cx="3445562" cy="1524000"/>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p:cNvSpPr/>
          <p:nvPr/>
        </p:nvSpPr>
        <p:spPr>
          <a:xfrm>
            <a:off x="3701871" y="685800"/>
            <a:ext cx="6096000" cy="1292662"/>
          </a:xfrm>
          <a:prstGeom prst="rect">
            <a:avLst/>
          </a:prstGeom>
        </p:spPr>
        <p:txBody>
          <a:bodyPr>
            <a:spAutoFit/>
          </a:bodyPr>
          <a:lstStyle/>
          <a:p>
            <a:r>
              <a:rPr lang="nb-NO" sz="1200" dirty="0">
                <a:latin typeface="Tunga" panose="020B0502040204020203" pitchFamily="34" charset="0"/>
                <a:cs typeface="Tunga" panose="020B0502040204020203" pitchFamily="34" charset="0"/>
              </a:rPr>
              <a:t>Delta Marine Terminal B.V.</a:t>
            </a:r>
            <a:br>
              <a:rPr lang="nb-NO" sz="1200" dirty="0">
                <a:latin typeface="Tunga" panose="020B0502040204020203" pitchFamily="34" charset="0"/>
                <a:cs typeface="Tunga" panose="020B0502040204020203" pitchFamily="34" charset="0"/>
              </a:rPr>
            </a:br>
            <a:r>
              <a:rPr lang="nb-NO" sz="1200" dirty="0">
                <a:latin typeface="Tunga" panose="020B0502040204020203" pitchFamily="34" charset="0"/>
                <a:cs typeface="Tunga" panose="020B0502040204020203" pitchFamily="34" charset="0"/>
              </a:rPr>
              <a:t>Middenweg 49, 4782 PM Moerdijk (havennr. M317)</a:t>
            </a:r>
            <a:br>
              <a:rPr lang="nb-NO" sz="1200" dirty="0">
                <a:latin typeface="Tunga" panose="020B0502040204020203" pitchFamily="34" charset="0"/>
                <a:cs typeface="Tunga" panose="020B0502040204020203" pitchFamily="34" charset="0"/>
              </a:rPr>
            </a:br>
            <a:br>
              <a:rPr lang="nb-NO" sz="1200" dirty="0">
                <a:latin typeface="Tunga" panose="020B0502040204020203" pitchFamily="34" charset="0"/>
                <a:cs typeface="Tunga" panose="020B0502040204020203" pitchFamily="34" charset="0"/>
              </a:rPr>
            </a:br>
            <a:r>
              <a:rPr lang="nb-NO" sz="1200" dirty="0">
                <a:latin typeface="Tunga" panose="020B0502040204020203" pitchFamily="34" charset="0"/>
                <a:cs typeface="Tunga" panose="020B0502040204020203" pitchFamily="34" charset="0"/>
              </a:rPr>
              <a:t>Telefoon: +31168385385</a:t>
            </a:r>
            <a:br>
              <a:rPr lang="nb-NO" sz="1200" dirty="0">
                <a:latin typeface="Tunga" panose="020B0502040204020203" pitchFamily="34" charset="0"/>
                <a:cs typeface="Tunga" panose="020B0502040204020203" pitchFamily="34" charset="0"/>
              </a:rPr>
            </a:br>
            <a:r>
              <a:rPr lang="nb-NO" sz="1200" dirty="0">
                <a:latin typeface="Tunga" panose="020B0502040204020203" pitchFamily="34" charset="0"/>
                <a:cs typeface="Tunga" panose="020B0502040204020203" pitchFamily="34" charset="0"/>
              </a:rPr>
              <a:t>E-mail: </a:t>
            </a:r>
            <a:r>
              <a:rPr lang="nb-NO" sz="1200" dirty="0">
                <a:latin typeface="Tunga" panose="020B0502040204020203" pitchFamily="34" charset="0"/>
                <a:cs typeface="Tunga" panose="020B0502040204020203" pitchFamily="34" charset="0"/>
                <a:hlinkClick r:id="rId7"/>
              </a:rPr>
              <a:t>info@deltamarineterminal.nl</a:t>
            </a:r>
            <a:br>
              <a:rPr lang="nb-NO" dirty="0"/>
            </a:br>
            <a:endParaRPr lang="nl-NL" dirty="0"/>
          </a:p>
        </p:txBody>
      </p:sp>
      <p:graphicFrame>
        <p:nvGraphicFramePr>
          <p:cNvPr id="3" name="Table 2"/>
          <p:cNvGraphicFramePr>
            <a:graphicFrameLocks noGrp="1"/>
          </p:cNvGraphicFramePr>
          <p:nvPr>
            <p:extLst>
              <p:ext uri="{D42A27DB-BD31-4B8C-83A1-F6EECF244321}">
                <p14:modId xmlns:p14="http://schemas.microsoft.com/office/powerpoint/2010/main" val="1020426553"/>
              </p:ext>
            </p:extLst>
          </p:nvPr>
        </p:nvGraphicFramePr>
        <p:xfrm>
          <a:off x="304800" y="2488971"/>
          <a:ext cx="5791201" cy="1503909"/>
        </p:xfrm>
        <a:graphic>
          <a:graphicData uri="http://schemas.openxmlformats.org/drawingml/2006/table">
            <a:tbl>
              <a:tblPr/>
              <a:tblGrid>
                <a:gridCol w="637017">
                  <a:extLst>
                    <a:ext uri="{9D8B030D-6E8A-4147-A177-3AD203B41FA5}">
                      <a16:colId xmlns:a16="http://schemas.microsoft.com/office/drawing/2014/main" val="4154351567"/>
                    </a:ext>
                  </a:extLst>
                </a:gridCol>
                <a:gridCol w="2496521">
                  <a:extLst>
                    <a:ext uri="{9D8B030D-6E8A-4147-A177-3AD203B41FA5}">
                      <a16:colId xmlns:a16="http://schemas.microsoft.com/office/drawing/2014/main" val="3486396118"/>
                    </a:ext>
                  </a:extLst>
                </a:gridCol>
                <a:gridCol w="55819">
                  <a:extLst>
                    <a:ext uri="{9D8B030D-6E8A-4147-A177-3AD203B41FA5}">
                      <a16:colId xmlns:a16="http://schemas.microsoft.com/office/drawing/2014/main" val="2167261035"/>
                    </a:ext>
                  </a:extLst>
                </a:gridCol>
                <a:gridCol w="671444">
                  <a:extLst>
                    <a:ext uri="{9D8B030D-6E8A-4147-A177-3AD203B41FA5}">
                      <a16:colId xmlns:a16="http://schemas.microsoft.com/office/drawing/2014/main" val="3064636389"/>
                    </a:ext>
                  </a:extLst>
                </a:gridCol>
                <a:gridCol w="1930400">
                  <a:extLst>
                    <a:ext uri="{9D8B030D-6E8A-4147-A177-3AD203B41FA5}">
                      <a16:colId xmlns:a16="http://schemas.microsoft.com/office/drawing/2014/main" val="255638585"/>
                    </a:ext>
                  </a:extLst>
                </a:gridCol>
              </a:tblGrid>
              <a:tr h="161925">
                <a:tc gridSpan="2">
                  <a:txBody>
                    <a:bodyPr/>
                    <a:lstStyle/>
                    <a:p>
                      <a:pPr algn="l" fontAlgn="b"/>
                      <a:r>
                        <a:rPr lang="nl-NL" sz="1200" b="1" i="0" u="none" strike="noStrike" dirty="0">
                          <a:solidFill>
                            <a:srgbClr val="000000"/>
                          </a:solidFill>
                          <a:effectLst/>
                          <a:latin typeface="Tunga" panose="020B0502040204020203" pitchFamily="34" charset="0"/>
                          <a:cs typeface="Tunga" panose="020B0502040204020203" pitchFamily="34" charset="0"/>
                        </a:rPr>
                        <a:t>Contact details Commercial</a:t>
                      </a:r>
                    </a:p>
                  </a:txBody>
                  <a:tcPr marL="0" marR="0" marT="0" marB="0" anchor="ctr">
                    <a:lnL w="12700" cap="flat" cmpd="sng" algn="ctr">
                      <a:noFill/>
                      <a:prstDash val="solid"/>
                      <a:round/>
                      <a:headEnd type="none" w="med" len="med"/>
                      <a:tailEnd type="none" w="med" len="med"/>
                    </a:lnL>
                    <a:lnR>
                      <a:noFill/>
                    </a:lnR>
                    <a:lnT>
                      <a:noFill/>
                    </a:lnT>
                    <a:lnB>
                      <a:noFill/>
                    </a:lnB>
                    <a:lnTlToBr w="12700" cmpd="sng">
                      <a:noFill/>
                      <a:prstDash val="solid"/>
                    </a:lnTlToBr>
                    <a:lnBlToTr w="12700" cmpd="sng">
                      <a:noFill/>
                      <a:prstDash val="solid"/>
                    </a:lnBlToTr>
                  </a:tcPr>
                </a:tc>
                <a:tc hMerge="1">
                  <a:txBody>
                    <a:bodyPr/>
                    <a:lstStyle/>
                    <a:p>
                      <a:endParaRPr lang="nl-NL"/>
                    </a:p>
                  </a:txBody>
                  <a:tcPr/>
                </a:tc>
                <a:tc>
                  <a:txBody>
                    <a:bodyPr/>
                    <a:lstStyle/>
                    <a:p>
                      <a:pPr algn="l" fontAlgn="b"/>
                      <a:r>
                        <a:rPr lang="nl-NL" sz="1200" b="1" i="0" u="none" strike="noStrike" dirty="0">
                          <a:solidFill>
                            <a:srgbClr val="000000"/>
                          </a:solidFill>
                          <a:effectLst/>
                          <a:latin typeface="Tunga" panose="020B0502040204020203" pitchFamily="34" charset="0"/>
                          <a:cs typeface="Tunga" panose="020B0502040204020203" pitchFamily="34" charset="0"/>
                        </a:rPr>
                        <a:t> </a:t>
                      </a:r>
                    </a:p>
                  </a:txBody>
                  <a:tcPr marL="0" marR="0" marT="0" marB="0" anchor="ctr">
                    <a:lnL>
                      <a:noFill/>
                    </a:lnL>
                    <a:lnR w="12700" cap="flat" cmpd="sng" algn="ctr">
                      <a:noFill/>
                      <a:prstDash val="solid"/>
                      <a:round/>
                      <a:headEnd type="none" w="med" len="med"/>
                      <a:tailEnd type="none" w="med" len="med"/>
                    </a:lnR>
                    <a:lnT>
                      <a:noFill/>
                    </a:lnT>
                    <a:lnB>
                      <a:noFill/>
                    </a:lnB>
                    <a:lnTlToBr w="12700" cmpd="sng">
                      <a:noFill/>
                      <a:prstDash val="solid"/>
                    </a:lnTlToBr>
                    <a:lnBlToTr w="12700" cmpd="sng">
                      <a:noFill/>
                      <a:prstDash val="solid"/>
                    </a:lnBlToTr>
                  </a:tcPr>
                </a:tc>
                <a:tc gridSpan="2">
                  <a:txBody>
                    <a:bodyPr/>
                    <a:lstStyle/>
                    <a:p>
                      <a:pPr algn="l" fontAlgn="b"/>
                      <a:r>
                        <a:rPr lang="nl-NL" sz="1200" b="1" i="0" u="none" strike="noStrike" dirty="0">
                          <a:solidFill>
                            <a:srgbClr val="000000"/>
                          </a:solidFill>
                          <a:effectLst/>
                          <a:latin typeface="Tunga" panose="020B0502040204020203" pitchFamily="34" charset="0"/>
                          <a:cs typeface="Tunga" panose="020B0502040204020203" pitchFamily="34" charset="0"/>
                        </a:rPr>
                        <a:t>Contact details Planning</a:t>
                      </a:r>
                      <a:r>
                        <a:rPr lang="nl-NL" sz="1200" b="0" i="0" u="none" strike="noStrike" dirty="0">
                          <a:solidFill>
                            <a:srgbClr val="000000"/>
                          </a:solidFill>
                          <a:effectLst/>
                          <a:latin typeface="Tunga" panose="020B0502040204020203" pitchFamily="34" charset="0"/>
                          <a:cs typeface="Tunga" panose="020B0502040204020203" pitchFamily="34" charset="0"/>
                        </a:rPr>
                        <a:t> </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a:noFill/>
                    </a:lnT>
                    <a:lnB>
                      <a:noFill/>
                    </a:lnB>
                    <a:lnTlToBr w="12700" cmpd="sng">
                      <a:noFill/>
                      <a:prstDash val="solid"/>
                    </a:lnTlToBr>
                    <a:lnBlToTr w="12700" cmpd="sng">
                      <a:noFill/>
                      <a:prstDash val="solid"/>
                    </a:lnBlToTr>
                  </a:tcPr>
                </a:tc>
                <a:tc hMerge="1">
                  <a:txBody>
                    <a:bodyPr/>
                    <a:lstStyle/>
                    <a:p>
                      <a:endParaRPr lang="nl-NL"/>
                    </a:p>
                  </a:txBody>
                  <a:tcPr/>
                </a:tc>
                <a:extLst>
                  <a:ext uri="{0D108BD9-81ED-4DB2-BD59-A6C34878D82A}">
                    <a16:rowId xmlns:a16="http://schemas.microsoft.com/office/drawing/2014/main" val="45633420"/>
                  </a:ext>
                </a:extLst>
              </a:tr>
              <a:tr h="223749">
                <a:tc>
                  <a:txBody>
                    <a:bodyPr/>
                    <a:lstStyle/>
                    <a:p>
                      <a:pPr algn="l" fontAlgn="b"/>
                      <a:r>
                        <a:rPr lang="nl-NL" sz="1200" b="0" i="0" u="none" strike="noStrike" dirty="0" err="1">
                          <a:solidFill>
                            <a:srgbClr val="000000"/>
                          </a:solidFill>
                          <a:effectLst/>
                          <a:latin typeface="Tunga" panose="020B0502040204020203" pitchFamily="34" charset="0"/>
                          <a:cs typeface="Tunga" panose="020B0502040204020203" pitchFamily="34" charset="0"/>
                        </a:rPr>
                        <a:t>Function</a:t>
                      </a:r>
                      <a:r>
                        <a:rPr lang="nl-NL" sz="1200" b="0" i="0" u="none" strike="noStrike" dirty="0">
                          <a:solidFill>
                            <a:srgbClr val="000000"/>
                          </a:solidFill>
                          <a:effectLst/>
                          <a:latin typeface="Tunga" panose="020B0502040204020203" pitchFamily="34" charset="0"/>
                          <a:cs typeface="Tunga" panose="020B0502040204020203" pitchFamily="34" charset="0"/>
                        </a:rPr>
                        <a:t>:</a:t>
                      </a:r>
                    </a:p>
                  </a:txBody>
                  <a:tcPr marL="0" marR="0" marT="0" marB="0" anchor="ctr">
                    <a:lnL w="12700" cap="flat" cmpd="sng" algn="ctr">
                      <a:noFill/>
                      <a:prstDash val="solid"/>
                      <a:round/>
                      <a:headEnd type="none" w="med" len="med"/>
                      <a:tailEnd type="none" w="med" len="med"/>
                    </a:lnL>
                    <a:lnR>
                      <a:noFill/>
                    </a:lnR>
                    <a:lnT>
                      <a:noFill/>
                    </a:lnT>
                    <a:lnB>
                      <a:noFill/>
                    </a:lnB>
                    <a:lnTlToBr w="12700" cmpd="sng">
                      <a:noFill/>
                      <a:prstDash val="solid"/>
                    </a:lnTlToBr>
                    <a:lnBlToTr w="12700" cmpd="sng">
                      <a:noFill/>
                      <a:prstDash val="solid"/>
                    </a:lnBlToTr>
                  </a:tcPr>
                </a:tc>
                <a:tc gridSpan="2">
                  <a:txBody>
                    <a:bodyPr/>
                    <a:lstStyle/>
                    <a:p>
                      <a:pPr algn="l" fontAlgn="b"/>
                      <a:r>
                        <a:rPr lang="nl-NL" sz="1200" b="0" i="0" u="none" strike="noStrike" dirty="0">
                          <a:solidFill>
                            <a:srgbClr val="000000"/>
                          </a:solidFill>
                          <a:effectLst/>
                          <a:latin typeface="Tunga" panose="020B0502040204020203" pitchFamily="34" charset="0"/>
                          <a:cs typeface="Tunga" panose="020B0502040204020203" pitchFamily="34" charset="0"/>
                        </a:rPr>
                        <a:t>Sales manager </a:t>
                      </a:r>
                    </a:p>
                  </a:txBody>
                  <a:tcPr marL="0" marR="0" marT="0" marB="0" anchor="ctr">
                    <a:lnL>
                      <a:noFill/>
                    </a:lnL>
                    <a:lnR w="12700" cap="flat" cmpd="sng" algn="ctr">
                      <a:noFill/>
                      <a:prstDash val="solid"/>
                      <a:round/>
                      <a:headEnd type="none" w="med" len="med"/>
                      <a:tailEnd type="none" w="med" len="med"/>
                    </a:lnR>
                    <a:lnT>
                      <a:noFill/>
                    </a:lnT>
                    <a:lnB>
                      <a:noFill/>
                    </a:lnB>
                    <a:lnTlToBr w="12700" cmpd="sng">
                      <a:noFill/>
                      <a:prstDash val="solid"/>
                    </a:lnTlToBr>
                    <a:lnBlToTr w="12700" cmpd="sng">
                      <a:noFill/>
                      <a:prstDash val="solid"/>
                    </a:lnBlToTr>
                  </a:tcPr>
                </a:tc>
                <a:tc hMerge="1">
                  <a:txBody>
                    <a:bodyPr/>
                    <a:lstStyle/>
                    <a:p>
                      <a:pPr algn="l" fontAlgn="b"/>
                      <a:endParaRPr lang="nl-NL" sz="1200" b="0" i="0" u="none" strike="noStrike" dirty="0">
                        <a:solidFill>
                          <a:srgbClr val="000000"/>
                        </a:solidFill>
                        <a:effectLst/>
                        <a:latin typeface="Tunga" panose="020B0502040204020203" pitchFamily="34" charset="0"/>
                        <a:cs typeface="Tunga" panose="020B0502040204020203" pitchFamily="34" charset="0"/>
                      </a:endParaRPr>
                    </a:p>
                  </a:txBody>
                  <a:tcPr marL="0" marR="0" marT="0" marB="0" anchor="b">
                    <a:lnL>
                      <a:noFill/>
                    </a:lnL>
                    <a:lnR w="12700" cap="flat" cmpd="sng" algn="ctr">
                      <a:solidFill>
                        <a:srgbClr val="000000"/>
                      </a:solidFill>
                      <a:prstDash val="solid"/>
                      <a:round/>
                      <a:headEnd type="none" w="med" len="med"/>
                      <a:tailEnd type="none" w="med" len="med"/>
                    </a:lnR>
                    <a:lnT>
                      <a:noFill/>
                    </a:lnT>
                    <a:lnB>
                      <a:noFill/>
                    </a:lnB>
                  </a:tcPr>
                </a:tc>
                <a:tc>
                  <a:txBody>
                    <a:bodyPr/>
                    <a:lstStyle/>
                    <a:p>
                      <a:pPr algn="l" fontAlgn="b"/>
                      <a:r>
                        <a:rPr lang="nl-NL" sz="1200" b="0" i="0" u="none" strike="noStrike" dirty="0">
                          <a:solidFill>
                            <a:srgbClr val="000000"/>
                          </a:solidFill>
                          <a:effectLst/>
                          <a:latin typeface="Tunga" panose="020B0502040204020203" pitchFamily="34" charset="0"/>
                          <a:cs typeface="Tunga" panose="020B0502040204020203" pitchFamily="34" charset="0"/>
                        </a:rPr>
                        <a:t>Phone:</a:t>
                      </a:r>
                    </a:p>
                  </a:txBody>
                  <a:tcPr marL="0" marR="0" marT="0" marB="0" anchor="ctr">
                    <a:lnL w="12700" cap="flat" cmpd="sng" algn="ctr">
                      <a:noFill/>
                      <a:prstDash val="solid"/>
                      <a:round/>
                      <a:headEnd type="none" w="med" len="med"/>
                      <a:tailEnd type="none" w="med" len="med"/>
                    </a:lnL>
                    <a:lnR>
                      <a:noFill/>
                    </a:lnR>
                    <a:lnT>
                      <a:noFill/>
                    </a:lnT>
                    <a:lnB>
                      <a:noFill/>
                    </a:lnB>
                    <a:lnTlToBr w="12700" cmpd="sng">
                      <a:noFill/>
                      <a:prstDash val="solid"/>
                    </a:lnTlToBr>
                    <a:lnBlToTr w="12700" cmpd="sng">
                      <a:noFill/>
                      <a:prstDash val="solid"/>
                    </a:lnBlToTr>
                  </a:tcPr>
                </a:tc>
                <a:tc>
                  <a:txBody>
                    <a:bodyPr/>
                    <a:lstStyle/>
                    <a:p>
                      <a:pPr algn="l" fontAlgn="b"/>
                      <a:endParaRPr lang="nl-NL" sz="1200" b="0" i="0" u="none" strike="noStrike" dirty="0">
                        <a:solidFill>
                          <a:srgbClr val="000000"/>
                        </a:solidFill>
                        <a:effectLst/>
                        <a:latin typeface="Tunga" panose="020B0502040204020203" pitchFamily="34" charset="0"/>
                        <a:cs typeface="Tunga" panose="020B0502040204020203" pitchFamily="34" charset="0"/>
                      </a:endParaRPr>
                    </a:p>
                  </a:txBody>
                  <a:tcPr marL="0" marR="0" marT="0" marB="0" anchor="ctr">
                    <a:lnL>
                      <a:noFill/>
                    </a:lnL>
                    <a:lnR w="12700" cap="flat" cmpd="sng" algn="ctr">
                      <a:noFill/>
                      <a:prstDash val="solid"/>
                      <a:round/>
                      <a:headEnd type="none" w="med" len="med"/>
                      <a:tailEnd type="none" w="med" len="med"/>
                    </a:lnR>
                    <a:lnT>
                      <a:noFill/>
                    </a:lnT>
                    <a:lnB>
                      <a:noFill/>
                    </a:lnB>
                    <a:lnTlToBr w="12700" cmpd="sng">
                      <a:noFill/>
                      <a:prstDash val="solid"/>
                    </a:lnTlToBr>
                    <a:lnBlToTr w="12700" cmpd="sng">
                      <a:noFill/>
                      <a:prstDash val="solid"/>
                    </a:lnBlToTr>
                  </a:tcPr>
                </a:tc>
                <a:extLst>
                  <a:ext uri="{0D108BD9-81ED-4DB2-BD59-A6C34878D82A}">
                    <a16:rowId xmlns:a16="http://schemas.microsoft.com/office/drawing/2014/main" val="469890172"/>
                  </a:ext>
                </a:extLst>
              </a:tr>
              <a:tr h="161925">
                <a:tc>
                  <a:txBody>
                    <a:bodyPr/>
                    <a:lstStyle/>
                    <a:p>
                      <a:r>
                        <a:rPr lang="nl-NL" sz="1200" dirty="0">
                          <a:latin typeface="Tunga" panose="020B0502040204020203" pitchFamily="34" charset="0"/>
                          <a:cs typeface="Tunga" panose="020B0502040204020203" pitchFamily="34" charset="0"/>
                        </a:rPr>
                        <a:t>Name</a:t>
                      </a:r>
                    </a:p>
                  </a:txBody>
                  <a:tcPr marL="0" marR="0" marT="0" marB="0" anchor="ctr">
                    <a:lnL w="12700" cap="flat" cmpd="sng" algn="ctr">
                      <a:noFill/>
                      <a:prstDash val="solid"/>
                      <a:round/>
                      <a:headEnd type="none" w="med" len="med"/>
                      <a:tailEnd type="none" w="med" len="med"/>
                    </a:lnL>
                    <a:lnR>
                      <a:noFill/>
                    </a:lnR>
                    <a:lnT>
                      <a:noFill/>
                    </a:lnT>
                    <a:lnB>
                      <a:noFill/>
                    </a:lnB>
                    <a:lnTlToBr w="12700" cmpd="sng">
                      <a:noFill/>
                      <a:prstDash val="solid"/>
                    </a:lnTlToBr>
                    <a:lnBlToTr w="12700" cmpd="sng">
                      <a:noFill/>
                      <a:prstDash val="solid"/>
                    </a:lnBlToTr>
                  </a:tcPr>
                </a:tc>
                <a:tc gridSpan="2">
                  <a:txBody>
                    <a:bodyPr/>
                    <a:lstStyle/>
                    <a:p>
                      <a:pPr algn="l" fontAlgn="b"/>
                      <a:endParaRPr lang="nl-NL" sz="1200" b="0" i="0" u="none" strike="noStrike" dirty="0">
                        <a:solidFill>
                          <a:srgbClr val="000000"/>
                        </a:solidFill>
                        <a:effectLst/>
                        <a:latin typeface="Tunga" panose="020B0502040204020203" pitchFamily="34" charset="0"/>
                        <a:cs typeface="Tunga" panose="020B0502040204020203" pitchFamily="34" charset="0"/>
                      </a:endParaRPr>
                    </a:p>
                  </a:txBody>
                  <a:tcPr marL="0" marR="0" marT="0" marB="0" anchor="ctr">
                    <a:lnL>
                      <a:noFill/>
                    </a:lnL>
                    <a:lnR w="12700" cap="flat" cmpd="sng" algn="ctr">
                      <a:noFill/>
                      <a:prstDash val="solid"/>
                      <a:round/>
                      <a:headEnd type="none" w="med" len="med"/>
                      <a:tailEnd type="none" w="med" len="med"/>
                    </a:lnR>
                    <a:lnT>
                      <a:noFill/>
                    </a:lnT>
                    <a:lnB>
                      <a:noFill/>
                    </a:lnB>
                    <a:lnTlToBr w="12700" cmpd="sng">
                      <a:noFill/>
                      <a:prstDash val="solid"/>
                    </a:lnTlToBr>
                    <a:lnBlToTr w="12700" cmpd="sng">
                      <a:noFill/>
                      <a:prstDash val="solid"/>
                    </a:lnBlToTr>
                  </a:tcPr>
                </a:tc>
                <a:tc hMerge="1">
                  <a:txBody>
                    <a:bodyPr/>
                    <a:lstStyle/>
                    <a:p>
                      <a:pPr algn="l" fontAlgn="b"/>
                      <a:endParaRPr lang="nl-NL" sz="1200" b="0" i="0" u="none" strike="noStrike" dirty="0">
                        <a:solidFill>
                          <a:srgbClr val="000000"/>
                        </a:solidFill>
                        <a:effectLst/>
                        <a:latin typeface="Tunga" panose="020B0502040204020203" pitchFamily="34" charset="0"/>
                        <a:cs typeface="Tunga" panose="020B0502040204020203" pitchFamily="34" charset="0"/>
                      </a:endParaRPr>
                    </a:p>
                  </a:txBody>
                  <a:tcPr marL="0" marR="0" marT="0" marB="0" anchor="b">
                    <a:lnL>
                      <a:noFill/>
                    </a:lnL>
                    <a:lnR w="12700" cap="flat" cmpd="sng" algn="ctr">
                      <a:solidFill>
                        <a:srgbClr val="000000"/>
                      </a:solidFill>
                      <a:prstDash val="solid"/>
                      <a:round/>
                      <a:headEnd type="none" w="med" len="med"/>
                      <a:tailEnd type="none" w="med" len="med"/>
                    </a:lnR>
                    <a:lnT>
                      <a:noFill/>
                    </a:lnT>
                    <a:lnB>
                      <a:noFill/>
                    </a:lnB>
                  </a:tcPr>
                </a:tc>
                <a:tc>
                  <a:txBody>
                    <a:bodyPr/>
                    <a:lstStyle/>
                    <a:p>
                      <a:pPr algn="l" fontAlgn="b"/>
                      <a:r>
                        <a:rPr lang="nl-NL" sz="1200" b="0" i="0" u="none" strike="noStrike" dirty="0">
                          <a:solidFill>
                            <a:srgbClr val="000000"/>
                          </a:solidFill>
                          <a:effectLst/>
                          <a:latin typeface="Tunga" panose="020B0502040204020203" pitchFamily="34" charset="0"/>
                          <a:cs typeface="Tunga" panose="020B0502040204020203" pitchFamily="34" charset="0"/>
                        </a:rPr>
                        <a:t>Email:</a:t>
                      </a:r>
                    </a:p>
                  </a:txBody>
                  <a:tcPr marL="0" marR="0" marT="0" marB="0" anchor="ctr">
                    <a:lnL w="12700" cap="flat" cmpd="sng" algn="ctr">
                      <a:noFill/>
                      <a:prstDash val="solid"/>
                      <a:round/>
                      <a:headEnd type="none" w="med" len="med"/>
                      <a:tailEnd type="none" w="med" len="med"/>
                    </a:lnL>
                    <a:lnR>
                      <a:noFill/>
                    </a:lnR>
                    <a:lnT>
                      <a:noFill/>
                    </a:lnT>
                    <a:lnB>
                      <a:noFill/>
                    </a:lnB>
                    <a:lnTlToBr w="12700" cmpd="sng">
                      <a:noFill/>
                      <a:prstDash val="solid"/>
                    </a:lnTlToBr>
                    <a:lnBlToTr w="12700" cmpd="sng">
                      <a:noFill/>
                      <a:prstDash val="solid"/>
                    </a:lnBlToTr>
                  </a:tcPr>
                </a:tc>
                <a:tc>
                  <a:txBody>
                    <a:bodyPr/>
                    <a:lstStyle/>
                    <a:p>
                      <a:pPr algn="l" fontAlgn="b"/>
                      <a:r>
                        <a:rPr lang="nl-NL" sz="1200" b="0" i="0" u="none" strike="noStrike" dirty="0">
                          <a:solidFill>
                            <a:srgbClr val="000000"/>
                          </a:solidFill>
                          <a:effectLst/>
                          <a:latin typeface="Tunga" panose="020B0502040204020203" pitchFamily="34" charset="0"/>
                          <a:cs typeface="Tunga" panose="020B0502040204020203" pitchFamily="34" charset="0"/>
                        </a:rPr>
                        <a:t> </a:t>
                      </a:r>
                    </a:p>
                  </a:txBody>
                  <a:tcPr marL="0" marR="0" marT="0" marB="0" anchor="ctr">
                    <a:lnL>
                      <a:noFill/>
                    </a:lnL>
                    <a:lnR w="12700" cap="flat" cmpd="sng" algn="ctr">
                      <a:noFill/>
                      <a:prstDash val="solid"/>
                      <a:round/>
                      <a:headEnd type="none" w="med" len="med"/>
                      <a:tailEnd type="none" w="med" len="med"/>
                    </a:lnR>
                    <a:lnT>
                      <a:noFill/>
                    </a:lnT>
                    <a:lnB>
                      <a:noFill/>
                    </a:lnB>
                    <a:lnTlToBr w="12700" cmpd="sng">
                      <a:noFill/>
                      <a:prstDash val="solid"/>
                    </a:lnTlToBr>
                    <a:lnBlToTr w="12700" cmpd="sng">
                      <a:noFill/>
                      <a:prstDash val="solid"/>
                    </a:lnBlToTr>
                  </a:tcPr>
                </a:tc>
                <a:extLst>
                  <a:ext uri="{0D108BD9-81ED-4DB2-BD59-A6C34878D82A}">
                    <a16:rowId xmlns:a16="http://schemas.microsoft.com/office/drawing/2014/main" val="1017858872"/>
                  </a:ext>
                </a:extLst>
              </a:tr>
              <a:tr h="161925">
                <a:tc>
                  <a:txBody>
                    <a:bodyPr/>
                    <a:lstStyle/>
                    <a:p>
                      <a:pPr algn="l" fontAlgn="b"/>
                      <a:r>
                        <a:rPr lang="nl-NL" sz="1200" b="0" i="0" u="none" strike="noStrike" dirty="0">
                          <a:solidFill>
                            <a:srgbClr val="000000"/>
                          </a:solidFill>
                          <a:effectLst/>
                          <a:latin typeface="Tunga" panose="020B0502040204020203" pitchFamily="34" charset="0"/>
                          <a:cs typeface="Tunga" panose="020B0502040204020203" pitchFamily="34" charset="0"/>
                        </a:rPr>
                        <a:t>Phone:</a:t>
                      </a:r>
                    </a:p>
                  </a:txBody>
                  <a:tcPr marL="0" marR="0" marT="0" marB="0" anchor="ctr">
                    <a:lnL w="12700" cap="flat" cmpd="sng" algn="ctr">
                      <a:noFill/>
                      <a:prstDash val="solid"/>
                      <a:round/>
                      <a:headEnd type="none" w="med" len="med"/>
                      <a:tailEnd type="none" w="med" len="med"/>
                    </a:lnL>
                    <a:lnR>
                      <a:noFill/>
                    </a:lnR>
                    <a:lnT>
                      <a:noFill/>
                    </a:lnT>
                    <a:lnB>
                      <a:noFill/>
                    </a:lnB>
                    <a:lnTlToBr w="12700" cmpd="sng">
                      <a:noFill/>
                      <a:prstDash val="solid"/>
                    </a:lnTlToBr>
                    <a:lnBlToTr w="12700" cmpd="sng">
                      <a:noFill/>
                      <a:prstDash val="solid"/>
                    </a:lnBlToTr>
                  </a:tcPr>
                </a:tc>
                <a:tc gridSpan="2">
                  <a:txBody>
                    <a:bodyPr/>
                    <a:lstStyle/>
                    <a:p>
                      <a:pPr algn="l" fontAlgn="b"/>
                      <a:endParaRPr lang="nl-NL" sz="1200" b="0" i="0" u="none" strike="noStrike" dirty="0">
                        <a:solidFill>
                          <a:srgbClr val="000000"/>
                        </a:solidFill>
                        <a:effectLst/>
                        <a:latin typeface="Tunga" panose="020B0502040204020203" pitchFamily="34" charset="0"/>
                        <a:cs typeface="Tunga" panose="020B0502040204020203" pitchFamily="34" charset="0"/>
                      </a:endParaRPr>
                    </a:p>
                  </a:txBody>
                  <a:tcPr marL="0" marR="0" marT="0" marB="0" anchor="ctr">
                    <a:lnL>
                      <a:noFill/>
                    </a:lnL>
                    <a:lnR w="12700" cap="flat" cmpd="sng" algn="ctr">
                      <a:noFill/>
                      <a:prstDash val="solid"/>
                      <a:round/>
                      <a:headEnd type="none" w="med" len="med"/>
                      <a:tailEnd type="none" w="med" len="med"/>
                    </a:lnR>
                    <a:lnT>
                      <a:noFill/>
                    </a:lnT>
                    <a:lnB>
                      <a:noFill/>
                    </a:lnB>
                    <a:lnTlToBr w="12700" cmpd="sng">
                      <a:noFill/>
                      <a:prstDash val="solid"/>
                    </a:lnTlToBr>
                    <a:lnBlToTr w="12700" cmpd="sng">
                      <a:noFill/>
                      <a:prstDash val="solid"/>
                    </a:lnBlToTr>
                  </a:tcPr>
                </a:tc>
                <a:tc hMerge="1">
                  <a:txBody>
                    <a:bodyPr/>
                    <a:lstStyle/>
                    <a:p>
                      <a:pPr algn="l" fontAlgn="b"/>
                      <a:endParaRPr lang="nl-NL" sz="1200" b="0" i="0" u="none" strike="noStrike" dirty="0">
                        <a:solidFill>
                          <a:srgbClr val="000000"/>
                        </a:solidFill>
                        <a:effectLst/>
                        <a:latin typeface="Tunga" panose="020B0502040204020203" pitchFamily="34" charset="0"/>
                        <a:cs typeface="Tunga" panose="020B0502040204020203" pitchFamily="34" charset="0"/>
                      </a:endParaRPr>
                    </a:p>
                  </a:txBody>
                  <a:tcPr marL="0" marR="0" marT="0" marB="0" anchor="b">
                    <a:lnL>
                      <a:noFill/>
                    </a:lnL>
                    <a:lnR w="12700" cap="flat" cmpd="sng" algn="ctr">
                      <a:solidFill>
                        <a:srgbClr val="000000"/>
                      </a:solidFill>
                      <a:prstDash val="solid"/>
                      <a:round/>
                      <a:headEnd type="none" w="med" len="med"/>
                      <a:tailEnd type="none" w="med" len="med"/>
                    </a:lnR>
                    <a:lnT>
                      <a:noFill/>
                    </a:lnT>
                    <a:lnB>
                      <a:noFill/>
                    </a:lnB>
                  </a:tcPr>
                </a:tc>
                <a:tc>
                  <a:txBody>
                    <a:bodyPr/>
                    <a:lstStyle/>
                    <a:p>
                      <a:pPr algn="l" fontAlgn="b"/>
                      <a:r>
                        <a:rPr lang="nl-NL" sz="1200" b="0" i="0" u="none" strike="noStrike" dirty="0">
                          <a:solidFill>
                            <a:srgbClr val="000000"/>
                          </a:solidFill>
                          <a:effectLst/>
                          <a:latin typeface="Tunga" panose="020B0502040204020203" pitchFamily="34" charset="0"/>
                          <a:cs typeface="Tunga" panose="020B0502040204020203" pitchFamily="34" charset="0"/>
                        </a:rPr>
                        <a:t>Website:</a:t>
                      </a:r>
                    </a:p>
                  </a:txBody>
                  <a:tcPr marL="0" marR="0" marT="0" marB="0" anchor="ctr">
                    <a:lnL w="12700" cap="flat" cmpd="sng" algn="ctr">
                      <a:noFill/>
                      <a:prstDash val="solid"/>
                      <a:round/>
                      <a:headEnd type="none" w="med" len="med"/>
                      <a:tailEnd type="none" w="med" len="med"/>
                    </a:lnL>
                    <a:lnR>
                      <a:noFill/>
                    </a:lnR>
                    <a:lnT>
                      <a:noFill/>
                    </a:lnT>
                    <a:lnB>
                      <a:noFill/>
                    </a:lnB>
                    <a:lnTlToBr w="12700" cmpd="sng">
                      <a:noFill/>
                      <a:prstDash val="solid"/>
                    </a:lnTlToBr>
                    <a:lnBlToTr w="12700" cmpd="sng">
                      <a:noFill/>
                      <a:prstDash val="solid"/>
                    </a:lnBlToTr>
                  </a:tcPr>
                </a:tc>
                <a:tc>
                  <a:txBody>
                    <a:bodyPr/>
                    <a:lstStyle/>
                    <a:p>
                      <a:pPr algn="l" fontAlgn="b"/>
                      <a:endParaRPr lang="nl-NL" sz="1200" b="0" i="0" u="sng" strike="noStrike" dirty="0">
                        <a:solidFill>
                          <a:srgbClr val="0000FF"/>
                        </a:solidFill>
                        <a:effectLst/>
                        <a:latin typeface="Tunga" panose="020B0502040204020203" pitchFamily="34" charset="0"/>
                        <a:cs typeface="Tunga" panose="020B0502040204020203" pitchFamily="34" charset="0"/>
                      </a:endParaRPr>
                    </a:p>
                  </a:txBody>
                  <a:tcPr marL="0" marR="0" marT="0" marB="0" anchor="ctr">
                    <a:lnL>
                      <a:noFill/>
                    </a:lnL>
                    <a:lnR w="12700" cap="flat" cmpd="sng" algn="ctr">
                      <a:noFill/>
                      <a:prstDash val="solid"/>
                      <a:round/>
                      <a:headEnd type="none" w="med" len="med"/>
                      <a:tailEnd type="none" w="med" len="med"/>
                    </a:lnR>
                    <a:lnT>
                      <a:noFill/>
                    </a:lnT>
                    <a:lnB>
                      <a:noFill/>
                    </a:lnB>
                    <a:lnTlToBr w="12700" cmpd="sng">
                      <a:noFill/>
                      <a:prstDash val="solid"/>
                    </a:lnTlToBr>
                    <a:lnBlToTr w="12700" cmpd="sng">
                      <a:noFill/>
                      <a:prstDash val="solid"/>
                    </a:lnBlToTr>
                  </a:tcPr>
                </a:tc>
                <a:extLst>
                  <a:ext uri="{0D108BD9-81ED-4DB2-BD59-A6C34878D82A}">
                    <a16:rowId xmlns:a16="http://schemas.microsoft.com/office/drawing/2014/main" val="720421241"/>
                  </a:ext>
                </a:extLst>
              </a:tr>
              <a:tr h="161925">
                <a:tc>
                  <a:txBody>
                    <a:bodyPr/>
                    <a:lstStyle/>
                    <a:p>
                      <a:pPr algn="l" fontAlgn="b"/>
                      <a:r>
                        <a:rPr lang="nl-NL" sz="1200" b="0" i="0" u="none" strike="noStrike" dirty="0">
                          <a:solidFill>
                            <a:srgbClr val="000000"/>
                          </a:solidFill>
                          <a:effectLst/>
                          <a:latin typeface="Tunga" panose="020B0502040204020203" pitchFamily="34" charset="0"/>
                          <a:cs typeface="Tunga" panose="020B0502040204020203" pitchFamily="34" charset="0"/>
                        </a:rPr>
                        <a:t>Mobile:</a:t>
                      </a:r>
                    </a:p>
                  </a:txBody>
                  <a:tcPr marL="0" marR="0" marT="0" marB="0" anchor="ctr">
                    <a:lnL w="12700" cap="flat" cmpd="sng" algn="ctr">
                      <a:noFill/>
                      <a:prstDash val="solid"/>
                      <a:round/>
                      <a:headEnd type="none" w="med" len="med"/>
                      <a:tailEnd type="none" w="med" len="med"/>
                    </a:lnL>
                    <a:lnR>
                      <a:noFill/>
                    </a:lnR>
                    <a:lnT>
                      <a:noFill/>
                    </a:lnT>
                    <a:lnB>
                      <a:noFill/>
                    </a:lnB>
                    <a:lnTlToBr w="12700" cmpd="sng">
                      <a:noFill/>
                      <a:prstDash val="solid"/>
                    </a:lnTlToBr>
                    <a:lnBlToTr w="12700" cmpd="sng">
                      <a:noFill/>
                      <a:prstDash val="solid"/>
                    </a:lnBlToTr>
                  </a:tcPr>
                </a:tc>
                <a:tc gridSpan="2">
                  <a:txBody>
                    <a:bodyPr/>
                    <a:lstStyle/>
                    <a:p>
                      <a:pPr algn="l" fontAlgn="b"/>
                      <a:r>
                        <a:rPr lang="nl-NL" sz="1200" b="0" i="0" u="none" strike="noStrike" dirty="0">
                          <a:solidFill>
                            <a:srgbClr val="000000"/>
                          </a:solidFill>
                          <a:effectLst/>
                          <a:latin typeface="Tunga" panose="020B0502040204020203" pitchFamily="34" charset="0"/>
                          <a:cs typeface="Tunga" panose="020B0502040204020203" pitchFamily="34" charset="0"/>
                        </a:rPr>
                        <a:t> </a:t>
                      </a:r>
                    </a:p>
                  </a:txBody>
                  <a:tcPr marL="0" marR="0" marT="0" marB="0" anchor="ctr">
                    <a:lnL>
                      <a:noFill/>
                    </a:lnL>
                    <a:lnR w="12700" cap="flat" cmpd="sng" algn="ctr">
                      <a:noFill/>
                      <a:prstDash val="solid"/>
                      <a:round/>
                      <a:headEnd type="none" w="med" len="med"/>
                      <a:tailEnd type="none" w="med" len="med"/>
                    </a:lnR>
                    <a:lnT>
                      <a:noFill/>
                    </a:lnT>
                    <a:lnB>
                      <a:noFill/>
                    </a:lnB>
                    <a:lnTlToBr w="12700" cmpd="sng">
                      <a:noFill/>
                      <a:prstDash val="solid"/>
                    </a:lnTlToBr>
                    <a:lnBlToTr w="12700" cmpd="sng">
                      <a:noFill/>
                      <a:prstDash val="solid"/>
                    </a:lnBlToTr>
                  </a:tcPr>
                </a:tc>
                <a:tc hMerge="1">
                  <a:txBody>
                    <a:bodyPr/>
                    <a:lstStyle/>
                    <a:p>
                      <a:pPr algn="l" fontAlgn="b"/>
                      <a:endParaRPr lang="nl-NL" sz="1200" b="0" i="0" u="none" strike="noStrike" dirty="0">
                        <a:solidFill>
                          <a:srgbClr val="000000"/>
                        </a:solidFill>
                        <a:effectLst/>
                        <a:latin typeface="Tunga" panose="020B0502040204020203" pitchFamily="34" charset="0"/>
                        <a:cs typeface="Tunga" panose="020B0502040204020203" pitchFamily="34" charset="0"/>
                      </a:endParaRPr>
                    </a:p>
                  </a:txBody>
                  <a:tcPr marL="0" marR="0" marT="0" marB="0" anchor="b">
                    <a:lnL>
                      <a:noFill/>
                    </a:lnL>
                    <a:lnR w="12700" cap="flat" cmpd="sng" algn="ctr">
                      <a:solidFill>
                        <a:srgbClr val="000000"/>
                      </a:solidFill>
                      <a:prstDash val="solid"/>
                      <a:round/>
                      <a:headEnd type="none" w="med" len="med"/>
                      <a:tailEnd type="none" w="med" len="med"/>
                    </a:lnR>
                    <a:lnT>
                      <a:noFill/>
                    </a:lnT>
                    <a:lnB>
                      <a:noFill/>
                    </a:lnB>
                  </a:tcPr>
                </a:tc>
                <a:tc>
                  <a:txBody>
                    <a:bodyPr/>
                    <a:lstStyle/>
                    <a:p>
                      <a:pPr algn="l" fontAlgn="b"/>
                      <a:r>
                        <a:rPr lang="nl-NL" sz="1200" b="0" i="0" u="none" strike="noStrike" dirty="0">
                          <a:solidFill>
                            <a:srgbClr val="000000"/>
                          </a:solidFill>
                          <a:effectLst/>
                          <a:latin typeface="Tunga" panose="020B0502040204020203" pitchFamily="34" charset="0"/>
                          <a:cs typeface="Tunga" panose="020B0502040204020203" pitchFamily="34" charset="0"/>
                        </a:rPr>
                        <a:t> </a:t>
                      </a:r>
                    </a:p>
                  </a:txBody>
                  <a:tcPr marL="0" marR="0" marT="0" marB="0" anchor="ctr">
                    <a:lnL w="12700" cap="flat" cmpd="sng" algn="ctr">
                      <a:noFill/>
                      <a:prstDash val="solid"/>
                      <a:round/>
                      <a:headEnd type="none" w="med" len="med"/>
                      <a:tailEnd type="none" w="med" len="med"/>
                    </a:lnL>
                    <a:lnR>
                      <a:noFill/>
                    </a:lnR>
                    <a:lnT>
                      <a:noFill/>
                    </a:lnT>
                    <a:lnB>
                      <a:noFill/>
                    </a:lnB>
                    <a:lnTlToBr w="12700" cmpd="sng">
                      <a:noFill/>
                      <a:prstDash val="solid"/>
                    </a:lnTlToBr>
                    <a:lnBlToTr w="12700" cmpd="sng">
                      <a:noFill/>
                      <a:prstDash val="solid"/>
                    </a:lnBlToTr>
                  </a:tcPr>
                </a:tc>
                <a:tc>
                  <a:txBody>
                    <a:bodyPr/>
                    <a:lstStyle/>
                    <a:p>
                      <a:pPr algn="l" fontAlgn="b"/>
                      <a:r>
                        <a:rPr lang="nl-NL" sz="1200" b="0" i="0" u="none" strike="noStrike" dirty="0">
                          <a:solidFill>
                            <a:srgbClr val="000000"/>
                          </a:solidFill>
                          <a:effectLst/>
                          <a:latin typeface="Tunga" panose="020B0502040204020203" pitchFamily="34" charset="0"/>
                          <a:cs typeface="Tunga" panose="020B0502040204020203" pitchFamily="34" charset="0"/>
                        </a:rPr>
                        <a:t> </a:t>
                      </a:r>
                    </a:p>
                  </a:txBody>
                  <a:tcPr marL="0" marR="0" marT="0" marB="0" anchor="ctr">
                    <a:lnL>
                      <a:noFill/>
                    </a:lnL>
                    <a:lnR w="12700" cap="flat" cmpd="sng" algn="ctr">
                      <a:noFill/>
                      <a:prstDash val="solid"/>
                      <a:round/>
                      <a:headEnd type="none" w="med" len="med"/>
                      <a:tailEnd type="none" w="med" len="med"/>
                    </a:lnR>
                    <a:lnT>
                      <a:noFill/>
                    </a:lnT>
                    <a:lnB>
                      <a:noFill/>
                    </a:lnB>
                    <a:lnTlToBr w="12700" cmpd="sng">
                      <a:noFill/>
                      <a:prstDash val="solid"/>
                    </a:lnTlToBr>
                    <a:lnBlToTr w="12700" cmpd="sng">
                      <a:noFill/>
                      <a:prstDash val="solid"/>
                    </a:lnBlToTr>
                  </a:tcPr>
                </a:tc>
                <a:extLst>
                  <a:ext uri="{0D108BD9-81ED-4DB2-BD59-A6C34878D82A}">
                    <a16:rowId xmlns:a16="http://schemas.microsoft.com/office/drawing/2014/main" val="1160395031"/>
                  </a:ext>
                </a:extLst>
              </a:tr>
              <a:tr h="161925">
                <a:tc>
                  <a:txBody>
                    <a:bodyPr/>
                    <a:lstStyle/>
                    <a:p>
                      <a:pPr algn="l" fontAlgn="b"/>
                      <a:r>
                        <a:rPr lang="nl-NL" sz="1200" b="0" i="0" u="none" strike="noStrike" dirty="0">
                          <a:solidFill>
                            <a:srgbClr val="000000"/>
                          </a:solidFill>
                          <a:effectLst/>
                          <a:latin typeface="Tunga" panose="020B0502040204020203" pitchFamily="34" charset="0"/>
                          <a:cs typeface="Tunga" panose="020B0502040204020203" pitchFamily="34" charset="0"/>
                        </a:rPr>
                        <a:t>email:</a:t>
                      </a:r>
                    </a:p>
                  </a:txBody>
                  <a:tcPr marL="0" marR="0" marT="0" marB="0" anchor="ctr">
                    <a:lnL w="12700" cap="flat" cmpd="sng" algn="ctr">
                      <a:noFill/>
                      <a:prstDash val="solid"/>
                      <a:round/>
                      <a:headEnd type="none" w="med" len="med"/>
                      <a:tailEnd type="none" w="med" len="med"/>
                    </a:lnL>
                    <a:lnR>
                      <a:noFill/>
                    </a:lnR>
                    <a:lnT>
                      <a:noFill/>
                    </a:lnT>
                    <a:lnB>
                      <a:noFill/>
                    </a:lnB>
                    <a:lnTlToBr w="12700" cmpd="sng">
                      <a:noFill/>
                      <a:prstDash val="solid"/>
                    </a:lnTlToBr>
                    <a:lnBlToTr w="12700" cmpd="sng">
                      <a:noFill/>
                      <a:prstDash val="solid"/>
                    </a:lnBlToTr>
                  </a:tcPr>
                </a:tc>
                <a:tc gridSpan="2">
                  <a:txBody>
                    <a:bodyPr/>
                    <a:lstStyle/>
                    <a:p>
                      <a:pPr algn="l" fontAlgn="b"/>
                      <a:r>
                        <a:rPr lang="nl-NL" sz="1200" b="0" i="0" u="none" strike="noStrike" dirty="0">
                          <a:solidFill>
                            <a:srgbClr val="000000"/>
                          </a:solidFill>
                          <a:effectLst/>
                          <a:latin typeface="Tunga" panose="020B0502040204020203" pitchFamily="34" charset="0"/>
                          <a:cs typeface="Tunga" panose="020B0502040204020203" pitchFamily="34" charset="0"/>
                        </a:rPr>
                        <a:t> </a:t>
                      </a:r>
                    </a:p>
                  </a:txBody>
                  <a:tcPr marL="0" marR="0" marT="0" marB="0" anchor="ctr">
                    <a:lnL>
                      <a:noFill/>
                    </a:lnL>
                    <a:lnR w="12700" cap="flat" cmpd="sng" algn="ctr">
                      <a:noFill/>
                      <a:prstDash val="solid"/>
                      <a:round/>
                      <a:headEnd type="none" w="med" len="med"/>
                      <a:tailEnd type="none" w="med" len="med"/>
                    </a:lnR>
                    <a:lnT>
                      <a:noFill/>
                    </a:lnT>
                    <a:lnB>
                      <a:noFill/>
                    </a:lnB>
                    <a:lnTlToBr w="12700" cmpd="sng">
                      <a:noFill/>
                      <a:prstDash val="solid"/>
                    </a:lnTlToBr>
                    <a:lnBlToTr w="12700" cmpd="sng">
                      <a:noFill/>
                      <a:prstDash val="solid"/>
                    </a:lnBlToTr>
                  </a:tcPr>
                </a:tc>
                <a:tc hMerge="1">
                  <a:txBody>
                    <a:bodyPr/>
                    <a:lstStyle/>
                    <a:p>
                      <a:pPr algn="l" fontAlgn="b"/>
                      <a:endParaRPr lang="nl-NL" sz="1200" b="0" i="0" u="none" strike="noStrike" dirty="0">
                        <a:solidFill>
                          <a:srgbClr val="000000"/>
                        </a:solidFill>
                        <a:effectLst/>
                        <a:latin typeface="Tunga" panose="020B0502040204020203" pitchFamily="34" charset="0"/>
                        <a:cs typeface="Tunga" panose="020B0502040204020203" pitchFamily="34" charset="0"/>
                      </a:endParaRPr>
                    </a:p>
                  </a:txBody>
                  <a:tcPr marL="0" marR="0" marT="0" marB="0" anchor="b">
                    <a:lnL>
                      <a:noFill/>
                    </a:lnL>
                    <a:lnR w="12700" cap="flat" cmpd="sng" algn="ctr">
                      <a:solidFill>
                        <a:srgbClr val="000000"/>
                      </a:solidFill>
                      <a:prstDash val="solid"/>
                      <a:round/>
                      <a:headEnd type="none" w="med" len="med"/>
                      <a:tailEnd type="none" w="med" len="med"/>
                    </a:lnR>
                    <a:lnT>
                      <a:noFill/>
                    </a:lnT>
                    <a:lnB>
                      <a:noFill/>
                    </a:lnB>
                  </a:tcPr>
                </a:tc>
                <a:tc>
                  <a:txBody>
                    <a:bodyPr/>
                    <a:lstStyle/>
                    <a:p>
                      <a:pPr algn="l" fontAlgn="b"/>
                      <a:r>
                        <a:rPr lang="nl-NL" sz="1200" b="0" i="0" u="none" strike="noStrike" dirty="0">
                          <a:solidFill>
                            <a:srgbClr val="000000"/>
                          </a:solidFill>
                          <a:effectLst/>
                          <a:latin typeface="Tunga" panose="020B0502040204020203" pitchFamily="34" charset="0"/>
                          <a:cs typeface="Tunga" panose="020B0502040204020203" pitchFamily="34" charset="0"/>
                        </a:rPr>
                        <a:t> </a:t>
                      </a:r>
                    </a:p>
                  </a:txBody>
                  <a:tcPr marL="0" marR="0" marT="0" marB="0" anchor="ctr">
                    <a:lnL w="12700" cap="flat" cmpd="sng" algn="ctr">
                      <a:noFill/>
                      <a:prstDash val="solid"/>
                      <a:round/>
                      <a:headEnd type="none" w="med" len="med"/>
                      <a:tailEnd type="none" w="med" len="med"/>
                    </a:lnL>
                    <a:lnR>
                      <a:noFill/>
                    </a:lnR>
                    <a:lnT>
                      <a:noFill/>
                    </a:lnT>
                    <a:lnB>
                      <a:noFill/>
                    </a:lnB>
                    <a:lnTlToBr w="12700" cmpd="sng">
                      <a:noFill/>
                      <a:prstDash val="solid"/>
                    </a:lnTlToBr>
                    <a:lnBlToTr w="12700" cmpd="sng">
                      <a:noFill/>
                      <a:prstDash val="solid"/>
                    </a:lnBlToTr>
                  </a:tcPr>
                </a:tc>
                <a:tc>
                  <a:txBody>
                    <a:bodyPr/>
                    <a:lstStyle/>
                    <a:p>
                      <a:pPr algn="l" fontAlgn="b"/>
                      <a:r>
                        <a:rPr lang="nl-NL" sz="1200" b="0" i="0" u="none" strike="noStrike" dirty="0">
                          <a:solidFill>
                            <a:srgbClr val="000000"/>
                          </a:solidFill>
                          <a:effectLst/>
                          <a:latin typeface="Tunga" panose="020B0502040204020203" pitchFamily="34" charset="0"/>
                          <a:cs typeface="Tunga" panose="020B0502040204020203" pitchFamily="34" charset="0"/>
                        </a:rPr>
                        <a:t> </a:t>
                      </a:r>
                    </a:p>
                  </a:txBody>
                  <a:tcPr marL="0" marR="0" marT="0" marB="0" anchor="ctr">
                    <a:lnL>
                      <a:noFill/>
                    </a:lnL>
                    <a:lnR w="12700" cap="flat" cmpd="sng" algn="ctr">
                      <a:noFill/>
                      <a:prstDash val="solid"/>
                      <a:round/>
                      <a:headEnd type="none" w="med" len="med"/>
                      <a:tailEnd type="none" w="med" len="med"/>
                    </a:lnR>
                    <a:lnT>
                      <a:noFill/>
                    </a:lnT>
                    <a:lnB>
                      <a:noFill/>
                    </a:lnB>
                    <a:lnTlToBr w="12700" cmpd="sng">
                      <a:noFill/>
                      <a:prstDash val="solid"/>
                    </a:lnTlToBr>
                    <a:lnBlToTr w="12700" cmpd="sng">
                      <a:noFill/>
                      <a:prstDash val="solid"/>
                    </a:lnBlToTr>
                  </a:tcPr>
                </a:tc>
                <a:extLst>
                  <a:ext uri="{0D108BD9-81ED-4DB2-BD59-A6C34878D82A}">
                    <a16:rowId xmlns:a16="http://schemas.microsoft.com/office/drawing/2014/main" val="1067967255"/>
                  </a:ext>
                </a:extLst>
              </a:tr>
              <a:tr h="161925">
                <a:tc>
                  <a:txBody>
                    <a:bodyPr/>
                    <a:lstStyle/>
                    <a:p>
                      <a:pPr algn="l" fontAlgn="b"/>
                      <a:r>
                        <a:rPr lang="nl-NL" sz="1200" b="0" i="0" u="none" strike="noStrike" dirty="0">
                          <a:solidFill>
                            <a:srgbClr val="000000"/>
                          </a:solidFill>
                          <a:effectLst/>
                          <a:latin typeface="Tunga" panose="020B0502040204020203" pitchFamily="34" charset="0"/>
                          <a:cs typeface="Tunga" panose="020B0502040204020203" pitchFamily="34" charset="0"/>
                        </a:rPr>
                        <a:t>Site</a:t>
                      </a:r>
                    </a:p>
                  </a:txBody>
                  <a:tcPr marL="0" marR="0" marT="0" marB="0" anchor="ctr">
                    <a:lnL w="12700" cap="flat" cmpd="sng" algn="ctr">
                      <a:noFill/>
                      <a:prstDash val="solid"/>
                      <a:round/>
                      <a:headEnd type="none" w="med" len="med"/>
                      <a:tailEnd type="none" w="med" len="med"/>
                    </a:lnL>
                    <a:lnR>
                      <a:noFill/>
                    </a:lnR>
                    <a:lnT>
                      <a:noFill/>
                    </a:lnT>
                    <a:lnB>
                      <a:noFill/>
                    </a:lnB>
                    <a:lnTlToBr w="12700" cmpd="sng">
                      <a:noFill/>
                      <a:prstDash val="solid"/>
                    </a:lnTlToBr>
                    <a:lnBlToTr w="12700" cmpd="sng">
                      <a:noFill/>
                      <a:prstDash val="solid"/>
                    </a:lnBlToTr>
                  </a:tcPr>
                </a:tc>
                <a:tc gridSpan="2">
                  <a:txBody>
                    <a:bodyPr/>
                    <a:lstStyle/>
                    <a:p>
                      <a:pPr algn="l" fontAlgn="b"/>
                      <a:r>
                        <a:rPr lang="nl-NL" sz="1200" b="0" i="0" u="none" strike="noStrike" dirty="0">
                          <a:solidFill>
                            <a:srgbClr val="000000"/>
                          </a:solidFill>
                          <a:effectLst/>
                          <a:latin typeface="Tunga" panose="020B0502040204020203" pitchFamily="34" charset="0"/>
                          <a:cs typeface="Tunga" panose="020B0502040204020203" pitchFamily="34" charset="0"/>
                        </a:rPr>
                        <a:t> </a:t>
                      </a:r>
                    </a:p>
                  </a:txBody>
                  <a:tcPr marL="0" marR="0" marT="0" marB="0" anchor="ctr">
                    <a:lnL>
                      <a:noFill/>
                    </a:lnL>
                    <a:lnR w="12700" cap="flat" cmpd="sng" algn="ctr">
                      <a:noFill/>
                      <a:prstDash val="solid"/>
                      <a:round/>
                      <a:headEnd type="none" w="med" len="med"/>
                      <a:tailEnd type="none" w="med" len="med"/>
                    </a:lnR>
                    <a:lnT>
                      <a:noFill/>
                    </a:lnT>
                    <a:lnB>
                      <a:noFill/>
                    </a:lnB>
                    <a:lnTlToBr w="12700" cmpd="sng">
                      <a:noFill/>
                      <a:prstDash val="solid"/>
                    </a:lnTlToBr>
                    <a:lnBlToTr w="12700" cmpd="sng">
                      <a:noFill/>
                      <a:prstDash val="solid"/>
                    </a:lnBlToTr>
                  </a:tcPr>
                </a:tc>
                <a:tc hMerge="1">
                  <a:txBody>
                    <a:bodyPr/>
                    <a:lstStyle/>
                    <a:p>
                      <a:pPr algn="l" fontAlgn="b"/>
                      <a:endParaRPr lang="nl-NL" sz="1200" b="0" i="0" u="none" strike="noStrike" dirty="0">
                        <a:solidFill>
                          <a:srgbClr val="000000"/>
                        </a:solidFill>
                        <a:effectLst/>
                        <a:latin typeface="Tunga" panose="020B0502040204020203" pitchFamily="34" charset="0"/>
                        <a:cs typeface="Tunga" panose="020B0502040204020203" pitchFamily="34" charset="0"/>
                      </a:endParaRPr>
                    </a:p>
                  </a:txBody>
                  <a:tcPr marL="0" marR="0" marT="0" marB="0" anchor="b">
                    <a:lnL>
                      <a:noFill/>
                    </a:lnL>
                    <a:lnR w="12700" cap="flat" cmpd="sng" algn="ctr">
                      <a:solidFill>
                        <a:srgbClr val="000000"/>
                      </a:solidFill>
                      <a:prstDash val="solid"/>
                      <a:round/>
                      <a:headEnd type="none" w="med" len="med"/>
                      <a:tailEnd type="none" w="med" len="med"/>
                    </a:lnR>
                    <a:lnT>
                      <a:noFill/>
                    </a:lnT>
                    <a:lnB>
                      <a:noFill/>
                    </a:lnB>
                  </a:tcPr>
                </a:tc>
                <a:tc>
                  <a:txBody>
                    <a:bodyPr/>
                    <a:lstStyle/>
                    <a:p>
                      <a:pPr algn="l" fontAlgn="b"/>
                      <a:r>
                        <a:rPr lang="nl-NL" sz="1200" b="0" i="0" u="none" strike="noStrike" dirty="0">
                          <a:solidFill>
                            <a:srgbClr val="000000"/>
                          </a:solidFill>
                          <a:effectLst/>
                          <a:latin typeface="Tunga" panose="020B0502040204020203" pitchFamily="34" charset="0"/>
                          <a:cs typeface="Tunga" panose="020B0502040204020203" pitchFamily="34" charset="0"/>
                        </a:rPr>
                        <a:t> </a:t>
                      </a:r>
                    </a:p>
                  </a:txBody>
                  <a:tcPr marL="0" marR="0" marT="0" marB="0" anchor="ctr">
                    <a:lnL w="12700" cap="flat" cmpd="sng" algn="ctr">
                      <a:noFill/>
                      <a:prstDash val="solid"/>
                      <a:round/>
                      <a:headEnd type="none" w="med" len="med"/>
                      <a:tailEnd type="none" w="med" len="med"/>
                    </a:lnL>
                    <a:lnR>
                      <a:noFill/>
                    </a:lnR>
                    <a:lnT>
                      <a:noFill/>
                    </a:lnT>
                    <a:lnB>
                      <a:noFill/>
                    </a:lnB>
                    <a:lnTlToBr w="12700" cmpd="sng">
                      <a:noFill/>
                      <a:prstDash val="solid"/>
                    </a:lnTlToBr>
                    <a:lnBlToTr w="12700" cmpd="sng">
                      <a:noFill/>
                      <a:prstDash val="solid"/>
                    </a:lnBlToTr>
                  </a:tcPr>
                </a:tc>
                <a:tc>
                  <a:txBody>
                    <a:bodyPr/>
                    <a:lstStyle/>
                    <a:p>
                      <a:pPr algn="l" fontAlgn="b"/>
                      <a:r>
                        <a:rPr lang="nl-NL" sz="1200" b="0" i="0" u="none" strike="noStrike" dirty="0">
                          <a:solidFill>
                            <a:srgbClr val="000000"/>
                          </a:solidFill>
                          <a:effectLst/>
                          <a:latin typeface="Tunga" panose="020B0502040204020203" pitchFamily="34" charset="0"/>
                          <a:cs typeface="Tunga" panose="020B0502040204020203" pitchFamily="34" charset="0"/>
                        </a:rPr>
                        <a:t> </a:t>
                      </a:r>
                    </a:p>
                  </a:txBody>
                  <a:tcPr marL="0" marR="0" marT="0" marB="0" anchor="ctr">
                    <a:lnL>
                      <a:noFill/>
                    </a:lnL>
                    <a:lnR w="12700" cap="flat" cmpd="sng" algn="ctr">
                      <a:noFill/>
                      <a:prstDash val="solid"/>
                      <a:round/>
                      <a:headEnd type="none" w="med" len="med"/>
                      <a:tailEnd type="none" w="med" len="med"/>
                    </a:lnR>
                    <a:lnT>
                      <a:noFill/>
                    </a:lnT>
                    <a:lnB>
                      <a:noFill/>
                    </a:lnB>
                    <a:lnTlToBr w="12700" cmpd="sng">
                      <a:noFill/>
                      <a:prstDash val="solid"/>
                    </a:lnTlToBr>
                    <a:lnBlToTr w="12700" cmpd="sng">
                      <a:noFill/>
                      <a:prstDash val="solid"/>
                    </a:lnBlToTr>
                  </a:tcPr>
                </a:tc>
                <a:extLst>
                  <a:ext uri="{0D108BD9-81ED-4DB2-BD59-A6C34878D82A}">
                    <a16:rowId xmlns:a16="http://schemas.microsoft.com/office/drawing/2014/main" val="201441783"/>
                  </a:ext>
                </a:extLst>
              </a:tr>
              <a:tr h="161925">
                <a:tc>
                  <a:txBody>
                    <a:bodyPr/>
                    <a:lstStyle/>
                    <a:p>
                      <a:pPr algn="l" fontAlgn="b"/>
                      <a:r>
                        <a:rPr lang="nl-NL" sz="1200" b="0" i="0" u="none" strike="noStrike" dirty="0">
                          <a:solidFill>
                            <a:srgbClr val="000000"/>
                          </a:solidFill>
                          <a:effectLst/>
                          <a:latin typeface="Tunga" panose="020B0502040204020203" pitchFamily="34" charset="0"/>
                          <a:cs typeface="Tunga" panose="020B0502040204020203" pitchFamily="34" charset="0"/>
                        </a:rPr>
                        <a:t> </a:t>
                      </a:r>
                    </a:p>
                  </a:txBody>
                  <a:tcPr marL="0" marR="0" marT="0" marB="0" anchor="ctr">
                    <a:lnL w="12700" cap="flat" cmpd="sng" algn="ctr">
                      <a:noFill/>
                      <a:prstDash val="solid"/>
                      <a:round/>
                      <a:headEnd type="none" w="med" len="med"/>
                      <a:tailEnd type="none" w="med" len="med"/>
                    </a:lnL>
                    <a:lnR>
                      <a:noFill/>
                    </a:lnR>
                    <a:lnT>
                      <a:noFill/>
                    </a:lnT>
                    <a:lnB>
                      <a:noFill/>
                    </a:lnB>
                    <a:lnTlToBr w="12700" cmpd="sng">
                      <a:noFill/>
                      <a:prstDash val="solid"/>
                    </a:lnTlToBr>
                    <a:lnBlToTr w="12700" cmpd="sng">
                      <a:noFill/>
                      <a:prstDash val="solid"/>
                    </a:lnBlToTr>
                  </a:tcPr>
                </a:tc>
                <a:tc gridSpan="2">
                  <a:txBody>
                    <a:bodyPr/>
                    <a:lstStyle/>
                    <a:p>
                      <a:pPr algn="l" fontAlgn="b"/>
                      <a:r>
                        <a:rPr lang="nl-NL" sz="1200" b="0" i="0" u="none" strike="noStrike" dirty="0">
                          <a:solidFill>
                            <a:srgbClr val="000000"/>
                          </a:solidFill>
                          <a:effectLst/>
                          <a:latin typeface="Tunga" panose="020B0502040204020203" pitchFamily="34" charset="0"/>
                          <a:cs typeface="Tunga" panose="020B0502040204020203" pitchFamily="34" charset="0"/>
                        </a:rPr>
                        <a:t> </a:t>
                      </a:r>
                    </a:p>
                  </a:txBody>
                  <a:tcPr marL="0" marR="0" marT="0" marB="0" anchor="ctr">
                    <a:lnL>
                      <a:noFill/>
                    </a:lnL>
                    <a:lnR w="12700" cap="flat" cmpd="sng" algn="ctr">
                      <a:noFill/>
                      <a:prstDash val="solid"/>
                      <a:round/>
                      <a:headEnd type="none" w="med" len="med"/>
                      <a:tailEnd type="none" w="med" len="med"/>
                    </a:lnR>
                    <a:lnT>
                      <a:noFill/>
                    </a:lnT>
                    <a:lnB>
                      <a:noFill/>
                    </a:lnB>
                    <a:lnTlToBr w="12700" cmpd="sng">
                      <a:noFill/>
                      <a:prstDash val="solid"/>
                    </a:lnTlToBr>
                    <a:lnBlToTr w="12700" cmpd="sng">
                      <a:noFill/>
                      <a:prstDash val="solid"/>
                    </a:lnBlToTr>
                  </a:tcPr>
                </a:tc>
                <a:tc hMerge="1">
                  <a:txBody>
                    <a:bodyPr/>
                    <a:lstStyle/>
                    <a:p>
                      <a:pPr algn="l" fontAlgn="b"/>
                      <a:endParaRPr lang="nl-NL" sz="1200" b="0" i="0" u="none" strike="noStrike" dirty="0">
                        <a:solidFill>
                          <a:srgbClr val="000000"/>
                        </a:solidFill>
                        <a:effectLst/>
                        <a:latin typeface="Tunga" panose="020B0502040204020203" pitchFamily="34" charset="0"/>
                        <a:cs typeface="Tunga" panose="020B0502040204020203" pitchFamily="34" charset="0"/>
                      </a:endParaRPr>
                    </a:p>
                  </a:txBody>
                  <a:tcPr marL="0" marR="0" marT="0" marB="0" anchor="b">
                    <a:lnL>
                      <a:noFill/>
                    </a:lnL>
                    <a:lnR w="12700" cap="flat" cmpd="sng" algn="ctr">
                      <a:solidFill>
                        <a:srgbClr val="000000"/>
                      </a:solidFill>
                      <a:prstDash val="solid"/>
                      <a:round/>
                      <a:headEnd type="none" w="med" len="med"/>
                      <a:tailEnd type="none" w="med" len="med"/>
                    </a:lnR>
                    <a:lnT>
                      <a:noFill/>
                    </a:lnT>
                    <a:lnB>
                      <a:noFill/>
                    </a:lnB>
                  </a:tcPr>
                </a:tc>
                <a:tc>
                  <a:txBody>
                    <a:bodyPr/>
                    <a:lstStyle/>
                    <a:p>
                      <a:pPr algn="l" fontAlgn="b"/>
                      <a:r>
                        <a:rPr lang="nl-NL" sz="1200" b="0" i="0" u="none" strike="noStrike" dirty="0">
                          <a:solidFill>
                            <a:srgbClr val="000000"/>
                          </a:solidFill>
                          <a:effectLst/>
                          <a:latin typeface="Tunga" panose="020B0502040204020203" pitchFamily="34" charset="0"/>
                          <a:cs typeface="Tunga" panose="020B0502040204020203" pitchFamily="34" charset="0"/>
                        </a:rPr>
                        <a:t> </a:t>
                      </a:r>
                    </a:p>
                  </a:txBody>
                  <a:tcPr marL="0" marR="0" marT="0" marB="0" anchor="ctr">
                    <a:lnL w="12700" cap="flat" cmpd="sng" algn="ctr">
                      <a:noFill/>
                      <a:prstDash val="solid"/>
                      <a:round/>
                      <a:headEnd type="none" w="med" len="med"/>
                      <a:tailEnd type="none" w="med" len="med"/>
                    </a:lnL>
                    <a:lnR>
                      <a:noFill/>
                    </a:lnR>
                    <a:lnT>
                      <a:noFill/>
                    </a:lnT>
                    <a:lnB>
                      <a:noFill/>
                    </a:lnB>
                    <a:lnTlToBr w="12700" cmpd="sng">
                      <a:noFill/>
                      <a:prstDash val="solid"/>
                    </a:lnTlToBr>
                    <a:lnBlToTr w="12700" cmpd="sng">
                      <a:noFill/>
                      <a:prstDash val="solid"/>
                    </a:lnBlToTr>
                  </a:tcPr>
                </a:tc>
                <a:tc>
                  <a:txBody>
                    <a:bodyPr/>
                    <a:lstStyle/>
                    <a:p>
                      <a:pPr algn="l" fontAlgn="b"/>
                      <a:r>
                        <a:rPr lang="nl-NL" sz="1200" b="0" i="0" u="none" strike="noStrike" dirty="0">
                          <a:solidFill>
                            <a:srgbClr val="000000"/>
                          </a:solidFill>
                          <a:effectLst/>
                          <a:latin typeface="Tunga" panose="020B0502040204020203" pitchFamily="34" charset="0"/>
                          <a:cs typeface="Tunga" panose="020B0502040204020203" pitchFamily="34" charset="0"/>
                        </a:rPr>
                        <a:t> </a:t>
                      </a:r>
                    </a:p>
                  </a:txBody>
                  <a:tcPr marL="0" marR="0" marT="0" marB="0" anchor="ctr">
                    <a:lnL>
                      <a:noFill/>
                    </a:lnL>
                    <a:lnR w="12700" cap="flat" cmpd="sng" algn="ctr">
                      <a:noFill/>
                      <a:prstDash val="solid"/>
                      <a:round/>
                      <a:headEnd type="none" w="med" len="med"/>
                      <a:tailEnd type="none" w="med" len="med"/>
                    </a:lnR>
                    <a:lnT>
                      <a:noFill/>
                    </a:lnT>
                    <a:lnB>
                      <a:noFill/>
                    </a:lnB>
                    <a:lnTlToBr w="12700" cmpd="sng">
                      <a:noFill/>
                      <a:prstDash val="solid"/>
                    </a:lnTlToBr>
                    <a:lnBlToTr w="12700" cmpd="sng">
                      <a:noFill/>
                      <a:prstDash val="solid"/>
                    </a:lnBlToTr>
                  </a:tcPr>
                </a:tc>
                <a:extLst>
                  <a:ext uri="{0D108BD9-81ED-4DB2-BD59-A6C34878D82A}">
                    <a16:rowId xmlns:a16="http://schemas.microsoft.com/office/drawing/2014/main" val="1511956523"/>
                  </a:ext>
                </a:extLst>
              </a:tr>
            </a:tbl>
          </a:graphicData>
        </a:graphic>
      </p:graphicFrame>
      <p:graphicFrame>
        <p:nvGraphicFramePr>
          <p:cNvPr id="4" name="Table 3"/>
          <p:cNvGraphicFramePr>
            <a:graphicFrameLocks noGrp="1"/>
          </p:cNvGraphicFramePr>
          <p:nvPr>
            <p:extLst>
              <p:ext uri="{D42A27DB-BD31-4B8C-83A1-F6EECF244321}">
                <p14:modId xmlns:p14="http://schemas.microsoft.com/office/powerpoint/2010/main" val="310980073"/>
              </p:ext>
            </p:extLst>
          </p:nvPr>
        </p:nvGraphicFramePr>
        <p:xfrm>
          <a:off x="304801" y="4191000"/>
          <a:ext cx="4876800" cy="1805940"/>
        </p:xfrm>
        <a:graphic>
          <a:graphicData uri="http://schemas.openxmlformats.org/drawingml/2006/table">
            <a:tbl>
              <a:tblPr/>
              <a:tblGrid>
                <a:gridCol w="2695073">
                  <a:extLst>
                    <a:ext uri="{9D8B030D-6E8A-4147-A177-3AD203B41FA5}">
                      <a16:colId xmlns:a16="http://schemas.microsoft.com/office/drawing/2014/main" val="4169548472"/>
                    </a:ext>
                  </a:extLst>
                </a:gridCol>
                <a:gridCol w="2181727">
                  <a:extLst>
                    <a:ext uri="{9D8B030D-6E8A-4147-A177-3AD203B41FA5}">
                      <a16:colId xmlns:a16="http://schemas.microsoft.com/office/drawing/2014/main" val="288117695"/>
                    </a:ext>
                  </a:extLst>
                </a:gridCol>
              </a:tblGrid>
              <a:tr h="171450">
                <a:tc>
                  <a:txBody>
                    <a:bodyPr/>
                    <a:lstStyle/>
                    <a:p>
                      <a:pPr algn="l" fontAlgn="b"/>
                      <a:r>
                        <a:rPr lang="nl-NL" sz="1000" b="1" i="0" u="none" strike="noStrike" dirty="0">
                          <a:solidFill>
                            <a:srgbClr val="000000"/>
                          </a:solidFill>
                          <a:effectLst/>
                          <a:latin typeface="Tunga" panose="020B0502040204020203" pitchFamily="34" charset="0"/>
                          <a:cs typeface="Tunga" panose="020B0502040204020203" pitchFamily="34" charset="0"/>
                        </a:rPr>
                        <a:t>Toeslagen</a:t>
                      </a:r>
                    </a:p>
                  </a:txBody>
                  <a:tcPr marL="0" marR="0" marT="0" marB="0" anchor="b">
                    <a:lnL>
                      <a:noFill/>
                    </a:lnL>
                    <a:lnR>
                      <a:noFill/>
                    </a:lnR>
                    <a:lnT>
                      <a:noFill/>
                    </a:lnT>
                    <a:lnB w="12700" cap="flat" cmpd="sng" algn="ctr">
                      <a:noFill/>
                      <a:prstDash val="solid"/>
                      <a:round/>
                      <a:headEnd type="none" w="med" len="med"/>
                      <a:tailEnd type="none" w="med" len="med"/>
                    </a:lnB>
                    <a:solidFill>
                      <a:schemeClr val="bg1">
                        <a:lumMod val="95000"/>
                      </a:schemeClr>
                    </a:solidFill>
                  </a:tcPr>
                </a:tc>
                <a:tc>
                  <a:txBody>
                    <a:bodyPr/>
                    <a:lstStyle/>
                    <a:p>
                      <a:pPr algn="l" fontAlgn="b"/>
                      <a:r>
                        <a:rPr lang="nl-NL" sz="1000" b="0" i="0" u="none" strike="noStrike" dirty="0">
                          <a:solidFill>
                            <a:srgbClr val="000000"/>
                          </a:solidFill>
                          <a:effectLst/>
                          <a:latin typeface="Tunga" panose="020B0502040204020203" pitchFamily="34" charset="0"/>
                          <a:cs typeface="Tunga" panose="020B0502040204020203" pitchFamily="34" charset="0"/>
                        </a:rPr>
                        <a:t> </a:t>
                      </a:r>
                    </a:p>
                  </a:txBody>
                  <a:tcPr marL="0" marR="0" marT="0" marB="0" anchor="b">
                    <a:lnL>
                      <a:noFill/>
                    </a:lnL>
                    <a:lnR>
                      <a:noFill/>
                    </a:lnR>
                    <a:lnT>
                      <a:noFill/>
                    </a:lnT>
                    <a:lnB w="12700" cap="flat" cmpd="sng" algn="ctr">
                      <a:noFill/>
                      <a:prstDash val="solid"/>
                      <a:round/>
                      <a:headEnd type="none" w="med" len="med"/>
                      <a:tailEnd type="none" w="med" len="med"/>
                    </a:lnB>
                    <a:solidFill>
                      <a:schemeClr val="bg1">
                        <a:lumMod val="95000"/>
                      </a:schemeClr>
                    </a:solidFill>
                  </a:tcPr>
                </a:tc>
                <a:extLst>
                  <a:ext uri="{0D108BD9-81ED-4DB2-BD59-A6C34878D82A}">
                    <a16:rowId xmlns:a16="http://schemas.microsoft.com/office/drawing/2014/main" val="2122451547"/>
                  </a:ext>
                </a:extLst>
              </a:tr>
              <a:tr h="171450">
                <a:tc>
                  <a:txBody>
                    <a:bodyPr/>
                    <a:lstStyle/>
                    <a:p>
                      <a:pPr algn="l" fontAlgn="b"/>
                      <a:r>
                        <a:rPr lang="nl-NL" sz="1000" b="1" i="0" u="none" strike="noStrike" dirty="0">
                          <a:solidFill>
                            <a:srgbClr val="FFFFFF"/>
                          </a:solidFill>
                          <a:effectLst/>
                          <a:latin typeface="Tunga" panose="020B0502040204020203" pitchFamily="34" charset="0"/>
                          <a:cs typeface="Tunga" panose="020B0502040204020203" pitchFamily="34" charset="0"/>
                        </a:rPr>
                        <a:t> </a:t>
                      </a:r>
                    </a:p>
                  </a:txBody>
                  <a:tcPr marL="0" marR="0" marT="0" marB="0" anchor="b">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l" fontAlgn="b"/>
                      <a:r>
                        <a:rPr lang="nl-NL" sz="1000" b="1" i="0" u="none" strike="noStrike" dirty="0">
                          <a:solidFill>
                            <a:srgbClr val="FFFFFF"/>
                          </a:solidFill>
                          <a:effectLst/>
                          <a:latin typeface="Tunga" panose="020B0502040204020203" pitchFamily="34" charset="0"/>
                          <a:cs typeface="Tunga" panose="020B0502040204020203" pitchFamily="34" charset="0"/>
                        </a:rPr>
                        <a:t> </a:t>
                      </a:r>
                    </a:p>
                  </a:txBody>
                  <a:tcPr marL="0" marR="0" marT="0" marB="0" anchor="b">
                    <a:lnL w="12700" cap="flat" cmpd="sng" algn="ctr">
                      <a:noFill/>
                      <a:prstDash val="solid"/>
                      <a:round/>
                      <a:headEnd type="none" w="med" len="med"/>
                      <a:tailEnd type="none" w="med" len="med"/>
                    </a:lnL>
                    <a:lnR>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2215700658"/>
                  </a:ext>
                </a:extLst>
              </a:tr>
              <a:tr h="171450">
                <a:tc>
                  <a:txBody>
                    <a:bodyPr/>
                    <a:lstStyle/>
                    <a:p>
                      <a:pPr algn="l" fontAlgn="b"/>
                      <a:r>
                        <a:rPr lang="nl-NL" sz="1200" b="0" i="0" u="none" strike="noStrike" dirty="0">
                          <a:solidFill>
                            <a:srgbClr val="000000"/>
                          </a:solidFill>
                          <a:effectLst/>
                          <a:latin typeface="Tunga" panose="020B0502040204020203" pitchFamily="34" charset="0"/>
                          <a:cs typeface="Tunga" panose="020B0502040204020203" pitchFamily="34" charset="0"/>
                        </a:rPr>
                        <a:t> </a:t>
                      </a:r>
                    </a:p>
                  </a:txBody>
                  <a:tcPr marL="0" marR="0" marT="0" marB="0" anchor="b">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a:noFill/>
                    </a:lnB>
                    <a:lnTlToBr w="12700" cmpd="sng">
                      <a:noFill/>
                      <a:prstDash val="solid"/>
                    </a:lnTlToBr>
                    <a:lnBlToTr w="12700" cmpd="sng">
                      <a:noFill/>
                      <a:prstDash val="solid"/>
                    </a:lnBlToTr>
                  </a:tcPr>
                </a:tc>
                <a:tc>
                  <a:txBody>
                    <a:bodyPr/>
                    <a:lstStyle/>
                    <a:p>
                      <a:pPr algn="l" fontAlgn="b"/>
                      <a:r>
                        <a:rPr lang="nl-NL" sz="1200" b="0" i="0" u="none" strike="noStrike" dirty="0">
                          <a:solidFill>
                            <a:srgbClr val="000000"/>
                          </a:solidFill>
                          <a:effectLst/>
                          <a:latin typeface="Tunga" panose="020B0502040204020203" pitchFamily="34" charset="0"/>
                          <a:cs typeface="Tunga" panose="020B0502040204020203" pitchFamily="34" charset="0"/>
                        </a:rPr>
                        <a:t> </a:t>
                      </a:r>
                    </a:p>
                  </a:txBody>
                  <a:tcPr marL="0" marR="0" marT="0" marB="0" anchor="b">
                    <a:lnL w="12700" cap="flat" cmpd="sng" algn="ctr">
                      <a:noFill/>
                      <a:prstDash val="solid"/>
                      <a:round/>
                      <a:headEnd type="none" w="med" len="med"/>
                      <a:tailEnd type="none" w="med" len="med"/>
                    </a:lnL>
                    <a:lnR>
                      <a:noFill/>
                    </a:lnR>
                    <a:lnT w="12700" cap="flat" cmpd="sng" algn="ctr">
                      <a:noFill/>
                      <a:prstDash val="solid"/>
                      <a:round/>
                      <a:headEnd type="none" w="med" len="med"/>
                      <a:tailEnd type="none" w="med" len="med"/>
                    </a:lnT>
                    <a:lnB>
                      <a:noFill/>
                    </a:lnB>
                    <a:lnTlToBr w="12700" cmpd="sng">
                      <a:noFill/>
                      <a:prstDash val="solid"/>
                    </a:lnTlToBr>
                    <a:lnBlToTr w="12700" cmpd="sng">
                      <a:noFill/>
                      <a:prstDash val="solid"/>
                    </a:lnBlToTr>
                  </a:tcPr>
                </a:tc>
                <a:extLst>
                  <a:ext uri="{0D108BD9-81ED-4DB2-BD59-A6C34878D82A}">
                    <a16:rowId xmlns:a16="http://schemas.microsoft.com/office/drawing/2014/main" val="2880372265"/>
                  </a:ext>
                </a:extLst>
              </a:tr>
              <a:tr h="171450">
                <a:tc>
                  <a:txBody>
                    <a:bodyPr/>
                    <a:lstStyle/>
                    <a:p>
                      <a:pPr algn="l" fontAlgn="b"/>
                      <a:r>
                        <a:rPr lang="nl-NL" sz="1200" b="0" i="0" u="none" strike="noStrike" dirty="0">
                          <a:solidFill>
                            <a:srgbClr val="000000"/>
                          </a:solidFill>
                          <a:effectLst/>
                          <a:latin typeface="Tunga" panose="020B0502040204020203" pitchFamily="34" charset="0"/>
                          <a:cs typeface="Tunga" panose="020B0502040204020203" pitchFamily="34" charset="0"/>
                        </a:rPr>
                        <a:t>Vrije uren 20FT</a:t>
                      </a:r>
                    </a:p>
                  </a:txBody>
                  <a:tcPr marL="0" marR="0" marT="0" marB="0" anchor="b">
                    <a:lnL w="12700" cap="flat" cmpd="sng" algn="ctr">
                      <a:noFill/>
                      <a:prstDash val="solid"/>
                      <a:round/>
                      <a:headEnd type="none" w="med" len="med"/>
                      <a:tailEnd type="none" w="med" len="med"/>
                    </a:lnL>
                    <a:lnR w="12700" cap="flat" cmpd="sng" algn="ctr">
                      <a:noFill/>
                      <a:prstDash val="solid"/>
                      <a:round/>
                      <a:headEnd type="none" w="med" len="med"/>
                      <a:tailEnd type="none" w="med" len="med"/>
                    </a:lnR>
                    <a:lnT>
                      <a:noFill/>
                    </a:lnT>
                    <a:lnB>
                      <a:noFill/>
                    </a:lnB>
                    <a:lnTlToBr w="12700" cmpd="sng">
                      <a:noFill/>
                      <a:prstDash val="solid"/>
                    </a:lnTlToBr>
                    <a:lnBlToTr w="12700" cmpd="sng">
                      <a:noFill/>
                      <a:prstDash val="solid"/>
                    </a:lnBlToTr>
                  </a:tcPr>
                </a:tc>
                <a:tc>
                  <a:txBody>
                    <a:bodyPr/>
                    <a:lstStyle/>
                    <a:p>
                      <a:pPr algn="r" fontAlgn="b"/>
                      <a:r>
                        <a:rPr lang="nl-NL" sz="1200" b="0" i="0" u="none" strike="noStrike" dirty="0">
                          <a:solidFill>
                            <a:srgbClr val="000000"/>
                          </a:solidFill>
                          <a:effectLst/>
                          <a:latin typeface="Tunga" panose="020B0502040204020203" pitchFamily="34" charset="0"/>
                          <a:cs typeface="Tunga" panose="020B0502040204020203" pitchFamily="34" charset="0"/>
                        </a:rPr>
                        <a:t>2,00</a:t>
                      </a:r>
                    </a:p>
                  </a:txBody>
                  <a:tcPr marL="0" marR="0" marT="0" marB="0" anchor="b">
                    <a:lnL w="12700" cap="flat" cmpd="sng" algn="ctr">
                      <a:noFill/>
                      <a:prstDash val="solid"/>
                      <a:round/>
                      <a:headEnd type="none" w="med" len="med"/>
                      <a:tailEnd type="none" w="med" len="med"/>
                    </a:lnL>
                    <a:lnR>
                      <a:noFill/>
                    </a:lnR>
                    <a:lnT>
                      <a:noFill/>
                    </a:lnT>
                    <a:lnB>
                      <a:noFill/>
                    </a:lnB>
                    <a:lnTlToBr w="12700" cmpd="sng">
                      <a:noFill/>
                      <a:prstDash val="solid"/>
                    </a:lnTlToBr>
                    <a:lnBlToTr w="12700" cmpd="sng">
                      <a:noFill/>
                      <a:prstDash val="solid"/>
                    </a:lnBlToTr>
                  </a:tcPr>
                </a:tc>
                <a:extLst>
                  <a:ext uri="{0D108BD9-81ED-4DB2-BD59-A6C34878D82A}">
                    <a16:rowId xmlns:a16="http://schemas.microsoft.com/office/drawing/2014/main" val="1812097671"/>
                  </a:ext>
                </a:extLst>
              </a:tr>
              <a:tr h="171450">
                <a:tc>
                  <a:txBody>
                    <a:bodyPr/>
                    <a:lstStyle/>
                    <a:p>
                      <a:pPr algn="l" fontAlgn="b"/>
                      <a:r>
                        <a:rPr lang="nl-NL" sz="1200" b="0" i="0" u="none" strike="noStrike" dirty="0">
                          <a:solidFill>
                            <a:srgbClr val="000000"/>
                          </a:solidFill>
                          <a:effectLst/>
                          <a:latin typeface="Tunga" panose="020B0502040204020203" pitchFamily="34" charset="0"/>
                          <a:cs typeface="Tunga" panose="020B0502040204020203" pitchFamily="34" charset="0"/>
                        </a:rPr>
                        <a:t>Vrije uren 40FT</a:t>
                      </a:r>
                    </a:p>
                  </a:txBody>
                  <a:tcPr marL="0" marR="0" marT="0" marB="0" anchor="b">
                    <a:lnL w="12700" cap="flat" cmpd="sng" algn="ctr">
                      <a:noFill/>
                      <a:prstDash val="solid"/>
                      <a:round/>
                      <a:headEnd type="none" w="med" len="med"/>
                      <a:tailEnd type="none" w="med" len="med"/>
                    </a:lnL>
                    <a:lnR w="12700" cap="flat" cmpd="sng" algn="ctr">
                      <a:noFill/>
                      <a:prstDash val="solid"/>
                      <a:round/>
                      <a:headEnd type="none" w="med" len="med"/>
                      <a:tailEnd type="none" w="med" len="med"/>
                    </a:lnR>
                    <a:lnT>
                      <a:noFill/>
                    </a:lnT>
                    <a:lnB>
                      <a:noFill/>
                    </a:lnB>
                    <a:lnTlToBr w="12700" cmpd="sng">
                      <a:noFill/>
                      <a:prstDash val="solid"/>
                    </a:lnTlToBr>
                    <a:lnBlToTr w="12700" cmpd="sng">
                      <a:noFill/>
                      <a:prstDash val="solid"/>
                    </a:lnBlToTr>
                  </a:tcPr>
                </a:tc>
                <a:tc>
                  <a:txBody>
                    <a:bodyPr/>
                    <a:lstStyle/>
                    <a:p>
                      <a:pPr algn="r" fontAlgn="b"/>
                      <a:r>
                        <a:rPr lang="nl-NL" sz="1200" b="0" i="0" u="none" strike="noStrike" dirty="0">
                          <a:solidFill>
                            <a:srgbClr val="000000"/>
                          </a:solidFill>
                          <a:effectLst/>
                          <a:latin typeface="Tunga" panose="020B0502040204020203" pitchFamily="34" charset="0"/>
                          <a:cs typeface="Tunga" panose="020B0502040204020203" pitchFamily="34" charset="0"/>
                        </a:rPr>
                        <a:t>3,00</a:t>
                      </a:r>
                    </a:p>
                  </a:txBody>
                  <a:tcPr marL="0" marR="0" marT="0" marB="0" anchor="b">
                    <a:lnL w="12700" cap="flat" cmpd="sng" algn="ctr">
                      <a:noFill/>
                      <a:prstDash val="solid"/>
                      <a:round/>
                      <a:headEnd type="none" w="med" len="med"/>
                      <a:tailEnd type="none" w="med" len="med"/>
                    </a:lnL>
                    <a:lnR>
                      <a:noFill/>
                    </a:lnR>
                    <a:lnT>
                      <a:noFill/>
                    </a:lnT>
                    <a:lnB>
                      <a:noFill/>
                    </a:lnB>
                    <a:lnTlToBr w="12700" cmpd="sng">
                      <a:noFill/>
                      <a:prstDash val="solid"/>
                    </a:lnTlToBr>
                    <a:lnBlToTr w="12700" cmpd="sng">
                      <a:noFill/>
                      <a:prstDash val="solid"/>
                    </a:lnBlToTr>
                  </a:tcPr>
                </a:tc>
                <a:extLst>
                  <a:ext uri="{0D108BD9-81ED-4DB2-BD59-A6C34878D82A}">
                    <a16:rowId xmlns:a16="http://schemas.microsoft.com/office/drawing/2014/main" val="3910584326"/>
                  </a:ext>
                </a:extLst>
              </a:tr>
              <a:tr h="171450">
                <a:tc>
                  <a:txBody>
                    <a:bodyPr/>
                    <a:lstStyle/>
                    <a:p>
                      <a:pPr algn="l" fontAlgn="b"/>
                      <a:r>
                        <a:rPr lang="nl-NL" sz="1200" b="0" i="0" u="none" strike="noStrike" dirty="0">
                          <a:solidFill>
                            <a:srgbClr val="000000"/>
                          </a:solidFill>
                          <a:effectLst/>
                          <a:latin typeface="Tunga" panose="020B0502040204020203" pitchFamily="34" charset="0"/>
                          <a:cs typeface="Tunga" panose="020B0502040204020203" pitchFamily="34" charset="0"/>
                        </a:rPr>
                        <a:t>Toeslag extra uren</a:t>
                      </a:r>
                    </a:p>
                  </a:txBody>
                  <a:tcPr marL="0" marR="0" marT="0" marB="0" anchor="b">
                    <a:lnL w="12700" cap="flat" cmpd="sng" algn="ctr">
                      <a:noFill/>
                      <a:prstDash val="solid"/>
                      <a:round/>
                      <a:headEnd type="none" w="med" len="med"/>
                      <a:tailEnd type="none" w="med" len="med"/>
                    </a:lnL>
                    <a:lnR w="12700" cap="flat" cmpd="sng" algn="ctr">
                      <a:noFill/>
                      <a:prstDash val="solid"/>
                      <a:round/>
                      <a:headEnd type="none" w="med" len="med"/>
                      <a:tailEnd type="none" w="med" len="med"/>
                    </a:lnR>
                    <a:lnT>
                      <a:noFill/>
                    </a:lnT>
                    <a:lnB>
                      <a:noFill/>
                    </a:lnB>
                    <a:lnTlToBr w="12700" cmpd="sng">
                      <a:noFill/>
                      <a:prstDash val="solid"/>
                    </a:lnTlToBr>
                    <a:lnBlToTr w="12700" cmpd="sng">
                      <a:noFill/>
                      <a:prstDash val="solid"/>
                    </a:lnBlToTr>
                  </a:tcPr>
                </a:tc>
                <a:tc>
                  <a:txBody>
                    <a:bodyPr/>
                    <a:lstStyle/>
                    <a:p>
                      <a:pPr algn="r" fontAlgn="b"/>
                      <a:r>
                        <a:rPr lang="nl-NL" sz="1200" b="0" i="0" u="none" strike="noStrike" dirty="0">
                          <a:solidFill>
                            <a:srgbClr val="000000"/>
                          </a:solidFill>
                          <a:effectLst/>
                          <a:latin typeface="Tunga" panose="020B0502040204020203" pitchFamily="34" charset="0"/>
                          <a:cs typeface="Tunga" panose="020B0502040204020203" pitchFamily="34" charset="0"/>
                        </a:rPr>
                        <a:t>€ 50,00</a:t>
                      </a:r>
                    </a:p>
                  </a:txBody>
                  <a:tcPr marL="0" marR="0" marT="0" marB="0" anchor="b">
                    <a:lnL w="12700" cap="flat" cmpd="sng" algn="ctr">
                      <a:noFill/>
                      <a:prstDash val="solid"/>
                      <a:round/>
                      <a:headEnd type="none" w="med" len="med"/>
                      <a:tailEnd type="none" w="med" len="med"/>
                    </a:lnL>
                    <a:lnR>
                      <a:noFill/>
                    </a:lnR>
                    <a:lnT>
                      <a:noFill/>
                    </a:lnT>
                    <a:lnB>
                      <a:noFill/>
                    </a:lnB>
                    <a:lnTlToBr w="12700" cmpd="sng">
                      <a:noFill/>
                      <a:prstDash val="solid"/>
                    </a:lnTlToBr>
                    <a:lnBlToTr w="12700" cmpd="sng">
                      <a:noFill/>
                      <a:prstDash val="solid"/>
                    </a:lnBlToTr>
                  </a:tcPr>
                </a:tc>
                <a:extLst>
                  <a:ext uri="{0D108BD9-81ED-4DB2-BD59-A6C34878D82A}">
                    <a16:rowId xmlns:a16="http://schemas.microsoft.com/office/drawing/2014/main" val="2059051444"/>
                  </a:ext>
                </a:extLst>
              </a:tr>
              <a:tr h="171450">
                <a:tc>
                  <a:txBody>
                    <a:bodyPr/>
                    <a:lstStyle/>
                    <a:p>
                      <a:pPr algn="l" fontAlgn="b"/>
                      <a:r>
                        <a:rPr lang="nl-NL" sz="1200" b="0" i="0" u="none" strike="noStrike" dirty="0">
                          <a:solidFill>
                            <a:srgbClr val="000000"/>
                          </a:solidFill>
                          <a:effectLst/>
                          <a:latin typeface="Tunga" panose="020B0502040204020203" pitchFamily="34" charset="0"/>
                          <a:cs typeface="Tunga" panose="020B0502040204020203" pitchFamily="34" charset="0"/>
                        </a:rPr>
                        <a:t>Laagwatertoeslag</a:t>
                      </a:r>
                    </a:p>
                  </a:txBody>
                  <a:tcPr marL="0" marR="0" marT="0" marB="0" anchor="b">
                    <a:lnL w="12700" cap="flat" cmpd="sng" algn="ctr">
                      <a:noFill/>
                      <a:prstDash val="solid"/>
                      <a:round/>
                      <a:headEnd type="none" w="med" len="med"/>
                      <a:tailEnd type="none" w="med" len="med"/>
                    </a:lnL>
                    <a:lnR w="12700" cap="flat" cmpd="sng" algn="ctr">
                      <a:noFill/>
                      <a:prstDash val="solid"/>
                      <a:round/>
                      <a:headEnd type="none" w="med" len="med"/>
                      <a:tailEnd type="none" w="med" len="med"/>
                    </a:lnR>
                    <a:lnT>
                      <a:noFill/>
                    </a:lnT>
                    <a:lnB>
                      <a:noFill/>
                    </a:lnB>
                    <a:lnTlToBr w="12700" cmpd="sng">
                      <a:noFill/>
                      <a:prstDash val="solid"/>
                    </a:lnTlToBr>
                    <a:lnBlToTr w="12700" cmpd="sng">
                      <a:noFill/>
                      <a:prstDash val="solid"/>
                    </a:lnBlToTr>
                  </a:tcPr>
                </a:tc>
                <a:tc>
                  <a:txBody>
                    <a:bodyPr/>
                    <a:lstStyle/>
                    <a:p>
                      <a:pPr algn="l" fontAlgn="b"/>
                      <a:endParaRPr lang="nl-NL" sz="1200" b="0" i="0" u="none" strike="noStrike" dirty="0">
                        <a:solidFill>
                          <a:srgbClr val="000000"/>
                        </a:solidFill>
                        <a:effectLst/>
                        <a:latin typeface="Tunga" panose="020B0502040204020203" pitchFamily="34" charset="0"/>
                        <a:cs typeface="Tunga" panose="020B0502040204020203" pitchFamily="34" charset="0"/>
                      </a:endParaRPr>
                    </a:p>
                  </a:txBody>
                  <a:tcPr marL="0" marR="0" marT="0" marB="0" anchor="b">
                    <a:lnL w="12700" cap="flat" cmpd="sng" algn="ctr">
                      <a:noFill/>
                      <a:prstDash val="solid"/>
                      <a:round/>
                      <a:headEnd type="none" w="med" len="med"/>
                      <a:tailEnd type="none" w="med" len="med"/>
                    </a:lnL>
                    <a:lnR>
                      <a:noFill/>
                    </a:lnR>
                    <a:lnT>
                      <a:noFill/>
                    </a:lnT>
                    <a:lnB>
                      <a:noFill/>
                    </a:lnB>
                    <a:lnTlToBr w="12700" cmpd="sng">
                      <a:noFill/>
                      <a:prstDash val="solid"/>
                    </a:lnTlToBr>
                    <a:lnBlToTr w="12700" cmpd="sng">
                      <a:noFill/>
                      <a:prstDash val="solid"/>
                    </a:lnBlToTr>
                  </a:tcPr>
                </a:tc>
                <a:extLst>
                  <a:ext uri="{0D108BD9-81ED-4DB2-BD59-A6C34878D82A}">
                    <a16:rowId xmlns:a16="http://schemas.microsoft.com/office/drawing/2014/main" val="4191087734"/>
                  </a:ext>
                </a:extLst>
              </a:tr>
              <a:tr h="171450">
                <a:tc>
                  <a:txBody>
                    <a:bodyPr/>
                    <a:lstStyle/>
                    <a:p>
                      <a:pPr algn="l" fontAlgn="b"/>
                      <a:r>
                        <a:rPr lang="nl-NL" sz="1200" b="0" i="0" u="none" strike="noStrike" dirty="0">
                          <a:solidFill>
                            <a:srgbClr val="000000"/>
                          </a:solidFill>
                          <a:effectLst/>
                          <a:latin typeface="Tunga" panose="020B0502040204020203" pitchFamily="34" charset="0"/>
                          <a:cs typeface="Tunga" panose="020B0502040204020203" pitchFamily="34" charset="0"/>
                        </a:rPr>
                        <a:t>Dieseltoeslag type</a:t>
                      </a:r>
                    </a:p>
                  </a:txBody>
                  <a:tcPr marL="0" marR="0" marT="0" marB="0" anchor="b">
                    <a:lnL w="12700" cap="flat" cmpd="sng" algn="ctr">
                      <a:noFill/>
                      <a:prstDash val="solid"/>
                      <a:round/>
                      <a:headEnd type="none" w="med" len="med"/>
                      <a:tailEnd type="none" w="med" len="med"/>
                    </a:lnL>
                    <a:lnR w="12700" cap="flat" cmpd="sng" algn="ctr">
                      <a:noFill/>
                      <a:prstDash val="solid"/>
                      <a:round/>
                      <a:headEnd type="none" w="med" len="med"/>
                      <a:tailEnd type="none" w="med" len="med"/>
                    </a:lnR>
                    <a:lnT>
                      <a:noFill/>
                    </a:lnT>
                    <a:lnB>
                      <a:noFill/>
                    </a:lnB>
                    <a:lnTlToBr w="12700" cmpd="sng">
                      <a:noFill/>
                      <a:prstDash val="solid"/>
                    </a:lnTlToBr>
                    <a:lnBlToTr w="12700" cmpd="sng">
                      <a:noFill/>
                      <a:prstDash val="solid"/>
                    </a:lnBlToTr>
                  </a:tcPr>
                </a:tc>
                <a:tc>
                  <a:txBody>
                    <a:bodyPr/>
                    <a:lstStyle/>
                    <a:p>
                      <a:pPr algn="r" fontAlgn="b"/>
                      <a:r>
                        <a:rPr lang="nl-NL" sz="1200" b="0" i="0" u="none" strike="noStrike" dirty="0">
                          <a:solidFill>
                            <a:srgbClr val="000000"/>
                          </a:solidFill>
                          <a:effectLst/>
                          <a:latin typeface="Tunga" panose="020B0502040204020203" pitchFamily="34" charset="0"/>
                          <a:cs typeface="Tunga" panose="020B0502040204020203" pitchFamily="34" charset="0"/>
                        </a:rPr>
                        <a:t>3%</a:t>
                      </a:r>
                    </a:p>
                  </a:txBody>
                  <a:tcPr marL="0" marR="0" marT="0" marB="0" anchor="b">
                    <a:lnL w="12700" cap="flat" cmpd="sng" algn="ctr">
                      <a:noFill/>
                      <a:prstDash val="solid"/>
                      <a:round/>
                      <a:headEnd type="none" w="med" len="med"/>
                      <a:tailEnd type="none" w="med" len="med"/>
                    </a:lnL>
                    <a:lnR>
                      <a:noFill/>
                    </a:lnR>
                    <a:lnT>
                      <a:noFill/>
                    </a:lnT>
                    <a:lnB>
                      <a:noFill/>
                    </a:lnB>
                    <a:lnTlToBr w="12700" cmpd="sng">
                      <a:noFill/>
                      <a:prstDash val="solid"/>
                    </a:lnTlToBr>
                    <a:lnBlToTr w="12700" cmpd="sng">
                      <a:noFill/>
                      <a:prstDash val="solid"/>
                    </a:lnBlToTr>
                  </a:tcPr>
                </a:tc>
                <a:extLst>
                  <a:ext uri="{0D108BD9-81ED-4DB2-BD59-A6C34878D82A}">
                    <a16:rowId xmlns:a16="http://schemas.microsoft.com/office/drawing/2014/main" val="2081020178"/>
                  </a:ext>
                </a:extLst>
              </a:tr>
              <a:tr h="160020">
                <a:tc>
                  <a:txBody>
                    <a:bodyPr/>
                    <a:lstStyle/>
                    <a:p>
                      <a:pPr algn="l" fontAlgn="b"/>
                      <a:r>
                        <a:rPr lang="nl-NL" sz="1200" b="0" i="0" u="none" strike="noStrike" dirty="0">
                          <a:solidFill>
                            <a:srgbClr val="000000"/>
                          </a:solidFill>
                          <a:effectLst/>
                          <a:latin typeface="Tunga" panose="020B0502040204020203" pitchFamily="34" charset="0"/>
                          <a:cs typeface="Tunga" panose="020B0502040204020203" pitchFamily="34" charset="0"/>
                        </a:rPr>
                        <a:t>Diesel toeslag per 20 FT ST</a:t>
                      </a:r>
                    </a:p>
                  </a:txBody>
                  <a:tcPr marL="0" marR="0" marT="0" marB="0" anchor="b">
                    <a:lnL w="12700" cap="flat" cmpd="sng" algn="ctr">
                      <a:noFill/>
                      <a:prstDash val="solid"/>
                      <a:round/>
                      <a:headEnd type="none" w="med" len="med"/>
                      <a:tailEnd type="none" w="med" len="med"/>
                    </a:lnL>
                    <a:lnR w="12700" cap="flat" cmpd="sng" algn="ctr">
                      <a:noFill/>
                      <a:prstDash val="solid"/>
                      <a:round/>
                      <a:headEnd type="none" w="med" len="med"/>
                      <a:tailEnd type="none" w="med" len="med"/>
                    </a:lnR>
                    <a:lnT>
                      <a:noFill/>
                    </a:lnT>
                    <a:lnB>
                      <a:noFill/>
                    </a:lnB>
                    <a:lnTlToBr w="12700" cmpd="sng">
                      <a:noFill/>
                      <a:prstDash val="solid"/>
                    </a:lnTlToBr>
                    <a:lnBlToTr w="12700" cmpd="sng">
                      <a:noFill/>
                      <a:prstDash val="solid"/>
                    </a:lnBlToTr>
                  </a:tcPr>
                </a:tc>
                <a:tc>
                  <a:txBody>
                    <a:bodyPr/>
                    <a:lstStyle/>
                    <a:p>
                      <a:pPr algn="r" fontAlgn="b"/>
                      <a:r>
                        <a:rPr lang="nl-NL" sz="1200" b="0" i="0" u="none" strike="noStrike" dirty="0">
                          <a:solidFill>
                            <a:srgbClr val="000000"/>
                          </a:solidFill>
                          <a:effectLst/>
                          <a:latin typeface="Tunga" panose="020B0502040204020203" pitchFamily="34" charset="0"/>
                          <a:cs typeface="Tunga" panose="020B0502040204020203" pitchFamily="34" charset="0"/>
                        </a:rPr>
                        <a:t>3,25</a:t>
                      </a:r>
                    </a:p>
                  </a:txBody>
                  <a:tcPr marL="0" marR="0" marT="0" marB="0" anchor="b">
                    <a:lnL w="12700" cap="flat" cmpd="sng" algn="ctr">
                      <a:noFill/>
                      <a:prstDash val="solid"/>
                      <a:round/>
                      <a:headEnd type="none" w="med" len="med"/>
                      <a:tailEnd type="none" w="med" len="med"/>
                    </a:lnL>
                    <a:lnR>
                      <a:noFill/>
                    </a:lnR>
                    <a:lnT>
                      <a:noFill/>
                    </a:lnT>
                    <a:lnB>
                      <a:noFill/>
                    </a:lnB>
                    <a:lnTlToBr w="12700" cmpd="sng">
                      <a:noFill/>
                      <a:prstDash val="solid"/>
                    </a:lnTlToBr>
                    <a:lnBlToTr w="12700" cmpd="sng">
                      <a:noFill/>
                      <a:prstDash val="solid"/>
                    </a:lnBlToTr>
                  </a:tcPr>
                </a:tc>
                <a:extLst>
                  <a:ext uri="{0D108BD9-81ED-4DB2-BD59-A6C34878D82A}">
                    <a16:rowId xmlns:a16="http://schemas.microsoft.com/office/drawing/2014/main" val="1751036400"/>
                  </a:ext>
                </a:extLst>
              </a:tr>
              <a:tr h="171450">
                <a:tc>
                  <a:txBody>
                    <a:bodyPr/>
                    <a:lstStyle/>
                    <a:p>
                      <a:pPr algn="l" fontAlgn="b"/>
                      <a:endParaRPr lang="nl-NL" sz="1200" b="0" i="0" u="none" strike="noStrike" dirty="0">
                        <a:solidFill>
                          <a:srgbClr val="000000"/>
                        </a:solidFill>
                        <a:effectLst/>
                        <a:latin typeface="Tunga" panose="020B0502040204020203" pitchFamily="34" charset="0"/>
                        <a:cs typeface="Tunga" panose="020B0502040204020203" pitchFamily="34" charset="0"/>
                      </a:endParaRPr>
                    </a:p>
                  </a:txBody>
                  <a:tcPr marL="0" marR="0" marT="0" marB="0" anchor="b">
                    <a:lnL w="12700" cap="flat" cmpd="sng" algn="ctr">
                      <a:noFill/>
                      <a:prstDash val="solid"/>
                      <a:round/>
                      <a:headEnd type="none" w="med" len="med"/>
                      <a:tailEnd type="none" w="med" len="med"/>
                    </a:lnL>
                    <a:lnR w="12700" cap="flat" cmpd="sng" algn="ctr">
                      <a:noFill/>
                      <a:prstDash val="solid"/>
                      <a:round/>
                      <a:headEnd type="none" w="med" len="med"/>
                      <a:tailEnd type="none" w="med" len="med"/>
                    </a:lnR>
                    <a:lnT>
                      <a:noFill/>
                    </a:lnT>
                    <a:lnB>
                      <a:noFill/>
                    </a:lnB>
                    <a:lnTlToBr w="12700" cmpd="sng">
                      <a:noFill/>
                      <a:prstDash val="solid"/>
                    </a:lnTlToBr>
                    <a:lnBlToTr w="12700" cmpd="sng">
                      <a:noFill/>
                      <a:prstDash val="solid"/>
                    </a:lnBlToTr>
                  </a:tcPr>
                </a:tc>
                <a:tc>
                  <a:txBody>
                    <a:bodyPr/>
                    <a:lstStyle/>
                    <a:p>
                      <a:pPr algn="r" fontAlgn="b"/>
                      <a:endParaRPr lang="nl-NL" sz="1200" b="0" i="0" u="none" strike="noStrike" dirty="0">
                        <a:solidFill>
                          <a:srgbClr val="000000"/>
                        </a:solidFill>
                        <a:effectLst/>
                        <a:latin typeface="Tunga" panose="020B0502040204020203" pitchFamily="34" charset="0"/>
                        <a:cs typeface="Tunga" panose="020B0502040204020203" pitchFamily="34" charset="0"/>
                      </a:endParaRPr>
                    </a:p>
                  </a:txBody>
                  <a:tcPr marL="0" marR="0" marT="0" marB="0" anchor="b">
                    <a:lnL w="12700" cap="flat" cmpd="sng" algn="ctr">
                      <a:noFill/>
                      <a:prstDash val="solid"/>
                      <a:round/>
                      <a:headEnd type="none" w="med" len="med"/>
                      <a:tailEnd type="none" w="med" len="med"/>
                    </a:lnL>
                    <a:lnR>
                      <a:noFill/>
                    </a:lnR>
                    <a:lnT>
                      <a:noFill/>
                    </a:lnT>
                    <a:lnB>
                      <a:noFill/>
                    </a:lnB>
                    <a:lnTlToBr w="12700" cmpd="sng">
                      <a:noFill/>
                      <a:prstDash val="solid"/>
                    </a:lnTlToBr>
                    <a:lnBlToTr w="12700" cmpd="sng">
                      <a:noFill/>
                      <a:prstDash val="solid"/>
                    </a:lnBlToTr>
                  </a:tcPr>
                </a:tc>
                <a:extLst>
                  <a:ext uri="{0D108BD9-81ED-4DB2-BD59-A6C34878D82A}">
                    <a16:rowId xmlns:a16="http://schemas.microsoft.com/office/drawing/2014/main" val="45015470"/>
                  </a:ext>
                </a:extLst>
              </a:tr>
            </a:tbl>
          </a:graphicData>
        </a:graphic>
      </p:graphicFrame>
      <p:sp>
        <p:nvSpPr>
          <p:cNvPr id="8" name="Rectangle 7"/>
          <p:cNvSpPr/>
          <p:nvPr/>
        </p:nvSpPr>
        <p:spPr>
          <a:xfrm>
            <a:off x="6934200" y="981761"/>
            <a:ext cx="4555441" cy="3895039"/>
          </a:xfrm>
          <a:prstGeom prst="rect">
            <a:avLst/>
          </a:prstGeom>
          <a:no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a:p>
        </p:txBody>
      </p:sp>
      <p:graphicFrame>
        <p:nvGraphicFramePr>
          <p:cNvPr id="5" name="Table 4"/>
          <p:cNvGraphicFramePr>
            <a:graphicFrameLocks noGrp="1"/>
          </p:cNvGraphicFramePr>
          <p:nvPr>
            <p:extLst>
              <p:ext uri="{D42A27DB-BD31-4B8C-83A1-F6EECF244321}">
                <p14:modId xmlns:p14="http://schemas.microsoft.com/office/powerpoint/2010/main" val="410725603"/>
              </p:ext>
            </p:extLst>
          </p:nvPr>
        </p:nvGraphicFramePr>
        <p:xfrm>
          <a:off x="6941526" y="1002145"/>
          <a:ext cx="4336075" cy="2893707"/>
        </p:xfrm>
        <a:graphic>
          <a:graphicData uri="http://schemas.openxmlformats.org/drawingml/2006/table">
            <a:tbl>
              <a:tblPr firstRow="1" bandRow="1">
                <a:tableStyleId>{9D7B26C5-4107-4FEC-AEDC-1716B250A1EF}</a:tableStyleId>
              </a:tblPr>
              <a:tblGrid>
                <a:gridCol w="1065876">
                  <a:extLst>
                    <a:ext uri="{9D8B030D-6E8A-4147-A177-3AD203B41FA5}">
                      <a16:colId xmlns:a16="http://schemas.microsoft.com/office/drawing/2014/main" val="2635504457"/>
                    </a:ext>
                  </a:extLst>
                </a:gridCol>
                <a:gridCol w="559947">
                  <a:extLst>
                    <a:ext uri="{9D8B030D-6E8A-4147-A177-3AD203B41FA5}">
                      <a16:colId xmlns:a16="http://schemas.microsoft.com/office/drawing/2014/main" val="1091559067"/>
                    </a:ext>
                  </a:extLst>
                </a:gridCol>
                <a:gridCol w="542215">
                  <a:extLst>
                    <a:ext uri="{9D8B030D-6E8A-4147-A177-3AD203B41FA5}">
                      <a16:colId xmlns:a16="http://schemas.microsoft.com/office/drawing/2014/main" val="854655065"/>
                    </a:ext>
                  </a:extLst>
                </a:gridCol>
                <a:gridCol w="722679">
                  <a:extLst>
                    <a:ext uri="{9D8B030D-6E8A-4147-A177-3AD203B41FA5}">
                      <a16:colId xmlns:a16="http://schemas.microsoft.com/office/drawing/2014/main" val="1843475830"/>
                    </a:ext>
                  </a:extLst>
                </a:gridCol>
                <a:gridCol w="722679">
                  <a:extLst>
                    <a:ext uri="{9D8B030D-6E8A-4147-A177-3AD203B41FA5}">
                      <a16:colId xmlns:a16="http://schemas.microsoft.com/office/drawing/2014/main" val="1027699016"/>
                    </a:ext>
                  </a:extLst>
                </a:gridCol>
                <a:gridCol w="722679">
                  <a:extLst>
                    <a:ext uri="{9D8B030D-6E8A-4147-A177-3AD203B41FA5}">
                      <a16:colId xmlns:a16="http://schemas.microsoft.com/office/drawing/2014/main" val="1813843739"/>
                    </a:ext>
                  </a:extLst>
                </a:gridCol>
              </a:tblGrid>
              <a:tr h="404497">
                <a:tc>
                  <a:txBody>
                    <a:bodyPr/>
                    <a:lstStyle/>
                    <a:p>
                      <a:r>
                        <a:rPr lang="nl-NL" sz="1000" b="1" i="0" dirty="0" err="1">
                          <a:solidFill>
                            <a:schemeClr val="tx1"/>
                          </a:solidFill>
                          <a:latin typeface="Tunga" panose="020B0502040204020203" pitchFamily="34" charset="0"/>
                          <a:cs typeface="Tunga" panose="020B0502040204020203" pitchFamily="34" charset="0"/>
                        </a:rPr>
                        <a:t>Place</a:t>
                      </a:r>
                      <a:endParaRPr lang="nl-NL" sz="1000" b="1" i="0" dirty="0">
                        <a:solidFill>
                          <a:schemeClr val="tx1"/>
                        </a:solidFill>
                        <a:latin typeface="Tunga" panose="020B0502040204020203" pitchFamily="34" charset="0"/>
                        <a:cs typeface="Tunga" panose="020B0502040204020203" pitchFamily="34" charset="0"/>
                      </a:endParaRPr>
                    </a:p>
                  </a:txBody>
                  <a:tcPr>
                    <a:lnL>
                      <a:noFill/>
                    </a:lnL>
                    <a:lnR>
                      <a:noFill/>
                    </a:lnR>
                    <a:lnT w="12700" cmpd="sng">
                      <a:noFill/>
                    </a:lnT>
                    <a:lnB w="12700" cmpd="sng">
                      <a:noFill/>
                    </a:lnB>
                    <a:lnTlToBr w="12700" cmpd="sng">
                      <a:noFill/>
                      <a:prstDash val="solid"/>
                    </a:lnTlToBr>
                    <a:lnBlToTr w="12700" cmpd="sng">
                      <a:noFill/>
                      <a:prstDash val="solid"/>
                    </a:lnBlToTr>
                  </a:tcPr>
                </a:tc>
                <a:tc>
                  <a:txBody>
                    <a:bodyPr/>
                    <a:lstStyle/>
                    <a:p>
                      <a:r>
                        <a:rPr lang="nl-NL" sz="1000" dirty="0">
                          <a:solidFill>
                            <a:schemeClr val="tx1"/>
                          </a:solidFill>
                          <a:latin typeface="Tunga" panose="020B0502040204020203" pitchFamily="34" charset="0"/>
                          <a:cs typeface="Tunga" panose="020B0502040204020203" pitchFamily="34" charset="0"/>
                        </a:rPr>
                        <a:t>20FT</a:t>
                      </a:r>
                    </a:p>
                  </a:txBody>
                  <a:tcPr>
                    <a:lnL>
                      <a:noFill/>
                    </a:lnL>
                    <a:lnR>
                      <a:noFill/>
                    </a:lnR>
                    <a:lnT w="12700" cmpd="sng">
                      <a:noFill/>
                    </a:lnT>
                    <a:lnB w="12700" cmpd="sng">
                      <a:noFill/>
                    </a:lnB>
                    <a:lnTlToBr w="12700" cmpd="sng">
                      <a:noFill/>
                      <a:prstDash val="solid"/>
                    </a:lnTlToBr>
                    <a:lnBlToTr w="12700" cmpd="sng">
                      <a:noFill/>
                      <a:prstDash val="solid"/>
                    </a:lnBlToTr>
                  </a:tcPr>
                </a:tc>
                <a:tc>
                  <a:txBody>
                    <a:bodyPr/>
                    <a:lstStyle/>
                    <a:p>
                      <a:r>
                        <a:rPr lang="nl-NL" sz="1000" dirty="0">
                          <a:solidFill>
                            <a:schemeClr val="tx1"/>
                          </a:solidFill>
                          <a:latin typeface="Tunga" panose="020B0502040204020203" pitchFamily="34" charset="0"/>
                          <a:cs typeface="Tunga" panose="020B0502040204020203" pitchFamily="34" charset="0"/>
                        </a:rPr>
                        <a:t>40 FT</a:t>
                      </a:r>
                    </a:p>
                  </a:txBody>
                  <a:tcPr>
                    <a:lnL>
                      <a:noFill/>
                    </a:lnL>
                    <a:lnR>
                      <a:noFill/>
                    </a:lnR>
                    <a:lnT w="12700" cmpd="sng">
                      <a:noFill/>
                    </a:lnT>
                    <a:lnB w="12700" cmpd="sng">
                      <a:noFill/>
                    </a:lnB>
                    <a:lnTlToBr w="12700" cmpd="sng">
                      <a:noFill/>
                      <a:prstDash val="solid"/>
                    </a:lnTlToBr>
                    <a:lnBlToTr w="12700" cmpd="sng">
                      <a:noFill/>
                      <a:prstDash val="solid"/>
                    </a:lnBlToTr>
                  </a:tcPr>
                </a:tc>
                <a:tc>
                  <a:txBody>
                    <a:bodyPr/>
                    <a:lstStyle/>
                    <a:p>
                      <a:r>
                        <a:rPr lang="nl-NL" sz="1000" b="1" i="0" dirty="0" err="1">
                          <a:solidFill>
                            <a:schemeClr val="tx1"/>
                          </a:solidFill>
                          <a:latin typeface="Tunga" panose="020B0502040204020203" pitchFamily="34" charset="0"/>
                          <a:cs typeface="Tunga" panose="020B0502040204020203" pitchFamily="34" charset="0"/>
                        </a:rPr>
                        <a:t>Valid</a:t>
                      </a:r>
                      <a:r>
                        <a:rPr lang="nl-NL" sz="1000" b="1" i="0" dirty="0">
                          <a:solidFill>
                            <a:schemeClr val="tx1"/>
                          </a:solidFill>
                          <a:latin typeface="Tunga" panose="020B0502040204020203" pitchFamily="34" charset="0"/>
                          <a:cs typeface="Tunga" panose="020B0502040204020203" pitchFamily="34" charset="0"/>
                        </a:rPr>
                        <a:t> </a:t>
                      </a:r>
                      <a:r>
                        <a:rPr lang="nl-NL" sz="1000" b="1" i="0" dirty="0" err="1">
                          <a:solidFill>
                            <a:schemeClr val="tx1"/>
                          </a:solidFill>
                          <a:latin typeface="Tunga" panose="020B0502040204020203" pitchFamily="34" charset="0"/>
                          <a:cs typeface="Tunga" panose="020B0502040204020203" pitchFamily="34" charset="0"/>
                        </a:rPr>
                        <a:t>from</a:t>
                      </a:r>
                      <a:endParaRPr lang="nl-NL" sz="1000" b="1" i="0" dirty="0">
                        <a:solidFill>
                          <a:schemeClr val="tx1"/>
                        </a:solidFill>
                        <a:latin typeface="Tunga" panose="020B0502040204020203" pitchFamily="34" charset="0"/>
                        <a:cs typeface="Tunga" panose="020B0502040204020203" pitchFamily="34" charset="0"/>
                      </a:endParaRPr>
                    </a:p>
                  </a:txBody>
                  <a:tcPr>
                    <a:lnL>
                      <a:noFill/>
                    </a:lnL>
                    <a:lnR>
                      <a:noFill/>
                    </a:lnR>
                    <a:lnT w="12700" cmpd="sng">
                      <a:noFill/>
                    </a:lnT>
                    <a:lnB w="12700" cmpd="sng">
                      <a:noFill/>
                    </a:lnB>
                    <a:lnTlToBr w="12700" cmpd="sng">
                      <a:noFill/>
                      <a:prstDash val="solid"/>
                    </a:lnTlToBr>
                    <a:lnBlToTr w="12700" cmpd="sng">
                      <a:noFill/>
                      <a:prstDash val="solid"/>
                    </a:lnBlToTr>
                  </a:tcPr>
                </a:tc>
                <a:tc>
                  <a:txBody>
                    <a:bodyPr/>
                    <a:lstStyle/>
                    <a:p>
                      <a:r>
                        <a:rPr lang="nl-NL" sz="1000" b="1" i="0" dirty="0" err="1">
                          <a:solidFill>
                            <a:schemeClr val="tx1"/>
                          </a:solidFill>
                          <a:latin typeface="Tunga" panose="020B0502040204020203" pitchFamily="34" charset="0"/>
                          <a:cs typeface="Tunga" panose="020B0502040204020203" pitchFamily="34" charset="0"/>
                        </a:rPr>
                        <a:t>Valid</a:t>
                      </a:r>
                      <a:r>
                        <a:rPr lang="nl-NL" sz="1000" b="1" i="0" dirty="0">
                          <a:solidFill>
                            <a:schemeClr val="tx1"/>
                          </a:solidFill>
                          <a:latin typeface="Tunga" panose="020B0502040204020203" pitchFamily="34" charset="0"/>
                          <a:cs typeface="Tunga" panose="020B0502040204020203" pitchFamily="34" charset="0"/>
                        </a:rPr>
                        <a:t> </a:t>
                      </a:r>
                      <a:r>
                        <a:rPr lang="nl-NL" sz="1000" b="1" i="0" dirty="0" err="1">
                          <a:solidFill>
                            <a:schemeClr val="tx1"/>
                          </a:solidFill>
                          <a:latin typeface="Tunga" panose="020B0502040204020203" pitchFamily="34" charset="0"/>
                          <a:cs typeface="Tunga" panose="020B0502040204020203" pitchFamily="34" charset="0"/>
                        </a:rPr>
                        <a:t>till</a:t>
                      </a:r>
                      <a:endParaRPr lang="nl-NL" sz="1000" b="1" i="0" dirty="0">
                        <a:solidFill>
                          <a:schemeClr val="tx1"/>
                        </a:solidFill>
                        <a:latin typeface="Tunga" panose="020B0502040204020203" pitchFamily="34" charset="0"/>
                        <a:cs typeface="Tunga" panose="020B0502040204020203" pitchFamily="34" charset="0"/>
                      </a:endParaRPr>
                    </a:p>
                  </a:txBody>
                  <a:tcPr>
                    <a:lnL>
                      <a:noFill/>
                    </a:lnL>
                    <a:lnR>
                      <a:noFill/>
                    </a:lnR>
                    <a:lnT w="12700" cmpd="sng">
                      <a:noFill/>
                    </a:lnT>
                    <a:lnB w="12700" cmpd="sng">
                      <a:noFill/>
                    </a:lnB>
                    <a:lnTlToBr w="12700" cmpd="sng">
                      <a:noFill/>
                      <a:prstDash val="solid"/>
                    </a:lnTlToBr>
                    <a:lnBlToTr w="12700" cmpd="sng">
                      <a:noFill/>
                      <a:prstDash val="solid"/>
                    </a:lnBlToTr>
                  </a:tcPr>
                </a:tc>
                <a:tc>
                  <a:txBody>
                    <a:bodyPr/>
                    <a:lstStyle/>
                    <a:p>
                      <a:r>
                        <a:rPr lang="nl-NL" sz="1000" b="1" i="0" dirty="0">
                          <a:solidFill>
                            <a:schemeClr val="tx1"/>
                          </a:solidFill>
                          <a:latin typeface="Tunga" panose="020B0502040204020203" pitchFamily="34" charset="0"/>
                          <a:cs typeface="Tunga" panose="020B0502040204020203" pitchFamily="34" charset="0"/>
                        </a:rPr>
                        <a:t>Co2</a:t>
                      </a:r>
                    </a:p>
                  </a:txBody>
                  <a:tcPr>
                    <a:lnL>
                      <a:noFill/>
                    </a:lnL>
                    <a:lnR>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3291983582"/>
                  </a:ext>
                </a:extLst>
              </a:tr>
              <a:tr h="248921">
                <a:tc>
                  <a:txBody>
                    <a:bodyPr/>
                    <a:lstStyle/>
                    <a:p>
                      <a:r>
                        <a:rPr lang="nl-NL" sz="1000" i="0" dirty="0">
                          <a:solidFill>
                            <a:schemeClr val="tx1"/>
                          </a:solidFill>
                          <a:latin typeface="Tunga" panose="020B0502040204020203" pitchFamily="34" charset="0"/>
                          <a:cs typeface="Tunga" panose="020B0502040204020203" pitchFamily="34" charset="0"/>
                        </a:rPr>
                        <a:t>Breda</a:t>
                      </a:r>
                    </a:p>
                  </a:txBody>
                  <a:tcPr>
                    <a:lnL>
                      <a:noFill/>
                    </a:lnL>
                    <a:lnR>
                      <a:noFill/>
                    </a:lnR>
                    <a:lnT w="12700" cmpd="sng">
                      <a:noFill/>
                    </a:lnT>
                    <a:lnB>
                      <a:noFill/>
                    </a:lnB>
                    <a:lnTlToBr w="12700" cmpd="sng">
                      <a:noFill/>
                      <a:prstDash val="solid"/>
                    </a:lnTlToBr>
                    <a:lnBlToTr w="12700" cmpd="sng">
                      <a:noFill/>
                      <a:prstDash val="solid"/>
                    </a:lnBlToTr>
                  </a:tcPr>
                </a:tc>
                <a:tc>
                  <a:txBody>
                    <a:bodyPr/>
                    <a:lstStyle/>
                    <a:p>
                      <a:r>
                        <a:rPr lang="nl-NL" sz="1000" dirty="0">
                          <a:latin typeface="Tunga" panose="020B0502040204020203" pitchFamily="34" charset="0"/>
                          <a:cs typeface="Tunga" panose="020B0502040204020203" pitchFamily="34" charset="0"/>
                        </a:rPr>
                        <a:t>100</a:t>
                      </a:r>
                    </a:p>
                  </a:txBody>
                  <a:tcPr>
                    <a:lnL>
                      <a:noFill/>
                    </a:lnL>
                    <a:lnR>
                      <a:noFill/>
                    </a:lnR>
                    <a:lnT w="12700" cmpd="sng">
                      <a:noFill/>
                    </a:lnT>
                    <a:lnB>
                      <a:noFill/>
                    </a:lnB>
                    <a:lnTlToBr w="12700" cmpd="sng">
                      <a:noFill/>
                      <a:prstDash val="solid"/>
                    </a:lnTlToBr>
                    <a:lnBlToTr w="12700" cmpd="sng">
                      <a:noFill/>
                      <a:prstDash val="solid"/>
                    </a:lnBlToTr>
                  </a:tcPr>
                </a:tc>
                <a:tc>
                  <a:txBody>
                    <a:bodyPr/>
                    <a:lstStyle/>
                    <a:p>
                      <a:r>
                        <a:rPr lang="nl-NL" sz="1000" dirty="0">
                          <a:latin typeface="Tunga" panose="020B0502040204020203" pitchFamily="34" charset="0"/>
                          <a:cs typeface="Tunga" panose="020B0502040204020203" pitchFamily="34" charset="0"/>
                        </a:rPr>
                        <a:t>120,58</a:t>
                      </a:r>
                    </a:p>
                  </a:txBody>
                  <a:tcPr>
                    <a:lnL>
                      <a:noFill/>
                    </a:lnL>
                    <a:lnR>
                      <a:noFill/>
                    </a:lnR>
                    <a:lnT w="12700" cmpd="sng">
                      <a:noFill/>
                    </a:lnT>
                    <a:lnB>
                      <a:noFill/>
                    </a:lnB>
                    <a:lnTlToBr w="12700" cmpd="sng">
                      <a:noFill/>
                      <a:prstDash val="solid"/>
                    </a:lnTlToBr>
                    <a:lnBlToTr w="12700" cmpd="sng">
                      <a:noFill/>
                      <a:prstDash val="solid"/>
                    </a:lnBlToTr>
                  </a:tcPr>
                </a:tc>
                <a:tc>
                  <a:txBody>
                    <a:bodyPr/>
                    <a:lstStyle/>
                    <a:p>
                      <a:r>
                        <a:rPr lang="nl-NL" sz="1000" i="0" dirty="0">
                          <a:solidFill>
                            <a:schemeClr val="tx1"/>
                          </a:solidFill>
                          <a:latin typeface="Tunga" panose="020B0502040204020203" pitchFamily="34" charset="0"/>
                          <a:cs typeface="Tunga" panose="020B0502040204020203" pitchFamily="34" charset="0"/>
                        </a:rPr>
                        <a:t>1-1-2016</a:t>
                      </a:r>
                    </a:p>
                  </a:txBody>
                  <a:tcPr>
                    <a:lnL>
                      <a:noFill/>
                    </a:lnL>
                    <a:lnR>
                      <a:noFill/>
                    </a:lnR>
                    <a:lnT w="12700" cmpd="sng">
                      <a:noFill/>
                    </a:lnT>
                    <a:lnB>
                      <a:noFill/>
                    </a:lnB>
                    <a:lnTlToBr w="12700" cmpd="sng">
                      <a:noFill/>
                      <a:prstDash val="solid"/>
                    </a:lnTlToBr>
                    <a:lnBlToTr w="12700" cmpd="sng">
                      <a:noFill/>
                      <a:prstDash val="solid"/>
                    </a:lnBlToTr>
                  </a:tcPr>
                </a:tc>
                <a:tc>
                  <a:txBody>
                    <a:bodyPr/>
                    <a:lstStyle/>
                    <a:p>
                      <a:r>
                        <a:rPr lang="nl-NL" sz="1000" i="0" dirty="0">
                          <a:solidFill>
                            <a:schemeClr val="tx1"/>
                          </a:solidFill>
                          <a:latin typeface="Tunga" panose="020B0502040204020203" pitchFamily="34" charset="0"/>
                          <a:cs typeface="Tunga" panose="020B0502040204020203" pitchFamily="34" charset="0"/>
                        </a:rPr>
                        <a:t>1-1-2017</a:t>
                      </a:r>
                    </a:p>
                  </a:txBody>
                  <a:tcPr>
                    <a:lnL>
                      <a:noFill/>
                    </a:lnL>
                    <a:lnR>
                      <a:noFill/>
                    </a:lnR>
                    <a:lnT w="12700" cmpd="sng">
                      <a:noFill/>
                    </a:lnT>
                    <a:lnB>
                      <a:noFill/>
                    </a:lnB>
                    <a:lnTlToBr w="12700" cmpd="sng">
                      <a:noFill/>
                      <a:prstDash val="solid"/>
                    </a:lnTlToBr>
                    <a:lnBlToTr w="12700" cmpd="sng">
                      <a:noFill/>
                      <a:prstDash val="solid"/>
                    </a:lnBlToTr>
                  </a:tcPr>
                </a:tc>
                <a:tc>
                  <a:txBody>
                    <a:bodyPr/>
                    <a:lstStyle/>
                    <a:p>
                      <a:r>
                        <a:rPr lang="nl-NL" sz="1000" i="0" dirty="0">
                          <a:solidFill>
                            <a:schemeClr val="tx1"/>
                          </a:solidFill>
                          <a:latin typeface="Tunga" panose="020B0502040204020203" pitchFamily="34" charset="0"/>
                          <a:cs typeface="Tunga" panose="020B0502040204020203" pitchFamily="34" charset="0"/>
                        </a:rPr>
                        <a:t>128</a:t>
                      </a:r>
                    </a:p>
                  </a:txBody>
                  <a:tcPr>
                    <a:lnL>
                      <a:noFill/>
                    </a:lnL>
                    <a:lnR>
                      <a:noFill/>
                    </a:lnR>
                    <a:lnT w="12700" cmpd="sng">
                      <a:noFill/>
                    </a:lnT>
                    <a:lnB>
                      <a:noFill/>
                    </a:lnB>
                    <a:lnTlToBr w="12700" cmpd="sng">
                      <a:noFill/>
                      <a:prstDash val="solid"/>
                    </a:lnTlToBr>
                    <a:lnBlToTr w="12700" cmpd="sng">
                      <a:noFill/>
                      <a:prstDash val="solid"/>
                    </a:lnBlToTr>
                  </a:tcPr>
                </a:tc>
                <a:extLst>
                  <a:ext uri="{0D108BD9-81ED-4DB2-BD59-A6C34878D82A}">
                    <a16:rowId xmlns:a16="http://schemas.microsoft.com/office/drawing/2014/main" val="482948905"/>
                  </a:ext>
                </a:extLst>
              </a:tr>
              <a:tr h="248921">
                <a:tc>
                  <a:txBody>
                    <a:bodyPr/>
                    <a:lstStyle/>
                    <a:p>
                      <a:r>
                        <a:rPr lang="nl-NL" sz="1000" i="0" dirty="0">
                          <a:solidFill>
                            <a:schemeClr val="tx1"/>
                          </a:solidFill>
                          <a:latin typeface="Tunga" panose="020B0502040204020203" pitchFamily="34" charset="0"/>
                          <a:cs typeface="Tunga" panose="020B0502040204020203" pitchFamily="34" charset="0"/>
                        </a:rPr>
                        <a:t>Moerdijk</a:t>
                      </a:r>
                    </a:p>
                  </a:txBody>
                  <a:tcPr>
                    <a:lnL>
                      <a:noFill/>
                    </a:lnL>
                    <a:lnR>
                      <a:noFill/>
                    </a:lnR>
                    <a:lnT>
                      <a:noFill/>
                    </a:lnT>
                    <a:lnB>
                      <a:noFill/>
                    </a:lnB>
                    <a:lnTlToBr w="12700" cmpd="sng">
                      <a:noFill/>
                      <a:prstDash val="solid"/>
                    </a:lnTlToBr>
                    <a:lnBlToTr w="12700" cmpd="sng">
                      <a:noFill/>
                      <a:prstDash val="solid"/>
                    </a:lnBlToTr>
                  </a:tcPr>
                </a:tc>
                <a:tc>
                  <a:txBody>
                    <a:bodyPr/>
                    <a:lstStyle/>
                    <a:p>
                      <a:r>
                        <a:rPr lang="nl-NL" sz="1000" dirty="0">
                          <a:latin typeface="Tunga" panose="020B0502040204020203" pitchFamily="34" charset="0"/>
                          <a:cs typeface="Tunga" panose="020B0502040204020203" pitchFamily="34" charset="0"/>
                        </a:rPr>
                        <a:t>80</a:t>
                      </a:r>
                    </a:p>
                  </a:txBody>
                  <a:tcPr>
                    <a:lnL>
                      <a:noFill/>
                    </a:lnL>
                    <a:lnR>
                      <a:noFill/>
                    </a:lnR>
                    <a:lnT>
                      <a:noFill/>
                    </a:lnT>
                    <a:lnB>
                      <a:noFill/>
                    </a:lnB>
                    <a:lnTlToBr w="12700" cmpd="sng">
                      <a:noFill/>
                      <a:prstDash val="solid"/>
                    </a:lnTlToBr>
                    <a:lnBlToTr w="12700" cmpd="sng">
                      <a:noFill/>
                      <a:prstDash val="solid"/>
                    </a:lnBlToTr>
                  </a:tcPr>
                </a:tc>
                <a:tc>
                  <a:txBody>
                    <a:bodyPr/>
                    <a:lstStyle/>
                    <a:p>
                      <a:r>
                        <a:rPr lang="nl-NL" sz="1000" dirty="0">
                          <a:latin typeface="Tunga" panose="020B0502040204020203" pitchFamily="34" charset="0"/>
                          <a:cs typeface="Tunga" panose="020B0502040204020203" pitchFamily="34" charset="0"/>
                        </a:rPr>
                        <a:t>100</a:t>
                      </a:r>
                    </a:p>
                  </a:txBody>
                  <a:tcPr>
                    <a:lnL>
                      <a:noFill/>
                    </a:lnL>
                    <a:lnR>
                      <a:noFill/>
                    </a:lnR>
                    <a:lnT>
                      <a:noFill/>
                    </a:lnT>
                    <a:lnB>
                      <a:noFill/>
                    </a:lnB>
                    <a:lnTlToBr w="12700" cmpd="sng">
                      <a:noFill/>
                      <a:prstDash val="solid"/>
                    </a:lnTlToBr>
                    <a:lnBlToTr w="12700" cmpd="sng">
                      <a:noFill/>
                      <a:prstDash val="solid"/>
                    </a:lnBlToTr>
                  </a:tcPr>
                </a:tc>
                <a:tc>
                  <a:txBody>
                    <a:bodyPr/>
                    <a:lstStyle/>
                    <a:p>
                      <a:r>
                        <a:rPr lang="nl-NL" sz="1000" i="0" dirty="0">
                          <a:solidFill>
                            <a:schemeClr val="tx1"/>
                          </a:solidFill>
                          <a:latin typeface="Tunga" panose="020B0502040204020203" pitchFamily="34" charset="0"/>
                          <a:cs typeface="Tunga" panose="020B0502040204020203" pitchFamily="34" charset="0"/>
                        </a:rPr>
                        <a:t>1-1-2016</a:t>
                      </a:r>
                    </a:p>
                  </a:txBody>
                  <a:tcPr>
                    <a:lnL>
                      <a:noFill/>
                    </a:lnL>
                    <a:lnR>
                      <a:noFill/>
                    </a:lnR>
                    <a:lnT>
                      <a:noFill/>
                    </a:lnT>
                    <a:lnB>
                      <a:noFill/>
                    </a:lnB>
                    <a:lnTlToBr w="12700" cmpd="sng">
                      <a:noFill/>
                      <a:prstDash val="solid"/>
                    </a:lnTlToBr>
                    <a:lnBlToTr w="12700" cmpd="sng">
                      <a:noFill/>
                      <a:prstDash val="solid"/>
                    </a:lnBlToTr>
                  </a:tcPr>
                </a:tc>
                <a:tc>
                  <a:txBody>
                    <a:bodyPr/>
                    <a:lstStyle/>
                    <a:p>
                      <a:r>
                        <a:rPr lang="nl-NL" sz="1000" i="0" dirty="0">
                          <a:solidFill>
                            <a:schemeClr val="tx1"/>
                          </a:solidFill>
                          <a:latin typeface="Tunga" panose="020B0502040204020203" pitchFamily="34" charset="0"/>
                          <a:cs typeface="Tunga" panose="020B0502040204020203" pitchFamily="34" charset="0"/>
                        </a:rPr>
                        <a:t>1-1-2017</a:t>
                      </a:r>
                    </a:p>
                  </a:txBody>
                  <a:tcPr>
                    <a:lnL>
                      <a:noFill/>
                    </a:lnL>
                    <a:lnR>
                      <a:noFill/>
                    </a:lnR>
                    <a:lnT>
                      <a:noFill/>
                    </a:lnT>
                    <a:lnB>
                      <a:noFill/>
                    </a:lnB>
                    <a:lnTlToBr w="12700" cmpd="sng">
                      <a:noFill/>
                      <a:prstDash val="solid"/>
                    </a:lnTlToBr>
                    <a:lnBlToTr w="12700" cmpd="sng">
                      <a:noFill/>
                      <a:prstDash val="solid"/>
                    </a:lnBlToTr>
                  </a:tcPr>
                </a:tc>
                <a:tc>
                  <a:txBody>
                    <a:bodyPr/>
                    <a:lstStyle/>
                    <a:p>
                      <a:r>
                        <a:rPr lang="nl-NL" sz="1000" i="0" dirty="0">
                          <a:solidFill>
                            <a:schemeClr val="tx1"/>
                          </a:solidFill>
                          <a:latin typeface="Tunga" panose="020B0502040204020203" pitchFamily="34" charset="0"/>
                          <a:cs typeface="Tunga" panose="020B0502040204020203" pitchFamily="34" charset="0"/>
                        </a:rPr>
                        <a:t>100</a:t>
                      </a:r>
                    </a:p>
                  </a:txBody>
                  <a:tcPr>
                    <a:lnL>
                      <a:noFill/>
                    </a:lnL>
                    <a:lnR>
                      <a:noFill/>
                    </a:lnR>
                    <a:lnT>
                      <a:noFill/>
                    </a:lnT>
                    <a:lnB>
                      <a:noFill/>
                    </a:lnB>
                    <a:lnTlToBr w="12700" cmpd="sng">
                      <a:noFill/>
                      <a:prstDash val="solid"/>
                    </a:lnTlToBr>
                    <a:lnBlToTr w="12700" cmpd="sng">
                      <a:noFill/>
                      <a:prstDash val="solid"/>
                    </a:lnBlToTr>
                  </a:tcPr>
                </a:tc>
                <a:extLst>
                  <a:ext uri="{0D108BD9-81ED-4DB2-BD59-A6C34878D82A}">
                    <a16:rowId xmlns:a16="http://schemas.microsoft.com/office/drawing/2014/main" val="2118665698"/>
                  </a:ext>
                </a:extLst>
              </a:tr>
              <a:tr h="248921">
                <a:tc>
                  <a:txBody>
                    <a:bodyPr/>
                    <a:lstStyle/>
                    <a:p>
                      <a:r>
                        <a:rPr lang="nl-NL" sz="1000" i="0" dirty="0">
                          <a:solidFill>
                            <a:schemeClr val="tx1"/>
                          </a:solidFill>
                          <a:latin typeface="Tunga" panose="020B0502040204020203" pitchFamily="34" charset="0"/>
                          <a:cs typeface="Tunga" panose="020B0502040204020203" pitchFamily="34" charset="0"/>
                        </a:rPr>
                        <a:t>Roosendaal</a:t>
                      </a:r>
                    </a:p>
                  </a:txBody>
                  <a:tcPr>
                    <a:lnL>
                      <a:noFill/>
                    </a:lnL>
                    <a:lnR>
                      <a:noFill/>
                    </a:lnR>
                    <a:lnT>
                      <a:noFill/>
                    </a:lnT>
                    <a:lnB>
                      <a:noFill/>
                    </a:lnB>
                    <a:lnTlToBr w="12700" cmpd="sng">
                      <a:noFill/>
                      <a:prstDash val="solid"/>
                    </a:lnTlToBr>
                    <a:lnBlToTr w="12700" cmpd="sng">
                      <a:noFill/>
                      <a:prstDash val="solid"/>
                    </a:lnBlToTr>
                  </a:tcPr>
                </a:tc>
                <a:tc>
                  <a:txBody>
                    <a:bodyPr/>
                    <a:lstStyle/>
                    <a:p>
                      <a:r>
                        <a:rPr lang="nl-NL" sz="1000" dirty="0">
                          <a:latin typeface="Tunga" panose="020B0502040204020203" pitchFamily="34" charset="0"/>
                          <a:cs typeface="Tunga" panose="020B0502040204020203" pitchFamily="34" charset="0"/>
                        </a:rPr>
                        <a:t>120</a:t>
                      </a:r>
                    </a:p>
                  </a:txBody>
                  <a:tcPr>
                    <a:lnL>
                      <a:noFill/>
                    </a:lnL>
                    <a:lnR>
                      <a:noFill/>
                    </a:lnR>
                    <a:lnT>
                      <a:noFill/>
                    </a:lnT>
                    <a:lnB>
                      <a:noFill/>
                    </a:lnB>
                    <a:lnTlToBr w="12700" cmpd="sng">
                      <a:noFill/>
                      <a:prstDash val="solid"/>
                    </a:lnTlToBr>
                    <a:lnBlToTr w="12700" cmpd="sng">
                      <a:noFill/>
                      <a:prstDash val="solid"/>
                    </a:lnBlToTr>
                  </a:tcPr>
                </a:tc>
                <a:tc>
                  <a:txBody>
                    <a:bodyPr/>
                    <a:lstStyle/>
                    <a:p>
                      <a:r>
                        <a:rPr lang="nl-NL" sz="1000" dirty="0">
                          <a:latin typeface="Tunga" panose="020B0502040204020203" pitchFamily="34" charset="0"/>
                          <a:cs typeface="Tunga" panose="020B0502040204020203" pitchFamily="34" charset="0"/>
                        </a:rPr>
                        <a:t>110</a:t>
                      </a:r>
                    </a:p>
                  </a:txBody>
                  <a:tcPr>
                    <a:lnL>
                      <a:noFill/>
                    </a:lnL>
                    <a:lnR>
                      <a:noFill/>
                    </a:lnR>
                    <a:lnT>
                      <a:noFill/>
                    </a:lnT>
                    <a:lnB>
                      <a:noFill/>
                    </a:lnB>
                    <a:lnTlToBr w="12700" cmpd="sng">
                      <a:noFill/>
                      <a:prstDash val="solid"/>
                    </a:lnTlToBr>
                    <a:lnBlToTr w="12700" cmpd="sng">
                      <a:noFill/>
                      <a:prstDash val="solid"/>
                    </a:lnBlToTr>
                  </a:tcPr>
                </a:tc>
                <a:tc>
                  <a:txBody>
                    <a:bodyPr/>
                    <a:lstStyle/>
                    <a:p>
                      <a:r>
                        <a:rPr lang="nl-NL" sz="1000" i="0" dirty="0">
                          <a:solidFill>
                            <a:schemeClr val="tx1"/>
                          </a:solidFill>
                          <a:latin typeface="Tunga" panose="020B0502040204020203" pitchFamily="34" charset="0"/>
                          <a:cs typeface="Tunga" panose="020B0502040204020203" pitchFamily="34" charset="0"/>
                        </a:rPr>
                        <a:t>1-1-2016</a:t>
                      </a:r>
                    </a:p>
                  </a:txBody>
                  <a:tcPr>
                    <a:lnL>
                      <a:noFill/>
                    </a:lnL>
                    <a:lnR>
                      <a:noFill/>
                    </a:lnR>
                    <a:lnT>
                      <a:noFill/>
                    </a:lnT>
                    <a:lnB>
                      <a:noFill/>
                    </a:lnB>
                    <a:lnTlToBr w="12700" cmpd="sng">
                      <a:noFill/>
                      <a:prstDash val="solid"/>
                    </a:lnTlToBr>
                    <a:lnBlToTr w="12700" cmpd="sng">
                      <a:noFill/>
                      <a:prstDash val="solid"/>
                    </a:lnBlToTr>
                  </a:tcPr>
                </a:tc>
                <a:tc>
                  <a:txBody>
                    <a:bodyPr/>
                    <a:lstStyle/>
                    <a:p>
                      <a:r>
                        <a:rPr lang="nl-NL" sz="1000" i="0" dirty="0">
                          <a:solidFill>
                            <a:schemeClr val="tx1"/>
                          </a:solidFill>
                          <a:latin typeface="Tunga" panose="020B0502040204020203" pitchFamily="34" charset="0"/>
                          <a:cs typeface="Tunga" panose="020B0502040204020203" pitchFamily="34" charset="0"/>
                        </a:rPr>
                        <a:t>1-1-2017</a:t>
                      </a:r>
                    </a:p>
                  </a:txBody>
                  <a:tcPr>
                    <a:lnL>
                      <a:noFill/>
                    </a:lnL>
                    <a:lnR>
                      <a:noFill/>
                    </a:lnR>
                    <a:lnT>
                      <a:noFill/>
                    </a:lnT>
                    <a:lnB>
                      <a:noFill/>
                    </a:lnB>
                    <a:lnTlToBr w="12700" cmpd="sng">
                      <a:noFill/>
                      <a:prstDash val="solid"/>
                    </a:lnTlToBr>
                    <a:lnBlToTr w="12700" cmpd="sng">
                      <a:noFill/>
                      <a:prstDash val="solid"/>
                    </a:lnBlToTr>
                  </a:tcPr>
                </a:tc>
                <a:tc>
                  <a:txBody>
                    <a:bodyPr/>
                    <a:lstStyle/>
                    <a:p>
                      <a:r>
                        <a:rPr lang="nl-NL" sz="1000" i="0" dirty="0">
                          <a:solidFill>
                            <a:schemeClr val="tx1"/>
                          </a:solidFill>
                          <a:latin typeface="Tunga" panose="020B0502040204020203" pitchFamily="34" charset="0"/>
                          <a:cs typeface="Tunga" panose="020B0502040204020203" pitchFamily="34" charset="0"/>
                        </a:rPr>
                        <a:t>80</a:t>
                      </a:r>
                    </a:p>
                  </a:txBody>
                  <a:tcPr>
                    <a:lnL>
                      <a:noFill/>
                    </a:lnL>
                    <a:lnR>
                      <a:noFill/>
                    </a:lnR>
                    <a:lnT>
                      <a:noFill/>
                    </a:lnT>
                    <a:lnB>
                      <a:noFill/>
                    </a:lnB>
                    <a:lnTlToBr w="12700" cmpd="sng">
                      <a:noFill/>
                      <a:prstDash val="solid"/>
                    </a:lnTlToBr>
                    <a:lnBlToTr w="12700" cmpd="sng">
                      <a:noFill/>
                      <a:prstDash val="solid"/>
                    </a:lnBlToTr>
                  </a:tcPr>
                </a:tc>
                <a:extLst>
                  <a:ext uri="{0D108BD9-81ED-4DB2-BD59-A6C34878D82A}">
                    <a16:rowId xmlns:a16="http://schemas.microsoft.com/office/drawing/2014/main" val="2152855809"/>
                  </a:ext>
                </a:extLst>
              </a:tr>
              <a:tr h="248921">
                <a:tc>
                  <a:txBody>
                    <a:bodyPr/>
                    <a:lstStyle/>
                    <a:p>
                      <a:endParaRPr lang="nl-NL" sz="1000" i="0" dirty="0">
                        <a:solidFill>
                          <a:schemeClr val="tx1"/>
                        </a:solidFill>
                        <a:latin typeface="Tunga" panose="020B0502040204020203" pitchFamily="34" charset="0"/>
                        <a:cs typeface="Tunga" panose="020B0502040204020203" pitchFamily="34" charset="0"/>
                      </a:endParaRPr>
                    </a:p>
                  </a:txBody>
                  <a:tcPr>
                    <a:lnL>
                      <a:noFill/>
                    </a:lnL>
                    <a:lnR>
                      <a:noFill/>
                    </a:lnR>
                    <a:lnT>
                      <a:noFill/>
                    </a:lnT>
                    <a:lnB>
                      <a:noFill/>
                    </a:lnB>
                    <a:lnTlToBr w="12700" cmpd="sng">
                      <a:noFill/>
                      <a:prstDash val="solid"/>
                    </a:lnTlToBr>
                    <a:lnBlToTr w="12700" cmpd="sng">
                      <a:noFill/>
                      <a:prstDash val="solid"/>
                    </a:lnBlToTr>
                  </a:tcPr>
                </a:tc>
                <a:tc>
                  <a:txBody>
                    <a:bodyPr/>
                    <a:lstStyle/>
                    <a:p>
                      <a:endParaRPr lang="nl-NL" sz="1000" i="0" dirty="0">
                        <a:solidFill>
                          <a:schemeClr val="tx1"/>
                        </a:solidFill>
                        <a:latin typeface="Tunga" panose="020B0502040204020203" pitchFamily="34" charset="0"/>
                        <a:cs typeface="Tunga" panose="020B0502040204020203" pitchFamily="34" charset="0"/>
                      </a:endParaRPr>
                    </a:p>
                  </a:txBody>
                  <a:tcPr>
                    <a:lnL>
                      <a:noFill/>
                    </a:lnL>
                    <a:lnR>
                      <a:noFill/>
                    </a:lnR>
                    <a:lnT>
                      <a:noFill/>
                    </a:lnT>
                    <a:lnB>
                      <a:noFill/>
                    </a:lnB>
                    <a:lnTlToBr w="12700" cmpd="sng">
                      <a:noFill/>
                      <a:prstDash val="solid"/>
                    </a:lnTlToBr>
                    <a:lnBlToTr w="12700" cmpd="sng">
                      <a:noFill/>
                      <a:prstDash val="solid"/>
                    </a:lnBlToTr>
                  </a:tcPr>
                </a:tc>
                <a:tc>
                  <a:txBody>
                    <a:bodyPr/>
                    <a:lstStyle/>
                    <a:p>
                      <a:endParaRPr lang="nl-NL" sz="1000" i="0" dirty="0">
                        <a:solidFill>
                          <a:schemeClr val="tx1"/>
                        </a:solidFill>
                        <a:latin typeface="Tunga" panose="020B0502040204020203" pitchFamily="34" charset="0"/>
                        <a:cs typeface="Tunga" panose="020B0502040204020203" pitchFamily="34" charset="0"/>
                      </a:endParaRPr>
                    </a:p>
                  </a:txBody>
                  <a:tcPr>
                    <a:lnL>
                      <a:noFill/>
                    </a:lnL>
                    <a:lnR>
                      <a:noFill/>
                    </a:lnR>
                    <a:lnT>
                      <a:noFill/>
                    </a:lnT>
                    <a:lnB>
                      <a:noFill/>
                    </a:lnB>
                    <a:lnTlToBr w="12700" cmpd="sng">
                      <a:noFill/>
                      <a:prstDash val="solid"/>
                    </a:lnTlToBr>
                    <a:lnBlToTr w="12700" cmpd="sng">
                      <a:noFill/>
                      <a:prstDash val="solid"/>
                    </a:lnBlToTr>
                  </a:tcPr>
                </a:tc>
                <a:tc>
                  <a:txBody>
                    <a:bodyPr/>
                    <a:lstStyle/>
                    <a:p>
                      <a:endParaRPr lang="nl-NL" sz="1000" i="0" dirty="0">
                        <a:solidFill>
                          <a:schemeClr val="tx1"/>
                        </a:solidFill>
                        <a:latin typeface="Tunga" panose="020B0502040204020203" pitchFamily="34" charset="0"/>
                        <a:cs typeface="Tunga" panose="020B0502040204020203" pitchFamily="34" charset="0"/>
                      </a:endParaRPr>
                    </a:p>
                  </a:txBody>
                  <a:tcPr>
                    <a:lnL>
                      <a:noFill/>
                    </a:lnL>
                    <a:lnR>
                      <a:noFill/>
                    </a:lnR>
                    <a:lnT>
                      <a:noFill/>
                    </a:lnT>
                    <a:lnB>
                      <a:noFill/>
                    </a:lnB>
                    <a:lnTlToBr w="12700" cmpd="sng">
                      <a:noFill/>
                      <a:prstDash val="solid"/>
                    </a:lnTlToBr>
                    <a:lnBlToTr w="12700" cmpd="sng">
                      <a:noFill/>
                      <a:prstDash val="solid"/>
                    </a:lnBlToTr>
                  </a:tcPr>
                </a:tc>
                <a:tc>
                  <a:txBody>
                    <a:bodyPr/>
                    <a:lstStyle/>
                    <a:p>
                      <a:endParaRPr lang="nl-NL" sz="1000" i="0" dirty="0">
                        <a:solidFill>
                          <a:schemeClr val="tx1"/>
                        </a:solidFill>
                        <a:latin typeface="Tunga" panose="020B0502040204020203" pitchFamily="34" charset="0"/>
                        <a:cs typeface="Tunga" panose="020B0502040204020203" pitchFamily="34" charset="0"/>
                      </a:endParaRPr>
                    </a:p>
                  </a:txBody>
                  <a:tcPr>
                    <a:lnL>
                      <a:noFill/>
                    </a:lnL>
                    <a:lnR>
                      <a:noFill/>
                    </a:lnR>
                    <a:lnT>
                      <a:noFill/>
                    </a:lnT>
                    <a:lnB>
                      <a:noFill/>
                    </a:lnB>
                    <a:lnTlToBr w="12700" cmpd="sng">
                      <a:noFill/>
                      <a:prstDash val="solid"/>
                    </a:lnTlToBr>
                    <a:lnBlToTr w="12700" cmpd="sng">
                      <a:noFill/>
                      <a:prstDash val="solid"/>
                    </a:lnBlToTr>
                  </a:tcPr>
                </a:tc>
                <a:tc>
                  <a:txBody>
                    <a:bodyPr/>
                    <a:lstStyle/>
                    <a:p>
                      <a:endParaRPr lang="nl-NL" sz="1000" i="0" dirty="0">
                        <a:solidFill>
                          <a:schemeClr val="tx1"/>
                        </a:solidFill>
                        <a:latin typeface="Tunga" panose="020B0502040204020203" pitchFamily="34" charset="0"/>
                        <a:cs typeface="Tunga" panose="020B0502040204020203" pitchFamily="34" charset="0"/>
                      </a:endParaRPr>
                    </a:p>
                  </a:txBody>
                  <a:tcPr>
                    <a:lnL>
                      <a:noFill/>
                    </a:lnL>
                    <a:lnR>
                      <a:noFill/>
                    </a:lnR>
                    <a:lnT>
                      <a:noFill/>
                    </a:lnT>
                    <a:lnB>
                      <a:noFill/>
                    </a:lnB>
                    <a:lnTlToBr w="12700" cmpd="sng">
                      <a:noFill/>
                      <a:prstDash val="solid"/>
                    </a:lnTlToBr>
                    <a:lnBlToTr w="12700" cmpd="sng">
                      <a:noFill/>
                      <a:prstDash val="solid"/>
                    </a:lnBlToTr>
                  </a:tcPr>
                </a:tc>
                <a:extLst>
                  <a:ext uri="{0D108BD9-81ED-4DB2-BD59-A6C34878D82A}">
                    <a16:rowId xmlns:a16="http://schemas.microsoft.com/office/drawing/2014/main" val="3823170537"/>
                  </a:ext>
                </a:extLst>
              </a:tr>
              <a:tr h="248921">
                <a:tc>
                  <a:txBody>
                    <a:bodyPr/>
                    <a:lstStyle/>
                    <a:p>
                      <a:endParaRPr lang="nl-NL" sz="1000" i="0" dirty="0">
                        <a:solidFill>
                          <a:schemeClr val="tx1"/>
                        </a:solidFill>
                        <a:latin typeface="Tunga" panose="020B0502040204020203" pitchFamily="34" charset="0"/>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tc>
                  <a:txBody>
                    <a:bodyPr/>
                    <a:lstStyle/>
                    <a:p>
                      <a:endParaRPr lang="nl-NL" sz="1000" i="0" dirty="0">
                        <a:solidFill>
                          <a:schemeClr val="tx1"/>
                        </a:solidFill>
                        <a:latin typeface="Tunga" panose="020B0502040204020203" pitchFamily="34" charset="0"/>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tc>
                  <a:txBody>
                    <a:bodyPr/>
                    <a:lstStyle/>
                    <a:p>
                      <a:endParaRPr lang="nl-NL" sz="1000" i="0" dirty="0">
                        <a:solidFill>
                          <a:schemeClr val="tx1"/>
                        </a:solidFill>
                        <a:latin typeface="Tunga" panose="020B0502040204020203" pitchFamily="34" charset="0"/>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tc>
                  <a:txBody>
                    <a:bodyPr/>
                    <a:lstStyle/>
                    <a:p>
                      <a:endParaRPr lang="nl-NL" sz="1000" i="0" dirty="0">
                        <a:solidFill>
                          <a:schemeClr val="tx1"/>
                        </a:solidFill>
                        <a:latin typeface="Tunga" panose="020B0502040204020203" pitchFamily="34" charset="0"/>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tc>
                  <a:txBody>
                    <a:bodyPr/>
                    <a:lstStyle/>
                    <a:p>
                      <a:endParaRPr lang="nl-NL" sz="1000" i="0" dirty="0">
                        <a:solidFill>
                          <a:schemeClr val="tx1"/>
                        </a:solidFill>
                        <a:latin typeface="Tunga" panose="020B0502040204020203" pitchFamily="34" charset="0"/>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tc>
                  <a:txBody>
                    <a:bodyPr/>
                    <a:lstStyle/>
                    <a:p>
                      <a:endParaRPr lang="nl-NL" sz="1000" i="0" dirty="0">
                        <a:solidFill>
                          <a:schemeClr val="tx1"/>
                        </a:solidFill>
                        <a:latin typeface="Tunga" panose="020B0502040204020203" pitchFamily="34" charset="0"/>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1881335526"/>
                  </a:ext>
                </a:extLst>
              </a:tr>
              <a:tr h="248921">
                <a:tc>
                  <a:txBody>
                    <a:bodyPr/>
                    <a:lstStyle/>
                    <a:p>
                      <a:endParaRPr lang="nl-NL" sz="1000" i="0" dirty="0">
                        <a:solidFill>
                          <a:schemeClr val="tx1"/>
                        </a:solidFill>
                        <a:latin typeface="Tunga" panose="020B0502040204020203" pitchFamily="34" charset="0"/>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tc>
                  <a:txBody>
                    <a:bodyPr/>
                    <a:lstStyle/>
                    <a:p>
                      <a:endParaRPr lang="nl-NL" sz="1000" i="0" dirty="0">
                        <a:solidFill>
                          <a:schemeClr val="tx1"/>
                        </a:solidFill>
                        <a:latin typeface="Tunga" panose="020B0502040204020203" pitchFamily="34" charset="0"/>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tc>
                  <a:txBody>
                    <a:bodyPr/>
                    <a:lstStyle/>
                    <a:p>
                      <a:endParaRPr lang="nl-NL" sz="1000" i="0" dirty="0">
                        <a:solidFill>
                          <a:schemeClr val="tx1"/>
                        </a:solidFill>
                        <a:latin typeface="Tunga" panose="020B0502040204020203" pitchFamily="34" charset="0"/>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tc>
                  <a:txBody>
                    <a:bodyPr/>
                    <a:lstStyle/>
                    <a:p>
                      <a:endParaRPr lang="nl-NL" sz="1000" i="0" dirty="0">
                        <a:solidFill>
                          <a:schemeClr val="tx1"/>
                        </a:solidFill>
                        <a:latin typeface="Tunga" panose="020B0502040204020203" pitchFamily="34" charset="0"/>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tc>
                  <a:txBody>
                    <a:bodyPr/>
                    <a:lstStyle/>
                    <a:p>
                      <a:endParaRPr lang="nl-NL" sz="1000" i="0" dirty="0">
                        <a:solidFill>
                          <a:schemeClr val="tx1"/>
                        </a:solidFill>
                        <a:latin typeface="Tunga" panose="020B0502040204020203" pitchFamily="34" charset="0"/>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tc>
                  <a:txBody>
                    <a:bodyPr/>
                    <a:lstStyle/>
                    <a:p>
                      <a:endParaRPr lang="nl-NL" sz="1000" i="0" dirty="0">
                        <a:solidFill>
                          <a:schemeClr val="tx1"/>
                        </a:solidFill>
                        <a:latin typeface="Tunga" panose="020B0502040204020203" pitchFamily="34" charset="0"/>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1973979827"/>
                  </a:ext>
                </a:extLst>
              </a:tr>
              <a:tr h="248921">
                <a:tc>
                  <a:txBody>
                    <a:bodyPr/>
                    <a:lstStyle/>
                    <a:p>
                      <a:endParaRPr lang="nl-NL" sz="1000" i="0" dirty="0">
                        <a:solidFill>
                          <a:schemeClr val="tx1"/>
                        </a:solidFill>
                        <a:latin typeface="Tunga" panose="020B0502040204020203" pitchFamily="34" charset="0"/>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tc>
                  <a:txBody>
                    <a:bodyPr/>
                    <a:lstStyle/>
                    <a:p>
                      <a:endParaRPr lang="nl-NL" sz="1000" i="0" dirty="0">
                        <a:solidFill>
                          <a:schemeClr val="tx1"/>
                        </a:solidFill>
                        <a:latin typeface="Tunga" panose="020B0502040204020203" pitchFamily="34" charset="0"/>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tc>
                  <a:txBody>
                    <a:bodyPr/>
                    <a:lstStyle/>
                    <a:p>
                      <a:endParaRPr lang="nl-NL" sz="1000" i="0" dirty="0">
                        <a:solidFill>
                          <a:schemeClr val="tx1"/>
                        </a:solidFill>
                        <a:latin typeface="Tunga" panose="020B0502040204020203" pitchFamily="34" charset="0"/>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tc>
                  <a:txBody>
                    <a:bodyPr/>
                    <a:lstStyle/>
                    <a:p>
                      <a:endParaRPr lang="nl-NL" sz="1000" i="0" dirty="0">
                        <a:solidFill>
                          <a:schemeClr val="tx1"/>
                        </a:solidFill>
                        <a:latin typeface="Tunga" panose="020B0502040204020203" pitchFamily="34" charset="0"/>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tc>
                  <a:txBody>
                    <a:bodyPr/>
                    <a:lstStyle/>
                    <a:p>
                      <a:endParaRPr lang="nl-NL" sz="1000" i="0" dirty="0">
                        <a:solidFill>
                          <a:schemeClr val="tx1"/>
                        </a:solidFill>
                        <a:latin typeface="Tunga" panose="020B0502040204020203" pitchFamily="34" charset="0"/>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tc>
                  <a:txBody>
                    <a:bodyPr/>
                    <a:lstStyle/>
                    <a:p>
                      <a:endParaRPr lang="nl-NL" sz="1000" i="0" dirty="0">
                        <a:solidFill>
                          <a:schemeClr val="tx1"/>
                        </a:solidFill>
                        <a:latin typeface="Tunga" panose="020B0502040204020203" pitchFamily="34" charset="0"/>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33004440"/>
                  </a:ext>
                </a:extLst>
              </a:tr>
              <a:tr h="248921">
                <a:tc>
                  <a:txBody>
                    <a:bodyPr/>
                    <a:lstStyle/>
                    <a:p>
                      <a:endParaRPr lang="nl-NL" sz="1000" i="0" dirty="0">
                        <a:solidFill>
                          <a:schemeClr val="tx1"/>
                        </a:solidFill>
                        <a:latin typeface="Tunga" panose="020B0502040204020203" pitchFamily="34" charset="0"/>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tc>
                  <a:txBody>
                    <a:bodyPr/>
                    <a:lstStyle/>
                    <a:p>
                      <a:endParaRPr lang="nl-NL" sz="1000" i="0" dirty="0">
                        <a:solidFill>
                          <a:schemeClr val="tx1"/>
                        </a:solidFill>
                        <a:latin typeface="Tunga" panose="020B0502040204020203" pitchFamily="34" charset="0"/>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tc>
                  <a:txBody>
                    <a:bodyPr/>
                    <a:lstStyle/>
                    <a:p>
                      <a:endParaRPr lang="nl-NL" sz="1000" i="0" dirty="0">
                        <a:solidFill>
                          <a:schemeClr val="tx1"/>
                        </a:solidFill>
                        <a:latin typeface="Tunga" panose="020B0502040204020203" pitchFamily="34" charset="0"/>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tc>
                  <a:txBody>
                    <a:bodyPr/>
                    <a:lstStyle/>
                    <a:p>
                      <a:endParaRPr lang="nl-NL" sz="1000" i="0" dirty="0">
                        <a:solidFill>
                          <a:schemeClr val="tx1"/>
                        </a:solidFill>
                        <a:latin typeface="Tunga" panose="020B0502040204020203" pitchFamily="34" charset="0"/>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tc>
                  <a:txBody>
                    <a:bodyPr/>
                    <a:lstStyle/>
                    <a:p>
                      <a:endParaRPr lang="nl-NL" sz="1000" i="0" dirty="0">
                        <a:solidFill>
                          <a:schemeClr val="tx1"/>
                        </a:solidFill>
                        <a:latin typeface="Tunga" panose="020B0502040204020203" pitchFamily="34" charset="0"/>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tc>
                  <a:txBody>
                    <a:bodyPr/>
                    <a:lstStyle/>
                    <a:p>
                      <a:endParaRPr lang="nl-NL" sz="1000" i="0" dirty="0">
                        <a:solidFill>
                          <a:schemeClr val="tx1"/>
                        </a:solidFill>
                        <a:latin typeface="Tunga" panose="020B0502040204020203" pitchFamily="34" charset="0"/>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263026875"/>
                  </a:ext>
                </a:extLst>
              </a:tr>
              <a:tr h="248921">
                <a:tc>
                  <a:txBody>
                    <a:bodyPr/>
                    <a:lstStyle/>
                    <a:p>
                      <a:endParaRPr lang="nl-NL" sz="1000" i="0" dirty="0">
                        <a:solidFill>
                          <a:schemeClr val="tx1"/>
                        </a:solidFill>
                        <a:latin typeface="Tunga" panose="020B0502040204020203" pitchFamily="34" charset="0"/>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tc>
                  <a:txBody>
                    <a:bodyPr/>
                    <a:lstStyle/>
                    <a:p>
                      <a:endParaRPr lang="nl-NL" sz="1000" i="0" dirty="0">
                        <a:solidFill>
                          <a:schemeClr val="tx1"/>
                        </a:solidFill>
                        <a:latin typeface="Tunga" panose="020B0502040204020203" pitchFamily="34" charset="0"/>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tc>
                  <a:txBody>
                    <a:bodyPr/>
                    <a:lstStyle/>
                    <a:p>
                      <a:endParaRPr lang="nl-NL" sz="1000" i="0" dirty="0">
                        <a:solidFill>
                          <a:schemeClr val="tx1"/>
                        </a:solidFill>
                        <a:latin typeface="Tunga" panose="020B0502040204020203" pitchFamily="34" charset="0"/>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tc>
                  <a:txBody>
                    <a:bodyPr/>
                    <a:lstStyle/>
                    <a:p>
                      <a:endParaRPr lang="nl-NL" sz="1000" i="0" dirty="0">
                        <a:solidFill>
                          <a:schemeClr val="tx1"/>
                        </a:solidFill>
                        <a:latin typeface="Tunga" panose="020B0502040204020203" pitchFamily="34" charset="0"/>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tc>
                  <a:txBody>
                    <a:bodyPr/>
                    <a:lstStyle/>
                    <a:p>
                      <a:endParaRPr lang="nl-NL" sz="1000" i="0" dirty="0">
                        <a:solidFill>
                          <a:schemeClr val="tx1"/>
                        </a:solidFill>
                        <a:latin typeface="Tunga" panose="020B0502040204020203" pitchFamily="34" charset="0"/>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tc>
                  <a:txBody>
                    <a:bodyPr/>
                    <a:lstStyle/>
                    <a:p>
                      <a:endParaRPr lang="nl-NL" sz="1000" i="0" dirty="0">
                        <a:solidFill>
                          <a:schemeClr val="tx1"/>
                        </a:solidFill>
                        <a:latin typeface="Tunga" panose="020B0502040204020203" pitchFamily="34" charset="0"/>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3844152599"/>
                  </a:ext>
                </a:extLst>
              </a:tr>
              <a:tr h="248921">
                <a:tc>
                  <a:txBody>
                    <a:bodyPr/>
                    <a:lstStyle/>
                    <a:p>
                      <a:endParaRPr lang="nl-NL" sz="1000" i="0" dirty="0">
                        <a:solidFill>
                          <a:schemeClr val="tx1"/>
                        </a:solidFill>
                        <a:latin typeface="Tunga" panose="020B0502040204020203" pitchFamily="34" charset="0"/>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tc>
                  <a:txBody>
                    <a:bodyPr/>
                    <a:lstStyle/>
                    <a:p>
                      <a:endParaRPr lang="nl-NL" sz="1000" i="0" dirty="0">
                        <a:solidFill>
                          <a:schemeClr val="tx1"/>
                        </a:solidFill>
                        <a:latin typeface="Tunga" panose="020B0502040204020203" pitchFamily="34" charset="0"/>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tc>
                  <a:txBody>
                    <a:bodyPr/>
                    <a:lstStyle/>
                    <a:p>
                      <a:endParaRPr lang="nl-NL" sz="1000" i="0" dirty="0">
                        <a:solidFill>
                          <a:schemeClr val="tx1"/>
                        </a:solidFill>
                        <a:latin typeface="Tunga" panose="020B0502040204020203" pitchFamily="34" charset="0"/>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tc>
                  <a:txBody>
                    <a:bodyPr/>
                    <a:lstStyle/>
                    <a:p>
                      <a:endParaRPr lang="nl-NL" sz="1000" i="0" dirty="0">
                        <a:solidFill>
                          <a:schemeClr val="tx1"/>
                        </a:solidFill>
                        <a:latin typeface="Tunga" panose="020B0502040204020203" pitchFamily="34" charset="0"/>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tc>
                  <a:txBody>
                    <a:bodyPr/>
                    <a:lstStyle/>
                    <a:p>
                      <a:endParaRPr lang="nl-NL" sz="1000" i="0" dirty="0">
                        <a:solidFill>
                          <a:schemeClr val="tx1"/>
                        </a:solidFill>
                        <a:latin typeface="Tunga" panose="020B0502040204020203" pitchFamily="34" charset="0"/>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tc>
                  <a:txBody>
                    <a:bodyPr/>
                    <a:lstStyle/>
                    <a:p>
                      <a:endParaRPr lang="nl-NL" sz="1000" i="0" dirty="0">
                        <a:solidFill>
                          <a:schemeClr val="tx1"/>
                        </a:solidFill>
                        <a:latin typeface="Tunga" panose="020B0502040204020203" pitchFamily="34" charset="0"/>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4095169523"/>
                  </a:ext>
                </a:extLst>
              </a:tr>
            </a:tbl>
          </a:graphicData>
        </a:graphic>
      </p:graphicFrame>
      <p:sp>
        <p:nvSpPr>
          <p:cNvPr id="17" name="Action Button: Custom 16">
            <a:hlinkClick r:id="rId8" action="ppaction://hlinksldjump" highlightClick="1"/>
          </p:cNvPr>
          <p:cNvSpPr/>
          <p:nvPr/>
        </p:nvSpPr>
        <p:spPr>
          <a:xfrm>
            <a:off x="8460510" y="5114636"/>
            <a:ext cx="1119909" cy="228600"/>
          </a:xfrm>
          <a:prstGeom prst="actionButtonBlank">
            <a:avLst/>
          </a:prstGeom>
          <a:solidFill>
            <a:schemeClr val="bg1">
              <a:lumMod val="50000"/>
            </a:schemeClr>
          </a:solidFill>
          <a:ln>
            <a:solidFill>
              <a:schemeClr val="bg1">
                <a:lumMod val="95000"/>
              </a:schemeClr>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l-NL" sz="1000" b="1" dirty="0">
                <a:latin typeface="Tunga" panose="020B0502040204020203" pitchFamily="34" charset="0"/>
                <a:cs typeface="Tunga" panose="020B0502040204020203" pitchFamily="34" charset="0"/>
              </a:rPr>
              <a:t>New </a:t>
            </a:r>
            <a:r>
              <a:rPr lang="nl-NL" sz="1000" b="1" dirty="0" err="1">
                <a:latin typeface="Tunga" panose="020B0502040204020203" pitchFamily="34" charset="0"/>
                <a:cs typeface="Tunga" panose="020B0502040204020203" pitchFamily="34" charset="0"/>
              </a:rPr>
              <a:t>quotation</a:t>
            </a:r>
            <a:endParaRPr lang="nl-NL" sz="1000" b="1" dirty="0">
              <a:latin typeface="Tunga" panose="020B0502040204020203" pitchFamily="34" charset="0"/>
              <a:cs typeface="Tunga" panose="020B0502040204020203" pitchFamily="34" charset="0"/>
            </a:endParaRPr>
          </a:p>
        </p:txBody>
      </p:sp>
      <p:sp>
        <p:nvSpPr>
          <p:cNvPr id="18" name="Action Button: Custom 17">
            <a:hlinkClick r:id="rId9" action="ppaction://hlinksldjump" highlightClick="1"/>
          </p:cNvPr>
          <p:cNvSpPr/>
          <p:nvPr/>
        </p:nvSpPr>
        <p:spPr>
          <a:xfrm>
            <a:off x="6957290" y="5114636"/>
            <a:ext cx="1119909" cy="228600"/>
          </a:xfrm>
          <a:prstGeom prst="actionButtonBlank">
            <a:avLst/>
          </a:prstGeom>
          <a:solidFill>
            <a:schemeClr val="bg1">
              <a:lumMod val="50000"/>
            </a:schemeClr>
          </a:solidFill>
          <a:ln>
            <a:solidFill>
              <a:schemeClr val="bg1">
                <a:lumMod val="95000"/>
              </a:schemeClr>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l-NL" sz="1000" b="1" dirty="0">
                <a:latin typeface="Tunga" panose="020B0502040204020203" pitchFamily="34" charset="0"/>
                <a:cs typeface="Tunga" panose="020B0502040204020203" pitchFamily="34" charset="0"/>
              </a:rPr>
              <a:t>Set management</a:t>
            </a:r>
          </a:p>
        </p:txBody>
      </p:sp>
      <p:sp>
        <p:nvSpPr>
          <p:cNvPr id="19" name="Action Button: Custom 18">
            <a:hlinkClick r:id="rId10" action="ppaction://hlinksldjump" highlightClick="1"/>
          </p:cNvPr>
          <p:cNvSpPr/>
          <p:nvPr/>
        </p:nvSpPr>
        <p:spPr>
          <a:xfrm>
            <a:off x="9797870" y="5105400"/>
            <a:ext cx="1500593" cy="228600"/>
          </a:xfrm>
          <a:prstGeom prst="actionButtonBlank">
            <a:avLst/>
          </a:prstGeom>
          <a:solidFill>
            <a:schemeClr val="bg1">
              <a:lumMod val="50000"/>
            </a:schemeClr>
          </a:solidFill>
          <a:ln>
            <a:solidFill>
              <a:schemeClr val="bg1">
                <a:lumMod val="95000"/>
              </a:schemeClr>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l-NL" sz="1000" b="1" dirty="0">
                <a:latin typeface="Tunga" panose="020B0502040204020203" pitchFamily="34" charset="0"/>
                <a:cs typeface="Tunga" panose="020B0502040204020203" pitchFamily="34" charset="0"/>
              </a:rPr>
              <a:t>Upload new </a:t>
            </a:r>
            <a:r>
              <a:rPr lang="nl-NL" sz="1000" b="1" dirty="0" err="1">
                <a:latin typeface="Tunga" panose="020B0502040204020203" pitchFamily="34" charset="0"/>
                <a:cs typeface="Tunga" panose="020B0502040204020203" pitchFamily="34" charset="0"/>
              </a:rPr>
              <a:t>pricelist</a:t>
            </a:r>
            <a:endParaRPr lang="nl-NL" sz="1000" b="1" dirty="0">
              <a:latin typeface="Tunga" panose="020B0502040204020203" pitchFamily="34" charset="0"/>
              <a:cs typeface="Tunga" panose="020B0502040204020203" pitchFamily="34" charset="0"/>
            </a:endParaRPr>
          </a:p>
        </p:txBody>
      </p:sp>
      <p:sp>
        <p:nvSpPr>
          <p:cNvPr id="20" name="Flowchart: Manual Operation 19">
            <a:hlinkClick r:id="rId11" action="ppaction://hlinksldjump"/>
          </p:cNvPr>
          <p:cNvSpPr/>
          <p:nvPr/>
        </p:nvSpPr>
        <p:spPr>
          <a:xfrm rot="10800000">
            <a:off x="6966388" y="754239"/>
            <a:ext cx="1322689" cy="228600"/>
          </a:xfrm>
          <a:prstGeom prst="flowChartManualOperation">
            <a:avLst/>
          </a:prstGeom>
          <a:solidFill>
            <a:srgbClr val="FFFF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dirty="0"/>
          </a:p>
        </p:txBody>
      </p:sp>
      <p:sp>
        <p:nvSpPr>
          <p:cNvPr id="21" name="Flowchart: Manual Operation 20">
            <a:hlinkClick r:id="rId12" action="ppaction://hlinksldjump"/>
          </p:cNvPr>
          <p:cNvSpPr/>
          <p:nvPr/>
        </p:nvSpPr>
        <p:spPr>
          <a:xfrm rot="10800000">
            <a:off x="9823907" y="748031"/>
            <a:ext cx="1243440" cy="228600"/>
          </a:xfrm>
          <a:prstGeom prst="flowChartManualOperation">
            <a:avLst/>
          </a:prstGeom>
          <a:no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dirty="0"/>
          </a:p>
        </p:txBody>
      </p:sp>
      <p:sp>
        <p:nvSpPr>
          <p:cNvPr id="22" name="TextBox 21">
            <a:hlinkClick r:id="rId11" action="ppaction://hlinksldjump"/>
          </p:cNvPr>
          <p:cNvSpPr txBox="1"/>
          <p:nvPr/>
        </p:nvSpPr>
        <p:spPr>
          <a:xfrm>
            <a:off x="7255713" y="753161"/>
            <a:ext cx="753732" cy="276999"/>
          </a:xfrm>
          <a:prstGeom prst="rect">
            <a:avLst/>
          </a:prstGeom>
          <a:noFill/>
        </p:spPr>
        <p:txBody>
          <a:bodyPr wrap="none" rtlCol="0">
            <a:spAutoFit/>
          </a:bodyPr>
          <a:lstStyle/>
          <a:p>
            <a:r>
              <a:rPr lang="nb-NO" sz="1200" b="1" dirty="0">
                <a:latin typeface="Tunga" panose="020B0502040204020203" pitchFamily="34" charset="0"/>
                <a:cs typeface="Tunga" panose="020B0502040204020203" pitchFamily="34" charset="0"/>
              </a:rPr>
              <a:t>TEU price</a:t>
            </a:r>
            <a:endParaRPr lang="nl-NL" sz="1200" b="1" dirty="0"/>
          </a:p>
        </p:txBody>
      </p:sp>
      <p:sp>
        <p:nvSpPr>
          <p:cNvPr id="23" name="TextBox 22">
            <a:hlinkClick r:id="rId12" action="ppaction://hlinksldjump"/>
          </p:cNvPr>
          <p:cNvSpPr txBox="1"/>
          <p:nvPr/>
        </p:nvSpPr>
        <p:spPr>
          <a:xfrm>
            <a:off x="10036700" y="753160"/>
            <a:ext cx="817853" cy="276999"/>
          </a:xfrm>
          <a:prstGeom prst="rect">
            <a:avLst/>
          </a:prstGeom>
          <a:noFill/>
        </p:spPr>
        <p:txBody>
          <a:bodyPr wrap="none" rtlCol="0">
            <a:spAutoFit/>
          </a:bodyPr>
          <a:lstStyle/>
          <a:p>
            <a:r>
              <a:rPr lang="nl-NL" sz="1200" b="1" dirty="0">
                <a:solidFill>
                  <a:schemeClr val="bg1">
                    <a:lumMod val="50000"/>
                  </a:schemeClr>
                </a:solidFill>
                <a:latin typeface="Tunga" panose="020B0502040204020203" pitchFamily="34" charset="0"/>
                <a:cs typeface="Tunga" panose="020B0502040204020203" pitchFamily="34" charset="0"/>
              </a:rPr>
              <a:t>Activity log</a:t>
            </a:r>
          </a:p>
        </p:txBody>
      </p:sp>
      <p:sp>
        <p:nvSpPr>
          <p:cNvPr id="24" name="Flowchart: Manual Operation 23">
            <a:hlinkClick r:id="rId13" action="ppaction://hlinksldjump"/>
          </p:cNvPr>
          <p:cNvSpPr/>
          <p:nvPr/>
        </p:nvSpPr>
        <p:spPr>
          <a:xfrm rot="10800000">
            <a:off x="8273431" y="753161"/>
            <a:ext cx="742525" cy="228600"/>
          </a:xfrm>
          <a:prstGeom prst="flowChartManualOperation">
            <a:avLst/>
          </a:prstGeom>
          <a:no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dirty="0"/>
          </a:p>
        </p:txBody>
      </p:sp>
      <p:sp>
        <p:nvSpPr>
          <p:cNvPr id="25" name="TextBox 24">
            <a:hlinkClick r:id="rId13" action="ppaction://hlinksldjump"/>
          </p:cNvPr>
          <p:cNvSpPr txBox="1"/>
          <p:nvPr/>
        </p:nvSpPr>
        <p:spPr>
          <a:xfrm>
            <a:off x="8289077" y="759934"/>
            <a:ext cx="725863" cy="276999"/>
          </a:xfrm>
          <a:prstGeom prst="rect">
            <a:avLst/>
          </a:prstGeom>
          <a:noFill/>
        </p:spPr>
        <p:txBody>
          <a:bodyPr wrap="square" rtlCol="0">
            <a:spAutoFit/>
          </a:bodyPr>
          <a:lstStyle/>
          <a:p>
            <a:r>
              <a:rPr lang="nl-NL" sz="1200" b="1" dirty="0">
                <a:solidFill>
                  <a:schemeClr val="bg1">
                    <a:lumMod val="50000"/>
                  </a:schemeClr>
                </a:solidFill>
                <a:latin typeface="Tunga" panose="020B0502040204020203" pitchFamily="34" charset="0"/>
                <a:cs typeface="Tunga" panose="020B0502040204020203" pitchFamily="34" charset="0"/>
              </a:rPr>
              <a:t>Schema</a:t>
            </a:r>
          </a:p>
        </p:txBody>
      </p:sp>
      <p:pic>
        <p:nvPicPr>
          <p:cNvPr id="26" name="Picture 2"/>
          <p:cNvPicPr>
            <a:picLocks noChangeAspect="1" noChangeArrowheads="1"/>
          </p:cNvPicPr>
          <p:nvPr/>
        </p:nvPicPr>
        <p:blipFill>
          <a:blip r:embed="rId14">
            <a:duotone>
              <a:schemeClr val="bg2">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7728349" y="1412442"/>
            <a:ext cx="229297" cy="229297"/>
          </a:xfrm>
          <a:prstGeom prst="rect">
            <a:avLst/>
          </a:prstGeom>
          <a:noFill/>
          <a:ln>
            <a:noFill/>
          </a:ln>
          <a:effectLst>
            <a:outerShdw blurRad="50800" dist="38100" dir="18900000" algn="bl" rotWithShape="0">
              <a:prstClr val="black">
                <a:alpha val="40000"/>
              </a:prstClr>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8" name="Picture 2"/>
          <p:cNvPicPr>
            <a:picLocks noChangeAspect="1" noChangeArrowheads="1"/>
          </p:cNvPicPr>
          <p:nvPr/>
        </p:nvPicPr>
        <p:blipFill>
          <a:blip r:embed="rId14">
            <a:duotone>
              <a:schemeClr val="bg2">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7728349" y="1659805"/>
            <a:ext cx="229297" cy="229297"/>
          </a:xfrm>
          <a:prstGeom prst="rect">
            <a:avLst/>
          </a:prstGeom>
          <a:noFill/>
          <a:ln>
            <a:noFill/>
          </a:ln>
          <a:effectLst>
            <a:outerShdw blurRad="50800" dist="38100" dir="18900000" algn="bl" rotWithShape="0">
              <a:prstClr val="black">
                <a:alpha val="40000"/>
              </a:prstClr>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9" name="Picture 2"/>
          <p:cNvPicPr>
            <a:picLocks noChangeAspect="1" noChangeArrowheads="1"/>
          </p:cNvPicPr>
          <p:nvPr/>
        </p:nvPicPr>
        <p:blipFill>
          <a:blip r:embed="rId14">
            <a:duotone>
              <a:schemeClr val="bg2">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7728349" y="1907168"/>
            <a:ext cx="229297" cy="229297"/>
          </a:xfrm>
          <a:prstGeom prst="rect">
            <a:avLst/>
          </a:prstGeom>
          <a:noFill/>
          <a:ln>
            <a:noFill/>
          </a:ln>
          <a:effectLst>
            <a:outerShdw blurRad="50800" dist="38100" dir="18900000" algn="bl" rotWithShape="0">
              <a:prstClr val="black">
                <a:alpha val="40000"/>
              </a:prstClr>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6" name="Slide Number Placeholder 5"/>
          <p:cNvSpPr>
            <a:spLocks noGrp="1"/>
          </p:cNvSpPr>
          <p:nvPr>
            <p:ph type="sldNum" sz="quarter" idx="12"/>
          </p:nvPr>
        </p:nvSpPr>
        <p:spPr/>
        <p:txBody>
          <a:bodyPr/>
          <a:lstStyle/>
          <a:p>
            <a:fld id="{B6F15528-21DE-4FAA-801E-634DDDAF4B2B}" type="slidenum">
              <a:rPr lang="en-US" smtClean="0"/>
              <a:pPr/>
              <a:t>70</a:t>
            </a:fld>
            <a:endParaRPr lang="en-US"/>
          </a:p>
        </p:txBody>
      </p:sp>
      <p:sp>
        <p:nvSpPr>
          <p:cNvPr id="27" name="Flowchart: Manual Operation 26">
            <a:hlinkClick r:id="rId15" action="ppaction://hlinksldjump"/>
          </p:cNvPr>
          <p:cNvSpPr/>
          <p:nvPr/>
        </p:nvSpPr>
        <p:spPr>
          <a:xfrm rot="5400000">
            <a:off x="11734800" y="6393968"/>
            <a:ext cx="762000" cy="152400"/>
          </a:xfrm>
          <a:prstGeom prst="flowChartManualOperation">
            <a:avLst/>
          </a:prstGeom>
          <a:solidFill>
            <a:schemeClr val="accent1">
              <a:lumMod val="60000"/>
              <a:lumOff val="40000"/>
            </a:schemeClr>
          </a:solidFill>
          <a:ln>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nl-NL" sz="800" dirty="0">
                <a:solidFill>
                  <a:schemeClr val="tx1"/>
                </a:solidFill>
              </a:rPr>
              <a:t>Data</a:t>
            </a:r>
            <a:endParaRPr lang="nl-NL" sz="800" dirty="0"/>
          </a:p>
        </p:txBody>
      </p:sp>
      <p:sp>
        <p:nvSpPr>
          <p:cNvPr id="30" name="Flowchart: Manual Operation 29">
            <a:hlinkClick r:id="rId16" action="ppaction://hlinksldjump"/>
          </p:cNvPr>
          <p:cNvSpPr/>
          <p:nvPr/>
        </p:nvSpPr>
        <p:spPr>
          <a:xfrm rot="5400000">
            <a:off x="11734800" y="5622443"/>
            <a:ext cx="762000" cy="152400"/>
          </a:xfrm>
          <a:prstGeom prst="flowChartManualOperation">
            <a:avLst/>
          </a:prstGeom>
          <a:solidFill>
            <a:srgbClr val="EEECE1"/>
          </a:solidFill>
          <a:ln>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vert="horz" lIns="0" tIns="0" rIns="0" bIns="0" rtlCol="0" anchor="ctr"/>
          <a:lstStyle/>
          <a:p>
            <a:pPr algn="ctr"/>
            <a:r>
              <a:rPr lang="nl-NL" sz="900" dirty="0" err="1">
                <a:solidFill>
                  <a:schemeClr val="tx1"/>
                </a:solidFill>
              </a:rPr>
              <a:t>Process</a:t>
            </a:r>
            <a:endParaRPr lang="nl-NL" sz="900" dirty="0">
              <a:solidFill>
                <a:schemeClr val="tx1"/>
              </a:solidFill>
            </a:endParaRPr>
          </a:p>
        </p:txBody>
      </p:sp>
      <p:pic>
        <p:nvPicPr>
          <p:cNvPr id="31" name="Picture 24" descr="C:\Users\ardjan.cieremans\AppData\Local\Microsoft\Windows\Temporary Internet Files\Content.IE5\PGGIP8PT\98953919[1].jpg"/>
          <p:cNvPicPr>
            <a:picLocks noChangeAspect="1" noChangeArrowheads="1"/>
          </p:cNvPicPr>
          <p:nvPr/>
        </p:nvPicPr>
        <p:blipFill>
          <a:blip r:embed="rId17"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bwMode="auto">
          <a:xfrm>
            <a:off x="157107" y="53670"/>
            <a:ext cx="337305" cy="258835"/>
          </a:xfrm>
          <a:prstGeom prst="rect">
            <a:avLst/>
          </a:prstGeom>
          <a:noFill/>
          <a:extLst>
            <a:ext uri="{909E8E84-426E-40DD-AFC4-6F175D3DCCD1}">
              <a14:hiddenFill xmlns:a14="http://schemas.microsoft.com/office/drawing/2010/main">
                <a:solidFill>
                  <a:srgbClr val="FFFFFF"/>
                </a:solidFill>
              </a14:hiddenFill>
            </a:ext>
          </a:extLst>
        </p:spPr>
      </p:pic>
      <p:sp>
        <p:nvSpPr>
          <p:cNvPr id="32" name="Rectangle 31"/>
          <p:cNvSpPr/>
          <p:nvPr/>
        </p:nvSpPr>
        <p:spPr>
          <a:xfrm>
            <a:off x="113411" y="282147"/>
            <a:ext cx="457200" cy="124482"/>
          </a:xfrm>
          <a:prstGeom prst="rect">
            <a:avLst/>
          </a:prstGeom>
          <a:solidFill>
            <a:srgbClr val="EEECE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a:p>
        </p:txBody>
      </p:sp>
      <p:sp>
        <p:nvSpPr>
          <p:cNvPr id="33" name="TextBox 32">
            <a:hlinkClick r:id="rId5" action="ppaction://hlinksldjump"/>
          </p:cNvPr>
          <p:cNvSpPr txBox="1"/>
          <p:nvPr/>
        </p:nvSpPr>
        <p:spPr>
          <a:xfrm>
            <a:off x="9109563" y="735023"/>
            <a:ext cx="725863" cy="276999"/>
          </a:xfrm>
          <a:prstGeom prst="rect">
            <a:avLst/>
          </a:prstGeom>
          <a:noFill/>
        </p:spPr>
        <p:txBody>
          <a:bodyPr wrap="square" rtlCol="0">
            <a:spAutoFit/>
          </a:bodyPr>
          <a:lstStyle/>
          <a:p>
            <a:r>
              <a:rPr lang="nl-NL" sz="1200" b="1" dirty="0">
                <a:solidFill>
                  <a:schemeClr val="bg1">
                    <a:lumMod val="50000"/>
                  </a:schemeClr>
                </a:solidFill>
                <a:latin typeface="Tunga" panose="020B0502040204020203" pitchFamily="34" charset="0"/>
                <a:cs typeface="Tunga" panose="020B0502040204020203" pitchFamily="34" charset="0"/>
              </a:rPr>
              <a:t>Orders</a:t>
            </a:r>
          </a:p>
        </p:txBody>
      </p:sp>
    </p:spTree>
    <p:controls>
      <mc:AlternateContent xmlns:mc="http://schemas.openxmlformats.org/markup-compatibility/2006">
        <mc:Choice xmlns:v="urn:schemas-microsoft-com:vml" Requires="v">
          <p:control spid="52478" name="ComboBox1" r:id="rId2" imgW="838080" imgH="228600"/>
        </mc:Choice>
        <mc:Fallback>
          <p:control name="ComboBox1" r:id="rId2" imgW="838080" imgH="228600">
            <p:pic>
              <p:nvPicPr>
                <p:cNvPr id="7" name="ComboBox1"/>
                <p:cNvPicPr>
                  <a:picLocks/>
                </p:cNvPicPr>
                <p:nvPr/>
              </p:nvPicPr>
              <p:blipFill>
                <a:blip r:embed="rId18"/>
                <a:stretch>
                  <a:fillRect/>
                </a:stretch>
              </p:blipFill>
              <p:spPr>
                <a:xfrm>
                  <a:off x="3581400" y="5410200"/>
                  <a:ext cx="838200" cy="228600"/>
                </a:xfrm>
                <a:prstGeom prst="rect">
                  <a:avLst/>
                </a:prstGeom>
              </p:spPr>
            </p:pic>
          </p:control>
        </mc:Fallback>
      </mc:AlternateContent>
      <mc:AlternateContent xmlns:mc="http://schemas.openxmlformats.org/markup-compatibility/2006">
        <mc:Choice xmlns:v="urn:schemas-microsoft-com:vml" Requires="v">
          <p:control spid="52479" name="ScrollBar1" r:id="rId3" imgW="142920" imgH="3895560"/>
        </mc:Choice>
        <mc:Fallback>
          <p:control name="ScrollBar1" r:id="rId3" imgW="142920" imgH="3895560">
            <p:pic>
              <p:nvPicPr>
                <p:cNvPr id="11" name="ScrollBar1"/>
                <p:cNvPicPr>
                  <a:picLocks/>
                </p:cNvPicPr>
                <p:nvPr/>
              </p:nvPicPr>
              <p:blipFill>
                <a:blip r:embed="rId19"/>
                <a:stretch>
                  <a:fillRect/>
                </a:stretch>
              </p:blipFill>
              <p:spPr>
                <a:xfrm>
                  <a:off x="11496967" y="981761"/>
                  <a:ext cx="145228" cy="3895040"/>
                </a:xfrm>
                <a:prstGeom prst="rect">
                  <a:avLst/>
                </a:prstGeom>
              </p:spPr>
            </p:pic>
          </p:control>
        </mc:Fallback>
      </mc:AlternateContent>
    </p:controls>
    <p:extLst>
      <p:ext uri="{BB962C8B-B14F-4D97-AF65-F5344CB8AC3E}">
        <p14:creationId xmlns:p14="http://schemas.microsoft.com/office/powerpoint/2010/main" val="3793183828"/>
      </p:ext>
    </p:extLst>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Title 1"/>
          <p:cNvSpPr>
            <a:spLocks noGrp="1"/>
          </p:cNvSpPr>
          <p:nvPr>
            <p:ph type="title"/>
          </p:nvPr>
        </p:nvSpPr>
        <p:spPr>
          <a:xfrm>
            <a:off x="8763000" y="6400800"/>
            <a:ext cx="1905000" cy="381000"/>
          </a:xfrm>
        </p:spPr>
        <p:txBody>
          <a:bodyPr>
            <a:normAutofit/>
          </a:bodyPr>
          <a:lstStyle/>
          <a:p>
            <a:r>
              <a:rPr lang="nl-NL" sz="800" dirty="0"/>
              <a:t>Administration Terminals – Details Moerdijk - </a:t>
            </a:r>
            <a:r>
              <a:rPr lang="nl-NL" sz="800" dirty="0" err="1"/>
              <a:t>setmanagement</a:t>
            </a:r>
            <a:endParaRPr lang="nl-NL" sz="800" dirty="0"/>
          </a:p>
        </p:txBody>
      </p:sp>
      <p:pic>
        <p:nvPicPr>
          <p:cNvPr id="55298" name="Picture 2" descr="http://www.delta-marineterminal.nl/uploads/dmt/images/home2.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28600" y="685800"/>
            <a:ext cx="3445562" cy="1524000"/>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p:cNvSpPr/>
          <p:nvPr/>
        </p:nvSpPr>
        <p:spPr>
          <a:xfrm>
            <a:off x="3701871" y="685800"/>
            <a:ext cx="6096000" cy="1292662"/>
          </a:xfrm>
          <a:prstGeom prst="rect">
            <a:avLst/>
          </a:prstGeom>
        </p:spPr>
        <p:txBody>
          <a:bodyPr>
            <a:spAutoFit/>
          </a:bodyPr>
          <a:lstStyle/>
          <a:p>
            <a:r>
              <a:rPr lang="nb-NO" sz="1200" dirty="0">
                <a:latin typeface="Tunga" panose="020B0502040204020203" pitchFamily="34" charset="0"/>
                <a:cs typeface="Tunga" panose="020B0502040204020203" pitchFamily="34" charset="0"/>
              </a:rPr>
              <a:t>Delta Marine Terminal B.V.</a:t>
            </a:r>
            <a:br>
              <a:rPr lang="nb-NO" sz="1200" dirty="0">
                <a:latin typeface="Tunga" panose="020B0502040204020203" pitchFamily="34" charset="0"/>
                <a:cs typeface="Tunga" panose="020B0502040204020203" pitchFamily="34" charset="0"/>
              </a:rPr>
            </a:br>
            <a:r>
              <a:rPr lang="nb-NO" sz="1200" dirty="0">
                <a:latin typeface="Tunga" panose="020B0502040204020203" pitchFamily="34" charset="0"/>
                <a:cs typeface="Tunga" panose="020B0502040204020203" pitchFamily="34" charset="0"/>
              </a:rPr>
              <a:t>Middenweg 49, 4782 PM Moerdijk (havennr. M317)</a:t>
            </a:r>
            <a:br>
              <a:rPr lang="nb-NO" sz="1200" dirty="0">
                <a:latin typeface="Tunga" panose="020B0502040204020203" pitchFamily="34" charset="0"/>
                <a:cs typeface="Tunga" panose="020B0502040204020203" pitchFamily="34" charset="0"/>
              </a:rPr>
            </a:br>
            <a:br>
              <a:rPr lang="nb-NO" sz="1200" dirty="0">
                <a:latin typeface="Tunga" panose="020B0502040204020203" pitchFamily="34" charset="0"/>
                <a:cs typeface="Tunga" panose="020B0502040204020203" pitchFamily="34" charset="0"/>
              </a:rPr>
            </a:br>
            <a:r>
              <a:rPr lang="nb-NO" sz="1200" dirty="0">
                <a:latin typeface="Tunga" panose="020B0502040204020203" pitchFamily="34" charset="0"/>
                <a:cs typeface="Tunga" panose="020B0502040204020203" pitchFamily="34" charset="0"/>
              </a:rPr>
              <a:t>Telefoon: +31168385385</a:t>
            </a:r>
            <a:br>
              <a:rPr lang="nb-NO" sz="1200" dirty="0">
                <a:latin typeface="Tunga" panose="020B0502040204020203" pitchFamily="34" charset="0"/>
                <a:cs typeface="Tunga" panose="020B0502040204020203" pitchFamily="34" charset="0"/>
              </a:rPr>
            </a:br>
            <a:r>
              <a:rPr lang="nb-NO" sz="1200" dirty="0">
                <a:latin typeface="Tunga" panose="020B0502040204020203" pitchFamily="34" charset="0"/>
                <a:cs typeface="Tunga" panose="020B0502040204020203" pitchFamily="34" charset="0"/>
              </a:rPr>
              <a:t>E-mail: </a:t>
            </a:r>
            <a:r>
              <a:rPr lang="nb-NO" sz="1200" dirty="0">
                <a:latin typeface="Tunga" panose="020B0502040204020203" pitchFamily="34" charset="0"/>
                <a:cs typeface="Tunga" panose="020B0502040204020203" pitchFamily="34" charset="0"/>
                <a:hlinkClick r:id="rId6"/>
              </a:rPr>
              <a:t>info@deltamarineterminal.nl</a:t>
            </a:r>
            <a:br>
              <a:rPr lang="nb-NO" dirty="0"/>
            </a:br>
            <a:endParaRPr lang="nl-NL" dirty="0"/>
          </a:p>
        </p:txBody>
      </p:sp>
      <p:graphicFrame>
        <p:nvGraphicFramePr>
          <p:cNvPr id="3" name="Table 2"/>
          <p:cNvGraphicFramePr>
            <a:graphicFrameLocks noGrp="1"/>
          </p:cNvGraphicFramePr>
          <p:nvPr/>
        </p:nvGraphicFramePr>
        <p:xfrm>
          <a:off x="304800" y="2488971"/>
          <a:ext cx="5791201" cy="1503909"/>
        </p:xfrm>
        <a:graphic>
          <a:graphicData uri="http://schemas.openxmlformats.org/drawingml/2006/table">
            <a:tbl>
              <a:tblPr/>
              <a:tblGrid>
                <a:gridCol w="637017">
                  <a:extLst>
                    <a:ext uri="{9D8B030D-6E8A-4147-A177-3AD203B41FA5}">
                      <a16:colId xmlns:a16="http://schemas.microsoft.com/office/drawing/2014/main" val="4154351567"/>
                    </a:ext>
                  </a:extLst>
                </a:gridCol>
                <a:gridCol w="2496521">
                  <a:extLst>
                    <a:ext uri="{9D8B030D-6E8A-4147-A177-3AD203B41FA5}">
                      <a16:colId xmlns:a16="http://schemas.microsoft.com/office/drawing/2014/main" val="3486396118"/>
                    </a:ext>
                  </a:extLst>
                </a:gridCol>
                <a:gridCol w="55819">
                  <a:extLst>
                    <a:ext uri="{9D8B030D-6E8A-4147-A177-3AD203B41FA5}">
                      <a16:colId xmlns:a16="http://schemas.microsoft.com/office/drawing/2014/main" val="2167261035"/>
                    </a:ext>
                  </a:extLst>
                </a:gridCol>
                <a:gridCol w="671444">
                  <a:extLst>
                    <a:ext uri="{9D8B030D-6E8A-4147-A177-3AD203B41FA5}">
                      <a16:colId xmlns:a16="http://schemas.microsoft.com/office/drawing/2014/main" val="3064636389"/>
                    </a:ext>
                  </a:extLst>
                </a:gridCol>
                <a:gridCol w="1930400">
                  <a:extLst>
                    <a:ext uri="{9D8B030D-6E8A-4147-A177-3AD203B41FA5}">
                      <a16:colId xmlns:a16="http://schemas.microsoft.com/office/drawing/2014/main" val="255638585"/>
                    </a:ext>
                  </a:extLst>
                </a:gridCol>
              </a:tblGrid>
              <a:tr h="161925">
                <a:tc gridSpan="2">
                  <a:txBody>
                    <a:bodyPr/>
                    <a:lstStyle/>
                    <a:p>
                      <a:pPr algn="l" fontAlgn="b"/>
                      <a:r>
                        <a:rPr lang="nl-NL" sz="1200" b="1" i="0" u="none" strike="noStrike" dirty="0">
                          <a:solidFill>
                            <a:srgbClr val="000000"/>
                          </a:solidFill>
                          <a:effectLst/>
                          <a:latin typeface="Tunga" panose="020B0502040204020203" pitchFamily="34" charset="0"/>
                          <a:cs typeface="Tunga" panose="020B0502040204020203" pitchFamily="34" charset="0"/>
                        </a:rPr>
                        <a:t>Contact details Commercial</a:t>
                      </a:r>
                    </a:p>
                  </a:txBody>
                  <a:tcPr marL="0" marR="0" marT="0" marB="0" anchor="ctr">
                    <a:lnL w="12700" cap="flat" cmpd="sng" algn="ctr">
                      <a:noFill/>
                      <a:prstDash val="solid"/>
                      <a:round/>
                      <a:headEnd type="none" w="med" len="med"/>
                      <a:tailEnd type="none" w="med" len="med"/>
                    </a:lnL>
                    <a:lnR>
                      <a:noFill/>
                    </a:lnR>
                    <a:lnT>
                      <a:noFill/>
                    </a:lnT>
                    <a:lnB>
                      <a:noFill/>
                    </a:lnB>
                    <a:lnTlToBr w="12700" cmpd="sng">
                      <a:noFill/>
                      <a:prstDash val="solid"/>
                    </a:lnTlToBr>
                    <a:lnBlToTr w="12700" cmpd="sng">
                      <a:noFill/>
                      <a:prstDash val="solid"/>
                    </a:lnBlToTr>
                  </a:tcPr>
                </a:tc>
                <a:tc hMerge="1">
                  <a:txBody>
                    <a:bodyPr/>
                    <a:lstStyle/>
                    <a:p>
                      <a:endParaRPr lang="nl-NL"/>
                    </a:p>
                  </a:txBody>
                  <a:tcPr/>
                </a:tc>
                <a:tc>
                  <a:txBody>
                    <a:bodyPr/>
                    <a:lstStyle/>
                    <a:p>
                      <a:pPr algn="l" fontAlgn="b"/>
                      <a:r>
                        <a:rPr lang="nl-NL" sz="1200" b="1" i="0" u="none" strike="noStrike" dirty="0">
                          <a:solidFill>
                            <a:srgbClr val="000000"/>
                          </a:solidFill>
                          <a:effectLst/>
                          <a:latin typeface="Tunga" panose="020B0502040204020203" pitchFamily="34" charset="0"/>
                          <a:cs typeface="Tunga" panose="020B0502040204020203" pitchFamily="34" charset="0"/>
                        </a:rPr>
                        <a:t> </a:t>
                      </a:r>
                    </a:p>
                  </a:txBody>
                  <a:tcPr marL="0" marR="0" marT="0" marB="0" anchor="ctr">
                    <a:lnL>
                      <a:noFill/>
                    </a:lnL>
                    <a:lnR w="12700" cap="flat" cmpd="sng" algn="ctr">
                      <a:noFill/>
                      <a:prstDash val="solid"/>
                      <a:round/>
                      <a:headEnd type="none" w="med" len="med"/>
                      <a:tailEnd type="none" w="med" len="med"/>
                    </a:lnR>
                    <a:lnT>
                      <a:noFill/>
                    </a:lnT>
                    <a:lnB>
                      <a:noFill/>
                    </a:lnB>
                    <a:lnTlToBr w="12700" cmpd="sng">
                      <a:noFill/>
                      <a:prstDash val="solid"/>
                    </a:lnTlToBr>
                    <a:lnBlToTr w="12700" cmpd="sng">
                      <a:noFill/>
                      <a:prstDash val="solid"/>
                    </a:lnBlToTr>
                  </a:tcPr>
                </a:tc>
                <a:tc gridSpan="2">
                  <a:txBody>
                    <a:bodyPr/>
                    <a:lstStyle/>
                    <a:p>
                      <a:pPr algn="l" fontAlgn="b"/>
                      <a:r>
                        <a:rPr lang="nl-NL" sz="1200" b="1" i="0" u="none" strike="noStrike" dirty="0">
                          <a:solidFill>
                            <a:srgbClr val="000000"/>
                          </a:solidFill>
                          <a:effectLst/>
                          <a:latin typeface="Tunga" panose="020B0502040204020203" pitchFamily="34" charset="0"/>
                          <a:cs typeface="Tunga" panose="020B0502040204020203" pitchFamily="34" charset="0"/>
                        </a:rPr>
                        <a:t>Contact details Planning</a:t>
                      </a:r>
                      <a:r>
                        <a:rPr lang="nl-NL" sz="1200" b="0" i="0" u="none" strike="noStrike" dirty="0">
                          <a:solidFill>
                            <a:srgbClr val="000000"/>
                          </a:solidFill>
                          <a:effectLst/>
                          <a:latin typeface="Tunga" panose="020B0502040204020203" pitchFamily="34" charset="0"/>
                          <a:cs typeface="Tunga" panose="020B0502040204020203" pitchFamily="34" charset="0"/>
                        </a:rPr>
                        <a:t> </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a:noFill/>
                    </a:lnT>
                    <a:lnB>
                      <a:noFill/>
                    </a:lnB>
                    <a:lnTlToBr w="12700" cmpd="sng">
                      <a:noFill/>
                      <a:prstDash val="solid"/>
                    </a:lnTlToBr>
                    <a:lnBlToTr w="12700" cmpd="sng">
                      <a:noFill/>
                      <a:prstDash val="solid"/>
                    </a:lnBlToTr>
                  </a:tcPr>
                </a:tc>
                <a:tc hMerge="1">
                  <a:txBody>
                    <a:bodyPr/>
                    <a:lstStyle/>
                    <a:p>
                      <a:endParaRPr lang="nl-NL"/>
                    </a:p>
                  </a:txBody>
                  <a:tcPr/>
                </a:tc>
                <a:extLst>
                  <a:ext uri="{0D108BD9-81ED-4DB2-BD59-A6C34878D82A}">
                    <a16:rowId xmlns:a16="http://schemas.microsoft.com/office/drawing/2014/main" val="45633420"/>
                  </a:ext>
                </a:extLst>
              </a:tr>
              <a:tr h="223749">
                <a:tc>
                  <a:txBody>
                    <a:bodyPr/>
                    <a:lstStyle/>
                    <a:p>
                      <a:pPr algn="l" fontAlgn="b"/>
                      <a:r>
                        <a:rPr lang="nl-NL" sz="1200" b="0" i="0" u="none" strike="noStrike" dirty="0" err="1">
                          <a:solidFill>
                            <a:srgbClr val="000000"/>
                          </a:solidFill>
                          <a:effectLst/>
                          <a:latin typeface="Tunga" panose="020B0502040204020203" pitchFamily="34" charset="0"/>
                          <a:cs typeface="Tunga" panose="020B0502040204020203" pitchFamily="34" charset="0"/>
                        </a:rPr>
                        <a:t>Function</a:t>
                      </a:r>
                      <a:r>
                        <a:rPr lang="nl-NL" sz="1200" b="0" i="0" u="none" strike="noStrike" dirty="0">
                          <a:solidFill>
                            <a:srgbClr val="000000"/>
                          </a:solidFill>
                          <a:effectLst/>
                          <a:latin typeface="Tunga" panose="020B0502040204020203" pitchFamily="34" charset="0"/>
                          <a:cs typeface="Tunga" panose="020B0502040204020203" pitchFamily="34" charset="0"/>
                        </a:rPr>
                        <a:t>:</a:t>
                      </a:r>
                    </a:p>
                  </a:txBody>
                  <a:tcPr marL="0" marR="0" marT="0" marB="0" anchor="ctr">
                    <a:lnL w="12700" cap="flat" cmpd="sng" algn="ctr">
                      <a:noFill/>
                      <a:prstDash val="solid"/>
                      <a:round/>
                      <a:headEnd type="none" w="med" len="med"/>
                      <a:tailEnd type="none" w="med" len="med"/>
                    </a:lnL>
                    <a:lnR>
                      <a:noFill/>
                    </a:lnR>
                    <a:lnT>
                      <a:noFill/>
                    </a:lnT>
                    <a:lnB>
                      <a:noFill/>
                    </a:lnB>
                    <a:lnTlToBr w="12700" cmpd="sng">
                      <a:noFill/>
                      <a:prstDash val="solid"/>
                    </a:lnTlToBr>
                    <a:lnBlToTr w="12700" cmpd="sng">
                      <a:noFill/>
                      <a:prstDash val="solid"/>
                    </a:lnBlToTr>
                  </a:tcPr>
                </a:tc>
                <a:tc gridSpan="2">
                  <a:txBody>
                    <a:bodyPr/>
                    <a:lstStyle/>
                    <a:p>
                      <a:pPr algn="l" fontAlgn="b"/>
                      <a:r>
                        <a:rPr lang="nl-NL" sz="1200" b="0" i="0" u="none" strike="noStrike" dirty="0">
                          <a:solidFill>
                            <a:srgbClr val="000000"/>
                          </a:solidFill>
                          <a:effectLst/>
                          <a:latin typeface="Tunga" panose="020B0502040204020203" pitchFamily="34" charset="0"/>
                          <a:cs typeface="Tunga" panose="020B0502040204020203" pitchFamily="34" charset="0"/>
                        </a:rPr>
                        <a:t>Sales manager </a:t>
                      </a:r>
                    </a:p>
                  </a:txBody>
                  <a:tcPr marL="0" marR="0" marT="0" marB="0" anchor="ctr">
                    <a:lnL>
                      <a:noFill/>
                    </a:lnL>
                    <a:lnR w="12700" cap="flat" cmpd="sng" algn="ctr">
                      <a:noFill/>
                      <a:prstDash val="solid"/>
                      <a:round/>
                      <a:headEnd type="none" w="med" len="med"/>
                      <a:tailEnd type="none" w="med" len="med"/>
                    </a:lnR>
                    <a:lnT>
                      <a:noFill/>
                    </a:lnT>
                    <a:lnB>
                      <a:noFill/>
                    </a:lnB>
                    <a:lnTlToBr w="12700" cmpd="sng">
                      <a:noFill/>
                      <a:prstDash val="solid"/>
                    </a:lnTlToBr>
                    <a:lnBlToTr w="12700" cmpd="sng">
                      <a:noFill/>
                      <a:prstDash val="solid"/>
                    </a:lnBlToTr>
                  </a:tcPr>
                </a:tc>
                <a:tc hMerge="1">
                  <a:txBody>
                    <a:bodyPr/>
                    <a:lstStyle/>
                    <a:p>
                      <a:pPr algn="l" fontAlgn="b"/>
                      <a:endParaRPr lang="nl-NL" sz="1200" b="0" i="0" u="none" strike="noStrike" dirty="0">
                        <a:solidFill>
                          <a:srgbClr val="000000"/>
                        </a:solidFill>
                        <a:effectLst/>
                        <a:latin typeface="Tunga" panose="020B0502040204020203" pitchFamily="34" charset="0"/>
                        <a:cs typeface="Tunga" panose="020B0502040204020203" pitchFamily="34" charset="0"/>
                      </a:endParaRPr>
                    </a:p>
                  </a:txBody>
                  <a:tcPr marL="0" marR="0" marT="0" marB="0" anchor="b">
                    <a:lnL>
                      <a:noFill/>
                    </a:lnL>
                    <a:lnR w="12700" cap="flat" cmpd="sng" algn="ctr">
                      <a:solidFill>
                        <a:srgbClr val="000000"/>
                      </a:solidFill>
                      <a:prstDash val="solid"/>
                      <a:round/>
                      <a:headEnd type="none" w="med" len="med"/>
                      <a:tailEnd type="none" w="med" len="med"/>
                    </a:lnR>
                    <a:lnT>
                      <a:noFill/>
                    </a:lnT>
                    <a:lnB>
                      <a:noFill/>
                    </a:lnB>
                  </a:tcPr>
                </a:tc>
                <a:tc>
                  <a:txBody>
                    <a:bodyPr/>
                    <a:lstStyle/>
                    <a:p>
                      <a:pPr algn="l" fontAlgn="b"/>
                      <a:r>
                        <a:rPr lang="nl-NL" sz="1200" b="0" i="0" u="none" strike="noStrike" dirty="0">
                          <a:solidFill>
                            <a:srgbClr val="000000"/>
                          </a:solidFill>
                          <a:effectLst/>
                          <a:latin typeface="Tunga" panose="020B0502040204020203" pitchFamily="34" charset="0"/>
                          <a:cs typeface="Tunga" panose="020B0502040204020203" pitchFamily="34" charset="0"/>
                        </a:rPr>
                        <a:t>Phone:</a:t>
                      </a:r>
                    </a:p>
                  </a:txBody>
                  <a:tcPr marL="0" marR="0" marT="0" marB="0" anchor="ctr">
                    <a:lnL w="12700" cap="flat" cmpd="sng" algn="ctr">
                      <a:noFill/>
                      <a:prstDash val="solid"/>
                      <a:round/>
                      <a:headEnd type="none" w="med" len="med"/>
                      <a:tailEnd type="none" w="med" len="med"/>
                    </a:lnL>
                    <a:lnR>
                      <a:noFill/>
                    </a:lnR>
                    <a:lnT>
                      <a:noFill/>
                    </a:lnT>
                    <a:lnB>
                      <a:noFill/>
                    </a:lnB>
                    <a:lnTlToBr w="12700" cmpd="sng">
                      <a:noFill/>
                      <a:prstDash val="solid"/>
                    </a:lnTlToBr>
                    <a:lnBlToTr w="12700" cmpd="sng">
                      <a:noFill/>
                      <a:prstDash val="solid"/>
                    </a:lnBlToTr>
                  </a:tcPr>
                </a:tc>
                <a:tc>
                  <a:txBody>
                    <a:bodyPr/>
                    <a:lstStyle/>
                    <a:p>
                      <a:pPr algn="l" fontAlgn="b"/>
                      <a:endParaRPr lang="nl-NL" sz="1200" b="0" i="0" u="none" strike="noStrike" dirty="0">
                        <a:solidFill>
                          <a:srgbClr val="000000"/>
                        </a:solidFill>
                        <a:effectLst/>
                        <a:latin typeface="Tunga" panose="020B0502040204020203" pitchFamily="34" charset="0"/>
                        <a:cs typeface="Tunga" panose="020B0502040204020203" pitchFamily="34" charset="0"/>
                      </a:endParaRPr>
                    </a:p>
                  </a:txBody>
                  <a:tcPr marL="0" marR="0" marT="0" marB="0" anchor="ctr">
                    <a:lnL>
                      <a:noFill/>
                    </a:lnL>
                    <a:lnR w="12700" cap="flat" cmpd="sng" algn="ctr">
                      <a:noFill/>
                      <a:prstDash val="solid"/>
                      <a:round/>
                      <a:headEnd type="none" w="med" len="med"/>
                      <a:tailEnd type="none" w="med" len="med"/>
                    </a:lnR>
                    <a:lnT>
                      <a:noFill/>
                    </a:lnT>
                    <a:lnB>
                      <a:noFill/>
                    </a:lnB>
                    <a:lnTlToBr w="12700" cmpd="sng">
                      <a:noFill/>
                      <a:prstDash val="solid"/>
                    </a:lnTlToBr>
                    <a:lnBlToTr w="12700" cmpd="sng">
                      <a:noFill/>
                      <a:prstDash val="solid"/>
                    </a:lnBlToTr>
                  </a:tcPr>
                </a:tc>
                <a:extLst>
                  <a:ext uri="{0D108BD9-81ED-4DB2-BD59-A6C34878D82A}">
                    <a16:rowId xmlns:a16="http://schemas.microsoft.com/office/drawing/2014/main" val="469890172"/>
                  </a:ext>
                </a:extLst>
              </a:tr>
              <a:tr h="161925">
                <a:tc>
                  <a:txBody>
                    <a:bodyPr/>
                    <a:lstStyle/>
                    <a:p>
                      <a:r>
                        <a:rPr lang="nl-NL" sz="1200" dirty="0">
                          <a:latin typeface="Tunga" panose="020B0502040204020203" pitchFamily="34" charset="0"/>
                          <a:cs typeface="Tunga" panose="020B0502040204020203" pitchFamily="34" charset="0"/>
                        </a:rPr>
                        <a:t>Name</a:t>
                      </a:r>
                    </a:p>
                  </a:txBody>
                  <a:tcPr marL="0" marR="0" marT="0" marB="0" anchor="ctr">
                    <a:lnL w="12700" cap="flat" cmpd="sng" algn="ctr">
                      <a:noFill/>
                      <a:prstDash val="solid"/>
                      <a:round/>
                      <a:headEnd type="none" w="med" len="med"/>
                      <a:tailEnd type="none" w="med" len="med"/>
                    </a:lnL>
                    <a:lnR>
                      <a:noFill/>
                    </a:lnR>
                    <a:lnT>
                      <a:noFill/>
                    </a:lnT>
                    <a:lnB>
                      <a:noFill/>
                    </a:lnB>
                    <a:lnTlToBr w="12700" cmpd="sng">
                      <a:noFill/>
                      <a:prstDash val="solid"/>
                    </a:lnTlToBr>
                    <a:lnBlToTr w="12700" cmpd="sng">
                      <a:noFill/>
                      <a:prstDash val="solid"/>
                    </a:lnBlToTr>
                  </a:tcPr>
                </a:tc>
                <a:tc gridSpan="2">
                  <a:txBody>
                    <a:bodyPr/>
                    <a:lstStyle/>
                    <a:p>
                      <a:pPr algn="l" fontAlgn="b"/>
                      <a:endParaRPr lang="nl-NL" sz="1200" b="0" i="0" u="none" strike="noStrike" dirty="0">
                        <a:solidFill>
                          <a:srgbClr val="000000"/>
                        </a:solidFill>
                        <a:effectLst/>
                        <a:latin typeface="Tunga" panose="020B0502040204020203" pitchFamily="34" charset="0"/>
                        <a:cs typeface="Tunga" panose="020B0502040204020203" pitchFamily="34" charset="0"/>
                      </a:endParaRPr>
                    </a:p>
                  </a:txBody>
                  <a:tcPr marL="0" marR="0" marT="0" marB="0" anchor="ctr">
                    <a:lnL>
                      <a:noFill/>
                    </a:lnL>
                    <a:lnR w="12700" cap="flat" cmpd="sng" algn="ctr">
                      <a:noFill/>
                      <a:prstDash val="solid"/>
                      <a:round/>
                      <a:headEnd type="none" w="med" len="med"/>
                      <a:tailEnd type="none" w="med" len="med"/>
                    </a:lnR>
                    <a:lnT>
                      <a:noFill/>
                    </a:lnT>
                    <a:lnB>
                      <a:noFill/>
                    </a:lnB>
                    <a:lnTlToBr w="12700" cmpd="sng">
                      <a:noFill/>
                      <a:prstDash val="solid"/>
                    </a:lnTlToBr>
                    <a:lnBlToTr w="12700" cmpd="sng">
                      <a:noFill/>
                      <a:prstDash val="solid"/>
                    </a:lnBlToTr>
                  </a:tcPr>
                </a:tc>
                <a:tc hMerge="1">
                  <a:txBody>
                    <a:bodyPr/>
                    <a:lstStyle/>
                    <a:p>
                      <a:pPr algn="l" fontAlgn="b"/>
                      <a:endParaRPr lang="nl-NL" sz="1200" b="0" i="0" u="none" strike="noStrike" dirty="0">
                        <a:solidFill>
                          <a:srgbClr val="000000"/>
                        </a:solidFill>
                        <a:effectLst/>
                        <a:latin typeface="Tunga" panose="020B0502040204020203" pitchFamily="34" charset="0"/>
                        <a:cs typeface="Tunga" panose="020B0502040204020203" pitchFamily="34" charset="0"/>
                      </a:endParaRPr>
                    </a:p>
                  </a:txBody>
                  <a:tcPr marL="0" marR="0" marT="0" marB="0" anchor="b">
                    <a:lnL>
                      <a:noFill/>
                    </a:lnL>
                    <a:lnR w="12700" cap="flat" cmpd="sng" algn="ctr">
                      <a:solidFill>
                        <a:srgbClr val="000000"/>
                      </a:solidFill>
                      <a:prstDash val="solid"/>
                      <a:round/>
                      <a:headEnd type="none" w="med" len="med"/>
                      <a:tailEnd type="none" w="med" len="med"/>
                    </a:lnR>
                    <a:lnT>
                      <a:noFill/>
                    </a:lnT>
                    <a:lnB>
                      <a:noFill/>
                    </a:lnB>
                  </a:tcPr>
                </a:tc>
                <a:tc>
                  <a:txBody>
                    <a:bodyPr/>
                    <a:lstStyle/>
                    <a:p>
                      <a:pPr algn="l" fontAlgn="b"/>
                      <a:r>
                        <a:rPr lang="nl-NL" sz="1200" b="0" i="0" u="none" strike="noStrike" dirty="0">
                          <a:solidFill>
                            <a:srgbClr val="000000"/>
                          </a:solidFill>
                          <a:effectLst/>
                          <a:latin typeface="Tunga" panose="020B0502040204020203" pitchFamily="34" charset="0"/>
                          <a:cs typeface="Tunga" panose="020B0502040204020203" pitchFamily="34" charset="0"/>
                        </a:rPr>
                        <a:t>Email:</a:t>
                      </a:r>
                    </a:p>
                  </a:txBody>
                  <a:tcPr marL="0" marR="0" marT="0" marB="0" anchor="ctr">
                    <a:lnL w="12700" cap="flat" cmpd="sng" algn="ctr">
                      <a:noFill/>
                      <a:prstDash val="solid"/>
                      <a:round/>
                      <a:headEnd type="none" w="med" len="med"/>
                      <a:tailEnd type="none" w="med" len="med"/>
                    </a:lnL>
                    <a:lnR>
                      <a:noFill/>
                    </a:lnR>
                    <a:lnT>
                      <a:noFill/>
                    </a:lnT>
                    <a:lnB>
                      <a:noFill/>
                    </a:lnB>
                    <a:lnTlToBr w="12700" cmpd="sng">
                      <a:noFill/>
                      <a:prstDash val="solid"/>
                    </a:lnTlToBr>
                    <a:lnBlToTr w="12700" cmpd="sng">
                      <a:noFill/>
                      <a:prstDash val="solid"/>
                    </a:lnBlToTr>
                  </a:tcPr>
                </a:tc>
                <a:tc>
                  <a:txBody>
                    <a:bodyPr/>
                    <a:lstStyle/>
                    <a:p>
                      <a:pPr algn="l" fontAlgn="b"/>
                      <a:r>
                        <a:rPr lang="nl-NL" sz="1200" b="0" i="0" u="none" strike="noStrike" dirty="0">
                          <a:solidFill>
                            <a:srgbClr val="000000"/>
                          </a:solidFill>
                          <a:effectLst/>
                          <a:latin typeface="Tunga" panose="020B0502040204020203" pitchFamily="34" charset="0"/>
                          <a:cs typeface="Tunga" panose="020B0502040204020203" pitchFamily="34" charset="0"/>
                        </a:rPr>
                        <a:t> </a:t>
                      </a:r>
                    </a:p>
                  </a:txBody>
                  <a:tcPr marL="0" marR="0" marT="0" marB="0" anchor="ctr">
                    <a:lnL>
                      <a:noFill/>
                    </a:lnL>
                    <a:lnR w="12700" cap="flat" cmpd="sng" algn="ctr">
                      <a:noFill/>
                      <a:prstDash val="solid"/>
                      <a:round/>
                      <a:headEnd type="none" w="med" len="med"/>
                      <a:tailEnd type="none" w="med" len="med"/>
                    </a:lnR>
                    <a:lnT>
                      <a:noFill/>
                    </a:lnT>
                    <a:lnB>
                      <a:noFill/>
                    </a:lnB>
                    <a:lnTlToBr w="12700" cmpd="sng">
                      <a:noFill/>
                      <a:prstDash val="solid"/>
                    </a:lnTlToBr>
                    <a:lnBlToTr w="12700" cmpd="sng">
                      <a:noFill/>
                      <a:prstDash val="solid"/>
                    </a:lnBlToTr>
                  </a:tcPr>
                </a:tc>
                <a:extLst>
                  <a:ext uri="{0D108BD9-81ED-4DB2-BD59-A6C34878D82A}">
                    <a16:rowId xmlns:a16="http://schemas.microsoft.com/office/drawing/2014/main" val="1017858872"/>
                  </a:ext>
                </a:extLst>
              </a:tr>
              <a:tr h="161925">
                <a:tc>
                  <a:txBody>
                    <a:bodyPr/>
                    <a:lstStyle/>
                    <a:p>
                      <a:pPr algn="l" fontAlgn="b"/>
                      <a:r>
                        <a:rPr lang="nl-NL" sz="1200" b="0" i="0" u="none" strike="noStrike" dirty="0">
                          <a:solidFill>
                            <a:srgbClr val="000000"/>
                          </a:solidFill>
                          <a:effectLst/>
                          <a:latin typeface="Tunga" panose="020B0502040204020203" pitchFamily="34" charset="0"/>
                          <a:cs typeface="Tunga" panose="020B0502040204020203" pitchFamily="34" charset="0"/>
                        </a:rPr>
                        <a:t>Phone:</a:t>
                      </a:r>
                    </a:p>
                  </a:txBody>
                  <a:tcPr marL="0" marR="0" marT="0" marB="0" anchor="ctr">
                    <a:lnL w="12700" cap="flat" cmpd="sng" algn="ctr">
                      <a:noFill/>
                      <a:prstDash val="solid"/>
                      <a:round/>
                      <a:headEnd type="none" w="med" len="med"/>
                      <a:tailEnd type="none" w="med" len="med"/>
                    </a:lnL>
                    <a:lnR>
                      <a:noFill/>
                    </a:lnR>
                    <a:lnT>
                      <a:noFill/>
                    </a:lnT>
                    <a:lnB>
                      <a:noFill/>
                    </a:lnB>
                    <a:lnTlToBr w="12700" cmpd="sng">
                      <a:noFill/>
                      <a:prstDash val="solid"/>
                    </a:lnTlToBr>
                    <a:lnBlToTr w="12700" cmpd="sng">
                      <a:noFill/>
                      <a:prstDash val="solid"/>
                    </a:lnBlToTr>
                  </a:tcPr>
                </a:tc>
                <a:tc gridSpan="2">
                  <a:txBody>
                    <a:bodyPr/>
                    <a:lstStyle/>
                    <a:p>
                      <a:pPr algn="l" fontAlgn="b"/>
                      <a:endParaRPr lang="nl-NL" sz="1200" b="0" i="0" u="none" strike="noStrike" dirty="0">
                        <a:solidFill>
                          <a:srgbClr val="000000"/>
                        </a:solidFill>
                        <a:effectLst/>
                        <a:latin typeface="Tunga" panose="020B0502040204020203" pitchFamily="34" charset="0"/>
                        <a:cs typeface="Tunga" panose="020B0502040204020203" pitchFamily="34" charset="0"/>
                      </a:endParaRPr>
                    </a:p>
                  </a:txBody>
                  <a:tcPr marL="0" marR="0" marT="0" marB="0" anchor="ctr">
                    <a:lnL>
                      <a:noFill/>
                    </a:lnL>
                    <a:lnR w="12700" cap="flat" cmpd="sng" algn="ctr">
                      <a:noFill/>
                      <a:prstDash val="solid"/>
                      <a:round/>
                      <a:headEnd type="none" w="med" len="med"/>
                      <a:tailEnd type="none" w="med" len="med"/>
                    </a:lnR>
                    <a:lnT>
                      <a:noFill/>
                    </a:lnT>
                    <a:lnB>
                      <a:noFill/>
                    </a:lnB>
                    <a:lnTlToBr w="12700" cmpd="sng">
                      <a:noFill/>
                      <a:prstDash val="solid"/>
                    </a:lnTlToBr>
                    <a:lnBlToTr w="12700" cmpd="sng">
                      <a:noFill/>
                      <a:prstDash val="solid"/>
                    </a:lnBlToTr>
                  </a:tcPr>
                </a:tc>
                <a:tc hMerge="1">
                  <a:txBody>
                    <a:bodyPr/>
                    <a:lstStyle/>
                    <a:p>
                      <a:pPr algn="l" fontAlgn="b"/>
                      <a:endParaRPr lang="nl-NL" sz="1200" b="0" i="0" u="none" strike="noStrike" dirty="0">
                        <a:solidFill>
                          <a:srgbClr val="000000"/>
                        </a:solidFill>
                        <a:effectLst/>
                        <a:latin typeface="Tunga" panose="020B0502040204020203" pitchFamily="34" charset="0"/>
                        <a:cs typeface="Tunga" panose="020B0502040204020203" pitchFamily="34" charset="0"/>
                      </a:endParaRPr>
                    </a:p>
                  </a:txBody>
                  <a:tcPr marL="0" marR="0" marT="0" marB="0" anchor="b">
                    <a:lnL>
                      <a:noFill/>
                    </a:lnL>
                    <a:lnR w="12700" cap="flat" cmpd="sng" algn="ctr">
                      <a:solidFill>
                        <a:srgbClr val="000000"/>
                      </a:solidFill>
                      <a:prstDash val="solid"/>
                      <a:round/>
                      <a:headEnd type="none" w="med" len="med"/>
                      <a:tailEnd type="none" w="med" len="med"/>
                    </a:lnR>
                    <a:lnT>
                      <a:noFill/>
                    </a:lnT>
                    <a:lnB>
                      <a:noFill/>
                    </a:lnB>
                  </a:tcPr>
                </a:tc>
                <a:tc>
                  <a:txBody>
                    <a:bodyPr/>
                    <a:lstStyle/>
                    <a:p>
                      <a:pPr algn="l" fontAlgn="b"/>
                      <a:r>
                        <a:rPr lang="nl-NL" sz="1200" b="0" i="0" u="none" strike="noStrike" dirty="0">
                          <a:solidFill>
                            <a:srgbClr val="000000"/>
                          </a:solidFill>
                          <a:effectLst/>
                          <a:latin typeface="Tunga" panose="020B0502040204020203" pitchFamily="34" charset="0"/>
                          <a:cs typeface="Tunga" panose="020B0502040204020203" pitchFamily="34" charset="0"/>
                        </a:rPr>
                        <a:t>Website:</a:t>
                      </a:r>
                    </a:p>
                  </a:txBody>
                  <a:tcPr marL="0" marR="0" marT="0" marB="0" anchor="ctr">
                    <a:lnL w="12700" cap="flat" cmpd="sng" algn="ctr">
                      <a:noFill/>
                      <a:prstDash val="solid"/>
                      <a:round/>
                      <a:headEnd type="none" w="med" len="med"/>
                      <a:tailEnd type="none" w="med" len="med"/>
                    </a:lnL>
                    <a:lnR>
                      <a:noFill/>
                    </a:lnR>
                    <a:lnT>
                      <a:noFill/>
                    </a:lnT>
                    <a:lnB>
                      <a:noFill/>
                    </a:lnB>
                    <a:lnTlToBr w="12700" cmpd="sng">
                      <a:noFill/>
                      <a:prstDash val="solid"/>
                    </a:lnTlToBr>
                    <a:lnBlToTr w="12700" cmpd="sng">
                      <a:noFill/>
                      <a:prstDash val="solid"/>
                    </a:lnBlToTr>
                  </a:tcPr>
                </a:tc>
                <a:tc>
                  <a:txBody>
                    <a:bodyPr/>
                    <a:lstStyle/>
                    <a:p>
                      <a:pPr algn="l" fontAlgn="b"/>
                      <a:endParaRPr lang="nl-NL" sz="1200" b="0" i="0" u="sng" strike="noStrike" dirty="0">
                        <a:solidFill>
                          <a:srgbClr val="0000FF"/>
                        </a:solidFill>
                        <a:effectLst/>
                        <a:latin typeface="Tunga" panose="020B0502040204020203" pitchFamily="34" charset="0"/>
                        <a:cs typeface="Tunga" panose="020B0502040204020203" pitchFamily="34" charset="0"/>
                      </a:endParaRPr>
                    </a:p>
                  </a:txBody>
                  <a:tcPr marL="0" marR="0" marT="0" marB="0" anchor="ctr">
                    <a:lnL>
                      <a:noFill/>
                    </a:lnL>
                    <a:lnR w="12700" cap="flat" cmpd="sng" algn="ctr">
                      <a:noFill/>
                      <a:prstDash val="solid"/>
                      <a:round/>
                      <a:headEnd type="none" w="med" len="med"/>
                      <a:tailEnd type="none" w="med" len="med"/>
                    </a:lnR>
                    <a:lnT>
                      <a:noFill/>
                    </a:lnT>
                    <a:lnB>
                      <a:noFill/>
                    </a:lnB>
                    <a:lnTlToBr w="12700" cmpd="sng">
                      <a:noFill/>
                      <a:prstDash val="solid"/>
                    </a:lnTlToBr>
                    <a:lnBlToTr w="12700" cmpd="sng">
                      <a:noFill/>
                      <a:prstDash val="solid"/>
                    </a:lnBlToTr>
                  </a:tcPr>
                </a:tc>
                <a:extLst>
                  <a:ext uri="{0D108BD9-81ED-4DB2-BD59-A6C34878D82A}">
                    <a16:rowId xmlns:a16="http://schemas.microsoft.com/office/drawing/2014/main" val="720421241"/>
                  </a:ext>
                </a:extLst>
              </a:tr>
              <a:tr h="161925">
                <a:tc>
                  <a:txBody>
                    <a:bodyPr/>
                    <a:lstStyle/>
                    <a:p>
                      <a:pPr algn="l" fontAlgn="b"/>
                      <a:r>
                        <a:rPr lang="nl-NL" sz="1200" b="0" i="0" u="none" strike="noStrike" dirty="0">
                          <a:solidFill>
                            <a:srgbClr val="000000"/>
                          </a:solidFill>
                          <a:effectLst/>
                          <a:latin typeface="Tunga" panose="020B0502040204020203" pitchFamily="34" charset="0"/>
                          <a:cs typeface="Tunga" panose="020B0502040204020203" pitchFamily="34" charset="0"/>
                        </a:rPr>
                        <a:t>Mobile:</a:t>
                      </a:r>
                    </a:p>
                  </a:txBody>
                  <a:tcPr marL="0" marR="0" marT="0" marB="0" anchor="ctr">
                    <a:lnL w="12700" cap="flat" cmpd="sng" algn="ctr">
                      <a:noFill/>
                      <a:prstDash val="solid"/>
                      <a:round/>
                      <a:headEnd type="none" w="med" len="med"/>
                      <a:tailEnd type="none" w="med" len="med"/>
                    </a:lnL>
                    <a:lnR>
                      <a:noFill/>
                    </a:lnR>
                    <a:lnT>
                      <a:noFill/>
                    </a:lnT>
                    <a:lnB>
                      <a:noFill/>
                    </a:lnB>
                    <a:lnTlToBr w="12700" cmpd="sng">
                      <a:noFill/>
                      <a:prstDash val="solid"/>
                    </a:lnTlToBr>
                    <a:lnBlToTr w="12700" cmpd="sng">
                      <a:noFill/>
                      <a:prstDash val="solid"/>
                    </a:lnBlToTr>
                  </a:tcPr>
                </a:tc>
                <a:tc gridSpan="2">
                  <a:txBody>
                    <a:bodyPr/>
                    <a:lstStyle/>
                    <a:p>
                      <a:pPr algn="l" fontAlgn="b"/>
                      <a:r>
                        <a:rPr lang="nl-NL" sz="1200" b="0" i="0" u="none" strike="noStrike" dirty="0">
                          <a:solidFill>
                            <a:srgbClr val="000000"/>
                          </a:solidFill>
                          <a:effectLst/>
                          <a:latin typeface="Tunga" panose="020B0502040204020203" pitchFamily="34" charset="0"/>
                          <a:cs typeface="Tunga" panose="020B0502040204020203" pitchFamily="34" charset="0"/>
                        </a:rPr>
                        <a:t> </a:t>
                      </a:r>
                    </a:p>
                  </a:txBody>
                  <a:tcPr marL="0" marR="0" marT="0" marB="0" anchor="ctr">
                    <a:lnL>
                      <a:noFill/>
                    </a:lnL>
                    <a:lnR w="12700" cap="flat" cmpd="sng" algn="ctr">
                      <a:noFill/>
                      <a:prstDash val="solid"/>
                      <a:round/>
                      <a:headEnd type="none" w="med" len="med"/>
                      <a:tailEnd type="none" w="med" len="med"/>
                    </a:lnR>
                    <a:lnT>
                      <a:noFill/>
                    </a:lnT>
                    <a:lnB>
                      <a:noFill/>
                    </a:lnB>
                    <a:lnTlToBr w="12700" cmpd="sng">
                      <a:noFill/>
                      <a:prstDash val="solid"/>
                    </a:lnTlToBr>
                    <a:lnBlToTr w="12700" cmpd="sng">
                      <a:noFill/>
                      <a:prstDash val="solid"/>
                    </a:lnBlToTr>
                  </a:tcPr>
                </a:tc>
                <a:tc hMerge="1">
                  <a:txBody>
                    <a:bodyPr/>
                    <a:lstStyle/>
                    <a:p>
                      <a:pPr algn="l" fontAlgn="b"/>
                      <a:endParaRPr lang="nl-NL" sz="1200" b="0" i="0" u="none" strike="noStrike" dirty="0">
                        <a:solidFill>
                          <a:srgbClr val="000000"/>
                        </a:solidFill>
                        <a:effectLst/>
                        <a:latin typeface="Tunga" panose="020B0502040204020203" pitchFamily="34" charset="0"/>
                        <a:cs typeface="Tunga" panose="020B0502040204020203" pitchFamily="34" charset="0"/>
                      </a:endParaRPr>
                    </a:p>
                  </a:txBody>
                  <a:tcPr marL="0" marR="0" marT="0" marB="0" anchor="b">
                    <a:lnL>
                      <a:noFill/>
                    </a:lnL>
                    <a:lnR w="12700" cap="flat" cmpd="sng" algn="ctr">
                      <a:solidFill>
                        <a:srgbClr val="000000"/>
                      </a:solidFill>
                      <a:prstDash val="solid"/>
                      <a:round/>
                      <a:headEnd type="none" w="med" len="med"/>
                      <a:tailEnd type="none" w="med" len="med"/>
                    </a:lnR>
                    <a:lnT>
                      <a:noFill/>
                    </a:lnT>
                    <a:lnB>
                      <a:noFill/>
                    </a:lnB>
                  </a:tcPr>
                </a:tc>
                <a:tc>
                  <a:txBody>
                    <a:bodyPr/>
                    <a:lstStyle/>
                    <a:p>
                      <a:pPr algn="l" fontAlgn="b"/>
                      <a:r>
                        <a:rPr lang="nl-NL" sz="1200" b="0" i="0" u="none" strike="noStrike" dirty="0">
                          <a:solidFill>
                            <a:srgbClr val="000000"/>
                          </a:solidFill>
                          <a:effectLst/>
                          <a:latin typeface="Tunga" panose="020B0502040204020203" pitchFamily="34" charset="0"/>
                          <a:cs typeface="Tunga" panose="020B0502040204020203" pitchFamily="34" charset="0"/>
                        </a:rPr>
                        <a:t> </a:t>
                      </a:r>
                    </a:p>
                  </a:txBody>
                  <a:tcPr marL="0" marR="0" marT="0" marB="0" anchor="ctr">
                    <a:lnL w="12700" cap="flat" cmpd="sng" algn="ctr">
                      <a:noFill/>
                      <a:prstDash val="solid"/>
                      <a:round/>
                      <a:headEnd type="none" w="med" len="med"/>
                      <a:tailEnd type="none" w="med" len="med"/>
                    </a:lnL>
                    <a:lnR>
                      <a:noFill/>
                    </a:lnR>
                    <a:lnT>
                      <a:noFill/>
                    </a:lnT>
                    <a:lnB>
                      <a:noFill/>
                    </a:lnB>
                    <a:lnTlToBr w="12700" cmpd="sng">
                      <a:noFill/>
                      <a:prstDash val="solid"/>
                    </a:lnTlToBr>
                    <a:lnBlToTr w="12700" cmpd="sng">
                      <a:noFill/>
                      <a:prstDash val="solid"/>
                    </a:lnBlToTr>
                  </a:tcPr>
                </a:tc>
                <a:tc>
                  <a:txBody>
                    <a:bodyPr/>
                    <a:lstStyle/>
                    <a:p>
                      <a:pPr algn="l" fontAlgn="b"/>
                      <a:r>
                        <a:rPr lang="nl-NL" sz="1200" b="0" i="0" u="none" strike="noStrike" dirty="0">
                          <a:solidFill>
                            <a:srgbClr val="000000"/>
                          </a:solidFill>
                          <a:effectLst/>
                          <a:latin typeface="Tunga" panose="020B0502040204020203" pitchFamily="34" charset="0"/>
                          <a:cs typeface="Tunga" panose="020B0502040204020203" pitchFamily="34" charset="0"/>
                        </a:rPr>
                        <a:t> </a:t>
                      </a:r>
                    </a:p>
                  </a:txBody>
                  <a:tcPr marL="0" marR="0" marT="0" marB="0" anchor="ctr">
                    <a:lnL>
                      <a:noFill/>
                    </a:lnL>
                    <a:lnR w="12700" cap="flat" cmpd="sng" algn="ctr">
                      <a:noFill/>
                      <a:prstDash val="solid"/>
                      <a:round/>
                      <a:headEnd type="none" w="med" len="med"/>
                      <a:tailEnd type="none" w="med" len="med"/>
                    </a:lnR>
                    <a:lnT>
                      <a:noFill/>
                    </a:lnT>
                    <a:lnB>
                      <a:noFill/>
                    </a:lnB>
                    <a:lnTlToBr w="12700" cmpd="sng">
                      <a:noFill/>
                      <a:prstDash val="solid"/>
                    </a:lnTlToBr>
                    <a:lnBlToTr w="12700" cmpd="sng">
                      <a:noFill/>
                      <a:prstDash val="solid"/>
                    </a:lnBlToTr>
                  </a:tcPr>
                </a:tc>
                <a:extLst>
                  <a:ext uri="{0D108BD9-81ED-4DB2-BD59-A6C34878D82A}">
                    <a16:rowId xmlns:a16="http://schemas.microsoft.com/office/drawing/2014/main" val="1160395031"/>
                  </a:ext>
                </a:extLst>
              </a:tr>
              <a:tr h="161925">
                <a:tc>
                  <a:txBody>
                    <a:bodyPr/>
                    <a:lstStyle/>
                    <a:p>
                      <a:pPr algn="l" fontAlgn="b"/>
                      <a:r>
                        <a:rPr lang="nl-NL" sz="1200" b="0" i="0" u="none" strike="noStrike" dirty="0">
                          <a:solidFill>
                            <a:srgbClr val="000000"/>
                          </a:solidFill>
                          <a:effectLst/>
                          <a:latin typeface="Tunga" panose="020B0502040204020203" pitchFamily="34" charset="0"/>
                          <a:cs typeface="Tunga" panose="020B0502040204020203" pitchFamily="34" charset="0"/>
                        </a:rPr>
                        <a:t>email:</a:t>
                      </a:r>
                    </a:p>
                  </a:txBody>
                  <a:tcPr marL="0" marR="0" marT="0" marB="0" anchor="ctr">
                    <a:lnL w="12700" cap="flat" cmpd="sng" algn="ctr">
                      <a:noFill/>
                      <a:prstDash val="solid"/>
                      <a:round/>
                      <a:headEnd type="none" w="med" len="med"/>
                      <a:tailEnd type="none" w="med" len="med"/>
                    </a:lnL>
                    <a:lnR>
                      <a:noFill/>
                    </a:lnR>
                    <a:lnT>
                      <a:noFill/>
                    </a:lnT>
                    <a:lnB>
                      <a:noFill/>
                    </a:lnB>
                    <a:lnTlToBr w="12700" cmpd="sng">
                      <a:noFill/>
                      <a:prstDash val="solid"/>
                    </a:lnTlToBr>
                    <a:lnBlToTr w="12700" cmpd="sng">
                      <a:noFill/>
                      <a:prstDash val="solid"/>
                    </a:lnBlToTr>
                  </a:tcPr>
                </a:tc>
                <a:tc gridSpan="2">
                  <a:txBody>
                    <a:bodyPr/>
                    <a:lstStyle/>
                    <a:p>
                      <a:pPr algn="l" fontAlgn="b"/>
                      <a:r>
                        <a:rPr lang="nl-NL" sz="1200" b="0" i="0" u="none" strike="noStrike" dirty="0">
                          <a:solidFill>
                            <a:srgbClr val="000000"/>
                          </a:solidFill>
                          <a:effectLst/>
                          <a:latin typeface="Tunga" panose="020B0502040204020203" pitchFamily="34" charset="0"/>
                          <a:cs typeface="Tunga" panose="020B0502040204020203" pitchFamily="34" charset="0"/>
                        </a:rPr>
                        <a:t> </a:t>
                      </a:r>
                    </a:p>
                  </a:txBody>
                  <a:tcPr marL="0" marR="0" marT="0" marB="0" anchor="ctr">
                    <a:lnL>
                      <a:noFill/>
                    </a:lnL>
                    <a:lnR w="12700" cap="flat" cmpd="sng" algn="ctr">
                      <a:noFill/>
                      <a:prstDash val="solid"/>
                      <a:round/>
                      <a:headEnd type="none" w="med" len="med"/>
                      <a:tailEnd type="none" w="med" len="med"/>
                    </a:lnR>
                    <a:lnT>
                      <a:noFill/>
                    </a:lnT>
                    <a:lnB>
                      <a:noFill/>
                    </a:lnB>
                    <a:lnTlToBr w="12700" cmpd="sng">
                      <a:noFill/>
                      <a:prstDash val="solid"/>
                    </a:lnTlToBr>
                    <a:lnBlToTr w="12700" cmpd="sng">
                      <a:noFill/>
                      <a:prstDash val="solid"/>
                    </a:lnBlToTr>
                  </a:tcPr>
                </a:tc>
                <a:tc hMerge="1">
                  <a:txBody>
                    <a:bodyPr/>
                    <a:lstStyle/>
                    <a:p>
                      <a:pPr algn="l" fontAlgn="b"/>
                      <a:endParaRPr lang="nl-NL" sz="1200" b="0" i="0" u="none" strike="noStrike" dirty="0">
                        <a:solidFill>
                          <a:srgbClr val="000000"/>
                        </a:solidFill>
                        <a:effectLst/>
                        <a:latin typeface="Tunga" panose="020B0502040204020203" pitchFamily="34" charset="0"/>
                        <a:cs typeface="Tunga" panose="020B0502040204020203" pitchFamily="34" charset="0"/>
                      </a:endParaRPr>
                    </a:p>
                  </a:txBody>
                  <a:tcPr marL="0" marR="0" marT="0" marB="0" anchor="b">
                    <a:lnL>
                      <a:noFill/>
                    </a:lnL>
                    <a:lnR w="12700" cap="flat" cmpd="sng" algn="ctr">
                      <a:solidFill>
                        <a:srgbClr val="000000"/>
                      </a:solidFill>
                      <a:prstDash val="solid"/>
                      <a:round/>
                      <a:headEnd type="none" w="med" len="med"/>
                      <a:tailEnd type="none" w="med" len="med"/>
                    </a:lnR>
                    <a:lnT>
                      <a:noFill/>
                    </a:lnT>
                    <a:lnB>
                      <a:noFill/>
                    </a:lnB>
                  </a:tcPr>
                </a:tc>
                <a:tc>
                  <a:txBody>
                    <a:bodyPr/>
                    <a:lstStyle/>
                    <a:p>
                      <a:pPr algn="l" fontAlgn="b"/>
                      <a:r>
                        <a:rPr lang="nl-NL" sz="1200" b="0" i="0" u="none" strike="noStrike" dirty="0">
                          <a:solidFill>
                            <a:srgbClr val="000000"/>
                          </a:solidFill>
                          <a:effectLst/>
                          <a:latin typeface="Tunga" panose="020B0502040204020203" pitchFamily="34" charset="0"/>
                          <a:cs typeface="Tunga" panose="020B0502040204020203" pitchFamily="34" charset="0"/>
                        </a:rPr>
                        <a:t> </a:t>
                      </a:r>
                    </a:p>
                  </a:txBody>
                  <a:tcPr marL="0" marR="0" marT="0" marB="0" anchor="ctr">
                    <a:lnL w="12700" cap="flat" cmpd="sng" algn="ctr">
                      <a:noFill/>
                      <a:prstDash val="solid"/>
                      <a:round/>
                      <a:headEnd type="none" w="med" len="med"/>
                      <a:tailEnd type="none" w="med" len="med"/>
                    </a:lnL>
                    <a:lnR>
                      <a:noFill/>
                    </a:lnR>
                    <a:lnT>
                      <a:noFill/>
                    </a:lnT>
                    <a:lnB>
                      <a:noFill/>
                    </a:lnB>
                    <a:lnTlToBr w="12700" cmpd="sng">
                      <a:noFill/>
                      <a:prstDash val="solid"/>
                    </a:lnTlToBr>
                    <a:lnBlToTr w="12700" cmpd="sng">
                      <a:noFill/>
                      <a:prstDash val="solid"/>
                    </a:lnBlToTr>
                  </a:tcPr>
                </a:tc>
                <a:tc>
                  <a:txBody>
                    <a:bodyPr/>
                    <a:lstStyle/>
                    <a:p>
                      <a:pPr algn="l" fontAlgn="b"/>
                      <a:r>
                        <a:rPr lang="nl-NL" sz="1200" b="0" i="0" u="none" strike="noStrike" dirty="0">
                          <a:solidFill>
                            <a:srgbClr val="000000"/>
                          </a:solidFill>
                          <a:effectLst/>
                          <a:latin typeface="Tunga" panose="020B0502040204020203" pitchFamily="34" charset="0"/>
                          <a:cs typeface="Tunga" panose="020B0502040204020203" pitchFamily="34" charset="0"/>
                        </a:rPr>
                        <a:t> </a:t>
                      </a:r>
                    </a:p>
                  </a:txBody>
                  <a:tcPr marL="0" marR="0" marT="0" marB="0" anchor="ctr">
                    <a:lnL>
                      <a:noFill/>
                    </a:lnL>
                    <a:lnR w="12700" cap="flat" cmpd="sng" algn="ctr">
                      <a:noFill/>
                      <a:prstDash val="solid"/>
                      <a:round/>
                      <a:headEnd type="none" w="med" len="med"/>
                      <a:tailEnd type="none" w="med" len="med"/>
                    </a:lnR>
                    <a:lnT>
                      <a:noFill/>
                    </a:lnT>
                    <a:lnB>
                      <a:noFill/>
                    </a:lnB>
                    <a:lnTlToBr w="12700" cmpd="sng">
                      <a:noFill/>
                      <a:prstDash val="solid"/>
                    </a:lnTlToBr>
                    <a:lnBlToTr w="12700" cmpd="sng">
                      <a:noFill/>
                      <a:prstDash val="solid"/>
                    </a:lnBlToTr>
                  </a:tcPr>
                </a:tc>
                <a:extLst>
                  <a:ext uri="{0D108BD9-81ED-4DB2-BD59-A6C34878D82A}">
                    <a16:rowId xmlns:a16="http://schemas.microsoft.com/office/drawing/2014/main" val="1067967255"/>
                  </a:ext>
                </a:extLst>
              </a:tr>
              <a:tr h="161925">
                <a:tc>
                  <a:txBody>
                    <a:bodyPr/>
                    <a:lstStyle/>
                    <a:p>
                      <a:pPr algn="l" fontAlgn="b"/>
                      <a:r>
                        <a:rPr lang="nl-NL" sz="1200" b="0" i="0" u="none" strike="noStrike" dirty="0">
                          <a:solidFill>
                            <a:srgbClr val="000000"/>
                          </a:solidFill>
                          <a:effectLst/>
                          <a:latin typeface="Tunga" panose="020B0502040204020203" pitchFamily="34" charset="0"/>
                          <a:cs typeface="Tunga" panose="020B0502040204020203" pitchFamily="34" charset="0"/>
                        </a:rPr>
                        <a:t>Site</a:t>
                      </a:r>
                    </a:p>
                  </a:txBody>
                  <a:tcPr marL="0" marR="0" marT="0" marB="0" anchor="ctr">
                    <a:lnL w="12700" cap="flat" cmpd="sng" algn="ctr">
                      <a:noFill/>
                      <a:prstDash val="solid"/>
                      <a:round/>
                      <a:headEnd type="none" w="med" len="med"/>
                      <a:tailEnd type="none" w="med" len="med"/>
                    </a:lnL>
                    <a:lnR>
                      <a:noFill/>
                    </a:lnR>
                    <a:lnT>
                      <a:noFill/>
                    </a:lnT>
                    <a:lnB>
                      <a:noFill/>
                    </a:lnB>
                    <a:lnTlToBr w="12700" cmpd="sng">
                      <a:noFill/>
                      <a:prstDash val="solid"/>
                    </a:lnTlToBr>
                    <a:lnBlToTr w="12700" cmpd="sng">
                      <a:noFill/>
                      <a:prstDash val="solid"/>
                    </a:lnBlToTr>
                  </a:tcPr>
                </a:tc>
                <a:tc gridSpan="2">
                  <a:txBody>
                    <a:bodyPr/>
                    <a:lstStyle/>
                    <a:p>
                      <a:pPr algn="l" fontAlgn="b"/>
                      <a:r>
                        <a:rPr lang="nl-NL" sz="1200" b="0" i="0" u="none" strike="noStrike" dirty="0">
                          <a:solidFill>
                            <a:srgbClr val="000000"/>
                          </a:solidFill>
                          <a:effectLst/>
                          <a:latin typeface="Tunga" panose="020B0502040204020203" pitchFamily="34" charset="0"/>
                          <a:cs typeface="Tunga" panose="020B0502040204020203" pitchFamily="34" charset="0"/>
                        </a:rPr>
                        <a:t> </a:t>
                      </a:r>
                    </a:p>
                  </a:txBody>
                  <a:tcPr marL="0" marR="0" marT="0" marB="0" anchor="ctr">
                    <a:lnL>
                      <a:noFill/>
                    </a:lnL>
                    <a:lnR w="12700" cap="flat" cmpd="sng" algn="ctr">
                      <a:noFill/>
                      <a:prstDash val="solid"/>
                      <a:round/>
                      <a:headEnd type="none" w="med" len="med"/>
                      <a:tailEnd type="none" w="med" len="med"/>
                    </a:lnR>
                    <a:lnT>
                      <a:noFill/>
                    </a:lnT>
                    <a:lnB>
                      <a:noFill/>
                    </a:lnB>
                    <a:lnTlToBr w="12700" cmpd="sng">
                      <a:noFill/>
                      <a:prstDash val="solid"/>
                    </a:lnTlToBr>
                    <a:lnBlToTr w="12700" cmpd="sng">
                      <a:noFill/>
                      <a:prstDash val="solid"/>
                    </a:lnBlToTr>
                  </a:tcPr>
                </a:tc>
                <a:tc hMerge="1">
                  <a:txBody>
                    <a:bodyPr/>
                    <a:lstStyle/>
                    <a:p>
                      <a:pPr algn="l" fontAlgn="b"/>
                      <a:endParaRPr lang="nl-NL" sz="1200" b="0" i="0" u="none" strike="noStrike" dirty="0">
                        <a:solidFill>
                          <a:srgbClr val="000000"/>
                        </a:solidFill>
                        <a:effectLst/>
                        <a:latin typeface="Tunga" panose="020B0502040204020203" pitchFamily="34" charset="0"/>
                        <a:cs typeface="Tunga" panose="020B0502040204020203" pitchFamily="34" charset="0"/>
                      </a:endParaRPr>
                    </a:p>
                  </a:txBody>
                  <a:tcPr marL="0" marR="0" marT="0" marB="0" anchor="b">
                    <a:lnL>
                      <a:noFill/>
                    </a:lnL>
                    <a:lnR w="12700" cap="flat" cmpd="sng" algn="ctr">
                      <a:solidFill>
                        <a:srgbClr val="000000"/>
                      </a:solidFill>
                      <a:prstDash val="solid"/>
                      <a:round/>
                      <a:headEnd type="none" w="med" len="med"/>
                      <a:tailEnd type="none" w="med" len="med"/>
                    </a:lnR>
                    <a:lnT>
                      <a:noFill/>
                    </a:lnT>
                    <a:lnB>
                      <a:noFill/>
                    </a:lnB>
                  </a:tcPr>
                </a:tc>
                <a:tc>
                  <a:txBody>
                    <a:bodyPr/>
                    <a:lstStyle/>
                    <a:p>
                      <a:pPr algn="l" fontAlgn="b"/>
                      <a:r>
                        <a:rPr lang="nl-NL" sz="1200" b="0" i="0" u="none" strike="noStrike" dirty="0">
                          <a:solidFill>
                            <a:srgbClr val="000000"/>
                          </a:solidFill>
                          <a:effectLst/>
                          <a:latin typeface="Tunga" panose="020B0502040204020203" pitchFamily="34" charset="0"/>
                          <a:cs typeface="Tunga" panose="020B0502040204020203" pitchFamily="34" charset="0"/>
                        </a:rPr>
                        <a:t> </a:t>
                      </a:r>
                    </a:p>
                  </a:txBody>
                  <a:tcPr marL="0" marR="0" marT="0" marB="0" anchor="ctr">
                    <a:lnL w="12700" cap="flat" cmpd="sng" algn="ctr">
                      <a:noFill/>
                      <a:prstDash val="solid"/>
                      <a:round/>
                      <a:headEnd type="none" w="med" len="med"/>
                      <a:tailEnd type="none" w="med" len="med"/>
                    </a:lnL>
                    <a:lnR>
                      <a:noFill/>
                    </a:lnR>
                    <a:lnT>
                      <a:noFill/>
                    </a:lnT>
                    <a:lnB>
                      <a:noFill/>
                    </a:lnB>
                    <a:lnTlToBr w="12700" cmpd="sng">
                      <a:noFill/>
                      <a:prstDash val="solid"/>
                    </a:lnTlToBr>
                    <a:lnBlToTr w="12700" cmpd="sng">
                      <a:noFill/>
                      <a:prstDash val="solid"/>
                    </a:lnBlToTr>
                  </a:tcPr>
                </a:tc>
                <a:tc>
                  <a:txBody>
                    <a:bodyPr/>
                    <a:lstStyle/>
                    <a:p>
                      <a:pPr algn="l" fontAlgn="b"/>
                      <a:r>
                        <a:rPr lang="nl-NL" sz="1200" b="0" i="0" u="none" strike="noStrike" dirty="0">
                          <a:solidFill>
                            <a:srgbClr val="000000"/>
                          </a:solidFill>
                          <a:effectLst/>
                          <a:latin typeface="Tunga" panose="020B0502040204020203" pitchFamily="34" charset="0"/>
                          <a:cs typeface="Tunga" panose="020B0502040204020203" pitchFamily="34" charset="0"/>
                        </a:rPr>
                        <a:t> </a:t>
                      </a:r>
                    </a:p>
                  </a:txBody>
                  <a:tcPr marL="0" marR="0" marT="0" marB="0" anchor="ctr">
                    <a:lnL>
                      <a:noFill/>
                    </a:lnL>
                    <a:lnR w="12700" cap="flat" cmpd="sng" algn="ctr">
                      <a:noFill/>
                      <a:prstDash val="solid"/>
                      <a:round/>
                      <a:headEnd type="none" w="med" len="med"/>
                      <a:tailEnd type="none" w="med" len="med"/>
                    </a:lnR>
                    <a:lnT>
                      <a:noFill/>
                    </a:lnT>
                    <a:lnB>
                      <a:noFill/>
                    </a:lnB>
                    <a:lnTlToBr w="12700" cmpd="sng">
                      <a:noFill/>
                      <a:prstDash val="solid"/>
                    </a:lnTlToBr>
                    <a:lnBlToTr w="12700" cmpd="sng">
                      <a:noFill/>
                      <a:prstDash val="solid"/>
                    </a:lnBlToTr>
                  </a:tcPr>
                </a:tc>
                <a:extLst>
                  <a:ext uri="{0D108BD9-81ED-4DB2-BD59-A6C34878D82A}">
                    <a16:rowId xmlns:a16="http://schemas.microsoft.com/office/drawing/2014/main" val="201441783"/>
                  </a:ext>
                </a:extLst>
              </a:tr>
              <a:tr h="161925">
                <a:tc>
                  <a:txBody>
                    <a:bodyPr/>
                    <a:lstStyle/>
                    <a:p>
                      <a:pPr algn="l" fontAlgn="b"/>
                      <a:r>
                        <a:rPr lang="nl-NL" sz="1200" b="0" i="0" u="none" strike="noStrike" dirty="0">
                          <a:solidFill>
                            <a:srgbClr val="000000"/>
                          </a:solidFill>
                          <a:effectLst/>
                          <a:latin typeface="Tunga" panose="020B0502040204020203" pitchFamily="34" charset="0"/>
                          <a:cs typeface="Tunga" panose="020B0502040204020203" pitchFamily="34" charset="0"/>
                        </a:rPr>
                        <a:t> </a:t>
                      </a:r>
                    </a:p>
                  </a:txBody>
                  <a:tcPr marL="0" marR="0" marT="0" marB="0" anchor="ctr">
                    <a:lnL w="12700" cap="flat" cmpd="sng" algn="ctr">
                      <a:noFill/>
                      <a:prstDash val="solid"/>
                      <a:round/>
                      <a:headEnd type="none" w="med" len="med"/>
                      <a:tailEnd type="none" w="med" len="med"/>
                    </a:lnL>
                    <a:lnR>
                      <a:noFill/>
                    </a:lnR>
                    <a:lnT>
                      <a:noFill/>
                    </a:lnT>
                    <a:lnB>
                      <a:noFill/>
                    </a:lnB>
                    <a:lnTlToBr w="12700" cmpd="sng">
                      <a:noFill/>
                      <a:prstDash val="solid"/>
                    </a:lnTlToBr>
                    <a:lnBlToTr w="12700" cmpd="sng">
                      <a:noFill/>
                      <a:prstDash val="solid"/>
                    </a:lnBlToTr>
                  </a:tcPr>
                </a:tc>
                <a:tc gridSpan="2">
                  <a:txBody>
                    <a:bodyPr/>
                    <a:lstStyle/>
                    <a:p>
                      <a:pPr algn="l" fontAlgn="b"/>
                      <a:r>
                        <a:rPr lang="nl-NL" sz="1200" b="0" i="0" u="none" strike="noStrike" dirty="0">
                          <a:solidFill>
                            <a:srgbClr val="000000"/>
                          </a:solidFill>
                          <a:effectLst/>
                          <a:latin typeface="Tunga" panose="020B0502040204020203" pitchFamily="34" charset="0"/>
                          <a:cs typeface="Tunga" panose="020B0502040204020203" pitchFamily="34" charset="0"/>
                        </a:rPr>
                        <a:t> </a:t>
                      </a:r>
                    </a:p>
                  </a:txBody>
                  <a:tcPr marL="0" marR="0" marT="0" marB="0" anchor="ctr">
                    <a:lnL>
                      <a:noFill/>
                    </a:lnL>
                    <a:lnR w="12700" cap="flat" cmpd="sng" algn="ctr">
                      <a:noFill/>
                      <a:prstDash val="solid"/>
                      <a:round/>
                      <a:headEnd type="none" w="med" len="med"/>
                      <a:tailEnd type="none" w="med" len="med"/>
                    </a:lnR>
                    <a:lnT>
                      <a:noFill/>
                    </a:lnT>
                    <a:lnB>
                      <a:noFill/>
                    </a:lnB>
                    <a:lnTlToBr w="12700" cmpd="sng">
                      <a:noFill/>
                      <a:prstDash val="solid"/>
                    </a:lnTlToBr>
                    <a:lnBlToTr w="12700" cmpd="sng">
                      <a:noFill/>
                      <a:prstDash val="solid"/>
                    </a:lnBlToTr>
                  </a:tcPr>
                </a:tc>
                <a:tc hMerge="1">
                  <a:txBody>
                    <a:bodyPr/>
                    <a:lstStyle/>
                    <a:p>
                      <a:pPr algn="l" fontAlgn="b"/>
                      <a:endParaRPr lang="nl-NL" sz="1200" b="0" i="0" u="none" strike="noStrike" dirty="0">
                        <a:solidFill>
                          <a:srgbClr val="000000"/>
                        </a:solidFill>
                        <a:effectLst/>
                        <a:latin typeface="Tunga" panose="020B0502040204020203" pitchFamily="34" charset="0"/>
                        <a:cs typeface="Tunga" panose="020B0502040204020203" pitchFamily="34" charset="0"/>
                      </a:endParaRPr>
                    </a:p>
                  </a:txBody>
                  <a:tcPr marL="0" marR="0" marT="0" marB="0" anchor="b">
                    <a:lnL>
                      <a:noFill/>
                    </a:lnL>
                    <a:lnR w="12700" cap="flat" cmpd="sng" algn="ctr">
                      <a:solidFill>
                        <a:srgbClr val="000000"/>
                      </a:solidFill>
                      <a:prstDash val="solid"/>
                      <a:round/>
                      <a:headEnd type="none" w="med" len="med"/>
                      <a:tailEnd type="none" w="med" len="med"/>
                    </a:lnR>
                    <a:lnT>
                      <a:noFill/>
                    </a:lnT>
                    <a:lnB>
                      <a:noFill/>
                    </a:lnB>
                  </a:tcPr>
                </a:tc>
                <a:tc>
                  <a:txBody>
                    <a:bodyPr/>
                    <a:lstStyle/>
                    <a:p>
                      <a:pPr algn="l" fontAlgn="b"/>
                      <a:r>
                        <a:rPr lang="nl-NL" sz="1200" b="0" i="0" u="none" strike="noStrike" dirty="0">
                          <a:solidFill>
                            <a:srgbClr val="000000"/>
                          </a:solidFill>
                          <a:effectLst/>
                          <a:latin typeface="Tunga" panose="020B0502040204020203" pitchFamily="34" charset="0"/>
                          <a:cs typeface="Tunga" panose="020B0502040204020203" pitchFamily="34" charset="0"/>
                        </a:rPr>
                        <a:t> </a:t>
                      </a:r>
                    </a:p>
                  </a:txBody>
                  <a:tcPr marL="0" marR="0" marT="0" marB="0" anchor="ctr">
                    <a:lnL w="12700" cap="flat" cmpd="sng" algn="ctr">
                      <a:noFill/>
                      <a:prstDash val="solid"/>
                      <a:round/>
                      <a:headEnd type="none" w="med" len="med"/>
                      <a:tailEnd type="none" w="med" len="med"/>
                    </a:lnL>
                    <a:lnR>
                      <a:noFill/>
                    </a:lnR>
                    <a:lnT>
                      <a:noFill/>
                    </a:lnT>
                    <a:lnB>
                      <a:noFill/>
                    </a:lnB>
                    <a:lnTlToBr w="12700" cmpd="sng">
                      <a:noFill/>
                      <a:prstDash val="solid"/>
                    </a:lnTlToBr>
                    <a:lnBlToTr w="12700" cmpd="sng">
                      <a:noFill/>
                      <a:prstDash val="solid"/>
                    </a:lnBlToTr>
                  </a:tcPr>
                </a:tc>
                <a:tc>
                  <a:txBody>
                    <a:bodyPr/>
                    <a:lstStyle/>
                    <a:p>
                      <a:pPr algn="l" fontAlgn="b"/>
                      <a:r>
                        <a:rPr lang="nl-NL" sz="1200" b="0" i="0" u="none" strike="noStrike" dirty="0">
                          <a:solidFill>
                            <a:srgbClr val="000000"/>
                          </a:solidFill>
                          <a:effectLst/>
                          <a:latin typeface="Tunga" panose="020B0502040204020203" pitchFamily="34" charset="0"/>
                          <a:cs typeface="Tunga" panose="020B0502040204020203" pitchFamily="34" charset="0"/>
                        </a:rPr>
                        <a:t> </a:t>
                      </a:r>
                    </a:p>
                  </a:txBody>
                  <a:tcPr marL="0" marR="0" marT="0" marB="0" anchor="ctr">
                    <a:lnL>
                      <a:noFill/>
                    </a:lnL>
                    <a:lnR w="12700" cap="flat" cmpd="sng" algn="ctr">
                      <a:noFill/>
                      <a:prstDash val="solid"/>
                      <a:round/>
                      <a:headEnd type="none" w="med" len="med"/>
                      <a:tailEnd type="none" w="med" len="med"/>
                    </a:lnR>
                    <a:lnT>
                      <a:noFill/>
                    </a:lnT>
                    <a:lnB>
                      <a:noFill/>
                    </a:lnB>
                    <a:lnTlToBr w="12700" cmpd="sng">
                      <a:noFill/>
                      <a:prstDash val="solid"/>
                    </a:lnTlToBr>
                    <a:lnBlToTr w="12700" cmpd="sng">
                      <a:noFill/>
                      <a:prstDash val="solid"/>
                    </a:lnBlToTr>
                  </a:tcPr>
                </a:tc>
                <a:extLst>
                  <a:ext uri="{0D108BD9-81ED-4DB2-BD59-A6C34878D82A}">
                    <a16:rowId xmlns:a16="http://schemas.microsoft.com/office/drawing/2014/main" val="1511956523"/>
                  </a:ext>
                </a:extLst>
              </a:tr>
            </a:tbl>
          </a:graphicData>
        </a:graphic>
      </p:graphicFrame>
      <p:graphicFrame>
        <p:nvGraphicFramePr>
          <p:cNvPr id="4" name="Table 3"/>
          <p:cNvGraphicFramePr>
            <a:graphicFrameLocks noGrp="1"/>
          </p:cNvGraphicFramePr>
          <p:nvPr/>
        </p:nvGraphicFramePr>
        <p:xfrm>
          <a:off x="304801" y="4191000"/>
          <a:ext cx="4876800" cy="1805940"/>
        </p:xfrm>
        <a:graphic>
          <a:graphicData uri="http://schemas.openxmlformats.org/drawingml/2006/table">
            <a:tbl>
              <a:tblPr/>
              <a:tblGrid>
                <a:gridCol w="2695073">
                  <a:extLst>
                    <a:ext uri="{9D8B030D-6E8A-4147-A177-3AD203B41FA5}">
                      <a16:colId xmlns:a16="http://schemas.microsoft.com/office/drawing/2014/main" val="4169548472"/>
                    </a:ext>
                  </a:extLst>
                </a:gridCol>
                <a:gridCol w="2181727">
                  <a:extLst>
                    <a:ext uri="{9D8B030D-6E8A-4147-A177-3AD203B41FA5}">
                      <a16:colId xmlns:a16="http://schemas.microsoft.com/office/drawing/2014/main" val="288117695"/>
                    </a:ext>
                  </a:extLst>
                </a:gridCol>
              </a:tblGrid>
              <a:tr h="171450">
                <a:tc>
                  <a:txBody>
                    <a:bodyPr/>
                    <a:lstStyle/>
                    <a:p>
                      <a:pPr algn="l" fontAlgn="b"/>
                      <a:r>
                        <a:rPr lang="nl-NL" sz="1000" b="1" i="0" u="none" strike="noStrike" dirty="0">
                          <a:solidFill>
                            <a:srgbClr val="000000"/>
                          </a:solidFill>
                          <a:effectLst/>
                          <a:latin typeface="Tunga" panose="020B0502040204020203" pitchFamily="34" charset="0"/>
                          <a:cs typeface="Tunga" panose="020B0502040204020203" pitchFamily="34" charset="0"/>
                        </a:rPr>
                        <a:t>Toeslagen</a:t>
                      </a:r>
                    </a:p>
                  </a:txBody>
                  <a:tcPr marL="0" marR="0" marT="0" marB="0" anchor="b">
                    <a:lnL>
                      <a:noFill/>
                    </a:lnL>
                    <a:lnR>
                      <a:noFill/>
                    </a:lnR>
                    <a:lnT>
                      <a:noFill/>
                    </a:lnT>
                    <a:lnB w="12700" cap="flat" cmpd="sng" algn="ctr">
                      <a:noFill/>
                      <a:prstDash val="solid"/>
                      <a:round/>
                      <a:headEnd type="none" w="med" len="med"/>
                      <a:tailEnd type="none" w="med" len="med"/>
                    </a:lnB>
                    <a:solidFill>
                      <a:schemeClr val="bg1">
                        <a:lumMod val="95000"/>
                      </a:schemeClr>
                    </a:solidFill>
                  </a:tcPr>
                </a:tc>
                <a:tc>
                  <a:txBody>
                    <a:bodyPr/>
                    <a:lstStyle/>
                    <a:p>
                      <a:pPr algn="l" fontAlgn="b"/>
                      <a:r>
                        <a:rPr lang="nl-NL" sz="1000" b="0" i="0" u="none" strike="noStrike" dirty="0">
                          <a:solidFill>
                            <a:srgbClr val="000000"/>
                          </a:solidFill>
                          <a:effectLst/>
                          <a:latin typeface="Tunga" panose="020B0502040204020203" pitchFamily="34" charset="0"/>
                          <a:cs typeface="Tunga" panose="020B0502040204020203" pitchFamily="34" charset="0"/>
                        </a:rPr>
                        <a:t> </a:t>
                      </a:r>
                    </a:p>
                  </a:txBody>
                  <a:tcPr marL="0" marR="0" marT="0" marB="0" anchor="b">
                    <a:lnL>
                      <a:noFill/>
                    </a:lnL>
                    <a:lnR>
                      <a:noFill/>
                    </a:lnR>
                    <a:lnT>
                      <a:noFill/>
                    </a:lnT>
                    <a:lnB w="12700" cap="flat" cmpd="sng" algn="ctr">
                      <a:noFill/>
                      <a:prstDash val="solid"/>
                      <a:round/>
                      <a:headEnd type="none" w="med" len="med"/>
                      <a:tailEnd type="none" w="med" len="med"/>
                    </a:lnB>
                    <a:solidFill>
                      <a:schemeClr val="bg1">
                        <a:lumMod val="95000"/>
                      </a:schemeClr>
                    </a:solidFill>
                  </a:tcPr>
                </a:tc>
                <a:extLst>
                  <a:ext uri="{0D108BD9-81ED-4DB2-BD59-A6C34878D82A}">
                    <a16:rowId xmlns:a16="http://schemas.microsoft.com/office/drawing/2014/main" val="2122451547"/>
                  </a:ext>
                </a:extLst>
              </a:tr>
              <a:tr h="171450">
                <a:tc>
                  <a:txBody>
                    <a:bodyPr/>
                    <a:lstStyle/>
                    <a:p>
                      <a:pPr algn="l" fontAlgn="b"/>
                      <a:r>
                        <a:rPr lang="nl-NL" sz="1000" b="1" i="0" u="none" strike="noStrike" dirty="0">
                          <a:solidFill>
                            <a:srgbClr val="FFFFFF"/>
                          </a:solidFill>
                          <a:effectLst/>
                          <a:latin typeface="Tunga" panose="020B0502040204020203" pitchFamily="34" charset="0"/>
                          <a:cs typeface="Tunga" panose="020B0502040204020203" pitchFamily="34" charset="0"/>
                        </a:rPr>
                        <a:t> </a:t>
                      </a:r>
                    </a:p>
                  </a:txBody>
                  <a:tcPr marL="0" marR="0" marT="0" marB="0" anchor="b">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l" fontAlgn="b"/>
                      <a:r>
                        <a:rPr lang="nl-NL" sz="1000" b="1" i="0" u="none" strike="noStrike" dirty="0">
                          <a:solidFill>
                            <a:srgbClr val="FFFFFF"/>
                          </a:solidFill>
                          <a:effectLst/>
                          <a:latin typeface="Tunga" panose="020B0502040204020203" pitchFamily="34" charset="0"/>
                          <a:cs typeface="Tunga" panose="020B0502040204020203" pitchFamily="34" charset="0"/>
                        </a:rPr>
                        <a:t> </a:t>
                      </a:r>
                    </a:p>
                  </a:txBody>
                  <a:tcPr marL="0" marR="0" marT="0" marB="0" anchor="b">
                    <a:lnL w="12700" cap="flat" cmpd="sng" algn="ctr">
                      <a:noFill/>
                      <a:prstDash val="solid"/>
                      <a:round/>
                      <a:headEnd type="none" w="med" len="med"/>
                      <a:tailEnd type="none" w="med" len="med"/>
                    </a:lnL>
                    <a:lnR>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2215700658"/>
                  </a:ext>
                </a:extLst>
              </a:tr>
              <a:tr h="171450">
                <a:tc>
                  <a:txBody>
                    <a:bodyPr/>
                    <a:lstStyle/>
                    <a:p>
                      <a:pPr algn="l" fontAlgn="b"/>
                      <a:r>
                        <a:rPr lang="nl-NL" sz="1200" b="0" i="0" u="none" strike="noStrike" dirty="0">
                          <a:solidFill>
                            <a:srgbClr val="000000"/>
                          </a:solidFill>
                          <a:effectLst/>
                          <a:latin typeface="Tunga" panose="020B0502040204020203" pitchFamily="34" charset="0"/>
                          <a:cs typeface="Tunga" panose="020B0502040204020203" pitchFamily="34" charset="0"/>
                        </a:rPr>
                        <a:t> </a:t>
                      </a:r>
                    </a:p>
                  </a:txBody>
                  <a:tcPr marL="0" marR="0" marT="0" marB="0" anchor="b">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a:noFill/>
                    </a:lnB>
                    <a:lnTlToBr w="12700" cmpd="sng">
                      <a:noFill/>
                      <a:prstDash val="solid"/>
                    </a:lnTlToBr>
                    <a:lnBlToTr w="12700" cmpd="sng">
                      <a:noFill/>
                      <a:prstDash val="solid"/>
                    </a:lnBlToTr>
                  </a:tcPr>
                </a:tc>
                <a:tc>
                  <a:txBody>
                    <a:bodyPr/>
                    <a:lstStyle/>
                    <a:p>
                      <a:pPr algn="l" fontAlgn="b"/>
                      <a:r>
                        <a:rPr lang="nl-NL" sz="1200" b="0" i="0" u="none" strike="noStrike" dirty="0">
                          <a:solidFill>
                            <a:srgbClr val="000000"/>
                          </a:solidFill>
                          <a:effectLst/>
                          <a:latin typeface="Tunga" panose="020B0502040204020203" pitchFamily="34" charset="0"/>
                          <a:cs typeface="Tunga" panose="020B0502040204020203" pitchFamily="34" charset="0"/>
                        </a:rPr>
                        <a:t> </a:t>
                      </a:r>
                    </a:p>
                  </a:txBody>
                  <a:tcPr marL="0" marR="0" marT="0" marB="0" anchor="b">
                    <a:lnL w="12700" cap="flat" cmpd="sng" algn="ctr">
                      <a:noFill/>
                      <a:prstDash val="solid"/>
                      <a:round/>
                      <a:headEnd type="none" w="med" len="med"/>
                      <a:tailEnd type="none" w="med" len="med"/>
                    </a:lnL>
                    <a:lnR>
                      <a:noFill/>
                    </a:lnR>
                    <a:lnT w="12700" cap="flat" cmpd="sng" algn="ctr">
                      <a:noFill/>
                      <a:prstDash val="solid"/>
                      <a:round/>
                      <a:headEnd type="none" w="med" len="med"/>
                      <a:tailEnd type="none" w="med" len="med"/>
                    </a:lnT>
                    <a:lnB>
                      <a:noFill/>
                    </a:lnB>
                    <a:lnTlToBr w="12700" cmpd="sng">
                      <a:noFill/>
                      <a:prstDash val="solid"/>
                    </a:lnTlToBr>
                    <a:lnBlToTr w="12700" cmpd="sng">
                      <a:noFill/>
                      <a:prstDash val="solid"/>
                    </a:lnBlToTr>
                  </a:tcPr>
                </a:tc>
                <a:extLst>
                  <a:ext uri="{0D108BD9-81ED-4DB2-BD59-A6C34878D82A}">
                    <a16:rowId xmlns:a16="http://schemas.microsoft.com/office/drawing/2014/main" val="2880372265"/>
                  </a:ext>
                </a:extLst>
              </a:tr>
              <a:tr h="171450">
                <a:tc>
                  <a:txBody>
                    <a:bodyPr/>
                    <a:lstStyle/>
                    <a:p>
                      <a:pPr algn="l" fontAlgn="b"/>
                      <a:r>
                        <a:rPr lang="nl-NL" sz="1200" b="0" i="0" u="none" strike="noStrike" dirty="0">
                          <a:solidFill>
                            <a:srgbClr val="000000"/>
                          </a:solidFill>
                          <a:effectLst/>
                          <a:latin typeface="Tunga" panose="020B0502040204020203" pitchFamily="34" charset="0"/>
                          <a:cs typeface="Tunga" panose="020B0502040204020203" pitchFamily="34" charset="0"/>
                        </a:rPr>
                        <a:t>Vrije uren 20FT</a:t>
                      </a:r>
                    </a:p>
                  </a:txBody>
                  <a:tcPr marL="0" marR="0" marT="0" marB="0" anchor="b">
                    <a:lnL w="12700" cap="flat" cmpd="sng" algn="ctr">
                      <a:noFill/>
                      <a:prstDash val="solid"/>
                      <a:round/>
                      <a:headEnd type="none" w="med" len="med"/>
                      <a:tailEnd type="none" w="med" len="med"/>
                    </a:lnL>
                    <a:lnR w="12700" cap="flat" cmpd="sng" algn="ctr">
                      <a:noFill/>
                      <a:prstDash val="solid"/>
                      <a:round/>
                      <a:headEnd type="none" w="med" len="med"/>
                      <a:tailEnd type="none" w="med" len="med"/>
                    </a:lnR>
                    <a:lnT>
                      <a:noFill/>
                    </a:lnT>
                    <a:lnB>
                      <a:noFill/>
                    </a:lnB>
                    <a:lnTlToBr w="12700" cmpd="sng">
                      <a:noFill/>
                      <a:prstDash val="solid"/>
                    </a:lnTlToBr>
                    <a:lnBlToTr w="12700" cmpd="sng">
                      <a:noFill/>
                      <a:prstDash val="solid"/>
                    </a:lnBlToTr>
                  </a:tcPr>
                </a:tc>
                <a:tc>
                  <a:txBody>
                    <a:bodyPr/>
                    <a:lstStyle/>
                    <a:p>
                      <a:pPr algn="r" fontAlgn="b"/>
                      <a:r>
                        <a:rPr lang="nl-NL" sz="1200" b="0" i="0" u="none" strike="noStrike" dirty="0">
                          <a:solidFill>
                            <a:srgbClr val="000000"/>
                          </a:solidFill>
                          <a:effectLst/>
                          <a:latin typeface="Tunga" panose="020B0502040204020203" pitchFamily="34" charset="0"/>
                          <a:cs typeface="Tunga" panose="020B0502040204020203" pitchFamily="34" charset="0"/>
                        </a:rPr>
                        <a:t>2,00</a:t>
                      </a:r>
                    </a:p>
                  </a:txBody>
                  <a:tcPr marL="0" marR="0" marT="0" marB="0" anchor="b">
                    <a:lnL w="12700" cap="flat" cmpd="sng" algn="ctr">
                      <a:noFill/>
                      <a:prstDash val="solid"/>
                      <a:round/>
                      <a:headEnd type="none" w="med" len="med"/>
                      <a:tailEnd type="none" w="med" len="med"/>
                    </a:lnL>
                    <a:lnR>
                      <a:noFill/>
                    </a:lnR>
                    <a:lnT>
                      <a:noFill/>
                    </a:lnT>
                    <a:lnB>
                      <a:noFill/>
                    </a:lnB>
                    <a:lnTlToBr w="12700" cmpd="sng">
                      <a:noFill/>
                      <a:prstDash val="solid"/>
                    </a:lnTlToBr>
                    <a:lnBlToTr w="12700" cmpd="sng">
                      <a:noFill/>
                      <a:prstDash val="solid"/>
                    </a:lnBlToTr>
                  </a:tcPr>
                </a:tc>
                <a:extLst>
                  <a:ext uri="{0D108BD9-81ED-4DB2-BD59-A6C34878D82A}">
                    <a16:rowId xmlns:a16="http://schemas.microsoft.com/office/drawing/2014/main" val="1812097671"/>
                  </a:ext>
                </a:extLst>
              </a:tr>
              <a:tr h="171450">
                <a:tc>
                  <a:txBody>
                    <a:bodyPr/>
                    <a:lstStyle/>
                    <a:p>
                      <a:pPr algn="l" fontAlgn="b"/>
                      <a:r>
                        <a:rPr lang="nl-NL" sz="1200" b="0" i="0" u="none" strike="noStrike" dirty="0">
                          <a:solidFill>
                            <a:srgbClr val="000000"/>
                          </a:solidFill>
                          <a:effectLst/>
                          <a:latin typeface="Tunga" panose="020B0502040204020203" pitchFamily="34" charset="0"/>
                          <a:cs typeface="Tunga" panose="020B0502040204020203" pitchFamily="34" charset="0"/>
                        </a:rPr>
                        <a:t>Vrije uren 40FT</a:t>
                      </a:r>
                    </a:p>
                  </a:txBody>
                  <a:tcPr marL="0" marR="0" marT="0" marB="0" anchor="b">
                    <a:lnL w="12700" cap="flat" cmpd="sng" algn="ctr">
                      <a:noFill/>
                      <a:prstDash val="solid"/>
                      <a:round/>
                      <a:headEnd type="none" w="med" len="med"/>
                      <a:tailEnd type="none" w="med" len="med"/>
                    </a:lnL>
                    <a:lnR w="12700" cap="flat" cmpd="sng" algn="ctr">
                      <a:noFill/>
                      <a:prstDash val="solid"/>
                      <a:round/>
                      <a:headEnd type="none" w="med" len="med"/>
                      <a:tailEnd type="none" w="med" len="med"/>
                    </a:lnR>
                    <a:lnT>
                      <a:noFill/>
                    </a:lnT>
                    <a:lnB>
                      <a:noFill/>
                    </a:lnB>
                    <a:lnTlToBr w="12700" cmpd="sng">
                      <a:noFill/>
                      <a:prstDash val="solid"/>
                    </a:lnTlToBr>
                    <a:lnBlToTr w="12700" cmpd="sng">
                      <a:noFill/>
                      <a:prstDash val="solid"/>
                    </a:lnBlToTr>
                  </a:tcPr>
                </a:tc>
                <a:tc>
                  <a:txBody>
                    <a:bodyPr/>
                    <a:lstStyle/>
                    <a:p>
                      <a:pPr algn="r" fontAlgn="b"/>
                      <a:r>
                        <a:rPr lang="nl-NL" sz="1200" b="0" i="0" u="none" strike="noStrike" dirty="0">
                          <a:solidFill>
                            <a:srgbClr val="000000"/>
                          </a:solidFill>
                          <a:effectLst/>
                          <a:latin typeface="Tunga" panose="020B0502040204020203" pitchFamily="34" charset="0"/>
                          <a:cs typeface="Tunga" panose="020B0502040204020203" pitchFamily="34" charset="0"/>
                        </a:rPr>
                        <a:t>3,00</a:t>
                      </a:r>
                    </a:p>
                  </a:txBody>
                  <a:tcPr marL="0" marR="0" marT="0" marB="0" anchor="b">
                    <a:lnL w="12700" cap="flat" cmpd="sng" algn="ctr">
                      <a:noFill/>
                      <a:prstDash val="solid"/>
                      <a:round/>
                      <a:headEnd type="none" w="med" len="med"/>
                      <a:tailEnd type="none" w="med" len="med"/>
                    </a:lnL>
                    <a:lnR>
                      <a:noFill/>
                    </a:lnR>
                    <a:lnT>
                      <a:noFill/>
                    </a:lnT>
                    <a:lnB>
                      <a:noFill/>
                    </a:lnB>
                    <a:lnTlToBr w="12700" cmpd="sng">
                      <a:noFill/>
                      <a:prstDash val="solid"/>
                    </a:lnTlToBr>
                    <a:lnBlToTr w="12700" cmpd="sng">
                      <a:noFill/>
                      <a:prstDash val="solid"/>
                    </a:lnBlToTr>
                  </a:tcPr>
                </a:tc>
                <a:extLst>
                  <a:ext uri="{0D108BD9-81ED-4DB2-BD59-A6C34878D82A}">
                    <a16:rowId xmlns:a16="http://schemas.microsoft.com/office/drawing/2014/main" val="3910584326"/>
                  </a:ext>
                </a:extLst>
              </a:tr>
              <a:tr h="171450">
                <a:tc>
                  <a:txBody>
                    <a:bodyPr/>
                    <a:lstStyle/>
                    <a:p>
                      <a:pPr algn="l" fontAlgn="b"/>
                      <a:r>
                        <a:rPr lang="nl-NL" sz="1200" b="0" i="0" u="none" strike="noStrike" dirty="0">
                          <a:solidFill>
                            <a:srgbClr val="000000"/>
                          </a:solidFill>
                          <a:effectLst/>
                          <a:latin typeface="Tunga" panose="020B0502040204020203" pitchFamily="34" charset="0"/>
                          <a:cs typeface="Tunga" panose="020B0502040204020203" pitchFamily="34" charset="0"/>
                        </a:rPr>
                        <a:t>Toeslag extra uren</a:t>
                      </a:r>
                    </a:p>
                  </a:txBody>
                  <a:tcPr marL="0" marR="0" marT="0" marB="0" anchor="b">
                    <a:lnL w="12700" cap="flat" cmpd="sng" algn="ctr">
                      <a:noFill/>
                      <a:prstDash val="solid"/>
                      <a:round/>
                      <a:headEnd type="none" w="med" len="med"/>
                      <a:tailEnd type="none" w="med" len="med"/>
                    </a:lnL>
                    <a:lnR w="12700" cap="flat" cmpd="sng" algn="ctr">
                      <a:noFill/>
                      <a:prstDash val="solid"/>
                      <a:round/>
                      <a:headEnd type="none" w="med" len="med"/>
                      <a:tailEnd type="none" w="med" len="med"/>
                    </a:lnR>
                    <a:lnT>
                      <a:noFill/>
                    </a:lnT>
                    <a:lnB>
                      <a:noFill/>
                    </a:lnB>
                    <a:lnTlToBr w="12700" cmpd="sng">
                      <a:noFill/>
                      <a:prstDash val="solid"/>
                    </a:lnTlToBr>
                    <a:lnBlToTr w="12700" cmpd="sng">
                      <a:noFill/>
                      <a:prstDash val="solid"/>
                    </a:lnBlToTr>
                  </a:tcPr>
                </a:tc>
                <a:tc>
                  <a:txBody>
                    <a:bodyPr/>
                    <a:lstStyle/>
                    <a:p>
                      <a:pPr algn="r" fontAlgn="b"/>
                      <a:r>
                        <a:rPr lang="nl-NL" sz="1200" b="0" i="0" u="none" strike="noStrike" dirty="0">
                          <a:solidFill>
                            <a:srgbClr val="000000"/>
                          </a:solidFill>
                          <a:effectLst/>
                          <a:latin typeface="Tunga" panose="020B0502040204020203" pitchFamily="34" charset="0"/>
                          <a:cs typeface="Tunga" panose="020B0502040204020203" pitchFamily="34" charset="0"/>
                        </a:rPr>
                        <a:t>€ 50,00</a:t>
                      </a:r>
                    </a:p>
                  </a:txBody>
                  <a:tcPr marL="0" marR="0" marT="0" marB="0" anchor="b">
                    <a:lnL w="12700" cap="flat" cmpd="sng" algn="ctr">
                      <a:noFill/>
                      <a:prstDash val="solid"/>
                      <a:round/>
                      <a:headEnd type="none" w="med" len="med"/>
                      <a:tailEnd type="none" w="med" len="med"/>
                    </a:lnL>
                    <a:lnR>
                      <a:noFill/>
                    </a:lnR>
                    <a:lnT>
                      <a:noFill/>
                    </a:lnT>
                    <a:lnB>
                      <a:noFill/>
                    </a:lnB>
                    <a:lnTlToBr w="12700" cmpd="sng">
                      <a:noFill/>
                      <a:prstDash val="solid"/>
                    </a:lnTlToBr>
                    <a:lnBlToTr w="12700" cmpd="sng">
                      <a:noFill/>
                      <a:prstDash val="solid"/>
                    </a:lnBlToTr>
                  </a:tcPr>
                </a:tc>
                <a:extLst>
                  <a:ext uri="{0D108BD9-81ED-4DB2-BD59-A6C34878D82A}">
                    <a16:rowId xmlns:a16="http://schemas.microsoft.com/office/drawing/2014/main" val="2059051444"/>
                  </a:ext>
                </a:extLst>
              </a:tr>
              <a:tr h="171450">
                <a:tc>
                  <a:txBody>
                    <a:bodyPr/>
                    <a:lstStyle/>
                    <a:p>
                      <a:pPr algn="l" fontAlgn="b"/>
                      <a:r>
                        <a:rPr lang="nl-NL" sz="1200" b="0" i="0" u="none" strike="noStrike" dirty="0">
                          <a:solidFill>
                            <a:srgbClr val="000000"/>
                          </a:solidFill>
                          <a:effectLst/>
                          <a:latin typeface="Tunga" panose="020B0502040204020203" pitchFamily="34" charset="0"/>
                          <a:cs typeface="Tunga" panose="020B0502040204020203" pitchFamily="34" charset="0"/>
                        </a:rPr>
                        <a:t>Laagwatertoeslag</a:t>
                      </a:r>
                    </a:p>
                  </a:txBody>
                  <a:tcPr marL="0" marR="0" marT="0" marB="0" anchor="b">
                    <a:lnL w="12700" cap="flat" cmpd="sng" algn="ctr">
                      <a:noFill/>
                      <a:prstDash val="solid"/>
                      <a:round/>
                      <a:headEnd type="none" w="med" len="med"/>
                      <a:tailEnd type="none" w="med" len="med"/>
                    </a:lnL>
                    <a:lnR w="12700" cap="flat" cmpd="sng" algn="ctr">
                      <a:noFill/>
                      <a:prstDash val="solid"/>
                      <a:round/>
                      <a:headEnd type="none" w="med" len="med"/>
                      <a:tailEnd type="none" w="med" len="med"/>
                    </a:lnR>
                    <a:lnT>
                      <a:noFill/>
                    </a:lnT>
                    <a:lnB>
                      <a:noFill/>
                    </a:lnB>
                    <a:lnTlToBr w="12700" cmpd="sng">
                      <a:noFill/>
                      <a:prstDash val="solid"/>
                    </a:lnTlToBr>
                    <a:lnBlToTr w="12700" cmpd="sng">
                      <a:noFill/>
                      <a:prstDash val="solid"/>
                    </a:lnBlToTr>
                  </a:tcPr>
                </a:tc>
                <a:tc>
                  <a:txBody>
                    <a:bodyPr/>
                    <a:lstStyle/>
                    <a:p>
                      <a:pPr algn="l" fontAlgn="b"/>
                      <a:endParaRPr lang="nl-NL" sz="1200" b="0" i="0" u="none" strike="noStrike" dirty="0">
                        <a:solidFill>
                          <a:srgbClr val="000000"/>
                        </a:solidFill>
                        <a:effectLst/>
                        <a:latin typeface="Tunga" panose="020B0502040204020203" pitchFamily="34" charset="0"/>
                        <a:cs typeface="Tunga" panose="020B0502040204020203" pitchFamily="34" charset="0"/>
                      </a:endParaRPr>
                    </a:p>
                  </a:txBody>
                  <a:tcPr marL="0" marR="0" marT="0" marB="0" anchor="b">
                    <a:lnL w="12700" cap="flat" cmpd="sng" algn="ctr">
                      <a:noFill/>
                      <a:prstDash val="solid"/>
                      <a:round/>
                      <a:headEnd type="none" w="med" len="med"/>
                      <a:tailEnd type="none" w="med" len="med"/>
                    </a:lnL>
                    <a:lnR>
                      <a:noFill/>
                    </a:lnR>
                    <a:lnT>
                      <a:noFill/>
                    </a:lnT>
                    <a:lnB>
                      <a:noFill/>
                    </a:lnB>
                    <a:lnTlToBr w="12700" cmpd="sng">
                      <a:noFill/>
                      <a:prstDash val="solid"/>
                    </a:lnTlToBr>
                    <a:lnBlToTr w="12700" cmpd="sng">
                      <a:noFill/>
                      <a:prstDash val="solid"/>
                    </a:lnBlToTr>
                  </a:tcPr>
                </a:tc>
                <a:extLst>
                  <a:ext uri="{0D108BD9-81ED-4DB2-BD59-A6C34878D82A}">
                    <a16:rowId xmlns:a16="http://schemas.microsoft.com/office/drawing/2014/main" val="4191087734"/>
                  </a:ext>
                </a:extLst>
              </a:tr>
              <a:tr h="171450">
                <a:tc>
                  <a:txBody>
                    <a:bodyPr/>
                    <a:lstStyle/>
                    <a:p>
                      <a:pPr algn="l" fontAlgn="b"/>
                      <a:r>
                        <a:rPr lang="nl-NL" sz="1200" b="0" i="0" u="none" strike="noStrike" dirty="0">
                          <a:solidFill>
                            <a:srgbClr val="000000"/>
                          </a:solidFill>
                          <a:effectLst/>
                          <a:latin typeface="Tunga" panose="020B0502040204020203" pitchFamily="34" charset="0"/>
                          <a:cs typeface="Tunga" panose="020B0502040204020203" pitchFamily="34" charset="0"/>
                        </a:rPr>
                        <a:t>Dieseltoeslag type</a:t>
                      </a:r>
                    </a:p>
                  </a:txBody>
                  <a:tcPr marL="0" marR="0" marT="0" marB="0" anchor="b">
                    <a:lnL w="12700" cap="flat" cmpd="sng" algn="ctr">
                      <a:noFill/>
                      <a:prstDash val="solid"/>
                      <a:round/>
                      <a:headEnd type="none" w="med" len="med"/>
                      <a:tailEnd type="none" w="med" len="med"/>
                    </a:lnL>
                    <a:lnR w="12700" cap="flat" cmpd="sng" algn="ctr">
                      <a:noFill/>
                      <a:prstDash val="solid"/>
                      <a:round/>
                      <a:headEnd type="none" w="med" len="med"/>
                      <a:tailEnd type="none" w="med" len="med"/>
                    </a:lnR>
                    <a:lnT>
                      <a:noFill/>
                    </a:lnT>
                    <a:lnB>
                      <a:noFill/>
                    </a:lnB>
                    <a:lnTlToBr w="12700" cmpd="sng">
                      <a:noFill/>
                      <a:prstDash val="solid"/>
                    </a:lnTlToBr>
                    <a:lnBlToTr w="12700" cmpd="sng">
                      <a:noFill/>
                      <a:prstDash val="solid"/>
                    </a:lnBlToTr>
                  </a:tcPr>
                </a:tc>
                <a:tc>
                  <a:txBody>
                    <a:bodyPr/>
                    <a:lstStyle/>
                    <a:p>
                      <a:pPr algn="r" fontAlgn="b"/>
                      <a:r>
                        <a:rPr lang="nl-NL" sz="1200" b="0" i="0" u="none" strike="noStrike" dirty="0">
                          <a:solidFill>
                            <a:srgbClr val="000000"/>
                          </a:solidFill>
                          <a:effectLst/>
                          <a:latin typeface="Tunga" panose="020B0502040204020203" pitchFamily="34" charset="0"/>
                          <a:cs typeface="Tunga" panose="020B0502040204020203" pitchFamily="34" charset="0"/>
                        </a:rPr>
                        <a:t>3%</a:t>
                      </a:r>
                    </a:p>
                  </a:txBody>
                  <a:tcPr marL="0" marR="0" marT="0" marB="0" anchor="b">
                    <a:lnL w="12700" cap="flat" cmpd="sng" algn="ctr">
                      <a:noFill/>
                      <a:prstDash val="solid"/>
                      <a:round/>
                      <a:headEnd type="none" w="med" len="med"/>
                      <a:tailEnd type="none" w="med" len="med"/>
                    </a:lnL>
                    <a:lnR>
                      <a:noFill/>
                    </a:lnR>
                    <a:lnT>
                      <a:noFill/>
                    </a:lnT>
                    <a:lnB>
                      <a:noFill/>
                    </a:lnB>
                    <a:lnTlToBr w="12700" cmpd="sng">
                      <a:noFill/>
                      <a:prstDash val="solid"/>
                    </a:lnTlToBr>
                    <a:lnBlToTr w="12700" cmpd="sng">
                      <a:noFill/>
                      <a:prstDash val="solid"/>
                    </a:lnBlToTr>
                  </a:tcPr>
                </a:tc>
                <a:extLst>
                  <a:ext uri="{0D108BD9-81ED-4DB2-BD59-A6C34878D82A}">
                    <a16:rowId xmlns:a16="http://schemas.microsoft.com/office/drawing/2014/main" val="2081020178"/>
                  </a:ext>
                </a:extLst>
              </a:tr>
              <a:tr h="160020">
                <a:tc>
                  <a:txBody>
                    <a:bodyPr/>
                    <a:lstStyle/>
                    <a:p>
                      <a:pPr algn="l" fontAlgn="b"/>
                      <a:r>
                        <a:rPr lang="nl-NL" sz="1200" b="0" i="0" u="none" strike="noStrike" dirty="0">
                          <a:solidFill>
                            <a:srgbClr val="000000"/>
                          </a:solidFill>
                          <a:effectLst/>
                          <a:latin typeface="Tunga" panose="020B0502040204020203" pitchFamily="34" charset="0"/>
                          <a:cs typeface="Tunga" panose="020B0502040204020203" pitchFamily="34" charset="0"/>
                        </a:rPr>
                        <a:t>Diesel toeslag per 20 FT ST</a:t>
                      </a:r>
                    </a:p>
                  </a:txBody>
                  <a:tcPr marL="0" marR="0" marT="0" marB="0" anchor="b">
                    <a:lnL w="12700" cap="flat" cmpd="sng" algn="ctr">
                      <a:noFill/>
                      <a:prstDash val="solid"/>
                      <a:round/>
                      <a:headEnd type="none" w="med" len="med"/>
                      <a:tailEnd type="none" w="med" len="med"/>
                    </a:lnL>
                    <a:lnR w="12700" cap="flat" cmpd="sng" algn="ctr">
                      <a:noFill/>
                      <a:prstDash val="solid"/>
                      <a:round/>
                      <a:headEnd type="none" w="med" len="med"/>
                      <a:tailEnd type="none" w="med" len="med"/>
                    </a:lnR>
                    <a:lnT>
                      <a:noFill/>
                    </a:lnT>
                    <a:lnB>
                      <a:noFill/>
                    </a:lnB>
                    <a:lnTlToBr w="12700" cmpd="sng">
                      <a:noFill/>
                      <a:prstDash val="solid"/>
                    </a:lnTlToBr>
                    <a:lnBlToTr w="12700" cmpd="sng">
                      <a:noFill/>
                      <a:prstDash val="solid"/>
                    </a:lnBlToTr>
                  </a:tcPr>
                </a:tc>
                <a:tc>
                  <a:txBody>
                    <a:bodyPr/>
                    <a:lstStyle/>
                    <a:p>
                      <a:pPr algn="r" fontAlgn="b"/>
                      <a:r>
                        <a:rPr lang="nl-NL" sz="1200" b="0" i="0" u="none" strike="noStrike" dirty="0">
                          <a:solidFill>
                            <a:srgbClr val="000000"/>
                          </a:solidFill>
                          <a:effectLst/>
                          <a:latin typeface="Tunga" panose="020B0502040204020203" pitchFamily="34" charset="0"/>
                          <a:cs typeface="Tunga" panose="020B0502040204020203" pitchFamily="34" charset="0"/>
                        </a:rPr>
                        <a:t>3,25</a:t>
                      </a:r>
                    </a:p>
                  </a:txBody>
                  <a:tcPr marL="0" marR="0" marT="0" marB="0" anchor="b">
                    <a:lnL w="12700" cap="flat" cmpd="sng" algn="ctr">
                      <a:noFill/>
                      <a:prstDash val="solid"/>
                      <a:round/>
                      <a:headEnd type="none" w="med" len="med"/>
                      <a:tailEnd type="none" w="med" len="med"/>
                    </a:lnL>
                    <a:lnR>
                      <a:noFill/>
                    </a:lnR>
                    <a:lnT>
                      <a:noFill/>
                    </a:lnT>
                    <a:lnB>
                      <a:noFill/>
                    </a:lnB>
                    <a:lnTlToBr w="12700" cmpd="sng">
                      <a:noFill/>
                      <a:prstDash val="solid"/>
                    </a:lnTlToBr>
                    <a:lnBlToTr w="12700" cmpd="sng">
                      <a:noFill/>
                      <a:prstDash val="solid"/>
                    </a:lnBlToTr>
                  </a:tcPr>
                </a:tc>
                <a:extLst>
                  <a:ext uri="{0D108BD9-81ED-4DB2-BD59-A6C34878D82A}">
                    <a16:rowId xmlns:a16="http://schemas.microsoft.com/office/drawing/2014/main" val="1751036400"/>
                  </a:ext>
                </a:extLst>
              </a:tr>
              <a:tr h="171450">
                <a:tc>
                  <a:txBody>
                    <a:bodyPr/>
                    <a:lstStyle/>
                    <a:p>
                      <a:pPr algn="l" fontAlgn="b"/>
                      <a:endParaRPr lang="nl-NL" sz="1200" b="0" i="0" u="none" strike="noStrike" dirty="0">
                        <a:solidFill>
                          <a:srgbClr val="000000"/>
                        </a:solidFill>
                        <a:effectLst/>
                        <a:latin typeface="Tunga" panose="020B0502040204020203" pitchFamily="34" charset="0"/>
                        <a:cs typeface="Tunga" panose="020B0502040204020203" pitchFamily="34" charset="0"/>
                      </a:endParaRPr>
                    </a:p>
                  </a:txBody>
                  <a:tcPr marL="0" marR="0" marT="0" marB="0" anchor="b">
                    <a:lnL w="12700" cap="flat" cmpd="sng" algn="ctr">
                      <a:noFill/>
                      <a:prstDash val="solid"/>
                      <a:round/>
                      <a:headEnd type="none" w="med" len="med"/>
                      <a:tailEnd type="none" w="med" len="med"/>
                    </a:lnL>
                    <a:lnR w="12700" cap="flat" cmpd="sng" algn="ctr">
                      <a:noFill/>
                      <a:prstDash val="solid"/>
                      <a:round/>
                      <a:headEnd type="none" w="med" len="med"/>
                      <a:tailEnd type="none" w="med" len="med"/>
                    </a:lnR>
                    <a:lnT>
                      <a:noFill/>
                    </a:lnT>
                    <a:lnB>
                      <a:noFill/>
                    </a:lnB>
                    <a:lnTlToBr w="12700" cmpd="sng">
                      <a:noFill/>
                      <a:prstDash val="solid"/>
                    </a:lnTlToBr>
                    <a:lnBlToTr w="12700" cmpd="sng">
                      <a:noFill/>
                      <a:prstDash val="solid"/>
                    </a:lnBlToTr>
                  </a:tcPr>
                </a:tc>
                <a:tc>
                  <a:txBody>
                    <a:bodyPr/>
                    <a:lstStyle/>
                    <a:p>
                      <a:pPr algn="r" fontAlgn="b"/>
                      <a:endParaRPr lang="nl-NL" sz="1200" b="0" i="0" u="none" strike="noStrike" dirty="0">
                        <a:solidFill>
                          <a:srgbClr val="000000"/>
                        </a:solidFill>
                        <a:effectLst/>
                        <a:latin typeface="Tunga" panose="020B0502040204020203" pitchFamily="34" charset="0"/>
                        <a:cs typeface="Tunga" panose="020B0502040204020203" pitchFamily="34" charset="0"/>
                      </a:endParaRPr>
                    </a:p>
                  </a:txBody>
                  <a:tcPr marL="0" marR="0" marT="0" marB="0" anchor="b">
                    <a:lnL w="12700" cap="flat" cmpd="sng" algn="ctr">
                      <a:noFill/>
                      <a:prstDash val="solid"/>
                      <a:round/>
                      <a:headEnd type="none" w="med" len="med"/>
                      <a:tailEnd type="none" w="med" len="med"/>
                    </a:lnL>
                    <a:lnR>
                      <a:noFill/>
                    </a:lnR>
                    <a:lnT>
                      <a:noFill/>
                    </a:lnT>
                    <a:lnB>
                      <a:noFill/>
                    </a:lnB>
                    <a:lnTlToBr w="12700" cmpd="sng">
                      <a:noFill/>
                      <a:prstDash val="solid"/>
                    </a:lnTlToBr>
                    <a:lnBlToTr w="12700" cmpd="sng">
                      <a:noFill/>
                      <a:prstDash val="solid"/>
                    </a:lnBlToTr>
                  </a:tcPr>
                </a:tc>
                <a:extLst>
                  <a:ext uri="{0D108BD9-81ED-4DB2-BD59-A6C34878D82A}">
                    <a16:rowId xmlns:a16="http://schemas.microsoft.com/office/drawing/2014/main" val="45015470"/>
                  </a:ext>
                </a:extLst>
              </a:tr>
            </a:tbl>
          </a:graphicData>
        </a:graphic>
      </p:graphicFrame>
      <p:sp>
        <p:nvSpPr>
          <p:cNvPr id="8" name="Rectangle 7"/>
          <p:cNvSpPr/>
          <p:nvPr/>
        </p:nvSpPr>
        <p:spPr>
          <a:xfrm>
            <a:off x="6934200" y="981761"/>
            <a:ext cx="4555441" cy="3895039"/>
          </a:xfrm>
          <a:prstGeom prst="rect">
            <a:avLst/>
          </a:prstGeom>
          <a:no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a:p>
        </p:txBody>
      </p:sp>
      <p:sp>
        <p:nvSpPr>
          <p:cNvPr id="6" name="Rectangle 5"/>
          <p:cNvSpPr/>
          <p:nvPr/>
        </p:nvSpPr>
        <p:spPr>
          <a:xfrm>
            <a:off x="6858000" y="685800"/>
            <a:ext cx="6096000" cy="276999"/>
          </a:xfrm>
          <a:prstGeom prst="rect">
            <a:avLst/>
          </a:prstGeom>
        </p:spPr>
        <p:txBody>
          <a:bodyPr>
            <a:spAutoFit/>
          </a:bodyPr>
          <a:lstStyle/>
          <a:p>
            <a:r>
              <a:rPr lang="nl-NL" sz="1200" b="1" dirty="0"/>
              <a:t>Set management</a:t>
            </a:r>
          </a:p>
        </p:txBody>
      </p:sp>
      <p:sp>
        <p:nvSpPr>
          <p:cNvPr id="33" name="Rectangle 32"/>
          <p:cNvSpPr/>
          <p:nvPr/>
        </p:nvSpPr>
        <p:spPr>
          <a:xfrm>
            <a:off x="6961909" y="1124481"/>
            <a:ext cx="1343890" cy="276999"/>
          </a:xfrm>
          <a:prstGeom prst="rect">
            <a:avLst/>
          </a:prstGeom>
        </p:spPr>
        <p:txBody>
          <a:bodyPr wrap="square">
            <a:spAutoFit/>
          </a:bodyPr>
          <a:lstStyle/>
          <a:p>
            <a:r>
              <a:rPr lang="nl-NL" sz="1200" dirty="0">
                <a:latin typeface="Tunga" panose="020B0502040204020203" pitchFamily="34" charset="0"/>
                <a:cs typeface="Tunga" panose="020B0502040204020203" pitchFamily="34" charset="0"/>
              </a:rPr>
              <a:t>Manage </a:t>
            </a:r>
            <a:r>
              <a:rPr lang="nl-NL" sz="1200" dirty="0" err="1">
                <a:latin typeface="Tunga" panose="020B0502040204020203" pitchFamily="34" charset="0"/>
                <a:cs typeface="Tunga" panose="020B0502040204020203" pitchFamily="34" charset="0"/>
              </a:rPr>
              <a:t>by</a:t>
            </a:r>
            <a:endParaRPr lang="nl-NL" sz="1200" dirty="0">
              <a:latin typeface="Tunga" panose="020B0502040204020203" pitchFamily="34" charset="0"/>
              <a:cs typeface="Tunga" panose="020B0502040204020203" pitchFamily="34" charset="0"/>
            </a:endParaRPr>
          </a:p>
        </p:txBody>
      </p:sp>
      <p:sp>
        <p:nvSpPr>
          <p:cNvPr id="34" name="Action Button: Custom 33">
            <a:hlinkClick r:id="rId7" action="ppaction://hlinksldjump" highlightClick="1"/>
          </p:cNvPr>
          <p:cNvSpPr/>
          <p:nvPr/>
        </p:nvSpPr>
        <p:spPr>
          <a:xfrm>
            <a:off x="8460510" y="1518235"/>
            <a:ext cx="1119909" cy="228600"/>
          </a:xfrm>
          <a:prstGeom prst="actionButtonBlank">
            <a:avLst/>
          </a:prstGeom>
          <a:solidFill>
            <a:schemeClr val="bg1">
              <a:lumMod val="50000"/>
            </a:schemeClr>
          </a:solidFill>
          <a:ln>
            <a:solidFill>
              <a:schemeClr val="bg1">
                <a:lumMod val="95000"/>
              </a:schemeClr>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l-NL" sz="1000" b="1" dirty="0" err="1">
                <a:latin typeface="Tunga" panose="020B0502040204020203" pitchFamily="34" charset="0"/>
                <a:cs typeface="Tunga" panose="020B0502040204020203" pitchFamily="34" charset="0"/>
              </a:rPr>
              <a:t>Confirm</a:t>
            </a:r>
            <a:endParaRPr lang="nl-NL" sz="1000" b="1" dirty="0">
              <a:latin typeface="Tunga" panose="020B0502040204020203" pitchFamily="34" charset="0"/>
              <a:cs typeface="Tunga" panose="020B0502040204020203" pitchFamily="34" charset="0"/>
            </a:endParaRPr>
          </a:p>
        </p:txBody>
      </p:sp>
      <p:sp>
        <p:nvSpPr>
          <p:cNvPr id="35" name="Action Button: Custom 34">
            <a:hlinkClick r:id="rId8" action="ppaction://hlinksldjump" highlightClick="1"/>
          </p:cNvPr>
          <p:cNvSpPr/>
          <p:nvPr/>
        </p:nvSpPr>
        <p:spPr>
          <a:xfrm>
            <a:off x="8460510" y="5114636"/>
            <a:ext cx="1119909" cy="228600"/>
          </a:xfrm>
          <a:prstGeom prst="actionButtonBlank">
            <a:avLst/>
          </a:prstGeom>
          <a:solidFill>
            <a:schemeClr val="bg1">
              <a:lumMod val="50000"/>
            </a:schemeClr>
          </a:solidFill>
          <a:ln>
            <a:solidFill>
              <a:schemeClr val="bg1">
                <a:lumMod val="95000"/>
              </a:schemeClr>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l-NL" sz="1000" b="1" dirty="0">
                <a:latin typeface="Tunga" panose="020B0502040204020203" pitchFamily="34" charset="0"/>
                <a:cs typeface="Tunga" panose="020B0502040204020203" pitchFamily="34" charset="0"/>
              </a:rPr>
              <a:t>New </a:t>
            </a:r>
            <a:r>
              <a:rPr lang="nl-NL" sz="1000" b="1" dirty="0" err="1">
                <a:latin typeface="Tunga" panose="020B0502040204020203" pitchFamily="34" charset="0"/>
                <a:cs typeface="Tunga" panose="020B0502040204020203" pitchFamily="34" charset="0"/>
              </a:rPr>
              <a:t>quotation</a:t>
            </a:r>
            <a:endParaRPr lang="nl-NL" sz="1000" b="1" dirty="0">
              <a:latin typeface="Tunga" panose="020B0502040204020203" pitchFamily="34" charset="0"/>
              <a:cs typeface="Tunga" panose="020B0502040204020203" pitchFamily="34" charset="0"/>
            </a:endParaRPr>
          </a:p>
        </p:txBody>
      </p:sp>
      <p:sp>
        <p:nvSpPr>
          <p:cNvPr id="36" name="Action Button: Custom 35">
            <a:hlinkClick r:id="rId9" action="ppaction://hlinksldjump" highlightClick="1"/>
          </p:cNvPr>
          <p:cNvSpPr/>
          <p:nvPr/>
        </p:nvSpPr>
        <p:spPr>
          <a:xfrm>
            <a:off x="6957290" y="5114636"/>
            <a:ext cx="1119909" cy="228600"/>
          </a:xfrm>
          <a:prstGeom prst="actionButtonBlank">
            <a:avLst/>
          </a:prstGeom>
          <a:solidFill>
            <a:schemeClr val="bg1">
              <a:lumMod val="50000"/>
            </a:schemeClr>
          </a:solidFill>
          <a:ln>
            <a:solidFill>
              <a:schemeClr val="bg1">
                <a:lumMod val="95000"/>
              </a:schemeClr>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l-NL" sz="1000" b="1" dirty="0">
                <a:latin typeface="Tunga" panose="020B0502040204020203" pitchFamily="34" charset="0"/>
                <a:cs typeface="Tunga" panose="020B0502040204020203" pitchFamily="34" charset="0"/>
              </a:rPr>
              <a:t>Set management</a:t>
            </a:r>
          </a:p>
        </p:txBody>
      </p:sp>
      <p:sp>
        <p:nvSpPr>
          <p:cNvPr id="37" name="Action Button: Custom 36">
            <a:hlinkClick r:id="rId10" action="ppaction://hlinksldjump" highlightClick="1"/>
          </p:cNvPr>
          <p:cNvSpPr/>
          <p:nvPr/>
        </p:nvSpPr>
        <p:spPr>
          <a:xfrm>
            <a:off x="9797870" y="5105400"/>
            <a:ext cx="1500593" cy="228600"/>
          </a:xfrm>
          <a:prstGeom prst="actionButtonBlank">
            <a:avLst/>
          </a:prstGeom>
          <a:solidFill>
            <a:schemeClr val="bg1">
              <a:lumMod val="50000"/>
            </a:schemeClr>
          </a:solidFill>
          <a:ln>
            <a:solidFill>
              <a:schemeClr val="bg1">
                <a:lumMod val="95000"/>
              </a:schemeClr>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l-NL" sz="1000" b="1" dirty="0">
                <a:latin typeface="Tunga" panose="020B0502040204020203" pitchFamily="34" charset="0"/>
                <a:cs typeface="Tunga" panose="020B0502040204020203" pitchFamily="34" charset="0"/>
              </a:rPr>
              <a:t>Upload new </a:t>
            </a:r>
            <a:r>
              <a:rPr lang="nl-NL" sz="1000" b="1" dirty="0" err="1">
                <a:latin typeface="Tunga" panose="020B0502040204020203" pitchFamily="34" charset="0"/>
                <a:cs typeface="Tunga" panose="020B0502040204020203" pitchFamily="34" charset="0"/>
              </a:rPr>
              <a:t>pricelist</a:t>
            </a:r>
            <a:endParaRPr lang="nl-NL" sz="1000" b="1" dirty="0">
              <a:latin typeface="Tunga" panose="020B0502040204020203" pitchFamily="34" charset="0"/>
              <a:cs typeface="Tunga" panose="020B0502040204020203" pitchFamily="34" charset="0"/>
            </a:endParaRPr>
          </a:p>
        </p:txBody>
      </p:sp>
      <p:sp>
        <p:nvSpPr>
          <p:cNvPr id="5" name="Slide Number Placeholder 4"/>
          <p:cNvSpPr>
            <a:spLocks noGrp="1"/>
          </p:cNvSpPr>
          <p:nvPr>
            <p:ph type="sldNum" sz="quarter" idx="12"/>
          </p:nvPr>
        </p:nvSpPr>
        <p:spPr/>
        <p:txBody>
          <a:bodyPr/>
          <a:lstStyle/>
          <a:p>
            <a:fld id="{B6F15528-21DE-4FAA-801E-634DDDAF4B2B}" type="slidenum">
              <a:rPr lang="en-US" smtClean="0"/>
              <a:pPr/>
              <a:t>71</a:t>
            </a:fld>
            <a:endParaRPr lang="en-US"/>
          </a:p>
        </p:txBody>
      </p:sp>
      <p:pic>
        <p:nvPicPr>
          <p:cNvPr id="17" name="Picture 24" descr="C:\Users\ardjan.cieremans\AppData\Local\Microsoft\Windows\Temporary Internet Files\Content.IE5\PGGIP8PT\98953919[1].jpg"/>
          <p:cNvPicPr>
            <a:picLocks noChangeAspect="1" noChangeArrowheads="1"/>
          </p:cNvPicPr>
          <p:nvPr/>
        </p:nvPicPr>
        <p:blipFill>
          <a:blip r:embed="rId11"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bwMode="auto">
          <a:xfrm>
            <a:off x="157107" y="53670"/>
            <a:ext cx="337305" cy="258835"/>
          </a:xfrm>
          <a:prstGeom prst="rect">
            <a:avLst/>
          </a:prstGeom>
          <a:noFill/>
          <a:extLst>
            <a:ext uri="{909E8E84-426E-40DD-AFC4-6F175D3DCCD1}">
              <a14:hiddenFill xmlns:a14="http://schemas.microsoft.com/office/drawing/2010/main">
                <a:solidFill>
                  <a:srgbClr val="FFFFFF"/>
                </a:solidFill>
              </a14:hiddenFill>
            </a:ext>
          </a:extLst>
        </p:spPr>
      </p:pic>
      <p:sp>
        <p:nvSpPr>
          <p:cNvPr id="18" name="Rectangle 17"/>
          <p:cNvSpPr/>
          <p:nvPr/>
        </p:nvSpPr>
        <p:spPr>
          <a:xfrm>
            <a:off x="113411" y="282147"/>
            <a:ext cx="457200" cy="124482"/>
          </a:xfrm>
          <a:prstGeom prst="rect">
            <a:avLst/>
          </a:prstGeom>
          <a:solidFill>
            <a:srgbClr val="EEECE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a:p>
        </p:txBody>
      </p:sp>
    </p:spTree>
    <p:controls>
      <mc:AlternateContent xmlns:mc="http://schemas.openxmlformats.org/markup-compatibility/2006">
        <mc:Choice xmlns:v="urn:schemas-microsoft-com:vml" Requires="v">
          <p:control spid="53476" name="ComboBox1" r:id="rId2" imgW="838080" imgH="228600"/>
        </mc:Choice>
        <mc:Fallback>
          <p:control name="ComboBox1" r:id="rId2" imgW="838080" imgH="228600">
            <p:pic>
              <p:nvPicPr>
                <p:cNvPr id="7" name="ComboBox1"/>
                <p:cNvPicPr>
                  <a:picLocks/>
                </p:cNvPicPr>
                <p:nvPr/>
              </p:nvPicPr>
              <p:blipFill>
                <a:blip r:embed="rId12"/>
                <a:stretch>
                  <a:fillRect/>
                </a:stretch>
              </p:blipFill>
              <p:spPr>
                <a:xfrm>
                  <a:off x="3581400" y="5410200"/>
                  <a:ext cx="838200" cy="228600"/>
                </a:xfrm>
                <a:prstGeom prst="rect">
                  <a:avLst/>
                </a:prstGeom>
              </p:spPr>
            </p:pic>
          </p:control>
        </mc:Fallback>
      </mc:AlternateContent>
      <mc:AlternateContent xmlns:mc="http://schemas.openxmlformats.org/markup-compatibility/2006">
        <mc:Choice xmlns:v="urn:schemas-microsoft-com:vml" Requires="v">
          <p:control spid="53477" name="ComboBox2" r:id="rId3" imgW="1600200" imgH="228600"/>
        </mc:Choice>
        <mc:Fallback>
          <p:control name="ComboBox2" r:id="rId3" imgW="1600200" imgH="228600">
            <p:pic>
              <p:nvPicPr>
                <p:cNvPr id="32" name="ComboBox2"/>
                <p:cNvPicPr>
                  <a:picLocks/>
                </p:cNvPicPr>
                <p:nvPr/>
              </p:nvPicPr>
              <p:blipFill>
                <a:blip r:embed="rId13"/>
                <a:stretch>
                  <a:fillRect/>
                </a:stretch>
              </p:blipFill>
              <p:spPr>
                <a:xfrm>
                  <a:off x="8305799" y="1148681"/>
                  <a:ext cx="1600201" cy="228600"/>
                </a:xfrm>
                <a:prstGeom prst="rect">
                  <a:avLst/>
                </a:prstGeom>
              </p:spPr>
            </p:pic>
          </p:control>
        </mc:Fallback>
      </mc:AlternateContent>
    </p:controls>
    <p:extLst>
      <p:ext uri="{BB962C8B-B14F-4D97-AF65-F5344CB8AC3E}">
        <p14:creationId xmlns:p14="http://schemas.microsoft.com/office/powerpoint/2010/main" val="3520416803"/>
      </p:ext>
    </p:extLst>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Title 1"/>
          <p:cNvSpPr>
            <a:spLocks noGrp="1"/>
          </p:cNvSpPr>
          <p:nvPr>
            <p:ph type="title"/>
          </p:nvPr>
        </p:nvSpPr>
        <p:spPr>
          <a:xfrm>
            <a:off x="8763000" y="6400800"/>
            <a:ext cx="1905000" cy="381000"/>
          </a:xfrm>
        </p:spPr>
        <p:txBody>
          <a:bodyPr>
            <a:normAutofit/>
          </a:bodyPr>
          <a:lstStyle/>
          <a:p>
            <a:r>
              <a:rPr lang="nl-NL" sz="800" dirty="0"/>
              <a:t>Administration Terminals – Details Moerdijk - </a:t>
            </a:r>
            <a:r>
              <a:rPr lang="nl-NL" sz="800" dirty="0" err="1"/>
              <a:t>setmanagement</a:t>
            </a:r>
            <a:endParaRPr lang="nl-NL" sz="800" dirty="0"/>
          </a:p>
        </p:txBody>
      </p:sp>
      <p:pic>
        <p:nvPicPr>
          <p:cNvPr id="55298" name="Picture 2" descr="http://www.delta-marineterminal.nl/uploads/dmt/images/home2.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28600" y="685800"/>
            <a:ext cx="3445562" cy="1524000"/>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p:cNvSpPr/>
          <p:nvPr/>
        </p:nvSpPr>
        <p:spPr>
          <a:xfrm>
            <a:off x="3701871" y="685800"/>
            <a:ext cx="6096000" cy="1292662"/>
          </a:xfrm>
          <a:prstGeom prst="rect">
            <a:avLst/>
          </a:prstGeom>
        </p:spPr>
        <p:txBody>
          <a:bodyPr>
            <a:spAutoFit/>
          </a:bodyPr>
          <a:lstStyle/>
          <a:p>
            <a:r>
              <a:rPr lang="nb-NO" sz="1200" dirty="0">
                <a:latin typeface="Tunga" panose="020B0502040204020203" pitchFamily="34" charset="0"/>
                <a:cs typeface="Tunga" panose="020B0502040204020203" pitchFamily="34" charset="0"/>
              </a:rPr>
              <a:t>Delta Marine Terminal B.V.</a:t>
            </a:r>
            <a:br>
              <a:rPr lang="nb-NO" sz="1200" dirty="0">
                <a:latin typeface="Tunga" panose="020B0502040204020203" pitchFamily="34" charset="0"/>
                <a:cs typeface="Tunga" panose="020B0502040204020203" pitchFamily="34" charset="0"/>
              </a:rPr>
            </a:br>
            <a:r>
              <a:rPr lang="nb-NO" sz="1200" dirty="0">
                <a:latin typeface="Tunga" panose="020B0502040204020203" pitchFamily="34" charset="0"/>
                <a:cs typeface="Tunga" panose="020B0502040204020203" pitchFamily="34" charset="0"/>
              </a:rPr>
              <a:t>Middenweg 49, 4782 PM Moerdijk (havennr. M317)</a:t>
            </a:r>
            <a:br>
              <a:rPr lang="nb-NO" sz="1200" dirty="0">
                <a:latin typeface="Tunga" panose="020B0502040204020203" pitchFamily="34" charset="0"/>
                <a:cs typeface="Tunga" panose="020B0502040204020203" pitchFamily="34" charset="0"/>
              </a:rPr>
            </a:br>
            <a:br>
              <a:rPr lang="nb-NO" sz="1200" dirty="0">
                <a:latin typeface="Tunga" panose="020B0502040204020203" pitchFamily="34" charset="0"/>
                <a:cs typeface="Tunga" panose="020B0502040204020203" pitchFamily="34" charset="0"/>
              </a:rPr>
            </a:br>
            <a:r>
              <a:rPr lang="nb-NO" sz="1200" dirty="0">
                <a:latin typeface="Tunga" panose="020B0502040204020203" pitchFamily="34" charset="0"/>
                <a:cs typeface="Tunga" panose="020B0502040204020203" pitchFamily="34" charset="0"/>
              </a:rPr>
              <a:t>Telefoon: +31168385385</a:t>
            </a:r>
            <a:br>
              <a:rPr lang="nb-NO" sz="1200" dirty="0">
                <a:latin typeface="Tunga" panose="020B0502040204020203" pitchFamily="34" charset="0"/>
                <a:cs typeface="Tunga" panose="020B0502040204020203" pitchFamily="34" charset="0"/>
              </a:rPr>
            </a:br>
            <a:r>
              <a:rPr lang="nb-NO" sz="1200" dirty="0">
                <a:latin typeface="Tunga" panose="020B0502040204020203" pitchFamily="34" charset="0"/>
                <a:cs typeface="Tunga" panose="020B0502040204020203" pitchFamily="34" charset="0"/>
              </a:rPr>
              <a:t>E-mail: </a:t>
            </a:r>
            <a:r>
              <a:rPr lang="nb-NO" sz="1200" dirty="0">
                <a:latin typeface="Tunga" panose="020B0502040204020203" pitchFamily="34" charset="0"/>
                <a:cs typeface="Tunga" panose="020B0502040204020203" pitchFamily="34" charset="0"/>
                <a:hlinkClick r:id="rId5"/>
              </a:rPr>
              <a:t>info@deltamarineterminal.nl</a:t>
            </a:r>
            <a:br>
              <a:rPr lang="nb-NO" dirty="0"/>
            </a:br>
            <a:endParaRPr lang="nl-NL" dirty="0"/>
          </a:p>
        </p:txBody>
      </p:sp>
      <p:graphicFrame>
        <p:nvGraphicFramePr>
          <p:cNvPr id="3" name="Table 2"/>
          <p:cNvGraphicFramePr>
            <a:graphicFrameLocks noGrp="1"/>
          </p:cNvGraphicFramePr>
          <p:nvPr/>
        </p:nvGraphicFramePr>
        <p:xfrm>
          <a:off x="304800" y="2488971"/>
          <a:ext cx="5791201" cy="1503909"/>
        </p:xfrm>
        <a:graphic>
          <a:graphicData uri="http://schemas.openxmlformats.org/drawingml/2006/table">
            <a:tbl>
              <a:tblPr/>
              <a:tblGrid>
                <a:gridCol w="637017">
                  <a:extLst>
                    <a:ext uri="{9D8B030D-6E8A-4147-A177-3AD203B41FA5}">
                      <a16:colId xmlns:a16="http://schemas.microsoft.com/office/drawing/2014/main" val="4154351567"/>
                    </a:ext>
                  </a:extLst>
                </a:gridCol>
                <a:gridCol w="2496521">
                  <a:extLst>
                    <a:ext uri="{9D8B030D-6E8A-4147-A177-3AD203B41FA5}">
                      <a16:colId xmlns:a16="http://schemas.microsoft.com/office/drawing/2014/main" val="3486396118"/>
                    </a:ext>
                  </a:extLst>
                </a:gridCol>
                <a:gridCol w="55819">
                  <a:extLst>
                    <a:ext uri="{9D8B030D-6E8A-4147-A177-3AD203B41FA5}">
                      <a16:colId xmlns:a16="http://schemas.microsoft.com/office/drawing/2014/main" val="2167261035"/>
                    </a:ext>
                  </a:extLst>
                </a:gridCol>
                <a:gridCol w="671444">
                  <a:extLst>
                    <a:ext uri="{9D8B030D-6E8A-4147-A177-3AD203B41FA5}">
                      <a16:colId xmlns:a16="http://schemas.microsoft.com/office/drawing/2014/main" val="3064636389"/>
                    </a:ext>
                  </a:extLst>
                </a:gridCol>
                <a:gridCol w="1930400">
                  <a:extLst>
                    <a:ext uri="{9D8B030D-6E8A-4147-A177-3AD203B41FA5}">
                      <a16:colId xmlns:a16="http://schemas.microsoft.com/office/drawing/2014/main" val="255638585"/>
                    </a:ext>
                  </a:extLst>
                </a:gridCol>
              </a:tblGrid>
              <a:tr h="161925">
                <a:tc gridSpan="2">
                  <a:txBody>
                    <a:bodyPr/>
                    <a:lstStyle/>
                    <a:p>
                      <a:pPr algn="l" fontAlgn="b"/>
                      <a:r>
                        <a:rPr lang="nl-NL" sz="1200" b="1" i="0" u="none" strike="noStrike" dirty="0">
                          <a:solidFill>
                            <a:srgbClr val="000000"/>
                          </a:solidFill>
                          <a:effectLst/>
                          <a:latin typeface="Tunga" panose="020B0502040204020203" pitchFamily="34" charset="0"/>
                          <a:cs typeface="Tunga" panose="020B0502040204020203" pitchFamily="34" charset="0"/>
                        </a:rPr>
                        <a:t>Contact details Commercial</a:t>
                      </a:r>
                    </a:p>
                  </a:txBody>
                  <a:tcPr marL="0" marR="0" marT="0" marB="0" anchor="ctr">
                    <a:lnL w="12700" cap="flat" cmpd="sng" algn="ctr">
                      <a:noFill/>
                      <a:prstDash val="solid"/>
                      <a:round/>
                      <a:headEnd type="none" w="med" len="med"/>
                      <a:tailEnd type="none" w="med" len="med"/>
                    </a:lnL>
                    <a:lnR>
                      <a:noFill/>
                    </a:lnR>
                    <a:lnT>
                      <a:noFill/>
                    </a:lnT>
                    <a:lnB>
                      <a:noFill/>
                    </a:lnB>
                    <a:lnTlToBr w="12700" cmpd="sng">
                      <a:noFill/>
                      <a:prstDash val="solid"/>
                    </a:lnTlToBr>
                    <a:lnBlToTr w="12700" cmpd="sng">
                      <a:noFill/>
                      <a:prstDash val="solid"/>
                    </a:lnBlToTr>
                  </a:tcPr>
                </a:tc>
                <a:tc hMerge="1">
                  <a:txBody>
                    <a:bodyPr/>
                    <a:lstStyle/>
                    <a:p>
                      <a:endParaRPr lang="nl-NL"/>
                    </a:p>
                  </a:txBody>
                  <a:tcPr/>
                </a:tc>
                <a:tc>
                  <a:txBody>
                    <a:bodyPr/>
                    <a:lstStyle/>
                    <a:p>
                      <a:pPr algn="l" fontAlgn="b"/>
                      <a:r>
                        <a:rPr lang="nl-NL" sz="1200" b="1" i="0" u="none" strike="noStrike" dirty="0">
                          <a:solidFill>
                            <a:srgbClr val="000000"/>
                          </a:solidFill>
                          <a:effectLst/>
                          <a:latin typeface="Tunga" panose="020B0502040204020203" pitchFamily="34" charset="0"/>
                          <a:cs typeface="Tunga" panose="020B0502040204020203" pitchFamily="34" charset="0"/>
                        </a:rPr>
                        <a:t> </a:t>
                      </a:r>
                    </a:p>
                  </a:txBody>
                  <a:tcPr marL="0" marR="0" marT="0" marB="0" anchor="ctr">
                    <a:lnL>
                      <a:noFill/>
                    </a:lnL>
                    <a:lnR w="12700" cap="flat" cmpd="sng" algn="ctr">
                      <a:noFill/>
                      <a:prstDash val="solid"/>
                      <a:round/>
                      <a:headEnd type="none" w="med" len="med"/>
                      <a:tailEnd type="none" w="med" len="med"/>
                    </a:lnR>
                    <a:lnT>
                      <a:noFill/>
                    </a:lnT>
                    <a:lnB>
                      <a:noFill/>
                    </a:lnB>
                    <a:lnTlToBr w="12700" cmpd="sng">
                      <a:noFill/>
                      <a:prstDash val="solid"/>
                    </a:lnTlToBr>
                    <a:lnBlToTr w="12700" cmpd="sng">
                      <a:noFill/>
                      <a:prstDash val="solid"/>
                    </a:lnBlToTr>
                  </a:tcPr>
                </a:tc>
                <a:tc gridSpan="2">
                  <a:txBody>
                    <a:bodyPr/>
                    <a:lstStyle/>
                    <a:p>
                      <a:pPr algn="l" fontAlgn="b"/>
                      <a:r>
                        <a:rPr lang="nl-NL" sz="1200" b="1" i="0" u="none" strike="noStrike" dirty="0">
                          <a:solidFill>
                            <a:srgbClr val="000000"/>
                          </a:solidFill>
                          <a:effectLst/>
                          <a:latin typeface="Tunga" panose="020B0502040204020203" pitchFamily="34" charset="0"/>
                          <a:cs typeface="Tunga" panose="020B0502040204020203" pitchFamily="34" charset="0"/>
                        </a:rPr>
                        <a:t>Contact details Planning</a:t>
                      </a:r>
                      <a:r>
                        <a:rPr lang="nl-NL" sz="1200" b="0" i="0" u="none" strike="noStrike" dirty="0">
                          <a:solidFill>
                            <a:srgbClr val="000000"/>
                          </a:solidFill>
                          <a:effectLst/>
                          <a:latin typeface="Tunga" panose="020B0502040204020203" pitchFamily="34" charset="0"/>
                          <a:cs typeface="Tunga" panose="020B0502040204020203" pitchFamily="34" charset="0"/>
                        </a:rPr>
                        <a:t> </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a:noFill/>
                    </a:lnT>
                    <a:lnB>
                      <a:noFill/>
                    </a:lnB>
                    <a:lnTlToBr w="12700" cmpd="sng">
                      <a:noFill/>
                      <a:prstDash val="solid"/>
                    </a:lnTlToBr>
                    <a:lnBlToTr w="12700" cmpd="sng">
                      <a:noFill/>
                      <a:prstDash val="solid"/>
                    </a:lnBlToTr>
                  </a:tcPr>
                </a:tc>
                <a:tc hMerge="1">
                  <a:txBody>
                    <a:bodyPr/>
                    <a:lstStyle/>
                    <a:p>
                      <a:endParaRPr lang="nl-NL"/>
                    </a:p>
                  </a:txBody>
                  <a:tcPr/>
                </a:tc>
                <a:extLst>
                  <a:ext uri="{0D108BD9-81ED-4DB2-BD59-A6C34878D82A}">
                    <a16:rowId xmlns:a16="http://schemas.microsoft.com/office/drawing/2014/main" val="45633420"/>
                  </a:ext>
                </a:extLst>
              </a:tr>
              <a:tr h="223749">
                <a:tc>
                  <a:txBody>
                    <a:bodyPr/>
                    <a:lstStyle/>
                    <a:p>
                      <a:pPr algn="l" fontAlgn="b"/>
                      <a:r>
                        <a:rPr lang="nl-NL" sz="1200" b="0" i="0" u="none" strike="noStrike" dirty="0" err="1">
                          <a:solidFill>
                            <a:srgbClr val="000000"/>
                          </a:solidFill>
                          <a:effectLst/>
                          <a:latin typeface="Tunga" panose="020B0502040204020203" pitchFamily="34" charset="0"/>
                          <a:cs typeface="Tunga" panose="020B0502040204020203" pitchFamily="34" charset="0"/>
                        </a:rPr>
                        <a:t>Function</a:t>
                      </a:r>
                      <a:r>
                        <a:rPr lang="nl-NL" sz="1200" b="0" i="0" u="none" strike="noStrike" dirty="0">
                          <a:solidFill>
                            <a:srgbClr val="000000"/>
                          </a:solidFill>
                          <a:effectLst/>
                          <a:latin typeface="Tunga" panose="020B0502040204020203" pitchFamily="34" charset="0"/>
                          <a:cs typeface="Tunga" panose="020B0502040204020203" pitchFamily="34" charset="0"/>
                        </a:rPr>
                        <a:t>:</a:t>
                      </a:r>
                    </a:p>
                  </a:txBody>
                  <a:tcPr marL="0" marR="0" marT="0" marB="0" anchor="ctr">
                    <a:lnL w="12700" cap="flat" cmpd="sng" algn="ctr">
                      <a:noFill/>
                      <a:prstDash val="solid"/>
                      <a:round/>
                      <a:headEnd type="none" w="med" len="med"/>
                      <a:tailEnd type="none" w="med" len="med"/>
                    </a:lnL>
                    <a:lnR>
                      <a:noFill/>
                    </a:lnR>
                    <a:lnT>
                      <a:noFill/>
                    </a:lnT>
                    <a:lnB>
                      <a:noFill/>
                    </a:lnB>
                    <a:lnTlToBr w="12700" cmpd="sng">
                      <a:noFill/>
                      <a:prstDash val="solid"/>
                    </a:lnTlToBr>
                    <a:lnBlToTr w="12700" cmpd="sng">
                      <a:noFill/>
                      <a:prstDash val="solid"/>
                    </a:lnBlToTr>
                  </a:tcPr>
                </a:tc>
                <a:tc gridSpan="2">
                  <a:txBody>
                    <a:bodyPr/>
                    <a:lstStyle/>
                    <a:p>
                      <a:pPr algn="l" fontAlgn="b"/>
                      <a:r>
                        <a:rPr lang="nl-NL" sz="1200" b="0" i="0" u="none" strike="noStrike" dirty="0">
                          <a:solidFill>
                            <a:srgbClr val="000000"/>
                          </a:solidFill>
                          <a:effectLst/>
                          <a:latin typeface="Tunga" panose="020B0502040204020203" pitchFamily="34" charset="0"/>
                          <a:cs typeface="Tunga" panose="020B0502040204020203" pitchFamily="34" charset="0"/>
                        </a:rPr>
                        <a:t>Sales manager </a:t>
                      </a:r>
                    </a:p>
                  </a:txBody>
                  <a:tcPr marL="0" marR="0" marT="0" marB="0" anchor="ctr">
                    <a:lnL>
                      <a:noFill/>
                    </a:lnL>
                    <a:lnR w="12700" cap="flat" cmpd="sng" algn="ctr">
                      <a:noFill/>
                      <a:prstDash val="solid"/>
                      <a:round/>
                      <a:headEnd type="none" w="med" len="med"/>
                      <a:tailEnd type="none" w="med" len="med"/>
                    </a:lnR>
                    <a:lnT>
                      <a:noFill/>
                    </a:lnT>
                    <a:lnB>
                      <a:noFill/>
                    </a:lnB>
                    <a:lnTlToBr w="12700" cmpd="sng">
                      <a:noFill/>
                      <a:prstDash val="solid"/>
                    </a:lnTlToBr>
                    <a:lnBlToTr w="12700" cmpd="sng">
                      <a:noFill/>
                      <a:prstDash val="solid"/>
                    </a:lnBlToTr>
                  </a:tcPr>
                </a:tc>
                <a:tc hMerge="1">
                  <a:txBody>
                    <a:bodyPr/>
                    <a:lstStyle/>
                    <a:p>
                      <a:pPr algn="l" fontAlgn="b"/>
                      <a:endParaRPr lang="nl-NL" sz="1200" b="0" i="0" u="none" strike="noStrike" dirty="0">
                        <a:solidFill>
                          <a:srgbClr val="000000"/>
                        </a:solidFill>
                        <a:effectLst/>
                        <a:latin typeface="Tunga" panose="020B0502040204020203" pitchFamily="34" charset="0"/>
                        <a:cs typeface="Tunga" panose="020B0502040204020203" pitchFamily="34" charset="0"/>
                      </a:endParaRPr>
                    </a:p>
                  </a:txBody>
                  <a:tcPr marL="0" marR="0" marT="0" marB="0" anchor="b">
                    <a:lnL>
                      <a:noFill/>
                    </a:lnL>
                    <a:lnR w="12700" cap="flat" cmpd="sng" algn="ctr">
                      <a:solidFill>
                        <a:srgbClr val="000000"/>
                      </a:solidFill>
                      <a:prstDash val="solid"/>
                      <a:round/>
                      <a:headEnd type="none" w="med" len="med"/>
                      <a:tailEnd type="none" w="med" len="med"/>
                    </a:lnR>
                    <a:lnT>
                      <a:noFill/>
                    </a:lnT>
                    <a:lnB>
                      <a:noFill/>
                    </a:lnB>
                  </a:tcPr>
                </a:tc>
                <a:tc>
                  <a:txBody>
                    <a:bodyPr/>
                    <a:lstStyle/>
                    <a:p>
                      <a:pPr algn="l" fontAlgn="b"/>
                      <a:r>
                        <a:rPr lang="nl-NL" sz="1200" b="0" i="0" u="none" strike="noStrike" dirty="0">
                          <a:solidFill>
                            <a:srgbClr val="000000"/>
                          </a:solidFill>
                          <a:effectLst/>
                          <a:latin typeface="Tunga" panose="020B0502040204020203" pitchFamily="34" charset="0"/>
                          <a:cs typeface="Tunga" panose="020B0502040204020203" pitchFamily="34" charset="0"/>
                        </a:rPr>
                        <a:t>Phone:</a:t>
                      </a:r>
                    </a:p>
                  </a:txBody>
                  <a:tcPr marL="0" marR="0" marT="0" marB="0" anchor="ctr">
                    <a:lnL w="12700" cap="flat" cmpd="sng" algn="ctr">
                      <a:noFill/>
                      <a:prstDash val="solid"/>
                      <a:round/>
                      <a:headEnd type="none" w="med" len="med"/>
                      <a:tailEnd type="none" w="med" len="med"/>
                    </a:lnL>
                    <a:lnR>
                      <a:noFill/>
                    </a:lnR>
                    <a:lnT>
                      <a:noFill/>
                    </a:lnT>
                    <a:lnB>
                      <a:noFill/>
                    </a:lnB>
                    <a:lnTlToBr w="12700" cmpd="sng">
                      <a:noFill/>
                      <a:prstDash val="solid"/>
                    </a:lnTlToBr>
                    <a:lnBlToTr w="12700" cmpd="sng">
                      <a:noFill/>
                      <a:prstDash val="solid"/>
                    </a:lnBlToTr>
                  </a:tcPr>
                </a:tc>
                <a:tc>
                  <a:txBody>
                    <a:bodyPr/>
                    <a:lstStyle/>
                    <a:p>
                      <a:pPr algn="l" fontAlgn="b"/>
                      <a:endParaRPr lang="nl-NL" sz="1200" b="0" i="0" u="none" strike="noStrike" dirty="0">
                        <a:solidFill>
                          <a:srgbClr val="000000"/>
                        </a:solidFill>
                        <a:effectLst/>
                        <a:latin typeface="Tunga" panose="020B0502040204020203" pitchFamily="34" charset="0"/>
                        <a:cs typeface="Tunga" panose="020B0502040204020203" pitchFamily="34" charset="0"/>
                      </a:endParaRPr>
                    </a:p>
                  </a:txBody>
                  <a:tcPr marL="0" marR="0" marT="0" marB="0" anchor="ctr">
                    <a:lnL>
                      <a:noFill/>
                    </a:lnL>
                    <a:lnR w="12700" cap="flat" cmpd="sng" algn="ctr">
                      <a:noFill/>
                      <a:prstDash val="solid"/>
                      <a:round/>
                      <a:headEnd type="none" w="med" len="med"/>
                      <a:tailEnd type="none" w="med" len="med"/>
                    </a:lnR>
                    <a:lnT>
                      <a:noFill/>
                    </a:lnT>
                    <a:lnB>
                      <a:noFill/>
                    </a:lnB>
                    <a:lnTlToBr w="12700" cmpd="sng">
                      <a:noFill/>
                      <a:prstDash val="solid"/>
                    </a:lnTlToBr>
                    <a:lnBlToTr w="12700" cmpd="sng">
                      <a:noFill/>
                      <a:prstDash val="solid"/>
                    </a:lnBlToTr>
                  </a:tcPr>
                </a:tc>
                <a:extLst>
                  <a:ext uri="{0D108BD9-81ED-4DB2-BD59-A6C34878D82A}">
                    <a16:rowId xmlns:a16="http://schemas.microsoft.com/office/drawing/2014/main" val="469890172"/>
                  </a:ext>
                </a:extLst>
              </a:tr>
              <a:tr h="161925">
                <a:tc>
                  <a:txBody>
                    <a:bodyPr/>
                    <a:lstStyle/>
                    <a:p>
                      <a:r>
                        <a:rPr lang="nl-NL" sz="1200" dirty="0">
                          <a:latin typeface="Tunga" panose="020B0502040204020203" pitchFamily="34" charset="0"/>
                          <a:cs typeface="Tunga" panose="020B0502040204020203" pitchFamily="34" charset="0"/>
                        </a:rPr>
                        <a:t>Name</a:t>
                      </a:r>
                    </a:p>
                  </a:txBody>
                  <a:tcPr marL="0" marR="0" marT="0" marB="0" anchor="ctr">
                    <a:lnL w="12700" cap="flat" cmpd="sng" algn="ctr">
                      <a:noFill/>
                      <a:prstDash val="solid"/>
                      <a:round/>
                      <a:headEnd type="none" w="med" len="med"/>
                      <a:tailEnd type="none" w="med" len="med"/>
                    </a:lnL>
                    <a:lnR>
                      <a:noFill/>
                    </a:lnR>
                    <a:lnT>
                      <a:noFill/>
                    </a:lnT>
                    <a:lnB>
                      <a:noFill/>
                    </a:lnB>
                    <a:lnTlToBr w="12700" cmpd="sng">
                      <a:noFill/>
                      <a:prstDash val="solid"/>
                    </a:lnTlToBr>
                    <a:lnBlToTr w="12700" cmpd="sng">
                      <a:noFill/>
                      <a:prstDash val="solid"/>
                    </a:lnBlToTr>
                  </a:tcPr>
                </a:tc>
                <a:tc gridSpan="2">
                  <a:txBody>
                    <a:bodyPr/>
                    <a:lstStyle/>
                    <a:p>
                      <a:pPr algn="l" fontAlgn="b"/>
                      <a:endParaRPr lang="nl-NL" sz="1200" b="0" i="0" u="none" strike="noStrike" dirty="0">
                        <a:solidFill>
                          <a:srgbClr val="000000"/>
                        </a:solidFill>
                        <a:effectLst/>
                        <a:latin typeface="Tunga" panose="020B0502040204020203" pitchFamily="34" charset="0"/>
                        <a:cs typeface="Tunga" panose="020B0502040204020203" pitchFamily="34" charset="0"/>
                      </a:endParaRPr>
                    </a:p>
                  </a:txBody>
                  <a:tcPr marL="0" marR="0" marT="0" marB="0" anchor="ctr">
                    <a:lnL>
                      <a:noFill/>
                    </a:lnL>
                    <a:lnR w="12700" cap="flat" cmpd="sng" algn="ctr">
                      <a:noFill/>
                      <a:prstDash val="solid"/>
                      <a:round/>
                      <a:headEnd type="none" w="med" len="med"/>
                      <a:tailEnd type="none" w="med" len="med"/>
                    </a:lnR>
                    <a:lnT>
                      <a:noFill/>
                    </a:lnT>
                    <a:lnB>
                      <a:noFill/>
                    </a:lnB>
                    <a:lnTlToBr w="12700" cmpd="sng">
                      <a:noFill/>
                      <a:prstDash val="solid"/>
                    </a:lnTlToBr>
                    <a:lnBlToTr w="12700" cmpd="sng">
                      <a:noFill/>
                      <a:prstDash val="solid"/>
                    </a:lnBlToTr>
                  </a:tcPr>
                </a:tc>
                <a:tc hMerge="1">
                  <a:txBody>
                    <a:bodyPr/>
                    <a:lstStyle/>
                    <a:p>
                      <a:pPr algn="l" fontAlgn="b"/>
                      <a:endParaRPr lang="nl-NL" sz="1200" b="0" i="0" u="none" strike="noStrike" dirty="0">
                        <a:solidFill>
                          <a:srgbClr val="000000"/>
                        </a:solidFill>
                        <a:effectLst/>
                        <a:latin typeface="Tunga" panose="020B0502040204020203" pitchFamily="34" charset="0"/>
                        <a:cs typeface="Tunga" panose="020B0502040204020203" pitchFamily="34" charset="0"/>
                      </a:endParaRPr>
                    </a:p>
                  </a:txBody>
                  <a:tcPr marL="0" marR="0" marT="0" marB="0" anchor="b">
                    <a:lnL>
                      <a:noFill/>
                    </a:lnL>
                    <a:lnR w="12700" cap="flat" cmpd="sng" algn="ctr">
                      <a:solidFill>
                        <a:srgbClr val="000000"/>
                      </a:solidFill>
                      <a:prstDash val="solid"/>
                      <a:round/>
                      <a:headEnd type="none" w="med" len="med"/>
                      <a:tailEnd type="none" w="med" len="med"/>
                    </a:lnR>
                    <a:lnT>
                      <a:noFill/>
                    </a:lnT>
                    <a:lnB>
                      <a:noFill/>
                    </a:lnB>
                  </a:tcPr>
                </a:tc>
                <a:tc>
                  <a:txBody>
                    <a:bodyPr/>
                    <a:lstStyle/>
                    <a:p>
                      <a:pPr algn="l" fontAlgn="b"/>
                      <a:r>
                        <a:rPr lang="nl-NL" sz="1200" b="0" i="0" u="none" strike="noStrike" dirty="0">
                          <a:solidFill>
                            <a:srgbClr val="000000"/>
                          </a:solidFill>
                          <a:effectLst/>
                          <a:latin typeface="Tunga" panose="020B0502040204020203" pitchFamily="34" charset="0"/>
                          <a:cs typeface="Tunga" panose="020B0502040204020203" pitchFamily="34" charset="0"/>
                        </a:rPr>
                        <a:t>Email:</a:t>
                      </a:r>
                    </a:p>
                  </a:txBody>
                  <a:tcPr marL="0" marR="0" marT="0" marB="0" anchor="ctr">
                    <a:lnL w="12700" cap="flat" cmpd="sng" algn="ctr">
                      <a:noFill/>
                      <a:prstDash val="solid"/>
                      <a:round/>
                      <a:headEnd type="none" w="med" len="med"/>
                      <a:tailEnd type="none" w="med" len="med"/>
                    </a:lnL>
                    <a:lnR>
                      <a:noFill/>
                    </a:lnR>
                    <a:lnT>
                      <a:noFill/>
                    </a:lnT>
                    <a:lnB>
                      <a:noFill/>
                    </a:lnB>
                    <a:lnTlToBr w="12700" cmpd="sng">
                      <a:noFill/>
                      <a:prstDash val="solid"/>
                    </a:lnTlToBr>
                    <a:lnBlToTr w="12700" cmpd="sng">
                      <a:noFill/>
                      <a:prstDash val="solid"/>
                    </a:lnBlToTr>
                  </a:tcPr>
                </a:tc>
                <a:tc>
                  <a:txBody>
                    <a:bodyPr/>
                    <a:lstStyle/>
                    <a:p>
                      <a:pPr algn="l" fontAlgn="b"/>
                      <a:r>
                        <a:rPr lang="nl-NL" sz="1200" b="0" i="0" u="none" strike="noStrike" dirty="0">
                          <a:solidFill>
                            <a:srgbClr val="000000"/>
                          </a:solidFill>
                          <a:effectLst/>
                          <a:latin typeface="Tunga" panose="020B0502040204020203" pitchFamily="34" charset="0"/>
                          <a:cs typeface="Tunga" panose="020B0502040204020203" pitchFamily="34" charset="0"/>
                        </a:rPr>
                        <a:t> </a:t>
                      </a:r>
                    </a:p>
                  </a:txBody>
                  <a:tcPr marL="0" marR="0" marT="0" marB="0" anchor="ctr">
                    <a:lnL>
                      <a:noFill/>
                    </a:lnL>
                    <a:lnR w="12700" cap="flat" cmpd="sng" algn="ctr">
                      <a:noFill/>
                      <a:prstDash val="solid"/>
                      <a:round/>
                      <a:headEnd type="none" w="med" len="med"/>
                      <a:tailEnd type="none" w="med" len="med"/>
                    </a:lnR>
                    <a:lnT>
                      <a:noFill/>
                    </a:lnT>
                    <a:lnB>
                      <a:noFill/>
                    </a:lnB>
                    <a:lnTlToBr w="12700" cmpd="sng">
                      <a:noFill/>
                      <a:prstDash val="solid"/>
                    </a:lnTlToBr>
                    <a:lnBlToTr w="12700" cmpd="sng">
                      <a:noFill/>
                      <a:prstDash val="solid"/>
                    </a:lnBlToTr>
                  </a:tcPr>
                </a:tc>
                <a:extLst>
                  <a:ext uri="{0D108BD9-81ED-4DB2-BD59-A6C34878D82A}">
                    <a16:rowId xmlns:a16="http://schemas.microsoft.com/office/drawing/2014/main" val="1017858872"/>
                  </a:ext>
                </a:extLst>
              </a:tr>
              <a:tr h="161925">
                <a:tc>
                  <a:txBody>
                    <a:bodyPr/>
                    <a:lstStyle/>
                    <a:p>
                      <a:pPr algn="l" fontAlgn="b"/>
                      <a:r>
                        <a:rPr lang="nl-NL" sz="1200" b="0" i="0" u="none" strike="noStrike" dirty="0">
                          <a:solidFill>
                            <a:srgbClr val="000000"/>
                          </a:solidFill>
                          <a:effectLst/>
                          <a:latin typeface="Tunga" panose="020B0502040204020203" pitchFamily="34" charset="0"/>
                          <a:cs typeface="Tunga" panose="020B0502040204020203" pitchFamily="34" charset="0"/>
                        </a:rPr>
                        <a:t>Phone:</a:t>
                      </a:r>
                    </a:p>
                  </a:txBody>
                  <a:tcPr marL="0" marR="0" marT="0" marB="0" anchor="ctr">
                    <a:lnL w="12700" cap="flat" cmpd="sng" algn="ctr">
                      <a:noFill/>
                      <a:prstDash val="solid"/>
                      <a:round/>
                      <a:headEnd type="none" w="med" len="med"/>
                      <a:tailEnd type="none" w="med" len="med"/>
                    </a:lnL>
                    <a:lnR>
                      <a:noFill/>
                    </a:lnR>
                    <a:lnT>
                      <a:noFill/>
                    </a:lnT>
                    <a:lnB>
                      <a:noFill/>
                    </a:lnB>
                    <a:lnTlToBr w="12700" cmpd="sng">
                      <a:noFill/>
                      <a:prstDash val="solid"/>
                    </a:lnTlToBr>
                    <a:lnBlToTr w="12700" cmpd="sng">
                      <a:noFill/>
                      <a:prstDash val="solid"/>
                    </a:lnBlToTr>
                  </a:tcPr>
                </a:tc>
                <a:tc gridSpan="2">
                  <a:txBody>
                    <a:bodyPr/>
                    <a:lstStyle/>
                    <a:p>
                      <a:pPr algn="l" fontAlgn="b"/>
                      <a:endParaRPr lang="nl-NL" sz="1200" b="0" i="0" u="none" strike="noStrike" dirty="0">
                        <a:solidFill>
                          <a:srgbClr val="000000"/>
                        </a:solidFill>
                        <a:effectLst/>
                        <a:latin typeface="Tunga" panose="020B0502040204020203" pitchFamily="34" charset="0"/>
                        <a:cs typeface="Tunga" panose="020B0502040204020203" pitchFamily="34" charset="0"/>
                      </a:endParaRPr>
                    </a:p>
                  </a:txBody>
                  <a:tcPr marL="0" marR="0" marT="0" marB="0" anchor="ctr">
                    <a:lnL>
                      <a:noFill/>
                    </a:lnL>
                    <a:lnR w="12700" cap="flat" cmpd="sng" algn="ctr">
                      <a:noFill/>
                      <a:prstDash val="solid"/>
                      <a:round/>
                      <a:headEnd type="none" w="med" len="med"/>
                      <a:tailEnd type="none" w="med" len="med"/>
                    </a:lnR>
                    <a:lnT>
                      <a:noFill/>
                    </a:lnT>
                    <a:lnB>
                      <a:noFill/>
                    </a:lnB>
                    <a:lnTlToBr w="12700" cmpd="sng">
                      <a:noFill/>
                      <a:prstDash val="solid"/>
                    </a:lnTlToBr>
                    <a:lnBlToTr w="12700" cmpd="sng">
                      <a:noFill/>
                      <a:prstDash val="solid"/>
                    </a:lnBlToTr>
                  </a:tcPr>
                </a:tc>
                <a:tc hMerge="1">
                  <a:txBody>
                    <a:bodyPr/>
                    <a:lstStyle/>
                    <a:p>
                      <a:pPr algn="l" fontAlgn="b"/>
                      <a:endParaRPr lang="nl-NL" sz="1200" b="0" i="0" u="none" strike="noStrike" dirty="0">
                        <a:solidFill>
                          <a:srgbClr val="000000"/>
                        </a:solidFill>
                        <a:effectLst/>
                        <a:latin typeface="Tunga" panose="020B0502040204020203" pitchFamily="34" charset="0"/>
                        <a:cs typeface="Tunga" panose="020B0502040204020203" pitchFamily="34" charset="0"/>
                      </a:endParaRPr>
                    </a:p>
                  </a:txBody>
                  <a:tcPr marL="0" marR="0" marT="0" marB="0" anchor="b">
                    <a:lnL>
                      <a:noFill/>
                    </a:lnL>
                    <a:lnR w="12700" cap="flat" cmpd="sng" algn="ctr">
                      <a:solidFill>
                        <a:srgbClr val="000000"/>
                      </a:solidFill>
                      <a:prstDash val="solid"/>
                      <a:round/>
                      <a:headEnd type="none" w="med" len="med"/>
                      <a:tailEnd type="none" w="med" len="med"/>
                    </a:lnR>
                    <a:lnT>
                      <a:noFill/>
                    </a:lnT>
                    <a:lnB>
                      <a:noFill/>
                    </a:lnB>
                  </a:tcPr>
                </a:tc>
                <a:tc>
                  <a:txBody>
                    <a:bodyPr/>
                    <a:lstStyle/>
                    <a:p>
                      <a:pPr algn="l" fontAlgn="b"/>
                      <a:r>
                        <a:rPr lang="nl-NL" sz="1200" b="0" i="0" u="none" strike="noStrike" dirty="0">
                          <a:solidFill>
                            <a:srgbClr val="000000"/>
                          </a:solidFill>
                          <a:effectLst/>
                          <a:latin typeface="Tunga" panose="020B0502040204020203" pitchFamily="34" charset="0"/>
                          <a:cs typeface="Tunga" panose="020B0502040204020203" pitchFamily="34" charset="0"/>
                        </a:rPr>
                        <a:t>Website:</a:t>
                      </a:r>
                    </a:p>
                  </a:txBody>
                  <a:tcPr marL="0" marR="0" marT="0" marB="0" anchor="ctr">
                    <a:lnL w="12700" cap="flat" cmpd="sng" algn="ctr">
                      <a:noFill/>
                      <a:prstDash val="solid"/>
                      <a:round/>
                      <a:headEnd type="none" w="med" len="med"/>
                      <a:tailEnd type="none" w="med" len="med"/>
                    </a:lnL>
                    <a:lnR>
                      <a:noFill/>
                    </a:lnR>
                    <a:lnT>
                      <a:noFill/>
                    </a:lnT>
                    <a:lnB>
                      <a:noFill/>
                    </a:lnB>
                    <a:lnTlToBr w="12700" cmpd="sng">
                      <a:noFill/>
                      <a:prstDash val="solid"/>
                    </a:lnTlToBr>
                    <a:lnBlToTr w="12700" cmpd="sng">
                      <a:noFill/>
                      <a:prstDash val="solid"/>
                    </a:lnBlToTr>
                  </a:tcPr>
                </a:tc>
                <a:tc>
                  <a:txBody>
                    <a:bodyPr/>
                    <a:lstStyle/>
                    <a:p>
                      <a:pPr algn="l" fontAlgn="b"/>
                      <a:endParaRPr lang="nl-NL" sz="1200" b="0" i="0" u="sng" strike="noStrike" dirty="0">
                        <a:solidFill>
                          <a:srgbClr val="0000FF"/>
                        </a:solidFill>
                        <a:effectLst/>
                        <a:latin typeface="Tunga" panose="020B0502040204020203" pitchFamily="34" charset="0"/>
                        <a:cs typeface="Tunga" panose="020B0502040204020203" pitchFamily="34" charset="0"/>
                      </a:endParaRPr>
                    </a:p>
                  </a:txBody>
                  <a:tcPr marL="0" marR="0" marT="0" marB="0" anchor="ctr">
                    <a:lnL>
                      <a:noFill/>
                    </a:lnL>
                    <a:lnR w="12700" cap="flat" cmpd="sng" algn="ctr">
                      <a:noFill/>
                      <a:prstDash val="solid"/>
                      <a:round/>
                      <a:headEnd type="none" w="med" len="med"/>
                      <a:tailEnd type="none" w="med" len="med"/>
                    </a:lnR>
                    <a:lnT>
                      <a:noFill/>
                    </a:lnT>
                    <a:lnB>
                      <a:noFill/>
                    </a:lnB>
                    <a:lnTlToBr w="12700" cmpd="sng">
                      <a:noFill/>
                      <a:prstDash val="solid"/>
                    </a:lnTlToBr>
                    <a:lnBlToTr w="12700" cmpd="sng">
                      <a:noFill/>
                      <a:prstDash val="solid"/>
                    </a:lnBlToTr>
                  </a:tcPr>
                </a:tc>
                <a:extLst>
                  <a:ext uri="{0D108BD9-81ED-4DB2-BD59-A6C34878D82A}">
                    <a16:rowId xmlns:a16="http://schemas.microsoft.com/office/drawing/2014/main" val="720421241"/>
                  </a:ext>
                </a:extLst>
              </a:tr>
              <a:tr h="161925">
                <a:tc>
                  <a:txBody>
                    <a:bodyPr/>
                    <a:lstStyle/>
                    <a:p>
                      <a:pPr algn="l" fontAlgn="b"/>
                      <a:r>
                        <a:rPr lang="nl-NL" sz="1200" b="0" i="0" u="none" strike="noStrike" dirty="0">
                          <a:solidFill>
                            <a:srgbClr val="000000"/>
                          </a:solidFill>
                          <a:effectLst/>
                          <a:latin typeface="Tunga" panose="020B0502040204020203" pitchFamily="34" charset="0"/>
                          <a:cs typeface="Tunga" panose="020B0502040204020203" pitchFamily="34" charset="0"/>
                        </a:rPr>
                        <a:t>Mobile:</a:t>
                      </a:r>
                    </a:p>
                  </a:txBody>
                  <a:tcPr marL="0" marR="0" marT="0" marB="0" anchor="ctr">
                    <a:lnL w="12700" cap="flat" cmpd="sng" algn="ctr">
                      <a:noFill/>
                      <a:prstDash val="solid"/>
                      <a:round/>
                      <a:headEnd type="none" w="med" len="med"/>
                      <a:tailEnd type="none" w="med" len="med"/>
                    </a:lnL>
                    <a:lnR>
                      <a:noFill/>
                    </a:lnR>
                    <a:lnT>
                      <a:noFill/>
                    </a:lnT>
                    <a:lnB>
                      <a:noFill/>
                    </a:lnB>
                    <a:lnTlToBr w="12700" cmpd="sng">
                      <a:noFill/>
                      <a:prstDash val="solid"/>
                    </a:lnTlToBr>
                    <a:lnBlToTr w="12700" cmpd="sng">
                      <a:noFill/>
                      <a:prstDash val="solid"/>
                    </a:lnBlToTr>
                  </a:tcPr>
                </a:tc>
                <a:tc gridSpan="2">
                  <a:txBody>
                    <a:bodyPr/>
                    <a:lstStyle/>
                    <a:p>
                      <a:pPr algn="l" fontAlgn="b"/>
                      <a:r>
                        <a:rPr lang="nl-NL" sz="1200" b="0" i="0" u="none" strike="noStrike" dirty="0">
                          <a:solidFill>
                            <a:srgbClr val="000000"/>
                          </a:solidFill>
                          <a:effectLst/>
                          <a:latin typeface="Tunga" panose="020B0502040204020203" pitchFamily="34" charset="0"/>
                          <a:cs typeface="Tunga" panose="020B0502040204020203" pitchFamily="34" charset="0"/>
                        </a:rPr>
                        <a:t> </a:t>
                      </a:r>
                    </a:p>
                  </a:txBody>
                  <a:tcPr marL="0" marR="0" marT="0" marB="0" anchor="ctr">
                    <a:lnL>
                      <a:noFill/>
                    </a:lnL>
                    <a:lnR w="12700" cap="flat" cmpd="sng" algn="ctr">
                      <a:noFill/>
                      <a:prstDash val="solid"/>
                      <a:round/>
                      <a:headEnd type="none" w="med" len="med"/>
                      <a:tailEnd type="none" w="med" len="med"/>
                    </a:lnR>
                    <a:lnT>
                      <a:noFill/>
                    </a:lnT>
                    <a:lnB>
                      <a:noFill/>
                    </a:lnB>
                    <a:lnTlToBr w="12700" cmpd="sng">
                      <a:noFill/>
                      <a:prstDash val="solid"/>
                    </a:lnTlToBr>
                    <a:lnBlToTr w="12700" cmpd="sng">
                      <a:noFill/>
                      <a:prstDash val="solid"/>
                    </a:lnBlToTr>
                  </a:tcPr>
                </a:tc>
                <a:tc hMerge="1">
                  <a:txBody>
                    <a:bodyPr/>
                    <a:lstStyle/>
                    <a:p>
                      <a:pPr algn="l" fontAlgn="b"/>
                      <a:endParaRPr lang="nl-NL" sz="1200" b="0" i="0" u="none" strike="noStrike" dirty="0">
                        <a:solidFill>
                          <a:srgbClr val="000000"/>
                        </a:solidFill>
                        <a:effectLst/>
                        <a:latin typeface="Tunga" panose="020B0502040204020203" pitchFamily="34" charset="0"/>
                        <a:cs typeface="Tunga" panose="020B0502040204020203" pitchFamily="34" charset="0"/>
                      </a:endParaRPr>
                    </a:p>
                  </a:txBody>
                  <a:tcPr marL="0" marR="0" marT="0" marB="0" anchor="b">
                    <a:lnL>
                      <a:noFill/>
                    </a:lnL>
                    <a:lnR w="12700" cap="flat" cmpd="sng" algn="ctr">
                      <a:solidFill>
                        <a:srgbClr val="000000"/>
                      </a:solidFill>
                      <a:prstDash val="solid"/>
                      <a:round/>
                      <a:headEnd type="none" w="med" len="med"/>
                      <a:tailEnd type="none" w="med" len="med"/>
                    </a:lnR>
                    <a:lnT>
                      <a:noFill/>
                    </a:lnT>
                    <a:lnB>
                      <a:noFill/>
                    </a:lnB>
                  </a:tcPr>
                </a:tc>
                <a:tc>
                  <a:txBody>
                    <a:bodyPr/>
                    <a:lstStyle/>
                    <a:p>
                      <a:pPr algn="l" fontAlgn="b"/>
                      <a:r>
                        <a:rPr lang="nl-NL" sz="1200" b="0" i="0" u="none" strike="noStrike" dirty="0">
                          <a:solidFill>
                            <a:srgbClr val="000000"/>
                          </a:solidFill>
                          <a:effectLst/>
                          <a:latin typeface="Tunga" panose="020B0502040204020203" pitchFamily="34" charset="0"/>
                          <a:cs typeface="Tunga" panose="020B0502040204020203" pitchFamily="34" charset="0"/>
                        </a:rPr>
                        <a:t> </a:t>
                      </a:r>
                    </a:p>
                  </a:txBody>
                  <a:tcPr marL="0" marR="0" marT="0" marB="0" anchor="ctr">
                    <a:lnL w="12700" cap="flat" cmpd="sng" algn="ctr">
                      <a:noFill/>
                      <a:prstDash val="solid"/>
                      <a:round/>
                      <a:headEnd type="none" w="med" len="med"/>
                      <a:tailEnd type="none" w="med" len="med"/>
                    </a:lnL>
                    <a:lnR>
                      <a:noFill/>
                    </a:lnR>
                    <a:lnT>
                      <a:noFill/>
                    </a:lnT>
                    <a:lnB>
                      <a:noFill/>
                    </a:lnB>
                    <a:lnTlToBr w="12700" cmpd="sng">
                      <a:noFill/>
                      <a:prstDash val="solid"/>
                    </a:lnTlToBr>
                    <a:lnBlToTr w="12700" cmpd="sng">
                      <a:noFill/>
                      <a:prstDash val="solid"/>
                    </a:lnBlToTr>
                  </a:tcPr>
                </a:tc>
                <a:tc>
                  <a:txBody>
                    <a:bodyPr/>
                    <a:lstStyle/>
                    <a:p>
                      <a:pPr algn="l" fontAlgn="b"/>
                      <a:r>
                        <a:rPr lang="nl-NL" sz="1200" b="0" i="0" u="none" strike="noStrike" dirty="0">
                          <a:solidFill>
                            <a:srgbClr val="000000"/>
                          </a:solidFill>
                          <a:effectLst/>
                          <a:latin typeface="Tunga" panose="020B0502040204020203" pitchFamily="34" charset="0"/>
                          <a:cs typeface="Tunga" panose="020B0502040204020203" pitchFamily="34" charset="0"/>
                        </a:rPr>
                        <a:t> </a:t>
                      </a:r>
                    </a:p>
                  </a:txBody>
                  <a:tcPr marL="0" marR="0" marT="0" marB="0" anchor="ctr">
                    <a:lnL>
                      <a:noFill/>
                    </a:lnL>
                    <a:lnR w="12700" cap="flat" cmpd="sng" algn="ctr">
                      <a:noFill/>
                      <a:prstDash val="solid"/>
                      <a:round/>
                      <a:headEnd type="none" w="med" len="med"/>
                      <a:tailEnd type="none" w="med" len="med"/>
                    </a:lnR>
                    <a:lnT>
                      <a:noFill/>
                    </a:lnT>
                    <a:lnB>
                      <a:noFill/>
                    </a:lnB>
                    <a:lnTlToBr w="12700" cmpd="sng">
                      <a:noFill/>
                      <a:prstDash val="solid"/>
                    </a:lnTlToBr>
                    <a:lnBlToTr w="12700" cmpd="sng">
                      <a:noFill/>
                      <a:prstDash val="solid"/>
                    </a:lnBlToTr>
                  </a:tcPr>
                </a:tc>
                <a:extLst>
                  <a:ext uri="{0D108BD9-81ED-4DB2-BD59-A6C34878D82A}">
                    <a16:rowId xmlns:a16="http://schemas.microsoft.com/office/drawing/2014/main" val="1160395031"/>
                  </a:ext>
                </a:extLst>
              </a:tr>
              <a:tr h="161925">
                <a:tc>
                  <a:txBody>
                    <a:bodyPr/>
                    <a:lstStyle/>
                    <a:p>
                      <a:pPr algn="l" fontAlgn="b"/>
                      <a:r>
                        <a:rPr lang="nl-NL" sz="1200" b="0" i="0" u="none" strike="noStrike" dirty="0">
                          <a:solidFill>
                            <a:srgbClr val="000000"/>
                          </a:solidFill>
                          <a:effectLst/>
                          <a:latin typeface="Tunga" panose="020B0502040204020203" pitchFamily="34" charset="0"/>
                          <a:cs typeface="Tunga" panose="020B0502040204020203" pitchFamily="34" charset="0"/>
                        </a:rPr>
                        <a:t>email:</a:t>
                      </a:r>
                    </a:p>
                  </a:txBody>
                  <a:tcPr marL="0" marR="0" marT="0" marB="0" anchor="ctr">
                    <a:lnL w="12700" cap="flat" cmpd="sng" algn="ctr">
                      <a:noFill/>
                      <a:prstDash val="solid"/>
                      <a:round/>
                      <a:headEnd type="none" w="med" len="med"/>
                      <a:tailEnd type="none" w="med" len="med"/>
                    </a:lnL>
                    <a:lnR>
                      <a:noFill/>
                    </a:lnR>
                    <a:lnT>
                      <a:noFill/>
                    </a:lnT>
                    <a:lnB>
                      <a:noFill/>
                    </a:lnB>
                    <a:lnTlToBr w="12700" cmpd="sng">
                      <a:noFill/>
                      <a:prstDash val="solid"/>
                    </a:lnTlToBr>
                    <a:lnBlToTr w="12700" cmpd="sng">
                      <a:noFill/>
                      <a:prstDash val="solid"/>
                    </a:lnBlToTr>
                  </a:tcPr>
                </a:tc>
                <a:tc gridSpan="2">
                  <a:txBody>
                    <a:bodyPr/>
                    <a:lstStyle/>
                    <a:p>
                      <a:pPr algn="l" fontAlgn="b"/>
                      <a:r>
                        <a:rPr lang="nl-NL" sz="1200" b="0" i="0" u="none" strike="noStrike" dirty="0">
                          <a:solidFill>
                            <a:srgbClr val="000000"/>
                          </a:solidFill>
                          <a:effectLst/>
                          <a:latin typeface="Tunga" panose="020B0502040204020203" pitchFamily="34" charset="0"/>
                          <a:cs typeface="Tunga" panose="020B0502040204020203" pitchFamily="34" charset="0"/>
                        </a:rPr>
                        <a:t> </a:t>
                      </a:r>
                    </a:p>
                  </a:txBody>
                  <a:tcPr marL="0" marR="0" marT="0" marB="0" anchor="ctr">
                    <a:lnL>
                      <a:noFill/>
                    </a:lnL>
                    <a:lnR w="12700" cap="flat" cmpd="sng" algn="ctr">
                      <a:noFill/>
                      <a:prstDash val="solid"/>
                      <a:round/>
                      <a:headEnd type="none" w="med" len="med"/>
                      <a:tailEnd type="none" w="med" len="med"/>
                    </a:lnR>
                    <a:lnT>
                      <a:noFill/>
                    </a:lnT>
                    <a:lnB>
                      <a:noFill/>
                    </a:lnB>
                    <a:lnTlToBr w="12700" cmpd="sng">
                      <a:noFill/>
                      <a:prstDash val="solid"/>
                    </a:lnTlToBr>
                    <a:lnBlToTr w="12700" cmpd="sng">
                      <a:noFill/>
                      <a:prstDash val="solid"/>
                    </a:lnBlToTr>
                  </a:tcPr>
                </a:tc>
                <a:tc hMerge="1">
                  <a:txBody>
                    <a:bodyPr/>
                    <a:lstStyle/>
                    <a:p>
                      <a:pPr algn="l" fontAlgn="b"/>
                      <a:endParaRPr lang="nl-NL" sz="1200" b="0" i="0" u="none" strike="noStrike" dirty="0">
                        <a:solidFill>
                          <a:srgbClr val="000000"/>
                        </a:solidFill>
                        <a:effectLst/>
                        <a:latin typeface="Tunga" panose="020B0502040204020203" pitchFamily="34" charset="0"/>
                        <a:cs typeface="Tunga" panose="020B0502040204020203" pitchFamily="34" charset="0"/>
                      </a:endParaRPr>
                    </a:p>
                  </a:txBody>
                  <a:tcPr marL="0" marR="0" marT="0" marB="0" anchor="b">
                    <a:lnL>
                      <a:noFill/>
                    </a:lnL>
                    <a:lnR w="12700" cap="flat" cmpd="sng" algn="ctr">
                      <a:solidFill>
                        <a:srgbClr val="000000"/>
                      </a:solidFill>
                      <a:prstDash val="solid"/>
                      <a:round/>
                      <a:headEnd type="none" w="med" len="med"/>
                      <a:tailEnd type="none" w="med" len="med"/>
                    </a:lnR>
                    <a:lnT>
                      <a:noFill/>
                    </a:lnT>
                    <a:lnB>
                      <a:noFill/>
                    </a:lnB>
                  </a:tcPr>
                </a:tc>
                <a:tc>
                  <a:txBody>
                    <a:bodyPr/>
                    <a:lstStyle/>
                    <a:p>
                      <a:pPr algn="l" fontAlgn="b"/>
                      <a:r>
                        <a:rPr lang="nl-NL" sz="1200" b="0" i="0" u="none" strike="noStrike" dirty="0">
                          <a:solidFill>
                            <a:srgbClr val="000000"/>
                          </a:solidFill>
                          <a:effectLst/>
                          <a:latin typeface="Tunga" panose="020B0502040204020203" pitchFamily="34" charset="0"/>
                          <a:cs typeface="Tunga" panose="020B0502040204020203" pitchFamily="34" charset="0"/>
                        </a:rPr>
                        <a:t> </a:t>
                      </a:r>
                    </a:p>
                  </a:txBody>
                  <a:tcPr marL="0" marR="0" marT="0" marB="0" anchor="ctr">
                    <a:lnL w="12700" cap="flat" cmpd="sng" algn="ctr">
                      <a:noFill/>
                      <a:prstDash val="solid"/>
                      <a:round/>
                      <a:headEnd type="none" w="med" len="med"/>
                      <a:tailEnd type="none" w="med" len="med"/>
                    </a:lnL>
                    <a:lnR>
                      <a:noFill/>
                    </a:lnR>
                    <a:lnT>
                      <a:noFill/>
                    </a:lnT>
                    <a:lnB>
                      <a:noFill/>
                    </a:lnB>
                    <a:lnTlToBr w="12700" cmpd="sng">
                      <a:noFill/>
                      <a:prstDash val="solid"/>
                    </a:lnTlToBr>
                    <a:lnBlToTr w="12700" cmpd="sng">
                      <a:noFill/>
                      <a:prstDash val="solid"/>
                    </a:lnBlToTr>
                  </a:tcPr>
                </a:tc>
                <a:tc>
                  <a:txBody>
                    <a:bodyPr/>
                    <a:lstStyle/>
                    <a:p>
                      <a:pPr algn="l" fontAlgn="b"/>
                      <a:r>
                        <a:rPr lang="nl-NL" sz="1200" b="0" i="0" u="none" strike="noStrike" dirty="0">
                          <a:solidFill>
                            <a:srgbClr val="000000"/>
                          </a:solidFill>
                          <a:effectLst/>
                          <a:latin typeface="Tunga" panose="020B0502040204020203" pitchFamily="34" charset="0"/>
                          <a:cs typeface="Tunga" panose="020B0502040204020203" pitchFamily="34" charset="0"/>
                        </a:rPr>
                        <a:t> </a:t>
                      </a:r>
                    </a:p>
                  </a:txBody>
                  <a:tcPr marL="0" marR="0" marT="0" marB="0" anchor="ctr">
                    <a:lnL>
                      <a:noFill/>
                    </a:lnL>
                    <a:lnR w="12700" cap="flat" cmpd="sng" algn="ctr">
                      <a:noFill/>
                      <a:prstDash val="solid"/>
                      <a:round/>
                      <a:headEnd type="none" w="med" len="med"/>
                      <a:tailEnd type="none" w="med" len="med"/>
                    </a:lnR>
                    <a:lnT>
                      <a:noFill/>
                    </a:lnT>
                    <a:lnB>
                      <a:noFill/>
                    </a:lnB>
                    <a:lnTlToBr w="12700" cmpd="sng">
                      <a:noFill/>
                      <a:prstDash val="solid"/>
                    </a:lnTlToBr>
                    <a:lnBlToTr w="12700" cmpd="sng">
                      <a:noFill/>
                      <a:prstDash val="solid"/>
                    </a:lnBlToTr>
                  </a:tcPr>
                </a:tc>
                <a:extLst>
                  <a:ext uri="{0D108BD9-81ED-4DB2-BD59-A6C34878D82A}">
                    <a16:rowId xmlns:a16="http://schemas.microsoft.com/office/drawing/2014/main" val="1067967255"/>
                  </a:ext>
                </a:extLst>
              </a:tr>
              <a:tr h="161925">
                <a:tc>
                  <a:txBody>
                    <a:bodyPr/>
                    <a:lstStyle/>
                    <a:p>
                      <a:pPr algn="l" fontAlgn="b"/>
                      <a:r>
                        <a:rPr lang="nl-NL" sz="1200" b="0" i="0" u="none" strike="noStrike" dirty="0">
                          <a:solidFill>
                            <a:srgbClr val="000000"/>
                          </a:solidFill>
                          <a:effectLst/>
                          <a:latin typeface="Tunga" panose="020B0502040204020203" pitchFamily="34" charset="0"/>
                          <a:cs typeface="Tunga" panose="020B0502040204020203" pitchFamily="34" charset="0"/>
                        </a:rPr>
                        <a:t>Site</a:t>
                      </a:r>
                    </a:p>
                  </a:txBody>
                  <a:tcPr marL="0" marR="0" marT="0" marB="0" anchor="ctr">
                    <a:lnL w="12700" cap="flat" cmpd="sng" algn="ctr">
                      <a:noFill/>
                      <a:prstDash val="solid"/>
                      <a:round/>
                      <a:headEnd type="none" w="med" len="med"/>
                      <a:tailEnd type="none" w="med" len="med"/>
                    </a:lnL>
                    <a:lnR>
                      <a:noFill/>
                    </a:lnR>
                    <a:lnT>
                      <a:noFill/>
                    </a:lnT>
                    <a:lnB>
                      <a:noFill/>
                    </a:lnB>
                    <a:lnTlToBr w="12700" cmpd="sng">
                      <a:noFill/>
                      <a:prstDash val="solid"/>
                    </a:lnTlToBr>
                    <a:lnBlToTr w="12700" cmpd="sng">
                      <a:noFill/>
                      <a:prstDash val="solid"/>
                    </a:lnBlToTr>
                  </a:tcPr>
                </a:tc>
                <a:tc gridSpan="2">
                  <a:txBody>
                    <a:bodyPr/>
                    <a:lstStyle/>
                    <a:p>
                      <a:pPr algn="l" fontAlgn="b"/>
                      <a:r>
                        <a:rPr lang="nl-NL" sz="1200" b="0" i="0" u="none" strike="noStrike" dirty="0">
                          <a:solidFill>
                            <a:srgbClr val="000000"/>
                          </a:solidFill>
                          <a:effectLst/>
                          <a:latin typeface="Tunga" panose="020B0502040204020203" pitchFamily="34" charset="0"/>
                          <a:cs typeface="Tunga" panose="020B0502040204020203" pitchFamily="34" charset="0"/>
                        </a:rPr>
                        <a:t> </a:t>
                      </a:r>
                    </a:p>
                  </a:txBody>
                  <a:tcPr marL="0" marR="0" marT="0" marB="0" anchor="ctr">
                    <a:lnL>
                      <a:noFill/>
                    </a:lnL>
                    <a:lnR w="12700" cap="flat" cmpd="sng" algn="ctr">
                      <a:noFill/>
                      <a:prstDash val="solid"/>
                      <a:round/>
                      <a:headEnd type="none" w="med" len="med"/>
                      <a:tailEnd type="none" w="med" len="med"/>
                    </a:lnR>
                    <a:lnT>
                      <a:noFill/>
                    </a:lnT>
                    <a:lnB>
                      <a:noFill/>
                    </a:lnB>
                    <a:lnTlToBr w="12700" cmpd="sng">
                      <a:noFill/>
                      <a:prstDash val="solid"/>
                    </a:lnTlToBr>
                    <a:lnBlToTr w="12700" cmpd="sng">
                      <a:noFill/>
                      <a:prstDash val="solid"/>
                    </a:lnBlToTr>
                  </a:tcPr>
                </a:tc>
                <a:tc hMerge="1">
                  <a:txBody>
                    <a:bodyPr/>
                    <a:lstStyle/>
                    <a:p>
                      <a:pPr algn="l" fontAlgn="b"/>
                      <a:endParaRPr lang="nl-NL" sz="1200" b="0" i="0" u="none" strike="noStrike" dirty="0">
                        <a:solidFill>
                          <a:srgbClr val="000000"/>
                        </a:solidFill>
                        <a:effectLst/>
                        <a:latin typeface="Tunga" panose="020B0502040204020203" pitchFamily="34" charset="0"/>
                        <a:cs typeface="Tunga" panose="020B0502040204020203" pitchFamily="34" charset="0"/>
                      </a:endParaRPr>
                    </a:p>
                  </a:txBody>
                  <a:tcPr marL="0" marR="0" marT="0" marB="0" anchor="b">
                    <a:lnL>
                      <a:noFill/>
                    </a:lnL>
                    <a:lnR w="12700" cap="flat" cmpd="sng" algn="ctr">
                      <a:solidFill>
                        <a:srgbClr val="000000"/>
                      </a:solidFill>
                      <a:prstDash val="solid"/>
                      <a:round/>
                      <a:headEnd type="none" w="med" len="med"/>
                      <a:tailEnd type="none" w="med" len="med"/>
                    </a:lnR>
                    <a:lnT>
                      <a:noFill/>
                    </a:lnT>
                    <a:lnB>
                      <a:noFill/>
                    </a:lnB>
                  </a:tcPr>
                </a:tc>
                <a:tc>
                  <a:txBody>
                    <a:bodyPr/>
                    <a:lstStyle/>
                    <a:p>
                      <a:pPr algn="l" fontAlgn="b"/>
                      <a:r>
                        <a:rPr lang="nl-NL" sz="1200" b="0" i="0" u="none" strike="noStrike" dirty="0">
                          <a:solidFill>
                            <a:srgbClr val="000000"/>
                          </a:solidFill>
                          <a:effectLst/>
                          <a:latin typeface="Tunga" panose="020B0502040204020203" pitchFamily="34" charset="0"/>
                          <a:cs typeface="Tunga" panose="020B0502040204020203" pitchFamily="34" charset="0"/>
                        </a:rPr>
                        <a:t> </a:t>
                      </a:r>
                    </a:p>
                  </a:txBody>
                  <a:tcPr marL="0" marR="0" marT="0" marB="0" anchor="ctr">
                    <a:lnL w="12700" cap="flat" cmpd="sng" algn="ctr">
                      <a:noFill/>
                      <a:prstDash val="solid"/>
                      <a:round/>
                      <a:headEnd type="none" w="med" len="med"/>
                      <a:tailEnd type="none" w="med" len="med"/>
                    </a:lnL>
                    <a:lnR>
                      <a:noFill/>
                    </a:lnR>
                    <a:lnT>
                      <a:noFill/>
                    </a:lnT>
                    <a:lnB>
                      <a:noFill/>
                    </a:lnB>
                    <a:lnTlToBr w="12700" cmpd="sng">
                      <a:noFill/>
                      <a:prstDash val="solid"/>
                    </a:lnTlToBr>
                    <a:lnBlToTr w="12700" cmpd="sng">
                      <a:noFill/>
                      <a:prstDash val="solid"/>
                    </a:lnBlToTr>
                  </a:tcPr>
                </a:tc>
                <a:tc>
                  <a:txBody>
                    <a:bodyPr/>
                    <a:lstStyle/>
                    <a:p>
                      <a:pPr algn="l" fontAlgn="b"/>
                      <a:r>
                        <a:rPr lang="nl-NL" sz="1200" b="0" i="0" u="none" strike="noStrike" dirty="0">
                          <a:solidFill>
                            <a:srgbClr val="000000"/>
                          </a:solidFill>
                          <a:effectLst/>
                          <a:latin typeface="Tunga" panose="020B0502040204020203" pitchFamily="34" charset="0"/>
                          <a:cs typeface="Tunga" panose="020B0502040204020203" pitchFamily="34" charset="0"/>
                        </a:rPr>
                        <a:t> </a:t>
                      </a:r>
                    </a:p>
                  </a:txBody>
                  <a:tcPr marL="0" marR="0" marT="0" marB="0" anchor="ctr">
                    <a:lnL>
                      <a:noFill/>
                    </a:lnL>
                    <a:lnR w="12700" cap="flat" cmpd="sng" algn="ctr">
                      <a:noFill/>
                      <a:prstDash val="solid"/>
                      <a:round/>
                      <a:headEnd type="none" w="med" len="med"/>
                      <a:tailEnd type="none" w="med" len="med"/>
                    </a:lnR>
                    <a:lnT>
                      <a:noFill/>
                    </a:lnT>
                    <a:lnB>
                      <a:noFill/>
                    </a:lnB>
                    <a:lnTlToBr w="12700" cmpd="sng">
                      <a:noFill/>
                      <a:prstDash val="solid"/>
                    </a:lnTlToBr>
                    <a:lnBlToTr w="12700" cmpd="sng">
                      <a:noFill/>
                      <a:prstDash val="solid"/>
                    </a:lnBlToTr>
                  </a:tcPr>
                </a:tc>
                <a:extLst>
                  <a:ext uri="{0D108BD9-81ED-4DB2-BD59-A6C34878D82A}">
                    <a16:rowId xmlns:a16="http://schemas.microsoft.com/office/drawing/2014/main" val="201441783"/>
                  </a:ext>
                </a:extLst>
              </a:tr>
              <a:tr h="161925">
                <a:tc>
                  <a:txBody>
                    <a:bodyPr/>
                    <a:lstStyle/>
                    <a:p>
                      <a:pPr algn="l" fontAlgn="b"/>
                      <a:r>
                        <a:rPr lang="nl-NL" sz="1200" b="0" i="0" u="none" strike="noStrike" dirty="0">
                          <a:solidFill>
                            <a:srgbClr val="000000"/>
                          </a:solidFill>
                          <a:effectLst/>
                          <a:latin typeface="Tunga" panose="020B0502040204020203" pitchFamily="34" charset="0"/>
                          <a:cs typeface="Tunga" panose="020B0502040204020203" pitchFamily="34" charset="0"/>
                        </a:rPr>
                        <a:t> </a:t>
                      </a:r>
                    </a:p>
                  </a:txBody>
                  <a:tcPr marL="0" marR="0" marT="0" marB="0" anchor="ctr">
                    <a:lnL w="12700" cap="flat" cmpd="sng" algn="ctr">
                      <a:noFill/>
                      <a:prstDash val="solid"/>
                      <a:round/>
                      <a:headEnd type="none" w="med" len="med"/>
                      <a:tailEnd type="none" w="med" len="med"/>
                    </a:lnL>
                    <a:lnR>
                      <a:noFill/>
                    </a:lnR>
                    <a:lnT>
                      <a:noFill/>
                    </a:lnT>
                    <a:lnB>
                      <a:noFill/>
                    </a:lnB>
                    <a:lnTlToBr w="12700" cmpd="sng">
                      <a:noFill/>
                      <a:prstDash val="solid"/>
                    </a:lnTlToBr>
                    <a:lnBlToTr w="12700" cmpd="sng">
                      <a:noFill/>
                      <a:prstDash val="solid"/>
                    </a:lnBlToTr>
                  </a:tcPr>
                </a:tc>
                <a:tc gridSpan="2">
                  <a:txBody>
                    <a:bodyPr/>
                    <a:lstStyle/>
                    <a:p>
                      <a:pPr algn="l" fontAlgn="b"/>
                      <a:r>
                        <a:rPr lang="nl-NL" sz="1200" b="0" i="0" u="none" strike="noStrike" dirty="0">
                          <a:solidFill>
                            <a:srgbClr val="000000"/>
                          </a:solidFill>
                          <a:effectLst/>
                          <a:latin typeface="Tunga" panose="020B0502040204020203" pitchFamily="34" charset="0"/>
                          <a:cs typeface="Tunga" panose="020B0502040204020203" pitchFamily="34" charset="0"/>
                        </a:rPr>
                        <a:t> </a:t>
                      </a:r>
                    </a:p>
                  </a:txBody>
                  <a:tcPr marL="0" marR="0" marT="0" marB="0" anchor="ctr">
                    <a:lnL>
                      <a:noFill/>
                    </a:lnL>
                    <a:lnR w="12700" cap="flat" cmpd="sng" algn="ctr">
                      <a:noFill/>
                      <a:prstDash val="solid"/>
                      <a:round/>
                      <a:headEnd type="none" w="med" len="med"/>
                      <a:tailEnd type="none" w="med" len="med"/>
                    </a:lnR>
                    <a:lnT>
                      <a:noFill/>
                    </a:lnT>
                    <a:lnB>
                      <a:noFill/>
                    </a:lnB>
                    <a:lnTlToBr w="12700" cmpd="sng">
                      <a:noFill/>
                      <a:prstDash val="solid"/>
                    </a:lnTlToBr>
                    <a:lnBlToTr w="12700" cmpd="sng">
                      <a:noFill/>
                      <a:prstDash val="solid"/>
                    </a:lnBlToTr>
                  </a:tcPr>
                </a:tc>
                <a:tc hMerge="1">
                  <a:txBody>
                    <a:bodyPr/>
                    <a:lstStyle/>
                    <a:p>
                      <a:pPr algn="l" fontAlgn="b"/>
                      <a:endParaRPr lang="nl-NL" sz="1200" b="0" i="0" u="none" strike="noStrike" dirty="0">
                        <a:solidFill>
                          <a:srgbClr val="000000"/>
                        </a:solidFill>
                        <a:effectLst/>
                        <a:latin typeface="Tunga" panose="020B0502040204020203" pitchFamily="34" charset="0"/>
                        <a:cs typeface="Tunga" panose="020B0502040204020203" pitchFamily="34" charset="0"/>
                      </a:endParaRPr>
                    </a:p>
                  </a:txBody>
                  <a:tcPr marL="0" marR="0" marT="0" marB="0" anchor="b">
                    <a:lnL>
                      <a:noFill/>
                    </a:lnL>
                    <a:lnR w="12700" cap="flat" cmpd="sng" algn="ctr">
                      <a:solidFill>
                        <a:srgbClr val="000000"/>
                      </a:solidFill>
                      <a:prstDash val="solid"/>
                      <a:round/>
                      <a:headEnd type="none" w="med" len="med"/>
                      <a:tailEnd type="none" w="med" len="med"/>
                    </a:lnR>
                    <a:lnT>
                      <a:noFill/>
                    </a:lnT>
                    <a:lnB>
                      <a:noFill/>
                    </a:lnB>
                  </a:tcPr>
                </a:tc>
                <a:tc>
                  <a:txBody>
                    <a:bodyPr/>
                    <a:lstStyle/>
                    <a:p>
                      <a:pPr algn="l" fontAlgn="b"/>
                      <a:r>
                        <a:rPr lang="nl-NL" sz="1200" b="0" i="0" u="none" strike="noStrike" dirty="0">
                          <a:solidFill>
                            <a:srgbClr val="000000"/>
                          </a:solidFill>
                          <a:effectLst/>
                          <a:latin typeface="Tunga" panose="020B0502040204020203" pitchFamily="34" charset="0"/>
                          <a:cs typeface="Tunga" panose="020B0502040204020203" pitchFamily="34" charset="0"/>
                        </a:rPr>
                        <a:t> </a:t>
                      </a:r>
                    </a:p>
                  </a:txBody>
                  <a:tcPr marL="0" marR="0" marT="0" marB="0" anchor="ctr">
                    <a:lnL w="12700" cap="flat" cmpd="sng" algn="ctr">
                      <a:noFill/>
                      <a:prstDash val="solid"/>
                      <a:round/>
                      <a:headEnd type="none" w="med" len="med"/>
                      <a:tailEnd type="none" w="med" len="med"/>
                    </a:lnL>
                    <a:lnR>
                      <a:noFill/>
                    </a:lnR>
                    <a:lnT>
                      <a:noFill/>
                    </a:lnT>
                    <a:lnB>
                      <a:noFill/>
                    </a:lnB>
                    <a:lnTlToBr w="12700" cmpd="sng">
                      <a:noFill/>
                      <a:prstDash val="solid"/>
                    </a:lnTlToBr>
                    <a:lnBlToTr w="12700" cmpd="sng">
                      <a:noFill/>
                      <a:prstDash val="solid"/>
                    </a:lnBlToTr>
                  </a:tcPr>
                </a:tc>
                <a:tc>
                  <a:txBody>
                    <a:bodyPr/>
                    <a:lstStyle/>
                    <a:p>
                      <a:pPr algn="l" fontAlgn="b"/>
                      <a:r>
                        <a:rPr lang="nl-NL" sz="1200" b="0" i="0" u="none" strike="noStrike" dirty="0">
                          <a:solidFill>
                            <a:srgbClr val="000000"/>
                          </a:solidFill>
                          <a:effectLst/>
                          <a:latin typeface="Tunga" panose="020B0502040204020203" pitchFamily="34" charset="0"/>
                          <a:cs typeface="Tunga" panose="020B0502040204020203" pitchFamily="34" charset="0"/>
                        </a:rPr>
                        <a:t> </a:t>
                      </a:r>
                    </a:p>
                  </a:txBody>
                  <a:tcPr marL="0" marR="0" marT="0" marB="0" anchor="ctr">
                    <a:lnL>
                      <a:noFill/>
                    </a:lnL>
                    <a:lnR w="12700" cap="flat" cmpd="sng" algn="ctr">
                      <a:noFill/>
                      <a:prstDash val="solid"/>
                      <a:round/>
                      <a:headEnd type="none" w="med" len="med"/>
                      <a:tailEnd type="none" w="med" len="med"/>
                    </a:lnR>
                    <a:lnT>
                      <a:noFill/>
                    </a:lnT>
                    <a:lnB>
                      <a:noFill/>
                    </a:lnB>
                    <a:lnTlToBr w="12700" cmpd="sng">
                      <a:noFill/>
                      <a:prstDash val="solid"/>
                    </a:lnTlToBr>
                    <a:lnBlToTr w="12700" cmpd="sng">
                      <a:noFill/>
                      <a:prstDash val="solid"/>
                    </a:lnBlToTr>
                  </a:tcPr>
                </a:tc>
                <a:extLst>
                  <a:ext uri="{0D108BD9-81ED-4DB2-BD59-A6C34878D82A}">
                    <a16:rowId xmlns:a16="http://schemas.microsoft.com/office/drawing/2014/main" val="1511956523"/>
                  </a:ext>
                </a:extLst>
              </a:tr>
            </a:tbl>
          </a:graphicData>
        </a:graphic>
      </p:graphicFrame>
      <p:graphicFrame>
        <p:nvGraphicFramePr>
          <p:cNvPr id="4" name="Table 3"/>
          <p:cNvGraphicFramePr>
            <a:graphicFrameLocks noGrp="1"/>
          </p:cNvGraphicFramePr>
          <p:nvPr/>
        </p:nvGraphicFramePr>
        <p:xfrm>
          <a:off x="304801" y="4191000"/>
          <a:ext cx="4876800" cy="1805940"/>
        </p:xfrm>
        <a:graphic>
          <a:graphicData uri="http://schemas.openxmlformats.org/drawingml/2006/table">
            <a:tbl>
              <a:tblPr/>
              <a:tblGrid>
                <a:gridCol w="2695073">
                  <a:extLst>
                    <a:ext uri="{9D8B030D-6E8A-4147-A177-3AD203B41FA5}">
                      <a16:colId xmlns:a16="http://schemas.microsoft.com/office/drawing/2014/main" val="4169548472"/>
                    </a:ext>
                  </a:extLst>
                </a:gridCol>
                <a:gridCol w="2181727">
                  <a:extLst>
                    <a:ext uri="{9D8B030D-6E8A-4147-A177-3AD203B41FA5}">
                      <a16:colId xmlns:a16="http://schemas.microsoft.com/office/drawing/2014/main" val="288117695"/>
                    </a:ext>
                  </a:extLst>
                </a:gridCol>
              </a:tblGrid>
              <a:tr h="171450">
                <a:tc>
                  <a:txBody>
                    <a:bodyPr/>
                    <a:lstStyle/>
                    <a:p>
                      <a:pPr algn="l" fontAlgn="b"/>
                      <a:r>
                        <a:rPr lang="nl-NL" sz="1000" b="1" i="0" u="none" strike="noStrike" dirty="0">
                          <a:solidFill>
                            <a:srgbClr val="000000"/>
                          </a:solidFill>
                          <a:effectLst/>
                          <a:latin typeface="Tunga" panose="020B0502040204020203" pitchFamily="34" charset="0"/>
                          <a:cs typeface="Tunga" panose="020B0502040204020203" pitchFamily="34" charset="0"/>
                        </a:rPr>
                        <a:t>Toeslagen</a:t>
                      </a:r>
                    </a:p>
                  </a:txBody>
                  <a:tcPr marL="0" marR="0" marT="0" marB="0" anchor="b">
                    <a:lnL>
                      <a:noFill/>
                    </a:lnL>
                    <a:lnR>
                      <a:noFill/>
                    </a:lnR>
                    <a:lnT>
                      <a:noFill/>
                    </a:lnT>
                    <a:lnB w="12700" cap="flat" cmpd="sng" algn="ctr">
                      <a:noFill/>
                      <a:prstDash val="solid"/>
                      <a:round/>
                      <a:headEnd type="none" w="med" len="med"/>
                      <a:tailEnd type="none" w="med" len="med"/>
                    </a:lnB>
                    <a:solidFill>
                      <a:schemeClr val="bg1">
                        <a:lumMod val="95000"/>
                      </a:schemeClr>
                    </a:solidFill>
                  </a:tcPr>
                </a:tc>
                <a:tc>
                  <a:txBody>
                    <a:bodyPr/>
                    <a:lstStyle/>
                    <a:p>
                      <a:pPr algn="l" fontAlgn="b"/>
                      <a:r>
                        <a:rPr lang="nl-NL" sz="1000" b="0" i="0" u="none" strike="noStrike" dirty="0">
                          <a:solidFill>
                            <a:srgbClr val="000000"/>
                          </a:solidFill>
                          <a:effectLst/>
                          <a:latin typeface="Tunga" panose="020B0502040204020203" pitchFamily="34" charset="0"/>
                          <a:cs typeface="Tunga" panose="020B0502040204020203" pitchFamily="34" charset="0"/>
                        </a:rPr>
                        <a:t> </a:t>
                      </a:r>
                    </a:p>
                  </a:txBody>
                  <a:tcPr marL="0" marR="0" marT="0" marB="0" anchor="b">
                    <a:lnL>
                      <a:noFill/>
                    </a:lnL>
                    <a:lnR>
                      <a:noFill/>
                    </a:lnR>
                    <a:lnT>
                      <a:noFill/>
                    </a:lnT>
                    <a:lnB w="12700" cap="flat" cmpd="sng" algn="ctr">
                      <a:noFill/>
                      <a:prstDash val="solid"/>
                      <a:round/>
                      <a:headEnd type="none" w="med" len="med"/>
                      <a:tailEnd type="none" w="med" len="med"/>
                    </a:lnB>
                    <a:solidFill>
                      <a:schemeClr val="bg1">
                        <a:lumMod val="95000"/>
                      </a:schemeClr>
                    </a:solidFill>
                  </a:tcPr>
                </a:tc>
                <a:extLst>
                  <a:ext uri="{0D108BD9-81ED-4DB2-BD59-A6C34878D82A}">
                    <a16:rowId xmlns:a16="http://schemas.microsoft.com/office/drawing/2014/main" val="2122451547"/>
                  </a:ext>
                </a:extLst>
              </a:tr>
              <a:tr h="171450">
                <a:tc>
                  <a:txBody>
                    <a:bodyPr/>
                    <a:lstStyle/>
                    <a:p>
                      <a:pPr algn="l" fontAlgn="b"/>
                      <a:r>
                        <a:rPr lang="nl-NL" sz="1000" b="1" i="0" u="none" strike="noStrike" dirty="0">
                          <a:solidFill>
                            <a:srgbClr val="FFFFFF"/>
                          </a:solidFill>
                          <a:effectLst/>
                          <a:latin typeface="Tunga" panose="020B0502040204020203" pitchFamily="34" charset="0"/>
                          <a:cs typeface="Tunga" panose="020B0502040204020203" pitchFamily="34" charset="0"/>
                        </a:rPr>
                        <a:t> </a:t>
                      </a:r>
                    </a:p>
                  </a:txBody>
                  <a:tcPr marL="0" marR="0" marT="0" marB="0" anchor="b">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l" fontAlgn="b"/>
                      <a:r>
                        <a:rPr lang="nl-NL" sz="1000" b="1" i="0" u="none" strike="noStrike" dirty="0">
                          <a:solidFill>
                            <a:srgbClr val="FFFFFF"/>
                          </a:solidFill>
                          <a:effectLst/>
                          <a:latin typeface="Tunga" panose="020B0502040204020203" pitchFamily="34" charset="0"/>
                          <a:cs typeface="Tunga" panose="020B0502040204020203" pitchFamily="34" charset="0"/>
                        </a:rPr>
                        <a:t> </a:t>
                      </a:r>
                    </a:p>
                  </a:txBody>
                  <a:tcPr marL="0" marR="0" marT="0" marB="0" anchor="b">
                    <a:lnL w="12700" cap="flat" cmpd="sng" algn="ctr">
                      <a:noFill/>
                      <a:prstDash val="solid"/>
                      <a:round/>
                      <a:headEnd type="none" w="med" len="med"/>
                      <a:tailEnd type="none" w="med" len="med"/>
                    </a:lnL>
                    <a:lnR>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2215700658"/>
                  </a:ext>
                </a:extLst>
              </a:tr>
              <a:tr h="171450">
                <a:tc>
                  <a:txBody>
                    <a:bodyPr/>
                    <a:lstStyle/>
                    <a:p>
                      <a:pPr algn="l" fontAlgn="b"/>
                      <a:r>
                        <a:rPr lang="nl-NL" sz="1200" b="0" i="0" u="none" strike="noStrike" dirty="0">
                          <a:solidFill>
                            <a:srgbClr val="000000"/>
                          </a:solidFill>
                          <a:effectLst/>
                          <a:latin typeface="Tunga" panose="020B0502040204020203" pitchFamily="34" charset="0"/>
                          <a:cs typeface="Tunga" panose="020B0502040204020203" pitchFamily="34" charset="0"/>
                        </a:rPr>
                        <a:t> </a:t>
                      </a:r>
                    </a:p>
                  </a:txBody>
                  <a:tcPr marL="0" marR="0" marT="0" marB="0" anchor="b">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a:noFill/>
                    </a:lnB>
                    <a:lnTlToBr w="12700" cmpd="sng">
                      <a:noFill/>
                      <a:prstDash val="solid"/>
                    </a:lnTlToBr>
                    <a:lnBlToTr w="12700" cmpd="sng">
                      <a:noFill/>
                      <a:prstDash val="solid"/>
                    </a:lnBlToTr>
                  </a:tcPr>
                </a:tc>
                <a:tc>
                  <a:txBody>
                    <a:bodyPr/>
                    <a:lstStyle/>
                    <a:p>
                      <a:pPr algn="l" fontAlgn="b"/>
                      <a:r>
                        <a:rPr lang="nl-NL" sz="1200" b="0" i="0" u="none" strike="noStrike" dirty="0">
                          <a:solidFill>
                            <a:srgbClr val="000000"/>
                          </a:solidFill>
                          <a:effectLst/>
                          <a:latin typeface="Tunga" panose="020B0502040204020203" pitchFamily="34" charset="0"/>
                          <a:cs typeface="Tunga" panose="020B0502040204020203" pitchFamily="34" charset="0"/>
                        </a:rPr>
                        <a:t> </a:t>
                      </a:r>
                    </a:p>
                  </a:txBody>
                  <a:tcPr marL="0" marR="0" marT="0" marB="0" anchor="b">
                    <a:lnL w="12700" cap="flat" cmpd="sng" algn="ctr">
                      <a:noFill/>
                      <a:prstDash val="solid"/>
                      <a:round/>
                      <a:headEnd type="none" w="med" len="med"/>
                      <a:tailEnd type="none" w="med" len="med"/>
                    </a:lnL>
                    <a:lnR>
                      <a:noFill/>
                    </a:lnR>
                    <a:lnT w="12700" cap="flat" cmpd="sng" algn="ctr">
                      <a:noFill/>
                      <a:prstDash val="solid"/>
                      <a:round/>
                      <a:headEnd type="none" w="med" len="med"/>
                      <a:tailEnd type="none" w="med" len="med"/>
                    </a:lnT>
                    <a:lnB>
                      <a:noFill/>
                    </a:lnB>
                    <a:lnTlToBr w="12700" cmpd="sng">
                      <a:noFill/>
                      <a:prstDash val="solid"/>
                    </a:lnTlToBr>
                    <a:lnBlToTr w="12700" cmpd="sng">
                      <a:noFill/>
                      <a:prstDash val="solid"/>
                    </a:lnBlToTr>
                  </a:tcPr>
                </a:tc>
                <a:extLst>
                  <a:ext uri="{0D108BD9-81ED-4DB2-BD59-A6C34878D82A}">
                    <a16:rowId xmlns:a16="http://schemas.microsoft.com/office/drawing/2014/main" val="2880372265"/>
                  </a:ext>
                </a:extLst>
              </a:tr>
              <a:tr h="171450">
                <a:tc>
                  <a:txBody>
                    <a:bodyPr/>
                    <a:lstStyle/>
                    <a:p>
                      <a:pPr algn="l" fontAlgn="b"/>
                      <a:r>
                        <a:rPr lang="nl-NL" sz="1200" b="0" i="0" u="none" strike="noStrike" dirty="0">
                          <a:solidFill>
                            <a:srgbClr val="000000"/>
                          </a:solidFill>
                          <a:effectLst/>
                          <a:latin typeface="Tunga" panose="020B0502040204020203" pitchFamily="34" charset="0"/>
                          <a:cs typeface="Tunga" panose="020B0502040204020203" pitchFamily="34" charset="0"/>
                        </a:rPr>
                        <a:t>Vrije uren 20FT</a:t>
                      </a:r>
                    </a:p>
                  </a:txBody>
                  <a:tcPr marL="0" marR="0" marT="0" marB="0" anchor="b">
                    <a:lnL w="12700" cap="flat" cmpd="sng" algn="ctr">
                      <a:noFill/>
                      <a:prstDash val="solid"/>
                      <a:round/>
                      <a:headEnd type="none" w="med" len="med"/>
                      <a:tailEnd type="none" w="med" len="med"/>
                    </a:lnL>
                    <a:lnR w="12700" cap="flat" cmpd="sng" algn="ctr">
                      <a:noFill/>
                      <a:prstDash val="solid"/>
                      <a:round/>
                      <a:headEnd type="none" w="med" len="med"/>
                      <a:tailEnd type="none" w="med" len="med"/>
                    </a:lnR>
                    <a:lnT>
                      <a:noFill/>
                    </a:lnT>
                    <a:lnB>
                      <a:noFill/>
                    </a:lnB>
                    <a:lnTlToBr w="12700" cmpd="sng">
                      <a:noFill/>
                      <a:prstDash val="solid"/>
                    </a:lnTlToBr>
                    <a:lnBlToTr w="12700" cmpd="sng">
                      <a:noFill/>
                      <a:prstDash val="solid"/>
                    </a:lnBlToTr>
                  </a:tcPr>
                </a:tc>
                <a:tc>
                  <a:txBody>
                    <a:bodyPr/>
                    <a:lstStyle/>
                    <a:p>
                      <a:pPr algn="r" fontAlgn="b"/>
                      <a:r>
                        <a:rPr lang="nl-NL" sz="1200" b="0" i="0" u="none" strike="noStrike" dirty="0">
                          <a:solidFill>
                            <a:srgbClr val="000000"/>
                          </a:solidFill>
                          <a:effectLst/>
                          <a:latin typeface="Tunga" panose="020B0502040204020203" pitchFamily="34" charset="0"/>
                          <a:cs typeface="Tunga" panose="020B0502040204020203" pitchFamily="34" charset="0"/>
                        </a:rPr>
                        <a:t>2,00</a:t>
                      </a:r>
                    </a:p>
                  </a:txBody>
                  <a:tcPr marL="0" marR="0" marT="0" marB="0" anchor="b">
                    <a:lnL w="12700" cap="flat" cmpd="sng" algn="ctr">
                      <a:noFill/>
                      <a:prstDash val="solid"/>
                      <a:round/>
                      <a:headEnd type="none" w="med" len="med"/>
                      <a:tailEnd type="none" w="med" len="med"/>
                    </a:lnL>
                    <a:lnR>
                      <a:noFill/>
                    </a:lnR>
                    <a:lnT>
                      <a:noFill/>
                    </a:lnT>
                    <a:lnB>
                      <a:noFill/>
                    </a:lnB>
                    <a:lnTlToBr w="12700" cmpd="sng">
                      <a:noFill/>
                      <a:prstDash val="solid"/>
                    </a:lnTlToBr>
                    <a:lnBlToTr w="12700" cmpd="sng">
                      <a:noFill/>
                      <a:prstDash val="solid"/>
                    </a:lnBlToTr>
                  </a:tcPr>
                </a:tc>
                <a:extLst>
                  <a:ext uri="{0D108BD9-81ED-4DB2-BD59-A6C34878D82A}">
                    <a16:rowId xmlns:a16="http://schemas.microsoft.com/office/drawing/2014/main" val="1812097671"/>
                  </a:ext>
                </a:extLst>
              </a:tr>
              <a:tr h="171450">
                <a:tc>
                  <a:txBody>
                    <a:bodyPr/>
                    <a:lstStyle/>
                    <a:p>
                      <a:pPr algn="l" fontAlgn="b"/>
                      <a:r>
                        <a:rPr lang="nl-NL" sz="1200" b="0" i="0" u="none" strike="noStrike" dirty="0">
                          <a:solidFill>
                            <a:srgbClr val="000000"/>
                          </a:solidFill>
                          <a:effectLst/>
                          <a:latin typeface="Tunga" panose="020B0502040204020203" pitchFamily="34" charset="0"/>
                          <a:cs typeface="Tunga" panose="020B0502040204020203" pitchFamily="34" charset="0"/>
                        </a:rPr>
                        <a:t>Vrije uren 40FT</a:t>
                      </a:r>
                    </a:p>
                  </a:txBody>
                  <a:tcPr marL="0" marR="0" marT="0" marB="0" anchor="b">
                    <a:lnL w="12700" cap="flat" cmpd="sng" algn="ctr">
                      <a:noFill/>
                      <a:prstDash val="solid"/>
                      <a:round/>
                      <a:headEnd type="none" w="med" len="med"/>
                      <a:tailEnd type="none" w="med" len="med"/>
                    </a:lnL>
                    <a:lnR w="12700" cap="flat" cmpd="sng" algn="ctr">
                      <a:noFill/>
                      <a:prstDash val="solid"/>
                      <a:round/>
                      <a:headEnd type="none" w="med" len="med"/>
                      <a:tailEnd type="none" w="med" len="med"/>
                    </a:lnR>
                    <a:lnT>
                      <a:noFill/>
                    </a:lnT>
                    <a:lnB>
                      <a:noFill/>
                    </a:lnB>
                    <a:lnTlToBr w="12700" cmpd="sng">
                      <a:noFill/>
                      <a:prstDash val="solid"/>
                    </a:lnTlToBr>
                    <a:lnBlToTr w="12700" cmpd="sng">
                      <a:noFill/>
                      <a:prstDash val="solid"/>
                    </a:lnBlToTr>
                  </a:tcPr>
                </a:tc>
                <a:tc>
                  <a:txBody>
                    <a:bodyPr/>
                    <a:lstStyle/>
                    <a:p>
                      <a:pPr algn="r" fontAlgn="b"/>
                      <a:r>
                        <a:rPr lang="nl-NL" sz="1200" b="0" i="0" u="none" strike="noStrike" dirty="0">
                          <a:solidFill>
                            <a:srgbClr val="000000"/>
                          </a:solidFill>
                          <a:effectLst/>
                          <a:latin typeface="Tunga" panose="020B0502040204020203" pitchFamily="34" charset="0"/>
                          <a:cs typeface="Tunga" panose="020B0502040204020203" pitchFamily="34" charset="0"/>
                        </a:rPr>
                        <a:t>3,00</a:t>
                      </a:r>
                    </a:p>
                  </a:txBody>
                  <a:tcPr marL="0" marR="0" marT="0" marB="0" anchor="b">
                    <a:lnL w="12700" cap="flat" cmpd="sng" algn="ctr">
                      <a:noFill/>
                      <a:prstDash val="solid"/>
                      <a:round/>
                      <a:headEnd type="none" w="med" len="med"/>
                      <a:tailEnd type="none" w="med" len="med"/>
                    </a:lnL>
                    <a:lnR>
                      <a:noFill/>
                    </a:lnR>
                    <a:lnT>
                      <a:noFill/>
                    </a:lnT>
                    <a:lnB>
                      <a:noFill/>
                    </a:lnB>
                    <a:lnTlToBr w="12700" cmpd="sng">
                      <a:noFill/>
                      <a:prstDash val="solid"/>
                    </a:lnTlToBr>
                    <a:lnBlToTr w="12700" cmpd="sng">
                      <a:noFill/>
                      <a:prstDash val="solid"/>
                    </a:lnBlToTr>
                  </a:tcPr>
                </a:tc>
                <a:extLst>
                  <a:ext uri="{0D108BD9-81ED-4DB2-BD59-A6C34878D82A}">
                    <a16:rowId xmlns:a16="http://schemas.microsoft.com/office/drawing/2014/main" val="3910584326"/>
                  </a:ext>
                </a:extLst>
              </a:tr>
              <a:tr h="171450">
                <a:tc>
                  <a:txBody>
                    <a:bodyPr/>
                    <a:lstStyle/>
                    <a:p>
                      <a:pPr algn="l" fontAlgn="b"/>
                      <a:r>
                        <a:rPr lang="nl-NL" sz="1200" b="0" i="0" u="none" strike="noStrike" dirty="0">
                          <a:solidFill>
                            <a:srgbClr val="000000"/>
                          </a:solidFill>
                          <a:effectLst/>
                          <a:latin typeface="Tunga" panose="020B0502040204020203" pitchFamily="34" charset="0"/>
                          <a:cs typeface="Tunga" panose="020B0502040204020203" pitchFamily="34" charset="0"/>
                        </a:rPr>
                        <a:t>Toeslag extra uren</a:t>
                      </a:r>
                    </a:p>
                  </a:txBody>
                  <a:tcPr marL="0" marR="0" marT="0" marB="0" anchor="b">
                    <a:lnL w="12700" cap="flat" cmpd="sng" algn="ctr">
                      <a:noFill/>
                      <a:prstDash val="solid"/>
                      <a:round/>
                      <a:headEnd type="none" w="med" len="med"/>
                      <a:tailEnd type="none" w="med" len="med"/>
                    </a:lnL>
                    <a:lnR w="12700" cap="flat" cmpd="sng" algn="ctr">
                      <a:noFill/>
                      <a:prstDash val="solid"/>
                      <a:round/>
                      <a:headEnd type="none" w="med" len="med"/>
                      <a:tailEnd type="none" w="med" len="med"/>
                    </a:lnR>
                    <a:lnT>
                      <a:noFill/>
                    </a:lnT>
                    <a:lnB>
                      <a:noFill/>
                    </a:lnB>
                    <a:lnTlToBr w="12700" cmpd="sng">
                      <a:noFill/>
                      <a:prstDash val="solid"/>
                    </a:lnTlToBr>
                    <a:lnBlToTr w="12700" cmpd="sng">
                      <a:noFill/>
                      <a:prstDash val="solid"/>
                    </a:lnBlToTr>
                  </a:tcPr>
                </a:tc>
                <a:tc>
                  <a:txBody>
                    <a:bodyPr/>
                    <a:lstStyle/>
                    <a:p>
                      <a:pPr algn="r" fontAlgn="b"/>
                      <a:r>
                        <a:rPr lang="nl-NL" sz="1200" b="0" i="0" u="none" strike="noStrike" dirty="0">
                          <a:solidFill>
                            <a:srgbClr val="000000"/>
                          </a:solidFill>
                          <a:effectLst/>
                          <a:latin typeface="Tunga" panose="020B0502040204020203" pitchFamily="34" charset="0"/>
                          <a:cs typeface="Tunga" panose="020B0502040204020203" pitchFamily="34" charset="0"/>
                        </a:rPr>
                        <a:t>€ 50,00</a:t>
                      </a:r>
                    </a:p>
                  </a:txBody>
                  <a:tcPr marL="0" marR="0" marT="0" marB="0" anchor="b">
                    <a:lnL w="12700" cap="flat" cmpd="sng" algn="ctr">
                      <a:noFill/>
                      <a:prstDash val="solid"/>
                      <a:round/>
                      <a:headEnd type="none" w="med" len="med"/>
                      <a:tailEnd type="none" w="med" len="med"/>
                    </a:lnL>
                    <a:lnR>
                      <a:noFill/>
                    </a:lnR>
                    <a:lnT>
                      <a:noFill/>
                    </a:lnT>
                    <a:lnB>
                      <a:noFill/>
                    </a:lnB>
                    <a:lnTlToBr w="12700" cmpd="sng">
                      <a:noFill/>
                      <a:prstDash val="solid"/>
                    </a:lnTlToBr>
                    <a:lnBlToTr w="12700" cmpd="sng">
                      <a:noFill/>
                      <a:prstDash val="solid"/>
                    </a:lnBlToTr>
                  </a:tcPr>
                </a:tc>
                <a:extLst>
                  <a:ext uri="{0D108BD9-81ED-4DB2-BD59-A6C34878D82A}">
                    <a16:rowId xmlns:a16="http://schemas.microsoft.com/office/drawing/2014/main" val="2059051444"/>
                  </a:ext>
                </a:extLst>
              </a:tr>
              <a:tr h="171450">
                <a:tc>
                  <a:txBody>
                    <a:bodyPr/>
                    <a:lstStyle/>
                    <a:p>
                      <a:pPr algn="l" fontAlgn="b"/>
                      <a:r>
                        <a:rPr lang="nl-NL" sz="1200" b="0" i="0" u="none" strike="noStrike" dirty="0">
                          <a:solidFill>
                            <a:srgbClr val="000000"/>
                          </a:solidFill>
                          <a:effectLst/>
                          <a:latin typeface="Tunga" panose="020B0502040204020203" pitchFamily="34" charset="0"/>
                          <a:cs typeface="Tunga" panose="020B0502040204020203" pitchFamily="34" charset="0"/>
                        </a:rPr>
                        <a:t>Laagwatertoeslag</a:t>
                      </a:r>
                    </a:p>
                  </a:txBody>
                  <a:tcPr marL="0" marR="0" marT="0" marB="0" anchor="b">
                    <a:lnL w="12700" cap="flat" cmpd="sng" algn="ctr">
                      <a:noFill/>
                      <a:prstDash val="solid"/>
                      <a:round/>
                      <a:headEnd type="none" w="med" len="med"/>
                      <a:tailEnd type="none" w="med" len="med"/>
                    </a:lnL>
                    <a:lnR w="12700" cap="flat" cmpd="sng" algn="ctr">
                      <a:noFill/>
                      <a:prstDash val="solid"/>
                      <a:round/>
                      <a:headEnd type="none" w="med" len="med"/>
                      <a:tailEnd type="none" w="med" len="med"/>
                    </a:lnR>
                    <a:lnT>
                      <a:noFill/>
                    </a:lnT>
                    <a:lnB>
                      <a:noFill/>
                    </a:lnB>
                    <a:lnTlToBr w="12700" cmpd="sng">
                      <a:noFill/>
                      <a:prstDash val="solid"/>
                    </a:lnTlToBr>
                    <a:lnBlToTr w="12700" cmpd="sng">
                      <a:noFill/>
                      <a:prstDash val="solid"/>
                    </a:lnBlToTr>
                  </a:tcPr>
                </a:tc>
                <a:tc>
                  <a:txBody>
                    <a:bodyPr/>
                    <a:lstStyle/>
                    <a:p>
                      <a:pPr algn="l" fontAlgn="b"/>
                      <a:endParaRPr lang="nl-NL" sz="1200" b="0" i="0" u="none" strike="noStrike" dirty="0">
                        <a:solidFill>
                          <a:srgbClr val="000000"/>
                        </a:solidFill>
                        <a:effectLst/>
                        <a:latin typeface="Tunga" panose="020B0502040204020203" pitchFamily="34" charset="0"/>
                        <a:cs typeface="Tunga" panose="020B0502040204020203" pitchFamily="34" charset="0"/>
                      </a:endParaRPr>
                    </a:p>
                  </a:txBody>
                  <a:tcPr marL="0" marR="0" marT="0" marB="0" anchor="b">
                    <a:lnL w="12700" cap="flat" cmpd="sng" algn="ctr">
                      <a:noFill/>
                      <a:prstDash val="solid"/>
                      <a:round/>
                      <a:headEnd type="none" w="med" len="med"/>
                      <a:tailEnd type="none" w="med" len="med"/>
                    </a:lnL>
                    <a:lnR>
                      <a:noFill/>
                    </a:lnR>
                    <a:lnT>
                      <a:noFill/>
                    </a:lnT>
                    <a:lnB>
                      <a:noFill/>
                    </a:lnB>
                    <a:lnTlToBr w="12700" cmpd="sng">
                      <a:noFill/>
                      <a:prstDash val="solid"/>
                    </a:lnTlToBr>
                    <a:lnBlToTr w="12700" cmpd="sng">
                      <a:noFill/>
                      <a:prstDash val="solid"/>
                    </a:lnBlToTr>
                  </a:tcPr>
                </a:tc>
                <a:extLst>
                  <a:ext uri="{0D108BD9-81ED-4DB2-BD59-A6C34878D82A}">
                    <a16:rowId xmlns:a16="http://schemas.microsoft.com/office/drawing/2014/main" val="4191087734"/>
                  </a:ext>
                </a:extLst>
              </a:tr>
              <a:tr h="171450">
                <a:tc>
                  <a:txBody>
                    <a:bodyPr/>
                    <a:lstStyle/>
                    <a:p>
                      <a:pPr algn="l" fontAlgn="b"/>
                      <a:r>
                        <a:rPr lang="nl-NL" sz="1200" b="0" i="0" u="none" strike="noStrike" dirty="0">
                          <a:solidFill>
                            <a:srgbClr val="000000"/>
                          </a:solidFill>
                          <a:effectLst/>
                          <a:latin typeface="Tunga" panose="020B0502040204020203" pitchFamily="34" charset="0"/>
                          <a:cs typeface="Tunga" panose="020B0502040204020203" pitchFamily="34" charset="0"/>
                        </a:rPr>
                        <a:t>Dieseltoeslag type</a:t>
                      </a:r>
                    </a:p>
                  </a:txBody>
                  <a:tcPr marL="0" marR="0" marT="0" marB="0" anchor="b">
                    <a:lnL w="12700" cap="flat" cmpd="sng" algn="ctr">
                      <a:noFill/>
                      <a:prstDash val="solid"/>
                      <a:round/>
                      <a:headEnd type="none" w="med" len="med"/>
                      <a:tailEnd type="none" w="med" len="med"/>
                    </a:lnL>
                    <a:lnR w="12700" cap="flat" cmpd="sng" algn="ctr">
                      <a:noFill/>
                      <a:prstDash val="solid"/>
                      <a:round/>
                      <a:headEnd type="none" w="med" len="med"/>
                      <a:tailEnd type="none" w="med" len="med"/>
                    </a:lnR>
                    <a:lnT>
                      <a:noFill/>
                    </a:lnT>
                    <a:lnB>
                      <a:noFill/>
                    </a:lnB>
                    <a:lnTlToBr w="12700" cmpd="sng">
                      <a:noFill/>
                      <a:prstDash val="solid"/>
                    </a:lnTlToBr>
                    <a:lnBlToTr w="12700" cmpd="sng">
                      <a:noFill/>
                      <a:prstDash val="solid"/>
                    </a:lnBlToTr>
                  </a:tcPr>
                </a:tc>
                <a:tc>
                  <a:txBody>
                    <a:bodyPr/>
                    <a:lstStyle/>
                    <a:p>
                      <a:pPr algn="r" fontAlgn="b"/>
                      <a:r>
                        <a:rPr lang="nl-NL" sz="1200" b="0" i="0" u="none" strike="noStrike" dirty="0">
                          <a:solidFill>
                            <a:srgbClr val="000000"/>
                          </a:solidFill>
                          <a:effectLst/>
                          <a:latin typeface="Tunga" panose="020B0502040204020203" pitchFamily="34" charset="0"/>
                          <a:cs typeface="Tunga" panose="020B0502040204020203" pitchFamily="34" charset="0"/>
                        </a:rPr>
                        <a:t>3%</a:t>
                      </a:r>
                    </a:p>
                  </a:txBody>
                  <a:tcPr marL="0" marR="0" marT="0" marB="0" anchor="b">
                    <a:lnL w="12700" cap="flat" cmpd="sng" algn="ctr">
                      <a:noFill/>
                      <a:prstDash val="solid"/>
                      <a:round/>
                      <a:headEnd type="none" w="med" len="med"/>
                      <a:tailEnd type="none" w="med" len="med"/>
                    </a:lnL>
                    <a:lnR>
                      <a:noFill/>
                    </a:lnR>
                    <a:lnT>
                      <a:noFill/>
                    </a:lnT>
                    <a:lnB>
                      <a:noFill/>
                    </a:lnB>
                    <a:lnTlToBr w="12700" cmpd="sng">
                      <a:noFill/>
                      <a:prstDash val="solid"/>
                    </a:lnTlToBr>
                    <a:lnBlToTr w="12700" cmpd="sng">
                      <a:noFill/>
                      <a:prstDash val="solid"/>
                    </a:lnBlToTr>
                  </a:tcPr>
                </a:tc>
                <a:extLst>
                  <a:ext uri="{0D108BD9-81ED-4DB2-BD59-A6C34878D82A}">
                    <a16:rowId xmlns:a16="http://schemas.microsoft.com/office/drawing/2014/main" val="2081020178"/>
                  </a:ext>
                </a:extLst>
              </a:tr>
              <a:tr h="160020">
                <a:tc>
                  <a:txBody>
                    <a:bodyPr/>
                    <a:lstStyle/>
                    <a:p>
                      <a:pPr algn="l" fontAlgn="b"/>
                      <a:r>
                        <a:rPr lang="nl-NL" sz="1200" b="0" i="0" u="none" strike="noStrike" dirty="0">
                          <a:solidFill>
                            <a:srgbClr val="000000"/>
                          </a:solidFill>
                          <a:effectLst/>
                          <a:latin typeface="Tunga" panose="020B0502040204020203" pitchFamily="34" charset="0"/>
                          <a:cs typeface="Tunga" panose="020B0502040204020203" pitchFamily="34" charset="0"/>
                        </a:rPr>
                        <a:t>Diesel toeslag per 20 FT ST</a:t>
                      </a:r>
                    </a:p>
                  </a:txBody>
                  <a:tcPr marL="0" marR="0" marT="0" marB="0" anchor="b">
                    <a:lnL w="12700" cap="flat" cmpd="sng" algn="ctr">
                      <a:noFill/>
                      <a:prstDash val="solid"/>
                      <a:round/>
                      <a:headEnd type="none" w="med" len="med"/>
                      <a:tailEnd type="none" w="med" len="med"/>
                    </a:lnL>
                    <a:lnR w="12700" cap="flat" cmpd="sng" algn="ctr">
                      <a:noFill/>
                      <a:prstDash val="solid"/>
                      <a:round/>
                      <a:headEnd type="none" w="med" len="med"/>
                      <a:tailEnd type="none" w="med" len="med"/>
                    </a:lnR>
                    <a:lnT>
                      <a:noFill/>
                    </a:lnT>
                    <a:lnB>
                      <a:noFill/>
                    </a:lnB>
                    <a:lnTlToBr w="12700" cmpd="sng">
                      <a:noFill/>
                      <a:prstDash val="solid"/>
                    </a:lnTlToBr>
                    <a:lnBlToTr w="12700" cmpd="sng">
                      <a:noFill/>
                      <a:prstDash val="solid"/>
                    </a:lnBlToTr>
                  </a:tcPr>
                </a:tc>
                <a:tc>
                  <a:txBody>
                    <a:bodyPr/>
                    <a:lstStyle/>
                    <a:p>
                      <a:pPr algn="r" fontAlgn="b"/>
                      <a:r>
                        <a:rPr lang="nl-NL" sz="1200" b="0" i="0" u="none" strike="noStrike" dirty="0">
                          <a:solidFill>
                            <a:srgbClr val="000000"/>
                          </a:solidFill>
                          <a:effectLst/>
                          <a:latin typeface="Tunga" panose="020B0502040204020203" pitchFamily="34" charset="0"/>
                          <a:cs typeface="Tunga" panose="020B0502040204020203" pitchFamily="34" charset="0"/>
                        </a:rPr>
                        <a:t>3,25</a:t>
                      </a:r>
                    </a:p>
                  </a:txBody>
                  <a:tcPr marL="0" marR="0" marT="0" marB="0" anchor="b">
                    <a:lnL w="12700" cap="flat" cmpd="sng" algn="ctr">
                      <a:noFill/>
                      <a:prstDash val="solid"/>
                      <a:round/>
                      <a:headEnd type="none" w="med" len="med"/>
                      <a:tailEnd type="none" w="med" len="med"/>
                    </a:lnL>
                    <a:lnR>
                      <a:noFill/>
                    </a:lnR>
                    <a:lnT>
                      <a:noFill/>
                    </a:lnT>
                    <a:lnB>
                      <a:noFill/>
                    </a:lnB>
                    <a:lnTlToBr w="12700" cmpd="sng">
                      <a:noFill/>
                      <a:prstDash val="solid"/>
                    </a:lnTlToBr>
                    <a:lnBlToTr w="12700" cmpd="sng">
                      <a:noFill/>
                      <a:prstDash val="solid"/>
                    </a:lnBlToTr>
                  </a:tcPr>
                </a:tc>
                <a:extLst>
                  <a:ext uri="{0D108BD9-81ED-4DB2-BD59-A6C34878D82A}">
                    <a16:rowId xmlns:a16="http://schemas.microsoft.com/office/drawing/2014/main" val="1751036400"/>
                  </a:ext>
                </a:extLst>
              </a:tr>
              <a:tr h="171450">
                <a:tc>
                  <a:txBody>
                    <a:bodyPr/>
                    <a:lstStyle/>
                    <a:p>
                      <a:pPr algn="l" fontAlgn="b"/>
                      <a:endParaRPr lang="nl-NL" sz="1200" b="0" i="0" u="none" strike="noStrike" dirty="0">
                        <a:solidFill>
                          <a:srgbClr val="000000"/>
                        </a:solidFill>
                        <a:effectLst/>
                        <a:latin typeface="Tunga" panose="020B0502040204020203" pitchFamily="34" charset="0"/>
                        <a:cs typeface="Tunga" panose="020B0502040204020203" pitchFamily="34" charset="0"/>
                      </a:endParaRPr>
                    </a:p>
                  </a:txBody>
                  <a:tcPr marL="0" marR="0" marT="0" marB="0" anchor="b">
                    <a:lnL w="12700" cap="flat" cmpd="sng" algn="ctr">
                      <a:noFill/>
                      <a:prstDash val="solid"/>
                      <a:round/>
                      <a:headEnd type="none" w="med" len="med"/>
                      <a:tailEnd type="none" w="med" len="med"/>
                    </a:lnL>
                    <a:lnR w="12700" cap="flat" cmpd="sng" algn="ctr">
                      <a:noFill/>
                      <a:prstDash val="solid"/>
                      <a:round/>
                      <a:headEnd type="none" w="med" len="med"/>
                      <a:tailEnd type="none" w="med" len="med"/>
                    </a:lnR>
                    <a:lnT>
                      <a:noFill/>
                    </a:lnT>
                    <a:lnB>
                      <a:noFill/>
                    </a:lnB>
                    <a:lnTlToBr w="12700" cmpd="sng">
                      <a:noFill/>
                      <a:prstDash val="solid"/>
                    </a:lnTlToBr>
                    <a:lnBlToTr w="12700" cmpd="sng">
                      <a:noFill/>
                      <a:prstDash val="solid"/>
                    </a:lnBlToTr>
                  </a:tcPr>
                </a:tc>
                <a:tc>
                  <a:txBody>
                    <a:bodyPr/>
                    <a:lstStyle/>
                    <a:p>
                      <a:pPr algn="r" fontAlgn="b"/>
                      <a:endParaRPr lang="nl-NL" sz="1200" b="0" i="0" u="none" strike="noStrike" dirty="0">
                        <a:solidFill>
                          <a:srgbClr val="000000"/>
                        </a:solidFill>
                        <a:effectLst/>
                        <a:latin typeface="Tunga" panose="020B0502040204020203" pitchFamily="34" charset="0"/>
                        <a:cs typeface="Tunga" panose="020B0502040204020203" pitchFamily="34" charset="0"/>
                      </a:endParaRPr>
                    </a:p>
                  </a:txBody>
                  <a:tcPr marL="0" marR="0" marT="0" marB="0" anchor="b">
                    <a:lnL w="12700" cap="flat" cmpd="sng" algn="ctr">
                      <a:noFill/>
                      <a:prstDash val="solid"/>
                      <a:round/>
                      <a:headEnd type="none" w="med" len="med"/>
                      <a:tailEnd type="none" w="med" len="med"/>
                    </a:lnL>
                    <a:lnR>
                      <a:noFill/>
                    </a:lnR>
                    <a:lnT>
                      <a:noFill/>
                    </a:lnT>
                    <a:lnB>
                      <a:noFill/>
                    </a:lnB>
                    <a:lnTlToBr w="12700" cmpd="sng">
                      <a:noFill/>
                      <a:prstDash val="solid"/>
                    </a:lnTlToBr>
                    <a:lnBlToTr w="12700" cmpd="sng">
                      <a:noFill/>
                      <a:prstDash val="solid"/>
                    </a:lnBlToTr>
                  </a:tcPr>
                </a:tc>
                <a:extLst>
                  <a:ext uri="{0D108BD9-81ED-4DB2-BD59-A6C34878D82A}">
                    <a16:rowId xmlns:a16="http://schemas.microsoft.com/office/drawing/2014/main" val="45015470"/>
                  </a:ext>
                </a:extLst>
              </a:tr>
            </a:tbl>
          </a:graphicData>
        </a:graphic>
      </p:graphicFrame>
      <p:sp>
        <p:nvSpPr>
          <p:cNvPr id="8" name="Rectangle 7"/>
          <p:cNvSpPr/>
          <p:nvPr/>
        </p:nvSpPr>
        <p:spPr>
          <a:xfrm>
            <a:off x="6934200" y="981761"/>
            <a:ext cx="4555441" cy="3895039"/>
          </a:xfrm>
          <a:prstGeom prst="rect">
            <a:avLst/>
          </a:prstGeom>
          <a:no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a:p>
        </p:txBody>
      </p:sp>
      <p:sp>
        <p:nvSpPr>
          <p:cNvPr id="35" name="Action Button: Custom 34">
            <a:hlinkClick r:id="rId6" action="ppaction://hlinksldjump" highlightClick="1"/>
          </p:cNvPr>
          <p:cNvSpPr/>
          <p:nvPr/>
        </p:nvSpPr>
        <p:spPr>
          <a:xfrm>
            <a:off x="8460510" y="5114636"/>
            <a:ext cx="1119909" cy="228600"/>
          </a:xfrm>
          <a:prstGeom prst="actionButtonBlank">
            <a:avLst/>
          </a:prstGeom>
          <a:solidFill>
            <a:schemeClr val="bg1">
              <a:lumMod val="50000"/>
            </a:schemeClr>
          </a:solidFill>
          <a:ln>
            <a:solidFill>
              <a:schemeClr val="bg1">
                <a:lumMod val="95000"/>
              </a:schemeClr>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l-NL" sz="1000" b="1" dirty="0">
                <a:latin typeface="Tunga" panose="020B0502040204020203" pitchFamily="34" charset="0"/>
                <a:cs typeface="Tunga" panose="020B0502040204020203" pitchFamily="34" charset="0"/>
              </a:rPr>
              <a:t>New </a:t>
            </a:r>
            <a:r>
              <a:rPr lang="nl-NL" sz="1000" b="1" dirty="0" err="1">
                <a:latin typeface="Tunga" panose="020B0502040204020203" pitchFamily="34" charset="0"/>
                <a:cs typeface="Tunga" panose="020B0502040204020203" pitchFamily="34" charset="0"/>
              </a:rPr>
              <a:t>quotation</a:t>
            </a:r>
            <a:endParaRPr lang="nl-NL" sz="1000" b="1" dirty="0">
              <a:latin typeface="Tunga" panose="020B0502040204020203" pitchFamily="34" charset="0"/>
              <a:cs typeface="Tunga" panose="020B0502040204020203" pitchFamily="34" charset="0"/>
            </a:endParaRPr>
          </a:p>
        </p:txBody>
      </p:sp>
      <p:sp>
        <p:nvSpPr>
          <p:cNvPr id="36" name="Action Button: Custom 35">
            <a:hlinkClick r:id="rId7" action="ppaction://hlinksldjump" highlightClick="1"/>
          </p:cNvPr>
          <p:cNvSpPr/>
          <p:nvPr/>
        </p:nvSpPr>
        <p:spPr>
          <a:xfrm>
            <a:off x="6957290" y="5114636"/>
            <a:ext cx="1119909" cy="228600"/>
          </a:xfrm>
          <a:prstGeom prst="actionButtonBlank">
            <a:avLst/>
          </a:prstGeom>
          <a:solidFill>
            <a:schemeClr val="bg1">
              <a:lumMod val="50000"/>
            </a:schemeClr>
          </a:solidFill>
          <a:ln>
            <a:solidFill>
              <a:schemeClr val="bg1">
                <a:lumMod val="95000"/>
              </a:schemeClr>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l-NL" sz="1000" b="1" dirty="0">
                <a:latin typeface="Tunga" panose="020B0502040204020203" pitchFamily="34" charset="0"/>
                <a:cs typeface="Tunga" panose="020B0502040204020203" pitchFamily="34" charset="0"/>
              </a:rPr>
              <a:t>Set management</a:t>
            </a:r>
          </a:p>
        </p:txBody>
      </p:sp>
      <p:sp>
        <p:nvSpPr>
          <p:cNvPr id="37" name="Action Button: Custom 36">
            <a:hlinkClick r:id="rId8" action="ppaction://hlinksldjump" highlightClick="1"/>
          </p:cNvPr>
          <p:cNvSpPr/>
          <p:nvPr/>
        </p:nvSpPr>
        <p:spPr>
          <a:xfrm>
            <a:off x="9797870" y="5105400"/>
            <a:ext cx="1500593" cy="228600"/>
          </a:xfrm>
          <a:prstGeom prst="actionButtonBlank">
            <a:avLst/>
          </a:prstGeom>
          <a:solidFill>
            <a:schemeClr val="bg1">
              <a:lumMod val="50000"/>
            </a:schemeClr>
          </a:solidFill>
          <a:ln>
            <a:solidFill>
              <a:schemeClr val="bg1">
                <a:lumMod val="95000"/>
              </a:schemeClr>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l-NL" sz="1000" b="1" dirty="0">
                <a:latin typeface="Tunga" panose="020B0502040204020203" pitchFamily="34" charset="0"/>
                <a:cs typeface="Tunga" panose="020B0502040204020203" pitchFamily="34" charset="0"/>
              </a:rPr>
              <a:t>Upload new </a:t>
            </a:r>
            <a:r>
              <a:rPr lang="nl-NL" sz="1000" b="1" dirty="0" err="1">
                <a:latin typeface="Tunga" panose="020B0502040204020203" pitchFamily="34" charset="0"/>
                <a:cs typeface="Tunga" panose="020B0502040204020203" pitchFamily="34" charset="0"/>
              </a:rPr>
              <a:t>pricelist</a:t>
            </a:r>
            <a:endParaRPr lang="nl-NL" sz="1000" b="1" dirty="0">
              <a:latin typeface="Tunga" panose="020B0502040204020203" pitchFamily="34" charset="0"/>
              <a:cs typeface="Tunga" panose="020B0502040204020203" pitchFamily="34" charset="0"/>
            </a:endParaRPr>
          </a:p>
        </p:txBody>
      </p:sp>
      <p:graphicFrame>
        <p:nvGraphicFramePr>
          <p:cNvPr id="9" name="Table 8"/>
          <p:cNvGraphicFramePr>
            <a:graphicFrameLocks noGrp="1"/>
          </p:cNvGraphicFramePr>
          <p:nvPr>
            <p:extLst>
              <p:ext uri="{D42A27DB-BD31-4B8C-83A1-F6EECF244321}">
                <p14:modId xmlns:p14="http://schemas.microsoft.com/office/powerpoint/2010/main" val="973428971"/>
              </p:ext>
            </p:extLst>
          </p:nvPr>
        </p:nvGraphicFramePr>
        <p:xfrm>
          <a:off x="6957289" y="1084803"/>
          <a:ext cx="4341173" cy="1950726"/>
        </p:xfrm>
        <a:graphic>
          <a:graphicData uri="http://schemas.openxmlformats.org/drawingml/2006/table">
            <a:tbl>
              <a:tblPr firstRow="1" bandRow="1">
                <a:tableStyleId>{9D7B26C5-4107-4FEC-AEDC-1716B250A1EF}</a:tableStyleId>
              </a:tblPr>
              <a:tblGrid>
                <a:gridCol w="1952155">
                  <a:extLst>
                    <a:ext uri="{9D8B030D-6E8A-4147-A177-3AD203B41FA5}">
                      <a16:colId xmlns:a16="http://schemas.microsoft.com/office/drawing/2014/main" val="2443342320"/>
                    </a:ext>
                  </a:extLst>
                </a:gridCol>
                <a:gridCol w="1235699">
                  <a:extLst>
                    <a:ext uri="{9D8B030D-6E8A-4147-A177-3AD203B41FA5}">
                      <a16:colId xmlns:a16="http://schemas.microsoft.com/office/drawing/2014/main" val="1670433946"/>
                    </a:ext>
                  </a:extLst>
                </a:gridCol>
                <a:gridCol w="1153319">
                  <a:extLst>
                    <a:ext uri="{9D8B030D-6E8A-4147-A177-3AD203B41FA5}">
                      <a16:colId xmlns:a16="http://schemas.microsoft.com/office/drawing/2014/main" val="1720285046"/>
                    </a:ext>
                  </a:extLst>
                </a:gridCol>
              </a:tblGrid>
              <a:tr h="457200">
                <a:tc>
                  <a:txBody>
                    <a:bodyPr/>
                    <a:lstStyle/>
                    <a:p>
                      <a:r>
                        <a:rPr lang="nl-NL" sz="1000" i="0" dirty="0" err="1">
                          <a:solidFill>
                            <a:schemeClr val="bg1">
                              <a:lumMod val="50000"/>
                            </a:schemeClr>
                          </a:solidFill>
                          <a:latin typeface="Tunga" panose="020B0502040204020203" pitchFamily="34" charset="0"/>
                          <a:cs typeface="Tunga" panose="020B0502040204020203" pitchFamily="34" charset="0"/>
                        </a:rPr>
                        <a:t>Acivity</a:t>
                      </a:r>
                      <a:endParaRPr lang="nl-NL" sz="1000" i="0" dirty="0">
                        <a:solidFill>
                          <a:schemeClr val="bg1">
                            <a:lumMod val="50000"/>
                          </a:schemeClr>
                        </a:solidFill>
                        <a:latin typeface="Tunga" panose="020B0502040204020203" pitchFamily="34" charset="0"/>
                        <a:cs typeface="Tunga" panose="020B0502040204020203" pitchFamily="34" charset="0"/>
                      </a:endParaRPr>
                    </a:p>
                  </a:txBody>
                  <a:tcPr>
                    <a:lnL>
                      <a:noFill/>
                    </a:lnL>
                    <a:lnR>
                      <a:noFill/>
                    </a:lnR>
                    <a:lnT w="12700" cmpd="sng">
                      <a:noFill/>
                    </a:lnT>
                    <a:lnB w="12700" cmpd="sng">
                      <a:noFill/>
                    </a:lnB>
                    <a:lnTlToBr w="12700" cmpd="sng">
                      <a:noFill/>
                      <a:prstDash val="solid"/>
                    </a:lnTlToBr>
                    <a:lnBlToTr w="12700" cmpd="sng">
                      <a:noFill/>
                      <a:prstDash val="solid"/>
                    </a:lnBlToTr>
                  </a:tcPr>
                </a:tc>
                <a:tc>
                  <a:txBody>
                    <a:bodyPr/>
                    <a:lstStyle/>
                    <a:p>
                      <a:r>
                        <a:rPr lang="nl-NL" sz="1000" i="0" dirty="0">
                          <a:solidFill>
                            <a:schemeClr val="bg1">
                              <a:lumMod val="50000"/>
                            </a:schemeClr>
                          </a:solidFill>
                          <a:latin typeface="Tunga" panose="020B0502040204020203" pitchFamily="34" charset="0"/>
                          <a:cs typeface="Tunga" panose="020B0502040204020203" pitchFamily="34" charset="0"/>
                        </a:rPr>
                        <a:t>Date</a:t>
                      </a:r>
                    </a:p>
                  </a:txBody>
                  <a:tcPr>
                    <a:lnL>
                      <a:noFill/>
                    </a:lnL>
                    <a:lnR>
                      <a:noFill/>
                    </a:lnR>
                    <a:lnT w="12700" cmpd="sng">
                      <a:noFill/>
                    </a:lnT>
                    <a:lnB w="12700" cmpd="sng">
                      <a:noFill/>
                    </a:lnB>
                    <a:lnTlToBr w="12700" cmpd="sng">
                      <a:noFill/>
                      <a:prstDash val="solid"/>
                    </a:lnTlToBr>
                    <a:lnBlToTr w="12700" cmpd="sng">
                      <a:noFill/>
                      <a:prstDash val="solid"/>
                    </a:lnBlToTr>
                  </a:tcPr>
                </a:tc>
                <a:tc>
                  <a:txBody>
                    <a:bodyPr/>
                    <a:lstStyle/>
                    <a:p>
                      <a:r>
                        <a:rPr lang="nl-NL" sz="1000" i="0" dirty="0">
                          <a:solidFill>
                            <a:schemeClr val="bg1">
                              <a:lumMod val="50000"/>
                            </a:schemeClr>
                          </a:solidFill>
                          <a:latin typeface="Tunga" panose="020B0502040204020203" pitchFamily="34" charset="0"/>
                          <a:cs typeface="Tunga" panose="020B0502040204020203" pitchFamily="34" charset="0"/>
                        </a:rPr>
                        <a:t>Status</a:t>
                      </a:r>
                    </a:p>
                  </a:txBody>
                  <a:tcPr>
                    <a:lnL>
                      <a:noFill/>
                    </a:lnL>
                    <a:lnR>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622554707"/>
                  </a:ext>
                </a:extLst>
              </a:tr>
              <a:tr h="248921">
                <a:tc>
                  <a:txBody>
                    <a:bodyPr/>
                    <a:lstStyle/>
                    <a:p>
                      <a:pPr algn="l" fontAlgn="ctr"/>
                      <a:r>
                        <a:rPr lang="nl-NL" sz="1000" b="0" i="0" u="none" strike="noStrike" dirty="0">
                          <a:solidFill>
                            <a:schemeClr val="tx1"/>
                          </a:solidFill>
                          <a:effectLst/>
                          <a:latin typeface="Tunga" panose="020B0502040204020203" pitchFamily="34" charset="0"/>
                          <a:cs typeface="Tunga" panose="020B0502040204020203" pitchFamily="34" charset="0"/>
                        </a:rPr>
                        <a:t>Data</a:t>
                      </a:r>
                      <a:r>
                        <a:rPr lang="nl-NL" sz="1000" b="0" i="0" u="none" strike="noStrike" baseline="0" dirty="0">
                          <a:solidFill>
                            <a:schemeClr val="tx1"/>
                          </a:solidFill>
                          <a:effectLst/>
                          <a:latin typeface="Tunga" panose="020B0502040204020203" pitchFamily="34" charset="0"/>
                          <a:cs typeface="Tunga" panose="020B0502040204020203" pitchFamily="34" charset="0"/>
                        </a:rPr>
                        <a:t> management </a:t>
                      </a:r>
                      <a:r>
                        <a:rPr lang="nl-NL" sz="1000" b="0" i="0" u="none" strike="noStrike" baseline="0" dirty="0" err="1">
                          <a:solidFill>
                            <a:schemeClr val="tx1"/>
                          </a:solidFill>
                          <a:effectLst/>
                          <a:latin typeface="Tunga" panose="020B0502040204020203" pitchFamily="34" charset="0"/>
                          <a:cs typeface="Tunga" panose="020B0502040204020203" pitchFamily="34" charset="0"/>
                        </a:rPr>
                        <a:t>changed</a:t>
                      </a:r>
                      <a:endParaRPr lang="nl-NL" sz="1000" b="0" i="0" u="none" strike="noStrike" dirty="0">
                        <a:solidFill>
                          <a:schemeClr val="tx1"/>
                        </a:solidFill>
                        <a:effectLst/>
                        <a:latin typeface="Tunga" panose="020B0502040204020203" pitchFamily="34" charset="0"/>
                        <a:cs typeface="Tunga" panose="020B0502040204020203" pitchFamily="34" charset="0"/>
                      </a:endParaRPr>
                    </a:p>
                  </a:txBody>
                  <a:tcPr marL="171450" marR="9525" marT="9525" marB="0" anchor="ctr">
                    <a:lnL>
                      <a:noFill/>
                    </a:lnL>
                    <a:lnR>
                      <a:noFill/>
                    </a:lnR>
                    <a:lnT w="12700" cmpd="sng">
                      <a:noFill/>
                    </a:lnT>
                    <a:lnB>
                      <a:noFill/>
                    </a:lnB>
                    <a:lnTlToBr w="12700" cmpd="sng">
                      <a:noFill/>
                      <a:prstDash val="solid"/>
                    </a:lnTlToBr>
                    <a:lnBlToTr w="12700" cmpd="sng">
                      <a:noFill/>
                      <a:prstDash val="solid"/>
                    </a:lnBlToTr>
                  </a:tcPr>
                </a:tc>
                <a:tc>
                  <a:txBody>
                    <a:bodyPr/>
                    <a:lstStyle/>
                    <a:p>
                      <a:pPr algn="l" fontAlgn="t"/>
                      <a:r>
                        <a:rPr lang="nl-NL" sz="1000" b="0" i="0" u="none" strike="noStrike" dirty="0">
                          <a:solidFill>
                            <a:schemeClr val="tx1"/>
                          </a:solidFill>
                          <a:effectLst/>
                          <a:latin typeface="Tunga" panose="020B0502040204020203" pitchFamily="34" charset="0"/>
                          <a:cs typeface="Tunga" panose="020B0502040204020203" pitchFamily="34" charset="0"/>
                        </a:rPr>
                        <a:t>2016-</a:t>
                      </a:r>
                      <a:r>
                        <a:rPr lang="nl-NL" sz="1000" b="0" i="0" u="none" strike="noStrike" baseline="0" dirty="0">
                          <a:solidFill>
                            <a:schemeClr val="tx1"/>
                          </a:solidFill>
                          <a:effectLst/>
                          <a:latin typeface="Tunga" panose="020B0502040204020203" pitchFamily="34" charset="0"/>
                          <a:cs typeface="Tunga" panose="020B0502040204020203" pitchFamily="34" charset="0"/>
                        </a:rPr>
                        <a:t>08-31</a:t>
                      </a:r>
                      <a:endParaRPr lang="nl-NL" sz="1000" b="0" i="0" u="none" strike="noStrike" dirty="0">
                        <a:solidFill>
                          <a:schemeClr val="tx1"/>
                        </a:solidFill>
                        <a:effectLst/>
                        <a:latin typeface="Tunga" panose="020B0502040204020203" pitchFamily="34" charset="0"/>
                        <a:cs typeface="Tunga" panose="020B0502040204020203" pitchFamily="34" charset="0"/>
                      </a:endParaRPr>
                    </a:p>
                  </a:txBody>
                  <a:tcPr marL="85725" marR="9525" marT="9525" marB="0">
                    <a:lnL>
                      <a:noFill/>
                    </a:lnL>
                    <a:lnR>
                      <a:noFill/>
                    </a:lnR>
                    <a:lnT w="12700" cmpd="sng">
                      <a:noFill/>
                    </a:lnT>
                    <a:lnB>
                      <a:noFill/>
                    </a:lnB>
                    <a:lnTlToBr w="12700" cmpd="sng">
                      <a:noFill/>
                      <a:prstDash val="solid"/>
                    </a:lnTlToBr>
                    <a:lnBlToTr w="12700" cmpd="sng">
                      <a:noFill/>
                      <a:prstDash val="solid"/>
                    </a:lnBlToTr>
                  </a:tcPr>
                </a:tc>
                <a:tc>
                  <a:txBody>
                    <a:bodyPr/>
                    <a:lstStyle/>
                    <a:p>
                      <a:r>
                        <a:rPr lang="nl-NL" sz="1000" i="0" dirty="0">
                          <a:solidFill>
                            <a:schemeClr val="tx1"/>
                          </a:solidFill>
                          <a:latin typeface="Tunga" panose="020B0502040204020203" pitchFamily="34" charset="0"/>
                          <a:cs typeface="Tunga" panose="020B0502040204020203" pitchFamily="34" charset="0"/>
                        </a:rPr>
                        <a:t>Complete</a:t>
                      </a:r>
                    </a:p>
                  </a:txBody>
                  <a:tcPr>
                    <a:lnL>
                      <a:noFill/>
                    </a:lnL>
                    <a:lnR>
                      <a:noFill/>
                    </a:lnR>
                    <a:lnT w="12700" cmpd="sng">
                      <a:noFill/>
                    </a:lnT>
                    <a:lnB>
                      <a:noFill/>
                    </a:lnB>
                    <a:lnTlToBr w="12700" cmpd="sng">
                      <a:noFill/>
                      <a:prstDash val="solid"/>
                    </a:lnTlToBr>
                    <a:lnBlToTr w="12700" cmpd="sng">
                      <a:noFill/>
                      <a:prstDash val="solid"/>
                    </a:lnBlToTr>
                  </a:tcPr>
                </a:tc>
                <a:extLst>
                  <a:ext uri="{0D108BD9-81ED-4DB2-BD59-A6C34878D82A}">
                    <a16:rowId xmlns:a16="http://schemas.microsoft.com/office/drawing/2014/main" val="1527499153"/>
                  </a:ext>
                </a:extLst>
              </a:tr>
              <a:tr h="248921">
                <a:tc>
                  <a:txBody>
                    <a:bodyPr/>
                    <a:lstStyle/>
                    <a:p>
                      <a:pPr algn="l" fontAlgn="ctr"/>
                      <a:endParaRPr lang="nl-NL" sz="1000" b="0" i="0" u="sng" strike="noStrike" dirty="0">
                        <a:solidFill>
                          <a:schemeClr val="tx1"/>
                        </a:solidFill>
                        <a:effectLst/>
                        <a:latin typeface="Tunga" panose="020B0502040204020203" pitchFamily="34" charset="0"/>
                        <a:cs typeface="Tunga" panose="020B0502040204020203" pitchFamily="34" charset="0"/>
                      </a:endParaRPr>
                    </a:p>
                  </a:txBody>
                  <a:tcPr marL="171450" marR="9525" marT="9525" marB="0" anchor="ctr">
                    <a:lnL>
                      <a:noFill/>
                    </a:lnL>
                    <a:lnR>
                      <a:noFill/>
                    </a:lnR>
                    <a:lnT>
                      <a:noFill/>
                    </a:lnT>
                    <a:lnB>
                      <a:noFill/>
                    </a:lnB>
                    <a:lnTlToBr w="12700" cmpd="sng">
                      <a:noFill/>
                      <a:prstDash val="solid"/>
                    </a:lnTlToBr>
                    <a:lnBlToTr w="12700" cmpd="sng">
                      <a:noFill/>
                      <a:prstDash val="solid"/>
                    </a:lnBlToTr>
                  </a:tcPr>
                </a:tc>
                <a:tc>
                  <a:txBody>
                    <a:bodyPr/>
                    <a:lstStyle/>
                    <a:p>
                      <a:pPr algn="l" fontAlgn="t"/>
                      <a:endParaRPr lang="nl-NL" sz="1000" b="0" i="0" u="none" strike="noStrike" dirty="0">
                        <a:solidFill>
                          <a:schemeClr val="tx1"/>
                        </a:solidFill>
                        <a:effectLst/>
                        <a:latin typeface="Tunga" panose="020B0502040204020203" pitchFamily="34" charset="0"/>
                        <a:cs typeface="Tunga" panose="020B0502040204020203" pitchFamily="34" charset="0"/>
                      </a:endParaRPr>
                    </a:p>
                  </a:txBody>
                  <a:tcPr marL="85725" marR="9525" marT="9525" marB="0">
                    <a:lnL>
                      <a:noFill/>
                    </a:lnL>
                    <a:lnR>
                      <a:noFill/>
                    </a:lnR>
                    <a:lnT>
                      <a:noFill/>
                    </a:lnT>
                    <a:lnB>
                      <a:noFill/>
                    </a:lnB>
                    <a:lnTlToBr w="12700" cmpd="sng">
                      <a:noFill/>
                      <a:prstDash val="solid"/>
                    </a:lnTlToBr>
                    <a:lnBlToTr w="12700" cmpd="sng">
                      <a:noFill/>
                      <a:prstDash val="solid"/>
                    </a:lnBlToTr>
                  </a:tcPr>
                </a:tc>
                <a:tc>
                  <a:txBody>
                    <a:bodyPr/>
                    <a:lstStyle/>
                    <a:p>
                      <a:endParaRPr lang="nl-NL" sz="1000" i="0" dirty="0">
                        <a:solidFill>
                          <a:schemeClr val="tx1"/>
                        </a:solidFill>
                        <a:latin typeface="Tunga" panose="020B0502040204020203" pitchFamily="34" charset="0"/>
                        <a:cs typeface="Tunga" panose="020B0502040204020203" pitchFamily="34" charset="0"/>
                      </a:endParaRPr>
                    </a:p>
                  </a:txBody>
                  <a:tcPr>
                    <a:lnL>
                      <a:noFill/>
                    </a:lnL>
                    <a:lnR>
                      <a:noFill/>
                    </a:lnR>
                    <a:lnT>
                      <a:noFill/>
                    </a:lnT>
                    <a:lnB>
                      <a:noFill/>
                    </a:lnB>
                    <a:lnTlToBr w="12700" cmpd="sng">
                      <a:noFill/>
                      <a:prstDash val="solid"/>
                    </a:lnTlToBr>
                    <a:lnBlToTr w="12700" cmpd="sng">
                      <a:noFill/>
                      <a:prstDash val="solid"/>
                    </a:lnBlToTr>
                  </a:tcPr>
                </a:tc>
                <a:extLst>
                  <a:ext uri="{0D108BD9-81ED-4DB2-BD59-A6C34878D82A}">
                    <a16:rowId xmlns:a16="http://schemas.microsoft.com/office/drawing/2014/main" val="1661019513"/>
                  </a:ext>
                </a:extLst>
              </a:tr>
              <a:tr h="248921">
                <a:tc>
                  <a:txBody>
                    <a:bodyPr/>
                    <a:lstStyle/>
                    <a:p>
                      <a:pPr algn="l" fontAlgn="ctr"/>
                      <a:endParaRPr lang="en-US" sz="1000" b="0" i="0" u="sng" strike="noStrike" dirty="0">
                        <a:solidFill>
                          <a:schemeClr val="tx1"/>
                        </a:solidFill>
                        <a:effectLst/>
                        <a:latin typeface="Tunga" panose="020B0502040204020203" pitchFamily="34" charset="0"/>
                        <a:cs typeface="Tunga" panose="020B0502040204020203" pitchFamily="34" charset="0"/>
                      </a:endParaRPr>
                    </a:p>
                  </a:txBody>
                  <a:tcPr marL="171450" marR="9525" marT="9525" marB="0" anchor="ctr">
                    <a:lnL>
                      <a:noFill/>
                    </a:lnL>
                    <a:lnR>
                      <a:noFill/>
                    </a:lnR>
                    <a:lnT>
                      <a:noFill/>
                    </a:lnT>
                    <a:lnB>
                      <a:noFill/>
                    </a:lnB>
                    <a:lnTlToBr w="12700" cmpd="sng">
                      <a:noFill/>
                      <a:prstDash val="solid"/>
                    </a:lnTlToBr>
                    <a:lnBlToTr w="12700" cmpd="sng">
                      <a:noFill/>
                      <a:prstDash val="solid"/>
                    </a:lnBlToTr>
                  </a:tcPr>
                </a:tc>
                <a:tc>
                  <a:txBody>
                    <a:bodyPr/>
                    <a:lstStyle/>
                    <a:p>
                      <a:pPr algn="l" fontAlgn="t"/>
                      <a:endParaRPr lang="nl-NL" sz="1000" b="0" i="0" u="none" strike="noStrike" dirty="0">
                        <a:solidFill>
                          <a:schemeClr val="tx1"/>
                        </a:solidFill>
                        <a:effectLst/>
                        <a:latin typeface="Tunga" panose="020B0502040204020203" pitchFamily="34" charset="0"/>
                        <a:cs typeface="Tunga" panose="020B0502040204020203" pitchFamily="34" charset="0"/>
                      </a:endParaRPr>
                    </a:p>
                  </a:txBody>
                  <a:tcPr marL="85725" marR="9525" marT="9525" marB="0">
                    <a:lnL>
                      <a:noFill/>
                    </a:lnL>
                    <a:lnR>
                      <a:noFill/>
                    </a:lnR>
                    <a:lnT>
                      <a:noFill/>
                    </a:lnT>
                    <a:lnB>
                      <a:noFill/>
                    </a:lnB>
                    <a:lnTlToBr w="12700" cmpd="sng">
                      <a:noFill/>
                      <a:prstDash val="solid"/>
                    </a:lnTlToBr>
                    <a:lnBlToTr w="12700" cmpd="sng">
                      <a:noFill/>
                      <a:prstDash val="solid"/>
                    </a:lnBlToTr>
                  </a:tcPr>
                </a:tc>
                <a:tc>
                  <a:txBody>
                    <a:bodyPr/>
                    <a:lstStyle/>
                    <a:p>
                      <a:endParaRPr lang="nl-NL" sz="1000" i="0" dirty="0">
                        <a:solidFill>
                          <a:schemeClr val="tx1"/>
                        </a:solidFill>
                        <a:latin typeface="Tunga" panose="020B0502040204020203" pitchFamily="34" charset="0"/>
                        <a:cs typeface="Tunga" panose="020B0502040204020203" pitchFamily="34" charset="0"/>
                      </a:endParaRPr>
                    </a:p>
                  </a:txBody>
                  <a:tcPr>
                    <a:lnL>
                      <a:noFill/>
                    </a:lnL>
                    <a:lnR>
                      <a:noFill/>
                    </a:lnR>
                    <a:lnT>
                      <a:noFill/>
                    </a:lnT>
                    <a:lnB>
                      <a:noFill/>
                    </a:lnB>
                    <a:lnTlToBr w="12700" cmpd="sng">
                      <a:noFill/>
                      <a:prstDash val="solid"/>
                    </a:lnTlToBr>
                    <a:lnBlToTr w="12700" cmpd="sng">
                      <a:noFill/>
                      <a:prstDash val="solid"/>
                    </a:lnBlToTr>
                  </a:tcPr>
                </a:tc>
                <a:extLst>
                  <a:ext uri="{0D108BD9-81ED-4DB2-BD59-A6C34878D82A}">
                    <a16:rowId xmlns:a16="http://schemas.microsoft.com/office/drawing/2014/main" val="247723081"/>
                  </a:ext>
                </a:extLst>
              </a:tr>
              <a:tr h="248921">
                <a:tc>
                  <a:txBody>
                    <a:bodyPr/>
                    <a:lstStyle/>
                    <a:p>
                      <a:pPr algn="l" fontAlgn="ctr"/>
                      <a:endParaRPr lang="nl-NL" sz="1000" b="0" i="0" u="sng" strike="noStrike" dirty="0">
                        <a:solidFill>
                          <a:schemeClr val="tx1"/>
                        </a:solidFill>
                        <a:effectLst/>
                        <a:latin typeface="Tunga" panose="020B0502040204020203" pitchFamily="34" charset="0"/>
                        <a:cs typeface="Tunga" panose="020B0502040204020203" pitchFamily="34" charset="0"/>
                      </a:endParaRPr>
                    </a:p>
                  </a:txBody>
                  <a:tcPr marL="171450" marR="9525" marT="9525" marB="0" anchor="ctr">
                    <a:lnL>
                      <a:noFill/>
                    </a:lnL>
                    <a:lnR>
                      <a:noFill/>
                    </a:lnR>
                    <a:lnT>
                      <a:noFill/>
                    </a:lnT>
                    <a:lnB>
                      <a:noFill/>
                    </a:lnB>
                    <a:lnTlToBr w="12700" cmpd="sng">
                      <a:noFill/>
                      <a:prstDash val="solid"/>
                    </a:lnTlToBr>
                    <a:lnBlToTr w="12700" cmpd="sng">
                      <a:noFill/>
                      <a:prstDash val="solid"/>
                    </a:lnBlToTr>
                  </a:tcPr>
                </a:tc>
                <a:tc>
                  <a:txBody>
                    <a:bodyPr/>
                    <a:lstStyle/>
                    <a:p>
                      <a:pPr algn="l" fontAlgn="t"/>
                      <a:endParaRPr lang="nl-NL" sz="1000" b="0" i="0" u="none" strike="noStrike" dirty="0">
                        <a:solidFill>
                          <a:schemeClr val="tx1"/>
                        </a:solidFill>
                        <a:effectLst/>
                        <a:latin typeface="Tunga" panose="020B0502040204020203" pitchFamily="34" charset="0"/>
                        <a:cs typeface="Tunga" panose="020B0502040204020203" pitchFamily="34" charset="0"/>
                      </a:endParaRPr>
                    </a:p>
                  </a:txBody>
                  <a:tcPr marL="85725" marR="9525" marT="9525" marB="0">
                    <a:lnL>
                      <a:noFill/>
                    </a:lnL>
                    <a:lnR>
                      <a:noFill/>
                    </a:lnR>
                    <a:lnT>
                      <a:noFill/>
                    </a:lnT>
                    <a:lnB>
                      <a:noFill/>
                    </a:lnB>
                    <a:lnTlToBr w="12700" cmpd="sng">
                      <a:noFill/>
                      <a:prstDash val="solid"/>
                    </a:lnTlToBr>
                    <a:lnBlToTr w="12700" cmpd="sng">
                      <a:noFill/>
                      <a:prstDash val="solid"/>
                    </a:lnBlToTr>
                  </a:tcPr>
                </a:tc>
                <a:tc>
                  <a:txBody>
                    <a:bodyPr/>
                    <a:lstStyle/>
                    <a:p>
                      <a:endParaRPr lang="nl-NL" sz="1000" i="0" dirty="0">
                        <a:solidFill>
                          <a:schemeClr val="tx1"/>
                        </a:solidFill>
                        <a:latin typeface="Tunga" panose="020B0502040204020203" pitchFamily="34" charset="0"/>
                        <a:cs typeface="Tunga" panose="020B0502040204020203" pitchFamily="34" charset="0"/>
                      </a:endParaRPr>
                    </a:p>
                  </a:txBody>
                  <a:tcPr>
                    <a:lnL>
                      <a:noFill/>
                    </a:lnL>
                    <a:lnR>
                      <a:noFill/>
                    </a:lnR>
                    <a:lnT>
                      <a:noFill/>
                    </a:lnT>
                    <a:lnB>
                      <a:noFill/>
                    </a:lnB>
                    <a:lnTlToBr w="12700" cmpd="sng">
                      <a:noFill/>
                      <a:prstDash val="solid"/>
                    </a:lnTlToBr>
                    <a:lnBlToTr w="12700" cmpd="sng">
                      <a:noFill/>
                      <a:prstDash val="solid"/>
                    </a:lnBlToTr>
                  </a:tcPr>
                </a:tc>
                <a:extLst>
                  <a:ext uri="{0D108BD9-81ED-4DB2-BD59-A6C34878D82A}">
                    <a16:rowId xmlns:a16="http://schemas.microsoft.com/office/drawing/2014/main" val="3265125404"/>
                  </a:ext>
                </a:extLst>
              </a:tr>
              <a:tr h="248921">
                <a:tc>
                  <a:txBody>
                    <a:bodyPr/>
                    <a:lstStyle/>
                    <a:p>
                      <a:pPr algn="l" fontAlgn="ctr"/>
                      <a:endParaRPr lang="nl-NL" sz="1000" b="0" i="0" u="sng" strike="noStrike" dirty="0">
                        <a:solidFill>
                          <a:schemeClr val="tx1"/>
                        </a:solidFill>
                        <a:effectLst/>
                        <a:latin typeface="Tunga" panose="020B0502040204020203" pitchFamily="34" charset="0"/>
                        <a:cs typeface="Tunga" panose="020B0502040204020203" pitchFamily="34" charset="0"/>
                      </a:endParaRPr>
                    </a:p>
                  </a:txBody>
                  <a:tcPr marL="171450" marR="9525" marT="9525" marB="0" anchor="ctr">
                    <a:lnL>
                      <a:noFill/>
                    </a:lnL>
                    <a:lnR>
                      <a:noFill/>
                    </a:lnR>
                    <a:lnT>
                      <a:noFill/>
                    </a:lnT>
                    <a:lnB w="12700" cmpd="sng">
                      <a:noFill/>
                    </a:lnB>
                    <a:lnTlToBr w="12700" cmpd="sng">
                      <a:noFill/>
                      <a:prstDash val="solid"/>
                    </a:lnTlToBr>
                    <a:lnBlToTr w="12700" cmpd="sng">
                      <a:noFill/>
                      <a:prstDash val="solid"/>
                    </a:lnBlToTr>
                  </a:tcPr>
                </a:tc>
                <a:tc>
                  <a:txBody>
                    <a:bodyPr/>
                    <a:lstStyle/>
                    <a:p>
                      <a:pPr algn="l" fontAlgn="t"/>
                      <a:endParaRPr lang="nl-NL" sz="1000" b="0" i="0" u="none" strike="noStrike" dirty="0">
                        <a:solidFill>
                          <a:schemeClr val="tx1"/>
                        </a:solidFill>
                        <a:effectLst/>
                        <a:latin typeface="Tunga" panose="020B0502040204020203" pitchFamily="34" charset="0"/>
                        <a:cs typeface="Tunga" panose="020B0502040204020203" pitchFamily="34" charset="0"/>
                      </a:endParaRPr>
                    </a:p>
                  </a:txBody>
                  <a:tcPr marL="85725" marR="9525" marT="9525" marB="0">
                    <a:lnL>
                      <a:noFill/>
                    </a:lnL>
                    <a:lnR>
                      <a:noFill/>
                    </a:lnR>
                    <a:lnT>
                      <a:noFill/>
                    </a:lnT>
                    <a:lnB w="12700" cmpd="sng">
                      <a:noFill/>
                    </a:lnB>
                    <a:lnTlToBr w="12700" cmpd="sng">
                      <a:noFill/>
                      <a:prstDash val="solid"/>
                    </a:lnTlToBr>
                    <a:lnBlToTr w="12700" cmpd="sng">
                      <a:noFill/>
                      <a:prstDash val="solid"/>
                    </a:lnBlToTr>
                  </a:tcPr>
                </a:tc>
                <a:tc>
                  <a:txBody>
                    <a:bodyPr/>
                    <a:lstStyle/>
                    <a:p>
                      <a:endParaRPr lang="nl-NL" sz="1000" i="0" dirty="0">
                        <a:solidFill>
                          <a:schemeClr val="tx1"/>
                        </a:solidFill>
                        <a:latin typeface="Tunga" panose="020B0502040204020203" pitchFamily="34" charset="0"/>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1641442901"/>
                  </a:ext>
                </a:extLst>
              </a:tr>
              <a:tr h="248921">
                <a:tc>
                  <a:txBody>
                    <a:bodyPr/>
                    <a:lstStyle/>
                    <a:p>
                      <a:pPr algn="l" fontAlgn="ctr"/>
                      <a:endParaRPr lang="nl-NL" sz="1000" b="0" i="0" u="sng" strike="noStrike" dirty="0">
                        <a:solidFill>
                          <a:schemeClr val="tx1"/>
                        </a:solidFill>
                        <a:effectLst/>
                        <a:latin typeface="Tunga" panose="020B0502040204020203" pitchFamily="34" charset="0"/>
                        <a:cs typeface="Tunga" panose="020B0502040204020203" pitchFamily="34" charset="0"/>
                      </a:endParaRPr>
                    </a:p>
                  </a:txBody>
                  <a:tcPr marL="171450" marR="9525" marT="9525" marB="0" anchor="ctr">
                    <a:lnL>
                      <a:noFill/>
                    </a:lnL>
                    <a:lnR>
                      <a:noFill/>
                    </a:lnR>
                    <a:lnT>
                      <a:noFill/>
                    </a:lnT>
                    <a:lnB w="12700" cmpd="sng">
                      <a:noFill/>
                    </a:lnB>
                    <a:lnTlToBr w="12700" cmpd="sng">
                      <a:noFill/>
                      <a:prstDash val="solid"/>
                    </a:lnTlToBr>
                    <a:lnBlToTr w="12700" cmpd="sng">
                      <a:noFill/>
                      <a:prstDash val="solid"/>
                    </a:lnBlToTr>
                  </a:tcPr>
                </a:tc>
                <a:tc>
                  <a:txBody>
                    <a:bodyPr/>
                    <a:lstStyle/>
                    <a:p>
                      <a:pPr algn="l" fontAlgn="t"/>
                      <a:endParaRPr lang="nl-NL" sz="1000" b="0" i="0" u="none" strike="noStrike" dirty="0">
                        <a:solidFill>
                          <a:schemeClr val="tx1"/>
                        </a:solidFill>
                        <a:effectLst/>
                        <a:latin typeface="Tunga" panose="020B0502040204020203" pitchFamily="34" charset="0"/>
                        <a:cs typeface="Tunga" panose="020B0502040204020203" pitchFamily="34" charset="0"/>
                      </a:endParaRPr>
                    </a:p>
                  </a:txBody>
                  <a:tcPr marL="85725" marR="9525" marT="9525" marB="0">
                    <a:lnL>
                      <a:noFill/>
                    </a:lnL>
                    <a:lnR>
                      <a:noFill/>
                    </a:lnR>
                    <a:lnT>
                      <a:noFill/>
                    </a:lnT>
                    <a:lnB w="12700" cmpd="sng">
                      <a:noFill/>
                    </a:lnB>
                    <a:lnTlToBr w="12700" cmpd="sng">
                      <a:noFill/>
                      <a:prstDash val="solid"/>
                    </a:lnTlToBr>
                    <a:lnBlToTr w="12700" cmpd="sng">
                      <a:noFill/>
                      <a:prstDash val="solid"/>
                    </a:lnBlToTr>
                  </a:tcPr>
                </a:tc>
                <a:tc>
                  <a:txBody>
                    <a:bodyPr/>
                    <a:lstStyle/>
                    <a:p>
                      <a:endParaRPr lang="nl-NL" sz="1000" i="0" dirty="0">
                        <a:solidFill>
                          <a:schemeClr val="tx1"/>
                        </a:solidFill>
                        <a:latin typeface="Tunga" panose="020B0502040204020203" pitchFamily="34" charset="0"/>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1832876042"/>
                  </a:ext>
                </a:extLst>
              </a:tr>
            </a:tbl>
          </a:graphicData>
        </a:graphic>
      </p:graphicFrame>
      <p:sp>
        <p:nvSpPr>
          <p:cNvPr id="5" name="Slide Number Placeholder 4"/>
          <p:cNvSpPr>
            <a:spLocks noGrp="1"/>
          </p:cNvSpPr>
          <p:nvPr>
            <p:ph type="sldNum" sz="quarter" idx="12"/>
          </p:nvPr>
        </p:nvSpPr>
        <p:spPr/>
        <p:txBody>
          <a:bodyPr/>
          <a:lstStyle/>
          <a:p>
            <a:fld id="{B6F15528-21DE-4FAA-801E-634DDDAF4B2B}" type="slidenum">
              <a:rPr lang="en-US" smtClean="0"/>
              <a:pPr/>
              <a:t>72</a:t>
            </a:fld>
            <a:endParaRPr lang="en-US"/>
          </a:p>
        </p:txBody>
      </p:sp>
      <p:pic>
        <p:nvPicPr>
          <p:cNvPr id="21" name="Picture 24" descr="C:\Users\ardjan.cieremans\AppData\Local\Microsoft\Windows\Temporary Internet Files\Content.IE5\PGGIP8PT\98953919[1].jpg"/>
          <p:cNvPicPr>
            <a:picLocks noChangeAspect="1" noChangeArrowheads="1"/>
          </p:cNvPicPr>
          <p:nvPr/>
        </p:nvPicPr>
        <p:blipFill>
          <a:blip r:embed="rId9"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bwMode="auto">
          <a:xfrm>
            <a:off x="157107" y="53670"/>
            <a:ext cx="337305" cy="258835"/>
          </a:xfrm>
          <a:prstGeom prst="rect">
            <a:avLst/>
          </a:prstGeom>
          <a:noFill/>
          <a:extLst>
            <a:ext uri="{909E8E84-426E-40DD-AFC4-6F175D3DCCD1}">
              <a14:hiddenFill xmlns:a14="http://schemas.microsoft.com/office/drawing/2010/main">
                <a:solidFill>
                  <a:srgbClr val="FFFFFF"/>
                </a:solidFill>
              </a14:hiddenFill>
            </a:ext>
          </a:extLst>
        </p:spPr>
      </p:pic>
      <p:sp>
        <p:nvSpPr>
          <p:cNvPr id="24" name="Rectangle 23"/>
          <p:cNvSpPr/>
          <p:nvPr/>
        </p:nvSpPr>
        <p:spPr>
          <a:xfrm>
            <a:off x="113411" y="282147"/>
            <a:ext cx="457200" cy="124482"/>
          </a:xfrm>
          <a:prstGeom prst="rect">
            <a:avLst/>
          </a:prstGeom>
          <a:solidFill>
            <a:srgbClr val="EEECE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a:p>
        </p:txBody>
      </p:sp>
      <p:sp>
        <p:nvSpPr>
          <p:cNvPr id="25" name="Flowchart: Manual Operation 24">
            <a:hlinkClick r:id="rId10" action="ppaction://hlinksldjump"/>
          </p:cNvPr>
          <p:cNvSpPr/>
          <p:nvPr/>
        </p:nvSpPr>
        <p:spPr>
          <a:xfrm rot="10800000">
            <a:off x="9022176" y="753160"/>
            <a:ext cx="763053" cy="228600"/>
          </a:xfrm>
          <a:prstGeom prst="flowChartManualOperation">
            <a:avLst/>
          </a:prstGeom>
          <a:no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dirty="0"/>
          </a:p>
        </p:txBody>
      </p:sp>
      <p:sp>
        <p:nvSpPr>
          <p:cNvPr id="26" name="Flowchart: Manual Operation 25">
            <a:hlinkClick r:id="rId11" action="ppaction://hlinksldjump"/>
          </p:cNvPr>
          <p:cNvSpPr/>
          <p:nvPr/>
        </p:nvSpPr>
        <p:spPr>
          <a:xfrm rot="10800000">
            <a:off x="6966388" y="754239"/>
            <a:ext cx="1322689" cy="228600"/>
          </a:xfrm>
          <a:prstGeom prst="flowChartManualOperation">
            <a:avLst/>
          </a:prstGeom>
          <a:no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dirty="0"/>
          </a:p>
        </p:txBody>
      </p:sp>
      <p:sp>
        <p:nvSpPr>
          <p:cNvPr id="27" name="Flowchart: Manual Operation 26">
            <a:hlinkClick r:id="rId12" action="ppaction://hlinksldjump"/>
          </p:cNvPr>
          <p:cNvSpPr/>
          <p:nvPr/>
        </p:nvSpPr>
        <p:spPr>
          <a:xfrm rot="10800000">
            <a:off x="9823907" y="748031"/>
            <a:ext cx="1243440" cy="228600"/>
          </a:xfrm>
          <a:prstGeom prst="flowChartManualOperation">
            <a:avLst/>
          </a:prstGeom>
          <a:solidFill>
            <a:srgbClr val="FFFF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dirty="0">
              <a:solidFill>
                <a:schemeClr val="tx1"/>
              </a:solidFill>
            </a:endParaRPr>
          </a:p>
        </p:txBody>
      </p:sp>
      <p:sp>
        <p:nvSpPr>
          <p:cNvPr id="28" name="TextBox 27">
            <a:hlinkClick r:id="rId11" action="ppaction://hlinksldjump"/>
          </p:cNvPr>
          <p:cNvSpPr txBox="1"/>
          <p:nvPr/>
        </p:nvSpPr>
        <p:spPr>
          <a:xfrm>
            <a:off x="7255713" y="753161"/>
            <a:ext cx="753732" cy="276999"/>
          </a:xfrm>
          <a:prstGeom prst="rect">
            <a:avLst/>
          </a:prstGeom>
          <a:noFill/>
        </p:spPr>
        <p:txBody>
          <a:bodyPr wrap="none" rtlCol="0">
            <a:spAutoFit/>
          </a:bodyPr>
          <a:lstStyle/>
          <a:p>
            <a:r>
              <a:rPr lang="nb-NO" sz="1200" b="1" dirty="0">
                <a:solidFill>
                  <a:schemeClr val="bg1">
                    <a:lumMod val="50000"/>
                  </a:schemeClr>
                </a:solidFill>
                <a:latin typeface="Tunga" panose="020B0502040204020203" pitchFamily="34" charset="0"/>
                <a:cs typeface="Tunga" panose="020B0502040204020203" pitchFamily="34" charset="0"/>
              </a:rPr>
              <a:t>TEU price</a:t>
            </a:r>
            <a:endParaRPr lang="nl-NL" sz="1200" b="1" dirty="0">
              <a:solidFill>
                <a:schemeClr val="bg1">
                  <a:lumMod val="50000"/>
                </a:schemeClr>
              </a:solidFill>
            </a:endParaRPr>
          </a:p>
        </p:txBody>
      </p:sp>
      <p:sp>
        <p:nvSpPr>
          <p:cNvPr id="29" name="TextBox 28">
            <a:hlinkClick r:id="rId12" action="ppaction://hlinksldjump"/>
          </p:cNvPr>
          <p:cNvSpPr txBox="1"/>
          <p:nvPr/>
        </p:nvSpPr>
        <p:spPr>
          <a:xfrm>
            <a:off x="10036700" y="753160"/>
            <a:ext cx="817853" cy="276999"/>
          </a:xfrm>
          <a:prstGeom prst="rect">
            <a:avLst/>
          </a:prstGeom>
          <a:noFill/>
        </p:spPr>
        <p:txBody>
          <a:bodyPr wrap="none" rtlCol="0">
            <a:spAutoFit/>
          </a:bodyPr>
          <a:lstStyle/>
          <a:p>
            <a:r>
              <a:rPr lang="nl-NL" sz="1200" b="1" dirty="0">
                <a:latin typeface="Tunga" panose="020B0502040204020203" pitchFamily="34" charset="0"/>
                <a:cs typeface="Tunga" panose="020B0502040204020203" pitchFamily="34" charset="0"/>
              </a:rPr>
              <a:t>Activity log</a:t>
            </a:r>
          </a:p>
        </p:txBody>
      </p:sp>
      <p:sp>
        <p:nvSpPr>
          <p:cNvPr id="30" name="Flowchart: Manual Operation 29">
            <a:hlinkClick r:id="rId13" action="ppaction://hlinksldjump"/>
          </p:cNvPr>
          <p:cNvSpPr/>
          <p:nvPr/>
        </p:nvSpPr>
        <p:spPr>
          <a:xfrm rot="10800000">
            <a:off x="8273431" y="753161"/>
            <a:ext cx="742525" cy="228600"/>
          </a:xfrm>
          <a:prstGeom prst="flowChartManualOperation">
            <a:avLst/>
          </a:prstGeom>
          <a:no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dirty="0"/>
          </a:p>
        </p:txBody>
      </p:sp>
      <p:sp>
        <p:nvSpPr>
          <p:cNvPr id="31" name="TextBox 30">
            <a:hlinkClick r:id="rId13" action="ppaction://hlinksldjump"/>
          </p:cNvPr>
          <p:cNvSpPr txBox="1"/>
          <p:nvPr/>
        </p:nvSpPr>
        <p:spPr>
          <a:xfrm>
            <a:off x="8289077" y="759934"/>
            <a:ext cx="725863" cy="276999"/>
          </a:xfrm>
          <a:prstGeom prst="rect">
            <a:avLst/>
          </a:prstGeom>
          <a:noFill/>
        </p:spPr>
        <p:txBody>
          <a:bodyPr wrap="square" rtlCol="0">
            <a:spAutoFit/>
          </a:bodyPr>
          <a:lstStyle/>
          <a:p>
            <a:r>
              <a:rPr lang="nl-NL" sz="1200" b="1" dirty="0">
                <a:solidFill>
                  <a:schemeClr val="bg1">
                    <a:lumMod val="50000"/>
                  </a:schemeClr>
                </a:solidFill>
                <a:latin typeface="Tunga" panose="020B0502040204020203" pitchFamily="34" charset="0"/>
                <a:cs typeface="Tunga" panose="020B0502040204020203" pitchFamily="34" charset="0"/>
              </a:rPr>
              <a:t>Schema</a:t>
            </a:r>
          </a:p>
        </p:txBody>
      </p:sp>
      <p:sp>
        <p:nvSpPr>
          <p:cNvPr id="32" name="TextBox 31">
            <a:hlinkClick r:id="rId10" action="ppaction://hlinksldjump"/>
          </p:cNvPr>
          <p:cNvSpPr txBox="1"/>
          <p:nvPr/>
        </p:nvSpPr>
        <p:spPr>
          <a:xfrm>
            <a:off x="9109563" y="735023"/>
            <a:ext cx="725863" cy="276999"/>
          </a:xfrm>
          <a:prstGeom prst="rect">
            <a:avLst/>
          </a:prstGeom>
          <a:noFill/>
        </p:spPr>
        <p:txBody>
          <a:bodyPr wrap="square" rtlCol="0">
            <a:spAutoFit/>
          </a:bodyPr>
          <a:lstStyle/>
          <a:p>
            <a:r>
              <a:rPr lang="nl-NL" sz="1200" b="1" dirty="0">
                <a:solidFill>
                  <a:schemeClr val="bg1">
                    <a:lumMod val="50000"/>
                  </a:schemeClr>
                </a:solidFill>
                <a:latin typeface="Tunga" panose="020B0502040204020203" pitchFamily="34" charset="0"/>
                <a:cs typeface="Tunga" panose="020B0502040204020203" pitchFamily="34" charset="0"/>
              </a:rPr>
              <a:t>Orders</a:t>
            </a:r>
          </a:p>
        </p:txBody>
      </p:sp>
    </p:spTree>
    <p:controls>
      <mc:AlternateContent xmlns:mc="http://schemas.openxmlformats.org/markup-compatibility/2006">
        <mc:Choice xmlns:v="urn:schemas-microsoft-com:vml" Requires="v">
          <p:control spid="57453" name="ComboBox1" r:id="rId2" imgW="838080" imgH="228600"/>
        </mc:Choice>
        <mc:Fallback>
          <p:control name="ComboBox1" r:id="rId2" imgW="838080" imgH="228600">
            <p:pic>
              <p:nvPicPr>
                <p:cNvPr id="7" name="ComboBox1"/>
                <p:cNvPicPr>
                  <a:picLocks/>
                </p:cNvPicPr>
                <p:nvPr/>
              </p:nvPicPr>
              <p:blipFill>
                <a:blip r:embed="rId14"/>
                <a:stretch>
                  <a:fillRect/>
                </a:stretch>
              </p:blipFill>
              <p:spPr>
                <a:xfrm>
                  <a:off x="3581400" y="5410200"/>
                  <a:ext cx="838200" cy="228600"/>
                </a:xfrm>
                <a:prstGeom prst="rect">
                  <a:avLst/>
                </a:prstGeom>
              </p:spPr>
            </p:pic>
          </p:control>
        </mc:Fallback>
      </mc:AlternateContent>
    </p:controls>
    <p:extLst>
      <p:ext uri="{BB962C8B-B14F-4D97-AF65-F5344CB8AC3E}">
        <p14:creationId xmlns:p14="http://schemas.microsoft.com/office/powerpoint/2010/main" val="3937960519"/>
      </p:ext>
    </p:extLst>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name="40FT">
    <p:spTree>
      <p:nvGrpSpPr>
        <p:cNvPr id="1" name=""/>
        <p:cNvGrpSpPr/>
        <p:nvPr/>
      </p:nvGrpSpPr>
      <p:grpSpPr>
        <a:xfrm>
          <a:off x="0" y="0"/>
          <a:ext cx="0" cy="0"/>
          <a:chOff x="0" y="0"/>
          <a:chExt cx="0" cy="0"/>
        </a:xfrm>
      </p:grpSpPr>
      <p:sp>
        <p:nvSpPr>
          <p:cNvPr id="16" name="Title 1"/>
          <p:cNvSpPr>
            <a:spLocks noGrp="1"/>
          </p:cNvSpPr>
          <p:nvPr>
            <p:ph type="title"/>
          </p:nvPr>
        </p:nvSpPr>
        <p:spPr>
          <a:xfrm>
            <a:off x="8763000" y="6400800"/>
            <a:ext cx="1905000" cy="381000"/>
          </a:xfrm>
        </p:spPr>
        <p:txBody>
          <a:bodyPr>
            <a:normAutofit/>
          </a:bodyPr>
          <a:lstStyle/>
          <a:p>
            <a:r>
              <a:rPr lang="nl-NL" sz="800" dirty="0"/>
              <a:t>Administration Terminals – Details Moerdijk – new </a:t>
            </a:r>
            <a:r>
              <a:rPr lang="nl-NL" sz="800" dirty="0" err="1"/>
              <a:t>qouotation</a:t>
            </a:r>
            <a:endParaRPr lang="nl-NL" sz="800" dirty="0"/>
          </a:p>
        </p:txBody>
      </p:sp>
      <p:pic>
        <p:nvPicPr>
          <p:cNvPr id="55298" name="Picture 2" descr="http://www.delta-marineterminal.nl/uploads/dmt/images/home2.jpg"/>
          <p:cNvPicPr>
            <a:picLocks noChangeAspect="1" noChangeArrowheads="1"/>
          </p:cNvPicPr>
          <p:nvPr/>
        </p:nvPicPr>
        <p:blipFill>
          <a:blip r:embed="rId13">
            <a:extLst>
              <a:ext uri="{28A0092B-C50C-407E-A947-70E740481C1C}">
                <a14:useLocalDpi xmlns:a14="http://schemas.microsoft.com/office/drawing/2010/main" val="0"/>
              </a:ext>
            </a:extLst>
          </a:blip>
          <a:srcRect/>
          <a:stretch>
            <a:fillRect/>
          </a:stretch>
        </p:blipFill>
        <p:spPr bwMode="auto">
          <a:xfrm>
            <a:off x="228600" y="685800"/>
            <a:ext cx="3445562" cy="1524000"/>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p:cNvSpPr/>
          <p:nvPr/>
        </p:nvSpPr>
        <p:spPr>
          <a:xfrm>
            <a:off x="3701871" y="685800"/>
            <a:ext cx="6096000" cy="1292662"/>
          </a:xfrm>
          <a:prstGeom prst="rect">
            <a:avLst/>
          </a:prstGeom>
        </p:spPr>
        <p:txBody>
          <a:bodyPr>
            <a:spAutoFit/>
          </a:bodyPr>
          <a:lstStyle/>
          <a:p>
            <a:r>
              <a:rPr lang="nb-NO" sz="1200" dirty="0">
                <a:latin typeface="Tunga" panose="020B0502040204020203" pitchFamily="34" charset="0"/>
                <a:cs typeface="Tunga" panose="020B0502040204020203" pitchFamily="34" charset="0"/>
              </a:rPr>
              <a:t>Delta Marine Terminal B.V.</a:t>
            </a:r>
            <a:br>
              <a:rPr lang="nb-NO" sz="1200" dirty="0">
                <a:latin typeface="Tunga" panose="020B0502040204020203" pitchFamily="34" charset="0"/>
                <a:cs typeface="Tunga" panose="020B0502040204020203" pitchFamily="34" charset="0"/>
              </a:rPr>
            </a:br>
            <a:r>
              <a:rPr lang="nb-NO" sz="1200" dirty="0">
                <a:latin typeface="Tunga" panose="020B0502040204020203" pitchFamily="34" charset="0"/>
                <a:cs typeface="Tunga" panose="020B0502040204020203" pitchFamily="34" charset="0"/>
              </a:rPr>
              <a:t>Middenweg 49, 4782 PM Moerdijk (havennr. M317)</a:t>
            </a:r>
            <a:br>
              <a:rPr lang="nb-NO" sz="1200" dirty="0">
                <a:latin typeface="Tunga" panose="020B0502040204020203" pitchFamily="34" charset="0"/>
                <a:cs typeface="Tunga" panose="020B0502040204020203" pitchFamily="34" charset="0"/>
              </a:rPr>
            </a:br>
            <a:br>
              <a:rPr lang="nb-NO" sz="1200" dirty="0">
                <a:latin typeface="Tunga" panose="020B0502040204020203" pitchFamily="34" charset="0"/>
                <a:cs typeface="Tunga" panose="020B0502040204020203" pitchFamily="34" charset="0"/>
              </a:rPr>
            </a:br>
            <a:r>
              <a:rPr lang="nb-NO" sz="1200" dirty="0">
                <a:latin typeface="Tunga" panose="020B0502040204020203" pitchFamily="34" charset="0"/>
                <a:cs typeface="Tunga" panose="020B0502040204020203" pitchFamily="34" charset="0"/>
              </a:rPr>
              <a:t>Telefoon: +31168385385</a:t>
            </a:r>
            <a:br>
              <a:rPr lang="nb-NO" sz="1200" dirty="0">
                <a:latin typeface="Tunga" panose="020B0502040204020203" pitchFamily="34" charset="0"/>
                <a:cs typeface="Tunga" panose="020B0502040204020203" pitchFamily="34" charset="0"/>
              </a:rPr>
            </a:br>
            <a:r>
              <a:rPr lang="nb-NO" sz="1200" dirty="0">
                <a:latin typeface="Tunga" panose="020B0502040204020203" pitchFamily="34" charset="0"/>
                <a:cs typeface="Tunga" panose="020B0502040204020203" pitchFamily="34" charset="0"/>
              </a:rPr>
              <a:t>E-mail: </a:t>
            </a:r>
            <a:r>
              <a:rPr lang="nb-NO" sz="1200" dirty="0">
                <a:latin typeface="Tunga" panose="020B0502040204020203" pitchFamily="34" charset="0"/>
                <a:cs typeface="Tunga" panose="020B0502040204020203" pitchFamily="34" charset="0"/>
                <a:hlinkClick r:id="rId14"/>
              </a:rPr>
              <a:t>info@deltamarineterminal.nl</a:t>
            </a:r>
            <a:br>
              <a:rPr lang="nb-NO" dirty="0"/>
            </a:br>
            <a:endParaRPr lang="nl-NL" dirty="0"/>
          </a:p>
        </p:txBody>
      </p:sp>
      <p:graphicFrame>
        <p:nvGraphicFramePr>
          <p:cNvPr id="3" name="Table 2"/>
          <p:cNvGraphicFramePr>
            <a:graphicFrameLocks noGrp="1"/>
          </p:cNvGraphicFramePr>
          <p:nvPr/>
        </p:nvGraphicFramePr>
        <p:xfrm>
          <a:off x="304800" y="2488971"/>
          <a:ext cx="5791201" cy="1503909"/>
        </p:xfrm>
        <a:graphic>
          <a:graphicData uri="http://schemas.openxmlformats.org/drawingml/2006/table">
            <a:tbl>
              <a:tblPr/>
              <a:tblGrid>
                <a:gridCol w="637017">
                  <a:extLst>
                    <a:ext uri="{9D8B030D-6E8A-4147-A177-3AD203B41FA5}">
                      <a16:colId xmlns:a16="http://schemas.microsoft.com/office/drawing/2014/main" val="4154351567"/>
                    </a:ext>
                  </a:extLst>
                </a:gridCol>
                <a:gridCol w="2496521">
                  <a:extLst>
                    <a:ext uri="{9D8B030D-6E8A-4147-A177-3AD203B41FA5}">
                      <a16:colId xmlns:a16="http://schemas.microsoft.com/office/drawing/2014/main" val="3486396118"/>
                    </a:ext>
                  </a:extLst>
                </a:gridCol>
                <a:gridCol w="55819">
                  <a:extLst>
                    <a:ext uri="{9D8B030D-6E8A-4147-A177-3AD203B41FA5}">
                      <a16:colId xmlns:a16="http://schemas.microsoft.com/office/drawing/2014/main" val="2167261035"/>
                    </a:ext>
                  </a:extLst>
                </a:gridCol>
                <a:gridCol w="671444">
                  <a:extLst>
                    <a:ext uri="{9D8B030D-6E8A-4147-A177-3AD203B41FA5}">
                      <a16:colId xmlns:a16="http://schemas.microsoft.com/office/drawing/2014/main" val="3064636389"/>
                    </a:ext>
                  </a:extLst>
                </a:gridCol>
                <a:gridCol w="1930400">
                  <a:extLst>
                    <a:ext uri="{9D8B030D-6E8A-4147-A177-3AD203B41FA5}">
                      <a16:colId xmlns:a16="http://schemas.microsoft.com/office/drawing/2014/main" val="255638585"/>
                    </a:ext>
                  </a:extLst>
                </a:gridCol>
              </a:tblGrid>
              <a:tr h="161925">
                <a:tc gridSpan="2">
                  <a:txBody>
                    <a:bodyPr/>
                    <a:lstStyle/>
                    <a:p>
                      <a:pPr algn="l" fontAlgn="b"/>
                      <a:r>
                        <a:rPr lang="nl-NL" sz="1200" b="1" i="0" u="none" strike="noStrike" dirty="0">
                          <a:solidFill>
                            <a:srgbClr val="000000"/>
                          </a:solidFill>
                          <a:effectLst/>
                          <a:latin typeface="Tunga" panose="020B0502040204020203" pitchFamily="34" charset="0"/>
                          <a:cs typeface="Tunga" panose="020B0502040204020203" pitchFamily="34" charset="0"/>
                        </a:rPr>
                        <a:t>Contact details Commercial</a:t>
                      </a:r>
                    </a:p>
                  </a:txBody>
                  <a:tcPr marL="0" marR="0" marT="0" marB="0" anchor="ctr">
                    <a:lnL w="12700" cap="flat" cmpd="sng" algn="ctr">
                      <a:noFill/>
                      <a:prstDash val="solid"/>
                      <a:round/>
                      <a:headEnd type="none" w="med" len="med"/>
                      <a:tailEnd type="none" w="med" len="med"/>
                    </a:lnL>
                    <a:lnR>
                      <a:noFill/>
                    </a:lnR>
                    <a:lnT>
                      <a:noFill/>
                    </a:lnT>
                    <a:lnB>
                      <a:noFill/>
                    </a:lnB>
                    <a:lnTlToBr w="12700" cmpd="sng">
                      <a:noFill/>
                      <a:prstDash val="solid"/>
                    </a:lnTlToBr>
                    <a:lnBlToTr w="12700" cmpd="sng">
                      <a:noFill/>
                      <a:prstDash val="solid"/>
                    </a:lnBlToTr>
                  </a:tcPr>
                </a:tc>
                <a:tc hMerge="1">
                  <a:txBody>
                    <a:bodyPr/>
                    <a:lstStyle/>
                    <a:p>
                      <a:endParaRPr lang="nl-NL"/>
                    </a:p>
                  </a:txBody>
                  <a:tcPr/>
                </a:tc>
                <a:tc>
                  <a:txBody>
                    <a:bodyPr/>
                    <a:lstStyle/>
                    <a:p>
                      <a:pPr algn="l" fontAlgn="b"/>
                      <a:r>
                        <a:rPr lang="nl-NL" sz="1200" b="1" i="0" u="none" strike="noStrike" dirty="0">
                          <a:solidFill>
                            <a:srgbClr val="000000"/>
                          </a:solidFill>
                          <a:effectLst/>
                          <a:latin typeface="Tunga" panose="020B0502040204020203" pitchFamily="34" charset="0"/>
                          <a:cs typeface="Tunga" panose="020B0502040204020203" pitchFamily="34" charset="0"/>
                        </a:rPr>
                        <a:t> </a:t>
                      </a:r>
                    </a:p>
                  </a:txBody>
                  <a:tcPr marL="0" marR="0" marT="0" marB="0" anchor="ctr">
                    <a:lnL>
                      <a:noFill/>
                    </a:lnL>
                    <a:lnR w="12700" cap="flat" cmpd="sng" algn="ctr">
                      <a:noFill/>
                      <a:prstDash val="solid"/>
                      <a:round/>
                      <a:headEnd type="none" w="med" len="med"/>
                      <a:tailEnd type="none" w="med" len="med"/>
                    </a:lnR>
                    <a:lnT>
                      <a:noFill/>
                    </a:lnT>
                    <a:lnB>
                      <a:noFill/>
                    </a:lnB>
                    <a:lnTlToBr w="12700" cmpd="sng">
                      <a:noFill/>
                      <a:prstDash val="solid"/>
                    </a:lnTlToBr>
                    <a:lnBlToTr w="12700" cmpd="sng">
                      <a:noFill/>
                      <a:prstDash val="solid"/>
                    </a:lnBlToTr>
                  </a:tcPr>
                </a:tc>
                <a:tc gridSpan="2">
                  <a:txBody>
                    <a:bodyPr/>
                    <a:lstStyle/>
                    <a:p>
                      <a:pPr algn="l" fontAlgn="b"/>
                      <a:r>
                        <a:rPr lang="nl-NL" sz="1200" b="1" i="0" u="none" strike="noStrike" dirty="0">
                          <a:solidFill>
                            <a:srgbClr val="000000"/>
                          </a:solidFill>
                          <a:effectLst/>
                          <a:latin typeface="Tunga" panose="020B0502040204020203" pitchFamily="34" charset="0"/>
                          <a:cs typeface="Tunga" panose="020B0502040204020203" pitchFamily="34" charset="0"/>
                        </a:rPr>
                        <a:t>Contact details Planning</a:t>
                      </a:r>
                      <a:r>
                        <a:rPr lang="nl-NL" sz="1200" b="0" i="0" u="none" strike="noStrike" dirty="0">
                          <a:solidFill>
                            <a:srgbClr val="000000"/>
                          </a:solidFill>
                          <a:effectLst/>
                          <a:latin typeface="Tunga" panose="020B0502040204020203" pitchFamily="34" charset="0"/>
                          <a:cs typeface="Tunga" panose="020B0502040204020203" pitchFamily="34" charset="0"/>
                        </a:rPr>
                        <a:t> </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a:noFill/>
                    </a:lnT>
                    <a:lnB>
                      <a:noFill/>
                    </a:lnB>
                    <a:lnTlToBr w="12700" cmpd="sng">
                      <a:noFill/>
                      <a:prstDash val="solid"/>
                    </a:lnTlToBr>
                    <a:lnBlToTr w="12700" cmpd="sng">
                      <a:noFill/>
                      <a:prstDash val="solid"/>
                    </a:lnBlToTr>
                  </a:tcPr>
                </a:tc>
                <a:tc hMerge="1">
                  <a:txBody>
                    <a:bodyPr/>
                    <a:lstStyle/>
                    <a:p>
                      <a:endParaRPr lang="nl-NL"/>
                    </a:p>
                  </a:txBody>
                  <a:tcPr/>
                </a:tc>
                <a:extLst>
                  <a:ext uri="{0D108BD9-81ED-4DB2-BD59-A6C34878D82A}">
                    <a16:rowId xmlns:a16="http://schemas.microsoft.com/office/drawing/2014/main" val="45633420"/>
                  </a:ext>
                </a:extLst>
              </a:tr>
              <a:tr h="223749">
                <a:tc>
                  <a:txBody>
                    <a:bodyPr/>
                    <a:lstStyle/>
                    <a:p>
                      <a:pPr algn="l" fontAlgn="b"/>
                      <a:r>
                        <a:rPr lang="nl-NL" sz="1200" b="0" i="0" u="none" strike="noStrike" dirty="0" err="1">
                          <a:solidFill>
                            <a:srgbClr val="000000"/>
                          </a:solidFill>
                          <a:effectLst/>
                          <a:latin typeface="Tunga" panose="020B0502040204020203" pitchFamily="34" charset="0"/>
                          <a:cs typeface="Tunga" panose="020B0502040204020203" pitchFamily="34" charset="0"/>
                        </a:rPr>
                        <a:t>Function</a:t>
                      </a:r>
                      <a:r>
                        <a:rPr lang="nl-NL" sz="1200" b="0" i="0" u="none" strike="noStrike" dirty="0">
                          <a:solidFill>
                            <a:srgbClr val="000000"/>
                          </a:solidFill>
                          <a:effectLst/>
                          <a:latin typeface="Tunga" panose="020B0502040204020203" pitchFamily="34" charset="0"/>
                          <a:cs typeface="Tunga" panose="020B0502040204020203" pitchFamily="34" charset="0"/>
                        </a:rPr>
                        <a:t>:</a:t>
                      </a:r>
                    </a:p>
                  </a:txBody>
                  <a:tcPr marL="0" marR="0" marT="0" marB="0" anchor="ctr">
                    <a:lnL w="12700" cap="flat" cmpd="sng" algn="ctr">
                      <a:noFill/>
                      <a:prstDash val="solid"/>
                      <a:round/>
                      <a:headEnd type="none" w="med" len="med"/>
                      <a:tailEnd type="none" w="med" len="med"/>
                    </a:lnL>
                    <a:lnR>
                      <a:noFill/>
                    </a:lnR>
                    <a:lnT>
                      <a:noFill/>
                    </a:lnT>
                    <a:lnB>
                      <a:noFill/>
                    </a:lnB>
                    <a:lnTlToBr w="12700" cmpd="sng">
                      <a:noFill/>
                      <a:prstDash val="solid"/>
                    </a:lnTlToBr>
                    <a:lnBlToTr w="12700" cmpd="sng">
                      <a:noFill/>
                      <a:prstDash val="solid"/>
                    </a:lnBlToTr>
                  </a:tcPr>
                </a:tc>
                <a:tc gridSpan="2">
                  <a:txBody>
                    <a:bodyPr/>
                    <a:lstStyle/>
                    <a:p>
                      <a:pPr algn="l" fontAlgn="b"/>
                      <a:r>
                        <a:rPr lang="nl-NL" sz="1200" b="0" i="0" u="none" strike="noStrike" dirty="0">
                          <a:solidFill>
                            <a:srgbClr val="000000"/>
                          </a:solidFill>
                          <a:effectLst/>
                          <a:latin typeface="Tunga" panose="020B0502040204020203" pitchFamily="34" charset="0"/>
                          <a:cs typeface="Tunga" panose="020B0502040204020203" pitchFamily="34" charset="0"/>
                        </a:rPr>
                        <a:t>Sales manager </a:t>
                      </a:r>
                    </a:p>
                  </a:txBody>
                  <a:tcPr marL="0" marR="0" marT="0" marB="0" anchor="ctr">
                    <a:lnL>
                      <a:noFill/>
                    </a:lnL>
                    <a:lnR w="12700" cap="flat" cmpd="sng" algn="ctr">
                      <a:noFill/>
                      <a:prstDash val="solid"/>
                      <a:round/>
                      <a:headEnd type="none" w="med" len="med"/>
                      <a:tailEnd type="none" w="med" len="med"/>
                    </a:lnR>
                    <a:lnT>
                      <a:noFill/>
                    </a:lnT>
                    <a:lnB>
                      <a:noFill/>
                    </a:lnB>
                    <a:lnTlToBr w="12700" cmpd="sng">
                      <a:noFill/>
                      <a:prstDash val="solid"/>
                    </a:lnTlToBr>
                    <a:lnBlToTr w="12700" cmpd="sng">
                      <a:noFill/>
                      <a:prstDash val="solid"/>
                    </a:lnBlToTr>
                  </a:tcPr>
                </a:tc>
                <a:tc hMerge="1">
                  <a:txBody>
                    <a:bodyPr/>
                    <a:lstStyle/>
                    <a:p>
                      <a:pPr algn="l" fontAlgn="b"/>
                      <a:endParaRPr lang="nl-NL" sz="1200" b="0" i="0" u="none" strike="noStrike" dirty="0">
                        <a:solidFill>
                          <a:srgbClr val="000000"/>
                        </a:solidFill>
                        <a:effectLst/>
                        <a:latin typeface="Tunga" panose="020B0502040204020203" pitchFamily="34" charset="0"/>
                        <a:cs typeface="Tunga" panose="020B0502040204020203" pitchFamily="34" charset="0"/>
                      </a:endParaRPr>
                    </a:p>
                  </a:txBody>
                  <a:tcPr marL="0" marR="0" marT="0" marB="0" anchor="b">
                    <a:lnL>
                      <a:noFill/>
                    </a:lnL>
                    <a:lnR w="12700" cap="flat" cmpd="sng" algn="ctr">
                      <a:solidFill>
                        <a:srgbClr val="000000"/>
                      </a:solidFill>
                      <a:prstDash val="solid"/>
                      <a:round/>
                      <a:headEnd type="none" w="med" len="med"/>
                      <a:tailEnd type="none" w="med" len="med"/>
                    </a:lnR>
                    <a:lnT>
                      <a:noFill/>
                    </a:lnT>
                    <a:lnB>
                      <a:noFill/>
                    </a:lnB>
                  </a:tcPr>
                </a:tc>
                <a:tc>
                  <a:txBody>
                    <a:bodyPr/>
                    <a:lstStyle/>
                    <a:p>
                      <a:pPr algn="l" fontAlgn="b"/>
                      <a:r>
                        <a:rPr lang="nl-NL" sz="1200" b="0" i="0" u="none" strike="noStrike" dirty="0">
                          <a:solidFill>
                            <a:srgbClr val="000000"/>
                          </a:solidFill>
                          <a:effectLst/>
                          <a:latin typeface="Tunga" panose="020B0502040204020203" pitchFamily="34" charset="0"/>
                          <a:cs typeface="Tunga" panose="020B0502040204020203" pitchFamily="34" charset="0"/>
                        </a:rPr>
                        <a:t>Phone:</a:t>
                      </a:r>
                    </a:p>
                  </a:txBody>
                  <a:tcPr marL="0" marR="0" marT="0" marB="0" anchor="ctr">
                    <a:lnL w="12700" cap="flat" cmpd="sng" algn="ctr">
                      <a:noFill/>
                      <a:prstDash val="solid"/>
                      <a:round/>
                      <a:headEnd type="none" w="med" len="med"/>
                      <a:tailEnd type="none" w="med" len="med"/>
                    </a:lnL>
                    <a:lnR>
                      <a:noFill/>
                    </a:lnR>
                    <a:lnT>
                      <a:noFill/>
                    </a:lnT>
                    <a:lnB>
                      <a:noFill/>
                    </a:lnB>
                    <a:lnTlToBr w="12700" cmpd="sng">
                      <a:noFill/>
                      <a:prstDash val="solid"/>
                    </a:lnTlToBr>
                    <a:lnBlToTr w="12700" cmpd="sng">
                      <a:noFill/>
                      <a:prstDash val="solid"/>
                    </a:lnBlToTr>
                  </a:tcPr>
                </a:tc>
                <a:tc>
                  <a:txBody>
                    <a:bodyPr/>
                    <a:lstStyle/>
                    <a:p>
                      <a:pPr algn="l" fontAlgn="b"/>
                      <a:endParaRPr lang="nl-NL" sz="1200" b="0" i="0" u="none" strike="noStrike" dirty="0">
                        <a:solidFill>
                          <a:srgbClr val="000000"/>
                        </a:solidFill>
                        <a:effectLst/>
                        <a:latin typeface="Tunga" panose="020B0502040204020203" pitchFamily="34" charset="0"/>
                        <a:cs typeface="Tunga" panose="020B0502040204020203" pitchFamily="34" charset="0"/>
                      </a:endParaRPr>
                    </a:p>
                  </a:txBody>
                  <a:tcPr marL="0" marR="0" marT="0" marB="0" anchor="ctr">
                    <a:lnL>
                      <a:noFill/>
                    </a:lnL>
                    <a:lnR w="12700" cap="flat" cmpd="sng" algn="ctr">
                      <a:noFill/>
                      <a:prstDash val="solid"/>
                      <a:round/>
                      <a:headEnd type="none" w="med" len="med"/>
                      <a:tailEnd type="none" w="med" len="med"/>
                    </a:lnR>
                    <a:lnT>
                      <a:noFill/>
                    </a:lnT>
                    <a:lnB>
                      <a:noFill/>
                    </a:lnB>
                    <a:lnTlToBr w="12700" cmpd="sng">
                      <a:noFill/>
                      <a:prstDash val="solid"/>
                    </a:lnTlToBr>
                    <a:lnBlToTr w="12700" cmpd="sng">
                      <a:noFill/>
                      <a:prstDash val="solid"/>
                    </a:lnBlToTr>
                  </a:tcPr>
                </a:tc>
                <a:extLst>
                  <a:ext uri="{0D108BD9-81ED-4DB2-BD59-A6C34878D82A}">
                    <a16:rowId xmlns:a16="http://schemas.microsoft.com/office/drawing/2014/main" val="469890172"/>
                  </a:ext>
                </a:extLst>
              </a:tr>
              <a:tr h="161925">
                <a:tc>
                  <a:txBody>
                    <a:bodyPr/>
                    <a:lstStyle/>
                    <a:p>
                      <a:r>
                        <a:rPr lang="nl-NL" sz="1200" dirty="0">
                          <a:latin typeface="Tunga" panose="020B0502040204020203" pitchFamily="34" charset="0"/>
                          <a:cs typeface="Tunga" panose="020B0502040204020203" pitchFamily="34" charset="0"/>
                        </a:rPr>
                        <a:t>Name</a:t>
                      </a:r>
                    </a:p>
                  </a:txBody>
                  <a:tcPr marL="0" marR="0" marT="0" marB="0" anchor="ctr">
                    <a:lnL w="12700" cap="flat" cmpd="sng" algn="ctr">
                      <a:noFill/>
                      <a:prstDash val="solid"/>
                      <a:round/>
                      <a:headEnd type="none" w="med" len="med"/>
                      <a:tailEnd type="none" w="med" len="med"/>
                    </a:lnL>
                    <a:lnR>
                      <a:noFill/>
                    </a:lnR>
                    <a:lnT>
                      <a:noFill/>
                    </a:lnT>
                    <a:lnB>
                      <a:noFill/>
                    </a:lnB>
                    <a:lnTlToBr w="12700" cmpd="sng">
                      <a:noFill/>
                      <a:prstDash val="solid"/>
                    </a:lnTlToBr>
                    <a:lnBlToTr w="12700" cmpd="sng">
                      <a:noFill/>
                      <a:prstDash val="solid"/>
                    </a:lnBlToTr>
                  </a:tcPr>
                </a:tc>
                <a:tc gridSpan="2">
                  <a:txBody>
                    <a:bodyPr/>
                    <a:lstStyle/>
                    <a:p>
                      <a:pPr algn="l" fontAlgn="b"/>
                      <a:endParaRPr lang="nl-NL" sz="1200" b="0" i="0" u="none" strike="noStrike" dirty="0">
                        <a:solidFill>
                          <a:srgbClr val="000000"/>
                        </a:solidFill>
                        <a:effectLst/>
                        <a:latin typeface="Tunga" panose="020B0502040204020203" pitchFamily="34" charset="0"/>
                        <a:cs typeface="Tunga" panose="020B0502040204020203" pitchFamily="34" charset="0"/>
                      </a:endParaRPr>
                    </a:p>
                  </a:txBody>
                  <a:tcPr marL="0" marR="0" marT="0" marB="0" anchor="ctr">
                    <a:lnL>
                      <a:noFill/>
                    </a:lnL>
                    <a:lnR w="12700" cap="flat" cmpd="sng" algn="ctr">
                      <a:noFill/>
                      <a:prstDash val="solid"/>
                      <a:round/>
                      <a:headEnd type="none" w="med" len="med"/>
                      <a:tailEnd type="none" w="med" len="med"/>
                    </a:lnR>
                    <a:lnT>
                      <a:noFill/>
                    </a:lnT>
                    <a:lnB>
                      <a:noFill/>
                    </a:lnB>
                    <a:lnTlToBr w="12700" cmpd="sng">
                      <a:noFill/>
                      <a:prstDash val="solid"/>
                    </a:lnTlToBr>
                    <a:lnBlToTr w="12700" cmpd="sng">
                      <a:noFill/>
                      <a:prstDash val="solid"/>
                    </a:lnBlToTr>
                  </a:tcPr>
                </a:tc>
                <a:tc hMerge="1">
                  <a:txBody>
                    <a:bodyPr/>
                    <a:lstStyle/>
                    <a:p>
                      <a:pPr algn="l" fontAlgn="b"/>
                      <a:endParaRPr lang="nl-NL" sz="1200" b="0" i="0" u="none" strike="noStrike" dirty="0">
                        <a:solidFill>
                          <a:srgbClr val="000000"/>
                        </a:solidFill>
                        <a:effectLst/>
                        <a:latin typeface="Tunga" panose="020B0502040204020203" pitchFamily="34" charset="0"/>
                        <a:cs typeface="Tunga" panose="020B0502040204020203" pitchFamily="34" charset="0"/>
                      </a:endParaRPr>
                    </a:p>
                  </a:txBody>
                  <a:tcPr marL="0" marR="0" marT="0" marB="0" anchor="b">
                    <a:lnL>
                      <a:noFill/>
                    </a:lnL>
                    <a:lnR w="12700" cap="flat" cmpd="sng" algn="ctr">
                      <a:solidFill>
                        <a:srgbClr val="000000"/>
                      </a:solidFill>
                      <a:prstDash val="solid"/>
                      <a:round/>
                      <a:headEnd type="none" w="med" len="med"/>
                      <a:tailEnd type="none" w="med" len="med"/>
                    </a:lnR>
                    <a:lnT>
                      <a:noFill/>
                    </a:lnT>
                    <a:lnB>
                      <a:noFill/>
                    </a:lnB>
                  </a:tcPr>
                </a:tc>
                <a:tc>
                  <a:txBody>
                    <a:bodyPr/>
                    <a:lstStyle/>
                    <a:p>
                      <a:pPr algn="l" fontAlgn="b"/>
                      <a:r>
                        <a:rPr lang="nl-NL" sz="1200" b="0" i="0" u="none" strike="noStrike" dirty="0">
                          <a:solidFill>
                            <a:srgbClr val="000000"/>
                          </a:solidFill>
                          <a:effectLst/>
                          <a:latin typeface="Tunga" panose="020B0502040204020203" pitchFamily="34" charset="0"/>
                          <a:cs typeface="Tunga" panose="020B0502040204020203" pitchFamily="34" charset="0"/>
                        </a:rPr>
                        <a:t>Email:</a:t>
                      </a:r>
                    </a:p>
                  </a:txBody>
                  <a:tcPr marL="0" marR="0" marT="0" marB="0" anchor="ctr">
                    <a:lnL w="12700" cap="flat" cmpd="sng" algn="ctr">
                      <a:noFill/>
                      <a:prstDash val="solid"/>
                      <a:round/>
                      <a:headEnd type="none" w="med" len="med"/>
                      <a:tailEnd type="none" w="med" len="med"/>
                    </a:lnL>
                    <a:lnR>
                      <a:noFill/>
                    </a:lnR>
                    <a:lnT>
                      <a:noFill/>
                    </a:lnT>
                    <a:lnB>
                      <a:noFill/>
                    </a:lnB>
                    <a:lnTlToBr w="12700" cmpd="sng">
                      <a:noFill/>
                      <a:prstDash val="solid"/>
                    </a:lnTlToBr>
                    <a:lnBlToTr w="12700" cmpd="sng">
                      <a:noFill/>
                      <a:prstDash val="solid"/>
                    </a:lnBlToTr>
                  </a:tcPr>
                </a:tc>
                <a:tc>
                  <a:txBody>
                    <a:bodyPr/>
                    <a:lstStyle/>
                    <a:p>
                      <a:pPr algn="l" fontAlgn="b"/>
                      <a:r>
                        <a:rPr lang="nl-NL" sz="1200" b="0" i="0" u="none" strike="noStrike" dirty="0">
                          <a:solidFill>
                            <a:srgbClr val="000000"/>
                          </a:solidFill>
                          <a:effectLst/>
                          <a:latin typeface="Tunga" panose="020B0502040204020203" pitchFamily="34" charset="0"/>
                          <a:cs typeface="Tunga" panose="020B0502040204020203" pitchFamily="34" charset="0"/>
                        </a:rPr>
                        <a:t> </a:t>
                      </a:r>
                    </a:p>
                  </a:txBody>
                  <a:tcPr marL="0" marR="0" marT="0" marB="0" anchor="ctr">
                    <a:lnL>
                      <a:noFill/>
                    </a:lnL>
                    <a:lnR w="12700" cap="flat" cmpd="sng" algn="ctr">
                      <a:noFill/>
                      <a:prstDash val="solid"/>
                      <a:round/>
                      <a:headEnd type="none" w="med" len="med"/>
                      <a:tailEnd type="none" w="med" len="med"/>
                    </a:lnR>
                    <a:lnT>
                      <a:noFill/>
                    </a:lnT>
                    <a:lnB>
                      <a:noFill/>
                    </a:lnB>
                    <a:lnTlToBr w="12700" cmpd="sng">
                      <a:noFill/>
                      <a:prstDash val="solid"/>
                    </a:lnTlToBr>
                    <a:lnBlToTr w="12700" cmpd="sng">
                      <a:noFill/>
                      <a:prstDash val="solid"/>
                    </a:lnBlToTr>
                  </a:tcPr>
                </a:tc>
                <a:extLst>
                  <a:ext uri="{0D108BD9-81ED-4DB2-BD59-A6C34878D82A}">
                    <a16:rowId xmlns:a16="http://schemas.microsoft.com/office/drawing/2014/main" val="1017858872"/>
                  </a:ext>
                </a:extLst>
              </a:tr>
              <a:tr h="161925">
                <a:tc>
                  <a:txBody>
                    <a:bodyPr/>
                    <a:lstStyle/>
                    <a:p>
                      <a:pPr algn="l" fontAlgn="b"/>
                      <a:r>
                        <a:rPr lang="nl-NL" sz="1200" b="0" i="0" u="none" strike="noStrike" dirty="0">
                          <a:solidFill>
                            <a:srgbClr val="000000"/>
                          </a:solidFill>
                          <a:effectLst/>
                          <a:latin typeface="Tunga" panose="020B0502040204020203" pitchFamily="34" charset="0"/>
                          <a:cs typeface="Tunga" panose="020B0502040204020203" pitchFamily="34" charset="0"/>
                        </a:rPr>
                        <a:t>Phone:</a:t>
                      </a:r>
                    </a:p>
                  </a:txBody>
                  <a:tcPr marL="0" marR="0" marT="0" marB="0" anchor="ctr">
                    <a:lnL w="12700" cap="flat" cmpd="sng" algn="ctr">
                      <a:noFill/>
                      <a:prstDash val="solid"/>
                      <a:round/>
                      <a:headEnd type="none" w="med" len="med"/>
                      <a:tailEnd type="none" w="med" len="med"/>
                    </a:lnL>
                    <a:lnR>
                      <a:noFill/>
                    </a:lnR>
                    <a:lnT>
                      <a:noFill/>
                    </a:lnT>
                    <a:lnB>
                      <a:noFill/>
                    </a:lnB>
                    <a:lnTlToBr w="12700" cmpd="sng">
                      <a:noFill/>
                      <a:prstDash val="solid"/>
                    </a:lnTlToBr>
                    <a:lnBlToTr w="12700" cmpd="sng">
                      <a:noFill/>
                      <a:prstDash val="solid"/>
                    </a:lnBlToTr>
                  </a:tcPr>
                </a:tc>
                <a:tc gridSpan="2">
                  <a:txBody>
                    <a:bodyPr/>
                    <a:lstStyle/>
                    <a:p>
                      <a:pPr algn="l" fontAlgn="b"/>
                      <a:endParaRPr lang="nl-NL" sz="1200" b="0" i="0" u="none" strike="noStrike" dirty="0">
                        <a:solidFill>
                          <a:srgbClr val="000000"/>
                        </a:solidFill>
                        <a:effectLst/>
                        <a:latin typeface="Tunga" panose="020B0502040204020203" pitchFamily="34" charset="0"/>
                        <a:cs typeface="Tunga" panose="020B0502040204020203" pitchFamily="34" charset="0"/>
                      </a:endParaRPr>
                    </a:p>
                  </a:txBody>
                  <a:tcPr marL="0" marR="0" marT="0" marB="0" anchor="ctr">
                    <a:lnL>
                      <a:noFill/>
                    </a:lnL>
                    <a:lnR w="12700" cap="flat" cmpd="sng" algn="ctr">
                      <a:noFill/>
                      <a:prstDash val="solid"/>
                      <a:round/>
                      <a:headEnd type="none" w="med" len="med"/>
                      <a:tailEnd type="none" w="med" len="med"/>
                    </a:lnR>
                    <a:lnT>
                      <a:noFill/>
                    </a:lnT>
                    <a:lnB>
                      <a:noFill/>
                    </a:lnB>
                    <a:lnTlToBr w="12700" cmpd="sng">
                      <a:noFill/>
                      <a:prstDash val="solid"/>
                    </a:lnTlToBr>
                    <a:lnBlToTr w="12700" cmpd="sng">
                      <a:noFill/>
                      <a:prstDash val="solid"/>
                    </a:lnBlToTr>
                  </a:tcPr>
                </a:tc>
                <a:tc hMerge="1">
                  <a:txBody>
                    <a:bodyPr/>
                    <a:lstStyle/>
                    <a:p>
                      <a:pPr algn="l" fontAlgn="b"/>
                      <a:endParaRPr lang="nl-NL" sz="1200" b="0" i="0" u="none" strike="noStrike" dirty="0">
                        <a:solidFill>
                          <a:srgbClr val="000000"/>
                        </a:solidFill>
                        <a:effectLst/>
                        <a:latin typeface="Tunga" panose="020B0502040204020203" pitchFamily="34" charset="0"/>
                        <a:cs typeface="Tunga" panose="020B0502040204020203" pitchFamily="34" charset="0"/>
                      </a:endParaRPr>
                    </a:p>
                  </a:txBody>
                  <a:tcPr marL="0" marR="0" marT="0" marB="0" anchor="b">
                    <a:lnL>
                      <a:noFill/>
                    </a:lnL>
                    <a:lnR w="12700" cap="flat" cmpd="sng" algn="ctr">
                      <a:solidFill>
                        <a:srgbClr val="000000"/>
                      </a:solidFill>
                      <a:prstDash val="solid"/>
                      <a:round/>
                      <a:headEnd type="none" w="med" len="med"/>
                      <a:tailEnd type="none" w="med" len="med"/>
                    </a:lnR>
                    <a:lnT>
                      <a:noFill/>
                    </a:lnT>
                    <a:lnB>
                      <a:noFill/>
                    </a:lnB>
                  </a:tcPr>
                </a:tc>
                <a:tc>
                  <a:txBody>
                    <a:bodyPr/>
                    <a:lstStyle/>
                    <a:p>
                      <a:pPr algn="l" fontAlgn="b"/>
                      <a:r>
                        <a:rPr lang="nl-NL" sz="1200" b="0" i="0" u="none" strike="noStrike" dirty="0">
                          <a:solidFill>
                            <a:srgbClr val="000000"/>
                          </a:solidFill>
                          <a:effectLst/>
                          <a:latin typeface="Tunga" panose="020B0502040204020203" pitchFamily="34" charset="0"/>
                          <a:cs typeface="Tunga" panose="020B0502040204020203" pitchFamily="34" charset="0"/>
                        </a:rPr>
                        <a:t>Website:</a:t>
                      </a:r>
                    </a:p>
                  </a:txBody>
                  <a:tcPr marL="0" marR="0" marT="0" marB="0" anchor="ctr">
                    <a:lnL w="12700" cap="flat" cmpd="sng" algn="ctr">
                      <a:noFill/>
                      <a:prstDash val="solid"/>
                      <a:round/>
                      <a:headEnd type="none" w="med" len="med"/>
                      <a:tailEnd type="none" w="med" len="med"/>
                    </a:lnL>
                    <a:lnR>
                      <a:noFill/>
                    </a:lnR>
                    <a:lnT>
                      <a:noFill/>
                    </a:lnT>
                    <a:lnB>
                      <a:noFill/>
                    </a:lnB>
                    <a:lnTlToBr w="12700" cmpd="sng">
                      <a:noFill/>
                      <a:prstDash val="solid"/>
                    </a:lnTlToBr>
                    <a:lnBlToTr w="12700" cmpd="sng">
                      <a:noFill/>
                      <a:prstDash val="solid"/>
                    </a:lnBlToTr>
                  </a:tcPr>
                </a:tc>
                <a:tc>
                  <a:txBody>
                    <a:bodyPr/>
                    <a:lstStyle/>
                    <a:p>
                      <a:pPr algn="l" fontAlgn="b"/>
                      <a:endParaRPr lang="nl-NL" sz="1200" b="0" i="0" u="sng" strike="noStrike" dirty="0">
                        <a:solidFill>
                          <a:srgbClr val="0000FF"/>
                        </a:solidFill>
                        <a:effectLst/>
                        <a:latin typeface="Tunga" panose="020B0502040204020203" pitchFamily="34" charset="0"/>
                        <a:cs typeface="Tunga" panose="020B0502040204020203" pitchFamily="34" charset="0"/>
                      </a:endParaRPr>
                    </a:p>
                  </a:txBody>
                  <a:tcPr marL="0" marR="0" marT="0" marB="0" anchor="ctr">
                    <a:lnL>
                      <a:noFill/>
                    </a:lnL>
                    <a:lnR w="12700" cap="flat" cmpd="sng" algn="ctr">
                      <a:noFill/>
                      <a:prstDash val="solid"/>
                      <a:round/>
                      <a:headEnd type="none" w="med" len="med"/>
                      <a:tailEnd type="none" w="med" len="med"/>
                    </a:lnR>
                    <a:lnT>
                      <a:noFill/>
                    </a:lnT>
                    <a:lnB>
                      <a:noFill/>
                    </a:lnB>
                    <a:lnTlToBr w="12700" cmpd="sng">
                      <a:noFill/>
                      <a:prstDash val="solid"/>
                    </a:lnTlToBr>
                    <a:lnBlToTr w="12700" cmpd="sng">
                      <a:noFill/>
                      <a:prstDash val="solid"/>
                    </a:lnBlToTr>
                  </a:tcPr>
                </a:tc>
                <a:extLst>
                  <a:ext uri="{0D108BD9-81ED-4DB2-BD59-A6C34878D82A}">
                    <a16:rowId xmlns:a16="http://schemas.microsoft.com/office/drawing/2014/main" val="720421241"/>
                  </a:ext>
                </a:extLst>
              </a:tr>
              <a:tr h="161925">
                <a:tc>
                  <a:txBody>
                    <a:bodyPr/>
                    <a:lstStyle/>
                    <a:p>
                      <a:pPr algn="l" fontAlgn="b"/>
                      <a:r>
                        <a:rPr lang="nl-NL" sz="1200" b="0" i="0" u="none" strike="noStrike" dirty="0">
                          <a:solidFill>
                            <a:srgbClr val="000000"/>
                          </a:solidFill>
                          <a:effectLst/>
                          <a:latin typeface="Tunga" panose="020B0502040204020203" pitchFamily="34" charset="0"/>
                          <a:cs typeface="Tunga" panose="020B0502040204020203" pitchFamily="34" charset="0"/>
                        </a:rPr>
                        <a:t>Mobile:</a:t>
                      </a:r>
                    </a:p>
                  </a:txBody>
                  <a:tcPr marL="0" marR="0" marT="0" marB="0" anchor="ctr">
                    <a:lnL w="12700" cap="flat" cmpd="sng" algn="ctr">
                      <a:noFill/>
                      <a:prstDash val="solid"/>
                      <a:round/>
                      <a:headEnd type="none" w="med" len="med"/>
                      <a:tailEnd type="none" w="med" len="med"/>
                    </a:lnL>
                    <a:lnR>
                      <a:noFill/>
                    </a:lnR>
                    <a:lnT>
                      <a:noFill/>
                    </a:lnT>
                    <a:lnB>
                      <a:noFill/>
                    </a:lnB>
                    <a:lnTlToBr w="12700" cmpd="sng">
                      <a:noFill/>
                      <a:prstDash val="solid"/>
                    </a:lnTlToBr>
                    <a:lnBlToTr w="12700" cmpd="sng">
                      <a:noFill/>
                      <a:prstDash val="solid"/>
                    </a:lnBlToTr>
                  </a:tcPr>
                </a:tc>
                <a:tc gridSpan="2">
                  <a:txBody>
                    <a:bodyPr/>
                    <a:lstStyle/>
                    <a:p>
                      <a:pPr algn="l" fontAlgn="b"/>
                      <a:r>
                        <a:rPr lang="nl-NL" sz="1200" b="0" i="0" u="none" strike="noStrike" dirty="0">
                          <a:solidFill>
                            <a:srgbClr val="000000"/>
                          </a:solidFill>
                          <a:effectLst/>
                          <a:latin typeface="Tunga" panose="020B0502040204020203" pitchFamily="34" charset="0"/>
                          <a:cs typeface="Tunga" panose="020B0502040204020203" pitchFamily="34" charset="0"/>
                        </a:rPr>
                        <a:t> </a:t>
                      </a:r>
                    </a:p>
                  </a:txBody>
                  <a:tcPr marL="0" marR="0" marT="0" marB="0" anchor="ctr">
                    <a:lnL>
                      <a:noFill/>
                    </a:lnL>
                    <a:lnR w="12700" cap="flat" cmpd="sng" algn="ctr">
                      <a:noFill/>
                      <a:prstDash val="solid"/>
                      <a:round/>
                      <a:headEnd type="none" w="med" len="med"/>
                      <a:tailEnd type="none" w="med" len="med"/>
                    </a:lnR>
                    <a:lnT>
                      <a:noFill/>
                    </a:lnT>
                    <a:lnB>
                      <a:noFill/>
                    </a:lnB>
                    <a:lnTlToBr w="12700" cmpd="sng">
                      <a:noFill/>
                      <a:prstDash val="solid"/>
                    </a:lnTlToBr>
                    <a:lnBlToTr w="12700" cmpd="sng">
                      <a:noFill/>
                      <a:prstDash val="solid"/>
                    </a:lnBlToTr>
                  </a:tcPr>
                </a:tc>
                <a:tc hMerge="1">
                  <a:txBody>
                    <a:bodyPr/>
                    <a:lstStyle/>
                    <a:p>
                      <a:pPr algn="l" fontAlgn="b"/>
                      <a:endParaRPr lang="nl-NL" sz="1200" b="0" i="0" u="none" strike="noStrike" dirty="0">
                        <a:solidFill>
                          <a:srgbClr val="000000"/>
                        </a:solidFill>
                        <a:effectLst/>
                        <a:latin typeface="Tunga" panose="020B0502040204020203" pitchFamily="34" charset="0"/>
                        <a:cs typeface="Tunga" panose="020B0502040204020203" pitchFamily="34" charset="0"/>
                      </a:endParaRPr>
                    </a:p>
                  </a:txBody>
                  <a:tcPr marL="0" marR="0" marT="0" marB="0" anchor="b">
                    <a:lnL>
                      <a:noFill/>
                    </a:lnL>
                    <a:lnR w="12700" cap="flat" cmpd="sng" algn="ctr">
                      <a:solidFill>
                        <a:srgbClr val="000000"/>
                      </a:solidFill>
                      <a:prstDash val="solid"/>
                      <a:round/>
                      <a:headEnd type="none" w="med" len="med"/>
                      <a:tailEnd type="none" w="med" len="med"/>
                    </a:lnR>
                    <a:lnT>
                      <a:noFill/>
                    </a:lnT>
                    <a:lnB>
                      <a:noFill/>
                    </a:lnB>
                  </a:tcPr>
                </a:tc>
                <a:tc>
                  <a:txBody>
                    <a:bodyPr/>
                    <a:lstStyle/>
                    <a:p>
                      <a:pPr algn="l" fontAlgn="b"/>
                      <a:r>
                        <a:rPr lang="nl-NL" sz="1200" b="0" i="0" u="none" strike="noStrike" dirty="0">
                          <a:solidFill>
                            <a:srgbClr val="000000"/>
                          </a:solidFill>
                          <a:effectLst/>
                          <a:latin typeface="Tunga" panose="020B0502040204020203" pitchFamily="34" charset="0"/>
                          <a:cs typeface="Tunga" panose="020B0502040204020203" pitchFamily="34" charset="0"/>
                        </a:rPr>
                        <a:t> </a:t>
                      </a:r>
                    </a:p>
                  </a:txBody>
                  <a:tcPr marL="0" marR="0" marT="0" marB="0" anchor="ctr">
                    <a:lnL w="12700" cap="flat" cmpd="sng" algn="ctr">
                      <a:noFill/>
                      <a:prstDash val="solid"/>
                      <a:round/>
                      <a:headEnd type="none" w="med" len="med"/>
                      <a:tailEnd type="none" w="med" len="med"/>
                    </a:lnL>
                    <a:lnR>
                      <a:noFill/>
                    </a:lnR>
                    <a:lnT>
                      <a:noFill/>
                    </a:lnT>
                    <a:lnB>
                      <a:noFill/>
                    </a:lnB>
                    <a:lnTlToBr w="12700" cmpd="sng">
                      <a:noFill/>
                      <a:prstDash val="solid"/>
                    </a:lnTlToBr>
                    <a:lnBlToTr w="12700" cmpd="sng">
                      <a:noFill/>
                      <a:prstDash val="solid"/>
                    </a:lnBlToTr>
                  </a:tcPr>
                </a:tc>
                <a:tc>
                  <a:txBody>
                    <a:bodyPr/>
                    <a:lstStyle/>
                    <a:p>
                      <a:pPr algn="l" fontAlgn="b"/>
                      <a:r>
                        <a:rPr lang="nl-NL" sz="1200" b="0" i="0" u="none" strike="noStrike" dirty="0">
                          <a:solidFill>
                            <a:srgbClr val="000000"/>
                          </a:solidFill>
                          <a:effectLst/>
                          <a:latin typeface="Tunga" panose="020B0502040204020203" pitchFamily="34" charset="0"/>
                          <a:cs typeface="Tunga" panose="020B0502040204020203" pitchFamily="34" charset="0"/>
                        </a:rPr>
                        <a:t> </a:t>
                      </a:r>
                    </a:p>
                  </a:txBody>
                  <a:tcPr marL="0" marR="0" marT="0" marB="0" anchor="ctr">
                    <a:lnL>
                      <a:noFill/>
                    </a:lnL>
                    <a:lnR w="12700" cap="flat" cmpd="sng" algn="ctr">
                      <a:noFill/>
                      <a:prstDash val="solid"/>
                      <a:round/>
                      <a:headEnd type="none" w="med" len="med"/>
                      <a:tailEnd type="none" w="med" len="med"/>
                    </a:lnR>
                    <a:lnT>
                      <a:noFill/>
                    </a:lnT>
                    <a:lnB>
                      <a:noFill/>
                    </a:lnB>
                    <a:lnTlToBr w="12700" cmpd="sng">
                      <a:noFill/>
                      <a:prstDash val="solid"/>
                    </a:lnTlToBr>
                    <a:lnBlToTr w="12700" cmpd="sng">
                      <a:noFill/>
                      <a:prstDash val="solid"/>
                    </a:lnBlToTr>
                  </a:tcPr>
                </a:tc>
                <a:extLst>
                  <a:ext uri="{0D108BD9-81ED-4DB2-BD59-A6C34878D82A}">
                    <a16:rowId xmlns:a16="http://schemas.microsoft.com/office/drawing/2014/main" val="1160395031"/>
                  </a:ext>
                </a:extLst>
              </a:tr>
              <a:tr h="161925">
                <a:tc>
                  <a:txBody>
                    <a:bodyPr/>
                    <a:lstStyle/>
                    <a:p>
                      <a:pPr algn="l" fontAlgn="b"/>
                      <a:r>
                        <a:rPr lang="nl-NL" sz="1200" b="0" i="0" u="none" strike="noStrike" dirty="0">
                          <a:solidFill>
                            <a:srgbClr val="000000"/>
                          </a:solidFill>
                          <a:effectLst/>
                          <a:latin typeface="Tunga" panose="020B0502040204020203" pitchFamily="34" charset="0"/>
                          <a:cs typeface="Tunga" panose="020B0502040204020203" pitchFamily="34" charset="0"/>
                        </a:rPr>
                        <a:t>email:</a:t>
                      </a:r>
                    </a:p>
                  </a:txBody>
                  <a:tcPr marL="0" marR="0" marT="0" marB="0" anchor="ctr">
                    <a:lnL w="12700" cap="flat" cmpd="sng" algn="ctr">
                      <a:noFill/>
                      <a:prstDash val="solid"/>
                      <a:round/>
                      <a:headEnd type="none" w="med" len="med"/>
                      <a:tailEnd type="none" w="med" len="med"/>
                    </a:lnL>
                    <a:lnR>
                      <a:noFill/>
                    </a:lnR>
                    <a:lnT>
                      <a:noFill/>
                    </a:lnT>
                    <a:lnB>
                      <a:noFill/>
                    </a:lnB>
                    <a:lnTlToBr w="12700" cmpd="sng">
                      <a:noFill/>
                      <a:prstDash val="solid"/>
                    </a:lnTlToBr>
                    <a:lnBlToTr w="12700" cmpd="sng">
                      <a:noFill/>
                      <a:prstDash val="solid"/>
                    </a:lnBlToTr>
                  </a:tcPr>
                </a:tc>
                <a:tc gridSpan="2">
                  <a:txBody>
                    <a:bodyPr/>
                    <a:lstStyle/>
                    <a:p>
                      <a:pPr algn="l" fontAlgn="b"/>
                      <a:r>
                        <a:rPr lang="nl-NL" sz="1200" b="0" i="0" u="none" strike="noStrike" dirty="0">
                          <a:solidFill>
                            <a:srgbClr val="000000"/>
                          </a:solidFill>
                          <a:effectLst/>
                          <a:latin typeface="Tunga" panose="020B0502040204020203" pitchFamily="34" charset="0"/>
                          <a:cs typeface="Tunga" panose="020B0502040204020203" pitchFamily="34" charset="0"/>
                        </a:rPr>
                        <a:t> </a:t>
                      </a:r>
                    </a:p>
                  </a:txBody>
                  <a:tcPr marL="0" marR="0" marT="0" marB="0" anchor="ctr">
                    <a:lnL>
                      <a:noFill/>
                    </a:lnL>
                    <a:lnR w="12700" cap="flat" cmpd="sng" algn="ctr">
                      <a:noFill/>
                      <a:prstDash val="solid"/>
                      <a:round/>
                      <a:headEnd type="none" w="med" len="med"/>
                      <a:tailEnd type="none" w="med" len="med"/>
                    </a:lnR>
                    <a:lnT>
                      <a:noFill/>
                    </a:lnT>
                    <a:lnB>
                      <a:noFill/>
                    </a:lnB>
                    <a:lnTlToBr w="12700" cmpd="sng">
                      <a:noFill/>
                      <a:prstDash val="solid"/>
                    </a:lnTlToBr>
                    <a:lnBlToTr w="12700" cmpd="sng">
                      <a:noFill/>
                      <a:prstDash val="solid"/>
                    </a:lnBlToTr>
                  </a:tcPr>
                </a:tc>
                <a:tc hMerge="1">
                  <a:txBody>
                    <a:bodyPr/>
                    <a:lstStyle/>
                    <a:p>
                      <a:pPr algn="l" fontAlgn="b"/>
                      <a:endParaRPr lang="nl-NL" sz="1200" b="0" i="0" u="none" strike="noStrike" dirty="0">
                        <a:solidFill>
                          <a:srgbClr val="000000"/>
                        </a:solidFill>
                        <a:effectLst/>
                        <a:latin typeface="Tunga" panose="020B0502040204020203" pitchFamily="34" charset="0"/>
                        <a:cs typeface="Tunga" panose="020B0502040204020203" pitchFamily="34" charset="0"/>
                      </a:endParaRPr>
                    </a:p>
                  </a:txBody>
                  <a:tcPr marL="0" marR="0" marT="0" marB="0" anchor="b">
                    <a:lnL>
                      <a:noFill/>
                    </a:lnL>
                    <a:lnR w="12700" cap="flat" cmpd="sng" algn="ctr">
                      <a:solidFill>
                        <a:srgbClr val="000000"/>
                      </a:solidFill>
                      <a:prstDash val="solid"/>
                      <a:round/>
                      <a:headEnd type="none" w="med" len="med"/>
                      <a:tailEnd type="none" w="med" len="med"/>
                    </a:lnR>
                    <a:lnT>
                      <a:noFill/>
                    </a:lnT>
                    <a:lnB>
                      <a:noFill/>
                    </a:lnB>
                  </a:tcPr>
                </a:tc>
                <a:tc>
                  <a:txBody>
                    <a:bodyPr/>
                    <a:lstStyle/>
                    <a:p>
                      <a:pPr algn="l" fontAlgn="b"/>
                      <a:r>
                        <a:rPr lang="nl-NL" sz="1200" b="0" i="0" u="none" strike="noStrike" dirty="0">
                          <a:solidFill>
                            <a:srgbClr val="000000"/>
                          </a:solidFill>
                          <a:effectLst/>
                          <a:latin typeface="Tunga" panose="020B0502040204020203" pitchFamily="34" charset="0"/>
                          <a:cs typeface="Tunga" panose="020B0502040204020203" pitchFamily="34" charset="0"/>
                        </a:rPr>
                        <a:t> </a:t>
                      </a:r>
                    </a:p>
                  </a:txBody>
                  <a:tcPr marL="0" marR="0" marT="0" marB="0" anchor="ctr">
                    <a:lnL w="12700" cap="flat" cmpd="sng" algn="ctr">
                      <a:noFill/>
                      <a:prstDash val="solid"/>
                      <a:round/>
                      <a:headEnd type="none" w="med" len="med"/>
                      <a:tailEnd type="none" w="med" len="med"/>
                    </a:lnL>
                    <a:lnR>
                      <a:noFill/>
                    </a:lnR>
                    <a:lnT>
                      <a:noFill/>
                    </a:lnT>
                    <a:lnB>
                      <a:noFill/>
                    </a:lnB>
                    <a:lnTlToBr w="12700" cmpd="sng">
                      <a:noFill/>
                      <a:prstDash val="solid"/>
                    </a:lnTlToBr>
                    <a:lnBlToTr w="12700" cmpd="sng">
                      <a:noFill/>
                      <a:prstDash val="solid"/>
                    </a:lnBlToTr>
                  </a:tcPr>
                </a:tc>
                <a:tc>
                  <a:txBody>
                    <a:bodyPr/>
                    <a:lstStyle/>
                    <a:p>
                      <a:pPr algn="l" fontAlgn="b"/>
                      <a:r>
                        <a:rPr lang="nl-NL" sz="1200" b="0" i="0" u="none" strike="noStrike" dirty="0">
                          <a:solidFill>
                            <a:srgbClr val="000000"/>
                          </a:solidFill>
                          <a:effectLst/>
                          <a:latin typeface="Tunga" panose="020B0502040204020203" pitchFamily="34" charset="0"/>
                          <a:cs typeface="Tunga" panose="020B0502040204020203" pitchFamily="34" charset="0"/>
                        </a:rPr>
                        <a:t> </a:t>
                      </a:r>
                    </a:p>
                  </a:txBody>
                  <a:tcPr marL="0" marR="0" marT="0" marB="0" anchor="ctr">
                    <a:lnL>
                      <a:noFill/>
                    </a:lnL>
                    <a:lnR w="12700" cap="flat" cmpd="sng" algn="ctr">
                      <a:noFill/>
                      <a:prstDash val="solid"/>
                      <a:round/>
                      <a:headEnd type="none" w="med" len="med"/>
                      <a:tailEnd type="none" w="med" len="med"/>
                    </a:lnR>
                    <a:lnT>
                      <a:noFill/>
                    </a:lnT>
                    <a:lnB>
                      <a:noFill/>
                    </a:lnB>
                    <a:lnTlToBr w="12700" cmpd="sng">
                      <a:noFill/>
                      <a:prstDash val="solid"/>
                    </a:lnTlToBr>
                    <a:lnBlToTr w="12700" cmpd="sng">
                      <a:noFill/>
                      <a:prstDash val="solid"/>
                    </a:lnBlToTr>
                  </a:tcPr>
                </a:tc>
                <a:extLst>
                  <a:ext uri="{0D108BD9-81ED-4DB2-BD59-A6C34878D82A}">
                    <a16:rowId xmlns:a16="http://schemas.microsoft.com/office/drawing/2014/main" val="1067967255"/>
                  </a:ext>
                </a:extLst>
              </a:tr>
              <a:tr h="161925">
                <a:tc>
                  <a:txBody>
                    <a:bodyPr/>
                    <a:lstStyle/>
                    <a:p>
                      <a:pPr algn="l" fontAlgn="b"/>
                      <a:r>
                        <a:rPr lang="nl-NL" sz="1200" b="0" i="0" u="none" strike="noStrike" dirty="0">
                          <a:solidFill>
                            <a:srgbClr val="000000"/>
                          </a:solidFill>
                          <a:effectLst/>
                          <a:latin typeface="Tunga" panose="020B0502040204020203" pitchFamily="34" charset="0"/>
                          <a:cs typeface="Tunga" panose="020B0502040204020203" pitchFamily="34" charset="0"/>
                        </a:rPr>
                        <a:t>Site</a:t>
                      </a:r>
                    </a:p>
                  </a:txBody>
                  <a:tcPr marL="0" marR="0" marT="0" marB="0" anchor="ctr">
                    <a:lnL w="12700" cap="flat" cmpd="sng" algn="ctr">
                      <a:noFill/>
                      <a:prstDash val="solid"/>
                      <a:round/>
                      <a:headEnd type="none" w="med" len="med"/>
                      <a:tailEnd type="none" w="med" len="med"/>
                    </a:lnL>
                    <a:lnR>
                      <a:noFill/>
                    </a:lnR>
                    <a:lnT>
                      <a:noFill/>
                    </a:lnT>
                    <a:lnB>
                      <a:noFill/>
                    </a:lnB>
                    <a:lnTlToBr w="12700" cmpd="sng">
                      <a:noFill/>
                      <a:prstDash val="solid"/>
                    </a:lnTlToBr>
                    <a:lnBlToTr w="12700" cmpd="sng">
                      <a:noFill/>
                      <a:prstDash val="solid"/>
                    </a:lnBlToTr>
                  </a:tcPr>
                </a:tc>
                <a:tc gridSpan="2">
                  <a:txBody>
                    <a:bodyPr/>
                    <a:lstStyle/>
                    <a:p>
                      <a:pPr algn="l" fontAlgn="b"/>
                      <a:r>
                        <a:rPr lang="nl-NL" sz="1200" b="0" i="0" u="none" strike="noStrike" dirty="0">
                          <a:solidFill>
                            <a:srgbClr val="000000"/>
                          </a:solidFill>
                          <a:effectLst/>
                          <a:latin typeface="Tunga" panose="020B0502040204020203" pitchFamily="34" charset="0"/>
                          <a:cs typeface="Tunga" panose="020B0502040204020203" pitchFamily="34" charset="0"/>
                        </a:rPr>
                        <a:t> </a:t>
                      </a:r>
                    </a:p>
                  </a:txBody>
                  <a:tcPr marL="0" marR="0" marT="0" marB="0" anchor="ctr">
                    <a:lnL>
                      <a:noFill/>
                    </a:lnL>
                    <a:lnR w="12700" cap="flat" cmpd="sng" algn="ctr">
                      <a:noFill/>
                      <a:prstDash val="solid"/>
                      <a:round/>
                      <a:headEnd type="none" w="med" len="med"/>
                      <a:tailEnd type="none" w="med" len="med"/>
                    </a:lnR>
                    <a:lnT>
                      <a:noFill/>
                    </a:lnT>
                    <a:lnB>
                      <a:noFill/>
                    </a:lnB>
                    <a:lnTlToBr w="12700" cmpd="sng">
                      <a:noFill/>
                      <a:prstDash val="solid"/>
                    </a:lnTlToBr>
                    <a:lnBlToTr w="12700" cmpd="sng">
                      <a:noFill/>
                      <a:prstDash val="solid"/>
                    </a:lnBlToTr>
                  </a:tcPr>
                </a:tc>
                <a:tc hMerge="1">
                  <a:txBody>
                    <a:bodyPr/>
                    <a:lstStyle/>
                    <a:p>
                      <a:pPr algn="l" fontAlgn="b"/>
                      <a:endParaRPr lang="nl-NL" sz="1200" b="0" i="0" u="none" strike="noStrike" dirty="0">
                        <a:solidFill>
                          <a:srgbClr val="000000"/>
                        </a:solidFill>
                        <a:effectLst/>
                        <a:latin typeface="Tunga" panose="020B0502040204020203" pitchFamily="34" charset="0"/>
                        <a:cs typeface="Tunga" panose="020B0502040204020203" pitchFamily="34" charset="0"/>
                      </a:endParaRPr>
                    </a:p>
                  </a:txBody>
                  <a:tcPr marL="0" marR="0" marT="0" marB="0" anchor="b">
                    <a:lnL>
                      <a:noFill/>
                    </a:lnL>
                    <a:lnR w="12700" cap="flat" cmpd="sng" algn="ctr">
                      <a:solidFill>
                        <a:srgbClr val="000000"/>
                      </a:solidFill>
                      <a:prstDash val="solid"/>
                      <a:round/>
                      <a:headEnd type="none" w="med" len="med"/>
                      <a:tailEnd type="none" w="med" len="med"/>
                    </a:lnR>
                    <a:lnT>
                      <a:noFill/>
                    </a:lnT>
                    <a:lnB>
                      <a:noFill/>
                    </a:lnB>
                  </a:tcPr>
                </a:tc>
                <a:tc>
                  <a:txBody>
                    <a:bodyPr/>
                    <a:lstStyle/>
                    <a:p>
                      <a:pPr algn="l" fontAlgn="b"/>
                      <a:r>
                        <a:rPr lang="nl-NL" sz="1200" b="0" i="0" u="none" strike="noStrike" dirty="0">
                          <a:solidFill>
                            <a:srgbClr val="000000"/>
                          </a:solidFill>
                          <a:effectLst/>
                          <a:latin typeface="Tunga" panose="020B0502040204020203" pitchFamily="34" charset="0"/>
                          <a:cs typeface="Tunga" panose="020B0502040204020203" pitchFamily="34" charset="0"/>
                        </a:rPr>
                        <a:t> </a:t>
                      </a:r>
                    </a:p>
                  </a:txBody>
                  <a:tcPr marL="0" marR="0" marT="0" marB="0" anchor="ctr">
                    <a:lnL w="12700" cap="flat" cmpd="sng" algn="ctr">
                      <a:noFill/>
                      <a:prstDash val="solid"/>
                      <a:round/>
                      <a:headEnd type="none" w="med" len="med"/>
                      <a:tailEnd type="none" w="med" len="med"/>
                    </a:lnL>
                    <a:lnR>
                      <a:noFill/>
                    </a:lnR>
                    <a:lnT>
                      <a:noFill/>
                    </a:lnT>
                    <a:lnB>
                      <a:noFill/>
                    </a:lnB>
                    <a:lnTlToBr w="12700" cmpd="sng">
                      <a:noFill/>
                      <a:prstDash val="solid"/>
                    </a:lnTlToBr>
                    <a:lnBlToTr w="12700" cmpd="sng">
                      <a:noFill/>
                      <a:prstDash val="solid"/>
                    </a:lnBlToTr>
                  </a:tcPr>
                </a:tc>
                <a:tc>
                  <a:txBody>
                    <a:bodyPr/>
                    <a:lstStyle/>
                    <a:p>
                      <a:pPr algn="l" fontAlgn="b"/>
                      <a:r>
                        <a:rPr lang="nl-NL" sz="1200" b="0" i="0" u="none" strike="noStrike" dirty="0">
                          <a:solidFill>
                            <a:srgbClr val="000000"/>
                          </a:solidFill>
                          <a:effectLst/>
                          <a:latin typeface="Tunga" panose="020B0502040204020203" pitchFamily="34" charset="0"/>
                          <a:cs typeface="Tunga" panose="020B0502040204020203" pitchFamily="34" charset="0"/>
                        </a:rPr>
                        <a:t> </a:t>
                      </a:r>
                    </a:p>
                  </a:txBody>
                  <a:tcPr marL="0" marR="0" marT="0" marB="0" anchor="ctr">
                    <a:lnL>
                      <a:noFill/>
                    </a:lnL>
                    <a:lnR w="12700" cap="flat" cmpd="sng" algn="ctr">
                      <a:noFill/>
                      <a:prstDash val="solid"/>
                      <a:round/>
                      <a:headEnd type="none" w="med" len="med"/>
                      <a:tailEnd type="none" w="med" len="med"/>
                    </a:lnR>
                    <a:lnT>
                      <a:noFill/>
                    </a:lnT>
                    <a:lnB>
                      <a:noFill/>
                    </a:lnB>
                    <a:lnTlToBr w="12700" cmpd="sng">
                      <a:noFill/>
                      <a:prstDash val="solid"/>
                    </a:lnTlToBr>
                    <a:lnBlToTr w="12700" cmpd="sng">
                      <a:noFill/>
                      <a:prstDash val="solid"/>
                    </a:lnBlToTr>
                  </a:tcPr>
                </a:tc>
                <a:extLst>
                  <a:ext uri="{0D108BD9-81ED-4DB2-BD59-A6C34878D82A}">
                    <a16:rowId xmlns:a16="http://schemas.microsoft.com/office/drawing/2014/main" val="201441783"/>
                  </a:ext>
                </a:extLst>
              </a:tr>
              <a:tr h="161925">
                <a:tc>
                  <a:txBody>
                    <a:bodyPr/>
                    <a:lstStyle/>
                    <a:p>
                      <a:pPr algn="l" fontAlgn="b"/>
                      <a:r>
                        <a:rPr lang="nl-NL" sz="1200" b="0" i="0" u="none" strike="noStrike" dirty="0">
                          <a:solidFill>
                            <a:srgbClr val="000000"/>
                          </a:solidFill>
                          <a:effectLst/>
                          <a:latin typeface="Tunga" panose="020B0502040204020203" pitchFamily="34" charset="0"/>
                          <a:cs typeface="Tunga" panose="020B0502040204020203" pitchFamily="34" charset="0"/>
                        </a:rPr>
                        <a:t> </a:t>
                      </a:r>
                    </a:p>
                  </a:txBody>
                  <a:tcPr marL="0" marR="0" marT="0" marB="0" anchor="ctr">
                    <a:lnL w="12700" cap="flat" cmpd="sng" algn="ctr">
                      <a:noFill/>
                      <a:prstDash val="solid"/>
                      <a:round/>
                      <a:headEnd type="none" w="med" len="med"/>
                      <a:tailEnd type="none" w="med" len="med"/>
                    </a:lnL>
                    <a:lnR>
                      <a:noFill/>
                    </a:lnR>
                    <a:lnT>
                      <a:noFill/>
                    </a:lnT>
                    <a:lnB>
                      <a:noFill/>
                    </a:lnB>
                    <a:lnTlToBr w="12700" cmpd="sng">
                      <a:noFill/>
                      <a:prstDash val="solid"/>
                    </a:lnTlToBr>
                    <a:lnBlToTr w="12700" cmpd="sng">
                      <a:noFill/>
                      <a:prstDash val="solid"/>
                    </a:lnBlToTr>
                  </a:tcPr>
                </a:tc>
                <a:tc gridSpan="2">
                  <a:txBody>
                    <a:bodyPr/>
                    <a:lstStyle/>
                    <a:p>
                      <a:pPr algn="l" fontAlgn="b"/>
                      <a:r>
                        <a:rPr lang="nl-NL" sz="1200" b="0" i="0" u="none" strike="noStrike" dirty="0">
                          <a:solidFill>
                            <a:srgbClr val="000000"/>
                          </a:solidFill>
                          <a:effectLst/>
                          <a:latin typeface="Tunga" panose="020B0502040204020203" pitchFamily="34" charset="0"/>
                          <a:cs typeface="Tunga" panose="020B0502040204020203" pitchFamily="34" charset="0"/>
                        </a:rPr>
                        <a:t> </a:t>
                      </a:r>
                    </a:p>
                  </a:txBody>
                  <a:tcPr marL="0" marR="0" marT="0" marB="0" anchor="ctr">
                    <a:lnL>
                      <a:noFill/>
                    </a:lnL>
                    <a:lnR w="12700" cap="flat" cmpd="sng" algn="ctr">
                      <a:noFill/>
                      <a:prstDash val="solid"/>
                      <a:round/>
                      <a:headEnd type="none" w="med" len="med"/>
                      <a:tailEnd type="none" w="med" len="med"/>
                    </a:lnR>
                    <a:lnT>
                      <a:noFill/>
                    </a:lnT>
                    <a:lnB>
                      <a:noFill/>
                    </a:lnB>
                    <a:lnTlToBr w="12700" cmpd="sng">
                      <a:noFill/>
                      <a:prstDash val="solid"/>
                    </a:lnTlToBr>
                    <a:lnBlToTr w="12700" cmpd="sng">
                      <a:noFill/>
                      <a:prstDash val="solid"/>
                    </a:lnBlToTr>
                  </a:tcPr>
                </a:tc>
                <a:tc hMerge="1">
                  <a:txBody>
                    <a:bodyPr/>
                    <a:lstStyle/>
                    <a:p>
                      <a:pPr algn="l" fontAlgn="b"/>
                      <a:endParaRPr lang="nl-NL" sz="1200" b="0" i="0" u="none" strike="noStrike" dirty="0">
                        <a:solidFill>
                          <a:srgbClr val="000000"/>
                        </a:solidFill>
                        <a:effectLst/>
                        <a:latin typeface="Tunga" panose="020B0502040204020203" pitchFamily="34" charset="0"/>
                        <a:cs typeface="Tunga" panose="020B0502040204020203" pitchFamily="34" charset="0"/>
                      </a:endParaRPr>
                    </a:p>
                  </a:txBody>
                  <a:tcPr marL="0" marR="0" marT="0" marB="0" anchor="b">
                    <a:lnL>
                      <a:noFill/>
                    </a:lnL>
                    <a:lnR w="12700" cap="flat" cmpd="sng" algn="ctr">
                      <a:solidFill>
                        <a:srgbClr val="000000"/>
                      </a:solidFill>
                      <a:prstDash val="solid"/>
                      <a:round/>
                      <a:headEnd type="none" w="med" len="med"/>
                      <a:tailEnd type="none" w="med" len="med"/>
                    </a:lnR>
                    <a:lnT>
                      <a:noFill/>
                    </a:lnT>
                    <a:lnB>
                      <a:noFill/>
                    </a:lnB>
                  </a:tcPr>
                </a:tc>
                <a:tc>
                  <a:txBody>
                    <a:bodyPr/>
                    <a:lstStyle/>
                    <a:p>
                      <a:pPr algn="l" fontAlgn="b"/>
                      <a:r>
                        <a:rPr lang="nl-NL" sz="1200" b="0" i="0" u="none" strike="noStrike" dirty="0">
                          <a:solidFill>
                            <a:srgbClr val="000000"/>
                          </a:solidFill>
                          <a:effectLst/>
                          <a:latin typeface="Tunga" panose="020B0502040204020203" pitchFamily="34" charset="0"/>
                          <a:cs typeface="Tunga" panose="020B0502040204020203" pitchFamily="34" charset="0"/>
                        </a:rPr>
                        <a:t> </a:t>
                      </a:r>
                    </a:p>
                  </a:txBody>
                  <a:tcPr marL="0" marR="0" marT="0" marB="0" anchor="ctr">
                    <a:lnL w="12700" cap="flat" cmpd="sng" algn="ctr">
                      <a:noFill/>
                      <a:prstDash val="solid"/>
                      <a:round/>
                      <a:headEnd type="none" w="med" len="med"/>
                      <a:tailEnd type="none" w="med" len="med"/>
                    </a:lnL>
                    <a:lnR>
                      <a:noFill/>
                    </a:lnR>
                    <a:lnT>
                      <a:noFill/>
                    </a:lnT>
                    <a:lnB>
                      <a:noFill/>
                    </a:lnB>
                    <a:lnTlToBr w="12700" cmpd="sng">
                      <a:noFill/>
                      <a:prstDash val="solid"/>
                    </a:lnTlToBr>
                    <a:lnBlToTr w="12700" cmpd="sng">
                      <a:noFill/>
                      <a:prstDash val="solid"/>
                    </a:lnBlToTr>
                  </a:tcPr>
                </a:tc>
                <a:tc>
                  <a:txBody>
                    <a:bodyPr/>
                    <a:lstStyle/>
                    <a:p>
                      <a:pPr algn="l" fontAlgn="b"/>
                      <a:r>
                        <a:rPr lang="nl-NL" sz="1200" b="0" i="0" u="none" strike="noStrike" dirty="0">
                          <a:solidFill>
                            <a:srgbClr val="000000"/>
                          </a:solidFill>
                          <a:effectLst/>
                          <a:latin typeface="Tunga" panose="020B0502040204020203" pitchFamily="34" charset="0"/>
                          <a:cs typeface="Tunga" panose="020B0502040204020203" pitchFamily="34" charset="0"/>
                        </a:rPr>
                        <a:t> </a:t>
                      </a:r>
                    </a:p>
                  </a:txBody>
                  <a:tcPr marL="0" marR="0" marT="0" marB="0" anchor="ctr">
                    <a:lnL>
                      <a:noFill/>
                    </a:lnL>
                    <a:lnR w="12700" cap="flat" cmpd="sng" algn="ctr">
                      <a:noFill/>
                      <a:prstDash val="solid"/>
                      <a:round/>
                      <a:headEnd type="none" w="med" len="med"/>
                      <a:tailEnd type="none" w="med" len="med"/>
                    </a:lnR>
                    <a:lnT>
                      <a:noFill/>
                    </a:lnT>
                    <a:lnB>
                      <a:noFill/>
                    </a:lnB>
                    <a:lnTlToBr w="12700" cmpd="sng">
                      <a:noFill/>
                      <a:prstDash val="solid"/>
                    </a:lnTlToBr>
                    <a:lnBlToTr w="12700" cmpd="sng">
                      <a:noFill/>
                      <a:prstDash val="solid"/>
                    </a:lnBlToTr>
                  </a:tcPr>
                </a:tc>
                <a:extLst>
                  <a:ext uri="{0D108BD9-81ED-4DB2-BD59-A6C34878D82A}">
                    <a16:rowId xmlns:a16="http://schemas.microsoft.com/office/drawing/2014/main" val="1511956523"/>
                  </a:ext>
                </a:extLst>
              </a:tr>
            </a:tbl>
          </a:graphicData>
        </a:graphic>
      </p:graphicFrame>
      <p:graphicFrame>
        <p:nvGraphicFramePr>
          <p:cNvPr id="4" name="Table 3"/>
          <p:cNvGraphicFramePr>
            <a:graphicFrameLocks noGrp="1"/>
          </p:cNvGraphicFramePr>
          <p:nvPr/>
        </p:nvGraphicFramePr>
        <p:xfrm>
          <a:off x="304801" y="4191000"/>
          <a:ext cx="4876800" cy="1805940"/>
        </p:xfrm>
        <a:graphic>
          <a:graphicData uri="http://schemas.openxmlformats.org/drawingml/2006/table">
            <a:tbl>
              <a:tblPr/>
              <a:tblGrid>
                <a:gridCol w="2695073">
                  <a:extLst>
                    <a:ext uri="{9D8B030D-6E8A-4147-A177-3AD203B41FA5}">
                      <a16:colId xmlns:a16="http://schemas.microsoft.com/office/drawing/2014/main" val="4169548472"/>
                    </a:ext>
                  </a:extLst>
                </a:gridCol>
                <a:gridCol w="2181727">
                  <a:extLst>
                    <a:ext uri="{9D8B030D-6E8A-4147-A177-3AD203B41FA5}">
                      <a16:colId xmlns:a16="http://schemas.microsoft.com/office/drawing/2014/main" val="288117695"/>
                    </a:ext>
                  </a:extLst>
                </a:gridCol>
              </a:tblGrid>
              <a:tr h="171450">
                <a:tc>
                  <a:txBody>
                    <a:bodyPr/>
                    <a:lstStyle/>
                    <a:p>
                      <a:pPr algn="l" fontAlgn="b"/>
                      <a:r>
                        <a:rPr lang="nl-NL" sz="1000" b="1" i="0" u="none" strike="noStrike" dirty="0">
                          <a:solidFill>
                            <a:srgbClr val="000000"/>
                          </a:solidFill>
                          <a:effectLst/>
                          <a:latin typeface="Tunga" panose="020B0502040204020203" pitchFamily="34" charset="0"/>
                          <a:cs typeface="Tunga" panose="020B0502040204020203" pitchFamily="34" charset="0"/>
                        </a:rPr>
                        <a:t>Toeslagen</a:t>
                      </a:r>
                    </a:p>
                  </a:txBody>
                  <a:tcPr marL="0" marR="0" marT="0" marB="0" anchor="b">
                    <a:lnL>
                      <a:noFill/>
                    </a:lnL>
                    <a:lnR>
                      <a:noFill/>
                    </a:lnR>
                    <a:lnT>
                      <a:noFill/>
                    </a:lnT>
                    <a:lnB w="12700" cap="flat" cmpd="sng" algn="ctr">
                      <a:noFill/>
                      <a:prstDash val="solid"/>
                      <a:round/>
                      <a:headEnd type="none" w="med" len="med"/>
                      <a:tailEnd type="none" w="med" len="med"/>
                    </a:lnB>
                    <a:solidFill>
                      <a:schemeClr val="bg1">
                        <a:lumMod val="95000"/>
                      </a:schemeClr>
                    </a:solidFill>
                  </a:tcPr>
                </a:tc>
                <a:tc>
                  <a:txBody>
                    <a:bodyPr/>
                    <a:lstStyle/>
                    <a:p>
                      <a:pPr algn="l" fontAlgn="b"/>
                      <a:r>
                        <a:rPr lang="nl-NL" sz="1000" b="0" i="0" u="none" strike="noStrike" dirty="0">
                          <a:solidFill>
                            <a:srgbClr val="000000"/>
                          </a:solidFill>
                          <a:effectLst/>
                          <a:latin typeface="Tunga" panose="020B0502040204020203" pitchFamily="34" charset="0"/>
                          <a:cs typeface="Tunga" panose="020B0502040204020203" pitchFamily="34" charset="0"/>
                        </a:rPr>
                        <a:t> </a:t>
                      </a:r>
                    </a:p>
                  </a:txBody>
                  <a:tcPr marL="0" marR="0" marT="0" marB="0" anchor="b">
                    <a:lnL>
                      <a:noFill/>
                    </a:lnL>
                    <a:lnR>
                      <a:noFill/>
                    </a:lnR>
                    <a:lnT>
                      <a:noFill/>
                    </a:lnT>
                    <a:lnB w="12700" cap="flat" cmpd="sng" algn="ctr">
                      <a:noFill/>
                      <a:prstDash val="solid"/>
                      <a:round/>
                      <a:headEnd type="none" w="med" len="med"/>
                      <a:tailEnd type="none" w="med" len="med"/>
                    </a:lnB>
                    <a:solidFill>
                      <a:schemeClr val="bg1">
                        <a:lumMod val="95000"/>
                      </a:schemeClr>
                    </a:solidFill>
                  </a:tcPr>
                </a:tc>
                <a:extLst>
                  <a:ext uri="{0D108BD9-81ED-4DB2-BD59-A6C34878D82A}">
                    <a16:rowId xmlns:a16="http://schemas.microsoft.com/office/drawing/2014/main" val="2122451547"/>
                  </a:ext>
                </a:extLst>
              </a:tr>
              <a:tr h="171450">
                <a:tc>
                  <a:txBody>
                    <a:bodyPr/>
                    <a:lstStyle/>
                    <a:p>
                      <a:pPr algn="l" fontAlgn="b"/>
                      <a:r>
                        <a:rPr lang="nl-NL" sz="1000" b="1" i="0" u="none" strike="noStrike" dirty="0">
                          <a:solidFill>
                            <a:srgbClr val="FFFFFF"/>
                          </a:solidFill>
                          <a:effectLst/>
                          <a:latin typeface="Tunga" panose="020B0502040204020203" pitchFamily="34" charset="0"/>
                          <a:cs typeface="Tunga" panose="020B0502040204020203" pitchFamily="34" charset="0"/>
                        </a:rPr>
                        <a:t> </a:t>
                      </a:r>
                    </a:p>
                  </a:txBody>
                  <a:tcPr marL="0" marR="0" marT="0" marB="0" anchor="b">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l" fontAlgn="b"/>
                      <a:r>
                        <a:rPr lang="nl-NL" sz="1000" b="1" i="0" u="none" strike="noStrike" dirty="0">
                          <a:solidFill>
                            <a:srgbClr val="FFFFFF"/>
                          </a:solidFill>
                          <a:effectLst/>
                          <a:latin typeface="Tunga" panose="020B0502040204020203" pitchFamily="34" charset="0"/>
                          <a:cs typeface="Tunga" panose="020B0502040204020203" pitchFamily="34" charset="0"/>
                        </a:rPr>
                        <a:t> </a:t>
                      </a:r>
                    </a:p>
                  </a:txBody>
                  <a:tcPr marL="0" marR="0" marT="0" marB="0" anchor="b">
                    <a:lnL w="12700" cap="flat" cmpd="sng" algn="ctr">
                      <a:noFill/>
                      <a:prstDash val="solid"/>
                      <a:round/>
                      <a:headEnd type="none" w="med" len="med"/>
                      <a:tailEnd type="none" w="med" len="med"/>
                    </a:lnL>
                    <a:lnR>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2215700658"/>
                  </a:ext>
                </a:extLst>
              </a:tr>
              <a:tr h="171450">
                <a:tc>
                  <a:txBody>
                    <a:bodyPr/>
                    <a:lstStyle/>
                    <a:p>
                      <a:pPr algn="l" fontAlgn="b"/>
                      <a:r>
                        <a:rPr lang="nl-NL" sz="1200" b="0" i="0" u="none" strike="noStrike" dirty="0">
                          <a:solidFill>
                            <a:srgbClr val="000000"/>
                          </a:solidFill>
                          <a:effectLst/>
                          <a:latin typeface="Tunga" panose="020B0502040204020203" pitchFamily="34" charset="0"/>
                          <a:cs typeface="Tunga" panose="020B0502040204020203" pitchFamily="34" charset="0"/>
                        </a:rPr>
                        <a:t> </a:t>
                      </a:r>
                    </a:p>
                  </a:txBody>
                  <a:tcPr marL="0" marR="0" marT="0" marB="0" anchor="b">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a:noFill/>
                    </a:lnB>
                    <a:lnTlToBr w="12700" cmpd="sng">
                      <a:noFill/>
                      <a:prstDash val="solid"/>
                    </a:lnTlToBr>
                    <a:lnBlToTr w="12700" cmpd="sng">
                      <a:noFill/>
                      <a:prstDash val="solid"/>
                    </a:lnBlToTr>
                  </a:tcPr>
                </a:tc>
                <a:tc>
                  <a:txBody>
                    <a:bodyPr/>
                    <a:lstStyle/>
                    <a:p>
                      <a:pPr algn="l" fontAlgn="b"/>
                      <a:r>
                        <a:rPr lang="nl-NL" sz="1200" b="0" i="0" u="none" strike="noStrike" dirty="0">
                          <a:solidFill>
                            <a:srgbClr val="000000"/>
                          </a:solidFill>
                          <a:effectLst/>
                          <a:latin typeface="Tunga" panose="020B0502040204020203" pitchFamily="34" charset="0"/>
                          <a:cs typeface="Tunga" panose="020B0502040204020203" pitchFamily="34" charset="0"/>
                        </a:rPr>
                        <a:t> </a:t>
                      </a:r>
                    </a:p>
                  </a:txBody>
                  <a:tcPr marL="0" marR="0" marT="0" marB="0" anchor="b">
                    <a:lnL w="12700" cap="flat" cmpd="sng" algn="ctr">
                      <a:noFill/>
                      <a:prstDash val="solid"/>
                      <a:round/>
                      <a:headEnd type="none" w="med" len="med"/>
                      <a:tailEnd type="none" w="med" len="med"/>
                    </a:lnL>
                    <a:lnR>
                      <a:noFill/>
                    </a:lnR>
                    <a:lnT w="12700" cap="flat" cmpd="sng" algn="ctr">
                      <a:noFill/>
                      <a:prstDash val="solid"/>
                      <a:round/>
                      <a:headEnd type="none" w="med" len="med"/>
                      <a:tailEnd type="none" w="med" len="med"/>
                    </a:lnT>
                    <a:lnB>
                      <a:noFill/>
                    </a:lnB>
                    <a:lnTlToBr w="12700" cmpd="sng">
                      <a:noFill/>
                      <a:prstDash val="solid"/>
                    </a:lnTlToBr>
                    <a:lnBlToTr w="12700" cmpd="sng">
                      <a:noFill/>
                      <a:prstDash val="solid"/>
                    </a:lnBlToTr>
                  </a:tcPr>
                </a:tc>
                <a:extLst>
                  <a:ext uri="{0D108BD9-81ED-4DB2-BD59-A6C34878D82A}">
                    <a16:rowId xmlns:a16="http://schemas.microsoft.com/office/drawing/2014/main" val="2880372265"/>
                  </a:ext>
                </a:extLst>
              </a:tr>
              <a:tr h="171450">
                <a:tc>
                  <a:txBody>
                    <a:bodyPr/>
                    <a:lstStyle/>
                    <a:p>
                      <a:pPr algn="l" fontAlgn="b"/>
                      <a:r>
                        <a:rPr lang="nl-NL" sz="1200" b="0" i="0" u="none" strike="noStrike" dirty="0">
                          <a:solidFill>
                            <a:srgbClr val="000000"/>
                          </a:solidFill>
                          <a:effectLst/>
                          <a:latin typeface="Tunga" panose="020B0502040204020203" pitchFamily="34" charset="0"/>
                          <a:cs typeface="Tunga" panose="020B0502040204020203" pitchFamily="34" charset="0"/>
                        </a:rPr>
                        <a:t>Vrije uren 20FT</a:t>
                      </a:r>
                    </a:p>
                  </a:txBody>
                  <a:tcPr marL="0" marR="0" marT="0" marB="0" anchor="b">
                    <a:lnL w="12700" cap="flat" cmpd="sng" algn="ctr">
                      <a:noFill/>
                      <a:prstDash val="solid"/>
                      <a:round/>
                      <a:headEnd type="none" w="med" len="med"/>
                      <a:tailEnd type="none" w="med" len="med"/>
                    </a:lnL>
                    <a:lnR w="12700" cap="flat" cmpd="sng" algn="ctr">
                      <a:noFill/>
                      <a:prstDash val="solid"/>
                      <a:round/>
                      <a:headEnd type="none" w="med" len="med"/>
                      <a:tailEnd type="none" w="med" len="med"/>
                    </a:lnR>
                    <a:lnT>
                      <a:noFill/>
                    </a:lnT>
                    <a:lnB>
                      <a:noFill/>
                    </a:lnB>
                    <a:lnTlToBr w="12700" cmpd="sng">
                      <a:noFill/>
                      <a:prstDash val="solid"/>
                    </a:lnTlToBr>
                    <a:lnBlToTr w="12700" cmpd="sng">
                      <a:noFill/>
                      <a:prstDash val="solid"/>
                    </a:lnBlToTr>
                  </a:tcPr>
                </a:tc>
                <a:tc>
                  <a:txBody>
                    <a:bodyPr/>
                    <a:lstStyle/>
                    <a:p>
                      <a:pPr algn="r" fontAlgn="b"/>
                      <a:r>
                        <a:rPr lang="nl-NL" sz="1200" b="0" i="0" u="none" strike="noStrike" dirty="0">
                          <a:solidFill>
                            <a:srgbClr val="000000"/>
                          </a:solidFill>
                          <a:effectLst/>
                          <a:latin typeface="Tunga" panose="020B0502040204020203" pitchFamily="34" charset="0"/>
                          <a:cs typeface="Tunga" panose="020B0502040204020203" pitchFamily="34" charset="0"/>
                        </a:rPr>
                        <a:t>2,00</a:t>
                      </a:r>
                    </a:p>
                  </a:txBody>
                  <a:tcPr marL="0" marR="0" marT="0" marB="0" anchor="b">
                    <a:lnL w="12700" cap="flat" cmpd="sng" algn="ctr">
                      <a:noFill/>
                      <a:prstDash val="solid"/>
                      <a:round/>
                      <a:headEnd type="none" w="med" len="med"/>
                      <a:tailEnd type="none" w="med" len="med"/>
                    </a:lnL>
                    <a:lnR>
                      <a:noFill/>
                    </a:lnR>
                    <a:lnT>
                      <a:noFill/>
                    </a:lnT>
                    <a:lnB>
                      <a:noFill/>
                    </a:lnB>
                    <a:lnTlToBr w="12700" cmpd="sng">
                      <a:noFill/>
                      <a:prstDash val="solid"/>
                    </a:lnTlToBr>
                    <a:lnBlToTr w="12700" cmpd="sng">
                      <a:noFill/>
                      <a:prstDash val="solid"/>
                    </a:lnBlToTr>
                  </a:tcPr>
                </a:tc>
                <a:extLst>
                  <a:ext uri="{0D108BD9-81ED-4DB2-BD59-A6C34878D82A}">
                    <a16:rowId xmlns:a16="http://schemas.microsoft.com/office/drawing/2014/main" val="1812097671"/>
                  </a:ext>
                </a:extLst>
              </a:tr>
              <a:tr h="171450">
                <a:tc>
                  <a:txBody>
                    <a:bodyPr/>
                    <a:lstStyle/>
                    <a:p>
                      <a:pPr algn="l" fontAlgn="b"/>
                      <a:r>
                        <a:rPr lang="nl-NL" sz="1200" b="0" i="0" u="none" strike="noStrike" dirty="0">
                          <a:solidFill>
                            <a:srgbClr val="000000"/>
                          </a:solidFill>
                          <a:effectLst/>
                          <a:latin typeface="Tunga" panose="020B0502040204020203" pitchFamily="34" charset="0"/>
                          <a:cs typeface="Tunga" panose="020B0502040204020203" pitchFamily="34" charset="0"/>
                        </a:rPr>
                        <a:t>Vrije uren 40FT</a:t>
                      </a:r>
                    </a:p>
                  </a:txBody>
                  <a:tcPr marL="0" marR="0" marT="0" marB="0" anchor="b">
                    <a:lnL w="12700" cap="flat" cmpd="sng" algn="ctr">
                      <a:noFill/>
                      <a:prstDash val="solid"/>
                      <a:round/>
                      <a:headEnd type="none" w="med" len="med"/>
                      <a:tailEnd type="none" w="med" len="med"/>
                    </a:lnL>
                    <a:lnR w="12700" cap="flat" cmpd="sng" algn="ctr">
                      <a:noFill/>
                      <a:prstDash val="solid"/>
                      <a:round/>
                      <a:headEnd type="none" w="med" len="med"/>
                      <a:tailEnd type="none" w="med" len="med"/>
                    </a:lnR>
                    <a:lnT>
                      <a:noFill/>
                    </a:lnT>
                    <a:lnB>
                      <a:noFill/>
                    </a:lnB>
                    <a:lnTlToBr w="12700" cmpd="sng">
                      <a:noFill/>
                      <a:prstDash val="solid"/>
                    </a:lnTlToBr>
                    <a:lnBlToTr w="12700" cmpd="sng">
                      <a:noFill/>
                      <a:prstDash val="solid"/>
                    </a:lnBlToTr>
                  </a:tcPr>
                </a:tc>
                <a:tc>
                  <a:txBody>
                    <a:bodyPr/>
                    <a:lstStyle/>
                    <a:p>
                      <a:pPr algn="r" fontAlgn="b"/>
                      <a:r>
                        <a:rPr lang="nl-NL" sz="1200" b="0" i="0" u="none" strike="noStrike" dirty="0">
                          <a:solidFill>
                            <a:srgbClr val="000000"/>
                          </a:solidFill>
                          <a:effectLst/>
                          <a:latin typeface="Tunga" panose="020B0502040204020203" pitchFamily="34" charset="0"/>
                          <a:cs typeface="Tunga" panose="020B0502040204020203" pitchFamily="34" charset="0"/>
                        </a:rPr>
                        <a:t>3,00</a:t>
                      </a:r>
                    </a:p>
                  </a:txBody>
                  <a:tcPr marL="0" marR="0" marT="0" marB="0" anchor="b">
                    <a:lnL w="12700" cap="flat" cmpd="sng" algn="ctr">
                      <a:noFill/>
                      <a:prstDash val="solid"/>
                      <a:round/>
                      <a:headEnd type="none" w="med" len="med"/>
                      <a:tailEnd type="none" w="med" len="med"/>
                    </a:lnL>
                    <a:lnR>
                      <a:noFill/>
                    </a:lnR>
                    <a:lnT>
                      <a:noFill/>
                    </a:lnT>
                    <a:lnB>
                      <a:noFill/>
                    </a:lnB>
                    <a:lnTlToBr w="12700" cmpd="sng">
                      <a:noFill/>
                      <a:prstDash val="solid"/>
                    </a:lnTlToBr>
                    <a:lnBlToTr w="12700" cmpd="sng">
                      <a:noFill/>
                      <a:prstDash val="solid"/>
                    </a:lnBlToTr>
                  </a:tcPr>
                </a:tc>
                <a:extLst>
                  <a:ext uri="{0D108BD9-81ED-4DB2-BD59-A6C34878D82A}">
                    <a16:rowId xmlns:a16="http://schemas.microsoft.com/office/drawing/2014/main" val="3910584326"/>
                  </a:ext>
                </a:extLst>
              </a:tr>
              <a:tr h="171450">
                <a:tc>
                  <a:txBody>
                    <a:bodyPr/>
                    <a:lstStyle/>
                    <a:p>
                      <a:pPr algn="l" fontAlgn="b"/>
                      <a:r>
                        <a:rPr lang="nl-NL" sz="1200" b="0" i="0" u="none" strike="noStrike" dirty="0">
                          <a:solidFill>
                            <a:srgbClr val="000000"/>
                          </a:solidFill>
                          <a:effectLst/>
                          <a:latin typeface="Tunga" panose="020B0502040204020203" pitchFamily="34" charset="0"/>
                          <a:cs typeface="Tunga" panose="020B0502040204020203" pitchFamily="34" charset="0"/>
                        </a:rPr>
                        <a:t>Toeslag extra uren</a:t>
                      </a:r>
                    </a:p>
                  </a:txBody>
                  <a:tcPr marL="0" marR="0" marT="0" marB="0" anchor="b">
                    <a:lnL w="12700" cap="flat" cmpd="sng" algn="ctr">
                      <a:noFill/>
                      <a:prstDash val="solid"/>
                      <a:round/>
                      <a:headEnd type="none" w="med" len="med"/>
                      <a:tailEnd type="none" w="med" len="med"/>
                    </a:lnL>
                    <a:lnR w="12700" cap="flat" cmpd="sng" algn="ctr">
                      <a:noFill/>
                      <a:prstDash val="solid"/>
                      <a:round/>
                      <a:headEnd type="none" w="med" len="med"/>
                      <a:tailEnd type="none" w="med" len="med"/>
                    </a:lnR>
                    <a:lnT>
                      <a:noFill/>
                    </a:lnT>
                    <a:lnB>
                      <a:noFill/>
                    </a:lnB>
                    <a:lnTlToBr w="12700" cmpd="sng">
                      <a:noFill/>
                      <a:prstDash val="solid"/>
                    </a:lnTlToBr>
                    <a:lnBlToTr w="12700" cmpd="sng">
                      <a:noFill/>
                      <a:prstDash val="solid"/>
                    </a:lnBlToTr>
                  </a:tcPr>
                </a:tc>
                <a:tc>
                  <a:txBody>
                    <a:bodyPr/>
                    <a:lstStyle/>
                    <a:p>
                      <a:pPr algn="r" fontAlgn="b"/>
                      <a:r>
                        <a:rPr lang="nl-NL" sz="1200" b="0" i="0" u="none" strike="noStrike" dirty="0">
                          <a:solidFill>
                            <a:srgbClr val="000000"/>
                          </a:solidFill>
                          <a:effectLst/>
                          <a:latin typeface="Tunga" panose="020B0502040204020203" pitchFamily="34" charset="0"/>
                          <a:cs typeface="Tunga" panose="020B0502040204020203" pitchFamily="34" charset="0"/>
                        </a:rPr>
                        <a:t>€ 50,00</a:t>
                      </a:r>
                    </a:p>
                  </a:txBody>
                  <a:tcPr marL="0" marR="0" marT="0" marB="0" anchor="b">
                    <a:lnL w="12700" cap="flat" cmpd="sng" algn="ctr">
                      <a:noFill/>
                      <a:prstDash val="solid"/>
                      <a:round/>
                      <a:headEnd type="none" w="med" len="med"/>
                      <a:tailEnd type="none" w="med" len="med"/>
                    </a:lnL>
                    <a:lnR>
                      <a:noFill/>
                    </a:lnR>
                    <a:lnT>
                      <a:noFill/>
                    </a:lnT>
                    <a:lnB>
                      <a:noFill/>
                    </a:lnB>
                    <a:lnTlToBr w="12700" cmpd="sng">
                      <a:noFill/>
                      <a:prstDash val="solid"/>
                    </a:lnTlToBr>
                    <a:lnBlToTr w="12700" cmpd="sng">
                      <a:noFill/>
                      <a:prstDash val="solid"/>
                    </a:lnBlToTr>
                  </a:tcPr>
                </a:tc>
                <a:extLst>
                  <a:ext uri="{0D108BD9-81ED-4DB2-BD59-A6C34878D82A}">
                    <a16:rowId xmlns:a16="http://schemas.microsoft.com/office/drawing/2014/main" val="2059051444"/>
                  </a:ext>
                </a:extLst>
              </a:tr>
              <a:tr h="171450">
                <a:tc>
                  <a:txBody>
                    <a:bodyPr/>
                    <a:lstStyle/>
                    <a:p>
                      <a:pPr algn="l" fontAlgn="b"/>
                      <a:r>
                        <a:rPr lang="nl-NL" sz="1200" b="0" i="0" u="none" strike="noStrike" dirty="0">
                          <a:solidFill>
                            <a:srgbClr val="000000"/>
                          </a:solidFill>
                          <a:effectLst/>
                          <a:latin typeface="Tunga" panose="020B0502040204020203" pitchFamily="34" charset="0"/>
                          <a:cs typeface="Tunga" panose="020B0502040204020203" pitchFamily="34" charset="0"/>
                        </a:rPr>
                        <a:t>Laagwatertoeslag</a:t>
                      </a:r>
                    </a:p>
                  </a:txBody>
                  <a:tcPr marL="0" marR="0" marT="0" marB="0" anchor="b">
                    <a:lnL w="12700" cap="flat" cmpd="sng" algn="ctr">
                      <a:noFill/>
                      <a:prstDash val="solid"/>
                      <a:round/>
                      <a:headEnd type="none" w="med" len="med"/>
                      <a:tailEnd type="none" w="med" len="med"/>
                    </a:lnL>
                    <a:lnR w="12700" cap="flat" cmpd="sng" algn="ctr">
                      <a:noFill/>
                      <a:prstDash val="solid"/>
                      <a:round/>
                      <a:headEnd type="none" w="med" len="med"/>
                      <a:tailEnd type="none" w="med" len="med"/>
                    </a:lnR>
                    <a:lnT>
                      <a:noFill/>
                    </a:lnT>
                    <a:lnB>
                      <a:noFill/>
                    </a:lnB>
                    <a:lnTlToBr w="12700" cmpd="sng">
                      <a:noFill/>
                      <a:prstDash val="solid"/>
                    </a:lnTlToBr>
                    <a:lnBlToTr w="12700" cmpd="sng">
                      <a:noFill/>
                      <a:prstDash val="solid"/>
                    </a:lnBlToTr>
                  </a:tcPr>
                </a:tc>
                <a:tc>
                  <a:txBody>
                    <a:bodyPr/>
                    <a:lstStyle/>
                    <a:p>
                      <a:pPr algn="l" fontAlgn="b"/>
                      <a:endParaRPr lang="nl-NL" sz="1200" b="0" i="0" u="none" strike="noStrike" dirty="0">
                        <a:solidFill>
                          <a:srgbClr val="000000"/>
                        </a:solidFill>
                        <a:effectLst/>
                        <a:latin typeface="Tunga" panose="020B0502040204020203" pitchFamily="34" charset="0"/>
                        <a:cs typeface="Tunga" panose="020B0502040204020203" pitchFamily="34" charset="0"/>
                      </a:endParaRPr>
                    </a:p>
                  </a:txBody>
                  <a:tcPr marL="0" marR="0" marT="0" marB="0" anchor="b">
                    <a:lnL w="12700" cap="flat" cmpd="sng" algn="ctr">
                      <a:noFill/>
                      <a:prstDash val="solid"/>
                      <a:round/>
                      <a:headEnd type="none" w="med" len="med"/>
                      <a:tailEnd type="none" w="med" len="med"/>
                    </a:lnL>
                    <a:lnR>
                      <a:noFill/>
                    </a:lnR>
                    <a:lnT>
                      <a:noFill/>
                    </a:lnT>
                    <a:lnB>
                      <a:noFill/>
                    </a:lnB>
                    <a:lnTlToBr w="12700" cmpd="sng">
                      <a:noFill/>
                      <a:prstDash val="solid"/>
                    </a:lnTlToBr>
                    <a:lnBlToTr w="12700" cmpd="sng">
                      <a:noFill/>
                      <a:prstDash val="solid"/>
                    </a:lnBlToTr>
                  </a:tcPr>
                </a:tc>
                <a:extLst>
                  <a:ext uri="{0D108BD9-81ED-4DB2-BD59-A6C34878D82A}">
                    <a16:rowId xmlns:a16="http://schemas.microsoft.com/office/drawing/2014/main" val="4191087734"/>
                  </a:ext>
                </a:extLst>
              </a:tr>
              <a:tr h="171450">
                <a:tc>
                  <a:txBody>
                    <a:bodyPr/>
                    <a:lstStyle/>
                    <a:p>
                      <a:pPr algn="l" fontAlgn="b"/>
                      <a:r>
                        <a:rPr lang="nl-NL" sz="1200" b="0" i="0" u="none" strike="noStrike" dirty="0">
                          <a:solidFill>
                            <a:srgbClr val="000000"/>
                          </a:solidFill>
                          <a:effectLst/>
                          <a:latin typeface="Tunga" panose="020B0502040204020203" pitchFamily="34" charset="0"/>
                          <a:cs typeface="Tunga" panose="020B0502040204020203" pitchFamily="34" charset="0"/>
                        </a:rPr>
                        <a:t>Dieseltoeslag type</a:t>
                      </a:r>
                    </a:p>
                  </a:txBody>
                  <a:tcPr marL="0" marR="0" marT="0" marB="0" anchor="b">
                    <a:lnL w="12700" cap="flat" cmpd="sng" algn="ctr">
                      <a:noFill/>
                      <a:prstDash val="solid"/>
                      <a:round/>
                      <a:headEnd type="none" w="med" len="med"/>
                      <a:tailEnd type="none" w="med" len="med"/>
                    </a:lnL>
                    <a:lnR w="12700" cap="flat" cmpd="sng" algn="ctr">
                      <a:noFill/>
                      <a:prstDash val="solid"/>
                      <a:round/>
                      <a:headEnd type="none" w="med" len="med"/>
                      <a:tailEnd type="none" w="med" len="med"/>
                    </a:lnR>
                    <a:lnT>
                      <a:noFill/>
                    </a:lnT>
                    <a:lnB>
                      <a:noFill/>
                    </a:lnB>
                    <a:lnTlToBr w="12700" cmpd="sng">
                      <a:noFill/>
                      <a:prstDash val="solid"/>
                    </a:lnTlToBr>
                    <a:lnBlToTr w="12700" cmpd="sng">
                      <a:noFill/>
                      <a:prstDash val="solid"/>
                    </a:lnBlToTr>
                  </a:tcPr>
                </a:tc>
                <a:tc>
                  <a:txBody>
                    <a:bodyPr/>
                    <a:lstStyle/>
                    <a:p>
                      <a:pPr algn="r" fontAlgn="b"/>
                      <a:r>
                        <a:rPr lang="nl-NL" sz="1200" b="0" i="0" u="none" strike="noStrike" dirty="0">
                          <a:solidFill>
                            <a:srgbClr val="000000"/>
                          </a:solidFill>
                          <a:effectLst/>
                          <a:latin typeface="Tunga" panose="020B0502040204020203" pitchFamily="34" charset="0"/>
                          <a:cs typeface="Tunga" panose="020B0502040204020203" pitchFamily="34" charset="0"/>
                        </a:rPr>
                        <a:t>3%</a:t>
                      </a:r>
                    </a:p>
                  </a:txBody>
                  <a:tcPr marL="0" marR="0" marT="0" marB="0" anchor="b">
                    <a:lnL w="12700" cap="flat" cmpd="sng" algn="ctr">
                      <a:noFill/>
                      <a:prstDash val="solid"/>
                      <a:round/>
                      <a:headEnd type="none" w="med" len="med"/>
                      <a:tailEnd type="none" w="med" len="med"/>
                    </a:lnL>
                    <a:lnR>
                      <a:noFill/>
                    </a:lnR>
                    <a:lnT>
                      <a:noFill/>
                    </a:lnT>
                    <a:lnB>
                      <a:noFill/>
                    </a:lnB>
                    <a:lnTlToBr w="12700" cmpd="sng">
                      <a:noFill/>
                      <a:prstDash val="solid"/>
                    </a:lnTlToBr>
                    <a:lnBlToTr w="12700" cmpd="sng">
                      <a:noFill/>
                      <a:prstDash val="solid"/>
                    </a:lnBlToTr>
                  </a:tcPr>
                </a:tc>
                <a:extLst>
                  <a:ext uri="{0D108BD9-81ED-4DB2-BD59-A6C34878D82A}">
                    <a16:rowId xmlns:a16="http://schemas.microsoft.com/office/drawing/2014/main" val="2081020178"/>
                  </a:ext>
                </a:extLst>
              </a:tr>
              <a:tr h="160020">
                <a:tc>
                  <a:txBody>
                    <a:bodyPr/>
                    <a:lstStyle/>
                    <a:p>
                      <a:pPr algn="l" fontAlgn="b"/>
                      <a:r>
                        <a:rPr lang="nl-NL" sz="1200" b="0" i="0" u="none" strike="noStrike" dirty="0">
                          <a:solidFill>
                            <a:srgbClr val="000000"/>
                          </a:solidFill>
                          <a:effectLst/>
                          <a:latin typeface="Tunga" panose="020B0502040204020203" pitchFamily="34" charset="0"/>
                          <a:cs typeface="Tunga" panose="020B0502040204020203" pitchFamily="34" charset="0"/>
                        </a:rPr>
                        <a:t>Diesel toeslag per 20 FT ST</a:t>
                      </a:r>
                    </a:p>
                  </a:txBody>
                  <a:tcPr marL="0" marR="0" marT="0" marB="0" anchor="b">
                    <a:lnL w="12700" cap="flat" cmpd="sng" algn="ctr">
                      <a:noFill/>
                      <a:prstDash val="solid"/>
                      <a:round/>
                      <a:headEnd type="none" w="med" len="med"/>
                      <a:tailEnd type="none" w="med" len="med"/>
                    </a:lnL>
                    <a:lnR w="12700" cap="flat" cmpd="sng" algn="ctr">
                      <a:noFill/>
                      <a:prstDash val="solid"/>
                      <a:round/>
                      <a:headEnd type="none" w="med" len="med"/>
                      <a:tailEnd type="none" w="med" len="med"/>
                    </a:lnR>
                    <a:lnT>
                      <a:noFill/>
                    </a:lnT>
                    <a:lnB>
                      <a:noFill/>
                    </a:lnB>
                    <a:lnTlToBr w="12700" cmpd="sng">
                      <a:noFill/>
                      <a:prstDash val="solid"/>
                    </a:lnTlToBr>
                    <a:lnBlToTr w="12700" cmpd="sng">
                      <a:noFill/>
                      <a:prstDash val="solid"/>
                    </a:lnBlToTr>
                  </a:tcPr>
                </a:tc>
                <a:tc>
                  <a:txBody>
                    <a:bodyPr/>
                    <a:lstStyle/>
                    <a:p>
                      <a:pPr algn="r" fontAlgn="b"/>
                      <a:r>
                        <a:rPr lang="nl-NL" sz="1200" b="0" i="0" u="none" strike="noStrike" dirty="0">
                          <a:solidFill>
                            <a:srgbClr val="000000"/>
                          </a:solidFill>
                          <a:effectLst/>
                          <a:latin typeface="Tunga" panose="020B0502040204020203" pitchFamily="34" charset="0"/>
                          <a:cs typeface="Tunga" panose="020B0502040204020203" pitchFamily="34" charset="0"/>
                        </a:rPr>
                        <a:t>3,25</a:t>
                      </a:r>
                    </a:p>
                  </a:txBody>
                  <a:tcPr marL="0" marR="0" marT="0" marB="0" anchor="b">
                    <a:lnL w="12700" cap="flat" cmpd="sng" algn="ctr">
                      <a:noFill/>
                      <a:prstDash val="solid"/>
                      <a:round/>
                      <a:headEnd type="none" w="med" len="med"/>
                      <a:tailEnd type="none" w="med" len="med"/>
                    </a:lnL>
                    <a:lnR>
                      <a:noFill/>
                    </a:lnR>
                    <a:lnT>
                      <a:noFill/>
                    </a:lnT>
                    <a:lnB>
                      <a:noFill/>
                    </a:lnB>
                    <a:lnTlToBr w="12700" cmpd="sng">
                      <a:noFill/>
                      <a:prstDash val="solid"/>
                    </a:lnTlToBr>
                    <a:lnBlToTr w="12700" cmpd="sng">
                      <a:noFill/>
                      <a:prstDash val="solid"/>
                    </a:lnBlToTr>
                  </a:tcPr>
                </a:tc>
                <a:extLst>
                  <a:ext uri="{0D108BD9-81ED-4DB2-BD59-A6C34878D82A}">
                    <a16:rowId xmlns:a16="http://schemas.microsoft.com/office/drawing/2014/main" val="1751036400"/>
                  </a:ext>
                </a:extLst>
              </a:tr>
              <a:tr h="171450">
                <a:tc>
                  <a:txBody>
                    <a:bodyPr/>
                    <a:lstStyle/>
                    <a:p>
                      <a:pPr algn="l" fontAlgn="b"/>
                      <a:endParaRPr lang="nl-NL" sz="1200" b="0" i="0" u="none" strike="noStrike" dirty="0">
                        <a:solidFill>
                          <a:srgbClr val="000000"/>
                        </a:solidFill>
                        <a:effectLst/>
                        <a:latin typeface="Tunga" panose="020B0502040204020203" pitchFamily="34" charset="0"/>
                        <a:cs typeface="Tunga" panose="020B0502040204020203" pitchFamily="34" charset="0"/>
                      </a:endParaRPr>
                    </a:p>
                  </a:txBody>
                  <a:tcPr marL="0" marR="0" marT="0" marB="0" anchor="b">
                    <a:lnL w="12700" cap="flat" cmpd="sng" algn="ctr">
                      <a:noFill/>
                      <a:prstDash val="solid"/>
                      <a:round/>
                      <a:headEnd type="none" w="med" len="med"/>
                      <a:tailEnd type="none" w="med" len="med"/>
                    </a:lnL>
                    <a:lnR w="12700" cap="flat" cmpd="sng" algn="ctr">
                      <a:noFill/>
                      <a:prstDash val="solid"/>
                      <a:round/>
                      <a:headEnd type="none" w="med" len="med"/>
                      <a:tailEnd type="none" w="med" len="med"/>
                    </a:lnR>
                    <a:lnT>
                      <a:noFill/>
                    </a:lnT>
                    <a:lnB>
                      <a:noFill/>
                    </a:lnB>
                    <a:lnTlToBr w="12700" cmpd="sng">
                      <a:noFill/>
                      <a:prstDash val="solid"/>
                    </a:lnTlToBr>
                    <a:lnBlToTr w="12700" cmpd="sng">
                      <a:noFill/>
                      <a:prstDash val="solid"/>
                    </a:lnBlToTr>
                  </a:tcPr>
                </a:tc>
                <a:tc>
                  <a:txBody>
                    <a:bodyPr/>
                    <a:lstStyle/>
                    <a:p>
                      <a:pPr algn="r" fontAlgn="b"/>
                      <a:endParaRPr lang="nl-NL" sz="1200" b="0" i="0" u="none" strike="noStrike" dirty="0">
                        <a:solidFill>
                          <a:srgbClr val="000000"/>
                        </a:solidFill>
                        <a:effectLst/>
                        <a:latin typeface="Tunga" panose="020B0502040204020203" pitchFamily="34" charset="0"/>
                        <a:cs typeface="Tunga" panose="020B0502040204020203" pitchFamily="34" charset="0"/>
                      </a:endParaRPr>
                    </a:p>
                  </a:txBody>
                  <a:tcPr marL="0" marR="0" marT="0" marB="0" anchor="b">
                    <a:lnL w="12700" cap="flat" cmpd="sng" algn="ctr">
                      <a:noFill/>
                      <a:prstDash val="solid"/>
                      <a:round/>
                      <a:headEnd type="none" w="med" len="med"/>
                      <a:tailEnd type="none" w="med" len="med"/>
                    </a:lnL>
                    <a:lnR>
                      <a:noFill/>
                    </a:lnR>
                    <a:lnT>
                      <a:noFill/>
                    </a:lnT>
                    <a:lnB>
                      <a:noFill/>
                    </a:lnB>
                    <a:lnTlToBr w="12700" cmpd="sng">
                      <a:noFill/>
                      <a:prstDash val="solid"/>
                    </a:lnTlToBr>
                    <a:lnBlToTr w="12700" cmpd="sng">
                      <a:noFill/>
                      <a:prstDash val="solid"/>
                    </a:lnBlToTr>
                  </a:tcPr>
                </a:tc>
                <a:extLst>
                  <a:ext uri="{0D108BD9-81ED-4DB2-BD59-A6C34878D82A}">
                    <a16:rowId xmlns:a16="http://schemas.microsoft.com/office/drawing/2014/main" val="45015470"/>
                  </a:ext>
                </a:extLst>
              </a:tr>
            </a:tbl>
          </a:graphicData>
        </a:graphic>
      </p:graphicFrame>
      <p:sp>
        <p:nvSpPr>
          <p:cNvPr id="8" name="Rectangle 7"/>
          <p:cNvSpPr/>
          <p:nvPr/>
        </p:nvSpPr>
        <p:spPr>
          <a:xfrm>
            <a:off x="6934200" y="981761"/>
            <a:ext cx="4555441" cy="3895039"/>
          </a:xfrm>
          <a:prstGeom prst="rect">
            <a:avLst/>
          </a:prstGeom>
          <a:solidFill>
            <a:schemeClr val="bg1"/>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a:p>
        </p:txBody>
      </p:sp>
      <p:sp>
        <p:nvSpPr>
          <p:cNvPr id="6" name="Rectangle 5"/>
          <p:cNvSpPr/>
          <p:nvPr/>
        </p:nvSpPr>
        <p:spPr>
          <a:xfrm>
            <a:off x="6858000" y="685800"/>
            <a:ext cx="6096000" cy="276999"/>
          </a:xfrm>
          <a:prstGeom prst="rect">
            <a:avLst/>
          </a:prstGeom>
        </p:spPr>
        <p:txBody>
          <a:bodyPr>
            <a:spAutoFit/>
          </a:bodyPr>
          <a:lstStyle/>
          <a:p>
            <a:r>
              <a:rPr lang="nl-NL" sz="1200" b="1" dirty="0" err="1"/>
              <a:t>Apply</a:t>
            </a:r>
            <a:r>
              <a:rPr lang="nl-NL" sz="1200" b="1" dirty="0"/>
              <a:t> </a:t>
            </a:r>
            <a:r>
              <a:rPr lang="nl-NL" sz="1200" b="1" dirty="0" err="1"/>
              <a:t>for</a:t>
            </a:r>
            <a:r>
              <a:rPr lang="nl-NL" sz="1200" b="1" dirty="0"/>
              <a:t> </a:t>
            </a:r>
            <a:r>
              <a:rPr lang="nl-NL" sz="1200" b="1" dirty="0" err="1"/>
              <a:t>quotation</a:t>
            </a:r>
            <a:endParaRPr lang="nl-NL" sz="1200" b="1" dirty="0"/>
          </a:p>
        </p:txBody>
      </p:sp>
      <p:sp>
        <p:nvSpPr>
          <p:cNvPr id="20" name="Action Button: Custom 19">
            <a:hlinkClick r:id="rId15" action="ppaction://hlinksldjump" highlightClick="1"/>
          </p:cNvPr>
          <p:cNvSpPr/>
          <p:nvPr/>
        </p:nvSpPr>
        <p:spPr>
          <a:xfrm>
            <a:off x="8460510" y="5114636"/>
            <a:ext cx="1119909" cy="228600"/>
          </a:xfrm>
          <a:prstGeom prst="actionButtonBlank">
            <a:avLst/>
          </a:prstGeom>
          <a:solidFill>
            <a:schemeClr val="bg1">
              <a:lumMod val="50000"/>
            </a:schemeClr>
          </a:solidFill>
          <a:ln>
            <a:solidFill>
              <a:schemeClr val="bg1">
                <a:lumMod val="95000"/>
              </a:schemeClr>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l-NL" sz="1000" b="1" dirty="0">
                <a:latin typeface="Tunga" panose="020B0502040204020203" pitchFamily="34" charset="0"/>
                <a:cs typeface="Tunga" panose="020B0502040204020203" pitchFamily="34" charset="0"/>
              </a:rPr>
              <a:t>New </a:t>
            </a:r>
            <a:r>
              <a:rPr lang="nl-NL" sz="1000" b="1" dirty="0" err="1">
                <a:latin typeface="Tunga" panose="020B0502040204020203" pitchFamily="34" charset="0"/>
                <a:cs typeface="Tunga" panose="020B0502040204020203" pitchFamily="34" charset="0"/>
              </a:rPr>
              <a:t>quotation</a:t>
            </a:r>
            <a:endParaRPr lang="nl-NL" sz="1000" b="1" dirty="0">
              <a:latin typeface="Tunga" panose="020B0502040204020203" pitchFamily="34" charset="0"/>
              <a:cs typeface="Tunga" panose="020B0502040204020203" pitchFamily="34" charset="0"/>
            </a:endParaRPr>
          </a:p>
        </p:txBody>
      </p:sp>
      <p:sp>
        <p:nvSpPr>
          <p:cNvPr id="21" name="Action Button: Custom 20">
            <a:hlinkClick r:id="rId16" action="ppaction://hlinksldjump" highlightClick="1"/>
          </p:cNvPr>
          <p:cNvSpPr/>
          <p:nvPr/>
        </p:nvSpPr>
        <p:spPr>
          <a:xfrm>
            <a:off x="6957290" y="5114636"/>
            <a:ext cx="1119909" cy="228600"/>
          </a:xfrm>
          <a:prstGeom prst="actionButtonBlank">
            <a:avLst/>
          </a:prstGeom>
          <a:solidFill>
            <a:schemeClr val="bg1">
              <a:lumMod val="50000"/>
            </a:schemeClr>
          </a:solidFill>
          <a:ln>
            <a:solidFill>
              <a:schemeClr val="bg1">
                <a:lumMod val="95000"/>
              </a:schemeClr>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l-NL" sz="1000" b="1" dirty="0">
                <a:latin typeface="Tunga" panose="020B0502040204020203" pitchFamily="34" charset="0"/>
                <a:cs typeface="Tunga" panose="020B0502040204020203" pitchFamily="34" charset="0"/>
              </a:rPr>
              <a:t>Set management</a:t>
            </a:r>
          </a:p>
        </p:txBody>
      </p:sp>
      <p:sp>
        <p:nvSpPr>
          <p:cNvPr id="22" name="Action Button: Custom 21">
            <a:hlinkClick r:id="rId17" action="ppaction://hlinksldjump" highlightClick="1"/>
          </p:cNvPr>
          <p:cNvSpPr/>
          <p:nvPr/>
        </p:nvSpPr>
        <p:spPr>
          <a:xfrm>
            <a:off x="9797870" y="5105400"/>
            <a:ext cx="1500593" cy="228600"/>
          </a:xfrm>
          <a:prstGeom prst="actionButtonBlank">
            <a:avLst/>
          </a:prstGeom>
          <a:solidFill>
            <a:schemeClr val="bg1">
              <a:lumMod val="50000"/>
            </a:schemeClr>
          </a:solidFill>
          <a:ln>
            <a:solidFill>
              <a:schemeClr val="bg1">
                <a:lumMod val="95000"/>
              </a:schemeClr>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l-NL" sz="1000" b="1" dirty="0">
                <a:latin typeface="Tunga" panose="020B0502040204020203" pitchFamily="34" charset="0"/>
                <a:cs typeface="Tunga" panose="020B0502040204020203" pitchFamily="34" charset="0"/>
              </a:rPr>
              <a:t>Upload new </a:t>
            </a:r>
            <a:r>
              <a:rPr lang="nl-NL" sz="1000" b="1" dirty="0" err="1">
                <a:latin typeface="Tunga" panose="020B0502040204020203" pitchFamily="34" charset="0"/>
                <a:cs typeface="Tunga" panose="020B0502040204020203" pitchFamily="34" charset="0"/>
              </a:rPr>
              <a:t>pricelist</a:t>
            </a:r>
            <a:endParaRPr lang="nl-NL" sz="1000" b="1" dirty="0">
              <a:latin typeface="Tunga" panose="020B0502040204020203" pitchFamily="34" charset="0"/>
              <a:cs typeface="Tunga" panose="020B0502040204020203" pitchFamily="34" charset="0"/>
            </a:endParaRPr>
          </a:p>
        </p:txBody>
      </p:sp>
      <p:sp>
        <p:nvSpPr>
          <p:cNvPr id="24" name="Rectangle 23"/>
          <p:cNvSpPr/>
          <p:nvPr/>
        </p:nvSpPr>
        <p:spPr>
          <a:xfrm>
            <a:off x="6986155" y="1309300"/>
            <a:ext cx="1343890" cy="276999"/>
          </a:xfrm>
          <a:prstGeom prst="rect">
            <a:avLst/>
          </a:prstGeom>
        </p:spPr>
        <p:txBody>
          <a:bodyPr wrap="square">
            <a:spAutoFit/>
          </a:bodyPr>
          <a:lstStyle/>
          <a:p>
            <a:r>
              <a:rPr lang="nl-NL" sz="1200" dirty="0" err="1">
                <a:latin typeface="Tunga" panose="020B0502040204020203" pitchFamily="34" charset="0"/>
                <a:cs typeface="Tunga" panose="020B0502040204020203" pitchFamily="34" charset="0"/>
              </a:rPr>
              <a:t>Place</a:t>
            </a:r>
            <a:endParaRPr lang="nl-NL" sz="1200" dirty="0">
              <a:latin typeface="Tunga" panose="020B0502040204020203" pitchFamily="34" charset="0"/>
              <a:cs typeface="Tunga" panose="020B0502040204020203" pitchFamily="34" charset="0"/>
            </a:endParaRPr>
          </a:p>
        </p:txBody>
      </p:sp>
      <p:sp>
        <p:nvSpPr>
          <p:cNvPr id="25" name="Rectangle 24"/>
          <p:cNvSpPr/>
          <p:nvPr/>
        </p:nvSpPr>
        <p:spPr>
          <a:xfrm>
            <a:off x="6986155" y="1697908"/>
            <a:ext cx="1343890" cy="276999"/>
          </a:xfrm>
          <a:prstGeom prst="rect">
            <a:avLst/>
          </a:prstGeom>
        </p:spPr>
        <p:txBody>
          <a:bodyPr wrap="square">
            <a:spAutoFit/>
          </a:bodyPr>
          <a:lstStyle/>
          <a:p>
            <a:r>
              <a:rPr lang="nl-NL" sz="1200" dirty="0">
                <a:latin typeface="Tunga" panose="020B0502040204020203" pitchFamily="34" charset="0"/>
                <a:cs typeface="Tunga" panose="020B0502040204020203" pitchFamily="34" charset="0"/>
              </a:rPr>
              <a:t>Container type</a:t>
            </a:r>
          </a:p>
        </p:txBody>
      </p:sp>
      <p:sp>
        <p:nvSpPr>
          <p:cNvPr id="26" name="Action Button: Custom 25">
            <a:hlinkClick r:id="rId18" action="ppaction://hlinksldjump" highlightClick="1"/>
          </p:cNvPr>
          <p:cNvSpPr/>
          <p:nvPr/>
        </p:nvSpPr>
        <p:spPr>
          <a:xfrm>
            <a:off x="8892239" y="4466936"/>
            <a:ext cx="1119909" cy="228600"/>
          </a:xfrm>
          <a:prstGeom prst="actionButtonBlank">
            <a:avLst/>
          </a:prstGeom>
          <a:solidFill>
            <a:schemeClr val="bg1">
              <a:lumMod val="50000"/>
            </a:schemeClr>
          </a:solidFill>
          <a:ln>
            <a:solidFill>
              <a:schemeClr val="bg1">
                <a:lumMod val="95000"/>
              </a:schemeClr>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l-NL" sz="1000" b="1" dirty="0" err="1">
                <a:latin typeface="Tunga" panose="020B0502040204020203" pitchFamily="34" charset="0"/>
                <a:cs typeface="Tunga" panose="020B0502040204020203" pitchFamily="34" charset="0"/>
              </a:rPr>
              <a:t>Apply</a:t>
            </a:r>
            <a:endParaRPr lang="nl-NL" sz="1000" b="1" dirty="0">
              <a:latin typeface="Tunga" panose="020B0502040204020203" pitchFamily="34" charset="0"/>
              <a:cs typeface="Tunga" panose="020B0502040204020203" pitchFamily="34" charset="0"/>
            </a:endParaRPr>
          </a:p>
        </p:txBody>
      </p:sp>
      <p:sp>
        <p:nvSpPr>
          <p:cNvPr id="36" name="Rectangle 35"/>
          <p:cNvSpPr/>
          <p:nvPr/>
        </p:nvSpPr>
        <p:spPr>
          <a:xfrm>
            <a:off x="7924801" y="1645418"/>
            <a:ext cx="2286000" cy="1390607"/>
          </a:xfrm>
          <a:prstGeom prst="rect">
            <a:avLst/>
          </a:prstGeom>
          <a:no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a:p>
        </p:txBody>
      </p:sp>
      <p:sp>
        <p:nvSpPr>
          <p:cNvPr id="37" name="Rectangle 36"/>
          <p:cNvSpPr/>
          <p:nvPr/>
        </p:nvSpPr>
        <p:spPr>
          <a:xfrm>
            <a:off x="7924801" y="3131607"/>
            <a:ext cx="2287027" cy="514018"/>
          </a:xfrm>
          <a:prstGeom prst="rect">
            <a:avLst/>
          </a:prstGeom>
          <a:no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a:p>
        </p:txBody>
      </p:sp>
      <p:sp>
        <p:nvSpPr>
          <p:cNvPr id="38" name="Rectangle 37"/>
          <p:cNvSpPr/>
          <p:nvPr/>
        </p:nvSpPr>
        <p:spPr>
          <a:xfrm>
            <a:off x="6986749" y="3275900"/>
            <a:ext cx="1343890" cy="276999"/>
          </a:xfrm>
          <a:prstGeom prst="rect">
            <a:avLst/>
          </a:prstGeom>
        </p:spPr>
        <p:txBody>
          <a:bodyPr wrap="square">
            <a:spAutoFit/>
          </a:bodyPr>
          <a:lstStyle/>
          <a:p>
            <a:r>
              <a:rPr lang="nl-NL" sz="1200" dirty="0">
                <a:latin typeface="Tunga" panose="020B0502040204020203" pitchFamily="34" charset="0"/>
                <a:cs typeface="Tunga" panose="020B0502040204020203" pitchFamily="34" charset="0"/>
              </a:rPr>
              <a:t>Trip type</a:t>
            </a:r>
          </a:p>
        </p:txBody>
      </p:sp>
      <p:sp>
        <p:nvSpPr>
          <p:cNvPr id="39" name="Rectangle 38"/>
          <p:cNvSpPr/>
          <p:nvPr/>
        </p:nvSpPr>
        <p:spPr>
          <a:xfrm>
            <a:off x="7002353" y="3772970"/>
            <a:ext cx="1343890" cy="461665"/>
          </a:xfrm>
          <a:prstGeom prst="rect">
            <a:avLst/>
          </a:prstGeom>
        </p:spPr>
        <p:txBody>
          <a:bodyPr wrap="square">
            <a:spAutoFit/>
          </a:bodyPr>
          <a:lstStyle/>
          <a:p>
            <a:r>
              <a:rPr lang="nl-NL" sz="1200" dirty="0" err="1">
                <a:latin typeface="Tunga" panose="020B0502040204020203" pitchFamily="34" charset="0"/>
                <a:cs typeface="Tunga" panose="020B0502040204020203" pitchFamily="34" charset="0"/>
              </a:rPr>
              <a:t>Additional</a:t>
            </a:r>
            <a:endParaRPr lang="nl-NL" sz="1200" dirty="0">
              <a:latin typeface="Tunga" panose="020B0502040204020203" pitchFamily="34" charset="0"/>
              <a:cs typeface="Tunga" panose="020B0502040204020203" pitchFamily="34" charset="0"/>
            </a:endParaRPr>
          </a:p>
          <a:p>
            <a:r>
              <a:rPr lang="nl-NL" sz="1200" dirty="0">
                <a:latin typeface="Tunga" panose="020B0502040204020203" pitchFamily="34" charset="0"/>
                <a:cs typeface="Tunga" panose="020B0502040204020203" pitchFamily="34" charset="0"/>
              </a:rPr>
              <a:t>information</a:t>
            </a:r>
          </a:p>
        </p:txBody>
      </p:sp>
      <p:sp>
        <p:nvSpPr>
          <p:cNvPr id="9" name="Slide Number Placeholder 8"/>
          <p:cNvSpPr>
            <a:spLocks noGrp="1"/>
          </p:cNvSpPr>
          <p:nvPr>
            <p:ph type="sldNum" sz="quarter" idx="12"/>
          </p:nvPr>
        </p:nvSpPr>
        <p:spPr/>
        <p:txBody>
          <a:bodyPr/>
          <a:lstStyle/>
          <a:p>
            <a:fld id="{B6F15528-21DE-4FAA-801E-634DDDAF4B2B}" type="slidenum">
              <a:rPr lang="en-US" smtClean="0"/>
              <a:pPr/>
              <a:t>73</a:t>
            </a:fld>
            <a:endParaRPr lang="en-US"/>
          </a:p>
        </p:txBody>
      </p:sp>
      <p:sp>
        <p:nvSpPr>
          <p:cNvPr id="40" name="Flowchart: Manual Operation 39">
            <a:hlinkClick r:id="rId19" action="ppaction://hlinksldjump"/>
          </p:cNvPr>
          <p:cNvSpPr/>
          <p:nvPr/>
        </p:nvSpPr>
        <p:spPr>
          <a:xfrm rot="5400000">
            <a:off x="11734800" y="6393968"/>
            <a:ext cx="762000" cy="152400"/>
          </a:xfrm>
          <a:prstGeom prst="flowChartManualOperation">
            <a:avLst/>
          </a:prstGeom>
          <a:solidFill>
            <a:schemeClr val="accent1">
              <a:lumMod val="60000"/>
              <a:lumOff val="40000"/>
            </a:schemeClr>
          </a:solidFill>
          <a:ln>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nl-NL" sz="800" dirty="0">
                <a:solidFill>
                  <a:schemeClr val="tx1"/>
                </a:solidFill>
              </a:rPr>
              <a:t>Data</a:t>
            </a:r>
            <a:endParaRPr lang="nl-NL" sz="800" dirty="0"/>
          </a:p>
        </p:txBody>
      </p:sp>
      <p:sp>
        <p:nvSpPr>
          <p:cNvPr id="42" name="Flowchart: Manual Operation 41">
            <a:hlinkClick r:id="rId20" action="ppaction://hlinksldjump"/>
          </p:cNvPr>
          <p:cNvSpPr/>
          <p:nvPr/>
        </p:nvSpPr>
        <p:spPr>
          <a:xfrm rot="5400000">
            <a:off x="11734800" y="5622443"/>
            <a:ext cx="762000" cy="152400"/>
          </a:xfrm>
          <a:prstGeom prst="flowChartManualOperation">
            <a:avLst/>
          </a:prstGeom>
          <a:solidFill>
            <a:srgbClr val="EEECE1"/>
          </a:solidFill>
          <a:ln>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vert="horz" lIns="0" tIns="0" rIns="0" bIns="0" rtlCol="0" anchor="ctr"/>
          <a:lstStyle/>
          <a:p>
            <a:pPr algn="ctr"/>
            <a:r>
              <a:rPr lang="nl-NL" sz="900" dirty="0" err="1">
                <a:solidFill>
                  <a:schemeClr val="tx1"/>
                </a:solidFill>
              </a:rPr>
              <a:t>Process</a:t>
            </a:r>
            <a:endParaRPr lang="nl-NL" sz="900" dirty="0">
              <a:solidFill>
                <a:schemeClr val="tx1"/>
              </a:solidFill>
            </a:endParaRPr>
          </a:p>
        </p:txBody>
      </p:sp>
      <p:pic>
        <p:nvPicPr>
          <p:cNvPr id="43" name="Picture 24" descr="C:\Users\ardjan.cieremans\AppData\Local\Microsoft\Windows\Temporary Internet Files\Content.IE5\PGGIP8PT\98953919[1].jpg"/>
          <p:cNvPicPr>
            <a:picLocks noChangeAspect="1" noChangeArrowheads="1"/>
          </p:cNvPicPr>
          <p:nvPr/>
        </p:nvPicPr>
        <p:blipFill>
          <a:blip r:embed="rId21"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bwMode="auto">
          <a:xfrm>
            <a:off x="157107" y="53670"/>
            <a:ext cx="337305" cy="258835"/>
          </a:xfrm>
          <a:prstGeom prst="rect">
            <a:avLst/>
          </a:prstGeom>
          <a:noFill/>
          <a:extLst>
            <a:ext uri="{909E8E84-426E-40DD-AFC4-6F175D3DCCD1}">
              <a14:hiddenFill xmlns:a14="http://schemas.microsoft.com/office/drawing/2010/main">
                <a:solidFill>
                  <a:srgbClr val="FFFFFF"/>
                </a:solidFill>
              </a14:hiddenFill>
            </a:ext>
          </a:extLst>
        </p:spPr>
      </p:pic>
      <p:sp>
        <p:nvSpPr>
          <p:cNvPr id="44" name="Rectangle 43"/>
          <p:cNvSpPr/>
          <p:nvPr/>
        </p:nvSpPr>
        <p:spPr>
          <a:xfrm>
            <a:off x="113411" y="282147"/>
            <a:ext cx="457200" cy="124482"/>
          </a:xfrm>
          <a:prstGeom prst="rect">
            <a:avLst/>
          </a:prstGeom>
          <a:solidFill>
            <a:srgbClr val="EEECE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a:p>
        </p:txBody>
      </p:sp>
    </p:spTree>
    <p:controls>
      <mc:AlternateContent xmlns:mc="http://schemas.openxmlformats.org/markup-compatibility/2006">
        <mc:Choice xmlns:v="urn:schemas-microsoft-com:vml" Requires="v">
          <p:control spid="91231" name="ComboBox1" r:id="rId2" imgW="838080" imgH="228600"/>
        </mc:Choice>
        <mc:Fallback>
          <p:control name="ComboBox1" r:id="rId2" imgW="838080" imgH="228600">
            <p:pic>
              <p:nvPicPr>
                <p:cNvPr id="7" name="ComboBox1"/>
                <p:cNvPicPr>
                  <a:picLocks/>
                </p:cNvPicPr>
                <p:nvPr/>
              </p:nvPicPr>
              <p:blipFill>
                <a:blip r:embed="rId22"/>
                <a:stretch>
                  <a:fillRect/>
                </a:stretch>
              </p:blipFill>
              <p:spPr>
                <a:xfrm>
                  <a:off x="3581400" y="5410200"/>
                  <a:ext cx="838200" cy="228600"/>
                </a:xfrm>
                <a:prstGeom prst="rect">
                  <a:avLst/>
                </a:prstGeom>
              </p:spPr>
            </p:pic>
          </p:control>
        </mc:Fallback>
      </mc:AlternateContent>
      <mc:AlternateContent xmlns:mc="http://schemas.openxmlformats.org/markup-compatibility/2006">
        <mc:Choice xmlns:v="urn:schemas-microsoft-com:vml" Requires="v">
          <p:control spid="91232" name="CheckBox1" r:id="rId3" imgW="800280" imgH="333360"/>
        </mc:Choice>
        <mc:Fallback>
          <p:control name="CheckBox1" r:id="rId3" imgW="800280" imgH="333360">
            <p:pic>
              <p:nvPicPr>
                <p:cNvPr id="29" name="CheckBox1"/>
                <p:cNvPicPr preferRelativeResize="0">
                  <a:picLocks noChangeArrowheads="1" noChangeShapeType="1"/>
                </p:cNvPicPr>
                <p:nvPr/>
              </p:nvPicPr>
              <p:blipFill>
                <a:blip r:embed="rId23"/>
                <a:srcRect/>
                <a:stretch>
                  <a:fillRect/>
                </a:stretch>
              </p:blipFill>
              <p:spPr bwMode="auto">
                <a:xfrm>
                  <a:off x="8078284" y="1691363"/>
                  <a:ext cx="800100" cy="333375"/>
                </a:xfrm>
                <a:prstGeom prst="rect">
                  <a:avLst/>
                </a:prstGeom>
                <a:noFill/>
                <a:ln>
                  <a:noFill/>
                </a:ln>
                <a:extLst>
                  <a:ext uri="{91240B29-F687-4F45-9708-019B960494DF}">
                    <a14:hiddenLine xmlns:a14="http://schemas.microsoft.com/office/drawing/2010/main" w="9525">
                      <a:noFill/>
                      <a:miter lim="800000"/>
                      <a:headEnd/>
                      <a:tailEnd/>
                    </a14:hiddenLine>
                  </a:ext>
                </a:extLst>
              </p:spPr>
            </p:pic>
          </p:control>
        </mc:Fallback>
      </mc:AlternateContent>
      <mc:AlternateContent xmlns:mc="http://schemas.openxmlformats.org/markup-compatibility/2006">
        <mc:Choice xmlns:v="urn:schemas-microsoft-com:vml" Requires="v">
          <p:control spid="91233" name="CheckBox2" r:id="rId4" imgW="800280" imgH="333360"/>
        </mc:Choice>
        <mc:Fallback>
          <p:control name="CheckBox2" r:id="rId4" imgW="800280" imgH="333360">
            <p:pic>
              <p:nvPicPr>
                <p:cNvPr id="30" name="CheckBox2"/>
                <p:cNvPicPr preferRelativeResize="0">
                  <a:picLocks noChangeArrowheads="1" noChangeShapeType="1"/>
                </p:cNvPicPr>
                <p:nvPr/>
              </p:nvPicPr>
              <p:blipFill>
                <a:blip r:embed="rId24"/>
                <a:srcRect/>
                <a:stretch>
                  <a:fillRect/>
                </a:stretch>
              </p:blipFill>
              <p:spPr bwMode="auto">
                <a:xfrm>
                  <a:off x="8078284" y="2024738"/>
                  <a:ext cx="800100" cy="333375"/>
                </a:xfrm>
                <a:prstGeom prst="rect">
                  <a:avLst/>
                </a:prstGeom>
                <a:noFill/>
                <a:ln>
                  <a:noFill/>
                </a:ln>
                <a:extLst>
                  <a:ext uri="{91240B29-F687-4F45-9708-019B960494DF}">
                    <a14:hiddenLine xmlns:a14="http://schemas.microsoft.com/office/drawing/2010/main" w="9525">
                      <a:noFill/>
                      <a:miter lim="800000"/>
                      <a:headEnd/>
                      <a:tailEnd/>
                    </a14:hiddenLine>
                  </a:ext>
                </a:extLst>
              </p:spPr>
            </p:pic>
          </p:control>
        </mc:Fallback>
      </mc:AlternateContent>
      <mc:AlternateContent xmlns:mc="http://schemas.openxmlformats.org/markup-compatibility/2006">
        <mc:Choice xmlns:v="urn:schemas-microsoft-com:vml" Requires="v">
          <p:control spid="91234" name="CheckBox3" r:id="rId5" imgW="800280" imgH="333360"/>
        </mc:Choice>
        <mc:Fallback>
          <p:control name="CheckBox3" r:id="rId5" imgW="800280" imgH="333360">
            <p:pic>
              <p:nvPicPr>
                <p:cNvPr id="31" name="CheckBox3"/>
                <p:cNvPicPr preferRelativeResize="0">
                  <a:picLocks noChangeArrowheads="1" noChangeShapeType="1"/>
                </p:cNvPicPr>
                <p:nvPr/>
              </p:nvPicPr>
              <p:blipFill>
                <a:blip r:embed="rId25"/>
                <a:srcRect/>
                <a:stretch>
                  <a:fillRect/>
                </a:stretch>
              </p:blipFill>
              <p:spPr bwMode="auto">
                <a:xfrm>
                  <a:off x="8078284" y="2310488"/>
                  <a:ext cx="800100" cy="333375"/>
                </a:xfrm>
                <a:prstGeom prst="rect">
                  <a:avLst/>
                </a:prstGeom>
                <a:noFill/>
                <a:ln>
                  <a:noFill/>
                </a:ln>
                <a:extLst>
                  <a:ext uri="{91240B29-F687-4F45-9708-019B960494DF}">
                    <a14:hiddenLine xmlns:a14="http://schemas.microsoft.com/office/drawing/2010/main" w="9525">
                      <a:noFill/>
                      <a:miter lim="800000"/>
                      <a:headEnd/>
                      <a:tailEnd/>
                    </a14:hiddenLine>
                  </a:ext>
                </a:extLst>
              </p:spPr>
            </p:pic>
          </p:control>
        </mc:Fallback>
      </mc:AlternateContent>
      <mc:AlternateContent xmlns:mc="http://schemas.openxmlformats.org/markup-compatibility/2006">
        <mc:Choice xmlns:v="urn:schemas-microsoft-com:vml" Requires="v">
          <p:control spid="91235" name="CheckBox4" r:id="rId6" imgW="800280" imgH="333360"/>
        </mc:Choice>
        <mc:Fallback>
          <p:control name="CheckBox4" r:id="rId6" imgW="800280" imgH="333360">
            <p:pic>
              <p:nvPicPr>
                <p:cNvPr id="32" name="CheckBox4"/>
                <p:cNvPicPr preferRelativeResize="0">
                  <a:picLocks noChangeArrowheads="1" noChangeShapeType="1"/>
                </p:cNvPicPr>
                <p:nvPr/>
              </p:nvPicPr>
              <p:blipFill>
                <a:blip r:embed="rId26"/>
                <a:srcRect/>
                <a:stretch>
                  <a:fillRect/>
                </a:stretch>
              </p:blipFill>
              <p:spPr bwMode="auto">
                <a:xfrm>
                  <a:off x="8068759" y="2634338"/>
                  <a:ext cx="800100" cy="333375"/>
                </a:xfrm>
                <a:prstGeom prst="rect">
                  <a:avLst/>
                </a:prstGeom>
                <a:noFill/>
                <a:ln>
                  <a:noFill/>
                </a:ln>
                <a:extLst>
                  <a:ext uri="{91240B29-F687-4F45-9708-019B960494DF}">
                    <a14:hiddenLine xmlns:a14="http://schemas.microsoft.com/office/drawing/2010/main" w="9525">
                      <a:noFill/>
                      <a:miter lim="800000"/>
                      <a:headEnd/>
                      <a:tailEnd/>
                    </a14:hiddenLine>
                  </a:ext>
                </a:extLst>
              </p:spPr>
            </p:pic>
          </p:control>
        </mc:Fallback>
      </mc:AlternateContent>
      <mc:AlternateContent xmlns:mc="http://schemas.openxmlformats.org/markup-compatibility/2006">
        <mc:Choice xmlns:v="urn:schemas-microsoft-com:vml" Requires="v">
          <p:control spid="91236" name="CheckBox5" r:id="rId7" imgW="1028880" imgH="333360"/>
        </mc:Choice>
        <mc:Fallback>
          <p:control name="CheckBox5" r:id="rId7" imgW="1028880" imgH="333360">
            <p:pic>
              <p:nvPicPr>
                <p:cNvPr id="33" name="CheckBox5"/>
                <p:cNvPicPr preferRelativeResize="0">
                  <a:picLocks noChangeArrowheads="1" noChangeShapeType="1"/>
                </p:cNvPicPr>
                <p:nvPr/>
              </p:nvPicPr>
              <p:blipFill>
                <a:blip r:embed="rId27"/>
                <a:srcRect/>
                <a:stretch>
                  <a:fillRect/>
                </a:stretch>
              </p:blipFill>
              <p:spPr bwMode="auto">
                <a:xfrm>
                  <a:off x="8089214" y="3228975"/>
                  <a:ext cx="1028700" cy="333375"/>
                </a:xfrm>
                <a:prstGeom prst="rect">
                  <a:avLst/>
                </a:prstGeom>
                <a:noFill/>
                <a:ln>
                  <a:noFill/>
                </a:ln>
                <a:extLst>
                  <a:ext uri="{91240B29-F687-4F45-9708-019B960494DF}">
                    <a14:hiddenLine xmlns:a14="http://schemas.microsoft.com/office/drawing/2010/main" w="9525">
                      <a:noFill/>
                      <a:miter lim="800000"/>
                      <a:headEnd/>
                      <a:tailEnd/>
                    </a14:hiddenLine>
                  </a:ext>
                </a:extLst>
              </p:spPr>
            </p:pic>
          </p:control>
        </mc:Fallback>
      </mc:AlternateContent>
      <mc:AlternateContent xmlns:mc="http://schemas.openxmlformats.org/markup-compatibility/2006">
        <mc:Choice xmlns:v="urn:schemas-microsoft-com:vml" Requires="v">
          <p:control spid="91237" name="CheckBox6" r:id="rId8" imgW="1104840" imgH="333360"/>
        </mc:Choice>
        <mc:Fallback>
          <p:control name="CheckBox6" r:id="rId8" imgW="1104840" imgH="333360">
            <p:pic>
              <p:nvPicPr>
                <p:cNvPr id="34" name="CheckBox6"/>
                <p:cNvPicPr preferRelativeResize="0">
                  <a:picLocks noChangeArrowheads="1" noChangeShapeType="1"/>
                </p:cNvPicPr>
                <p:nvPr/>
              </p:nvPicPr>
              <p:blipFill>
                <a:blip r:embed="rId28"/>
                <a:srcRect/>
                <a:stretch>
                  <a:fillRect/>
                </a:stretch>
              </p:blipFill>
              <p:spPr bwMode="auto">
                <a:xfrm>
                  <a:off x="9067800" y="3248025"/>
                  <a:ext cx="1104900" cy="333375"/>
                </a:xfrm>
                <a:prstGeom prst="rect">
                  <a:avLst/>
                </a:prstGeom>
                <a:noFill/>
                <a:ln>
                  <a:noFill/>
                </a:ln>
                <a:extLst>
                  <a:ext uri="{91240B29-F687-4F45-9708-019B960494DF}">
                    <a14:hiddenLine xmlns:a14="http://schemas.microsoft.com/office/drawing/2010/main" w="9525">
                      <a:noFill/>
                      <a:miter lim="800000"/>
                      <a:headEnd/>
                      <a:tailEnd/>
                    </a14:hiddenLine>
                  </a:ext>
                </a:extLst>
              </p:spPr>
            </p:pic>
          </p:control>
        </mc:Fallback>
      </mc:AlternateContent>
      <mc:AlternateContent xmlns:mc="http://schemas.openxmlformats.org/markup-compatibility/2006">
        <mc:Choice xmlns:v="urn:schemas-microsoft-com:vml" Requires="v">
          <p:control spid="91238" name="TextBox1" r:id="rId9" imgW="2286000" imgH="514440"/>
        </mc:Choice>
        <mc:Fallback>
          <p:control name="TextBox1" r:id="rId9" imgW="2286000" imgH="514440">
            <p:pic>
              <p:nvPicPr>
                <p:cNvPr id="35" name="TextBox1"/>
                <p:cNvPicPr>
                  <a:picLocks/>
                </p:cNvPicPr>
                <p:nvPr/>
              </p:nvPicPr>
              <p:blipFill>
                <a:blip r:embed="rId29"/>
                <a:stretch>
                  <a:fillRect/>
                </a:stretch>
              </p:blipFill>
              <p:spPr>
                <a:xfrm>
                  <a:off x="7924801" y="3773488"/>
                  <a:ext cx="2285999" cy="512184"/>
                </a:xfrm>
                <a:prstGeom prst="rect">
                  <a:avLst/>
                </a:prstGeom>
              </p:spPr>
            </p:pic>
          </p:control>
        </mc:Fallback>
      </mc:AlternateContent>
      <mc:AlternateContent xmlns:mc="http://schemas.openxmlformats.org/markup-compatibility/2006">
        <mc:Choice xmlns:v="urn:schemas-microsoft-com:vml" Requires="v">
          <p:control spid="91239" name="ScrollBar1" r:id="rId10" imgW="142920" imgH="533520"/>
        </mc:Choice>
        <mc:Fallback>
          <p:control name="ScrollBar1" r:id="rId10" imgW="142920" imgH="533520">
            <p:pic>
              <p:nvPicPr>
                <p:cNvPr id="41" name="ScrollBar1"/>
                <p:cNvPicPr>
                  <a:picLocks/>
                </p:cNvPicPr>
                <p:nvPr/>
              </p:nvPicPr>
              <p:blipFill>
                <a:blip r:embed="rId30"/>
                <a:stretch>
                  <a:fillRect/>
                </a:stretch>
              </p:blipFill>
              <p:spPr>
                <a:xfrm>
                  <a:off x="10210800" y="3771899"/>
                  <a:ext cx="145228" cy="533401"/>
                </a:xfrm>
                <a:prstGeom prst="rect">
                  <a:avLst/>
                </a:prstGeom>
              </p:spPr>
            </p:pic>
          </p:control>
        </mc:Fallback>
      </mc:AlternateContent>
      <mc:AlternateContent xmlns:mc="http://schemas.openxmlformats.org/markup-compatibility/2006">
        <mc:Choice xmlns:v="urn:schemas-microsoft-com:vml" Requires="v">
          <p:control spid="91240" name="ComboBox2" r:id="rId11" imgW="2247840" imgH="276120"/>
        </mc:Choice>
        <mc:Fallback>
          <p:control name="ComboBox2" r:id="rId11" imgW="2247840" imgH="276120">
            <p:pic>
              <p:nvPicPr>
                <p:cNvPr id="5" name="ComboBox2"/>
                <p:cNvPicPr>
                  <a:picLocks/>
                </p:cNvPicPr>
                <p:nvPr/>
              </p:nvPicPr>
              <p:blipFill>
                <a:blip r:embed="rId31"/>
                <a:stretch>
                  <a:fillRect/>
                </a:stretch>
              </p:blipFill>
              <p:spPr>
                <a:xfrm>
                  <a:off x="7924800" y="1309688"/>
                  <a:ext cx="2247900" cy="276225"/>
                </a:xfrm>
                <a:prstGeom prst="rect">
                  <a:avLst/>
                </a:prstGeom>
              </p:spPr>
            </p:pic>
          </p:control>
        </mc:Fallback>
      </mc:AlternateContent>
    </p:controls>
    <p:extLst>
      <p:ext uri="{BB962C8B-B14F-4D97-AF65-F5344CB8AC3E}">
        <p14:creationId xmlns:p14="http://schemas.microsoft.com/office/powerpoint/2010/main" val="118091307"/>
      </p:ext>
    </p:extLst>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Title 1"/>
          <p:cNvSpPr>
            <a:spLocks noGrp="1"/>
          </p:cNvSpPr>
          <p:nvPr>
            <p:ph type="title"/>
          </p:nvPr>
        </p:nvSpPr>
        <p:spPr>
          <a:xfrm>
            <a:off x="8763000" y="6400800"/>
            <a:ext cx="1905000" cy="381000"/>
          </a:xfrm>
        </p:spPr>
        <p:txBody>
          <a:bodyPr>
            <a:normAutofit/>
          </a:bodyPr>
          <a:lstStyle/>
          <a:p>
            <a:r>
              <a:rPr lang="nl-NL" sz="800" dirty="0"/>
              <a:t>Administration Terminals – Details Moerdijk - </a:t>
            </a:r>
            <a:r>
              <a:rPr lang="nl-NL" sz="800" dirty="0" err="1"/>
              <a:t>setmanagement</a:t>
            </a:r>
            <a:endParaRPr lang="nl-NL" sz="800" dirty="0"/>
          </a:p>
        </p:txBody>
      </p:sp>
      <p:pic>
        <p:nvPicPr>
          <p:cNvPr id="55298" name="Picture 2" descr="http://www.delta-marineterminal.nl/uploads/dmt/images/home2.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28600" y="685800"/>
            <a:ext cx="3445562" cy="1524000"/>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p:cNvSpPr/>
          <p:nvPr/>
        </p:nvSpPr>
        <p:spPr>
          <a:xfrm>
            <a:off x="3701871" y="685800"/>
            <a:ext cx="6096000" cy="1292662"/>
          </a:xfrm>
          <a:prstGeom prst="rect">
            <a:avLst/>
          </a:prstGeom>
        </p:spPr>
        <p:txBody>
          <a:bodyPr>
            <a:spAutoFit/>
          </a:bodyPr>
          <a:lstStyle/>
          <a:p>
            <a:r>
              <a:rPr lang="nb-NO" sz="1200" dirty="0">
                <a:latin typeface="Tunga" panose="020B0502040204020203" pitchFamily="34" charset="0"/>
                <a:cs typeface="Tunga" panose="020B0502040204020203" pitchFamily="34" charset="0"/>
              </a:rPr>
              <a:t>Delta Marine Terminal B.V.</a:t>
            </a:r>
            <a:br>
              <a:rPr lang="nb-NO" sz="1200" dirty="0">
                <a:latin typeface="Tunga" panose="020B0502040204020203" pitchFamily="34" charset="0"/>
                <a:cs typeface="Tunga" panose="020B0502040204020203" pitchFamily="34" charset="0"/>
              </a:rPr>
            </a:br>
            <a:r>
              <a:rPr lang="nb-NO" sz="1200" dirty="0">
                <a:latin typeface="Tunga" panose="020B0502040204020203" pitchFamily="34" charset="0"/>
                <a:cs typeface="Tunga" panose="020B0502040204020203" pitchFamily="34" charset="0"/>
              </a:rPr>
              <a:t>Middenweg 49, 4782 PM Moerdijk (havennr. M317)</a:t>
            </a:r>
            <a:br>
              <a:rPr lang="nb-NO" sz="1200" dirty="0">
                <a:latin typeface="Tunga" panose="020B0502040204020203" pitchFamily="34" charset="0"/>
                <a:cs typeface="Tunga" panose="020B0502040204020203" pitchFamily="34" charset="0"/>
              </a:rPr>
            </a:br>
            <a:br>
              <a:rPr lang="nb-NO" sz="1200" dirty="0">
                <a:latin typeface="Tunga" panose="020B0502040204020203" pitchFamily="34" charset="0"/>
                <a:cs typeface="Tunga" panose="020B0502040204020203" pitchFamily="34" charset="0"/>
              </a:rPr>
            </a:br>
            <a:r>
              <a:rPr lang="nb-NO" sz="1200" dirty="0">
                <a:latin typeface="Tunga" panose="020B0502040204020203" pitchFamily="34" charset="0"/>
                <a:cs typeface="Tunga" panose="020B0502040204020203" pitchFamily="34" charset="0"/>
              </a:rPr>
              <a:t>Telefoon: +31168385385</a:t>
            </a:r>
            <a:br>
              <a:rPr lang="nb-NO" sz="1200" dirty="0">
                <a:latin typeface="Tunga" panose="020B0502040204020203" pitchFamily="34" charset="0"/>
                <a:cs typeface="Tunga" panose="020B0502040204020203" pitchFamily="34" charset="0"/>
              </a:rPr>
            </a:br>
            <a:r>
              <a:rPr lang="nb-NO" sz="1200" dirty="0">
                <a:latin typeface="Tunga" panose="020B0502040204020203" pitchFamily="34" charset="0"/>
                <a:cs typeface="Tunga" panose="020B0502040204020203" pitchFamily="34" charset="0"/>
              </a:rPr>
              <a:t>E-mail: </a:t>
            </a:r>
            <a:r>
              <a:rPr lang="nb-NO" sz="1200" dirty="0">
                <a:latin typeface="Tunga" panose="020B0502040204020203" pitchFamily="34" charset="0"/>
                <a:cs typeface="Tunga" panose="020B0502040204020203" pitchFamily="34" charset="0"/>
                <a:hlinkClick r:id="rId5"/>
              </a:rPr>
              <a:t>info@deltamarineterminal.nl</a:t>
            </a:r>
            <a:br>
              <a:rPr lang="nb-NO" dirty="0"/>
            </a:br>
            <a:endParaRPr lang="nl-NL" dirty="0"/>
          </a:p>
        </p:txBody>
      </p:sp>
      <p:graphicFrame>
        <p:nvGraphicFramePr>
          <p:cNvPr id="3" name="Table 2"/>
          <p:cNvGraphicFramePr>
            <a:graphicFrameLocks noGrp="1"/>
          </p:cNvGraphicFramePr>
          <p:nvPr/>
        </p:nvGraphicFramePr>
        <p:xfrm>
          <a:off x="304800" y="2488971"/>
          <a:ext cx="5791201" cy="1503909"/>
        </p:xfrm>
        <a:graphic>
          <a:graphicData uri="http://schemas.openxmlformats.org/drawingml/2006/table">
            <a:tbl>
              <a:tblPr/>
              <a:tblGrid>
                <a:gridCol w="637017">
                  <a:extLst>
                    <a:ext uri="{9D8B030D-6E8A-4147-A177-3AD203B41FA5}">
                      <a16:colId xmlns:a16="http://schemas.microsoft.com/office/drawing/2014/main" val="4154351567"/>
                    </a:ext>
                  </a:extLst>
                </a:gridCol>
                <a:gridCol w="2496521">
                  <a:extLst>
                    <a:ext uri="{9D8B030D-6E8A-4147-A177-3AD203B41FA5}">
                      <a16:colId xmlns:a16="http://schemas.microsoft.com/office/drawing/2014/main" val="3486396118"/>
                    </a:ext>
                  </a:extLst>
                </a:gridCol>
                <a:gridCol w="55819">
                  <a:extLst>
                    <a:ext uri="{9D8B030D-6E8A-4147-A177-3AD203B41FA5}">
                      <a16:colId xmlns:a16="http://schemas.microsoft.com/office/drawing/2014/main" val="2167261035"/>
                    </a:ext>
                  </a:extLst>
                </a:gridCol>
                <a:gridCol w="671444">
                  <a:extLst>
                    <a:ext uri="{9D8B030D-6E8A-4147-A177-3AD203B41FA5}">
                      <a16:colId xmlns:a16="http://schemas.microsoft.com/office/drawing/2014/main" val="3064636389"/>
                    </a:ext>
                  </a:extLst>
                </a:gridCol>
                <a:gridCol w="1930400">
                  <a:extLst>
                    <a:ext uri="{9D8B030D-6E8A-4147-A177-3AD203B41FA5}">
                      <a16:colId xmlns:a16="http://schemas.microsoft.com/office/drawing/2014/main" val="255638585"/>
                    </a:ext>
                  </a:extLst>
                </a:gridCol>
              </a:tblGrid>
              <a:tr h="161925">
                <a:tc gridSpan="2">
                  <a:txBody>
                    <a:bodyPr/>
                    <a:lstStyle/>
                    <a:p>
                      <a:pPr algn="l" fontAlgn="b"/>
                      <a:r>
                        <a:rPr lang="nl-NL" sz="1200" b="1" i="0" u="none" strike="noStrike" dirty="0">
                          <a:solidFill>
                            <a:srgbClr val="000000"/>
                          </a:solidFill>
                          <a:effectLst/>
                          <a:latin typeface="Tunga" panose="020B0502040204020203" pitchFamily="34" charset="0"/>
                          <a:cs typeface="Tunga" panose="020B0502040204020203" pitchFamily="34" charset="0"/>
                        </a:rPr>
                        <a:t>Contact details Commercial</a:t>
                      </a:r>
                    </a:p>
                  </a:txBody>
                  <a:tcPr marL="0" marR="0" marT="0" marB="0" anchor="ctr">
                    <a:lnL w="12700" cap="flat" cmpd="sng" algn="ctr">
                      <a:noFill/>
                      <a:prstDash val="solid"/>
                      <a:round/>
                      <a:headEnd type="none" w="med" len="med"/>
                      <a:tailEnd type="none" w="med" len="med"/>
                    </a:lnL>
                    <a:lnR>
                      <a:noFill/>
                    </a:lnR>
                    <a:lnT>
                      <a:noFill/>
                    </a:lnT>
                    <a:lnB>
                      <a:noFill/>
                    </a:lnB>
                    <a:lnTlToBr w="12700" cmpd="sng">
                      <a:noFill/>
                      <a:prstDash val="solid"/>
                    </a:lnTlToBr>
                    <a:lnBlToTr w="12700" cmpd="sng">
                      <a:noFill/>
                      <a:prstDash val="solid"/>
                    </a:lnBlToTr>
                  </a:tcPr>
                </a:tc>
                <a:tc hMerge="1">
                  <a:txBody>
                    <a:bodyPr/>
                    <a:lstStyle/>
                    <a:p>
                      <a:endParaRPr lang="nl-NL"/>
                    </a:p>
                  </a:txBody>
                  <a:tcPr/>
                </a:tc>
                <a:tc>
                  <a:txBody>
                    <a:bodyPr/>
                    <a:lstStyle/>
                    <a:p>
                      <a:pPr algn="l" fontAlgn="b"/>
                      <a:r>
                        <a:rPr lang="nl-NL" sz="1200" b="1" i="0" u="none" strike="noStrike" dirty="0">
                          <a:solidFill>
                            <a:srgbClr val="000000"/>
                          </a:solidFill>
                          <a:effectLst/>
                          <a:latin typeface="Tunga" panose="020B0502040204020203" pitchFamily="34" charset="0"/>
                          <a:cs typeface="Tunga" panose="020B0502040204020203" pitchFamily="34" charset="0"/>
                        </a:rPr>
                        <a:t> </a:t>
                      </a:r>
                    </a:p>
                  </a:txBody>
                  <a:tcPr marL="0" marR="0" marT="0" marB="0" anchor="ctr">
                    <a:lnL>
                      <a:noFill/>
                    </a:lnL>
                    <a:lnR w="12700" cap="flat" cmpd="sng" algn="ctr">
                      <a:noFill/>
                      <a:prstDash val="solid"/>
                      <a:round/>
                      <a:headEnd type="none" w="med" len="med"/>
                      <a:tailEnd type="none" w="med" len="med"/>
                    </a:lnR>
                    <a:lnT>
                      <a:noFill/>
                    </a:lnT>
                    <a:lnB>
                      <a:noFill/>
                    </a:lnB>
                    <a:lnTlToBr w="12700" cmpd="sng">
                      <a:noFill/>
                      <a:prstDash val="solid"/>
                    </a:lnTlToBr>
                    <a:lnBlToTr w="12700" cmpd="sng">
                      <a:noFill/>
                      <a:prstDash val="solid"/>
                    </a:lnBlToTr>
                  </a:tcPr>
                </a:tc>
                <a:tc gridSpan="2">
                  <a:txBody>
                    <a:bodyPr/>
                    <a:lstStyle/>
                    <a:p>
                      <a:pPr algn="l" fontAlgn="b"/>
                      <a:r>
                        <a:rPr lang="nl-NL" sz="1200" b="1" i="0" u="none" strike="noStrike" dirty="0">
                          <a:solidFill>
                            <a:srgbClr val="000000"/>
                          </a:solidFill>
                          <a:effectLst/>
                          <a:latin typeface="Tunga" panose="020B0502040204020203" pitchFamily="34" charset="0"/>
                          <a:cs typeface="Tunga" panose="020B0502040204020203" pitchFamily="34" charset="0"/>
                        </a:rPr>
                        <a:t>Contact details Planning</a:t>
                      </a:r>
                      <a:r>
                        <a:rPr lang="nl-NL" sz="1200" b="0" i="0" u="none" strike="noStrike" dirty="0">
                          <a:solidFill>
                            <a:srgbClr val="000000"/>
                          </a:solidFill>
                          <a:effectLst/>
                          <a:latin typeface="Tunga" panose="020B0502040204020203" pitchFamily="34" charset="0"/>
                          <a:cs typeface="Tunga" panose="020B0502040204020203" pitchFamily="34" charset="0"/>
                        </a:rPr>
                        <a:t> </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a:noFill/>
                    </a:lnT>
                    <a:lnB>
                      <a:noFill/>
                    </a:lnB>
                    <a:lnTlToBr w="12700" cmpd="sng">
                      <a:noFill/>
                      <a:prstDash val="solid"/>
                    </a:lnTlToBr>
                    <a:lnBlToTr w="12700" cmpd="sng">
                      <a:noFill/>
                      <a:prstDash val="solid"/>
                    </a:lnBlToTr>
                  </a:tcPr>
                </a:tc>
                <a:tc hMerge="1">
                  <a:txBody>
                    <a:bodyPr/>
                    <a:lstStyle/>
                    <a:p>
                      <a:endParaRPr lang="nl-NL"/>
                    </a:p>
                  </a:txBody>
                  <a:tcPr/>
                </a:tc>
                <a:extLst>
                  <a:ext uri="{0D108BD9-81ED-4DB2-BD59-A6C34878D82A}">
                    <a16:rowId xmlns:a16="http://schemas.microsoft.com/office/drawing/2014/main" val="45633420"/>
                  </a:ext>
                </a:extLst>
              </a:tr>
              <a:tr h="223749">
                <a:tc>
                  <a:txBody>
                    <a:bodyPr/>
                    <a:lstStyle/>
                    <a:p>
                      <a:pPr algn="l" fontAlgn="b"/>
                      <a:r>
                        <a:rPr lang="nl-NL" sz="1200" b="0" i="0" u="none" strike="noStrike" dirty="0" err="1">
                          <a:solidFill>
                            <a:srgbClr val="000000"/>
                          </a:solidFill>
                          <a:effectLst/>
                          <a:latin typeface="Tunga" panose="020B0502040204020203" pitchFamily="34" charset="0"/>
                          <a:cs typeface="Tunga" panose="020B0502040204020203" pitchFamily="34" charset="0"/>
                        </a:rPr>
                        <a:t>Function</a:t>
                      </a:r>
                      <a:r>
                        <a:rPr lang="nl-NL" sz="1200" b="0" i="0" u="none" strike="noStrike" dirty="0">
                          <a:solidFill>
                            <a:srgbClr val="000000"/>
                          </a:solidFill>
                          <a:effectLst/>
                          <a:latin typeface="Tunga" panose="020B0502040204020203" pitchFamily="34" charset="0"/>
                          <a:cs typeface="Tunga" panose="020B0502040204020203" pitchFamily="34" charset="0"/>
                        </a:rPr>
                        <a:t>:</a:t>
                      </a:r>
                    </a:p>
                  </a:txBody>
                  <a:tcPr marL="0" marR="0" marT="0" marB="0" anchor="ctr">
                    <a:lnL w="12700" cap="flat" cmpd="sng" algn="ctr">
                      <a:noFill/>
                      <a:prstDash val="solid"/>
                      <a:round/>
                      <a:headEnd type="none" w="med" len="med"/>
                      <a:tailEnd type="none" w="med" len="med"/>
                    </a:lnL>
                    <a:lnR>
                      <a:noFill/>
                    </a:lnR>
                    <a:lnT>
                      <a:noFill/>
                    </a:lnT>
                    <a:lnB>
                      <a:noFill/>
                    </a:lnB>
                    <a:lnTlToBr w="12700" cmpd="sng">
                      <a:noFill/>
                      <a:prstDash val="solid"/>
                    </a:lnTlToBr>
                    <a:lnBlToTr w="12700" cmpd="sng">
                      <a:noFill/>
                      <a:prstDash val="solid"/>
                    </a:lnBlToTr>
                  </a:tcPr>
                </a:tc>
                <a:tc gridSpan="2">
                  <a:txBody>
                    <a:bodyPr/>
                    <a:lstStyle/>
                    <a:p>
                      <a:pPr algn="l" fontAlgn="b"/>
                      <a:r>
                        <a:rPr lang="nl-NL" sz="1200" b="0" i="0" u="none" strike="noStrike" dirty="0">
                          <a:solidFill>
                            <a:srgbClr val="000000"/>
                          </a:solidFill>
                          <a:effectLst/>
                          <a:latin typeface="Tunga" panose="020B0502040204020203" pitchFamily="34" charset="0"/>
                          <a:cs typeface="Tunga" panose="020B0502040204020203" pitchFamily="34" charset="0"/>
                        </a:rPr>
                        <a:t>Sales manager </a:t>
                      </a:r>
                    </a:p>
                  </a:txBody>
                  <a:tcPr marL="0" marR="0" marT="0" marB="0" anchor="ctr">
                    <a:lnL>
                      <a:noFill/>
                    </a:lnL>
                    <a:lnR w="12700" cap="flat" cmpd="sng" algn="ctr">
                      <a:noFill/>
                      <a:prstDash val="solid"/>
                      <a:round/>
                      <a:headEnd type="none" w="med" len="med"/>
                      <a:tailEnd type="none" w="med" len="med"/>
                    </a:lnR>
                    <a:lnT>
                      <a:noFill/>
                    </a:lnT>
                    <a:lnB>
                      <a:noFill/>
                    </a:lnB>
                    <a:lnTlToBr w="12700" cmpd="sng">
                      <a:noFill/>
                      <a:prstDash val="solid"/>
                    </a:lnTlToBr>
                    <a:lnBlToTr w="12700" cmpd="sng">
                      <a:noFill/>
                      <a:prstDash val="solid"/>
                    </a:lnBlToTr>
                  </a:tcPr>
                </a:tc>
                <a:tc hMerge="1">
                  <a:txBody>
                    <a:bodyPr/>
                    <a:lstStyle/>
                    <a:p>
                      <a:pPr algn="l" fontAlgn="b"/>
                      <a:endParaRPr lang="nl-NL" sz="1200" b="0" i="0" u="none" strike="noStrike" dirty="0">
                        <a:solidFill>
                          <a:srgbClr val="000000"/>
                        </a:solidFill>
                        <a:effectLst/>
                        <a:latin typeface="Tunga" panose="020B0502040204020203" pitchFamily="34" charset="0"/>
                        <a:cs typeface="Tunga" panose="020B0502040204020203" pitchFamily="34" charset="0"/>
                      </a:endParaRPr>
                    </a:p>
                  </a:txBody>
                  <a:tcPr marL="0" marR="0" marT="0" marB="0" anchor="b">
                    <a:lnL>
                      <a:noFill/>
                    </a:lnL>
                    <a:lnR w="12700" cap="flat" cmpd="sng" algn="ctr">
                      <a:solidFill>
                        <a:srgbClr val="000000"/>
                      </a:solidFill>
                      <a:prstDash val="solid"/>
                      <a:round/>
                      <a:headEnd type="none" w="med" len="med"/>
                      <a:tailEnd type="none" w="med" len="med"/>
                    </a:lnR>
                    <a:lnT>
                      <a:noFill/>
                    </a:lnT>
                    <a:lnB>
                      <a:noFill/>
                    </a:lnB>
                  </a:tcPr>
                </a:tc>
                <a:tc>
                  <a:txBody>
                    <a:bodyPr/>
                    <a:lstStyle/>
                    <a:p>
                      <a:pPr algn="l" fontAlgn="b"/>
                      <a:r>
                        <a:rPr lang="nl-NL" sz="1200" b="0" i="0" u="none" strike="noStrike" dirty="0">
                          <a:solidFill>
                            <a:srgbClr val="000000"/>
                          </a:solidFill>
                          <a:effectLst/>
                          <a:latin typeface="Tunga" panose="020B0502040204020203" pitchFamily="34" charset="0"/>
                          <a:cs typeface="Tunga" panose="020B0502040204020203" pitchFamily="34" charset="0"/>
                        </a:rPr>
                        <a:t>Phone:</a:t>
                      </a:r>
                    </a:p>
                  </a:txBody>
                  <a:tcPr marL="0" marR="0" marT="0" marB="0" anchor="ctr">
                    <a:lnL w="12700" cap="flat" cmpd="sng" algn="ctr">
                      <a:noFill/>
                      <a:prstDash val="solid"/>
                      <a:round/>
                      <a:headEnd type="none" w="med" len="med"/>
                      <a:tailEnd type="none" w="med" len="med"/>
                    </a:lnL>
                    <a:lnR>
                      <a:noFill/>
                    </a:lnR>
                    <a:lnT>
                      <a:noFill/>
                    </a:lnT>
                    <a:lnB>
                      <a:noFill/>
                    </a:lnB>
                    <a:lnTlToBr w="12700" cmpd="sng">
                      <a:noFill/>
                      <a:prstDash val="solid"/>
                    </a:lnTlToBr>
                    <a:lnBlToTr w="12700" cmpd="sng">
                      <a:noFill/>
                      <a:prstDash val="solid"/>
                    </a:lnBlToTr>
                  </a:tcPr>
                </a:tc>
                <a:tc>
                  <a:txBody>
                    <a:bodyPr/>
                    <a:lstStyle/>
                    <a:p>
                      <a:pPr algn="l" fontAlgn="b"/>
                      <a:endParaRPr lang="nl-NL" sz="1200" b="0" i="0" u="none" strike="noStrike" dirty="0">
                        <a:solidFill>
                          <a:srgbClr val="000000"/>
                        </a:solidFill>
                        <a:effectLst/>
                        <a:latin typeface="Tunga" panose="020B0502040204020203" pitchFamily="34" charset="0"/>
                        <a:cs typeface="Tunga" panose="020B0502040204020203" pitchFamily="34" charset="0"/>
                      </a:endParaRPr>
                    </a:p>
                  </a:txBody>
                  <a:tcPr marL="0" marR="0" marT="0" marB="0" anchor="ctr">
                    <a:lnL>
                      <a:noFill/>
                    </a:lnL>
                    <a:lnR w="12700" cap="flat" cmpd="sng" algn="ctr">
                      <a:noFill/>
                      <a:prstDash val="solid"/>
                      <a:round/>
                      <a:headEnd type="none" w="med" len="med"/>
                      <a:tailEnd type="none" w="med" len="med"/>
                    </a:lnR>
                    <a:lnT>
                      <a:noFill/>
                    </a:lnT>
                    <a:lnB>
                      <a:noFill/>
                    </a:lnB>
                    <a:lnTlToBr w="12700" cmpd="sng">
                      <a:noFill/>
                      <a:prstDash val="solid"/>
                    </a:lnTlToBr>
                    <a:lnBlToTr w="12700" cmpd="sng">
                      <a:noFill/>
                      <a:prstDash val="solid"/>
                    </a:lnBlToTr>
                  </a:tcPr>
                </a:tc>
                <a:extLst>
                  <a:ext uri="{0D108BD9-81ED-4DB2-BD59-A6C34878D82A}">
                    <a16:rowId xmlns:a16="http://schemas.microsoft.com/office/drawing/2014/main" val="469890172"/>
                  </a:ext>
                </a:extLst>
              </a:tr>
              <a:tr h="161925">
                <a:tc>
                  <a:txBody>
                    <a:bodyPr/>
                    <a:lstStyle/>
                    <a:p>
                      <a:r>
                        <a:rPr lang="nl-NL" sz="1200" dirty="0">
                          <a:latin typeface="Tunga" panose="020B0502040204020203" pitchFamily="34" charset="0"/>
                          <a:cs typeface="Tunga" panose="020B0502040204020203" pitchFamily="34" charset="0"/>
                        </a:rPr>
                        <a:t>Name</a:t>
                      </a:r>
                    </a:p>
                  </a:txBody>
                  <a:tcPr marL="0" marR="0" marT="0" marB="0" anchor="ctr">
                    <a:lnL w="12700" cap="flat" cmpd="sng" algn="ctr">
                      <a:noFill/>
                      <a:prstDash val="solid"/>
                      <a:round/>
                      <a:headEnd type="none" w="med" len="med"/>
                      <a:tailEnd type="none" w="med" len="med"/>
                    </a:lnL>
                    <a:lnR>
                      <a:noFill/>
                    </a:lnR>
                    <a:lnT>
                      <a:noFill/>
                    </a:lnT>
                    <a:lnB>
                      <a:noFill/>
                    </a:lnB>
                    <a:lnTlToBr w="12700" cmpd="sng">
                      <a:noFill/>
                      <a:prstDash val="solid"/>
                    </a:lnTlToBr>
                    <a:lnBlToTr w="12700" cmpd="sng">
                      <a:noFill/>
                      <a:prstDash val="solid"/>
                    </a:lnBlToTr>
                  </a:tcPr>
                </a:tc>
                <a:tc gridSpan="2">
                  <a:txBody>
                    <a:bodyPr/>
                    <a:lstStyle/>
                    <a:p>
                      <a:pPr algn="l" fontAlgn="b"/>
                      <a:endParaRPr lang="nl-NL" sz="1200" b="0" i="0" u="none" strike="noStrike" dirty="0">
                        <a:solidFill>
                          <a:srgbClr val="000000"/>
                        </a:solidFill>
                        <a:effectLst/>
                        <a:latin typeface="Tunga" panose="020B0502040204020203" pitchFamily="34" charset="0"/>
                        <a:cs typeface="Tunga" panose="020B0502040204020203" pitchFamily="34" charset="0"/>
                      </a:endParaRPr>
                    </a:p>
                  </a:txBody>
                  <a:tcPr marL="0" marR="0" marT="0" marB="0" anchor="ctr">
                    <a:lnL>
                      <a:noFill/>
                    </a:lnL>
                    <a:lnR w="12700" cap="flat" cmpd="sng" algn="ctr">
                      <a:noFill/>
                      <a:prstDash val="solid"/>
                      <a:round/>
                      <a:headEnd type="none" w="med" len="med"/>
                      <a:tailEnd type="none" w="med" len="med"/>
                    </a:lnR>
                    <a:lnT>
                      <a:noFill/>
                    </a:lnT>
                    <a:lnB>
                      <a:noFill/>
                    </a:lnB>
                    <a:lnTlToBr w="12700" cmpd="sng">
                      <a:noFill/>
                      <a:prstDash val="solid"/>
                    </a:lnTlToBr>
                    <a:lnBlToTr w="12700" cmpd="sng">
                      <a:noFill/>
                      <a:prstDash val="solid"/>
                    </a:lnBlToTr>
                  </a:tcPr>
                </a:tc>
                <a:tc hMerge="1">
                  <a:txBody>
                    <a:bodyPr/>
                    <a:lstStyle/>
                    <a:p>
                      <a:pPr algn="l" fontAlgn="b"/>
                      <a:endParaRPr lang="nl-NL" sz="1200" b="0" i="0" u="none" strike="noStrike" dirty="0">
                        <a:solidFill>
                          <a:srgbClr val="000000"/>
                        </a:solidFill>
                        <a:effectLst/>
                        <a:latin typeface="Tunga" panose="020B0502040204020203" pitchFamily="34" charset="0"/>
                        <a:cs typeface="Tunga" panose="020B0502040204020203" pitchFamily="34" charset="0"/>
                      </a:endParaRPr>
                    </a:p>
                  </a:txBody>
                  <a:tcPr marL="0" marR="0" marT="0" marB="0" anchor="b">
                    <a:lnL>
                      <a:noFill/>
                    </a:lnL>
                    <a:lnR w="12700" cap="flat" cmpd="sng" algn="ctr">
                      <a:solidFill>
                        <a:srgbClr val="000000"/>
                      </a:solidFill>
                      <a:prstDash val="solid"/>
                      <a:round/>
                      <a:headEnd type="none" w="med" len="med"/>
                      <a:tailEnd type="none" w="med" len="med"/>
                    </a:lnR>
                    <a:lnT>
                      <a:noFill/>
                    </a:lnT>
                    <a:lnB>
                      <a:noFill/>
                    </a:lnB>
                  </a:tcPr>
                </a:tc>
                <a:tc>
                  <a:txBody>
                    <a:bodyPr/>
                    <a:lstStyle/>
                    <a:p>
                      <a:pPr algn="l" fontAlgn="b"/>
                      <a:r>
                        <a:rPr lang="nl-NL" sz="1200" b="0" i="0" u="none" strike="noStrike" dirty="0">
                          <a:solidFill>
                            <a:srgbClr val="000000"/>
                          </a:solidFill>
                          <a:effectLst/>
                          <a:latin typeface="Tunga" panose="020B0502040204020203" pitchFamily="34" charset="0"/>
                          <a:cs typeface="Tunga" panose="020B0502040204020203" pitchFamily="34" charset="0"/>
                        </a:rPr>
                        <a:t>Email:</a:t>
                      </a:r>
                    </a:p>
                  </a:txBody>
                  <a:tcPr marL="0" marR="0" marT="0" marB="0" anchor="ctr">
                    <a:lnL w="12700" cap="flat" cmpd="sng" algn="ctr">
                      <a:noFill/>
                      <a:prstDash val="solid"/>
                      <a:round/>
                      <a:headEnd type="none" w="med" len="med"/>
                      <a:tailEnd type="none" w="med" len="med"/>
                    </a:lnL>
                    <a:lnR>
                      <a:noFill/>
                    </a:lnR>
                    <a:lnT>
                      <a:noFill/>
                    </a:lnT>
                    <a:lnB>
                      <a:noFill/>
                    </a:lnB>
                    <a:lnTlToBr w="12700" cmpd="sng">
                      <a:noFill/>
                      <a:prstDash val="solid"/>
                    </a:lnTlToBr>
                    <a:lnBlToTr w="12700" cmpd="sng">
                      <a:noFill/>
                      <a:prstDash val="solid"/>
                    </a:lnBlToTr>
                  </a:tcPr>
                </a:tc>
                <a:tc>
                  <a:txBody>
                    <a:bodyPr/>
                    <a:lstStyle/>
                    <a:p>
                      <a:pPr algn="l" fontAlgn="b"/>
                      <a:r>
                        <a:rPr lang="nl-NL" sz="1200" b="0" i="0" u="none" strike="noStrike" dirty="0">
                          <a:solidFill>
                            <a:srgbClr val="000000"/>
                          </a:solidFill>
                          <a:effectLst/>
                          <a:latin typeface="Tunga" panose="020B0502040204020203" pitchFamily="34" charset="0"/>
                          <a:cs typeface="Tunga" panose="020B0502040204020203" pitchFamily="34" charset="0"/>
                        </a:rPr>
                        <a:t> </a:t>
                      </a:r>
                    </a:p>
                  </a:txBody>
                  <a:tcPr marL="0" marR="0" marT="0" marB="0" anchor="ctr">
                    <a:lnL>
                      <a:noFill/>
                    </a:lnL>
                    <a:lnR w="12700" cap="flat" cmpd="sng" algn="ctr">
                      <a:noFill/>
                      <a:prstDash val="solid"/>
                      <a:round/>
                      <a:headEnd type="none" w="med" len="med"/>
                      <a:tailEnd type="none" w="med" len="med"/>
                    </a:lnR>
                    <a:lnT>
                      <a:noFill/>
                    </a:lnT>
                    <a:lnB>
                      <a:noFill/>
                    </a:lnB>
                    <a:lnTlToBr w="12700" cmpd="sng">
                      <a:noFill/>
                      <a:prstDash val="solid"/>
                    </a:lnTlToBr>
                    <a:lnBlToTr w="12700" cmpd="sng">
                      <a:noFill/>
                      <a:prstDash val="solid"/>
                    </a:lnBlToTr>
                  </a:tcPr>
                </a:tc>
                <a:extLst>
                  <a:ext uri="{0D108BD9-81ED-4DB2-BD59-A6C34878D82A}">
                    <a16:rowId xmlns:a16="http://schemas.microsoft.com/office/drawing/2014/main" val="1017858872"/>
                  </a:ext>
                </a:extLst>
              </a:tr>
              <a:tr h="161925">
                <a:tc>
                  <a:txBody>
                    <a:bodyPr/>
                    <a:lstStyle/>
                    <a:p>
                      <a:pPr algn="l" fontAlgn="b"/>
                      <a:r>
                        <a:rPr lang="nl-NL" sz="1200" b="0" i="0" u="none" strike="noStrike" dirty="0">
                          <a:solidFill>
                            <a:srgbClr val="000000"/>
                          </a:solidFill>
                          <a:effectLst/>
                          <a:latin typeface="Tunga" panose="020B0502040204020203" pitchFamily="34" charset="0"/>
                          <a:cs typeface="Tunga" panose="020B0502040204020203" pitchFamily="34" charset="0"/>
                        </a:rPr>
                        <a:t>Phone:</a:t>
                      </a:r>
                    </a:p>
                  </a:txBody>
                  <a:tcPr marL="0" marR="0" marT="0" marB="0" anchor="ctr">
                    <a:lnL w="12700" cap="flat" cmpd="sng" algn="ctr">
                      <a:noFill/>
                      <a:prstDash val="solid"/>
                      <a:round/>
                      <a:headEnd type="none" w="med" len="med"/>
                      <a:tailEnd type="none" w="med" len="med"/>
                    </a:lnL>
                    <a:lnR>
                      <a:noFill/>
                    </a:lnR>
                    <a:lnT>
                      <a:noFill/>
                    </a:lnT>
                    <a:lnB>
                      <a:noFill/>
                    </a:lnB>
                    <a:lnTlToBr w="12700" cmpd="sng">
                      <a:noFill/>
                      <a:prstDash val="solid"/>
                    </a:lnTlToBr>
                    <a:lnBlToTr w="12700" cmpd="sng">
                      <a:noFill/>
                      <a:prstDash val="solid"/>
                    </a:lnBlToTr>
                  </a:tcPr>
                </a:tc>
                <a:tc gridSpan="2">
                  <a:txBody>
                    <a:bodyPr/>
                    <a:lstStyle/>
                    <a:p>
                      <a:pPr algn="l" fontAlgn="b"/>
                      <a:endParaRPr lang="nl-NL" sz="1200" b="0" i="0" u="none" strike="noStrike" dirty="0">
                        <a:solidFill>
                          <a:srgbClr val="000000"/>
                        </a:solidFill>
                        <a:effectLst/>
                        <a:latin typeface="Tunga" panose="020B0502040204020203" pitchFamily="34" charset="0"/>
                        <a:cs typeface="Tunga" panose="020B0502040204020203" pitchFamily="34" charset="0"/>
                      </a:endParaRPr>
                    </a:p>
                  </a:txBody>
                  <a:tcPr marL="0" marR="0" marT="0" marB="0" anchor="ctr">
                    <a:lnL>
                      <a:noFill/>
                    </a:lnL>
                    <a:lnR w="12700" cap="flat" cmpd="sng" algn="ctr">
                      <a:noFill/>
                      <a:prstDash val="solid"/>
                      <a:round/>
                      <a:headEnd type="none" w="med" len="med"/>
                      <a:tailEnd type="none" w="med" len="med"/>
                    </a:lnR>
                    <a:lnT>
                      <a:noFill/>
                    </a:lnT>
                    <a:lnB>
                      <a:noFill/>
                    </a:lnB>
                    <a:lnTlToBr w="12700" cmpd="sng">
                      <a:noFill/>
                      <a:prstDash val="solid"/>
                    </a:lnTlToBr>
                    <a:lnBlToTr w="12700" cmpd="sng">
                      <a:noFill/>
                      <a:prstDash val="solid"/>
                    </a:lnBlToTr>
                  </a:tcPr>
                </a:tc>
                <a:tc hMerge="1">
                  <a:txBody>
                    <a:bodyPr/>
                    <a:lstStyle/>
                    <a:p>
                      <a:pPr algn="l" fontAlgn="b"/>
                      <a:endParaRPr lang="nl-NL" sz="1200" b="0" i="0" u="none" strike="noStrike" dirty="0">
                        <a:solidFill>
                          <a:srgbClr val="000000"/>
                        </a:solidFill>
                        <a:effectLst/>
                        <a:latin typeface="Tunga" panose="020B0502040204020203" pitchFamily="34" charset="0"/>
                        <a:cs typeface="Tunga" panose="020B0502040204020203" pitchFamily="34" charset="0"/>
                      </a:endParaRPr>
                    </a:p>
                  </a:txBody>
                  <a:tcPr marL="0" marR="0" marT="0" marB="0" anchor="b">
                    <a:lnL>
                      <a:noFill/>
                    </a:lnL>
                    <a:lnR w="12700" cap="flat" cmpd="sng" algn="ctr">
                      <a:solidFill>
                        <a:srgbClr val="000000"/>
                      </a:solidFill>
                      <a:prstDash val="solid"/>
                      <a:round/>
                      <a:headEnd type="none" w="med" len="med"/>
                      <a:tailEnd type="none" w="med" len="med"/>
                    </a:lnR>
                    <a:lnT>
                      <a:noFill/>
                    </a:lnT>
                    <a:lnB>
                      <a:noFill/>
                    </a:lnB>
                  </a:tcPr>
                </a:tc>
                <a:tc>
                  <a:txBody>
                    <a:bodyPr/>
                    <a:lstStyle/>
                    <a:p>
                      <a:pPr algn="l" fontAlgn="b"/>
                      <a:r>
                        <a:rPr lang="nl-NL" sz="1200" b="0" i="0" u="none" strike="noStrike" dirty="0">
                          <a:solidFill>
                            <a:srgbClr val="000000"/>
                          </a:solidFill>
                          <a:effectLst/>
                          <a:latin typeface="Tunga" panose="020B0502040204020203" pitchFamily="34" charset="0"/>
                          <a:cs typeface="Tunga" panose="020B0502040204020203" pitchFamily="34" charset="0"/>
                        </a:rPr>
                        <a:t>Website:</a:t>
                      </a:r>
                    </a:p>
                  </a:txBody>
                  <a:tcPr marL="0" marR="0" marT="0" marB="0" anchor="ctr">
                    <a:lnL w="12700" cap="flat" cmpd="sng" algn="ctr">
                      <a:noFill/>
                      <a:prstDash val="solid"/>
                      <a:round/>
                      <a:headEnd type="none" w="med" len="med"/>
                      <a:tailEnd type="none" w="med" len="med"/>
                    </a:lnL>
                    <a:lnR>
                      <a:noFill/>
                    </a:lnR>
                    <a:lnT>
                      <a:noFill/>
                    </a:lnT>
                    <a:lnB>
                      <a:noFill/>
                    </a:lnB>
                    <a:lnTlToBr w="12700" cmpd="sng">
                      <a:noFill/>
                      <a:prstDash val="solid"/>
                    </a:lnTlToBr>
                    <a:lnBlToTr w="12700" cmpd="sng">
                      <a:noFill/>
                      <a:prstDash val="solid"/>
                    </a:lnBlToTr>
                  </a:tcPr>
                </a:tc>
                <a:tc>
                  <a:txBody>
                    <a:bodyPr/>
                    <a:lstStyle/>
                    <a:p>
                      <a:pPr algn="l" fontAlgn="b"/>
                      <a:endParaRPr lang="nl-NL" sz="1200" b="0" i="0" u="sng" strike="noStrike" dirty="0">
                        <a:solidFill>
                          <a:srgbClr val="0000FF"/>
                        </a:solidFill>
                        <a:effectLst/>
                        <a:latin typeface="Tunga" panose="020B0502040204020203" pitchFamily="34" charset="0"/>
                        <a:cs typeface="Tunga" panose="020B0502040204020203" pitchFamily="34" charset="0"/>
                      </a:endParaRPr>
                    </a:p>
                  </a:txBody>
                  <a:tcPr marL="0" marR="0" marT="0" marB="0" anchor="ctr">
                    <a:lnL>
                      <a:noFill/>
                    </a:lnL>
                    <a:lnR w="12700" cap="flat" cmpd="sng" algn="ctr">
                      <a:noFill/>
                      <a:prstDash val="solid"/>
                      <a:round/>
                      <a:headEnd type="none" w="med" len="med"/>
                      <a:tailEnd type="none" w="med" len="med"/>
                    </a:lnR>
                    <a:lnT>
                      <a:noFill/>
                    </a:lnT>
                    <a:lnB>
                      <a:noFill/>
                    </a:lnB>
                    <a:lnTlToBr w="12700" cmpd="sng">
                      <a:noFill/>
                      <a:prstDash val="solid"/>
                    </a:lnTlToBr>
                    <a:lnBlToTr w="12700" cmpd="sng">
                      <a:noFill/>
                      <a:prstDash val="solid"/>
                    </a:lnBlToTr>
                  </a:tcPr>
                </a:tc>
                <a:extLst>
                  <a:ext uri="{0D108BD9-81ED-4DB2-BD59-A6C34878D82A}">
                    <a16:rowId xmlns:a16="http://schemas.microsoft.com/office/drawing/2014/main" val="720421241"/>
                  </a:ext>
                </a:extLst>
              </a:tr>
              <a:tr h="161925">
                <a:tc>
                  <a:txBody>
                    <a:bodyPr/>
                    <a:lstStyle/>
                    <a:p>
                      <a:pPr algn="l" fontAlgn="b"/>
                      <a:r>
                        <a:rPr lang="nl-NL" sz="1200" b="0" i="0" u="none" strike="noStrike" dirty="0">
                          <a:solidFill>
                            <a:srgbClr val="000000"/>
                          </a:solidFill>
                          <a:effectLst/>
                          <a:latin typeface="Tunga" panose="020B0502040204020203" pitchFamily="34" charset="0"/>
                          <a:cs typeface="Tunga" panose="020B0502040204020203" pitchFamily="34" charset="0"/>
                        </a:rPr>
                        <a:t>Mobile:</a:t>
                      </a:r>
                    </a:p>
                  </a:txBody>
                  <a:tcPr marL="0" marR="0" marT="0" marB="0" anchor="ctr">
                    <a:lnL w="12700" cap="flat" cmpd="sng" algn="ctr">
                      <a:noFill/>
                      <a:prstDash val="solid"/>
                      <a:round/>
                      <a:headEnd type="none" w="med" len="med"/>
                      <a:tailEnd type="none" w="med" len="med"/>
                    </a:lnL>
                    <a:lnR>
                      <a:noFill/>
                    </a:lnR>
                    <a:lnT>
                      <a:noFill/>
                    </a:lnT>
                    <a:lnB>
                      <a:noFill/>
                    </a:lnB>
                    <a:lnTlToBr w="12700" cmpd="sng">
                      <a:noFill/>
                      <a:prstDash val="solid"/>
                    </a:lnTlToBr>
                    <a:lnBlToTr w="12700" cmpd="sng">
                      <a:noFill/>
                      <a:prstDash val="solid"/>
                    </a:lnBlToTr>
                  </a:tcPr>
                </a:tc>
                <a:tc gridSpan="2">
                  <a:txBody>
                    <a:bodyPr/>
                    <a:lstStyle/>
                    <a:p>
                      <a:pPr algn="l" fontAlgn="b"/>
                      <a:r>
                        <a:rPr lang="nl-NL" sz="1200" b="0" i="0" u="none" strike="noStrike" dirty="0">
                          <a:solidFill>
                            <a:srgbClr val="000000"/>
                          </a:solidFill>
                          <a:effectLst/>
                          <a:latin typeface="Tunga" panose="020B0502040204020203" pitchFamily="34" charset="0"/>
                          <a:cs typeface="Tunga" panose="020B0502040204020203" pitchFamily="34" charset="0"/>
                        </a:rPr>
                        <a:t> </a:t>
                      </a:r>
                    </a:p>
                  </a:txBody>
                  <a:tcPr marL="0" marR="0" marT="0" marB="0" anchor="ctr">
                    <a:lnL>
                      <a:noFill/>
                    </a:lnL>
                    <a:lnR w="12700" cap="flat" cmpd="sng" algn="ctr">
                      <a:noFill/>
                      <a:prstDash val="solid"/>
                      <a:round/>
                      <a:headEnd type="none" w="med" len="med"/>
                      <a:tailEnd type="none" w="med" len="med"/>
                    </a:lnR>
                    <a:lnT>
                      <a:noFill/>
                    </a:lnT>
                    <a:lnB>
                      <a:noFill/>
                    </a:lnB>
                    <a:lnTlToBr w="12700" cmpd="sng">
                      <a:noFill/>
                      <a:prstDash val="solid"/>
                    </a:lnTlToBr>
                    <a:lnBlToTr w="12700" cmpd="sng">
                      <a:noFill/>
                      <a:prstDash val="solid"/>
                    </a:lnBlToTr>
                  </a:tcPr>
                </a:tc>
                <a:tc hMerge="1">
                  <a:txBody>
                    <a:bodyPr/>
                    <a:lstStyle/>
                    <a:p>
                      <a:pPr algn="l" fontAlgn="b"/>
                      <a:endParaRPr lang="nl-NL" sz="1200" b="0" i="0" u="none" strike="noStrike" dirty="0">
                        <a:solidFill>
                          <a:srgbClr val="000000"/>
                        </a:solidFill>
                        <a:effectLst/>
                        <a:latin typeface="Tunga" panose="020B0502040204020203" pitchFamily="34" charset="0"/>
                        <a:cs typeface="Tunga" panose="020B0502040204020203" pitchFamily="34" charset="0"/>
                      </a:endParaRPr>
                    </a:p>
                  </a:txBody>
                  <a:tcPr marL="0" marR="0" marT="0" marB="0" anchor="b">
                    <a:lnL>
                      <a:noFill/>
                    </a:lnL>
                    <a:lnR w="12700" cap="flat" cmpd="sng" algn="ctr">
                      <a:solidFill>
                        <a:srgbClr val="000000"/>
                      </a:solidFill>
                      <a:prstDash val="solid"/>
                      <a:round/>
                      <a:headEnd type="none" w="med" len="med"/>
                      <a:tailEnd type="none" w="med" len="med"/>
                    </a:lnR>
                    <a:lnT>
                      <a:noFill/>
                    </a:lnT>
                    <a:lnB>
                      <a:noFill/>
                    </a:lnB>
                  </a:tcPr>
                </a:tc>
                <a:tc>
                  <a:txBody>
                    <a:bodyPr/>
                    <a:lstStyle/>
                    <a:p>
                      <a:pPr algn="l" fontAlgn="b"/>
                      <a:r>
                        <a:rPr lang="nl-NL" sz="1200" b="0" i="0" u="none" strike="noStrike" dirty="0">
                          <a:solidFill>
                            <a:srgbClr val="000000"/>
                          </a:solidFill>
                          <a:effectLst/>
                          <a:latin typeface="Tunga" panose="020B0502040204020203" pitchFamily="34" charset="0"/>
                          <a:cs typeface="Tunga" panose="020B0502040204020203" pitchFamily="34" charset="0"/>
                        </a:rPr>
                        <a:t> </a:t>
                      </a:r>
                    </a:p>
                  </a:txBody>
                  <a:tcPr marL="0" marR="0" marT="0" marB="0" anchor="ctr">
                    <a:lnL w="12700" cap="flat" cmpd="sng" algn="ctr">
                      <a:noFill/>
                      <a:prstDash val="solid"/>
                      <a:round/>
                      <a:headEnd type="none" w="med" len="med"/>
                      <a:tailEnd type="none" w="med" len="med"/>
                    </a:lnL>
                    <a:lnR>
                      <a:noFill/>
                    </a:lnR>
                    <a:lnT>
                      <a:noFill/>
                    </a:lnT>
                    <a:lnB>
                      <a:noFill/>
                    </a:lnB>
                    <a:lnTlToBr w="12700" cmpd="sng">
                      <a:noFill/>
                      <a:prstDash val="solid"/>
                    </a:lnTlToBr>
                    <a:lnBlToTr w="12700" cmpd="sng">
                      <a:noFill/>
                      <a:prstDash val="solid"/>
                    </a:lnBlToTr>
                  </a:tcPr>
                </a:tc>
                <a:tc>
                  <a:txBody>
                    <a:bodyPr/>
                    <a:lstStyle/>
                    <a:p>
                      <a:pPr algn="l" fontAlgn="b"/>
                      <a:r>
                        <a:rPr lang="nl-NL" sz="1200" b="0" i="0" u="none" strike="noStrike" dirty="0">
                          <a:solidFill>
                            <a:srgbClr val="000000"/>
                          </a:solidFill>
                          <a:effectLst/>
                          <a:latin typeface="Tunga" panose="020B0502040204020203" pitchFamily="34" charset="0"/>
                          <a:cs typeface="Tunga" panose="020B0502040204020203" pitchFamily="34" charset="0"/>
                        </a:rPr>
                        <a:t> </a:t>
                      </a:r>
                    </a:p>
                  </a:txBody>
                  <a:tcPr marL="0" marR="0" marT="0" marB="0" anchor="ctr">
                    <a:lnL>
                      <a:noFill/>
                    </a:lnL>
                    <a:lnR w="12700" cap="flat" cmpd="sng" algn="ctr">
                      <a:noFill/>
                      <a:prstDash val="solid"/>
                      <a:round/>
                      <a:headEnd type="none" w="med" len="med"/>
                      <a:tailEnd type="none" w="med" len="med"/>
                    </a:lnR>
                    <a:lnT>
                      <a:noFill/>
                    </a:lnT>
                    <a:lnB>
                      <a:noFill/>
                    </a:lnB>
                    <a:lnTlToBr w="12700" cmpd="sng">
                      <a:noFill/>
                      <a:prstDash val="solid"/>
                    </a:lnTlToBr>
                    <a:lnBlToTr w="12700" cmpd="sng">
                      <a:noFill/>
                      <a:prstDash val="solid"/>
                    </a:lnBlToTr>
                  </a:tcPr>
                </a:tc>
                <a:extLst>
                  <a:ext uri="{0D108BD9-81ED-4DB2-BD59-A6C34878D82A}">
                    <a16:rowId xmlns:a16="http://schemas.microsoft.com/office/drawing/2014/main" val="1160395031"/>
                  </a:ext>
                </a:extLst>
              </a:tr>
              <a:tr h="161925">
                <a:tc>
                  <a:txBody>
                    <a:bodyPr/>
                    <a:lstStyle/>
                    <a:p>
                      <a:pPr algn="l" fontAlgn="b"/>
                      <a:r>
                        <a:rPr lang="nl-NL" sz="1200" b="0" i="0" u="none" strike="noStrike" dirty="0">
                          <a:solidFill>
                            <a:srgbClr val="000000"/>
                          </a:solidFill>
                          <a:effectLst/>
                          <a:latin typeface="Tunga" panose="020B0502040204020203" pitchFamily="34" charset="0"/>
                          <a:cs typeface="Tunga" panose="020B0502040204020203" pitchFamily="34" charset="0"/>
                        </a:rPr>
                        <a:t>email:</a:t>
                      </a:r>
                    </a:p>
                  </a:txBody>
                  <a:tcPr marL="0" marR="0" marT="0" marB="0" anchor="ctr">
                    <a:lnL w="12700" cap="flat" cmpd="sng" algn="ctr">
                      <a:noFill/>
                      <a:prstDash val="solid"/>
                      <a:round/>
                      <a:headEnd type="none" w="med" len="med"/>
                      <a:tailEnd type="none" w="med" len="med"/>
                    </a:lnL>
                    <a:lnR>
                      <a:noFill/>
                    </a:lnR>
                    <a:lnT>
                      <a:noFill/>
                    </a:lnT>
                    <a:lnB>
                      <a:noFill/>
                    </a:lnB>
                    <a:lnTlToBr w="12700" cmpd="sng">
                      <a:noFill/>
                      <a:prstDash val="solid"/>
                    </a:lnTlToBr>
                    <a:lnBlToTr w="12700" cmpd="sng">
                      <a:noFill/>
                      <a:prstDash val="solid"/>
                    </a:lnBlToTr>
                  </a:tcPr>
                </a:tc>
                <a:tc gridSpan="2">
                  <a:txBody>
                    <a:bodyPr/>
                    <a:lstStyle/>
                    <a:p>
                      <a:pPr algn="l" fontAlgn="b"/>
                      <a:r>
                        <a:rPr lang="nl-NL" sz="1200" b="0" i="0" u="none" strike="noStrike" dirty="0">
                          <a:solidFill>
                            <a:srgbClr val="000000"/>
                          </a:solidFill>
                          <a:effectLst/>
                          <a:latin typeface="Tunga" panose="020B0502040204020203" pitchFamily="34" charset="0"/>
                          <a:cs typeface="Tunga" panose="020B0502040204020203" pitchFamily="34" charset="0"/>
                        </a:rPr>
                        <a:t> </a:t>
                      </a:r>
                    </a:p>
                  </a:txBody>
                  <a:tcPr marL="0" marR="0" marT="0" marB="0" anchor="ctr">
                    <a:lnL>
                      <a:noFill/>
                    </a:lnL>
                    <a:lnR w="12700" cap="flat" cmpd="sng" algn="ctr">
                      <a:noFill/>
                      <a:prstDash val="solid"/>
                      <a:round/>
                      <a:headEnd type="none" w="med" len="med"/>
                      <a:tailEnd type="none" w="med" len="med"/>
                    </a:lnR>
                    <a:lnT>
                      <a:noFill/>
                    </a:lnT>
                    <a:lnB>
                      <a:noFill/>
                    </a:lnB>
                    <a:lnTlToBr w="12700" cmpd="sng">
                      <a:noFill/>
                      <a:prstDash val="solid"/>
                    </a:lnTlToBr>
                    <a:lnBlToTr w="12700" cmpd="sng">
                      <a:noFill/>
                      <a:prstDash val="solid"/>
                    </a:lnBlToTr>
                  </a:tcPr>
                </a:tc>
                <a:tc hMerge="1">
                  <a:txBody>
                    <a:bodyPr/>
                    <a:lstStyle/>
                    <a:p>
                      <a:pPr algn="l" fontAlgn="b"/>
                      <a:endParaRPr lang="nl-NL" sz="1200" b="0" i="0" u="none" strike="noStrike" dirty="0">
                        <a:solidFill>
                          <a:srgbClr val="000000"/>
                        </a:solidFill>
                        <a:effectLst/>
                        <a:latin typeface="Tunga" panose="020B0502040204020203" pitchFamily="34" charset="0"/>
                        <a:cs typeface="Tunga" panose="020B0502040204020203" pitchFamily="34" charset="0"/>
                      </a:endParaRPr>
                    </a:p>
                  </a:txBody>
                  <a:tcPr marL="0" marR="0" marT="0" marB="0" anchor="b">
                    <a:lnL>
                      <a:noFill/>
                    </a:lnL>
                    <a:lnR w="12700" cap="flat" cmpd="sng" algn="ctr">
                      <a:solidFill>
                        <a:srgbClr val="000000"/>
                      </a:solidFill>
                      <a:prstDash val="solid"/>
                      <a:round/>
                      <a:headEnd type="none" w="med" len="med"/>
                      <a:tailEnd type="none" w="med" len="med"/>
                    </a:lnR>
                    <a:lnT>
                      <a:noFill/>
                    </a:lnT>
                    <a:lnB>
                      <a:noFill/>
                    </a:lnB>
                  </a:tcPr>
                </a:tc>
                <a:tc>
                  <a:txBody>
                    <a:bodyPr/>
                    <a:lstStyle/>
                    <a:p>
                      <a:pPr algn="l" fontAlgn="b"/>
                      <a:r>
                        <a:rPr lang="nl-NL" sz="1200" b="0" i="0" u="none" strike="noStrike" dirty="0">
                          <a:solidFill>
                            <a:srgbClr val="000000"/>
                          </a:solidFill>
                          <a:effectLst/>
                          <a:latin typeface="Tunga" panose="020B0502040204020203" pitchFamily="34" charset="0"/>
                          <a:cs typeface="Tunga" panose="020B0502040204020203" pitchFamily="34" charset="0"/>
                        </a:rPr>
                        <a:t> </a:t>
                      </a:r>
                    </a:p>
                  </a:txBody>
                  <a:tcPr marL="0" marR="0" marT="0" marB="0" anchor="ctr">
                    <a:lnL w="12700" cap="flat" cmpd="sng" algn="ctr">
                      <a:noFill/>
                      <a:prstDash val="solid"/>
                      <a:round/>
                      <a:headEnd type="none" w="med" len="med"/>
                      <a:tailEnd type="none" w="med" len="med"/>
                    </a:lnL>
                    <a:lnR>
                      <a:noFill/>
                    </a:lnR>
                    <a:lnT>
                      <a:noFill/>
                    </a:lnT>
                    <a:lnB>
                      <a:noFill/>
                    </a:lnB>
                    <a:lnTlToBr w="12700" cmpd="sng">
                      <a:noFill/>
                      <a:prstDash val="solid"/>
                    </a:lnTlToBr>
                    <a:lnBlToTr w="12700" cmpd="sng">
                      <a:noFill/>
                      <a:prstDash val="solid"/>
                    </a:lnBlToTr>
                  </a:tcPr>
                </a:tc>
                <a:tc>
                  <a:txBody>
                    <a:bodyPr/>
                    <a:lstStyle/>
                    <a:p>
                      <a:pPr algn="l" fontAlgn="b"/>
                      <a:r>
                        <a:rPr lang="nl-NL" sz="1200" b="0" i="0" u="none" strike="noStrike" dirty="0">
                          <a:solidFill>
                            <a:srgbClr val="000000"/>
                          </a:solidFill>
                          <a:effectLst/>
                          <a:latin typeface="Tunga" panose="020B0502040204020203" pitchFamily="34" charset="0"/>
                          <a:cs typeface="Tunga" panose="020B0502040204020203" pitchFamily="34" charset="0"/>
                        </a:rPr>
                        <a:t> </a:t>
                      </a:r>
                    </a:p>
                  </a:txBody>
                  <a:tcPr marL="0" marR="0" marT="0" marB="0" anchor="ctr">
                    <a:lnL>
                      <a:noFill/>
                    </a:lnL>
                    <a:lnR w="12700" cap="flat" cmpd="sng" algn="ctr">
                      <a:noFill/>
                      <a:prstDash val="solid"/>
                      <a:round/>
                      <a:headEnd type="none" w="med" len="med"/>
                      <a:tailEnd type="none" w="med" len="med"/>
                    </a:lnR>
                    <a:lnT>
                      <a:noFill/>
                    </a:lnT>
                    <a:lnB>
                      <a:noFill/>
                    </a:lnB>
                    <a:lnTlToBr w="12700" cmpd="sng">
                      <a:noFill/>
                      <a:prstDash val="solid"/>
                    </a:lnTlToBr>
                    <a:lnBlToTr w="12700" cmpd="sng">
                      <a:noFill/>
                      <a:prstDash val="solid"/>
                    </a:lnBlToTr>
                  </a:tcPr>
                </a:tc>
                <a:extLst>
                  <a:ext uri="{0D108BD9-81ED-4DB2-BD59-A6C34878D82A}">
                    <a16:rowId xmlns:a16="http://schemas.microsoft.com/office/drawing/2014/main" val="1067967255"/>
                  </a:ext>
                </a:extLst>
              </a:tr>
              <a:tr h="161925">
                <a:tc>
                  <a:txBody>
                    <a:bodyPr/>
                    <a:lstStyle/>
                    <a:p>
                      <a:pPr algn="l" fontAlgn="b"/>
                      <a:r>
                        <a:rPr lang="nl-NL" sz="1200" b="0" i="0" u="none" strike="noStrike" dirty="0">
                          <a:solidFill>
                            <a:srgbClr val="000000"/>
                          </a:solidFill>
                          <a:effectLst/>
                          <a:latin typeface="Tunga" panose="020B0502040204020203" pitchFamily="34" charset="0"/>
                          <a:cs typeface="Tunga" panose="020B0502040204020203" pitchFamily="34" charset="0"/>
                        </a:rPr>
                        <a:t>Site</a:t>
                      </a:r>
                    </a:p>
                  </a:txBody>
                  <a:tcPr marL="0" marR="0" marT="0" marB="0" anchor="ctr">
                    <a:lnL w="12700" cap="flat" cmpd="sng" algn="ctr">
                      <a:noFill/>
                      <a:prstDash val="solid"/>
                      <a:round/>
                      <a:headEnd type="none" w="med" len="med"/>
                      <a:tailEnd type="none" w="med" len="med"/>
                    </a:lnL>
                    <a:lnR>
                      <a:noFill/>
                    </a:lnR>
                    <a:lnT>
                      <a:noFill/>
                    </a:lnT>
                    <a:lnB>
                      <a:noFill/>
                    </a:lnB>
                    <a:lnTlToBr w="12700" cmpd="sng">
                      <a:noFill/>
                      <a:prstDash val="solid"/>
                    </a:lnTlToBr>
                    <a:lnBlToTr w="12700" cmpd="sng">
                      <a:noFill/>
                      <a:prstDash val="solid"/>
                    </a:lnBlToTr>
                  </a:tcPr>
                </a:tc>
                <a:tc gridSpan="2">
                  <a:txBody>
                    <a:bodyPr/>
                    <a:lstStyle/>
                    <a:p>
                      <a:pPr algn="l" fontAlgn="b"/>
                      <a:r>
                        <a:rPr lang="nl-NL" sz="1200" b="0" i="0" u="none" strike="noStrike" dirty="0">
                          <a:solidFill>
                            <a:srgbClr val="000000"/>
                          </a:solidFill>
                          <a:effectLst/>
                          <a:latin typeface="Tunga" panose="020B0502040204020203" pitchFamily="34" charset="0"/>
                          <a:cs typeface="Tunga" panose="020B0502040204020203" pitchFamily="34" charset="0"/>
                        </a:rPr>
                        <a:t> </a:t>
                      </a:r>
                    </a:p>
                  </a:txBody>
                  <a:tcPr marL="0" marR="0" marT="0" marB="0" anchor="ctr">
                    <a:lnL>
                      <a:noFill/>
                    </a:lnL>
                    <a:lnR w="12700" cap="flat" cmpd="sng" algn="ctr">
                      <a:noFill/>
                      <a:prstDash val="solid"/>
                      <a:round/>
                      <a:headEnd type="none" w="med" len="med"/>
                      <a:tailEnd type="none" w="med" len="med"/>
                    </a:lnR>
                    <a:lnT>
                      <a:noFill/>
                    </a:lnT>
                    <a:lnB>
                      <a:noFill/>
                    </a:lnB>
                    <a:lnTlToBr w="12700" cmpd="sng">
                      <a:noFill/>
                      <a:prstDash val="solid"/>
                    </a:lnTlToBr>
                    <a:lnBlToTr w="12700" cmpd="sng">
                      <a:noFill/>
                      <a:prstDash val="solid"/>
                    </a:lnBlToTr>
                  </a:tcPr>
                </a:tc>
                <a:tc hMerge="1">
                  <a:txBody>
                    <a:bodyPr/>
                    <a:lstStyle/>
                    <a:p>
                      <a:pPr algn="l" fontAlgn="b"/>
                      <a:endParaRPr lang="nl-NL" sz="1200" b="0" i="0" u="none" strike="noStrike" dirty="0">
                        <a:solidFill>
                          <a:srgbClr val="000000"/>
                        </a:solidFill>
                        <a:effectLst/>
                        <a:latin typeface="Tunga" panose="020B0502040204020203" pitchFamily="34" charset="0"/>
                        <a:cs typeface="Tunga" panose="020B0502040204020203" pitchFamily="34" charset="0"/>
                      </a:endParaRPr>
                    </a:p>
                  </a:txBody>
                  <a:tcPr marL="0" marR="0" marT="0" marB="0" anchor="b">
                    <a:lnL>
                      <a:noFill/>
                    </a:lnL>
                    <a:lnR w="12700" cap="flat" cmpd="sng" algn="ctr">
                      <a:solidFill>
                        <a:srgbClr val="000000"/>
                      </a:solidFill>
                      <a:prstDash val="solid"/>
                      <a:round/>
                      <a:headEnd type="none" w="med" len="med"/>
                      <a:tailEnd type="none" w="med" len="med"/>
                    </a:lnR>
                    <a:lnT>
                      <a:noFill/>
                    </a:lnT>
                    <a:lnB>
                      <a:noFill/>
                    </a:lnB>
                  </a:tcPr>
                </a:tc>
                <a:tc>
                  <a:txBody>
                    <a:bodyPr/>
                    <a:lstStyle/>
                    <a:p>
                      <a:pPr algn="l" fontAlgn="b"/>
                      <a:r>
                        <a:rPr lang="nl-NL" sz="1200" b="0" i="0" u="none" strike="noStrike" dirty="0">
                          <a:solidFill>
                            <a:srgbClr val="000000"/>
                          </a:solidFill>
                          <a:effectLst/>
                          <a:latin typeface="Tunga" panose="020B0502040204020203" pitchFamily="34" charset="0"/>
                          <a:cs typeface="Tunga" panose="020B0502040204020203" pitchFamily="34" charset="0"/>
                        </a:rPr>
                        <a:t> </a:t>
                      </a:r>
                    </a:p>
                  </a:txBody>
                  <a:tcPr marL="0" marR="0" marT="0" marB="0" anchor="ctr">
                    <a:lnL w="12700" cap="flat" cmpd="sng" algn="ctr">
                      <a:noFill/>
                      <a:prstDash val="solid"/>
                      <a:round/>
                      <a:headEnd type="none" w="med" len="med"/>
                      <a:tailEnd type="none" w="med" len="med"/>
                    </a:lnL>
                    <a:lnR>
                      <a:noFill/>
                    </a:lnR>
                    <a:lnT>
                      <a:noFill/>
                    </a:lnT>
                    <a:lnB>
                      <a:noFill/>
                    </a:lnB>
                    <a:lnTlToBr w="12700" cmpd="sng">
                      <a:noFill/>
                      <a:prstDash val="solid"/>
                    </a:lnTlToBr>
                    <a:lnBlToTr w="12700" cmpd="sng">
                      <a:noFill/>
                      <a:prstDash val="solid"/>
                    </a:lnBlToTr>
                  </a:tcPr>
                </a:tc>
                <a:tc>
                  <a:txBody>
                    <a:bodyPr/>
                    <a:lstStyle/>
                    <a:p>
                      <a:pPr algn="l" fontAlgn="b"/>
                      <a:r>
                        <a:rPr lang="nl-NL" sz="1200" b="0" i="0" u="none" strike="noStrike" dirty="0">
                          <a:solidFill>
                            <a:srgbClr val="000000"/>
                          </a:solidFill>
                          <a:effectLst/>
                          <a:latin typeface="Tunga" panose="020B0502040204020203" pitchFamily="34" charset="0"/>
                          <a:cs typeface="Tunga" panose="020B0502040204020203" pitchFamily="34" charset="0"/>
                        </a:rPr>
                        <a:t> </a:t>
                      </a:r>
                    </a:p>
                  </a:txBody>
                  <a:tcPr marL="0" marR="0" marT="0" marB="0" anchor="ctr">
                    <a:lnL>
                      <a:noFill/>
                    </a:lnL>
                    <a:lnR w="12700" cap="flat" cmpd="sng" algn="ctr">
                      <a:noFill/>
                      <a:prstDash val="solid"/>
                      <a:round/>
                      <a:headEnd type="none" w="med" len="med"/>
                      <a:tailEnd type="none" w="med" len="med"/>
                    </a:lnR>
                    <a:lnT>
                      <a:noFill/>
                    </a:lnT>
                    <a:lnB>
                      <a:noFill/>
                    </a:lnB>
                    <a:lnTlToBr w="12700" cmpd="sng">
                      <a:noFill/>
                      <a:prstDash val="solid"/>
                    </a:lnTlToBr>
                    <a:lnBlToTr w="12700" cmpd="sng">
                      <a:noFill/>
                      <a:prstDash val="solid"/>
                    </a:lnBlToTr>
                  </a:tcPr>
                </a:tc>
                <a:extLst>
                  <a:ext uri="{0D108BD9-81ED-4DB2-BD59-A6C34878D82A}">
                    <a16:rowId xmlns:a16="http://schemas.microsoft.com/office/drawing/2014/main" val="201441783"/>
                  </a:ext>
                </a:extLst>
              </a:tr>
              <a:tr h="161925">
                <a:tc>
                  <a:txBody>
                    <a:bodyPr/>
                    <a:lstStyle/>
                    <a:p>
                      <a:pPr algn="l" fontAlgn="b"/>
                      <a:r>
                        <a:rPr lang="nl-NL" sz="1200" b="0" i="0" u="none" strike="noStrike" dirty="0">
                          <a:solidFill>
                            <a:srgbClr val="000000"/>
                          </a:solidFill>
                          <a:effectLst/>
                          <a:latin typeface="Tunga" panose="020B0502040204020203" pitchFamily="34" charset="0"/>
                          <a:cs typeface="Tunga" panose="020B0502040204020203" pitchFamily="34" charset="0"/>
                        </a:rPr>
                        <a:t> </a:t>
                      </a:r>
                    </a:p>
                  </a:txBody>
                  <a:tcPr marL="0" marR="0" marT="0" marB="0" anchor="ctr">
                    <a:lnL w="12700" cap="flat" cmpd="sng" algn="ctr">
                      <a:noFill/>
                      <a:prstDash val="solid"/>
                      <a:round/>
                      <a:headEnd type="none" w="med" len="med"/>
                      <a:tailEnd type="none" w="med" len="med"/>
                    </a:lnL>
                    <a:lnR>
                      <a:noFill/>
                    </a:lnR>
                    <a:lnT>
                      <a:noFill/>
                    </a:lnT>
                    <a:lnB>
                      <a:noFill/>
                    </a:lnB>
                    <a:lnTlToBr w="12700" cmpd="sng">
                      <a:noFill/>
                      <a:prstDash val="solid"/>
                    </a:lnTlToBr>
                    <a:lnBlToTr w="12700" cmpd="sng">
                      <a:noFill/>
                      <a:prstDash val="solid"/>
                    </a:lnBlToTr>
                  </a:tcPr>
                </a:tc>
                <a:tc gridSpan="2">
                  <a:txBody>
                    <a:bodyPr/>
                    <a:lstStyle/>
                    <a:p>
                      <a:pPr algn="l" fontAlgn="b"/>
                      <a:r>
                        <a:rPr lang="nl-NL" sz="1200" b="0" i="0" u="none" strike="noStrike" dirty="0">
                          <a:solidFill>
                            <a:srgbClr val="000000"/>
                          </a:solidFill>
                          <a:effectLst/>
                          <a:latin typeface="Tunga" panose="020B0502040204020203" pitchFamily="34" charset="0"/>
                          <a:cs typeface="Tunga" panose="020B0502040204020203" pitchFamily="34" charset="0"/>
                        </a:rPr>
                        <a:t> </a:t>
                      </a:r>
                    </a:p>
                  </a:txBody>
                  <a:tcPr marL="0" marR="0" marT="0" marB="0" anchor="ctr">
                    <a:lnL>
                      <a:noFill/>
                    </a:lnL>
                    <a:lnR w="12700" cap="flat" cmpd="sng" algn="ctr">
                      <a:noFill/>
                      <a:prstDash val="solid"/>
                      <a:round/>
                      <a:headEnd type="none" w="med" len="med"/>
                      <a:tailEnd type="none" w="med" len="med"/>
                    </a:lnR>
                    <a:lnT>
                      <a:noFill/>
                    </a:lnT>
                    <a:lnB>
                      <a:noFill/>
                    </a:lnB>
                    <a:lnTlToBr w="12700" cmpd="sng">
                      <a:noFill/>
                      <a:prstDash val="solid"/>
                    </a:lnTlToBr>
                    <a:lnBlToTr w="12700" cmpd="sng">
                      <a:noFill/>
                      <a:prstDash val="solid"/>
                    </a:lnBlToTr>
                  </a:tcPr>
                </a:tc>
                <a:tc hMerge="1">
                  <a:txBody>
                    <a:bodyPr/>
                    <a:lstStyle/>
                    <a:p>
                      <a:pPr algn="l" fontAlgn="b"/>
                      <a:endParaRPr lang="nl-NL" sz="1200" b="0" i="0" u="none" strike="noStrike" dirty="0">
                        <a:solidFill>
                          <a:srgbClr val="000000"/>
                        </a:solidFill>
                        <a:effectLst/>
                        <a:latin typeface="Tunga" panose="020B0502040204020203" pitchFamily="34" charset="0"/>
                        <a:cs typeface="Tunga" panose="020B0502040204020203" pitchFamily="34" charset="0"/>
                      </a:endParaRPr>
                    </a:p>
                  </a:txBody>
                  <a:tcPr marL="0" marR="0" marT="0" marB="0" anchor="b">
                    <a:lnL>
                      <a:noFill/>
                    </a:lnL>
                    <a:lnR w="12700" cap="flat" cmpd="sng" algn="ctr">
                      <a:solidFill>
                        <a:srgbClr val="000000"/>
                      </a:solidFill>
                      <a:prstDash val="solid"/>
                      <a:round/>
                      <a:headEnd type="none" w="med" len="med"/>
                      <a:tailEnd type="none" w="med" len="med"/>
                    </a:lnR>
                    <a:lnT>
                      <a:noFill/>
                    </a:lnT>
                    <a:lnB>
                      <a:noFill/>
                    </a:lnB>
                  </a:tcPr>
                </a:tc>
                <a:tc>
                  <a:txBody>
                    <a:bodyPr/>
                    <a:lstStyle/>
                    <a:p>
                      <a:pPr algn="l" fontAlgn="b"/>
                      <a:r>
                        <a:rPr lang="nl-NL" sz="1200" b="0" i="0" u="none" strike="noStrike" dirty="0">
                          <a:solidFill>
                            <a:srgbClr val="000000"/>
                          </a:solidFill>
                          <a:effectLst/>
                          <a:latin typeface="Tunga" panose="020B0502040204020203" pitchFamily="34" charset="0"/>
                          <a:cs typeface="Tunga" panose="020B0502040204020203" pitchFamily="34" charset="0"/>
                        </a:rPr>
                        <a:t> </a:t>
                      </a:r>
                    </a:p>
                  </a:txBody>
                  <a:tcPr marL="0" marR="0" marT="0" marB="0" anchor="ctr">
                    <a:lnL w="12700" cap="flat" cmpd="sng" algn="ctr">
                      <a:noFill/>
                      <a:prstDash val="solid"/>
                      <a:round/>
                      <a:headEnd type="none" w="med" len="med"/>
                      <a:tailEnd type="none" w="med" len="med"/>
                    </a:lnL>
                    <a:lnR>
                      <a:noFill/>
                    </a:lnR>
                    <a:lnT>
                      <a:noFill/>
                    </a:lnT>
                    <a:lnB>
                      <a:noFill/>
                    </a:lnB>
                    <a:lnTlToBr w="12700" cmpd="sng">
                      <a:noFill/>
                      <a:prstDash val="solid"/>
                    </a:lnTlToBr>
                    <a:lnBlToTr w="12700" cmpd="sng">
                      <a:noFill/>
                      <a:prstDash val="solid"/>
                    </a:lnBlToTr>
                  </a:tcPr>
                </a:tc>
                <a:tc>
                  <a:txBody>
                    <a:bodyPr/>
                    <a:lstStyle/>
                    <a:p>
                      <a:pPr algn="l" fontAlgn="b"/>
                      <a:r>
                        <a:rPr lang="nl-NL" sz="1200" b="0" i="0" u="none" strike="noStrike" dirty="0">
                          <a:solidFill>
                            <a:srgbClr val="000000"/>
                          </a:solidFill>
                          <a:effectLst/>
                          <a:latin typeface="Tunga" panose="020B0502040204020203" pitchFamily="34" charset="0"/>
                          <a:cs typeface="Tunga" panose="020B0502040204020203" pitchFamily="34" charset="0"/>
                        </a:rPr>
                        <a:t> </a:t>
                      </a:r>
                    </a:p>
                  </a:txBody>
                  <a:tcPr marL="0" marR="0" marT="0" marB="0" anchor="ctr">
                    <a:lnL>
                      <a:noFill/>
                    </a:lnL>
                    <a:lnR w="12700" cap="flat" cmpd="sng" algn="ctr">
                      <a:noFill/>
                      <a:prstDash val="solid"/>
                      <a:round/>
                      <a:headEnd type="none" w="med" len="med"/>
                      <a:tailEnd type="none" w="med" len="med"/>
                    </a:lnR>
                    <a:lnT>
                      <a:noFill/>
                    </a:lnT>
                    <a:lnB>
                      <a:noFill/>
                    </a:lnB>
                    <a:lnTlToBr w="12700" cmpd="sng">
                      <a:noFill/>
                      <a:prstDash val="solid"/>
                    </a:lnTlToBr>
                    <a:lnBlToTr w="12700" cmpd="sng">
                      <a:noFill/>
                      <a:prstDash val="solid"/>
                    </a:lnBlToTr>
                  </a:tcPr>
                </a:tc>
                <a:extLst>
                  <a:ext uri="{0D108BD9-81ED-4DB2-BD59-A6C34878D82A}">
                    <a16:rowId xmlns:a16="http://schemas.microsoft.com/office/drawing/2014/main" val="1511956523"/>
                  </a:ext>
                </a:extLst>
              </a:tr>
            </a:tbl>
          </a:graphicData>
        </a:graphic>
      </p:graphicFrame>
      <p:graphicFrame>
        <p:nvGraphicFramePr>
          <p:cNvPr id="4" name="Table 3"/>
          <p:cNvGraphicFramePr>
            <a:graphicFrameLocks noGrp="1"/>
          </p:cNvGraphicFramePr>
          <p:nvPr/>
        </p:nvGraphicFramePr>
        <p:xfrm>
          <a:off x="304801" y="4191000"/>
          <a:ext cx="4876800" cy="1805940"/>
        </p:xfrm>
        <a:graphic>
          <a:graphicData uri="http://schemas.openxmlformats.org/drawingml/2006/table">
            <a:tbl>
              <a:tblPr/>
              <a:tblGrid>
                <a:gridCol w="2695073">
                  <a:extLst>
                    <a:ext uri="{9D8B030D-6E8A-4147-A177-3AD203B41FA5}">
                      <a16:colId xmlns:a16="http://schemas.microsoft.com/office/drawing/2014/main" val="4169548472"/>
                    </a:ext>
                  </a:extLst>
                </a:gridCol>
                <a:gridCol w="2181727">
                  <a:extLst>
                    <a:ext uri="{9D8B030D-6E8A-4147-A177-3AD203B41FA5}">
                      <a16:colId xmlns:a16="http://schemas.microsoft.com/office/drawing/2014/main" val="288117695"/>
                    </a:ext>
                  </a:extLst>
                </a:gridCol>
              </a:tblGrid>
              <a:tr h="171450">
                <a:tc>
                  <a:txBody>
                    <a:bodyPr/>
                    <a:lstStyle/>
                    <a:p>
                      <a:pPr algn="l" fontAlgn="b"/>
                      <a:r>
                        <a:rPr lang="nl-NL" sz="1000" b="1" i="0" u="none" strike="noStrike" dirty="0">
                          <a:solidFill>
                            <a:srgbClr val="000000"/>
                          </a:solidFill>
                          <a:effectLst/>
                          <a:latin typeface="Tunga" panose="020B0502040204020203" pitchFamily="34" charset="0"/>
                          <a:cs typeface="Tunga" panose="020B0502040204020203" pitchFamily="34" charset="0"/>
                        </a:rPr>
                        <a:t>Toeslagen</a:t>
                      </a:r>
                    </a:p>
                  </a:txBody>
                  <a:tcPr marL="0" marR="0" marT="0" marB="0" anchor="b">
                    <a:lnL>
                      <a:noFill/>
                    </a:lnL>
                    <a:lnR>
                      <a:noFill/>
                    </a:lnR>
                    <a:lnT>
                      <a:noFill/>
                    </a:lnT>
                    <a:lnB w="12700" cap="flat" cmpd="sng" algn="ctr">
                      <a:noFill/>
                      <a:prstDash val="solid"/>
                      <a:round/>
                      <a:headEnd type="none" w="med" len="med"/>
                      <a:tailEnd type="none" w="med" len="med"/>
                    </a:lnB>
                    <a:solidFill>
                      <a:schemeClr val="bg1">
                        <a:lumMod val="95000"/>
                      </a:schemeClr>
                    </a:solidFill>
                  </a:tcPr>
                </a:tc>
                <a:tc>
                  <a:txBody>
                    <a:bodyPr/>
                    <a:lstStyle/>
                    <a:p>
                      <a:pPr algn="l" fontAlgn="b"/>
                      <a:r>
                        <a:rPr lang="nl-NL" sz="1000" b="0" i="0" u="none" strike="noStrike" dirty="0">
                          <a:solidFill>
                            <a:srgbClr val="000000"/>
                          </a:solidFill>
                          <a:effectLst/>
                          <a:latin typeface="Tunga" panose="020B0502040204020203" pitchFamily="34" charset="0"/>
                          <a:cs typeface="Tunga" panose="020B0502040204020203" pitchFamily="34" charset="0"/>
                        </a:rPr>
                        <a:t> </a:t>
                      </a:r>
                    </a:p>
                  </a:txBody>
                  <a:tcPr marL="0" marR="0" marT="0" marB="0" anchor="b">
                    <a:lnL>
                      <a:noFill/>
                    </a:lnL>
                    <a:lnR>
                      <a:noFill/>
                    </a:lnR>
                    <a:lnT>
                      <a:noFill/>
                    </a:lnT>
                    <a:lnB w="12700" cap="flat" cmpd="sng" algn="ctr">
                      <a:noFill/>
                      <a:prstDash val="solid"/>
                      <a:round/>
                      <a:headEnd type="none" w="med" len="med"/>
                      <a:tailEnd type="none" w="med" len="med"/>
                    </a:lnB>
                    <a:solidFill>
                      <a:schemeClr val="bg1">
                        <a:lumMod val="95000"/>
                      </a:schemeClr>
                    </a:solidFill>
                  </a:tcPr>
                </a:tc>
                <a:extLst>
                  <a:ext uri="{0D108BD9-81ED-4DB2-BD59-A6C34878D82A}">
                    <a16:rowId xmlns:a16="http://schemas.microsoft.com/office/drawing/2014/main" val="2122451547"/>
                  </a:ext>
                </a:extLst>
              </a:tr>
              <a:tr h="171450">
                <a:tc>
                  <a:txBody>
                    <a:bodyPr/>
                    <a:lstStyle/>
                    <a:p>
                      <a:pPr algn="l" fontAlgn="b"/>
                      <a:r>
                        <a:rPr lang="nl-NL" sz="1000" b="1" i="0" u="none" strike="noStrike" dirty="0">
                          <a:solidFill>
                            <a:srgbClr val="FFFFFF"/>
                          </a:solidFill>
                          <a:effectLst/>
                          <a:latin typeface="Tunga" panose="020B0502040204020203" pitchFamily="34" charset="0"/>
                          <a:cs typeface="Tunga" panose="020B0502040204020203" pitchFamily="34" charset="0"/>
                        </a:rPr>
                        <a:t> </a:t>
                      </a:r>
                    </a:p>
                  </a:txBody>
                  <a:tcPr marL="0" marR="0" marT="0" marB="0" anchor="b">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l" fontAlgn="b"/>
                      <a:r>
                        <a:rPr lang="nl-NL" sz="1000" b="1" i="0" u="none" strike="noStrike" dirty="0">
                          <a:solidFill>
                            <a:srgbClr val="FFFFFF"/>
                          </a:solidFill>
                          <a:effectLst/>
                          <a:latin typeface="Tunga" panose="020B0502040204020203" pitchFamily="34" charset="0"/>
                          <a:cs typeface="Tunga" panose="020B0502040204020203" pitchFamily="34" charset="0"/>
                        </a:rPr>
                        <a:t> </a:t>
                      </a:r>
                    </a:p>
                  </a:txBody>
                  <a:tcPr marL="0" marR="0" marT="0" marB="0" anchor="b">
                    <a:lnL w="12700" cap="flat" cmpd="sng" algn="ctr">
                      <a:noFill/>
                      <a:prstDash val="solid"/>
                      <a:round/>
                      <a:headEnd type="none" w="med" len="med"/>
                      <a:tailEnd type="none" w="med" len="med"/>
                    </a:lnL>
                    <a:lnR>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2215700658"/>
                  </a:ext>
                </a:extLst>
              </a:tr>
              <a:tr h="171450">
                <a:tc>
                  <a:txBody>
                    <a:bodyPr/>
                    <a:lstStyle/>
                    <a:p>
                      <a:pPr algn="l" fontAlgn="b"/>
                      <a:r>
                        <a:rPr lang="nl-NL" sz="1200" b="0" i="0" u="none" strike="noStrike" dirty="0">
                          <a:solidFill>
                            <a:srgbClr val="000000"/>
                          </a:solidFill>
                          <a:effectLst/>
                          <a:latin typeface="Tunga" panose="020B0502040204020203" pitchFamily="34" charset="0"/>
                          <a:cs typeface="Tunga" panose="020B0502040204020203" pitchFamily="34" charset="0"/>
                        </a:rPr>
                        <a:t> </a:t>
                      </a:r>
                    </a:p>
                  </a:txBody>
                  <a:tcPr marL="0" marR="0" marT="0" marB="0" anchor="b">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a:noFill/>
                    </a:lnB>
                    <a:lnTlToBr w="12700" cmpd="sng">
                      <a:noFill/>
                      <a:prstDash val="solid"/>
                    </a:lnTlToBr>
                    <a:lnBlToTr w="12700" cmpd="sng">
                      <a:noFill/>
                      <a:prstDash val="solid"/>
                    </a:lnBlToTr>
                  </a:tcPr>
                </a:tc>
                <a:tc>
                  <a:txBody>
                    <a:bodyPr/>
                    <a:lstStyle/>
                    <a:p>
                      <a:pPr algn="l" fontAlgn="b"/>
                      <a:r>
                        <a:rPr lang="nl-NL" sz="1200" b="0" i="0" u="none" strike="noStrike" dirty="0">
                          <a:solidFill>
                            <a:srgbClr val="000000"/>
                          </a:solidFill>
                          <a:effectLst/>
                          <a:latin typeface="Tunga" panose="020B0502040204020203" pitchFamily="34" charset="0"/>
                          <a:cs typeface="Tunga" panose="020B0502040204020203" pitchFamily="34" charset="0"/>
                        </a:rPr>
                        <a:t> </a:t>
                      </a:r>
                    </a:p>
                  </a:txBody>
                  <a:tcPr marL="0" marR="0" marT="0" marB="0" anchor="b">
                    <a:lnL w="12700" cap="flat" cmpd="sng" algn="ctr">
                      <a:noFill/>
                      <a:prstDash val="solid"/>
                      <a:round/>
                      <a:headEnd type="none" w="med" len="med"/>
                      <a:tailEnd type="none" w="med" len="med"/>
                    </a:lnL>
                    <a:lnR>
                      <a:noFill/>
                    </a:lnR>
                    <a:lnT w="12700" cap="flat" cmpd="sng" algn="ctr">
                      <a:noFill/>
                      <a:prstDash val="solid"/>
                      <a:round/>
                      <a:headEnd type="none" w="med" len="med"/>
                      <a:tailEnd type="none" w="med" len="med"/>
                    </a:lnT>
                    <a:lnB>
                      <a:noFill/>
                    </a:lnB>
                    <a:lnTlToBr w="12700" cmpd="sng">
                      <a:noFill/>
                      <a:prstDash val="solid"/>
                    </a:lnTlToBr>
                    <a:lnBlToTr w="12700" cmpd="sng">
                      <a:noFill/>
                      <a:prstDash val="solid"/>
                    </a:lnBlToTr>
                  </a:tcPr>
                </a:tc>
                <a:extLst>
                  <a:ext uri="{0D108BD9-81ED-4DB2-BD59-A6C34878D82A}">
                    <a16:rowId xmlns:a16="http://schemas.microsoft.com/office/drawing/2014/main" val="2880372265"/>
                  </a:ext>
                </a:extLst>
              </a:tr>
              <a:tr h="171450">
                <a:tc>
                  <a:txBody>
                    <a:bodyPr/>
                    <a:lstStyle/>
                    <a:p>
                      <a:pPr algn="l" fontAlgn="b"/>
                      <a:r>
                        <a:rPr lang="nl-NL" sz="1200" b="0" i="0" u="none" strike="noStrike" dirty="0">
                          <a:solidFill>
                            <a:srgbClr val="000000"/>
                          </a:solidFill>
                          <a:effectLst/>
                          <a:latin typeface="Tunga" panose="020B0502040204020203" pitchFamily="34" charset="0"/>
                          <a:cs typeface="Tunga" panose="020B0502040204020203" pitchFamily="34" charset="0"/>
                        </a:rPr>
                        <a:t>Vrije uren 20FT</a:t>
                      </a:r>
                    </a:p>
                  </a:txBody>
                  <a:tcPr marL="0" marR="0" marT="0" marB="0" anchor="b">
                    <a:lnL w="12700" cap="flat" cmpd="sng" algn="ctr">
                      <a:noFill/>
                      <a:prstDash val="solid"/>
                      <a:round/>
                      <a:headEnd type="none" w="med" len="med"/>
                      <a:tailEnd type="none" w="med" len="med"/>
                    </a:lnL>
                    <a:lnR w="12700" cap="flat" cmpd="sng" algn="ctr">
                      <a:noFill/>
                      <a:prstDash val="solid"/>
                      <a:round/>
                      <a:headEnd type="none" w="med" len="med"/>
                      <a:tailEnd type="none" w="med" len="med"/>
                    </a:lnR>
                    <a:lnT>
                      <a:noFill/>
                    </a:lnT>
                    <a:lnB>
                      <a:noFill/>
                    </a:lnB>
                    <a:lnTlToBr w="12700" cmpd="sng">
                      <a:noFill/>
                      <a:prstDash val="solid"/>
                    </a:lnTlToBr>
                    <a:lnBlToTr w="12700" cmpd="sng">
                      <a:noFill/>
                      <a:prstDash val="solid"/>
                    </a:lnBlToTr>
                  </a:tcPr>
                </a:tc>
                <a:tc>
                  <a:txBody>
                    <a:bodyPr/>
                    <a:lstStyle/>
                    <a:p>
                      <a:pPr algn="r" fontAlgn="b"/>
                      <a:r>
                        <a:rPr lang="nl-NL" sz="1200" b="0" i="0" u="none" strike="noStrike" dirty="0">
                          <a:solidFill>
                            <a:srgbClr val="000000"/>
                          </a:solidFill>
                          <a:effectLst/>
                          <a:latin typeface="Tunga" panose="020B0502040204020203" pitchFamily="34" charset="0"/>
                          <a:cs typeface="Tunga" panose="020B0502040204020203" pitchFamily="34" charset="0"/>
                        </a:rPr>
                        <a:t>2,00</a:t>
                      </a:r>
                    </a:p>
                  </a:txBody>
                  <a:tcPr marL="0" marR="0" marT="0" marB="0" anchor="b">
                    <a:lnL w="12700" cap="flat" cmpd="sng" algn="ctr">
                      <a:noFill/>
                      <a:prstDash val="solid"/>
                      <a:round/>
                      <a:headEnd type="none" w="med" len="med"/>
                      <a:tailEnd type="none" w="med" len="med"/>
                    </a:lnL>
                    <a:lnR>
                      <a:noFill/>
                    </a:lnR>
                    <a:lnT>
                      <a:noFill/>
                    </a:lnT>
                    <a:lnB>
                      <a:noFill/>
                    </a:lnB>
                    <a:lnTlToBr w="12700" cmpd="sng">
                      <a:noFill/>
                      <a:prstDash val="solid"/>
                    </a:lnTlToBr>
                    <a:lnBlToTr w="12700" cmpd="sng">
                      <a:noFill/>
                      <a:prstDash val="solid"/>
                    </a:lnBlToTr>
                  </a:tcPr>
                </a:tc>
                <a:extLst>
                  <a:ext uri="{0D108BD9-81ED-4DB2-BD59-A6C34878D82A}">
                    <a16:rowId xmlns:a16="http://schemas.microsoft.com/office/drawing/2014/main" val="1812097671"/>
                  </a:ext>
                </a:extLst>
              </a:tr>
              <a:tr h="171450">
                <a:tc>
                  <a:txBody>
                    <a:bodyPr/>
                    <a:lstStyle/>
                    <a:p>
                      <a:pPr algn="l" fontAlgn="b"/>
                      <a:r>
                        <a:rPr lang="nl-NL" sz="1200" b="0" i="0" u="none" strike="noStrike" dirty="0">
                          <a:solidFill>
                            <a:srgbClr val="000000"/>
                          </a:solidFill>
                          <a:effectLst/>
                          <a:latin typeface="Tunga" panose="020B0502040204020203" pitchFamily="34" charset="0"/>
                          <a:cs typeface="Tunga" panose="020B0502040204020203" pitchFamily="34" charset="0"/>
                        </a:rPr>
                        <a:t>Vrije uren 40FT</a:t>
                      </a:r>
                    </a:p>
                  </a:txBody>
                  <a:tcPr marL="0" marR="0" marT="0" marB="0" anchor="b">
                    <a:lnL w="12700" cap="flat" cmpd="sng" algn="ctr">
                      <a:noFill/>
                      <a:prstDash val="solid"/>
                      <a:round/>
                      <a:headEnd type="none" w="med" len="med"/>
                      <a:tailEnd type="none" w="med" len="med"/>
                    </a:lnL>
                    <a:lnR w="12700" cap="flat" cmpd="sng" algn="ctr">
                      <a:noFill/>
                      <a:prstDash val="solid"/>
                      <a:round/>
                      <a:headEnd type="none" w="med" len="med"/>
                      <a:tailEnd type="none" w="med" len="med"/>
                    </a:lnR>
                    <a:lnT>
                      <a:noFill/>
                    </a:lnT>
                    <a:lnB>
                      <a:noFill/>
                    </a:lnB>
                    <a:lnTlToBr w="12700" cmpd="sng">
                      <a:noFill/>
                      <a:prstDash val="solid"/>
                    </a:lnTlToBr>
                    <a:lnBlToTr w="12700" cmpd="sng">
                      <a:noFill/>
                      <a:prstDash val="solid"/>
                    </a:lnBlToTr>
                  </a:tcPr>
                </a:tc>
                <a:tc>
                  <a:txBody>
                    <a:bodyPr/>
                    <a:lstStyle/>
                    <a:p>
                      <a:pPr algn="r" fontAlgn="b"/>
                      <a:r>
                        <a:rPr lang="nl-NL" sz="1200" b="0" i="0" u="none" strike="noStrike" dirty="0">
                          <a:solidFill>
                            <a:srgbClr val="000000"/>
                          </a:solidFill>
                          <a:effectLst/>
                          <a:latin typeface="Tunga" panose="020B0502040204020203" pitchFamily="34" charset="0"/>
                          <a:cs typeface="Tunga" panose="020B0502040204020203" pitchFamily="34" charset="0"/>
                        </a:rPr>
                        <a:t>3,00</a:t>
                      </a:r>
                    </a:p>
                  </a:txBody>
                  <a:tcPr marL="0" marR="0" marT="0" marB="0" anchor="b">
                    <a:lnL w="12700" cap="flat" cmpd="sng" algn="ctr">
                      <a:noFill/>
                      <a:prstDash val="solid"/>
                      <a:round/>
                      <a:headEnd type="none" w="med" len="med"/>
                      <a:tailEnd type="none" w="med" len="med"/>
                    </a:lnL>
                    <a:lnR>
                      <a:noFill/>
                    </a:lnR>
                    <a:lnT>
                      <a:noFill/>
                    </a:lnT>
                    <a:lnB>
                      <a:noFill/>
                    </a:lnB>
                    <a:lnTlToBr w="12700" cmpd="sng">
                      <a:noFill/>
                      <a:prstDash val="solid"/>
                    </a:lnTlToBr>
                    <a:lnBlToTr w="12700" cmpd="sng">
                      <a:noFill/>
                      <a:prstDash val="solid"/>
                    </a:lnBlToTr>
                  </a:tcPr>
                </a:tc>
                <a:extLst>
                  <a:ext uri="{0D108BD9-81ED-4DB2-BD59-A6C34878D82A}">
                    <a16:rowId xmlns:a16="http://schemas.microsoft.com/office/drawing/2014/main" val="3910584326"/>
                  </a:ext>
                </a:extLst>
              </a:tr>
              <a:tr h="171450">
                <a:tc>
                  <a:txBody>
                    <a:bodyPr/>
                    <a:lstStyle/>
                    <a:p>
                      <a:pPr algn="l" fontAlgn="b"/>
                      <a:r>
                        <a:rPr lang="nl-NL" sz="1200" b="0" i="0" u="none" strike="noStrike" dirty="0">
                          <a:solidFill>
                            <a:srgbClr val="000000"/>
                          </a:solidFill>
                          <a:effectLst/>
                          <a:latin typeface="Tunga" panose="020B0502040204020203" pitchFamily="34" charset="0"/>
                          <a:cs typeface="Tunga" panose="020B0502040204020203" pitchFamily="34" charset="0"/>
                        </a:rPr>
                        <a:t>Toeslag extra uren</a:t>
                      </a:r>
                    </a:p>
                  </a:txBody>
                  <a:tcPr marL="0" marR="0" marT="0" marB="0" anchor="b">
                    <a:lnL w="12700" cap="flat" cmpd="sng" algn="ctr">
                      <a:noFill/>
                      <a:prstDash val="solid"/>
                      <a:round/>
                      <a:headEnd type="none" w="med" len="med"/>
                      <a:tailEnd type="none" w="med" len="med"/>
                    </a:lnL>
                    <a:lnR w="12700" cap="flat" cmpd="sng" algn="ctr">
                      <a:noFill/>
                      <a:prstDash val="solid"/>
                      <a:round/>
                      <a:headEnd type="none" w="med" len="med"/>
                      <a:tailEnd type="none" w="med" len="med"/>
                    </a:lnR>
                    <a:lnT>
                      <a:noFill/>
                    </a:lnT>
                    <a:lnB>
                      <a:noFill/>
                    </a:lnB>
                    <a:lnTlToBr w="12700" cmpd="sng">
                      <a:noFill/>
                      <a:prstDash val="solid"/>
                    </a:lnTlToBr>
                    <a:lnBlToTr w="12700" cmpd="sng">
                      <a:noFill/>
                      <a:prstDash val="solid"/>
                    </a:lnBlToTr>
                  </a:tcPr>
                </a:tc>
                <a:tc>
                  <a:txBody>
                    <a:bodyPr/>
                    <a:lstStyle/>
                    <a:p>
                      <a:pPr algn="r" fontAlgn="b"/>
                      <a:r>
                        <a:rPr lang="nl-NL" sz="1200" b="0" i="0" u="none" strike="noStrike" dirty="0">
                          <a:solidFill>
                            <a:srgbClr val="000000"/>
                          </a:solidFill>
                          <a:effectLst/>
                          <a:latin typeface="Tunga" panose="020B0502040204020203" pitchFamily="34" charset="0"/>
                          <a:cs typeface="Tunga" panose="020B0502040204020203" pitchFamily="34" charset="0"/>
                        </a:rPr>
                        <a:t>€ 50,00</a:t>
                      </a:r>
                    </a:p>
                  </a:txBody>
                  <a:tcPr marL="0" marR="0" marT="0" marB="0" anchor="b">
                    <a:lnL w="12700" cap="flat" cmpd="sng" algn="ctr">
                      <a:noFill/>
                      <a:prstDash val="solid"/>
                      <a:round/>
                      <a:headEnd type="none" w="med" len="med"/>
                      <a:tailEnd type="none" w="med" len="med"/>
                    </a:lnL>
                    <a:lnR>
                      <a:noFill/>
                    </a:lnR>
                    <a:lnT>
                      <a:noFill/>
                    </a:lnT>
                    <a:lnB>
                      <a:noFill/>
                    </a:lnB>
                    <a:lnTlToBr w="12700" cmpd="sng">
                      <a:noFill/>
                      <a:prstDash val="solid"/>
                    </a:lnTlToBr>
                    <a:lnBlToTr w="12700" cmpd="sng">
                      <a:noFill/>
                      <a:prstDash val="solid"/>
                    </a:lnBlToTr>
                  </a:tcPr>
                </a:tc>
                <a:extLst>
                  <a:ext uri="{0D108BD9-81ED-4DB2-BD59-A6C34878D82A}">
                    <a16:rowId xmlns:a16="http://schemas.microsoft.com/office/drawing/2014/main" val="2059051444"/>
                  </a:ext>
                </a:extLst>
              </a:tr>
              <a:tr h="171450">
                <a:tc>
                  <a:txBody>
                    <a:bodyPr/>
                    <a:lstStyle/>
                    <a:p>
                      <a:pPr algn="l" fontAlgn="b"/>
                      <a:r>
                        <a:rPr lang="nl-NL" sz="1200" b="0" i="0" u="none" strike="noStrike" dirty="0">
                          <a:solidFill>
                            <a:srgbClr val="000000"/>
                          </a:solidFill>
                          <a:effectLst/>
                          <a:latin typeface="Tunga" panose="020B0502040204020203" pitchFamily="34" charset="0"/>
                          <a:cs typeface="Tunga" panose="020B0502040204020203" pitchFamily="34" charset="0"/>
                        </a:rPr>
                        <a:t>Laagwatertoeslag</a:t>
                      </a:r>
                    </a:p>
                  </a:txBody>
                  <a:tcPr marL="0" marR="0" marT="0" marB="0" anchor="b">
                    <a:lnL w="12700" cap="flat" cmpd="sng" algn="ctr">
                      <a:noFill/>
                      <a:prstDash val="solid"/>
                      <a:round/>
                      <a:headEnd type="none" w="med" len="med"/>
                      <a:tailEnd type="none" w="med" len="med"/>
                    </a:lnL>
                    <a:lnR w="12700" cap="flat" cmpd="sng" algn="ctr">
                      <a:noFill/>
                      <a:prstDash val="solid"/>
                      <a:round/>
                      <a:headEnd type="none" w="med" len="med"/>
                      <a:tailEnd type="none" w="med" len="med"/>
                    </a:lnR>
                    <a:lnT>
                      <a:noFill/>
                    </a:lnT>
                    <a:lnB>
                      <a:noFill/>
                    </a:lnB>
                    <a:lnTlToBr w="12700" cmpd="sng">
                      <a:noFill/>
                      <a:prstDash val="solid"/>
                    </a:lnTlToBr>
                    <a:lnBlToTr w="12700" cmpd="sng">
                      <a:noFill/>
                      <a:prstDash val="solid"/>
                    </a:lnBlToTr>
                  </a:tcPr>
                </a:tc>
                <a:tc>
                  <a:txBody>
                    <a:bodyPr/>
                    <a:lstStyle/>
                    <a:p>
                      <a:pPr algn="l" fontAlgn="b"/>
                      <a:endParaRPr lang="nl-NL" sz="1200" b="0" i="0" u="none" strike="noStrike" dirty="0">
                        <a:solidFill>
                          <a:srgbClr val="000000"/>
                        </a:solidFill>
                        <a:effectLst/>
                        <a:latin typeface="Tunga" panose="020B0502040204020203" pitchFamily="34" charset="0"/>
                        <a:cs typeface="Tunga" panose="020B0502040204020203" pitchFamily="34" charset="0"/>
                      </a:endParaRPr>
                    </a:p>
                  </a:txBody>
                  <a:tcPr marL="0" marR="0" marT="0" marB="0" anchor="b">
                    <a:lnL w="12700" cap="flat" cmpd="sng" algn="ctr">
                      <a:noFill/>
                      <a:prstDash val="solid"/>
                      <a:round/>
                      <a:headEnd type="none" w="med" len="med"/>
                      <a:tailEnd type="none" w="med" len="med"/>
                    </a:lnL>
                    <a:lnR>
                      <a:noFill/>
                    </a:lnR>
                    <a:lnT>
                      <a:noFill/>
                    </a:lnT>
                    <a:lnB>
                      <a:noFill/>
                    </a:lnB>
                    <a:lnTlToBr w="12700" cmpd="sng">
                      <a:noFill/>
                      <a:prstDash val="solid"/>
                    </a:lnTlToBr>
                    <a:lnBlToTr w="12700" cmpd="sng">
                      <a:noFill/>
                      <a:prstDash val="solid"/>
                    </a:lnBlToTr>
                  </a:tcPr>
                </a:tc>
                <a:extLst>
                  <a:ext uri="{0D108BD9-81ED-4DB2-BD59-A6C34878D82A}">
                    <a16:rowId xmlns:a16="http://schemas.microsoft.com/office/drawing/2014/main" val="4191087734"/>
                  </a:ext>
                </a:extLst>
              </a:tr>
              <a:tr h="171450">
                <a:tc>
                  <a:txBody>
                    <a:bodyPr/>
                    <a:lstStyle/>
                    <a:p>
                      <a:pPr algn="l" fontAlgn="b"/>
                      <a:r>
                        <a:rPr lang="nl-NL" sz="1200" b="0" i="0" u="none" strike="noStrike" dirty="0">
                          <a:solidFill>
                            <a:srgbClr val="000000"/>
                          </a:solidFill>
                          <a:effectLst/>
                          <a:latin typeface="Tunga" panose="020B0502040204020203" pitchFamily="34" charset="0"/>
                          <a:cs typeface="Tunga" panose="020B0502040204020203" pitchFamily="34" charset="0"/>
                        </a:rPr>
                        <a:t>Dieseltoeslag type</a:t>
                      </a:r>
                    </a:p>
                  </a:txBody>
                  <a:tcPr marL="0" marR="0" marT="0" marB="0" anchor="b">
                    <a:lnL w="12700" cap="flat" cmpd="sng" algn="ctr">
                      <a:noFill/>
                      <a:prstDash val="solid"/>
                      <a:round/>
                      <a:headEnd type="none" w="med" len="med"/>
                      <a:tailEnd type="none" w="med" len="med"/>
                    </a:lnL>
                    <a:lnR w="12700" cap="flat" cmpd="sng" algn="ctr">
                      <a:noFill/>
                      <a:prstDash val="solid"/>
                      <a:round/>
                      <a:headEnd type="none" w="med" len="med"/>
                      <a:tailEnd type="none" w="med" len="med"/>
                    </a:lnR>
                    <a:lnT>
                      <a:noFill/>
                    </a:lnT>
                    <a:lnB>
                      <a:noFill/>
                    </a:lnB>
                    <a:lnTlToBr w="12700" cmpd="sng">
                      <a:noFill/>
                      <a:prstDash val="solid"/>
                    </a:lnTlToBr>
                    <a:lnBlToTr w="12700" cmpd="sng">
                      <a:noFill/>
                      <a:prstDash val="solid"/>
                    </a:lnBlToTr>
                  </a:tcPr>
                </a:tc>
                <a:tc>
                  <a:txBody>
                    <a:bodyPr/>
                    <a:lstStyle/>
                    <a:p>
                      <a:pPr algn="r" fontAlgn="b"/>
                      <a:r>
                        <a:rPr lang="nl-NL" sz="1200" b="0" i="0" u="none" strike="noStrike" dirty="0">
                          <a:solidFill>
                            <a:srgbClr val="000000"/>
                          </a:solidFill>
                          <a:effectLst/>
                          <a:latin typeface="Tunga" panose="020B0502040204020203" pitchFamily="34" charset="0"/>
                          <a:cs typeface="Tunga" panose="020B0502040204020203" pitchFamily="34" charset="0"/>
                        </a:rPr>
                        <a:t>3%</a:t>
                      </a:r>
                    </a:p>
                  </a:txBody>
                  <a:tcPr marL="0" marR="0" marT="0" marB="0" anchor="b">
                    <a:lnL w="12700" cap="flat" cmpd="sng" algn="ctr">
                      <a:noFill/>
                      <a:prstDash val="solid"/>
                      <a:round/>
                      <a:headEnd type="none" w="med" len="med"/>
                      <a:tailEnd type="none" w="med" len="med"/>
                    </a:lnL>
                    <a:lnR>
                      <a:noFill/>
                    </a:lnR>
                    <a:lnT>
                      <a:noFill/>
                    </a:lnT>
                    <a:lnB>
                      <a:noFill/>
                    </a:lnB>
                    <a:lnTlToBr w="12700" cmpd="sng">
                      <a:noFill/>
                      <a:prstDash val="solid"/>
                    </a:lnTlToBr>
                    <a:lnBlToTr w="12700" cmpd="sng">
                      <a:noFill/>
                      <a:prstDash val="solid"/>
                    </a:lnBlToTr>
                  </a:tcPr>
                </a:tc>
                <a:extLst>
                  <a:ext uri="{0D108BD9-81ED-4DB2-BD59-A6C34878D82A}">
                    <a16:rowId xmlns:a16="http://schemas.microsoft.com/office/drawing/2014/main" val="2081020178"/>
                  </a:ext>
                </a:extLst>
              </a:tr>
              <a:tr h="160020">
                <a:tc>
                  <a:txBody>
                    <a:bodyPr/>
                    <a:lstStyle/>
                    <a:p>
                      <a:pPr algn="l" fontAlgn="b"/>
                      <a:r>
                        <a:rPr lang="nl-NL" sz="1200" b="0" i="0" u="none" strike="noStrike" dirty="0">
                          <a:solidFill>
                            <a:srgbClr val="000000"/>
                          </a:solidFill>
                          <a:effectLst/>
                          <a:latin typeface="Tunga" panose="020B0502040204020203" pitchFamily="34" charset="0"/>
                          <a:cs typeface="Tunga" panose="020B0502040204020203" pitchFamily="34" charset="0"/>
                        </a:rPr>
                        <a:t>Diesel toeslag per 20 FT ST</a:t>
                      </a:r>
                    </a:p>
                  </a:txBody>
                  <a:tcPr marL="0" marR="0" marT="0" marB="0" anchor="b">
                    <a:lnL w="12700" cap="flat" cmpd="sng" algn="ctr">
                      <a:noFill/>
                      <a:prstDash val="solid"/>
                      <a:round/>
                      <a:headEnd type="none" w="med" len="med"/>
                      <a:tailEnd type="none" w="med" len="med"/>
                    </a:lnL>
                    <a:lnR w="12700" cap="flat" cmpd="sng" algn="ctr">
                      <a:noFill/>
                      <a:prstDash val="solid"/>
                      <a:round/>
                      <a:headEnd type="none" w="med" len="med"/>
                      <a:tailEnd type="none" w="med" len="med"/>
                    </a:lnR>
                    <a:lnT>
                      <a:noFill/>
                    </a:lnT>
                    <a:lnB>
                      <a:noFill/>
                    </a:lnB>
                    <a:lnTlToBr w="12700" cmpd="sng">
                      <a:noFill/>
                      <a:prstDash val="solid"/>
                    </a:lnTlToBr>
                    <a:lnBlToTr w="12700" cmpd="sng">
                      <a:noFill/>
                      <a:prstDash val="solid"/>
                    </a:lnBlToTr>
                  </a:tcPr>
                </a:tc>
                <a:tc>
                  <a:txBody>
                    <a:bodyPr/>
                    <a:lstStyle/>
                    <a:p>
                      <a:pPr algn="r" fontAlgn="b"/>
                      <a:r>
                        <a:rPr lang="nl-NL" sz="1200" b="0" i="0" u="none" strike="noStrike" dirty="0">
                          <a:solidFill>
                            <a:srgbClr val="000000"/>
                          </a:solidFill>
                          <a:effectLst/>
                          <a:latin typeface="Tunga" panose="020B0502040204020203" pitchFamily="34" charset="0"/>
                          <a:cs typeface="Tunga" panose="020B0502040204020203" pitchFamily="34" charset="0"/>
                        </a:rPr>
                        <a:t>3,25</a:t>
                      </a:r>
                    </a:p>
                  </a:txBody>
                  <a:tcPr marL="0" marR="0" marT="0" marB="0" anchor="b">
                    <a:lnL w="12700" cap="flat" cmpd="sng" algn="ctr">
                      <a:noFill/>
                      <a:prstDash val="solid"/>
                      <a:round/>
                      <a:headEnd type="none" w="med" len="med"/>
                      <a:tailEnd type="none" w="med" len="med"/>
                    </a:lnL>
                    <a:lnR>
                      <a:noFill/>
                    </a:lnR>
                    <a:lnT>
                      <a:noFill/>
                    </a:lnT>
                    <a:lnB>
                      <a:noFill/>
                    </a:lnB>
                    <a:lnTlToBr w="12700" cmpd="sng">
                      <a:noFill/>
                      <a:prstDash val="solid"/>
                    </a:lnTlToBr>
                    <a:lnBlToTr w="12700" cmpd="sng">
                      <a:noFill/>
                      <a:prstDash val="solid"/>
                    </a:lnBlToTr>
                  </a:tcPr>
                </a:tc>
                <a:extLst>
                  <a:ext uri="{0D108BD9-81ED-4DB2-BD59-A6C34878D82A}">
                    <a16:rowId xmlns:a16="http://schemas.microsoft.com/office/drawing/2014/main" val="1751036400"/>
                  </a:ext>
                </a:extLst>
              </a:tr>
              <a:tr h="171450">
                <a:tc>
                  <a:txBody>
                    <a:bodyPr/>
                    <a:lstStyle/>
                    <a:p>
                      <a:pPr algn="l" fontAlgn="b"/>
                      <a:endParaRPr lang="nl-NL" sz="1200" b="0" i="0" u="none" strike="noStrike" dirty="0">
                        <a:solidFill>
                          <a:srgbClr val="000000"/>
                        </a:solidFill>
                        <a:effectLst/>
                        <a:latin typeface="Tunga" panose="020B0502040204020203" pitchFamily="34" charset="0"/>
                        <a:cs typeface="Tunga" panose="020B0502040204020203" pitchFamily="34" charset="0"/>
                      </a:endParaRPr>
                    </a:p>
                  </a:txBody>
                  <a:tcPr marL="0" marR="0" marT="0" marB="0" anchor="b">
                    <a:lnL w="12700" cap="flat" cmpd="sng" algn="ctr">
                      <a:noFill/>
                      <a:prstDash val="solid"/>
                      <a:round/>
                      <a:headEnd type="none" w="med" len="med"/>
                      <a:tailEnd type="none" w="med" len="med"/>
                    </a:lnL>
                    <a:lnR w="12700" cap="flat" cmpd="sng" algn="ctr">
                      <a:noFill/>
                      <a:prstDash val="solid"/>
                      <a:round/>
                      <a:headEnd type="none" w="med" len="med"/>
                      <a:tailEnd type="none" w="med" len="med"/>
                    </a:lnR>
                    <a:lnT>
                      <a:noFill/>
                    </a:lnT>
                    <a:lnB>
                      <a:noFill/>
                    </a:lnB>
                    <a:lnTlToBr w="12700" cmpd="sng">
                      <a:noFill/>
                      <a:prstDash val="solid"/>
                    </a:lnTlToBr>
                    <a:lnBlToTr w="12700" cmpd="sng">
                      <a:noFill/>
                      <a:prstDash val="solid"/>
                    </a:lnBlToTr>
                  </a:tcPr>
                </a:tc>
                <a:tc>
                  <a:txBody>
                    <a:bodyPr/>
                    <a:lstStyle/>
                    <a:p>
                      <a:pPr algn="r" fontAlgn="b"/>
                      <a:endParaRPr lang="nl-NL" sz="1200" b="0" i="0" u="none" strike="noStrike" dirty="0">
                        <a:solidFill>
                          <a:srgbClr val="000000"/>
                        </a:solidFill>
                        <a:effectLst/>
                        <a:latin typeface="Tunga" panose="020B0502040204020203" pitchFamily="34" charset="0"/>
                        <a:cs typeface="Tunga" panose="020B0502040204020203" pitchFamily="34" charset="0"/>
                      </a:endParaRPr>
                    </a:p>
                  </a:txBody>
                  <a:tcPr marL="0" marR="0" marT="0" marB="0" anchor="b">
                    <a:lnL w="12700" cap="flat" cmpd="sng" algn="ctr">
                      <a:noFill/>
                      <a:prstDash val="solid"/>
                      <a:round/>
                      <a:headEnd type="none" w="med" len="med"/>
                      <a:tailEnd type="none" w="med" len="med"/>
                    </a:lnL>
                    <a:lnR>
                      <a:noFill/>
                    </a:lnR>
                    <a:lnT>
                      <a:noFill/>
                    </a:lnT>
                    <a:lnB>
                      <a:noFill/>
                    </a:lnB>
                    <a:lnTlToBr w="12700" cmpd="sng">
                      <a:noFill/>
                      <a:prstDash val="solid"/>
                    </a:lnTlToBr>
                    <a:lnBlToTr w="12700" cmpd="sng">
                      <a:noFill/>
                      <a:prstDash val="solid"/>
                    </a:lnBlToTr>
                  </a:tcPr>
                </a:tc>
                <a:extLst>
                  <a:ext uri="{0D108BD9-81ED-4DB2-BD59-A6C34878D82A}">
                    <a16:rowId xmlns:a16="http://schemas.microsoft.com/office/drawing/2014/main" val="45015470"/>
                  </a:ext>
                </a:extLst>
              </a:tr>
            </a:tbl>
          </a:graphicData>
        </a:graphic>
      </p:graphicFrame>
      <p:sp>
        <p:nvSpPr>
          <p:cNvPr id="8" name="Rectangle 7"/>
          <p:cNvSpPr/>
          <p:nvPr/>
        </p:nvSpPr>
        <p:spPr>
          <a:xfrm>
            <a:off x="6934200" y="981761"/>
            <a:ext cx="4555441" cy="3895039"/>
          </a:xfrm>
          <a:prstGeom prst="rect">
            <a:avLst/>
          </a:prstGeom>
          <a:no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a:p>
        </p:txBody>
      </p:sp>
      <p:sp>
        <p:nvSpPr>
          <p:cNvPr id="35" name="Action Button: Custom 34">
            <a:hlinkClick r:id="rId6" action="ppaction://hlinksldjump" highlightClick="1"/>
          </p:cNvPr>
          <p:cNvSpPr/>
          <p:nvPr/>
        </p:nvSpPr>
        <p:spPr>
          <a:xfrm>
            <a:off x="8460510" y="5114636"/>
            <a:ext cx="1119909" cy="228600"/>
          </a:xfrm>
          <a:prstGeom prst="actionButtonBlank">
            <a:avLst/>
          </a:prstGeom>
          <a:solidFill>
            <a:schemeClr val="bg1">
              <a:lumMod val="50000"/>
            </a:schemeClr>
          </a:solidFill>
          <a:ln>
            <a:solidFill>
              <a:schemeClr val="bg1">
                <a:lumMod val="95000"/>
              </a:schemeClr>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l-NL" sz="1000" b="1" dirty="0">
                <a:latin typeface="Tunga" panose="020B0502040204020203" pitchFamily="34" charset="0"/>
                <a:cs typeface="Tunga" panose="020B0502040204020203" pitchFamily="34" charset="0"/>
              </a:rPr>
              <a:t>New </a:t>
            </a:r>
            <a:r>
              <a:rPr lang="nl-NL" sz="1000" b="1" dirty="0" err="1">
                <a:latin typeface="Tunga" panose="020B0502040204020203" pitchFamily="34" charset="0"/>
                <a:cs typeface="Tunga" panose="020B0502040204020203" pitchFamily="34" charset="0"/>
              </a:rPr>
              <a:t>quotation</a:t>
            </a:r>
            <a:endParaRPr lang="nl-NL" sz="1000" b="1" dirty="0">
              <a:latin typeface="Tunga" panose="020B0502040204020203" pitchFamily="34" charset="0"/>
              <a:cs typeface="Tunga" panose="020B0502040204020203" pitchFamily="34" charset="0"/>
            </a:endParaRPr>
          </a:p>
        </p:txBody>
      </p:sp>
      <p:sp>
        <p:nvSpPr>
          <p:cNvPr id="36" name="Action Button: Custom 35">
            <a:hlinkClick r:id="rId7" action="ppaction://hlinksldjump" highlightClick="1"/>
          </p:cNvPr>
          <p:cNvSpPr/>
          <p:nvPr/>
        </p:nvSpPr>
        <p:spPr>
          <a:xfrm>
            <a:off x="6957290" y="5114636"/>
            <a:ext cx="1119909" cy="228600"/>
          </a:xfrm>
          <a:prstGeom prst="actionButtonBlank">
            <a:avLst/>
          </a:prstGeom>
          <a:solidFill>
            <a:schemeClr val="bg1">
              <a:lumMod val="50000"/>
            </a:schemeClr>
          </a:solidFill>
          <a:ln>
            <a:solidFill>
              <a:schemeClr val="bg1">
                <a:lumMod val="95000"/>
              </a:schemeClr>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l-NL" sz="1000" b="1" dirty="0">
                <a:latin typeface="Tunga" panose="020B0502040204020203" pitchFamily="34" charset="0"/>
                <a:cs typeface="Tunga" panose="020B0502040204020203" pitchFamily="34" charset="0"/>
              </a:rPr>
              <a:t>Set management</a:t>
            </a:r>
          </a:p>
        </p:txBody>
      </p:sp>
      <p:sp>
        <p:nvSpPr>
          <p:cNvPr id="37" name="Action Button: Custom 36">
            <a:hlinkClick r:id="rId8" action="ppaction://hlinksldjump" highlightClick="1"/>
          </p:cNvPr>
          <p:cNvSpPr/>
          <p:nvPr/>
        </p:nvSpPr>
        <p:spPr>
          <a:xfrm>
            <a:off x="9797870" y="5105400"/>
            <a:ext cx="1500593" cy="228600"/>
          </a:xfrm>
          <a:prstGeom prst="actionButtonBlank">
            <a:avLst/>
          </a:prstGeom>
          <a:solidFill>
            <a:schemeClr val="bg1">
              <a:lumMod val="50000"/>
            </a:schemeClr>
          </a:solidFill>
          <a:ln>
            <a:solidFill>
              <a:schemeClr val="bg1">
                <a:lumMod val="95000"/>
              </a:schemeClr>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l-NL" sz="1000" b="1" dirty="0">
                <a:latin typeface="Tunga" panose="020B0502040204020203" pitchFamily="34" charset="0"/>
                <a:cs typeface="Tunga" panose="020B0502040204020203" pitchFamily="34" charset="0"/>
              </a:rPr>
              <a:t>Upload new </a:t>
            </a:r>
            <a:r>
              <a:rPr lang="nl-NL" sz="1000" b="1" dirty="0" err="1">
                <a:latin typeface="Tunga" panose="020B0502040204020203" pitchFamily="34" charset="0"/>
                <a:cs typeface="Tunga" panose="020B0502040204020203" pitchFamily="34" charset="0"/>
              </a:rPr>
              <a:t>pricelist</a:t>
            </a:r>
            <a:endParaRPr lang="nl-NL" sz="1000" b="1" dirty="0">
              <a:latin typeface="Tunga" panose="020B0502040204020203" pitchFamily="34" charset="0"/>
              <a:cs typeface="Tunga" panose="020B0502040204020203" pitchFamily="34" charset="0"/>
            </a:endParaRPr>
          </a:p>
        </p:txBody>
      </p:sp>
      <p:graphicFrame>
        <p:nvGraphicFramePr>
          <p:cNvPr id="9" name="Table 8"/>
          <p:cNvGraphicFramePr>
            <a:graphicFrameLocks noGrp="1"/>
          </p:cNvGraphicFramePr>
          <p:nvPr>
            <p:extLst>
              <p:ext uri="{D42A27DB-BD31-4B8C-83A1-F6EECF244321}">
                <p14:modId xmlns:p14="http://schemas.microsoft.com/office/powerpoint/2010/main" val="2397925931"/>
              </p:ext>
            </p:extLst>
          </p:nvPr>
        </p:nvGraphicFramePr>
        <p:xfrm>
          <a:off x="6957289" y="1084803"/>
          <a:ext cx="4341173" cy="2016130"/>
        </p:xfrm>
        <a:graphic>
          <a:graphicData uri="http://schemas.openxmlformats.org/drawingml/2006/table">
            <a:tbl>
              <a:tblPr firstRow="1" bandRow="1">
                <a:tableStyleId>{9D7B26C5-4107-4FEC-AEDC-1716B250A1EF}</a:tableStyleId>
              </a:tblPr>
              <a:tblGrid>
                <a:gridCol w="1952155">
                  <a:extLst>
                    <a:ext uri="{9D8B030D-6E8A-4147-A177-3AD203B41FA5}">
                      <a16:colId xmlns:a16="http://schemas.microsoft.com/office/drawing/2014/main" val="2443342320"/>
                    </a:ext>
                  </a:extLst>
                </a:gridCol>
                <a:gridCol w="1235699">
                  <a:extLst>
                    <a:ext uri="{9D8B030D-6E8A-4147-A177-3AD203B41FA5}">
                      <a16:colId xmlns:a16="http://schemas.microsoft.com/office/drawing/2014/main" val="1670433946"/>
                    </a:ext>
                  </a:extLst>
                </a:gridCol>
                <a:gridCol w="1153319">
                  <a:extLst>
                    <a:ext uri="{9D8B030D-6E8A-4147-A177-3AD203B41FA5}">
                      <a16:colId xmlns:a16="http://schemas.microsoft.com/office/drawing/2014/main" val="1720285046"/>
                    </a:ext>
                  </a:extLst>
                </a:gridCol>
              </a:tblGrid>
              <a:tr h="457200">
                <a:tc>
                  <a:txBody>
                    <a:bodyPr/>
                    <a:lstStyle/>
                    <a:p>
                      <a:r>
                        <a:rPr lang="nl-NL" sz="1000" i="0" dirty="0" err="1">
                          <a:solidFill>
                            <a:schemeClr val="bg1">
                              <a:lumMod val="50000"/>
                            </a:schemeClr>
                          </a:solidFill>
                          <a:latin typeface="Tunga" panose="020B0502040204020203" pitchFamily="34" charset="0"/>
                          <a:cs typeface="Tunga" panose="020B0502040204020203" pitchFamily="34" charset="0"/>
                        </a:rPr>
                        <a:t>Acivity</a:t>
                      </a:r>
                      <a:endParaRPr lang="nl-NL" sz="1000" i="0" dirty="0">
                        <a:solidFill>
                          <a:schemeClr val="bg1">
                            <a:lumMod val="50000"/>
                          </a:schemeClr>
                        </a:solidFill>
                        <a:latin typeface="Tunga" panose="020B0502040204020203" pitchFamily="34" charset="0"/>
                        <a:cs typeface="Tunga" panose="020B0502040204020203" pitchFamily="34" charset="0"/>
                      </a:endParaRPr>
                    </a:p>
                  </a:txBody>
                  <a:tcPr>
                    <a:lnL>
                      <a:noFill/>
                    </a:lnL>
                    <a:lnR>
                      <a:noFill/>
                    </a:lnR>
                    <a:lnT w="12700" cmpd="sng">
                      <a:noFill/>
                    </a:lnT>
                    <a:lnB w="12700" cmpd="sng">
                      <a:noFill/>
                    </a:lnB>
                    <a:lnTlToBr w="12700" cmpd="sng">
                      <a:noFill/>
                      <a:prstDash val="solid"/>
                    </a:lnTlToBr>
                    <a:lnBlToTr w="12700" cmpd="sng">
                      <a:noFill/>
                      <a:prstDash val="solid"/>
                    </a:lnBlToTr>
                  </a:tcPr>
                </a:tc>
                <a:tc>
                  <a:txBody>
                    <a:bodyPr/>
                    <a:lstStyle/>
                    <a:p>
                      <a:r>
                        <a:rPr lang="nl-NL" sz="1000" i="0" dirty="0">
                          <a:solidFill>
                            <a:schemeClr val="bg1">
                              <a:lumMod val="50000"/>
                            </a:schemeClr>
                          </a:solidFill>
                          <a:latin typeface="Tunga" panose="020B0502040204020203" pitchFamily="34" charset="0"/>
                          <a:cs typeface="Tunga" panose="020B0502040204020203" pitchFamily="34" charset="0"/>
                        </a:rPr>
                        <a:t>Date</a:t>
                      </a:r>
                    </a:p>
                  </a:txBody>
                  <a:tcPr>
                    <a:lnL>
                      <a:noFill/>
                    </a:lnL>
                    <a:lnR>
                      <a:noFill/>
                    </a:lnR>
                    <a:lnT w="12700" cmpd="sng">
                      <a:noFill/>
                    </a:lnT>
                    <a:lnB w="12700" cmpd="sng">
                      <a:noFill/>
                    </a:lnB>
                    <a:lnTlToBr w="12700" cmpd="sng">
                      <a:noFill/>
                      <a:prstDash val="solid"/>
                    </a:lnTlToBr>
                    <a:lnBlToTr w="12700" cmpd="sng">
                      <a:noFill/>
                      <a:prstDash val="solid"/>
                    </a:lnBlToTr>
                  </a:tcPr>
                </a:tc>
                <a:tc>
                  <a:txBody>
                    <a:bodyPr/>
                    <a:lstStyle/>
                    <a:p>
                      <a:r>
                        <a:rPr lang="nl-NL" sz="1000" i="0" dirty="0">
                          <a:solidFill>
                            <a:schemeClr val="bg1">
                              <a:lumMod val="50000"/>
                            </a:schemeClr>
                          </a:solidFill>
                          <a:latin typeface="Tunga" panose="020B0502040204020203" pitchFamily="34" charset="0"/>
                          <a:cs typeface="Tunga" panose="020B0502040204020203" pitchFamily="34" charset="0"/>
                        </a:rPr>
                        <a:t>Status</a:t>
                      </a:r>
                    </a:p>
                  </a:txBody>
                  <a:tcPr>
                    <a:lnL>
                      <a:noFill/>
                    </a:lnL>
                    <a:lnR>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622554707"/>
                  </a:ext>
                </a:extLst>
              </a:tr>
              <a:tr h="248921">
                <a:tc>
                  <a:txBody>
                    <a:bodyPr/>
                    <a:lstStyle/>
                    <a:p>
                      <a:pPr algn="l" fontAlgn="ctr"/>
                      <a:r>
                        <a:rPr lang="nl-NL" sz="1000" b="0" i="0" u="none" strike="noStrike" dirty="0">
                          <a:solidFill>
                            <a:schemeClr val="tx1"/>
                          </a:solidFill>
                          <a:effectLst/>
                          <a:latin typeface="Tunga" panose="020B0502040204020203" pitchFamily="34" charset="0"/>
                          <a:cs typeface="Tunga" panose="020B0502040204020203" pitchFamily="34" charset="0"/>
                        </a:rPr>
                        <a:t>Data</a:t>
                      </a:r>
                      <a:r>
                        <a:rPr lang="nl-NL" sz="1000" b="0" i="0" u="none" strike="noStrike" baseline="0" dirty="0">
                          <a:solidFill>
                            <a:schemeClr val="tx1"/>
                          </a:solidFill>
                          <a:effectLst/>
                          <a:latin typeface="Tunga" panose="020B0502040204020203" pitchFamily="34" charset="0"/>
                          <a:cs typeface="Tunga" panose="020B0502040204020203" pitchFamily="34" charset="0"/>
                        </a:rPr>
                        <a:t> management </a:t>
                      </a:r>
                      <a:r>
                        <a:rPr lang="nl-NL" sz="1000" b="0" i="0" u="none" strike="noStrike" baseline="0" dirty="0" err="1">
                          <a:solidFill>
                            <a:schemeClr val="tx1"/>
                          </a:solidFill>
                          <a:effectLst/>
                          <a:latin typeface="Tunga" panose="020B0502040204020203" pitchFamily="34" charset="0"/>
                          <a:cs typeface="Tunga" panose="020B0502040204020203" pitchFamily="34" charset="0"/>
                        </a:rPr>
                        <a:t>changed</a:t>
                      </a:r>
                      <a:endParaRPr lang="nl-NL" sz="1000" b="0" i="0" u="none" strike="noStrike" dirty="0">
                        <a:solidFill>
                          <a:schemeClr val="tx1"/>
                        </a:solidFill>
                        <a:effectLst/>
                        <a:latin typeface="Tunga" panose="020B0502040204020203" pitchFamily="34" charset="0"/>
                        <a:cs typeface="Tunga" panose="020B0502040204020203" pitchFamily="34" charset="0"/>
                      </a:endParaRPr>
                    </a:p>
                  </a:txBody>
                  <a:tcPr marL="171450" marR="9525" marT="9525" marB="0" anchor="ctr">
                    <a:lnL>
                      <a:noFill/>
                    </a:lnL>
                    <a:lnR>
                      <a:noFill/>
                    </a:lnR>
                    <a:lnT w="12700" cmpd="sng">
                      <a:noFill/>
                    </a:lnT>
                    <a:lnB>
                      <a:noFill/>
                    </a:lnB>
                    <a:lnTlToBr w="12700" cmpd="sng">
                      <a:noFill/>
                      <a:prstDash val="solid"/>
                    </a:lnTlToBr>
                    <a:lnBlToTr w="12700" cmpd="sng">
                      <a:noFill/>
                      <a:prstDash val="solid"/>
                    </a:lnBlToTr>
                  </a:tcPr>
                </a:tc>
                <a:tc>
                  <a:txBody>
                    <a:bodyPr/>
                    <a:lstStyle/>
                    <a:p>
                      <a:pPr algn="l" fontAlgn="t"/>
                      <a:r>
                        <a:rPr lang="nl-NL" sz="1000" b="0" i="0" u="none" strike="noStrike" dirty="0">
                          <a:solidFill>
                            <a:schemeClr val="tx1"/>
                          </a:solidFill>
                          <a:effectLst/>
                          <a:latin typeface="Tunga" panose="020B0502040204020203" pitchFamily="34" charset="0"/>
                          <a:cs typeface="Tunga" panose="020B0502040204020203" pitchFamily="34" charset="0"/>
                        </a:rPr>
                        <a:t>2016-</a:t>
                      </a:r>
                      <a:r>
                        <a:rPr lang="nl-NL" sz="1000" b="0" i="0" u="none" strike="noStrike" baseline="0" dirty="0">
                          <a:solidFill>
                            <a:schemeClr val="tx1"/>
                          </a:solidFill>
                          <a:effectLst/>
                          <a:latin typeface="Tunga" panose="020B0502040204020203" pitchFamily="34" charset="0"/>
                          <a:cs typeface="Tunga" panose="020B0502040204020203" pitchFamily="34" charset="0"/>
                        </a:rPr>
                        <a:t>08-31</a:t>
                      </a:r>
                      <a:endParaRPr lang="nl-NL" sz="1000" b="0" i="0" u="none" strike="noStrike" dirty="0">
                        <a:solidFill>
                          <a:schemeClr val="tx1"/>
                        </a:solidFill>
                        <a:effectLst/>
                        <a:latin typeface="Tunga" panose="020B0502040204020203" pitchFamily="34" charset="0"/>
                        <a:cs typeface="Tunga" panose="020B0502040204020203" pitchFamily="34" charset="0"/>
                      </a:endParaRPr>
                    </a:p>
                  </a:txBody>
                  <a:tcPr marL="85725" marR="9525" marT="9525" marB="0">
                    <a:lnL>
                      <a:noFill/>
                    </a:lnL>
                    <a:lnR>
                      <a:noFill/>
                    </a:lnR>
                    <a:lnT w="12700" cmpd="sng">
                      <a:noFill/>
                    </a:lnT>
                    <a:lnB>
                      <a:noFill/>
                    </a:lnB>
                    <a:lnTlToBr w="12700" cmpd="sng">
                      <a:noFill/>
                      <a:prstDash val="solid"/>
                    </a:lnTlToBr>
                    <a:lnBlToTr w="12700" cmpd="sng">
                      <a:noFill/>
                      <a:prstDash val="solid"/>
                    </a:lnBlToTr>
                  </a:tcPr>
                </a:tc>
                <a:tc>
                  <a:txBody>
                    <a:bodyPr/>
                    <a:lstStyle/>
                    <a:p>
                      <a:r>
                        <a:rPr lang="nl-NL" sz="1000" i="0" dirty="0">
                          <a:solidFill>
                            <a:schemeClr val="tx1"/>
                          </a:solidFill>
                          <a:latin typeface="Tunga" panose="020B0502040204020203" pitchFamily="34" charset="0"/>
                          <a:cs typeface="Tunga" panose="020B0502040204020203" pitchFamily="34" charset="0"/>
                        </a:rPr>
                        <a:t>Complete</a:t>
                      </a:r>
                    </a:p>
                  </a:txBody>
                  <a:tcPr>
                    <a:lnL>
                      <a:noFill/>
                    </a:lnL>
                    <a:lnR>
                      <a:noFill/>
                    </a:lnR>
                    <a:lnT w="12700" cmpd="sng">
                      <a:noFill/>
                    </a:lnT>
                    <a:lnB>
                      <a:noFill/>
                    </a:lnB>
                    <a:lnTlToBr w="12700" cmpd="sng">
                      <a:noFill/>
                      <a:prstDash val="solid"/>
                    </a:lnTlToBr>
                    <a:lnBlToTr w="12700" cmpd="sng">
                      <a:noFill/>
                      <a:prstDash val="solid"/>
                    </a:lnBlToTr>
                  </a:tcPr>
                </a:tc>
                <a:extLst>
                  <a:ext uri="{0D108BD9-81ED-4DB2-BD59-A6C34878D82A}">
                    <a16:rowId xmlns:a16="http://schemas.microsoft.com/office/drawing/2014/main" val="1527499153"/>
                  </a:ext>
                </a:extLst>
              </a:tr>
              <a:tr h="248921">
                <a:tc>
                  <a:txBody>
                    <a:bodyPr/>
                    <a:lstStyle/>
                    <a:p>
                      <a:pPr algn="l" fontAlgn="ctr"/>
                      <a:r>
                        <a:rPr lang="nl-NL" sz="1000" b="0" i="0" u="none" strike="noStrike" dirty="0" err="1">
                          <a:solidFill>
                            <a:schemeClr val="tx1"/>
                          </a:solidFill>
                          <a:effectLst/>
                          <a:latin typeface="Tunga" panose="020B0502040204020203" pitchFamily="34" charset="0"/>
                          <a:cs typeface="Tunga" panose="020B0502040204020203" pitchFamily="34" charset="0"/>
                        </a:rPr>
                        <a:t>Request</a:t>
                      </a:r>
                      <a:r>
                        <a:rPr lang="nl-NL" sz="1000" b="0" i="0" u="none" strike="noStrike" dirty="0">
                          <a:solidFill>
                            <a:schemeClr val="tx1"/>
                          </a:solidFill>
                          <a:effectLst/>
                          <a:latin typeface="Tunga" panose="020B0502040204020203" pitchFamily="34" charset="0"/>
                          <a:cs typeface="Tunga" panose="020B0502040204020203" pitchFamily="34" charset="0"/>
                        </a:rPr>
                        <a:t> </a:t>
                      </a:r>
                      <a:r>
                        <a:rPr lang="nl-NL" sz="1000" b="0" i="0" u="none" strike="noStrike" dirty="0" err="1">
                          <a:solidFill>
                            <a:schemeClr val="tx1"/>
                          </a:solidFill>
                          <a:effectLst/>
                          <a:latin typeface="Tunga" panose="020B0502040204020203" pitchFamily="34" charset="0"/>
                          <a:cs typeface="Tunga" panose="020B0502040204020203" pitchFamily="34" charset="0"/>
                        </a:rPr>
                        <a:t>quotion</a:t>
                      </a:r>
                      <a:endParaRPr lang="nl-NL" sz="1000" b="0" i="0" u="none" strike="noStrike" dirty="0">
                        <a:solidFill>
                          <a:schemeClr val="tx1"/>
                        </a:solidFill>
                        <a:effectLst/>
                        <a:latin typeface="Tunga" panose="020B0502040204020203" pitchFamily="34" charset="0"/>
                        <a:cs typeface="Tunga" panose="020B0502040204020203" pitchFamily="34" charset="0"/>
                      </a:endParaRPr>
                    </a:p>
                  </a:txBody>
                  <a:tcPr marL="171450" marR="9525" marT="9525" marB="0" anchor="ctr">
                    <a:lnL>
                      <a:noFill/>
                    </a:lnL>
                    <a:lnR>
                      <a:noFill/>
                    </a:lnR>
                    <a:lnT>
                      <a:noFill/>
                    </a:lnT>
                    <a:lnB>
                      <a:noFill/>
                    </a:lnB>
                    <a:lnTlToBr w="12700" cmpd="sng">
                      <a:noFill/>
                      <a:prstDash val="solid"/>
                    </a:lnTlToBr>
                    <a:lnBlToTr w="12700" cmpd="sng">
                      <a:noFill/>
                      <a:prstDash val="solid"/>
                    </a:lnBlToTr>
                  </a:tcPr>
                </a:tc>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nl-NL" sz="1000" b="0" i="0" u="none" strike="noStrike" dirty="0">
                          <a:solidFill>
                            <a:schemeClr val="tx1"/>
                          </a:solidFill>
                          <a:effectLst/>
                          <a:latin typeface="Tunga" panose="020B0502040204020203" pitchFamily="34" charset="0"/>
                          <a:cs typeface="Tunga" panose="020B0502040204020203" pitchFamily="34" charset="0"/>
                        </a:rPr>
                        <a:t>2016-</a:t>
                      </a:r>
                      <a:r>
                        <a:rPr lang="nl-NL" sz="1000" b="0" i="0" u="none" strike="noStrike" baseline="0" dirty="0">
                          <a:solidFill>
                            <a:schemeClr val="tx1"/>
                          </a:solidFill>
                          <a:effectLst/>
                          <a:latin typeface="Tunga" panose="020B0502040204020203" pitchFamily="34" charset="0"/>
                          <a:cs typeface="Tunga" panose="020B0502040204020203" pitchFamily="34" charset="0"/>
                        </a:rPr>
                        <a:t>08-31</a:t>
                      </a:r>
                      <a:endParaRPr lang="nl-NL" sz="1000" b="0" i="0" u="none" strike="noStrike" dirty="0">
                        <a:solidFill>
                          <a:schemeClr val="tx1"/>
                        </a:solidFill>
                        <a:effectLst/>
                        <a:latin typeface="Tunga" panose="020B0502040204020203" pitchFamily="34" charset="0"/>
                        <a:cs typeface="Tunga" panose="020B0502040204020203" pitchFamily="34" charset="0"/>
                      </a:endParaRPr>
                    </a:p>
                    <a:p>
                      <a:pPr algn="l" fontAlgn="t"/>
                      <a:endParaRPr lang="nl-NL" sz="1000" b="0" i="0" u="none" strike="noStrike" dirty="0">
                        <a:solidFill>
                          <a:schemeClr val="tx1"/>
                        </a:solidFill>
                        <a:effectLst/>
                        <a:latin typeface="Tunga" panose="020B0502040204020203" pitchFamily="34" charset="0"/>
                        <a:cs typeface="Tunga" panose="020B0502040204020203" pitchFamily="34" charset="0"/>
                      </a:endParaRPr>
                    </a:p>
                  </a:txBody>
                  <a:tcPr marL="85725" marR="9525" marT="9525" marB="0">
                    <a:lnL>
                      <a:noFill/>
                    </a:lnL>
                    <a:lnR>
                      <a:noFill/>
                    </a:lnR>
                    <a:lnT>
                      <a:noFill/>
                    </a:lnT>
                    <a:lnB>
                      <a:noFill/>
                    </a:lnB>
                    <a:lnTlToBr w="12700" cmpd="sng">
                      <a:noFill/>
                      <a:prstDash val="solid"/>
                    </a:lnTlToBr>
                    <a:lnBlToTr w="12700" cmpd="sng">
                      <a:noFill/>
                      <a:prstDash val="solid"/>
                    </a:lnBlToTr>
                  </a:tcPr>
                </a:tc>
                <a:tc>
                  <a:txBody>
                    <a:bodyPr/>
                    <a:lstStyle/>
                    <a:p>
                      <a:r>
                        <a:rPr lang="nl-NL" sz="1000" i="0" dirty="0" err="1">
                          <a:solidFill>
                            <a:schemeClr val="tx1"/>
                          </a:solidFill>
                          <a:latin typeface="Tunga" panose="020B0502040204020203" pitchFamily="34" charset="0"/>
                          <a:cs typeface="Tunga" panose="020B0502040204020203" pitchFamily="34" charset="0"/>
                        </a:rPr>
                        <a:t>Outstanding</a:t>
                      </a:r>
                      <a:endParaRPr lang="nl-NL" sz="1000" i="0" dirty="0">
                        <a:solidFill>
                          <a:schemeClr val="tx1"/>
                        </a:solidFill>
                        <a:latin typeface="Tunga" panose="020B0502040204020203" pitchFamily="34" charset="0"/>
                        <a:cs typeface="Tunga" panose="020B0502040204020203" pitchFamily="34" charset="0"/>
                      </a:endParaRPr>
                    </a:p>
                  </a:txBody>
                  <a:tcPr>
                    <a:lnL>
                      <a:noFill/>
                    </a:lnL>
                    <a:lnR>
                      <a:noFill/>
                    </a:lnR>
                    <a:lnT>
                      <a:noFill/>
                    </a:lnT>
                    <a:lnB>
                      <a:noFill/>
                    </a:lnB>
                    <a:lnTlToBr w="12700" cmpd="sng">
                      <a:noFill/>
                      <a:prstDash val="solid"/>
                    </a:lnTlToBr>
                    <a:lnBlToTr w="12700" cmpd="sng">
                      <a:noFill/>
                      <a:prstDash val="solid"/>
                    </a:lnBlToTr>
                  </a:tcPr>
                </a:tc>
                <a:extLst>
                  <a:ext uri="{0D108BD9-81ED-4DB2-BD59-A6C34878D82A}">
                    <a16:rowId xmlns:a16="http://schemas.microsoft.com/office/drawing/2014/main" val="1661019513"/>
                  </a:ext>
                </a:extLst>
              </a:tr>
              <a:tr h="248921">
                <a:tc>
                  <a:txBody>
                    <a:bodyPr/>
                    <a:lstStyle/>
                    <a:p>
                      <a:pPr algn="l" fontAlgn="ctr"/>
                      <a:endParaRPr lang="en-US" sz="1000" b="0" i="0" u="sng" strike="noStrike" dirty="0">
                        <a:solidFill>
                          <a:schemeClr val="tx1"/>
                        </a:solidFill>
                        <a:effectLst/>
                        <a:latin typeface="Tunga" panose="020B0502040204020203" pitchFamily="34" charset="0"/>
                        <a:cs typeface="Tunga" panose="020B0502040204020203" pitchFamily="34" charset="0"/>
                      </a:endParaRPr>
                    </a:p>
                  </a:txBody>
                  <a:tcPr marL="171450" marR="9525" marT="9525" marB="0" anchor="ctr">
                    <a:lnL>
                      <a:noFill/>
                    </a:lnL>
                    <a:lnR>
                      <a:noFill/>
                    </a:lnR>
                    <a:lnT>
                      <a:noFill/>
                    </a:lnT>
                    <a:lnB>
                      <a:noFill/>
                    </a:lnB>
                    <a:lnTlToBr w="12700" cmpd="sng">
                      <a:noFill/>
                      <a:prstDash val="solid"/>
                    </a:lnTlToBr>
                    <a:lnBlToTr w="12700" cmpd="sng">
                      <a:noFill/>
                      <a:prstDash val="solid"/>
                    </a:lnBlToTr>
                  </a:tcPr>
                </a:tc>
                <a:tc>
                  <a:txBody>
                    <a:bodyPr/>
                    <a:lstStyle/>
                    <a:p>
                      <a:pPr algn="l" fontAlgn="t"/>
                      <a:endParaRPr lang="nl-NL" sz="1000" b="0" i="0" u="none" strike="noStrike" dirty="0">
                        <a:solidFill>
                          <a:schemeClr val="tx1"/>
                        </a:solidFill>
                        <a:effectLst/>
                        <a:latin typeface="Tunga" panose="020B0502040204020203" pitchFamily="34" charset="0"/>
                        <a:cs typeface="Tunga" panose="020B0502040204020203" pitchFamily="34" charset="0"/>
                      </a:endParaRPr>
                    </a:p>
                  </a:txBody>
                  <a:tcPr marL="85725" marR="9525" marT="9525" marB="0">
                    <a:lnL>
                      <a:noFill/>
                    </a:lnL>
                    <a:lnR>
                      <a:noFill/>
                    </a:lnR>
                    <a:lnT>
                      <a:noFill/>
                    </a:lnT>
                    <a:lnB>
                      <a:noFill/>
                    </a:lnB>
                    <a:lnTlToBr w="12700" cmpd="sng">
                      <a:noFill/>
                      <a:prstDash val="solid"/>
                    </a:lnTlToBr>
                    <a:lnBlToTr w="12700" cmpd="sng">
                      <a:noFill/>
                      <a:prstDash val="solid"/>
                    </a:lnBlToTr>
                  </a:tcPr>
                </a:tc>
                <a:tc>
                  <a:txBody>
                    <a:bodyPr/>
                    <a:lstStyle/>
                    <a:p>
                      <a:endParaRPr lang="nl-NL" sz="1000" i="0" dirty="0">
                        <a:solidFill>
                          <a:schemeClr val="tx1"/>
                        </a:solidFill>
                        <a:latin typeface="Tunga" panose="020B0502040204020203" pitchFamily="34" charset="0"/>
                        <a:cs typeface="Tunga" panose="020B0502040204020203" pitchFamily="34" charset="0"/>
                      </a:endParaRPr>
                    </a:p>
                  </a:txBody>
                  <a:tcPr>
                    <a:lnL>
                      <a:noFill/>
                    </a:lnL>
                    <a:lnR>
                      <a:noFill/>
                    </a:lnR>
                    <a:lnT>
                      <a:noFill/>
                    </a:lnT>
                    <a:lnB>
                      <a:noFill/>
                    </a:lnB>
                    <a:lnTlToBr w="12700" cmpd="sng">
                      <a:noFill/>
                      <a:prstDash val="solid"/>
                    </a:lnTlToBr>
                    <a:lnBlToTr w="12700" cmpd="sng">
                      <a:noFill/>
                      <a:prstDash val="solid"/>
                    </a:lnBlToTr>
                  </a:tcPr>
                </a:tc>
                <a:extLst>
                  <a:ext uri="{0D108BD9-81ED-4DB2-BD59-A6C34878D82A}">
                    <a16:rowId xmlns:a16="http://schemas.microsoft.com/office/drawing/2014/main" val="247723081"/>
                  </a:ext>
                </a:extLst>
              </a:tr>
              <a:tr h="248921">
                <a:tc>
                  <a:txBody>
                    <a:bodyPr/>
                    <a:lstStyle/>
                    <a:p>
                      <a:pPr algn="l" fontAlgn="ctr"/>
                      <a:endParaRPr lang="nl-NL" sz="1000" b="0" i="0" u="sng" strike="noStrike" dirty="0">
                        <a:solidFill>
                          <a:schemeClr val="tx1"/>
                        </a:solidFill>
                        <a:effectLst/>
                        <a:latin typeface="Tunga" panose="020B0502040204020203" pitchFamily="34" charset="0"/>
                        <a:cs typeface="Tunga" panose="020B0502040204020203" pitchFamily="34" charset="0"/>
                      </a:endParaRPr>
                    </a:p>
                  </a:txBody>
                  <a:tcPr marL="171450" marR="9525" marT="9525" marB="0" anchor="ctr">
                    <a:lnL>
                      <a:noFill/>
                    </a:lnL>
                    <a:lnR>
                      <a:noFill/>
                    </a:lnR>
                    <a:lnT>
                      <a:noFill/>
                    </a:lnT>
                    <a:lnB>
                      <a:noFill/>
                    </a:lnB>
                    <a:lnTlToBr w="12700" cmpd="sng">
                      <a:noFill/>
                      <a:prstDash val="solid"/>
                    </a:lnTlToBr>
                    <a:lnBlToTr w="12700" cmpd="sng">
                      <a:noFill/>
                      <a:prstDash val="solid"/>
                    </a:lnBlToTr>
                  </a:tcPr>
                </a:tc>
                <a:tc>
                  <a:txBody>
                    <a:bodyPr/>
                    <a:lstStyle/>
                    <a:p>
                      <a:pPr algn="l" fontAlgn="t"/>
                      <a:endParaRPr lang="nl-NL" sz="1000" b="0" i="0" u="none" strike="noStrike" dirty="0">
                        <a:solidFill>
                          <a:schemeClr val="tx1"/>
                        </a:solidFill>
                        <a:effectLst/>
                        <a:latin typeface="Tunga" panose="020B0502040204020203" pitchFamily="34" charset="0"/>
                        <a:cs typeface="Tunga" panose="020B0502040204020203" pitchFamily="34" charset="0"/>
                      </a:endParaRPr>
                    </a:p>
                  </a:txBody>
                  <a:tcPr marL="85725" marR="9525" marT="9525" marB="0">
                    <a:lnL>
                      <a:noFill/>
                    </a:lnL>
                    <a:lnR>
                      <a:noFill/>
                    </a:lnR>
                    <a:lnT>
                      <a:noFill/>
                    </a:lnT>
                    <a:lnB>
                      <a:noFill/>
                    </a:lnB>
                    <a:lnTlToBr w="12700" cmpd="sng">
                      <a:noFill/>
                      <a:prstDash val="solid"/>
                    </a:lnTlToBr>
                    <a:lnBlToTr w="12700" cmpd="sng">
                      <a:noFill/>
                      <a:prstDash val="solid"/>
                    </a:lnBlToTr>
                  </a:tcPr>
                </a:tc>
                <a:tc>
                  <a:txBody>
                    <a:bodyPr/>
                    <a:lstStyle/>
                    <a:p>
                      <a:endParaRPr lang="nl-NL" sz="1000" i="0" dirty="0">
                        <a:solidFill>
                          <a:schemeClr val="tx1"/>
                        </a:solidFill>
                        <a:latin typeface="Tunga" panose="020B0502040204020203" pitchFamily="34" charset="0"/>
                        <a:cs typeface="Tunga" panose="020B0502040204020203" pitchFamily="34" charset="0"/>
                      </a:endParaRPr>
                    </a:p>
                  </a:txBody>
                  <a:tcPr>
                    <a:lnL>
                      <a:noFill/>
                    </a:lnL>
                    <a:lnR>
                      <a:noFill/>
                    </a:lnR>
                    <a:lnT>
                      <a:noFill/>
                    </a:lnT>
                    <a:lnB>
                      <a:noFill/>
                    </a:lnB>
                    <a:lnTlToBr w="12700" cmpd="sng">
                      <a:noFill/>
                      <a:prstDash val="solid"/>
                    </a:lnTlToBr>
                    <a:lnBlToTr w="12700" cmpd="sng">
                      <a:noFill/>
                      <a:prstDash val="solid"/>
                    </a:lnBlToTr>
                  </a:tcPr>
                </a:tc>
                <a:extLst>
                  <a:ext uri="{0D108BD9-81ED-4DB2-BD59-A6C34878D82A}">
                    <a16:rowId xmlns:a16="http://schemas.microsoft.com/office/drawing/2014/main" val="3265125404"/>
                  </a:ext>
                </a:extLst>
              </a:tr>
              <a:tr h="248921">
                <a:tc>
                  <a:txBody>
                    <a:bodyPr/>
                    <a:lstStyle/>
                    <a:p>
                      <a:pPr algn="l" fontAlgn="ctr"/>
                      <a:endParaRPr lang="nl-NL" sz="1000" b="0" i="0" u="sng" strike="noStrike" dirty="0">
                        <a:solidFill>
                          <a:schemeClr val="tx1"/>
                        </a:solidFill>
                        <a:effectLst/>
                        <a:latin typeface="Tunga" panose="020B0502040204020203" pitchFamily="34" charset="0"/>
                        <a:cs typeface="Tunga" panose="020B0502040204020203" pitchFamily="34" charset="0"/>
                      </a:endParaRPr>
                    </a:p>
                  </a:txBody>
                  <a:tcPr marL="171450" marR="9525" marT="9525" marB="0" anchor="ctr">
                    <a:lnL>
                      <a:noFill/>
                    </a:lnL>
                    <a:lnR>
                      <a:noFill/>
                    </a:lnR>
                    <a:lnT>
                      <a:noFill/>
                    </a:lnT>
                    <a:lnB w="12700" cmpd="sng">
                      <a:noFill/>
                    </a:lnB>
                    <a:lnTlToBr w="12700" cmpd="sng">
                      <a:noFill/>
                      <a:prstDash val="solid"/>
                    </a:lnTlToBr>
                    <a:lnBlToTr w="12700" cmpd="sng">
                      <a:noFill/>
                      <a:prstDash val="solid"/>
                    </a:lnBlToTr>
                  </a:tcPr>
                </a:tc>
                <a:tc>
                  <a:txBody>
                    <a:bodyPr/>
                    <a:lstStyle/>
                    <a:p>
                      <a:pPr algn="l" fontAlgn="t"/>
                      <a:endParaRPr lang="nl-NL" sz="1000" b="0" i="0" u="none" strike="noStrike" dirty="0">
                        <a:solidFill>
                          <a:schemeClr val="tx1"/>
                        </a:solidFill>
                        <a:effectLst/>
                        <a:latin typeface="Tunga" panose="020B0502040204020203" pitchFamily="34" charset="0"/>
                        <a:cs typeface="Tunga" panose="020B0502040204020203" pitchFamily="34" charset="0"/>
                      </a:endParaRPr>
                    </a:p>
                  </a:txBody>
                  <a:tcPr marL="85725" marR="9525" marT="9525" marB="0">
                    <a:lnL>
                      <a:noFill/>
                    </a:lnL>
                    <a:lnR>
                      <a:noFill/>
                    </a:lnR>
                    <a:lnT>
                      <a:noFill/>
                    </a:lnT>
                    <a:lnB w="12700" cmpd="sng">
                      <a:noFill/>
                    </a:lnB>
                    <a:lnTlToBr w="12700" cmpd="sng">
                      <a:noFill/>
                      <a:prstDash val="solid"/>
                    </a:lnTlToBr>
                    <a:lnBlToTr w="12700" cmpd="sng">
                      <a:noFill/>
                      <a:prstDash val="solid"/>
                    </a:lnBlToTr>
                  </a:tcPr>
                </a:tc>
                <a:tc>
                  <a:txBody>
                    <a:bodyPr/>
                    <a:lstStyle/>
                    <a:p>
                      <a:endParaRPr lang="nl-NL" sz="1000" i="0" dirty="0">
                        <a:solidFill>
                          <a:schemeClr val="tx1"/>
                        </a:solidFill>
                        <a:latin typeface="Tunga" panose="020B0502040204020203" pitchFamily="34" charset="0"/>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1641442901"/>
                  </a:ext>
                </a:extLst>
              </a:tr>
              <a:tr h="248921">
                <a:tc>
                  <a:txBody>
                    <a:bodyPr/>
                    <a:lstStyle/>
                    <a:p>
                      <a:pPr algn="l" fontAlgn="ctr"/>
                      <a:endParaRPr lang="nl-NL" sz="1000" b="0" i="0" u="sng" strike="noStrike" dirty="0">
                        <a:solidFill>
                          <a:schemeClr val="tx1"/>
                        </a:solidFill>
                        <a:effectLst/>
                        <a:latin typeface="Tunga" panose="020B0502040204020203" pitchFamily="34" charset="0"/>
                        <a:cs typeface="Tunga" panose="020B0502040204020203" pitchFamily="34" charset="0"/>
                      </a:endParaRPr>
                    </a:p>
                  </a:txBody>
                  <a:tcPr marL="171450" marR="9525" marT="9525" marB="0" anchor="ctr">
                    <a:lnL>
                      <a:noFill/>
                    </a:lnL>
                    <a:lnR>
                      <a:noFill/>
                    </a:lnR>
                    <a:lnT>
                      <a:noFill/>
                    </a:lnT>
                    <a:lnB w="12700" cmpd="sng">
                      <a:noFill/>
                    </a:lnB>
                    <a:lnTlToBr w="12700" cmpd="sng">
                      <a:noFill/>
                      <a:prstDash val="solid"/>
                    </a:lnTlToBr>
                    <a:lnBlToTr w="12700" cmpd="sng">
                      <a:noFill/>
                      <a:prstDash val="solid"/>
                    </a:lnBlToTr>
                  </a:tcPr>
                </a:tc>
                <a:tc>
                  <a:txBody>
                    <a:bodyPr/>
                    <a:lstStyle/>
                    <a:p>
                      <a:pPr algn="l" fontAlgn="t"/>
                      <a:endParaRPr lang="nl-NL" sz="1000" b="0" i="0" u="none" strike="noStrike" dirty="0">
                        <a:solidFill>
                          <a:schemeClr val="tx1"/>
                        </a:solidFill>
                        <a:effectLst/>
                        <a:latin typeface="Tunga" panose="020B0502040204020203" pitchFamily="34" charset="0"/>
                        <a:cs typeface="Tunga" panose="020B0502040204020203" pitchFamily="34" charset="0"/>
                      </a:endParaRPr>
                    </a:p>
                  </a:txBody>
                  <a:tcPr marL="85725" marR="9525" marT="9525" marB="0">
                    <a:lnL>
                      <a:noFill/>
                    </a:lnL>
                    <a:lnR>
                      <a:noFill/>
                    </a:lnR>
                    <a:lnT>
                      <a:noFill/>
                    </a:lnT>
                    <a:lnB w="12700" cmpd="sng">
                      <a:noFill/>
                    </a:lnB>
                    <a:lnTlToBr w="12700" cmpd="sng">
                      <a:noFill/>
                      <a:prstDash val="solid"/>
                    </a:lnTlToBr>
                    <a:lnBlToTr w="12700" cmpd="sng">
                      <a:noFill/>
                      <a:prstDash val="solid"/>
                    </a:lnBlToTr>
                  </a:tcPr>
                </a:tc>
                <a:tc>
                  <a:txBody>
                    <a:bodyPr/>
                    <a:lstStyle/>
                    <a:p>
                      <a:endParaRPr lang="nl-NL" sz="1000" i="0" dirty="0">
                        <a:solidFill>
                          <a:schemeClr val="tx1"/>
                        </a:solidFill>
                        <a:latin typeface="Tunga" panose="020B0502040204020203" pitchFamily="34" charset="0"/>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1832876042"/>
                  </a:ext>
                </a:extLst>
              </a:tr>
            </a:tbl>
          </a:graphicData>
        </a:graphic>
      </p:graphicFrame>
      <p:sp>
        <p:nvSpPr>
          <p:cNvPr id="5" name="Slide Number Placeholder 4"/>
          <p:cNvSpPr>
            <a:spLocks noGrp="1"/>
          </p:cNvSpPr>
          <p:nvPr>
            <p:ph type="sldNum" sz="quarter" idx="12"/>
          </p:nvPr>
        </p:nvSpPr>
        <p:spPr/>
        <p:txBody>
          <a:bodyPr/>
          <a:lstStyle/>
          <a:p>
            <a:fld id="{B6F15528-21DE-4FAA-801E-634DDDAF4B2B}" type="slidenum">
              <a:rPr lang="en-US" smtClean="0"/>
              <a:pPr/>
              <a:t>74</a:t>
            </a:fld>
            <a:endParaRPr lang="en-US"/>
          </a:p>
        </p:txBody>
      </p:sp>
      <p:pic>
        <p:nvPicPr>
          <p:cNvPr id="23" name="Picture 24" descr="C:\Users\ardjan.cieremans\AppData\Local\Microsoft\Windows\Temporary Internet Files\Content.IE5\PGGIP8PT\98953919[1].jpg"/>
          <p:cNvPicPr>
            <a:picLocks noChangeAspect="1" noChangeArrowheads="1"/>
          </p:cNvPicPr>
          <p:nvPr/>
        </p:nvPicPr>
        <p:blipFill>
          <a:blip r:embed="rId9"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bwMode="auto">
          <a:xfrm>
            <a:off x="157107" y="53670"/>
            <a:ext cx="337305" cy="258835"/>
          </a:xfrm>
          <a:prstGeom prst="rect">
            <a:avLst/>
          </a:prstGeom>
          <a:noFill/>
          <a:extLst>
            <a:ext uri="{909E8E84-426E-40DD-AFC4-6F175D3DCCD1}">
              <a14:hiddenFill xmlns:a14="http://schemas.microsoft.com/office/drawing/2010/main">
                <a:solidFill>
                  <a:srgbClr val="FFFFFF"/>
                </a:solidFill>
              </a14:hiddenFill>
            </a:ext>
          </a:extLst>
        </p:spPr>
      </p:pic>
      <p:sp>
        <p:nvSpPr>
          <p:cNvPr id="24" name="Rectangle 23"/>
          <p:cNvSpPr/>
          <p:nvPr/>
        </p:nvSpPr>
        <p:spPr>
          <a:xfrm>
            <a:off x="113411" y="282147"/>
            <a:ext cx="457200" cy="124482"/>
          </a:xfrm>
          <a:prstGeom prst="rect">
            <a:avLst/>
          </a:prstGeom>
          <a:solidFill>
            <a:srgbClr val="EEECE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a:p>
        </p:txBody>
      </p:sp>
      <p:sp>
        <p:nvSpPr>
          <p:cNvPr id="25" name="Flowchart: Manual Operation 24">
            <a:hlinkClick r:id="rId10" action="ppaction://hlinksldjump"/>
          </p:cNvPr>
          <p:cNvSpPr/>
          <p:nvPr/>
        </p:nvSpPr>
        <p:spPr>
          <a:xfrm rot="10800000">
            <a:off x="9022176" y="753160"/>
            <a:ext cx="763053" cy="228600"/>
          </a:xfrm>
          <a:prstGeom prst="flowChartManualOperation">
            <a:avLst/>
          </a:prstGeom>
          <a:no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dirty="0"/>
          </a:p>
        </p:txBody>
      </p:sp>
      <p:sp>
        <p:nvSpPr>
          <p:cNvPr id="26" name="Flowchart: Manual Operation 25">
            <a:hlinkClick r:id="rId11" action="ppaction://hlinksldjump"/>
          </p:cNvPr>
          <p:cNvSpPr/>
          <p:nvPr/>
        </p:nvSpPr>
        <p:spPr>
          <a:xfrm rot="10800000">
            <a:off x="6966388" y="754239"/>
            <a:ext cx="1322689" cy="228600"/>
          </a:xfrm>
          <a:prstGeom prst="flowChartManualOperation">
            <a:avLst/>
          </a:prstGeom>
          <a:no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dirty="0"/>
          </a:p>
        </p:txBody>
      </p:sp>
      <p:sp>
        <p:nvSpPr>
          <p:cNvPr id="27" name="Flowchart: Manual Operation 26">
            <a:hlinkClick r:id="rId12" action="ppaction://hlinksldjump"/>
          </p:cNvPr>
          <p:cNvSpPr/>
          <p:nvPr/>
        </p:nvSpPr>
        <p:spPr>
          <a:xfrm rot="10800000">
            <a:off x="9823907" y="748031"/>
            <a:ext cx="1243440" cy="228600"/>
          </a:xfrm>
          <a:prstGeom prst="flowChartManualOperation">
            <a:avLst/>
          </a:prstGeom>
          <a:solidFill>
            <a:srgbClr val="FFFF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dirty="0">
              <a:solidFill>
                <a:schemeClr val="tx1"/>
              </a:solidFill>
            </a:endParaRPr>
          </a:p>
        </p:txBody>
      </p:sp>
      <p:sp>
        <p:nvSpPr>
          <p:cNvPr id="28" name="TextBox 27">
            <a:hlinkClick r:id="rId11" action="ppaction://hlinksldjump"/>
          </p:cNvPr>
          <p:cNvSpPr txBox="1"/>
          <p:nvPr/>
        </p:nvSpPr>
        <p:spPr>
          <a:xfrm>
            <a:off x="7255713" y="753161"/>
            <a:ext cx="753732" cy="276999"/>
          </a:xfrm>
          <a:prstGeom prst="rect">
            <a:avLst/>
          </a:prstGeom>
          <a:noFill/>
        </p:spPr>
        <p:txBody>
          <a:bodyPr wrap="none" rtlCol="0">
            <a:spAutoFit/>
          </a:bodyPr>
          <a:lstStyle/>
          <a:p>
            <a:r>
              <a:rPr lang="nb-NO" sz="1200" b="1" dirty="0">
                <a:solidFill>
                  <a:schemeClr val="bg1">
                    <a:lumMod val="50000"/>
                  </a:schemeClr>
                </a:solidFill>
                <a:latin typeface="Tunga" panose="020B0502040204020203" pitchFamily="34" charset="0"/>
                <a:cs typeface="Tunga" panose="020B0502040204020203" pitchFamily="34" charset="0"/>
              </a:rPr>
              <a:t>TEU price</a:t>
            </a:r>
            <a:endParaRPr lang="nl-NL" sz="1200" b="1" dirty="0">
              <a:solidFill>
                <a:schemeClr val="bg1">
                  <a:lumMod val="50000"/>
                </a:schemeClr>
              </a:solidFill>
            </a:endParaRPr>
          </a:p>
        </p:txBody>
      </p:sp>
      <p:sp>
        <p:nvSpPr>
          <p:cNvPr id="29" name="TextBox 28">
            <a:hlinkClick r:id="rId12" action="ppaction://hlinksldjump"/>
          </p:cNvPr>
          <p:cNvSpPr txBox="1"/>
          <p:nvPr/>
        </p:nvSpPr>
        <p:spPr>
          <a:xfrm>
            <a:off x="10036700" y="753160"/>
            <a:ext cx="817853" cy="276999"/>
          </a:xfrm>
          <a:prstGeom prst="rect">
            <a:avLst/>
          </a:prstGeom>
          <a:noFill/>
        </p:spPr>
        <p:txBody>
          <a:bodyPr wrap="none" rtlCol="0">
            <a:spAutoFit/>
          </a:bodyPr>
          <a:lstStyle/>
          <a:p>
            <a:r>
              <a:rPr lang="nl-NL" sz="1200" b="1" dirty="0">
                <a:latin typeface="Tunga" panose="020B0502040204020203" pitchFamily="34" charset="0"/>
                <a:cs typeface="Tunga" panose="020B0502040204020203" pitchFamily="34" charset="0"/>
              </a:rPr>
              <a:t>Activity log</a:t>
            </a:r>
          </a:p>
        </p:txBody>
      </p:sp>
      <p:sp>
        <p:nvSpPr>
          <p:cNvPr id="30" name="Flowchart: Manual Operation 29">
            <a:hlinkClick r:id="rId13" action="ppaction://hlinksldjump"/>
          </p:cNvPr>
          <p:cNvSpPr/>
          <p:nvPr/>
        </p:nvSpPr>
        <p:spPr>
          <a:xfrm rot="10800000">
            <a:off x="8273431" y="753161"/>
            <a:ext cx="742525" cy="228600"/>
          </a:xfrm>
          <a:prstGeom prst="flowChartManualOperation">
            <a:avLst/>
          </a:prstGeom>
          <a:no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dirty="0"/>
          </a:p>
        </p:txBody>
      </p:sp>
      <p:sp>
        <p:nvSpPr>
          <p:cNvPr id="31" name="TextBox 30">
            <a:hlinkClick r:id="rId13" action="ppaction://hlinksldjump"/>
          </p:cNvPr>
          <p:cNvSpPr txBox="1"/>
          <p:nvPr/>
        </p:nvSpPr>
        <p:spPr>
          <a:xfrm>
            <a:off x="8289077" y="759934"/>
            <a:ext cx="725863" cy="276999"/>
          </a:xfrm>
          <a:prstGeom prst="rect">
            <a:avLst/>
          </a:prstGeom>
          <a:noFill/>
        </p:spPr>
        <p:txBody>
          <a:bodyPr wrap="square" rtlCol="0">
            <a:spAutoFit/>
          </a:bodyPr>
          <a:lstStyle/>
          <a:p>
            <a:r>
              <a:rPr lang="nl-NL" sz="1200" b="1" dirty="0">
                <a:solidFill>
                  <a:schemeClr val="bg1">
                    <a:lumMod val="50000"/>
                  </a:schemeClr>
                </a:solidFill>
                <a:latin typeface="Tunga" panose="020B0502040204020203" pitchFamily="34" charset="0"/>
                <a:cs typeface="Tunga" panose="020B0502040204020203" pitchFamily="34" charset="0"/>
              </a:rPr>
              <a:t>Schema</a:t>
            </a:r>
          </a:p>
        </p:txBody>
      </p:sp>
      <p:sp>
        <p:nvSpPr>
          <p:cNvPr id="32" name="TextBox 31">
            <a:hlinkClick r:id="rId10" action="ppaction://hlinksldjump"/>
          </p:cNvPr>
          <p:cNvSpPr txBox="1"/>
          <p:nvPr/>
        </p:nvSpPr>
        <p:spPr>
          <a:xfrm>
            <a:off x="9109563" y="735023"/>
            <a:ext cx="725863" cy="276999"/>
          </a:xfrm>
          <a:prstGeom prst="rect">
            <a:avLst/>
          </a:prstGeom>
          <a:noFill/>
        </p:spPr>
        <p:txBody>
          <a:bodyPr wrap="square" rtlCol="0">
            <a:spAutoFit/>
          </a:bodyPr>
          <a:lstStyle/>
          <a:p>
            <a:r>
              <a:rPr lang="nl-NL" sz="1200" b="1" dirty="0">
                <a:solidFill>
                  <a:schemeClr val="bg1">
                    <a:lumMod val="50000"/>
                  </a:schemeClr>
                </a:solidFill>
                <a:latin typeface="Tunga" panose="020B0502040204020203" pitchFamily="34" charset="0"/>
                <a:cs typeface="Tunga" panose="020B0502040204020203" pitchFamily="34" charset="0"/>
              </a:rPr>
              <a:t>Orders</a:t>
            </a:r>
          </a:p>
        </p:txBody>
      </p:sp>
    </p:spTree>
    <p:controls>
      <mc:AlternateContent xmlns:mc="http://schemas.openxmlformats.org/markup-compatibility/2006">
        <mc:Choice xmlns:v="urn:schemas-microsoft-com:vml" Requires="v">
          <p:control spid="58474" name="ComboBox1" r:id="rId2" imgW="838080" imgH="228600"/>
        </mc:Choice>
        <mc:Fallback>
          <p:control name="ComboBox1" r:id="rId2" imgW="838080" imgH="228600">
            <p:pic>
              <p:nvPicPr>
                <p:cNvPr id="7" name="ComboBox1"/>
                <p:cNvPicPr>
                  <a:picLocks/>
                </p:cNvPicPr>
                <p:nvPr/>
              </p:nvPicPr>
              <p:blipFill>
                <a:blip r:embed="rId14"/>
                <a:stretch>
                  <a:fillRect/>
                </a:stretch>
              </p:blipFill>
              <p:spPr>
                <a:xfrm>
                  <a:off x="3581400" y="5410200"/>
                  <a:ext cx="838200" cy="228600"/>
                </a:xfrm>
                <a:prstGeom prst="rect">
                  <a:avLst/>
                </a:prstGeom>
              </p:spPr>
            </p:pic>
          </p:control>
        </mc:Fallback>
      </mc:AlternateContent>
    </p:controls>
    <p:extLst>
      <p:ext uri="{BB962C8B-B14F-4D97-AF65-F5344CB8AC3E}">
        <p14:creationId xmlns:p14="http://schemas.microsoft.com/office/powerpoint/2010/main" val="835958970"/>
      </p:ext>
    </p:extLst>
  </p:cSld>
  <p:clrMapOvr>
    <a:masterClrMapping/>
  </p:clrMapOvr>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Title 1"/>
          <p:cNvSpPr>
            <a:spLocks noGrp="1"/>
          </p:cNvSpPr>
          <p:nvPr>
            <p:ph type="title"/>
          </p:nvPr>
        </p:nvSpPr>
        <p:spPr>
          <a:xfrm>
            <a:off x="8763000" y="6400800"/>
            <a:ext cx="1905000" cy="381000"/>
          </a:xfrm>
        </p:spPr>
        <p:txBody>
          <a:bodyPr>
            <a:normAutofit/>
          </a:bodyPr>
          <a:lstStyle/>
          <a:p>
            <a:r>
              <a:rPr lang="nl-NL" sz="800" dirty="0"/>
              <a:t>Administration Terminals – Details Moerdijk – upload new </a:t>
            </a:r>
            <a:r>
              <a:rPr lang="nl-NL" sz="800" dirty="0" err="1"/>
              <a:t>pricelist</a:t>
            </a:r>
            <a:endParaRPr lang="nl-NL" sz="800" dirty="0"/>
          </a:p>
        </p:txBody>
      </p:sp>
      <p:pic>
        <p:nvPicPr>
          <p:cNvPr id="55298" name="Picture 2" descr="http://www.delta-marineterminal.nl/uploads/dmt/images/home2.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28600" y="685800"/>
            <a:ext cx="3445562" cy="1524000"/>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p:cNvSpPr/>
          <p:nvPr/>
        </p:nvSpPr>
        <p:spPr>
          <a:xfrm>
            <a:off x="3701871" y="685800"/>
            <a:ext cx="6096000" cy="1292662"/>
          </a:xfrm>
          <a:prstGeom prst="rect">
            <a:avLst/>
          </a:prstGeom>
        </p:spPr>
        <p:txBody>
          <a:bodyPr>
            <a:spAutoFit/>
          </a:bodyPr>
          <a:lstStyle/>
          <a:p>
            <a:r>
              <a:rPr lang="nb-NO" sz="1200" dirty="0">
                <a:latin typeface="Tunga" panose="020B0502040204020203" pitchFamily="34" charset="0"/>
                <a:cs typeface="Tunga" panose="020B0502040204020203" pitchFamily="34" charset="0"/>
              </a:rPr>
              <a:t>Delta Marine Terminal B.V.</a:t>
            </a:r>
            <a:br>
              <a:rPr lang="nb-NO" sz="1200" dirty="0">
                <a:latin typeface="Tunga" panose="020B0502040204020203" pitchFamily="34" charset="0"/>
                <a:cs typeface="Tunga" panose="020B0502040204020203" pitchFamily="34" charset="0"/>
              </a:rPr>
            </a:br>
            <a:r>
              <a:rPr lang="nb-NO" sz="1200" dirty="0">
                <a:latin typeface="Tunga" panose="020B0502040204020203" pitchFamily="34" charset="0"/>
                <a:cs typeface="Tunga" panose="020B0502040204020203" pitchFamily="34" charset="0"/>
              </a:rPr>
              <a:t>Middenweg 49, 4782 PM Moerdijk (havennr. M317)</a:t>
            </a:r>
            <a:br>
              <a:rPr lang="nb-NO" sz="1200" dirty="0">
                <a:latin typeface="Tunga" panose="020B0502040204020203" pitchFamily="34" charset="0"/>
                <a:cs typeface="Tunga" panose="020B0502040204020203" pitchFamily="34" charset="0"/>
              </a:rPr>
            </a:br>
            <a:br>
              <a:rPr lang="nb-NO" sz="1200" dirty="0">
                <a:latin typeface="Tunga" panose="020B0502040204020203" pitchFamily="34" charset="0"/>
                <a:cs typeface="Tunga" panose="020B0502040204020203" pitchFamily="34" charset="0"/>
              </a:rPr>
            </a:br>
            <a:r>
              <a:rPr lang="nb-NO" sz="1200" dirty="0">
                <a:latin typeface="Tunga" panose="020B0502040204020203" pitchFamily="34" charset="0"/>
                <a:cs typeface="Tunga" panose="020B0502040204020203" pitchFamily="34" charset="0"/>
              </a:rPr>
              <a:t>Telefoon: +31168385385</a:t>
            </a:r>
            <a:br>
              <a:rPr lang="nb-NO" sz="1200" dirty="0">
                <a:latin typeface="Tunga" panose="020B0502040204020203" pitchFamily="34" charset="0"/>
                <a:cs typeface="Tunga" panose="020B0502040204020203" pitchFamily="34" charset="0"/>
              </a:rPr>
            </a:br>
            <a:r>
              <a:rPr lang="nb-NO" sz="1200" dirty="0">
                <a:latin typeface="Tunga" panose="020B0502040204020203" pitchFamily="34" charset="0"/>
                <a:cs typeface="Tunga" panose="020B0502040204020203" pitchFamily="34" charset="0"/>
              </a:rPr>
              <a:t>E-mail: </a:t>
            </a:r>
            <a:r>
              <a:rPr lang="nb-NO" sz="1200" dirty="0">
                <a:latin typeface="Tunga" panose="020B0502040204020203" pitchFamily="34" charset="0"/>
                <a:cs typeface="Tunga" panose="020B0502040204020203" pitchFamily="34" charset="0"/>
                <a:hlinkClick r:id="rId5"/>
              </a:rPr>
              <a:t>info@deltamarineterminal.nl</a:t>
            </a:r>
            <a:br>
              <a:rPr lang="nb-NO" dirty="0"/>
            </a:br>
            <a:endParaRPr lang="nl-NL" dirty="0"/>
          </a:p>
        </p:txBody>
      </p:sp>
      <p:graphicFrame>
        <p:nvGraphicFramePr>
          <p:cNvPr id="3" name="Table 2"/>
          <p:cNvGraphicFramePr>
            <a:graphicFrameLocks noGrp="1"/>
          </p:cNvGraphicFramePr>
          <p:nvPr/>
        </p:nvGraphicFramePr>
        <p:xfrm>
          <a:off x="304800" y="2488971"/>
          <a:ext cx="5791201" cy="1503909"/>
        </p:xfrm>
        <a:graphic>
          <a:graphicData uri="http://schemas.openxmlformats.org/drawingml/2006/table">
            <a:tbl>
              <a:tblPr/>
              <a:tblGrid>
                <a:gridCol w="637017">
                  <a:extLst>
                    <a:ext uri="{9D8B030D-6E8A-4147-A177-3AD203B41FA5}">
                      <a16:colId xmlns:a16="http://schemas.microsoft.com/office/drawing/2014/main" val="4154351567"/>
                    </a:ext>
                  </a:extLst>
                </a:gridCol>
                <a:gridCol w="2496521">
                  <a:extLst>
                    <a:ext uri="{9D8B030D-6E8A-4147-A177-3AD203B41FA5}">
                      <a16:colId xmlns:a16="http://schemas.microsoft.com/office/drawing/2014/main" val="3486396118"/>
                    </a:ext>
                  </a:extLst>
                </a:gridCol>
                <a:gridCol w="55819">
                  <a:extLst>
                    <a:ext uri="{9D8B030D-6E8A-4147-A177-3AD203B41FA5}">
                      <a16:colId xmlns:a16="http://schemas.microsoft.com/office/drawing/2014/main" val="2167261035"/>
                    </a:ext>
                  </a:extLst>
                </a:gridCol>
                <a:gridCol w="671444">
                  <a:extLst>
                    <a:ext uri="{9D8B030D-6E8A-4147-A177-3AD203B41FA5}">
                      <a16:colId xmlns:a16="http://schemas.microsoft.com/office/drawing/2014/main" val="3064636389"/>
                    </a:ext>
                  </a:extLst>
                </a:gridCol>
                <a:gridCol w="1930400">
                  <a:extLst>
                    <a:ext uri="{9D8B030D-6E8A-4147-A177-3AD203B41FA5}">
                      <a16:colId xmlns:a16="http://schemas.microsoft.com/office/drawing/2014/main" val="255638585"/>
                    </a:ext>
                  </a:extLst>
                </a:gridCol>
              </a:tblGrid>
              <a:tr h="161925">
                <a:tc gridSpan="2">
                  <a:txBody>
                    <a:bodyPr/>
                    <a:lstStyle/>
                    <a:p>
                      <a:pPr algn="l" fontAlgn="b"/>
                      <a:r>
                        <a:rPr lang="nl-NL" sz="1200" b="1" i="0" u="none" strike="noStrike" dirty="0">
                          <a:solidFill>
                            <a:srgbClr val="000000"/>
                          </a:solidFill>
                          <a:effectLst/>
                          <a:latin typeface="Tunga" panose="020B0502040204020203" pitchFamily="34" charset="0"/>
                          <a:cs typeface="Tunga" panose="020B0502040204020203" pitchFamily="34" charset="0"/>
                        </a:rPr>
                        <a:t>Contact details Commercial</a:t>
                      </a:r>
                    </a:p>
                  </a:txBody>
                  <a:tcPr marL="0" marR="0" marT="0" marB="0" anchor="ctr">
                    <a:lnL w="12700" cap="flat" cmpd="sng" algn="ctr">
                      <a:noFill/>
                      <a:prstDash val="solid"/>
                      <a:round/>
                      <a:headEnd type="none" w="med" len="med"/>
                      <a:tailEnd type="none" w="med" len="med"/>
                    </a:lnL>
                    <a:lnR>
                      <a:noFill/>
                    </a:lnR>
                    <a:lnT>
                      <a:noFill/>
                    </a:lnT>
                    <a:lnB>
                      <a:noFill/>
                    </a:lnB>
                    <a:lnTlToBr w="12700" cmpd="sng">
                      <a:noFill/>
                      <a:prstDash val="solid"/>
                    </a:lnTlToBr>
                    <a:lnBlToTr w="12700" cmpd="sng">
                      <a:noFill/>
                      <a:prstDash val="solid"/>
                    </a:lnBlToTr>
                  </a:tcPr>
                </a:tc>
                <a:tc hMerge="1">
                  <a:txBody>
                    <a:bodyPr/>
                    <a:lstStyle/>
                    <a:p>
                      <a:endParaRPr lang="nl-NL"/>
                    </a:p>
                  </a:txBody>
                  <a:tcPr/>
                </a:tc>
                <a:tc>
                  <a:txBody>
                    <a:bodyPr/>
                    <a:lstStyle/>
                    <a:p>
                      <a:pPr algn="l" fontAlgn="b"/>
                      <a:r>
                        <a:rPr lang="nl-NL" sz="1200" b="1" i="0" u="none" strike="noStrike" dirty="0">
                          <a:solidFill>
                            <a:srgbClr val="000000"/>
                          </a:solidFill>
                          <a:effectLst/>
                          <a:latin typeface="Tunga" panose="020B0502040204020203" pitchFamily="34" charset="0"/>
                          <a:cs typeface="Tunga" panose="020B0502040204020203" pitchFamily="34" charset="0"/>
                        </a:rPr>
                        <a:t> </a:t>
                      </a:r>
                    </a:p>
                  </a:txBody>
                  <a:tcPr marL="0" marR="0" marT="0" marB="0" anchor="ctr">
                    <a:lnL>
                      <a:noFill/>
                    </a:lnL>
                    <a:lnR w="12700" cap="flat" cmpd="sng" algn="ctr">
                      <a:noFill/>
                      <a:prstDash val="solid"/>
                      <a:round/>
                      <a:headEnd type="none" w="med" len="med"/>
                      <a:tailEnd type="none" w="med" len="med"/>
                    </a:lnR>
                    <a:lnT>
                      <a:noFill/>
                    </a:lnT>
                    <a:lnB>
                      <a:noFill/>
                    </a:lnB>
                    <a:lnTlToBr w="12700" cmpd="sng">
                      <a:noFill/>
                      <a:prstDash val="solid"/>
                    </a:lnTlToBr>
                    <a:lnBlToTr w="12700" cmpd="sng">
                      <a:noFill/>
                      <a:prstDash val="solid"/>
                    </a:lnBlToTr>
                  </a:tcPr>
                </a:tc>
                <a:tc gridSpan="2">
                  <a:txBody>
                    <a:bodyPr/>
                    <a:lstStyle/>
                    <a:p>
                      <a:pPr algn="l" fontAlgn="b"/>
                      <a:r>
                        <a:rPr lang="nl-NL" sz="1200" b="1" i="0" u="none" strike="noStrike" dirty="0">
                          <a:solidFill>
                            <a:srgbClr val="000000"/>
                          </a:solidFill>
                          <a:effectLst/>
                          <a:latin typeface="Tunga" panose="020B0502040204020203" pitchFamily="34" charset="0"/>
                          <a:cs typeface="Tunga" panose="020B0502040204020203" pitchFamily="34" charset="0"/>
                        </a:rPr>
                        <a:t>Contact details Planning</a:t>
                      </a:r>
                      <a:r>
                        <a:rPr lang="nl-NL" sz="1200" b="0" i="0" u="none" strike="noStrike" dirty="0">
                          <a:solidFill>
                            <a:srgbClr val="000000"/>
                          </a:solidFill>
                          <a:effectLst/>
                          <a:latin typeface="Tunga" panose="020B0502040204020203" pitchFamily="34" charset="0"/>
                          <a:cs typeface="Tunga" panose="020B0502040204020203" pitchFamily="34" charset="0"/>
                        </a:rPr>
                        <a:t> </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a:noFill/>
                    </a:lnT>
                    <a:lnB>
                      <a:noFill/>
                    </a:lnB>
                    <a:lnTlToBr w="12700" cmpd="sng">
                      <a:noFill/>
                      <a:prstDash val="solid"/>
                    </a:lnTlToBr>
                    <a:lnBlToTr w="12700" cmpd="sng">
                      <a:noFill/>
                      <a:prstDash val="solid"/>
                    </a:lnBlToTr>
                  </a:tcPr>
                </a:tc>
                <a:tc hMerge="1">
                  <a:txBody>
                    <a:bodyPr/>
                    <a:lstStyle/>
                    <a:p>
                      <a:endParaRPr lang="nl-NL"/>
                    </a:p>
                  </a:txBody>
                  <a:tcPr/>
                </a:tc>
                <a:extLst>
                  <a:ext uri="{0D108BD9-81ED-4DB2-BD59-A6C34878D82A}">
                    <a16:rowId xmlns:a16="http://schemas.microsoft.com/office/drawing/2014/main" val="45633420"/>
                  </a:ext>
                </a:extLst>
              </a:tr>
              <a:tr h="223749">
                <a:tc>
                  <a:txBody>
                    <a:bodyPr/>
                    <a:lstStyle/>
                    <a:p>
                      <a:pPr algn="l" fontAlgn="b"/>
                      <a:r>
                        <a:rPr lang="nl-NL" sz="1200" b="0" i="0" u="none" strike="noStrike" dirty="0" err="1">
                          <a:solidFill>
                            <a:srgbClr val="000000"/>
                          </a:solidFill>
                          <a:effectLst/>
                          <a:latin typeface="Tunga" panose="020B0502040204020203" pitchFamily="34" charset="0"/>
                          <a:cs typeface="Tunga" panose="020B0502040204020203" pitchFamily="34" charset="0"/>
                        </a:rPr>
                        <a:t>Function</a:t>
                      </a:r>
                      <a:r>
                        <a:rPr lang="nl-NL" sz="1200" b="0" i="0" u="none" strike="noStrike" dirty="0">
                          <a:solidFill>
                            <a:srgbClr val="000000"/>
                          </a:solidFill>
                          <a:effectLst/>
                          <a:latin typeface="Tunga" panose="020B0502040204020203" pitchFamily="34" charset="0"/>
                          <a:cs typeface="Tunga" panose="020B0502040204020203" pitchFamily="34" charset="0"/>
                        </a:rPr>
                        <a:t>:</a:t>
                      </a:r>
                    </a:p>
                  </a:txBody>
                  <a:tcPr marL="0" marR="0" marT="0" marB="0" anchor="ctr">
                    <a:lnL w="12700" cap="flat" cmpd="sng" algn="ctr">
                      <a:noFill/>
                      <a:prstDash val="solid"/>
                      <a:round/>
                      <a:headEnd type="none" w="med" len="med"/>
                      <a:tailEnd type="none" w="med" len="med"/>
                    </a:lnL>
                    <a:lnR>
                      <a:noFill/>
                    </a:lnR>
                    <a:lnT>
                      <a:noFill/>
                    </a:lnT>
                    <a:lnB>
                      <a:noFill/>
                    </a:lnB>
                    <a:lnTlToBr w="12700" cmpd="sng">
                      <a:noFill/>
                      <a:prstDash val="solid"/>
                    </a:lnTlToBr>
                    <a:lnBlToTr w="12700" cmpd="sng">
                      <a:noFill/>
                      <a:prstDash val="solid"/>
                    </a:lnBlToTr>
                  </a:tcPr>
                </a:tc>
                <a:tc gridSpan="2">
                  <a:txBody>
                    <a:bodyPr/>
                    <a:lstStyle/>
                    <a:p>
                      <a:pPr algn="l" fontAlgn="b"/>
                      <a:r>
                        <a:rPr lang="nl-NL" sz="1200" b="0" i="0" u="none" strike="noStrike" dirty="0">
                          <a:solidFill>
                            <a:srgbClr val="000000"/>
                          </a:solidFill>
                          <a:effectLst/>
                          <a:latin typeface="Tunga" panose="020B0502040204020203" pitchFamily="34" charset="0"/>
                          <a:cs typeface="Tunga" panose="020B0502040204020203" pitchFamily="34" charset="0"/>
                        </a:rPr>
                        <a:t>Sales manager </a:t>
                      </a:r>
                    </a:p>
                  </a:txBody>
                  <a:tcPr marL="0" marR="0" marT="0" marB="0" anchor="ctr">
                    <a:lnL>
                      <a:noFill/>
                    </a:lnL>
                    <a:lnR w="12700" cap="flat" cmpd="sng" algn="ctr">
                      <a:noFill/>
                      <a:prstDash val="solid"/>
                      <a:round/>
                      <a:headEnd type="none" w="med" len="med"/>
                      <a:tailEnd type="none" w="med" len="med"/>
                    </a:lnR>
                    <a:lnT>
                      <a:noFill/>
                    </a:lnT>
                    <a:lnB>
                      <a:noFill/>
                    </a:lnB>
                    <a:lnTlToBr w="12700" cmpd="sng">
                      <a:noFill/>
                      <a:prstDash val="solid"/>
                    </a:lnTlToBr>
                    <a:lnBlToTr w="12700" cmpd="sng">
                      <a:noFill/>
                      <a:prstDash val="solid"/>
                    </a:lnBlToTr>
                  </a:tcPr>
                </a:tc>
                <a:tc hMerge="1">
                  <a:txBody>
                    <a:bodyPr/>
                    <a:lstStyle/>
                    <a:p>
                      <a:pPr algn="l" fontAlgn="b"/>
                      <a:endParaRPr lang="nl-NL" sz="1200" b="0" i="0" u="none" strike="noStrike" dirty="0">
                        <a:solidFill>
                          <a:srgbClr val="000000"/>
                        </a:solidFill>
                        <a:effectLst/>
                        <a:latin typeface="Tunga" panose="020B0502040204020203" pitchFamily="34" charset="0"/>
                        <a:cs typeface="Tunga" panose="020B0502040204020203" pitchFamily="34" charset="0"/>
                      </a:endParaRPr>
                    </a:p>
                  </a:txBody>
                  <a:tcPr marL="0" marR="0" marT="0" marB="0" anchor="b">
                    <a:lnL>
                      <a:noFill/>
                    </a:lnL>
                    <a:lnR w="12700" cap="flat" cmpd="sng" algn="ctr">
                      <a:solidFill>
                        <a:srgbClr val="000000"/>
                      </a:solidFill>
                      <a:prstDash val="solid"/>
                      <a:round/>
                      <a:headEnd type="none" w="med" len="med"/>
                      <a:tailEnd type="none" w="med" len="med"/>
                    </a:lnR>
                    <a:lnT>
                      <a:noFill/>
                    </a:lnT>
                    <a:lnB>
                      <a:noFill/>
                    </a:lnB>
                  </a:tcPr>
                </a:tc>
                <a:tc>
                  <a:txBody>
                    <a:bodyPr/>
                    <a:lstStyle/>
                    <a:p>
                      <a:pPr algn="l" fontAlgn="b"/>
                      <a:r>
                        <a:rPr lang="nl-NL" sz="1200" b="0" i="0" u="none" strike="noStrike" dirty="0">
                          <a:solidFill>
                            <a:srgbClr val="000000"/>
                          </a:solidFill>
                          <a:effectLst/>
                          <a:latin typeface="Tunga" panose="020B0502040204020203" pitchFamily="34" charset="0"/>
                          <a:cs typeface="Tunga" panose="020B0502040204020203" pitchFamily="34" charset="0"/>
                        </a:rPr>
                        <a:t>Phone:</a:t>
                      </a:r>
                    </a:p>
                  </a:txBody>
                  <a:tcPr marL="0" marR="0" marT="0" marB="0" anchor="ctr">
                    <a:lnL w="12700" cap="flat" cmpd="sng" algn="ctr">
                      <a:noFill/>
                      <a:prstDash val="solid"/>
                      <a:round/>
                      <a:headEnd type="none" w="med" len="med"/>
                      <a:tailEnd type="none" w="med" len="med"/>
                    </a:lnL>
                    <a:lnR>
                      <a:noFill/>
                    </a:lnR>
                    <a:lnT>
                      <a:noFill/>
                    </a:lnT>
                    <a:lnB>
                      <a:noFill/>
                    </a:lnB>
                    <a:lnTlToBr w="12700" cmpd="sng">
                      <a:noFill/>
                      <a:prstDash val="solid"/>
                    </a:lnTlToBr>
                    <a:lnBlToTr w="12700" cmpd="sng">
                      <a:noFill/>
                      <a:prstDash val="solid"/>
                    </a:lnBlToTr>
                  </a:tcPr>
                </a:tc>
                <a:tc>
                  <a:txBody>
                    <a:bodyPr/>
                    <a:lstStyle/>
                    <a:p>
                      <a:pPr algn="l" fontAlgn="b"/>
                      <a:endParaRPr lang="nl-NL" sz="1200" b="0" i="0" u="none" strike="noStrike" dirty="0">
                        <a:solidFill>
                          <a:srgbClr val="000000"/>
                        </a:solidFill>
                        <a:effectLst/>
                        <a:latin typeface="Tunga" panose="020B0502040204020203" pitchFamily="34" charset="0"/>
                        <a:cs typeface="Tunga" panose="020B0502040204020203" pitchFamily="34" charset="0"/>
                      </a:endParaRPr>
                    </a:p>
                  </a:txBody>
                  <a:tcPr marL="0" marR="0" marT="0" marB="0" anchor="ctr">
                    <a:lnL>
                      <a:noFill/>
                    </a:lnL>
                    <a:lnR w="12700" cap="flat" cmpd="sng" algn="ctr">
                      <a:noFill/>
                      <a:prstDash val="solid"/>
                      <a:round/>
                      <a:headEnd type="none" w="med" len="med"/>
                      <a:tailEnd type="none" w="med" len="med"/>
                    </a:lnR>
                    <a:lnT>
                      <a:noFill/>
                    </a:lnT>
                    <a:lnB>
                      <a:noFill/>
                    </a:lnB>
                    <a:lnTlToBr w="12700" cmpd="sng">
                      <a:noFill/>
                      <a:prstDash val="solid"/>
                    </a:lnTlToBr>
                    <a:lnBlToTr w="12700" cmpd="sng">
                      <a:noFill/>
                      <a:prstDash val="solid"/>
                    </a:lnBlToTr>
                  </a:tcPr>
                </a:tc>
                <a:extLst>
                  <a:ext uri="{0D108BD9-81ED-4DB2-BD59-A6C34878D82A}">
                    <a16:rowId xmlns:a16="http://schemas.microsoft.com/office/drawing/2014/main" val="469890172"/>
                  </a:ext>
                </a:extLst>
              </a:tr>
              <a:tr h="161925">
                <a:tc>
                  <a:txBody>
                    <a:bodyPr/>
                    <a:lstStyle/>
                    <a:p>
                      <a:r>
                        <a:rPr lang="nl-NL" sz="1200" dirty="0">
                          <a:latin typeface="Tunga" panose="020B0502040204020203" pitchFamily="34" charset="0"/>
                          <a:cs typeface="Tunga" panose="020B0502040204020203" pitchFamily="34" charset="0"/>
                        </a:rPr>
                        <a:t>Name</a:t>
                      </a:r>
                    </a:p>
                  </a:txBody>
                  <a:tcPr marL="0" marR="0" marT="0" marB="0" anchor="ctr">
                    <a:lnL w="12700" cap="flat" cmpd="sng" algn="ctr">
                      <a:noFill/>
                      <a:prstDash val="solid"/>
                      <a:round/>
                      <a:headEnd type="none" w="med" len="med"/>
                      <a:tailEnd type="none" w="med" len="med"/>
                    </a:lnL>
                    <a:lnR>
                      <a:noFill/>
                    </a:lnR>
                    <a:lnT>
                      <a:noFill/>
                    </a:lnT>
                    <a:lnB>
                      <a:noFill/>
                    </a:lnB>
                    <a:lnTlToBr w="12700" cmpd="sng">
                      <a:noFill/>
                      <a:prstDash val="solid"/>
                    </a:lnTlToBr>
                    <a:lnBlToTr w="12700" cmpd="sng">
                      <a:noFill/>
                      <a:prstDash val="solid"/>
                    </a:lnBlToTr>
                  </a:tcPr>
                </a:tc>
                <a:tc gridSpan="2">
                  <a:txBody>
                    <a:bodyPr/>
                    <a:lstStyle/>
                    <a:p>
                      <a:pPr algn="l" fontAlgn="b"/>
                      <a:endParaRPr lang="nl-NL" sz="1200" b="0" i="0" u="none" strike="noStrike" dirty="0">
                        <a:solidFill>
                          <a:srgbClr val="000000"/>
                        </a:solidFill>
                        <a:effectLst/>
                        <a:latin typeface="Tunga" panose="020B0502040204020203" pitchFamily="34" charset="0"/>
                        <a:cs typeface="Tunga" panose="020B0502040204020203" pitchFamily="34" charset="0"/>
                      </a:endParaRPr>
                    </a:p>
                  </a:txBody>
                  <a:tcPr marL="0" marR="0" marT="0" marB="0" anchor="ctr">
                    <a:lnL>
                      <a:noFill/>
                    </a:lnL>
                    <a:lnR w="12700" cap="flat" cmpd="sng" algn="ctr">
                      <a:noFill/>
                      <a:prstDash val="solid"/>
                      <a:round/>
                      <a:headEnd type="none" w="med" len="med"/>
                      <a:tailEnd type="none" w="med" len="med"/>
                    </a:lnR>
                    <a:lnT>
                      <a:noFill/>
                    </a:lnT>
                    <a:lnB>
                      <a:noFill/>
                    </a:lnB>
                    <a:lnTlToBr w="12700" cmpd="sng">
                      <a:noFill/>
                      <a:prstDash val="solid"/>
                    </a:lnTlToBr>
                    <a:lnBlToTr w="12700" cmpd="sng">
                      <a:noFill/>
                      <a:prstDash val="solid"/>
                    </a:lnBlToTr>
                  </a:tcPr>
                </a:tc>
                <a:tc hMerge="1">
                  <a:txBody>
                    <a:bodyPr/>
                    <a:lstStyle/>
                    <a:p>
                      <a:pPr algn="l" fontAlgn="b"/>
                      <a:endParaRPr lang="nl-NL" sz="1200" b="0" i="0" u="none" strike="noStrike" dirty="0">
                        <a:solidFill>
                          <a:srgbClr val="000000"/>
                        </a:solidFill>
                        <a:effectLst/>
                        <a:latin typeface="Tunga" panose="020B0502040204020203" pitchFamily="34" charset="0"/>
                        <a:cs typeface="Tunga" panose="020B0502040204020203" pitchFamily="34" charset="0"/>
                      </a:endParaRPr>
                    </a:p>
                  </a:txBody>
                  <a:tcPr marL="0" marR="0" marT="0" marB="0" anchor="b">
                    <a:lnL>
                      <a:noFill/>
                    </a:lnL>
                    <a:lnR w="12700" cap="flat" cmpd="sng" algn="ctr">
                      <a:solidFill>
                        <a:srgbClr val="000000"/>
                      </a:solidFill>
                      <a:prstDash val="solid"/>
                      <a:round/>
                      <a:headEnd type="none" w="med" len="med"/>
                      <a:tailEnd type="none" w="med" len="med"/>
                    </a:lnR>
                    <a:lnT>
                      <a:noFill/>
                    </a:lnT>
                    <a:lnB>
                      <a:noFill/>
                    </a:lnB>
                  </a:tcPr>
                </a:tc>
                <a:tc>
                  <a:txBody>
                    <a:bodyPr/>
                    <a:lstStyle/>
                    <a:p>
                      <a:pPr algn="l" fontAlgn="b"/>
                      <a:r>
                        <a:rPr lang="nl-NL" sz="1200" b="0" i="0" u="none" strike="noStrike" dirty="0">
                          <a:solidFill>
                            <a:srgbClr val="000000"/>
                          </a:solidFill>
                          <a:effectLst/>
                          <a:latin typeface="Tunga" panose="020B0502040204020203" pitchFamily="34" charset="0"/>
                          <a:cs typeface="Tunga" panose="020B0502040204020203" pitchFamily="34" charset="0"/>
                        </a:rPr>
                        <a:t>Email:</a:t>
                      </a:r>
                    </a:p>
                  </a:txBody>
                  <a:tcPr marL="0" marR="0" marT="0" marB="0" anchor="ctr">
                    <a:lnL w="12700" cap="flat" cmpd="sng" algn="ctr">
                      <a:noFill/>
                      <a:prstDash val="solid"/>
                      <a:round/>
                      <a:headEnd type="none" w="med" len="med"/>
                      <a:tailEnd type="none" w="med" len="med"/>
                    </a:lnL>
                    <a:lnR>
                      <a:noFill/>
                    </a:lnR>
                    <a:lnT>
                      <a:noFill/>
                    </a:lnT>
                    <a:lnB>
                      <a:noFill/>
                    </a:lnB>
                    <a:lnTlToBr w="12700" cmpd="sng">
                      <a:noFill/>
                      <a:prstDash val="solid"/>
                    </a:lnTlToBr>
                    <a:lnBlToTr w="12700" cmpd="sng">
                      <a:noFill/>
                      <a:prstDash val="solid"/>
                    </a:lnBlToTr>
                  </a:tcPr>
                </a:tc>
                <a:tc>
                  <a:txBody>
                    <a:bodyPr/>
                    <a:lstStyle/>
                    <a:p>
                      <a:pPr algn="l" fontAlgn="b"/>
                      <a:r>
                        <a:rPr lang="nl-NL" sz="1200" b="0" i="0" u="none" strike="noStrike" dirty="0">
                          <a:solidFill>
                            <a:srgbClr val="000000"/>
                          </a:solidFill>
                          <a:effectLst/>
                          <a:latin typeface="Tunga" panose="020B0502040204020203" pitchFamily="34" charset="0"/>
                          <a:cs typeface="Tunga" panose="020B0502040204020203" pitchFamily="34" charset="0"/>
                        </a:rPr>
                        <a:t> </a:t>
                      </a:r>
                    </a:p>
                  </a:txBody>
                  <a:tcPr marL="0" marR="0" marT="0" marB="0" anchor="ctr">
                    <a:lnL>
                      <a:noFill/>
                    </a:lnL>
                    <a:lnR w="12700" cap="flat" cmpd="sng" algn="ctr">
                      <a:noFill/>
                      <a:prstDash val="solid"/>
                      <a:round/>
                      <a:headEnd type="none" w="med" len="med"/>
                      <a:tailEnd type="none" w="med" len="med"/>
                    </a:lnR>
                    <a:lnT>
                      <a:noFill/>
                    </a:lnT>
                    <a:lnB>
                      <a:noFill/>
                    </a:lnB>
                    <a:lnTlToBr w="12700" cmpd="sng">
                      <a:noFill/>
                      <a:prstDash val="solid"/>
                    </a:lnTlToBr>
                    <a:lnBlToTr w="12700" cmpd="sng">
                      <a:noFill/>
                      <a:prstDash val="solid"/>
                    </a:lnBlToTr>
                  </a:tcPr>
                </a:tc>
                <a:extLst>
                  <a:ext uri="{0D108BD9-81ED-4DB2-BD59-A6C34878D82A}">
                    <a16:rowId xmlns:a16="http://schemas.microsoft.com/office/drawing/2014/main" val="1017858872"/>
                  </a:ext>
                </a:extLst>
              </a:tr>
              <a:tr h="161925">
                <a:tc>
                  <a:txBody>
                    <a:bodyPr/>
                    <a:lstStyle/>
                    <a:p>
                      <a:pPr algn="l" fontAlgn="b"/>
                      <a:r>
                        <a:rPr lang="nl-NL" sz="1200" b="0" i="0" u="none" strike="noStrike" dirty="0">
                          <a:solidFill>
                            <a:srgbClr val="000000"/>
                          </a:solidFill>
                          <a:effectLst/>
                          <a:latin typeface="Tunga" panose="020B0502040204020203" pitchFamily="34" charset="0"/>
                          <a:cs typeface="Tunga" panose="020B0502040204020203" pitchFamily="34" charset="0"/>
                        </a:rPr>
                        <a:t>Phone:</a:t>
                      </a:r>
                    </a:p>
                  </a:txBody>
                  <a:tcPr marL="0" marR="0" marT="0" marB="0" anchor="ctr">
                    <a:lnL w="12700" cap="flat" cmpd="sng" algn="ctr">
                      <a:noFill/>
                      <a:prstDash val="solid"/>
                      <a:round/>
                      <a:headEnd type="none" w="med" len="med"/>
                      <a:tailEnd type="none" w="med" len="med"/>
                    </a:lnL>
                    <a:lnR>
                      <a:noFill/>
                    </a:lnR>
                    <a:lnT>
                      <a:noFill/>
                    </a:lnT>
                    <a:lnB>
                      <a:noFill/>
                    </a:lnB>
                    <a:lnTlToBr w="12700" cmpd="sng">
                      <a:noFill/>
                      <a:prstDash val="solid"/>
                    </a:lnTlToBr>
                    <a:lnBlToTr w="12700" cmpd="sng">
                      <a:noFill/>
                      <a:prstDash val="solid"/>
                    </a:lnBlToTr>
                  </a:tcPr>
                </a:tc>
                <a:tc gridSpan="2">
                  <a:txBody>
                    <a:bodyPr/>
                    <a:lstStyle/>
                    <a:p>
                      <a:pPr algn="l" fontAlgn="b"/>
                      <a:endParaRPr lang="nl-NL" sz="1200" b="0" i="0" u="none" strike="noStrike" dirty="0">
                        <a:solidFill>
                          <a:srgbClr val="000000"/>
                        </a:solidFill>
                        <a:effectLst/>
                        <a:latin typeface="Tunga" panose="020B0502040204020203" pitchFamily="34" charset="0"/>
                        <a:cs typeface="Tunga" panose="020B0502040204020203" pitchFamily="34" charset="0"/>
                      </a:endParaRPr>
                    </a:p>
                  </a:txBody>
                  <a:tcPr marL="0" marR="0" marT="0" marB="0" anchor="ctr">
                    <a:lnL>
                      <a:noFill/>
                    </a:lnL>
                    <a:lnR w="12700" cap="flat" cmpd="sng" algn="ctr">
                      <a:noFill/>
                      <a:prstDash val="solid"/>
                      <a:round/>
                      <a:headEnd type="none" w="med" len="med"/>
                      <a:tailEnd type="none" w="med" len="med"/>
                    </a:lnR>
                    <a:lnT>
                      <a:noFill/>
                    </a:lnT>
                    <a:lnB>
                      <a:noFill/>
                    </a:lnB>
                    <a:lnTlToBr w="12700" cmpd="sng">
                      <a:noFill/>
                      <a:prstDash val="solid"/>
                    </a:lnTlToBr>
                    <a:lnBlToTr w="12700" cmpd="sng">
                      <a:noFill/>
                      <a:prstDash val="solid"/>
                    </a:lnBlToTr>
                  </a:tcPr>
                </a:tc>
                <a:tc hMerge="1">
                  <a:txBody>
                    <a:bodyPr/>
                    <a:lstStyle/>
                    <a:p>
                      <a:pPr algn="l" fontAlgn="b"/>
                      <a:endParaRPr lang="nl-NL" sz="1200" b="0" i="0" u="none" strike="noStrike" dirty="0">
                        <a:solidFill>
                          <a:srgbClr val="000000"/>
                        </a:solidFill>
                        <a:effectLst/>
                        <a:latin typeface="Tunga" panose="020B0502040204020203" pitchFamily="34" charset="0"/>
                        <a:cs typeface="Tunga" panose="020B0502040204020203" pitchFamily="34" charset="0"/>
                      </a:endParaRPr>
                    </a:p>
                  </a:txBody>
                  <a:tcPr marL="0" marR="0" marT="0" marB="0" anchor="b">
                    <a:lnL>
                      <a:noFill/>
                    </a:lnL>
                    <a:lnR w="12700" cap="flat" cmpd="sng" algn="ctr">
                      <a:solidFill>
                        <a:srgbClr val="000000"/>
                      </a:solidFill>
                      <a:prstDash val="solid"/>
                      <a:round/>
                      <a:headEnd type="none" w="med" len="med"/>
                      <a:tailEnd type="none" w="med" len="med"/>
                    </a:lnR>
                    <a:lnT>
                      <a:noFill/>
                    </a:lnT>
                    <a:lnB>
                      <a:noFill/>
                    </a:lnB>
                  </a:tcPr>
                </a:tc>
                <a:tc>
                  <a:txBody>
                    <a:bodyPr/>
                    <a:lstStyle/>
                    <a:p>
                      <a:pPr algn="l" fontAlgn="b"/>
                      <a:r>
                        <a:rPr lang="nl-NL" sz="1200" b="0" i="0" u="none" strike="noStrike" dirty="0">
                          <a:solidFill>
                            <a:srgbClr val="000000"/>
                          </a:solidFill>
                          <a:effectLst/>
                          <a:latin typeface="Tunga" panose="020B0502040204020203" pitchFamily="34" charset="0"/>
                          <a:cs typeface="Tunga" panose="020B0502040204020203" pitchFamily="34" charset="0"/>
                        </a:rPr>
                        <a:t>Website:</a:t>
                      </a:r>
                    </a:p>
                  </a:txBody>
                  <a:tcPr marL="0" marR="0" marT="0" marB="0" anchor="ctr">
                    <a:lnL w="12700" cap="flat" cmpd="sng" algn="ctr">
                      <a:noFill/>
                      <a:prstDash val="solid"/>
                      <a:round/>
                      <a:headEnd type="none" w="med" len="med"/>
                      <a:tailEnd type="none" w="med" len="med"/>
                    </a:lnL>
                    <a:lnR>
                      <a:noFill/>
                    </a:lnR>
                    <a:lnT>
                      <a:noFill/>
                    </a:lnT>
                    <a:lnB>
                      <a:noFill/>
                    </a:lnB>
                    <a:lnTlToBr w="12700" cmpd="sng">
                      <a:noFill/>
                      <a:prstDash val="solid"/>
                    </a:lnTlToBr>
                    <a:lnBlToTr w="12700" cmpd="sng">
                      <a:noFill/>
                      <a:prstDash val="solid"/>
                    </a:lnBlToTr>
                  </a:tcPr>
                </a:tc>
                <a:tc>
                  <a:txBody>
                    <a:bodyPr/>
                    <a:lstStyle/>
                    <a:p>
                      <a:pPr algn="l" fontAlgn="b"/>
                      <a:endParaRPr lang="nl-NL" sz="1200" b="0" i="0" u="sng" strike="noStrike" dirty="0">
                        <a:solidFill>
                          <a:srgbClr val="0000FF"/>
                        </a:solidFill>
                        <a:effectLst/>
                        <a:latin typeface="Tunga" panose="020B0502040204020203" pitchFamily="34" charset="0"/>
                        <a:cs typeface="Tunga" panose="020B0502040204020203" pitchFamily="34" charset="0"/>
                      </a:endParaRPr>
                    </a:p>
                  </a:txBody>
                  <a:tcPr marL="0" marR="0" marT="0" marB="0" anchor="ctr">
                    <a:lnL>
                      <a:noFill/>
                    </a:lnL>
                    <a:lnR w="12700" cap="flat" cmpd="sng" algn="ctr">
                      <a:noFill/>
                      <a:prstDash val="solid"/>
                      <a:round/>
                      <a:headEnd type="none" w="med" len="med"/>
                      <a:tailEnd type="none" w="med" len="med"/>
                    </a:lnR>
                    <a:lnT>
                      <a:noFill/>
                    </a:lnT>
                    <a:lnB>
                      <a:noFill/>
                    </a:lnB>
                    <a:lnTlToBr w="12700" cmpd="sng">
                      <a:noFill/>
                      <a:prstDash val="solid"/>
                    </a:lnTlToBr>
                    <a:lnBlToTr w="12700" cmpd="sng">
                      <a:noFill/>
                      <a:prstDash val="solid"/>
                    </a:lnBlToTr>
                  </a:tcPr>
                </a:tc>
                <a:extLst>
                  <a:ext uri="{0D108BD9-81ED-4DB2-BD59-A6C34878D82A}">
                    <a16:rowId xmlns:a16="http://schemas.microsoft.com/office/drawing/2014/main" val="720421241"/>
                  </a:ext>
                </a:extLst>
              </a:tr>
              <a:tr h="161925">
                <a:tc>
                  <a:txBody>
                    <a:bodyPr/>
                    <a:lstStyle/>
                    <a:p>
                      <a:pPr algn="l" fontAlgn="b"/>
                      <a:r>
                        <a:rPr lang="nl-NL" sz="1200" b="0" i="0" u="none" strike="noStrike" dirty="0">
                          <a:solidFill>
                            <a:srgbClr val="000000"/>
                          </a:solidFill>
                          <a:effectLst/>
                          <a:latin typeface="Tunga" panose="020B0502040204020203" pitchFamily="34" charset="0"/>
                          <a:cs typeface="Tunga" panose="020B0502040204020203" pitchFamily="34" charset="0"/>
                        </a:rPr>
                        <a:t>Mobile:</a:t>
                      </a:r>
                    </a:p>
                  </a:txBody>
                  <a:tcPr marL="0" marR="0" marT="0" marB="0" anchor="ctr">
                    <a:lnL w="12700" cap="flat" cmpd="sng" algn="ctr">
                      <a:noFill/>
                      <a:prstDash val="solid"/>
                      <a:round/>
                      <a:headEnd type="none" w="med" len="med"/>
                      <a:tailEnd type="none" w="med" len="med"/>
                    </a:lnL>
                    <a:lnR>
                      <a:noFill/>
                    </a:lnR>
                    <a:lnT>
                      <a:noFill/>
                    </a:lnT>
                    <a:lnB>
                      <a:noFill/>
                    </a:lnB>
                    <a:lnTlToBr w="12700" cmpd="sng">
                      <a:noFill/>
                      <a:prstDash val="solid"/>
                    </a:lnTlToBr>
                    <a:lnBlToTr w="12700" cmpd="sng">
                      <a:noFill/>
                      <a:prstDash val="solid"/>
                    </a:lnBlToTr>
                  </a:tcPr>
                </a:tc>
                <a:tc gridSpan="2">
                  <a:txBody>
                    <a:bodyPr/>
                    <a:lstStyle/>
                    <a:p>
                      <a:pPr algn="l" fontAlgn="b"/>
                      <a:r>
                        <a:rPr lang="nl-NL" sz="1200" b="0" i="0" u="none" strike="noStrike" dirty="0">
                          <a:solidFill>
                            <a:srgbClr val="000000"/>
                          </a:solidFill>
                          <a:effectLst/>
                          <a:latin typeface="Tunga" panose="020B0502040204020203" pitchFamily="34" charset="0"/>
                          <a:cs typeface="Tunga" panose="020B0502040204020203" pitchFamily="34" charset="0"/>
                        </a:rPr>
                        <a:t> </a:t>
                      </a:r>
                    </a:p>
                  </a:txBody>
                  <a:tcPr marL="0" marR="0" marT="0" marB="0" anchor="ctr">
                    <a:lnL>
                      <a:noFill/>
                    </a:lnL>
                    <a:lnR w="12700" cap="flat" cmpd="sng" algn="ctr">
                      <a:noFill/>
                      <a:prstDash val="solid"/>
                      <a:round/>
                      <a:headEnd type="none" w="med" len="med"/>
                      <a:tailEnd type="none" w="med" len="med"/>
                    </a:lnR>
                    <a:lnT>
                      <a:noFill/>
                    </a:lnT>
                    <a:lnB>
                      <a:noFill/>
                    </a:lnB>
                    <a:lnTlToBr w="12700" cmpd="sng">
                      <a:noFill/>
                      <a:prstDash val="solid"/>
                    </a:lnTlToBr>
                    <a:lnBlToTr w="12700" cmpd="sng">
                      <a:noFill/>
                      <a:prstDash val="solid"/>
                    </a:lnBlToTr>
                  </a:tcPr>
                </a:tc>
                <a:tc hMerge="1">
                  <a:txBody>
                    <a:bodyPr/>
                    <a:lstStyle/>
                    <a:p>
                      <a:pPr algn="l" fontAlgn="b"/>
                      <a:endParaRPr lang="nl-NL" sz="1200" b="0" i="0" u="none" strike="noStrike" dirty="0">
                        <a:solidFill>
                          <a:srgbClr val="000000"/>
                        </a:solidFill>
                        <a:effectLst/>
                        <a:latin typeface="Tunga" panose="020B0502040204020203" pitchFamily="34" charset="0"/>
                        <a:cs typeface="Tunga" panose="020B0502040204020203" pitchFamily="34" charset="0"/>
                      </a:endParaRPr>
                    </a:p>
                  </a:txBody>
                  <a:tcPr marL="0" marR="0" marT="0" marB="0" anchor="b">
                    <a:lnL>
                      <a:noFill/>
                    </a:lnL>
                    <a:lnR w="12700" cap="flat" cmpd="sng" algn="ctr">
                      <a:solidFill>
                        <a:srgbClr val="000000"/>
                      </a:solidFill>
                      <a:prstDash val="solid"/>
                      <a:round/>
                      <a:headEnd type="none" w="med" len="med"/>
                      <a:tailEnd type="none" w="med" len="med"/>
                    </a:lnR>
                    <a:lnT>
                      <a:noFill/>
                    </a:lnT>
                    <a:lnB>
                      <a:noFill/>
                    </a:lnB>
                  </a:tcPr>
                </a:tc>
                <a:tc>
                  <a:txBody>
                    <a:bodyPr/>
                    <a:lstStyle/>
                    <a:p>
                      <a:pPr algn="l" fontAlgn="b"/>
                      <a:r>
                        <a:rPr lang="nl-NL" sz="1200" b="0" i="0" u="none" strike="noStrike" dirty="0">
                          <a:solidFill>
                            <a:srgbClr val="000000"/>
                          </a:solidFill>
                          <a:effectLst/>
                          <a:latin typeface="Tunga" panose="020B0502040204020203" pitchFamily="34" charset="0"/>
                          <a:cs typeface="Tunga" panose="020B0502040204020203" pitchFamily="34" charset="0"/>
                        </a:rPr>
                        <a:t> </a:t>
                      </a:r>
                    </a:p>
                  </a:txBody>
                  <a:tcPr marL="0" marR="0" marT="0" marB="0" anchor="ctr">
                    <a:lnL w="12700" cap="flat" cmpd="sng" algn="ctr">
                      <a:noFill/>
                      <a:prstDash val="solid"/>
                      <a:round/>
                      <a:headEnd type="none" w="med" len="med"/>
                      <a:tailEnd type="none" w="med" len="med"/>
                    </a:lnL>
                    <a:lnR>
                      <a:noFill/>
                    </a:lnR>
                    <a:lnT>
                      <a:noFill/>
                    </a:lnT>
                    <a:lnB>
                      <a:noFill/>
                    </a:lnB>
                    <a:lnTlToBr w="12700" cmpd="sng">
                      <a:noFill/>
                      <a:prstDash val="solid"/>
                    </a:lnTlToBr>
                    <a:lnBlToTr w="12700" cmpd="sng">
                      <a:noFill/>
                      <a:prstDash val="solid"/>
                    </a:lnBlToTr>
                  </a:tcPr>
                </a:tc>
                <a:tc>
                  <a:txBody>
                    <a:bodyPr/>
                    <a:lstStyle/>
                    <a:p>
                      <a:pPr algn="l" fontAlgn="b"/>
                      <a:r>
                        <a:rPr lang="nl-NL" sz="1200" b="0" i="0" u="none" strike="noStrike" dirty="0">
                          <a:solidFill>
                            <a:srgbClr val="000000"/>
                          </a:solidFill>
                          <a:effectLst/>
                          <a:latin typeface="Tunga" panose="020B0502040204020203" pitchFamily="34" charset="0"/>
                          <a:cs typeface="Tunga" panose="020B0502040204020203" pitchFamily="34" charset="0"/>
                        </a:rPr>
                        <a:t> </a:t>
                      </a:r>
                    </a:p>
                  </a:txBody>
                  <a:tcPr marL="0" marR="0" marT="0" marB="0" anchor="ctr">
                    <a:lnL>
                      <a:noFill/>
                    </a:lnL>
                    <a:lnR w="12700" cap="flat" cmpd="sng" algn="ctr">
                      <a:noFill/>
                      <a:prstDash val="solid"/>
                      <a:round/>
                      <a:headEnd type="none" w="med" len="med"/>
                      <a:tailEnd type="none" w="med" len="med"/>
                    </a:lnR>
                    <a:lnT>
                      <a:noFill/>
                    </a:lnT>
                    <a:lnB>
                      <a:noFill/>
                    </a:lnB>
                    <a:lnTlToBr w="12700" cmpd="sng">
                      <a:noFill/>
                      <a:prstDash val="solid"/>
                    </a:lnTlToBr>
                    <a:lnBlToTr w="12700" cmpd="sng">
                      <a:noFill/>
                      <a:prstDash val="solid"/>
                    </a:lnBlToTr>
                  </a:tcPr>
                </a:tc>
                <a:extLst>
                  <a:ext uri="{0D108BD9-81ED-4DB2-BD59-A6C34878D82A}">
                    <a16:rowId xmlns:a16="http://schemas.microsoft.com/office/drawing/2014/main" val="1160395031"/>
                  </a:ext>
                </a:extLst>
              </a:tr>
              <a:tr h="161925">
                <a:tc>
                  <a:txBody>
                    <a:bodyPr/>
                    <a:lstStyle/>
                    <a:p>
                      <a:pPr algn="l" fontAlgn="b"/>
                      <a:r>
                        <a:rPr lang="nl-NL" sz="1200" b="0" i="0" u="none" strike="noStrike" dirty="0">
                          <a:solidFill>
                            <a:srgbClr val="000000"/>
                          </a:solidFill>
                          <a:effectLst/>
                          <a:latin typeface="Tunga" panose="020B0502040204020203" pitchFamily="34" charset="0"/>
                          <a:cs typeface="Tunga" panose="020B0502040204020203" pitchFamily="34" charset="0"/>
                        </a:rPr>
                        <a:t>email:</a:t>
                      </a:r>
                    </a:p>
                  </a:txBody>
                  <a:tcPr marL="0" marR="0" marT="0" marB="0" anchor="ctr">
                    <a:lnL w="12700" cap="flat" cmpd="sng" algn="ctr">
                      <a:noFill/>
                      <a:prstDash val="solid"/>
                      <a:round/>
                      <a:headEnd type="none" w="med" len="med"/>
                      <a:tailEnd type="none" w="med" len="med"/>
                    </a:lnL>
                    <a:lnR>
                      <a:noFill/>
                    </a:lnR>
                    <a:lnT>
                      <a:noFill/>
                    </a:lnT>
                    <a:lnB>
                      <a:noFill/>
                    </a:lnB>
                    <a:lnTlToBr w="12700" cmpd="sng">
                      <a:noFill/>
                      <a:prstDash val="solid"/>
                    </a:lnTlToBr>
                    <a:lnBlToTr w="12700" cmpd="sng">
                      <a:noFill/>
                      <a:prstDash val="solid"/>
                    </a:lnBlToTr>
                  </a:tcPr>
                </a:tc>
                <a:tc gridSpan="2">
                  <a:txBody>
                    <a:bodyPr/>
                    <a:lstStyle/>
                    <a:p>
                      <a:pPr algn="l" fontAlgn="b"/>
                      <a:r>
                        <a:rPr lang="nl-NL" sz="1200" b="0" i="0" u="none" strike="noStrike" dirty="0">
                          <a:solidFill>
                            <a:srgbClr val="000000"/>
                          </a:solidFill>
                          <a:effectLst/>
                          <a:latin typeface="Tunga" panose="020B0502040204020203" pitchFamily="34" charset="0"/>
                          <a:cs typeface="Tunga" panose="020B0502040204020203" pitchFamily="34" charset="0"/>
                        </a:rPr>
                        <a:t> </a:t>
                      </a:r>
                    </a:p>
                  </a:txBody>
                  <a:tcPr marL="0" marR="0" marT="0" marB="0" anchor="ctr">
                    <a:lnL>
                      <a:noFill/>
                    </a:lnL>
                    <a:lnR w="12700" cap="flat" cmpd="sng" algn="ctr">
                      <a:noFill/>
                      <a:prstDash val="solid"/>
                      <a:round/>
                      <a:headEnd type="none" w="med" len="med"/>
                      <a:tailEnd type="none" w="med" len="med"/>
                    </a:lnR>
                    <a:lnT>
                      <a:noFill/>
                    </a:lnT>
                    <a:lnB>
                      <a:noFill/>
                    </a:lnB>
                    <a:lnTlToBr w="12700" cmpd="sng">
                      <a:noFill/>
                      <a:prstDash val="solid"/>
                    </a:lnTlToBr>
                    <a:lnBlToTr w="12700" cmpd="sng">
                      <a:noFill/>
                      <a:prstDash val="solid"/>
                    </a:lnBlToTr>
                  </a:tcPr>
                </a:tc>
                <a:tc hMerge="1">
                  <a:txBody>
                    <a:bodyPr/>
                    <a:lstStyle/>
                    <a:p>
                      <a:pPr algn="l" fontAlgn="b"/>
                      <a:endParaRPr lang="nl-NL" sz="1200" b="0" i="0" u="none" strike="noStrike" dirty="0">
                        <a:solidFill>
                          <a:srgbClr val="000000"/>
                        </a:solidFill>
                        <a:effectLst/>
                        <a:latin typeface="Tunga" panose="020B0502040204020203" pitchFamily="34" charset="0"/>
                        <a:cs typeface="Tunga" panose="020B0502040204020203" pitchFamily="34" charset="0"/>
                      </a:endParaRPr>
                    </a:p>
                  </a:txBody>
                  <a:tcPr marL="0" marR="0" marT="0" marB="0" anchor="b">
                    <a:lnL>
                      <a:noFill/>
                    </a:lnL>
                    <a:lnR w="12700" cap="flat" cmpd="sng" algn="ctr">
                      <a:solidFill>
                        <a:srgbClr val="000000"/>
                      </a:solidFill>
                      <a:prstDash val="solid"/>
                      <a:round/>
                      <a:headEnd type="none" w="med" len="med"/>
                      <a:tailEnd type="none" w="med" len="med"/>
                    </a:lnR>
                    <a:lnT>
                      <a:noFill/>
                    </a:lnT>
                    <a:lnB>
                      <a:noFill/>
                    </a:lnB>
                  </a:tcPr>
                </a:tc>
                <a:tc>
                  <a:txBody>
                    <a:bodyPr/>
                    <a:lstStyle/>
                    <a:p>
                      <a:pPr algn="l" fontAlgn="b"/>
                      <a:r>
                        <a:rPr lang="nl-NL" sz="1200" b="0" i="0" u="none" strike="noStrike" dirty="0">
                          <a:solidFill>
                            <a:srgbClr val="000000"/>
                          </a:solidFill>
                          <a:effectLst/>
                          <a:latin typeface="Tunga" panose="020B0502040204020203" pitchFamily="34" charset="0"/>
                          <a:cs typeface="Tunga" panose="020B0502040204020203" pitchFamily="34" charset="0"/>
                        </a:rPr>
                        <a:t> </a:t>
                      </a:r>
                    </a:p>
                  </a:txBody>
                  <a:tcPr marL="0" marR="0" marT="0" marB="0" anchor="ctr">
                    <a:lnL w="12700" cap="flat" cmpd="sng" algn="ctr">
                      <a:noFill/>
                      <a:prstDash val="solid"/>
                      <a:round/>
                      <a:headEnd type="none" w="med" len="med"/>
                      <a:tailEnd type="none" w="med" len="med"/>
                    </a:lnL>
                    <a:lnR>
                      <a:noFill/>
                    </a:lnR>
                    <a:lnT>
                      <a:noFill/>
                    </a:lnT>
                    <a:lnB>
                      <a:noFill/>
                    </a:lnB>
                    <a:lnTlToBr w="12700" cmpd="sng">
                      <a:noFill/>
                      <a:prstDash val="solid"/>
                    </a:lnTlToBr>
                    <a:lnBlToTr w="12700" cmpd="sng">
                      <a:noFill/>
                      <a:prstDash val="solid"/>
                    </a:lnBlToTr>
                  </a:tcPr>
                </a:tc>
                <a:tc>
                  <a:txBody>
                    <a:bodyPr/>
                    <a:lstStyle/>
                    <a:p>
                      <a:pPr algn="l" fontAlgn="b"/>
                      <a:r>
                        <a:rPr lang="nl-NL" sz="1200" b="0" i="0" u="none" strike="noStrike" dirty="0">
                          <a:solidFill>
                            <a:srgbClr val="000000"/>
                          </a:solidFill>
                          <a:effectLst/>
                          <a:latin typeface="Tunga" panose="020B0502040204020203" pitchFamily="34" charset="0"/>
                          <a:cs typeface="Tunga" panose="020B0502040204020203" pitchFamily="34" charset="0"/>
                        </a:rPr>
                        <a:t> </a:t>
                      </a:r>
                    </a:p>
                  </a:txBody>
                  <a:tcPr marL="0" marR="0" marT="0" marB="0" anchor="ctr">
                    <a:lnL>
                      <a:noFill/>
                    </a:lnL>
                    <a:lnR w="12700" cap="flat" cmpd="sng" algn="ctr">
                      <a:noFill/>
                      <a:prstDash val="solid"/>
                      <a:round/>
                      <a:headEnd type="none" w="med" len="med"/>
                      <a:tailEnd type="none" w="med" len="med"/>
                    </a:lnR>
                    <a:lnT>
                      <a:noFill/>
                    </a:lnT>
                    <a:lnB>
                      <a:noFill/>
                    </a:lnB>
                    <a:lnTlToBr w="12700" cmpd="sng">
                      <a:noFill/>
                      <a:prstDash val="solid"/>
                    </a:lnTlToBr>
                    <a:lnBlToTr w="12700" cmpd="sng">
                      <a:noFill/>
                      <a:prstDash val="solid"/>
                    </a:lnBlToTr>
                  </a:tcPr>
                </a:tc>
                <a:extLst>
                  <a:ext uri="{0D108BD9-81ED-4DB2-BD59-A6C34878D82A}">
                    <a16:rowId xmlns:a16="http://schemas.microsoft.com/office/drawing/2014/main" val="1067967255"/>
                  </a:ext>
                </a:extLst>
              </a:tr>
              <a:tr h="161925">
                <a:tc>
                  <a:txBody>
                    <a:bodyPr/>
                    <a:lstStyle/>
                    <a:p>
                      <a:pPr algn="l" fontAlgn="b"/>
                      <a:r>
                        <a:rPr lang="nl-NL" sz="1200" b="0" i="0" u="none" strike="noStrike" dirty="0">
                          <a:solidFill>
                            <a:srgbClr val="000000"/>
                          </a:solidFill>
                          <a:effectLst/>
                          <a:latin typeface="Tunga" panose="020B0502040204020203" pitchFamily="34" charset="0"/>
                          <a:cs typeface="Tunga" panose="020B0502040204020203" pitchFamily="34" charset="0"/>
                        </a:rPr>
                        <a:t>Site</a:t>
                      </a:r>
                    </a:p>
                  </a:txBody>
                  <a:tcPr marL="0" marR="0" marT="0" marB="0" anchor="ctr">
                    <a:lnL w="12700" cap="flat" cmpd="sng" algn="ctr">
                      <a:noFill/>
                      <a:prstDash val="solid"/>
                      <a:round/>
                      <a:headEnd type="none" w="med" len="med"/>
                      <a:tailEnd type="none" w="med" len="med"/>
                    </a:lnL>
                    <a:lnR>
                      <a:noFill/>
                    </a:lnR>
                    <a:lnT>
                      <a:noFill/>
                    </a:lnT>
                    <a:lnB>
                      <a:noFill/>
                    </a:lnB>
                    <a:lnTlToBr w="12700" cmpd="sng">
                      <a:noFill/>
                      <a:prstDash val="solid"/>
                    </a:lnTlToBr>
                    <a:lnBlToTr w="12700" cmpd="sng">
                      <a:noFill/>
                      <a:prstDash val="solid"/>
                    </a:lnBlToTr>
                  </a:tcPr>
                </a:tc>
                <a:tc gridSpan="2">
                  <a:txBody>
                    <a:bodyPr/>
                    <a:lstStyle/>
                    <a:p>
                      <a:pPr algn="l" fontAlgn="b"/>
                      <a:r>
                        <a:rPr lang="nl-NL" sz="1200" b="0" i="0" u="none" strike="noStrike" dirty="0">
                          <a:solidFill>
                            <a:srgbClr val="000000"/>
                          </a:solidFill>
                          <a:effectLst/>
                          <a:latin typeface="Tunga" panose="020B0502040204020203" pitchFamily="34" charset="0"/>
                          <a:cs typeface="Tunga" panose="020B0502040204020203" pitchFamily="34" charset="0"/>
                        </a:rPr>
                        <a:t> </a:t>
                      </a:r>
                    </a:p>
                  </a:txBody>
                  <a:tcPr marL="0" marR="0" marT="0" marB="0" anchor="ctr">
                    <a:lnL>
                      <a:noFill/>
                    </a:lnL>
                    <a:lnR w="12700" cap="flat" cmpd="sng" algn="ctr">
                      <a:noFill/>
                      <a:prstDash val="solid"/>
                      <a:round/>
                      <a:headEnd type="none" w="med" len="med"/>
                      <a:tailEnd type="none" w="med" len="med"/>
                    </a:lnR>
                    <a:lnT>
                      <a:noFill/>
                    </a:lnT>
                    <a:lnB>
                      <a:noFill/>
                    </a:lnB>
                    <a:lnTlToBr w="12700" cmpd="sng">
                      <a:noFill/>
                      <a:prstDash val="solid"/>
                    </a:lnTlToBr>
                    <a:lnBlToTr w="12700" cmpd="sng">
                      <a:noFill/>
                      <a:prstDash val="solid"/>
                    </a:lnBlToTr>
                  </a:tcPr>
                </a:tc>
                <a:tc hMerge="1">
                  <a:txBody>
                    <a:bodyPr/>
                    <a:lstStyle/>
                    <a:p>
                      <a:pPr algn="l" fontAlgn="b"/>
                      <a:endParaRPr lang="nl-NL" sz="1200" b="0" i="0" u="none" strike="noStrike" dirty="0">
                        <a:solidFill>
                          <a:srgbClr val="000000"/>
                        </a:solidFill>
                        <a:effectLst/>
                        <a:latin typeface="Tunga" panose="020B0502040204020203" pitchFamily="34" charset="0"/>
                        <a:cs typeface="Tunga" panose="020B0502040204020203" pitchFamily="34" charset="0"/>
                      </a:endParaRPr>
                    </a:p>
                  </a:txBody>
                  <a:tcPr marL="0" marR="0" marT="0" marB="0" anchor="b">
                    <a:lnL>
                      <a:noFill/>
                    </a:lnL>
                    <a:lnR w="12700" cap="flat" cmpd="sng" algn="ctr">
                      <a:solidFill>
                        <a:srgbClr val="000000"/>
                      </a:solidFill>
                      <a:prstDash val="solid"/>
                      <a:round/>
                      <a:headEnd type="none" w="med" len="med"/>
                      <a:tailEnd type="none" w="med" len="med"/>
                    </a:lnR>
                    <a:lnT>
                      <a:noFill/>
                    </a:lnT>
                    <a:lnB>
                      <a:noFill/>
                    </a:lnB>
                  </a:tcPr>
                </a:tc>
                <a:tc>
                  <a:txBody>
                    <a:bodyPr/>
                    <a:lstStyle/>
                    <a:p>
                      <a:pPr algn="l" fontAlgn="b"/>
                      <a:r>
                        <a:rPr lang="nl-NL" sz="1200" b="0" i="0" u="none" strike="noStrike" dirty="0">
                          <a:solidFill>
                            <a:srgbClr val="000000"/>
                          </a:solidFill>
                          <a:effectLst/>
                          <a:latin typeface="Tunga" panose="020B0502040204020203" pitchFamily="34" charset="0"/>
                          <a:cs typeface="Tunga" panose="020B0502040204020203" pitchFamily="34" charset="0"/>
                        </a:rPr>
                        <a:t> </a:t>
                      </a:r>
                    </a:p>
                  </a:txBody>
                  <a:tcPr marL="0" marR="0" marT="0" marB="0" anchor="ctr">
                    <a:lnL w="12700" cap="flat" cmpd="sng" algn="ctr">
                      <a:noFill/>
                      <a:prstDash val="solid"/>
                      <a:round/>
                      <a:headEnd type="none" w="med" len="med"/>
                      <a:tailEnd type="none" w="med" len="med"/>
                    </a:lnL>
                    <a:lnR>
                      <a:noFill/>
                    </a:lnR>
                    <a:lnT>
                      <a:noFill/>
                    </a:lnT>
                    <a:lnB>
                      <a:noFill/>
                    </a:lnB>
                    <a:lnTlToBr w="12700" cmpd="sng">
                      <a:noFill/>
                      <a:prstDash val="solid"/>
                    </a:lnTlToBr>
                    <a:lnBlToTr w="12700" cmpd="sng">
                      <a:noFill/>
                      <a:prstDash val="solid"/>
                    </a:lnBlToTr>
                  </a:tcPr>
                </a:tc>
                <a:tc>
                  <a:txBody>
                    <a:bodyPr/>
                    <a:lstStyle/>
                    <a:p>
                      <a:pPr algn="l" fontAlgn="b"/>
                      <a:r>
                        <a:rPr lang="nl-NL" sz="1200" b="0" i="0" u="none" strike="noStrike" dirty="0">
                          <a:solidFill>
                            <a:srgbClr val="000000"/>
                          </a:solidFill>
                          <a:effectLst/>
                          <a:latin typeface="Tunga" panose="020B0502040204020203" pitchFamily="34" charset="0"/>
                          <a:cs typeface="Tunga" panose="020B0502040204020203" pitchFamily="34" charset="0"/>
                        </a:rPr>
                        <a:t> </a:t>
                      </a:r>
                    </a:p>
                  </a:txBody>
                  <a:tcPr marL="0" marR="0" marT="0" marB="0" anchor="ctr">
                    <a:lnL>
                      <a:noFill/>
                    </a:lnL>
                    <a:lnR w="12700" cap="flat" cmpd="sng" algn="ctr">
                      <a:noFill/>
                      <a:prstDash val="solid"/>
                      <a:round/>
                      <a:headEnd type="none" w="med" len="med"/>
                      <a:tailEnd type="none" w="med" len="med"/>
                    </a:lnR>
                    <a:lnT>
                      <a:noFill/>
                    </a:lnT>
                    <a:lnB>
                      <a:noFill/>
                    </a:lnB>
                    <a:lnTlToBr w="12700" cmpd="sng">
                      <a:noFill/>
                      <a:prstDash val="solid"/>
                    </a:lnTlToBr>
                    <a:lnBlToTr w="12700" cmpd="sng">
                      <a:noFill/>
                      <a:prstDash val="solid"/>
                    </a:lnBlToTr>
                  </a:tcPr>
                </a:tc>
                <a:extLst>
                  <a:ext uri="{0D108BD9-81ED-4DB2-BD59-A6C34878D82A}">
                    <a16:rowId xmlns:a16="http://schemas.microsoft.com/office/drawing/2014/main" val="201441783"/>
                  </a:ext>
                </a:extLst>
              </a:tr>
              <a:tr h="161925">
                <a:tc>
                  <a:txBody>
                    <a:bodyPr/>
                    <a:lstStyle/>
                    <a:p>
                      <a:pPr algn="l" fontAlgn="b"/>
                      <a:r>
                        <a:rPr lang="nl-NL" sz="1200" b="0" i="0" u="none" strike="noStrike" dirty="0">
                          <a:solidFill>
                            <a:srgbClr val="000000"/>
                          </a:solidFill>
                          <a:effectLst/>
                          <a:latin typeface="Tunga" panose="020B0502040204020203" pitchFamily="34" charset="0"/>
                          <a:cs typeface="Tunga" panose="020B0502040204020203" pitchFamily="34" charset="0"/>
                        </a:rPr>
                        <a:t> </a:t>
                      </a:r>
                    </a:p>
                  </a:txBody>
                  <a:tcPr marL="0" marR="0" marT="0" marB="0" anchor="ctr">
                    <a:lnL w="12700" cap="flat" cmpd="sng" algn="ctr">
                      <a:noFill/>
                      <a:prstDash val="solid"/>
                      <a:round/>
                      <a:headEnd type="none" w="med" len="med"/>
                      <a:tailEnd type="none" w="med" len="med"/>
                    </a:lnL>
                    <a:lnR>
                      <a:noFill/>
                    </a:lnR>
                    <a:lnT>
                      <a:noFill/>
                    </a:lnT>
                    <a:lnB>
                      <a:noFill/>
                    </a:lnB>
                    <a:lnTlToBr w="12700" cmpd="sng">
                      <a:noFill/>
                      <a:prstDash val="solid"/>
                    </a:lnTlToBr>
                    <a:lnBlToTr w="12700" cmpd="sng">
                      <a:noFill/>
                      <a:prstDash val="solid"/>
                    </a:lnBlToTr>
                  </a:tcPr>
                </a:tc>
                <a:tc gridSpan="2">
                  <a:txBody>
                    <a:bodyPr/>
                    <a:lstStyle/>
                    <a:p>
                      <a:pPr algn="l" fontAlgn="b"/>
                      <a:r>
                        <a:rPr lang="nl-NL" sz="1200" b="0" i="0" u="none" strike="noStrike" dirty="0">
                          <a:solidFill>
                            <a:srgbClr val="000000"/>
                          </a:solidFill>
                          <a:effectLst/>
                          <a:latin typeface="Tunga" panose="020B0502040204020203" pitchFamily="34" charset="0"/>
                          <a:cs typeface="Tunga" panose="020B0502040204020203" pitchFamily="34" charset="0"/>
                        </a:rPr>
                        <a:t> </a:t>
                      </a:r>
                    </a:p>
                  </a:txBody>
                  <a:tcPr marL="0" marR="0" marT="0" marB="0" anchor="ctr">
                    <a:lnL>
                      <a:noFill/>
                    </a:lnL>
                    <a:lnR w="12700" cap="flat" cmpd="sng" algn="ctr">
                      <a:noFill/>
                      <a:prstDash val="solid"/>
                      <a:round/>
                      <a:headEnd type="none" w="med" len="med"/>
                      <a:tailEnd type="none" w="med" len="med"/>
                    </a:lnR>
                    <a:lnT>
                      <a:noFill/>
                    </a:lnT>
                    <a:lnB>
                      <a:noFill/>
                    </a:lnB>
                    <a:lnTlToBr w="12700" cmpd="sng">
                      <a:noFill/>
                      <a:prstDash val="solid"/>
                    </a:lnTlToBr>
                    <a:lnBlToTr w="12700" cmpd="sng">
                      <a:noFill/>
                      <a:prstDash val="solid"/>
                    </a:lnBlToTr>
                  </a:tcPr>
                </a:tc>
                <a:tc hMerge="1">
                  <a:txBody>
                    <a:bodyPr/>
                    <a:lstStyle/>
                    <a:p>
                      <a:pPr algn="l" fontAlgn="b"/>
                      <a:endParaRPr lang="nl-NL" sz="1200" b="0" i="0" u="none" strike="noStrike" dirty="0">
                        <a:solidFill>
                          <a:srgbClr val="000000"/>
                        </a:solidFill>
                        <a:effectLst/>
                        <a:latin typeface="Tunga" panose="020B0502040204020203" pitchFamily="34" charset="0"/>
                        <a:cs typeface="Tunga" panose="020B0502040204020203" pitchFamily="34" charset="0"/>
                      </a:endParaRPr>
                    </a:p>
                  </a:txBody>
                  <a:tcPr marL="0" marR="0" marT="0" marB="0" anchor="b">
                    <a:lnL>
                      <a:noFill/>
                    </a:lnL>
                    <a:lnR w="12700" cap="flat" cmpd="sng" algn="ctr">
                      <a:solidFill>
                        <a:srgbClr val="000000"/>
                      </a:solidFill>
                      <a:prstDash val="solid"/>
                      <a:round/>
                      <a:headEnd type="none" w="med" len="med"/>
                      <a:tailEnd type="none" w="med" len="med"/>
                    </a:lnR>
                    <a:lnT>
                      <a:noFill/>
                    </a:lnT>
                    <a:lnB>
                      <a:noFill/>
                    </a:lnB>
                  </a:tcPr>
                </a:tc>
                <a:tc>
                  <a:txBody>
                    <a:bodyPr/>
                    <a:lstStyle/>
                    <a:p>
                      <a:pPr algn="l" fontAlgn="b"/>
                      <a:r>
                        <a:rPr lang="nl-NL" sz="1200" b="0" i="0" u="none" strike="noStrike" dirty="0">
                          <a:solidFill>
                            <a:srgbClr val="000000"/>
                          </a:solidFill>
                          <a:effectLst/>
                          <a:latin typeface="Tunga" panose="020B0502040204020203" pitchFamily="34" charset="0"/>
                          <a:cs typeface="Tunga" panose="020B0502040204020203" pitchFamily="34" charset="0"/>
                        </a:rPr>
                        <a:t> </a:t>
                      </a:r>
                    </a:p>
                  </a:txBody>
                  <a:tcPr marL="0" marR="0" marT="0" marB="0" anchor="ctr">
                    <a:lnL w="12700" cap="flat" cmpd="sng" algn="ctr">
                      <a:noFill/>
                      <a:prstDash val="solid"/>
                      <a:round/>
                      <a:headEnd type="none" w="med" len="med"/>
                      <a:tailEnd type="none" w="med" len="med"/>
                    </a:lnL>
                    <a:lnR>
                      <a:noFill/>
                    </a:lnR>
                    <a:lnT>
                      <a:noFill/>
                    </a:lnT>
                    <a:lnB>
                      <a:noFill/>
                    </a:lnB>
                    <a:lnTlToBr w="12700" cmpd="sng">
                      <a:noFill/>
                      <a:prstDash val="solid"/>
                    </a:lnTlToBr>
                    <a:lnBlToTr w="12700" cmpd="sng">
                      <a:noFill/>
                      <a:prstDash val="solid"/>
                    </a:lnBlToTr>
                  </a:tcPr>
                </a:tc>
                <a:tc>
                  <a:txBody>
                    <a:bodyPr/>
                    <a:lstStyle/>
                    <a:p>
                      <a:pPr algn="l" fontAlgn="b"/>
                      <a:r>
                        <a:rPr lang="nl-NL" sz="1200" b="0" i="0" u="none" strike="noStrike" dirty="0">
                          <a:solidFill>
                            <a:srgbClr val="000000"/>
                          </a:solidFill>
                          <a:effectLst/>
                          <a:latin typeface="Tunga" panose="020B0502040204020203" pitchFamily="34" charset="0"/>
                          <a:cs typeface="Tunga" panose="020B0502040204020203" pitchFamily="34" charset="0"/>
                        </a:rPr>
                        <a:t> </a:t>
                      </a:r>
                    </a:p>
                  </a:txBody>
                  <a:tcPr marL="0" marR="0" marT="0" marB="0" anchor="ctr">
                    <a:lnL>
                      <a:noFill/>
                    </a:lnL>
                    <a:lnR w="12700" cap="flat" cmpd="sng" algn="ctr">
                      <a:noFill/>
                      <a:prstDash val="solid"/>
                      <a:round/>
                      <a:headEnd type="none" w="med" len="med"/>
                      <a:tailEnd type="none" w="med" len="med"/>
                    </a:lnR>
                    <a:lnT>
                      <a:noFill/>
                    </a:lnT>
                    <a:lnB>
                      <a:noFill/>
                    </a:lnB>
                    <a:lnTlToBr w="12700" cmpd="sng">
                      <a:noFill/>
                      <a:prstDash val="solid"/>
                    </a:lnTlToBr>
                    <a:lnBlToTr w="12700" cmpd="sng">
                      <a:noFill/>
                      <a:prstDash val="solid"/>
                    </a:lnBlToTr>
                  </a:tcPr>
                </a:tc>
                <a:extLst>
                  <a:ext uri="{0D108BD9-81ED-4DB2-BD59-A6C34878D82A}">
                    <a16:rowId xmlns:a16="http://schemas.microsoft.com/office/drawing/2014/main" val="1511956523"/>
                  </a:ext>
                </a:extLst>
              </a:tr>
            </a:tbl>
          </a:graphicData>
        </a:graphic>
      </p:graphicFrame>
      <p:graphicFrame>
        <p:nvGraphicFramePr>
          <p:cNvPr id="4" name="Table 3"/>
          <p:cNvGraphicFramePr>
            <a:graphicFrameLocks noGrp="1"/>
          </p:cNvGraphicFramePr>
          <p:nvPr/>
        </p:nvGraphicFramePr>
        <p:xfrm>
          <a:off x="304801" y="4191000"/>
          <a:ext cx="4876800" cy="1805940"/>
        </p:xfrm>
        <a:graphic>
          <a:graphicData uri="http://schemas.openxmlformats.org/drawingml/2006/table">
            <a:tbl>
              <a:tblPr/>
              <a:tblGrid>
                <a:gridCol w="2695073">
                  <a:extLst>
                    <a:ext uri="{9D8B030D-6E8A-4147-A177-3AD203B41FA5}">
                      <a16:colId xmlns:a16="http://schemas.microsoft.com/office/drawing/2014/main" val="4169548472"/>
                    </a:ext>
                  </a:extLst>
                </a:gridCol>
                <a:gridCol w="2181727">
                  <a:extLst>
                    <a:ext uri="{9D8B030D-6E8A-4147-A177-3AD203B41FA5}">
                      <a16:colId xmlns:a16="http://schemas.microsoft.com/office/drawing/2014/main" val="288117695"/>
                    </a:ext>
                  </a:extLst>
                </a:gridCol>
              </a:tblGrid>
              <a:tr h="171450">
                <a:tc>
                  <a:txBody>
                    <a:bodyPr/>
                    <a:lstStyle/>
                    <a:p>
                      <a:pPr algn="l" fontAlgn="b"/>
                      <a:r>
                        <a:rPr lang="nl-NL" sz="1000" b="1" i="0" u="none" strike="noStrike" dirty="0">
                          <a:solidFill>
                            <a:srgbClr val="000000"/>
                          </a:solidFill>
                          <a:effectLst/>
                          <a:latin typeface="Tunga" panose="020B0502040204020203" pitchFamily="34" charset="0"/>
                          <a:cs typeface="Tunga" panose="020B0502040204020203" pitchFamily="34" charset="0"/>
                        </a:rPr>
                        <a:t>Toeslagen</a:t>
                      </a:r>
                    </a:p>
                  </a:txBody>
                  <a:tcPr marL="0" marR="0" marT="0" marB="0" anchor="b">
                    <a:lnL>
                      <a:noFill/>
                    </a:lnL>
                    <a:lnR>
                      <a:noFill/>
                    </a:lnR>
                    <a:lnT>
                      <a:noFill/>
                    </a:lnT>
                    <a:lnB w="12700" cap="flat" cmpd="sng" algn="ctr">
                      <a:noFill/>
                      <a:prstDash val="solid"/>
                      <a:round/>
                      <a:headEnd type="none" w="med" len="med"/>
                      <a:tailEnd type="none" w="med" len="med"/>
                    </a:lnB>
                    <a:solidFill>
                      <a:schemeClr val="bg1">
                        <a:lumMod val="95000"/>
                      </a:schemeClr>
                    </a:solidFill>
                  </a:tcPr>
                </a:tc>
                <a:tc>
                  <a:txBody>
                    <a:bodyPr/>
                    <a:lstStyle/>
                    <a:p>
                      <a:pPr algn="l" fontAlgn="b"/>
                      <a:r>
                        <a:rPr lang="nl-NL" sz="1000" b="0" i="0" u="none" strike="noStrike" dirty="0">
                          <a:solidFill>
                            <a:srgbClr val="000000"/>
                          </a:solidFill>
                          <a:effectLst/>
                          <a:latin typeface="Tunga" panose="020B0502040204020203" pitchFamily="34" charset="0"/>
                          <a:cs typeface="Tunga" panose="020B0502040204020203" pitchFamily="34" charset="0"/>
                        </a:rPr>
                        <a:t> </a:t>
                      </a:r>
                    </a:p>
                  </a:txBody>
                  <a:tcPr marL="0" marR="0" marT="0" marB="0" anchor="b">
                    <a:lnL>
                      <a:noFill/>
                    </a:lnL>
                    <a:lnR>
                      <a:noFill/>
                    </a:lnR>
                    <a:lnT>
                      <a:noFill/>
                    </a:lnT>
                    <a:lnB w="12700" cap="flat" cmpd="sng" algn="ctr">
                      <a:noFill/>
                      <a:prstDash val="solid"/>
                      <a:round/>
                      <a:headEnd type="none" w="med" len="med"/>
                      <a:tailEnd type="none" w="med" len="med"/>
                    </a:lnB>
                    <a:solidFill>
                      <a:schemeClr val="bg1">
                        <a:lumMod val="95000"/>
                      </a:schemeClr>
                    </a:solidFill>
                  </a:tcPr>
                </a:tc>
                <a:extLst>
                  <a:ext uri="{0D108BD9-81ED-4DB2-BD59-A6C34878D82A}">
                    <a16:rowId xmlns:a16="http://schemas.microsoft.com/office/drawing/2014/main" val="2122451547"/>
                  </a:ext>
                </a:extLst>
              </a:tr>
              <a:tr h="171450">
                <a:tc>
                  <a:txBody>
                    <a:bodyPr/>
                    <a:lstStyle/>
                    <a:p>
                      <a:pPr algn="l" fontAlgn="b"/>
                      <a:r>
                        <a:rPr lang="nl-NL" sz="1000" b="1" i="0" u="none" strike="noStrike" dirty="0">
                          <a:solidFill>
                            <a:srgbClr val="FFFFFF"/>
                          </a:solidFill>
                          <a:effectLst/>
                          <a:latin typeface="Tunga" panose="020B0502040204020203" pitchFamily="34" charset="0"/>
                          <a:cs typeface="Tunga" panose="020B0502040204020203" pitchFamily="34" charset="0"/>
                        </a:rPr>
                        <a:t> </a:t>
                      </a:r>
                    </a:p>
                  </a:txBody>
                  <a:tcPr marL="0" marR="0" marT="0" marB="0" anchor="b">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l" fontAlgn="b"/>
                      <a:r>
                        <a:rPr lang="nl-NL" sz="1000" b="1" i="0" u="none" strike="noStrike" dirty="0">
                          <a:solidFill>
                            <a:srgbClr val="FFFFFF"/>
                          </a:solidFill>
                          <a:effectLst/>
                          <a:latin typeface="Tunga" panose="020B0502040204020203" pitchFamily="34" charset="0"/>
                          <a:cs typeface="Tunga" panose="020B0502040204020203" pitchFamily="34" charset="0"/>
                        </a:rPr>
                        <a:t> </a:t>
                      </a:r>
                    </a:p>
                  </a:txBody>
                  <a:tcPr marL="0" marR="0" marT="0" marB="0" anchor="b">
                    <a:lnL w="12700" cap="flat" cmpd="sng" algn="ctr">
                      <a:noFill/>
                      <a:prstDash val="solid"/>
                      <a:round/>
                      <a:headEnd type="none" w="med" len="med"/>
                      <a:tailEnd type="none" w="med" len="med"/>
                    </a:lnL>
                    <a:lnR>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2215700658"/>
                  </a:ext>
                </a:extLst>
              </a:tr>
              <a:tr h="171450">
                <a:tc>
                  <a:txBody>
                    <a:bodyPr/>
                    <a:lstStyle/>
                    <a:p>
                      <a:pPr algn="l" fontAlgn="b"/>
                      <a:r>
                        <a:rPr lang="nl-NL" sz="1200" b="0" i="0" u="none" strike="noStrike" dirty="0">
                          <a:solidFill>
                            <a:srgbClr val="000000"/>
                          </a:solidFill>
                          <a:effectLst/>
                          <a:latin typeface="Tunga" panose="020B0502040204020203" pitchFamily="34" charset="0"/>
                          <a:cs typeface="Tunga" panose="020B0502040204020203" pitchFamily="34" charset="0"/>
                        </a:rPr>
                        <a:t> </a:t>
                      </a:r>
                    </a:p>
                  </a:txBody>
                  <a:tcPr marL="0" marR="0" marT="0" marB="0" anchor="b">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a:noFill/>
                    </a:lnB>
                    <a:lnTlToBr w="12700" cmpd="sng">
                      <a:noFill/>
                      <a:prstDash val="solid"/>
                    </a:lnTlToBr>
                    <a:lnBlToTr w="12700" cmpd="sng">
                      <a:noFill/>
                      <a:prstDash val="solid"/>
                    </a:lnBlToTr>
                  </a:tcPr>
                </a:tc>
                <a:tc>
                  <a:txBody>
                    <a:bodyPr/>
                    <a:lstStyle/>
                    <a:p>
                      <a:pPr algn="l" fontAlgn="b"/>
                      <a:r>
                        <a:rPr lang="nl-NL" sz="1200" b="0" i="0" u="none" strike="noStrike" dirty="0">
                          <a:solidFill>
                            <a:srgbClr val="000000"/>
                          </a:solidFill>
                          <a:effectLst/>
                          <a:latin typeface="Tunga" panose="020B0502040204020203" pitchFamily="34" charset="0"/>
                          <a:cs typeface="Tunga" panose="020B0502040204020203" pitchFamily="34" charset="0"/>
                        </a:rPr>
                        <a:t> </a:t>
                      </a:r>
                    </a:p>
                  </a:txBody>
                  <a:tcPr marL="0" marR="0" marT="0" marB="0" anchor="b">
                    <a:lnL w="12700" cap="flat" cmpd="sng" algn="ctr">
                      <a:noFill/>
                      <a:prstDash val="solid"/>
                      <a:round/>
                      <a:headEnd type="none" w="med" len="med"/>
                      <a:tailEnd type="none" w="med" len="med"/>
                    </a:lnL>
                    <a:lnR>
                      <a:noFill/>
                    </a:lnR>
                    <a:lnT w="12700" cap="flat" cmpd="sng" algn="ctr">
                      <a:noFill/>
                      <a:prstDash val="solid"/>
                      <a:round/>
                      <a:headEnd type="none" w="med" len="med"/>
                      <a:tailEnd type="none" w="med" len="med"/>
                    </a:lnT>
                    <a:lnB>
                      <a:noFill/>
                    </a:lnB>
                    <a:lnTlToBr w="12700" cmpd="sng">
                      <a:noFill/>
                      <a:prstDash val="solid"/>
                    </a:lnTlToBr>
                    <a:lnBlToTr w="12700" cmpd="sng">
                      <a:noFill/>
                      <a:prstDash val="solid"/>
                    </a:lnBlToTr>
                  </a:tcPr>
                </a:tc>
                <a:extLst>
                  <a:ext uri="{0D108BD9-81ED-4DB2-BD59-A6C34878D82A}">
                    <a16:rowId xmlns:a16="http://schemas.microsoft.com/office/drawing/2014/main" val="2880372265"/>
                  </a:ext>
                </a:extLst>
              </a:tr>
              <a:tr h="171450">
                <a:tc>
                  <a:txBody>
                    <a:bodyPr/>
                    <a:lstStyle/>
                    <a:p>
                      <a:pPr algn="l" fontAlgn="b"/>
                      <a:r>
                        <a:rPr lang="nl-NL" sz="1200" b="0" i="0" u="none" strike="noStrike" dirty="0">
                          <a:solidFill>
                            <a:srgbClr val="000000"/>
                          </a:solidFill>
                          <a:effectLst/>
                          <a:latin typeface="Tunga" panose="020B0502040204020203" pitchFamily="34" charset="0"/>
                          <a:cs typeface="Tunga" panose="020B0502040204020203" pitchFamily="34" charset="0"/>
                        </a:rPr>
                        <a:t>Vrije uren 20FT</a:t>
                      </a:r>
                    </a:p>
                  </a:txBody>
                  <a:tcPr marL="0" marR="0" marT="0" marB="0" anchor="b">
                    <a:lnL w="12700" cap="flat" cmpd="sng" algn="ctr">
                      <a:noFill/>
                      <a:prstDash val="solid"/>
                      <a:round/>
                      <a:headEnd type="none" w="med" len="med"/>
                      <a:tailEnd type="none" w="med" len="med"/>
                    </a:lnL>
                    <a:lnR w="12700" cap="flat" cmpd="sng" algn="ctr">
                      <a:noFill/>
                      <a:prstDash val="solid"/>
                      <a:round/>
                      <a:headEnd type="none" w="med" len="med"/>
                      <a:tailEnd type="none" w="med" len="med"/>
                    </a:lnR>
                    <a:lnT>
                      <a:noFill/>
                    </a:lnT>
                    <a:lnB>
                      <a:noFill/>
                    </a:lnB>
                    <a:lnTlToBr w="12700" cmpd="sng">
                      <a:noFill/>
                      <a:prstDash val="solid"/>
                    </a:lnTlToBr>
                    <a:lnBlToTr w="12700" cmpd="sng">
                      <a:noFill/>
                      <a:prstDash val="solid"/>
                    </a:lnBlToTr>
                  </a:tcPr>
                </a:tc>
                <a:tc>
                  <a:txBody>
                    <a:bodyPr/>
                    <a:lstStyle/>
                    <a:p>
                      <a:pPr algn="r" fontAlgn="b"/>
                      <a:r>
                        <a:rPr lang="nl-NL" sz="1200" b="0" i="0" u="none" strike="noStrike" dirty="0">
                          <a:solidFill>
                            <a:srgbClr val="000000"/>
                          </a:solidFill>
                          <a:effectLst/>
                          <a:latin typeface="Tunga" panose="020B0502040204020203" pitchFamily="34" charset="0"/>
                          <a:cs typeface="Tunga" panose="020B0502040204020203" pitchFamily="34" charset="0"/>
                        </a:rPr>
                        <a:t>2,00</a:t>
                      </a:r>
                    </a:p>
                  </a:txBody>
                  <a:tcPr marL="0" marR="0" marT="0" marB="0" anchor="b">
                    <a:lnL w="12700" cap="flat" cmpd="sng" algn="ctr">
                      <a:noFill/>
                      <a:prstDash val="solid"/>
                      <a:round/>
                      <a:headEnd type="none" w="med" len="med"/>
                      <a:tailEnd type="none" w="med" len="med"/>
                    </a:lnL>
                    <a:lnR>
                      <a:noFill/>
                    </a:lnR>
                    <a:lnT>
                      <a:noFill/>
                    </a:lnT>
                    <a:lnB>
                      <a:noFill/>
                    </a:lnB>
                    <a:lnTlToBr w="12700" cmpd="sng">
                      <a:noFill/>
                      <a:prstDash val="solid"/>
                    </a:lnTlToBr>
                    <a:lnBlToTr w="12700" cmpd="sng">
                      <a:noFill/>
                      <a:prstDash val="solid"/>
                    </a:lnBlToTr>
                  </a:tcPr>
                </a:tc>
                <a:extLst>
                  <a:ext uri="{0D108BD9-81ED-4DB2-BD59-A6C34878D82A}">
                    <a16:rowId xmlns:a16="http://schemas.microsoft.com/office/drawing/2014/main" val="1812097671"/>
                  </a:ext>
                </a:extLst>
              </a:tr>
              <a:tr h="171450">
                <a:tc>
                  <a:txBody>
                    <a:bodyPr/>
                    <a:lstStyle/>
                    <a:p>
                      <a:pPr algn="l" fontAlgn="b"/>
                      <a:r>
                        <a:rPr lang="nl-NL" sz="1200" b="0" i="0" u="none" strike="noStrike" dirty="0">
                          <a:solidFill>
                            <a:srgbClr val="000000"/>
                          </a:solidFill>
                          <a:effectLst/>
                          <a:latin typeface="Tunga" panose="020B0502040204020203" pitchFamily="34" charset="0"/>
                          <a:cs typeface="Tunga" panose="020B0502040204020203" pitchFamily="34" charset="0"/>
                        </a:rPr>
                        <a:t>Vrije uren 40FT</a:t>
                      </a:r>
                    </a:p>
                  </a:txBody>
                  <a:tcPr marL="0" marR="0" marT="0" marB="0" anchor="b">
                    <a:lnL w="12700" cap="flat" cmpd="sng" algn="ctr">
                      <a:noFill/>
                      <a:prstDash val="solid"/>
                      <a:round/>
                      <a:headEnd type="none" w="med" len="med"/>
                      <a:tailEnd type="none" w="med" len="med"/>
                    </a:lnL>
                    <a:lnR w="12700" cap="flat" cmpd="sng" algn="ctr">
                      <a:noFill/>
                      <a:prstDash val="solid"/>
                      <a:round/>
                      <a:headEnd type="none" w="med" len="med"/>
                      <a:tailEnd type="none" w="med" len="med"/>
                    </a:lnR>
                    <a:lnT>
                      <a:noFill/>
                    </a:lnT>
                    <a:lnB>
                      <a:noFill/>
                    </a:lnB>
                    <a:lnTlToBr w="12700" cmpd="sng">
                      <a:noFill/>
                      <a:prstDash val="solid"/>
                    </a:lnTlToBr>
                    <a:lnBlToTr w="12700" cmpd="sng">
                      <a:noFill/>
                      <a:prstDash val="solid"/>
                    </a:lnBlToTr>
                  </a:tcPr>
                </a:tc>
                <a:tc>
                  <a:txBody>
                    <a:bodyPr/>
                    <a:lstStyle/>
                    <a:p>
                      <a:pPr algn="r" fontAlgn="b"/>
                      <a:r>
                        <a:rPr lang="nl-NL" sz="1200" b="0" i="0" u="none" strike="noStrike" dirty="0">
                          <a:solidFill>
                            <a:srgbClr val="000000"/>
                          </a:solidFill>
                          <a:effectLst/>
                          <a:latin typeface="Tunga" panose="020B0502040204020203" pitchFamily="34" charset="0"/>
                          <a:cs typeface="Tunga" panose="020B0502040204020203" pitchFamily="34" charset="0"/>
                        </a:rPr>
                        <a:t>3,00</a:t>
                      </a:r>
                    </a:p>
                  </a:txBody>
                  <a:tcPr marL="0" marR="0" marT="0" marB="0" anchor="b">
                    <a:lnL w="12700" cap="flat" cmpd="sng" algn="ctr">
                      <a:noFill/>
                      <a:prstDash val="solid"/>
                      <a:round/>
                      <a:headEnd type="none" w="med" len="med"/>
                      <a:tailEnd type="none" w="med" len="med"/>
                    </a:lnL>
                    <a:lnR>
                      <a:noFill/>
                    </a:lnR>
                    <a:lnT>
                      <a:noFill/>
                    </a:lnT>
                    <a:lnB>
                      <a:noFill/>
                    </a:lnB>
                    <a:lnTlToBr w="12700" cmpd="sng">
                      <a:noFill/>
                      <a:prstDash val="solid"/>
                    </a:lnTlToBr>
                    <a:lnBlToTr w="12700" cmpd="sng">
                      <a:noFill/>
                      <a:prstDash val="solid"/>
                    </a:lnBlToTr>
                  </a:tcPr>
                </a:tc>
                <a:extLst>
                  <a:ext uri="{0D108BD9-81ED-4DB2-BD59-A6C34878D82A}">
                    <a16:rowId xmlns:a16="http://schemas.microsoft.com/office/drawing/2014/main" val="3910584326"/>
                  </a:ext>
                </a:extLst>
              </a:tr>
              <a:tr h="171450">
                <a:tc>
                  <a:txBody>
                    <a:bodyPr/>
                    <a:lstStyle/>
                    <a:p>
                      <a:pPr algn="l" fontAlgn="b"/>
                      <a:r>
                        <a:rPr lang="nl-NL" sz="1200" b="0" i="0" u="none" strike="noStrike" dirty="0">
                          <a:solidFill>
                            <a:srgbClr val="000000"/>
                          </a:solidFill>
                          <a:effectLst/>
                          <a:latin typeface="Tunga" panose="020B0502040204020203" pitchFamily="34" charset="0"/>
                          <a:cs typeface="Tunga" panose="020B0502040204020203" pitchFamily="34" charset="0"/>
                        </a:rPr>
                        <a:t>Toeslag extra uren</a:t>
                      </a:r>
                    </a:p>
                  </a:txBody>
                  <a:tcPr marL="0" marR="0" marT="0" marB="0" anchor="b">
                    <a:lnL w="12700" cap="flat" cmpd="sng" algn="ctr">
                      <a:noFill/>
                      <a:prstDash val="solid"/>
                      <a:round/>
                      <a:headEnd type="none" w="med" len="med"/>
                      <a:tailEnd type="none" w="med" len="med"/>
                    </a:lnL>
                    <a:lnR w="12700" cap="flat" cmpd="sng" algn="ctr">
                      <a:noFill/>
                      <a:prstDash val="solid"/>
                      <a:round/>
                      <a:headEnd type="none" w="med" len="med"/>
                      <a:tailEnd type="none" w="med" len="med"/>
                    </a:lnR>
                    <a:lnT>
                      <a:noFill/>
                    </a:lnT>
                    <a:lnB>
                      <a:noFill/>
                    </a:lnB>
                    <a:lnTlToBr w="12700" cmpd="sng">
                      <a:noFill/>
                      <a:prstDash val="solid"/>
                    </a:lnTlToBr>
                    <a:lnBlToTr w="12700" cmpd="sng">
                      <a:noFill/>
                      <a:prstDash val="solid"/>
                    </a:lnBlToTr>
                  </a:tcPr>
                </a:tc>
                <a:tc>
                  <a:txBody>
                    <a:bodyPr/>
                    <a:lstStyle/>
                    <a:p>
                      <a:pPr algn="r" fontAlgn="b"/>
                      <a:r>
                        <a:rPr lang="nl-NL" sz="1200" b="0" i="0" u="none" strike="noStrike" dirty="0">
                          <a:solidFill>
                            <a:srgbClr val="000000"/>
                          </a:solidFill>
                          <a:effectLst/>
                          <a:latin typeface="Tunga" panose="020B0502040204020203" pitchFamily="34" charset="0"/>
                          <a:cs typeface="Tunga" panose="020B0502040204020203" pitchFamily="34" charset="0"/>
                        </a:rPr>
                        <a:t>€ 50,00</a:t>
                      </a:r>
                    </a:p>
                  </a:txBody>
                  <a:tcPr marL="0" marR="0" marT="0" marB="0" anchor="b">
                    <a:lnL w="12700" cap="flat" cmpd="sng" algn="ctr">
                      <a:noFill/>
                      <a:prstDash val="solid"/>
                      <a:round/>
                      <a:headEnd type="none" w="med" len="med"/>
                      <a:tailEnd type="none" w="med" len="med"/>
                    </a:lnL>
                    <a:lnR>
                      <a:noFill/>
                    </a:lnR>
                    <a:lnT>
                      <a:noFill/>
                    </a:lnT>
                    <a:lnB>
                      <a:noFill/>
                    </a:lnB>
                    <a:lnTlToBr w="12700" cmpd="sng">
                      <a:noFill/>
                      <a:prstDash val="solid"/>
                    </a:lnTlToBr>
                    <a:lnBlToTr w="12700" cmpd="sng">
                      <a:noFill/>
                      <a:prstDash val="solid"/>
                    </a:lnBlToTr>
                  </a:tcPr>
                </a:tc>
                <a:extLst>
                  <a:ext uri="{0D108BD9-81ED-4DB2-BD59-A6C34878D82A}">
                    <a16:rowId xmlns:a16="http://schemas.microsoft.com/office/drawing/2014/main" val="2059051444"/>
                  </a:ext>
                </a:extLst>
              </a:tr>
              <a:tr h="171450">
                <a:tc>
                  <a:txBody>
                    <a:bodyPr/>
                    <a:lstStyle/>
                    <a:p>
                      <a:pPr algn="l" fontAlgn="b"/>
                      <a:r>
                        <a:rPr lang="nl-NL" sz="1200" b="0" i="0" u="none" strike="noStrike" dirty="0">
                          <a:solidFill>
                            <a:srgbClr val="000000"/>
                          </a:solidFill>
                          <a:effectLst/>
                          <a:latin typeface="Tunga" panose="020B0502040204020203" pitchFamily="34" charset="0"/>
                          <a:cs typeface="Tunga" panose="020B0502040204020203" pitchFamily="34" charset="0"/>
                        </a:rPr>
                        <a:t>Laagwatertoeslag</a:t>
                      </a:r>
                    </a:p>
                  </a:txBody>
                  <a:tcPr marL="0" marR="0" marT="0" marB="0" anchor="b">
                    <a:lnL w="12700" cap="flat" cmpd="sng" algn="ctr">
                      <a:noFill/>
                      <a:prstDash val="solid"/>
                      <a:round/>
                      <a:headEnd type="none" w="med" len="med"/>
                      <a:tailEnd type="none" w="med" len="med"/>
                    </a:lnL>
                    <a:lnR w="12700" cap="flat" cmpd="sng" algn="ctr">
                      <a:noFill/>
                      <a:prstDash val="solid"/>
                      <a:round/>
                      <a:headEnd type="none" w="med" len="med"/>
                      <a:tailEnd type="none" w="med" len="med"/>
                    </a:lnR>
                    <a:lnT>
                      <a:noFill/>
                    </a:lnT>
                    <a:lnB>
                      <a:noFill/>
                    </a:lnB>
                    <a:lnTlToBr w="12700" cmpd="sng">
                      <a:noFill/>
                      <a:prstDash val="solid"/>
                    </a:lnTlToBr>
                    <a:lnBlToTr w="12700" cmpd="sng">
                      <a:noFill/>
                      <a:prstDash val="solid"/>
                    </a:lnBlToTr>
                  </a:tcPr>
                </a:tc>
                <a:tc>
                  <a:txBody>
                    <a:bodyPr/>
                    <a:lstStyle/>
                    <a:p>
                      <a:pPr algn="l" fontAlgn="b"/>
                      <a:endParaRPr lang="nl-NL" sz="1200" b="0" i="0" u="none" strike="noStrike" dirty="0">
                        <a:solidFill>
                          <a:srgbClr val="000000"/>
                        </a:solidFill>
                        <a:effectLst/>
                        <a:latin typeface="Tunga" panose="020B0502040204020203" pitchFamily="34" charset="0"/>
                        <a:cs typeface="Tunga" panose="020B0502040204020203" pitchFamily="34" charset="0"/>
                      </a:endParaRPr>
                    </a:p>
                  </a:txBody>
                  <a:tcPr marL="0" marR="0" marT="0" marB="0" anchor="b">
                    <a:lnL w="12700" cap="flat" cmpd="sng" algn="ctr">
                      <a:noFill/>
                      <a:prstDash val="solid"/>
                      <a:round/>
                      <a:headEnd type="none" w="med" len="med"/>
                      <a:tailEnd type="none" w="med" len="med"/>
                    </a:lnL>
                    <a:lnR>
                      <a:noFill/>
                    </a:lnR>
                    <a:lnT>
                      <a:noFill/>
                    </a:lnT>
                    <a:lnB>
                      <a:noFill/>
                    </a:lnB>
                    <a:lnTlToBr w="12700" cmpd="sng">
                      <a:noFill/>
                      <a:prstDash val="solid"/>
                    </a:lnTlToBr>
                    <a:lnBlToTr w="12700" cmpd="sng">
                      <a:noFill/>
                      <a:prstDash val="solid"/>
                    </a:lnBlToTr>
                  </a:tcPr>
                </a:tc>
                <a:extLst>
                  <a:ext uri="{0D108BD9-81ED-4DB2-BD59-A6C34878D82A}">
                    <a16:rowId xmlns:a16="http://schemas.microsoft.com/office/drawing/2014/main" val="4191087734"/>
                  </a:ext>
                </a:extLst>
              </a:tr>
              <a:tr h="171450">
                <a:tc>
                  <a:txBody>
                    <a:bodyPr/>
                    <a:lstStyle/>
                    <a:p>
                      <a:pPr algn="l" fontAlgn="b"/>
                      <a:r>
                        <a:rPr lang="nl-NL" sz="1200" b="0" i="0" u="none" strike="noStrike" dirty="0">
                          <a:solidFill>
                            <a:srgbClr val="000000"/>
                          </a:solidFill>
                          <a:effectLst/>
                          <a:latin typeface="Tunga" panose="020B0502040204020203" pitchFamily="34" charset="0"/>
                          <a:cs typeface="Tunga" panose="020B0502040204020203" pitchFamily="34" charset="0"/>
                        </a:rPr>
                        <a:t>Dieseltoeslag type</a:t>
                      </a:r>
                    </a:p>
                  </a:txBody>
                  <a:tcPr marL="0" marR="0" marT="0" marB="0" anchor="b">
                    <a:lnL w="12700" cap="flat" cmpd="sng" algn="ctr">
                      <a:noFill/>
                      <a:prstDash val="solid"/>
                      <a:round/>
                      <a:headEnd type="none" w="med" len="med"/>
                      <a:tailEnd type="none" w="med" len="med"/>
                    </a:lnL>
                    <a:lnR w="12700" cap="flat" cmpd="sng" algn="ctr">
                      <a:noFill/>
                      <a:prstDash val="solid"/>
                      <a:round/>
                      <a:headEnd type="none" w="med" len="med"/>
                      <a:tailEnd type="none" w="med" len="med"/>
                    </a:lnR>
                    <a:lnT>
                      <a:noFill/>
                    </a:lnT>
                    <a:lnB>
                      <a:noFill/>
                    </a:lnB>
                    <a:lnTlToBr w="12700" cmpd="sng">
                      <a:noFill/>
                      <a:prstDash val="solid"/>
                    </a:lnTlToBr>
                    <a:lnBlToTr w="12700" cmpd="sng">
                      <a:noFill/>
                      <a:prstDash val="solid"/>
                    </a:lnBlToTr>
                  </a:tcPr>
                </a:tc>
                <a:tc>
                  <a:txBody>
                    <a:bodyPr/>
                    <a:lstStyle/>
                    <a:p>
                      <a:pPr algn="r" fontAlgn="b"/>
                      <a:r>
                        <a:rPr lang="nl-NL" sz="1200" b="0" i="0" u="none" strike="noStrike" dirty="0">
                          <a:solidFill>
                            <a:srgbClr val="000000"/>
                          </a:solidFill>
                          <a:effectLst/>
                          <a:latin typeface="Tunga" panose="020B0502040204020203" pitchFamily="34" charset="0"/>
                          <a:cs typeface="Tunga" panose="020B0502040204020203" pitchFamily="34" charset="0"/>
                        </a:rPr>
                        <a:t>3%</a:t>
                      </a:r>
                    </a:p>
                  </a:txBody>
                  <a:tcPr marL="0" marR="0" marT="0" marB="0" anchor="b">
                    <a:lnL w="12700" cap="flat" cmpd="sng" algn="ctr">
                      <a:noFill/>
                      <a:prstDash val="solid"/>
                      <a:round/>
                      <a:headEnd type="none" w="med" len="med"/>
                      <a:tailEnd type="none" w="med" len="med"/>
                    </a:lnL>
                    <a:lnR>
                      <a:noFill/>
                    </a:lnR>
                    <a:lnT>
                      <a:noFill/>
                    </a:lnT>
                    <a:lnB>
                      <a:noFill/>
                    </a:lnB>
                    <a:lnTlToBr w="12700" cmpd="sng">
                      <a:noFill/>
                      <a:prstDash val="solid"/>
                    </a:lnTlToBr>
                    <a:lnBlToTr w="12700" cmpd="sng">
                      <a:noFill/>
                      <a:prstDash val="solid"/>
                    </a:lnBlToTr>
                  </a:tcPr>
                </a:tc>
                <a:extLst>
                  <a:ext uri="{0D108BD9-81ED-4DB2-BD59-A6C34878D82A}">
                    <a16:rowId xmlns:a16="http://schemas.microsoft.com/office/drawing/2014/main" val="2081020178"/>
                  </a:ext>
                </a:extLst>
              </a:tr>
              <a:tr h="160020">
                <a:tc>
                  <a:txBody>
                    <a:bodyPr/>
                    <a:lstStyle/>
                    <a:p>
                      <a:pPr algn="l" fontAlgn="b"/>
                      <a:r>
                        <a:rPr lang="nl-NL" sz="1200" b="0" i="0" u="none" strike="noStrike" dirty="0">
                          <a:solidFill>
                            <a:srgbClr val="000000"/>
                          </a:solidFill>
                          <a:effectLst/>
                          <a:latin typeface="Tunga" panose="020B0502040204020203" pitchFamily="34" charset="0"/>
                          <a:cs typeface="Tunga" panose="020B0502040204020203" pitchFamily="34" charset="0"/>
                        </a:rPr>
                        <a:t>Diesel toeslag per 20 FT ST</a:t>
                      </a:r>
                    </a:p>
                  </a:txBody>
                  <a:tcPr marL="0" marR="0" marT="0" marB="0" anchor="b">
                    <a:lnL w="12700" cap="flat" cmpd="sng" algn="ctr">
                      <a:noFill/>
                      <a:prstDash val="solid"/>
                      <a:round/>
                      <a:headEnd type="none" w="med" len="med"/>
                      <a:tailEnd type="none" w="med" len="med"/>
                    </a:lnL>
                    <a:lnR w="12700" cap="flat" cmpd="sng" algn="ctr">
                      <a:noFill/>
                      <a:prstDash val="solid"/>
                      <a:round/>
                      <a:headEnd type="none" w="med" len="med"/>
                      <a:tailEnd type="none" w="med" len="med"/>
                    </a:lnR>
                    <a:lnT>
                      <a:noFill/>
                    </a:lnT>
                    <a:lnB>
                      <a:noFill/>
                    </a:lnB>
                    <a:lnTlToBr w="12700" cmpd="sng">
                      <a:noFill/>
                      <a:prstDash val="solid"/>
                    </a:lnTlToBr>
                    <a:lnBlToTr w="12700" cmpd="sng">
                      <a:noFill/>
                      <a:prstDash val="solid"/>
                    </a:lnBlToTr>
                  </a:tcPr>
                </a:tc>
                <a:tc>
                  <a:txBody>
                    <a:bodyPr/>
                    <a:lstStyle/>
                    <a:p>
                      <a:pPr algn="r" fontAlgn="b"/>
                      <a:r>
                        <a:rPr lang="nl-NL" sz="1200" b="0" i="0" u="none" strike="noStrike" dirty="0">
                          <a:solidFill>
                            <a:srgbClr val="000000"/>
                          </a:solidFill>
                          <a:effectLst/>
                          <a:latin typeface="Tunga" panose="020B0502040204020203" pitchFamily="34" charset="0"/>
                          <a:cs typeface="Tunga" panose="020B0502040204020203" pitchFamily="34" charset="0"/>
                        </a:rPr>
                        <a:t>3,25</a:t>
                      </a:r>
                    </a:p>
                  </a:txBody>
                  <a:tcPr marL="0" marR="0" marT="0" marB="0" anchor="b">
                    <a:lnL w="12700" cap="flat" cmpd="sng" algn="ctr">
                      <a:noFill/>
                      <a:prstDash val="solid"/>
                      <a:round/>
                      <a:headEnd type="none" w="med" len="med"/>
                      <a:tailEnd type="none" w="med" len="med"/>
                    </a:lnL>
                    <a:lnR>
                      <a:noFill/>
                    </a:lnR>
                    <a:lnT>
                      <a:noFill/>
                    </a:lnT>
                    <a:lnB>
                      <a:noFill/>
                    </a:lnB>
                    <a:lnTlToBr w="12700" cmpd="sng">
                      <a:noFill/>
                      <a:prstDash val="solid"/>
                    </a:lnTlToBr>
                    <a:lnBlToTr w="12700" cmpd="sng">
                      <a:noFill/>
                      <a:prstDash val="solid"/>
                    </a:lnBlToTr>
                  </a:tcPr>
                </a:tc>
                <a:extLst>
                  <a:ext uri="{0D108BD9-81ED-4DB2-BD59-A6C34878D82A}">
                    <a16:rowId xmlns:a16="http://schemas.microsoft.com/office/drawing/2014/main" val="1751036400"/>
                  </a:ext>
                </a:extLst>
              </a:tr>
              <a:tr h="171450">
                <a:tc>
                  <a:txBody>
                    <a:bodyPr/>
                    <a:lstStyle/>
                    <a:p>
                      <a:pPr algn="l" fontAlgn="b"/>
                      <a:endParaRPr lang="nl-NL" sz="1200" b="0" i="0" u="none" strike="noStrike" dirty="0">
                        <a:solidFill>
                          <a:srgbClr val="000000"/>
                        </a:solidFill>
                        <a:effectLst/>
                        <a:latin typeface="Tunga" panose="020B0502040204020203" pitchFamily="34" charset="0"/>
                        <a:cs typeface="Tunga" panose="020B0502040204020203" pitchFamily="34" charset="0"/>
                      </a:endParaRPr>
                    </a:p>
                  </a:txBody>
                  <a:tcPr marL="0" marR="0" marT="0" marB="0" anchor="b">
                    <a:lnL w="12700" cap="flat" cmpd="sng" algn="ctr">
                      <a:noFill/>
                      <a:prstDash val="solid"/>
                      <a:round/>
                      <a:headEnd type="none" w="med" len="med"/>
                      <a:tailEnd type="none" w="med" len="med"/>
                    </a:lnL>
                    <a:lnR w="12700" cap="flat" cmpd="sng" algn="ctr">
                      <a:noFill/>
                      <a:prstDash val="solid"/>
                      <a:round/>
                      <a:headEnd type="none" w="med" len="med"/>
                      <a:tailEnd type="none" w="med" len="med"/>
                    </a:lnR>
                    <a:lnT>
                      <a:noFill/>
                    </a:lnT>
                    <a:lnB>
                      <a:noFill/>
                    </a:lnB>
                    <a:lnTlToBr w="12700" cmpd="sng">
                      <a:noFill/>
                      <a:prstDash val="solid"/>
                    </a:lnTlToBr>
                    <a:lnBlToTr w="12700" cmpd="sng">
                      <a:noFill/>
                      <a:prstDash val="solid"/>
                    </a:lnBlToTr>
                  </a:tcPr>
                </a:tc>
                <a:tc>
                  <a:txBody>
                    <a:bodyPr/>
                    <a:lstStyle/>
                    <a:p>
                      <a:pPr algn="r" fontAlgn="b"/>
                      <a:endParaRPr lang="nl-NL" sz="1200" b="0" i="0" u="none" strike="noStrike" dirty="0">
                        <a:solidFill>
                          <a:srgbClr val="000000"/>
                        </a:solidFill>
                        <a:effectLst/>
                        <a:latin typeface="Tunga" panose="020B0502040204020203" pitchFamily="34" charset="0"/>
                        <a:cs typeface="Tunga" panose="020B0502040204020203" pitchFamily="34" charset="0"/>
                      </a:endParaRPr>
                    </a:p>
                  </a:txBody>
                  <a:tcPr marL="0" marR="0" marT="0" marB="0" anchor="b">
                    <a:lnL w="12700" cap="flat" cmpd="sng" algn="ctr">
                      <a:noFill/>
                      <a:prstDash val="solid"/>
                      <a:round/>
                      <a:headEnd type="none" w="med" len="med"/>
                      <a:tailEnd type="none" w="med" len="med"/>
                    </a:lnL>
                    <a:lnR>
                      <a:noFill/>
                    </a:lnR>
                    <a:lnT>
                      <a:noFill/>
                    </a:lnT>
                    <a:lnB>
                      <a:noFill/>
                    </a:lnB>
                    <a:lnTlToBr w="12700" cmpd="sng">
                      <a:noFill/>
                      <a:prstDash val="solid"/>
                    </a:lnTlToBr>
                    <a:lnBlToTr w="12700" cmpd="sng">
                      <a:noFill/>
                      <a:prstDash val="solid"/>
                    </a:lnBlToTr>
                  </a:tcPr>
                </a:tc>
                <a:extLst>
                  <a:ext uri="{0D108BD9-81ED-4DB2-BD59-A6C34878D82A}">
                    <a16:rowId xmlns:a16="http://schemas.microsoft.com/office/drawing/2014/main" val="45015470"/>
                  </a:ext>
                </a:extLst>
              </a:tr>
            </a:tbl>
          </a:graphicData>
        </a:graphic>
      </p:graphicFrame>
      <p:sp>
        <p:nvSpPr>
          <p:cNvPr id="8" name="Rectangle 7"/>
          <p:cNvSpPr/>
          <p:nvPr/>
        </p:nvSpPr>
        <p:spPr>
          <a:xfrm>
            <a:off x="6934200" y="981761"/>
            <a:ext cx="4555441" cy="3895039"/>
          </a:xfrm>
          <a:prstGeom prst="rect">
            <a:avLst/>
          </a:prstGeom>
          <a:no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a:p>
        </p:txBody>
      </p:sp>
      <p:sp>
        <p:nvSpPr>
          <p:cNvPr id="6" name="Rectangle 5"/>
          <p:cNvSpPr/>
          <p:nvPr/>
        </p:nvSpPr>
        <p:spPr>
          <a:xfrm>
            <a:off x="6858000" y="685800"/>
            <a:ext cx="6096000" cy="276999"/>
          </a:xfrm>
          <a:prstGeom prst="rect">
            <a:avLst/>
          </a:prstGeom>
        </p:spPr>
        <p:txBody>
          <a:bodyPr>
            <a:spAutoFit/>
          </a:bodyPr>
          <a:lstStyle/>
          <a:p>
            <a:r>
              <a:rPr lang="nb-NO" sz="1200" b="1" dirty="0">
                <a:latin typeface="Tunga" panose="020B0502040204020203" pitchFamily="34" charset="0"/>
                <a:cs typeface="Tunga" panose="020B0502040204020203" pitchFamily="34" charset="0"/>
              </a:rPr>
              <a:t>Integral TEU price</a:t>
            </a:r>
            <a:endParaRPr lang="nl-NL" sz="1200" b="1" dirty="0"/>
          </a:p>
        </p:txBody>
      </p:sp>
      <p:sp>
        <p:nvSpPr>
          <p:cNvPr id="20" name="Action Button: Custom 19">
            <a:hlinkClick r:id="rId6" action="ppaction://hlinksldjump" highlightClick="1"/>
          </p:cNvPr>
          <p:cNvSpPr/>
          <p:nvPr/>
        </p:nvSpPr>
        <p:spPr>
          <a:xfrm>
            <a:off x="8460510" y="5114636"/>
            <a:ext cx="1119909" cy="228600"/>
          </a:xfrm>
          <a:prstGeom prst="actionButtonBlank">
            <a:avLst/>
          </a:prstGeom>
          <a:solidFill>
            <a:schemeClr val="bg1">
              <a:lumMod val="50000"/>
            </a:schemeClr>
          </a:solidFill>
          <a:ln>
            <a:solidFill>
              <a:schemeClr val="bg1">
                <a:lumMod val="95000"/>
              </a:schemeClr>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l-NL" sz="1000" b="1" dirty="0">
                <a:latin typeface="Tunga" panose="020B0502040204020203" pitchFamily="34" charset="0"/>
                <a:cs typeface="Tunga" panose="020B0502040204020203" pitchFamily="34" charset="0"/>
              </a:rPr>
              <a:t>New </a:t>
            </a:r>
            <a:r>
              <a:rPr lang="nl-NL" sz="1000" b="1" dirty="0" err="1">
                <a:latin typeface="Tunga" panose="020B0502040204020203" pitchFamily="34" charset="0"/>
                <a:cs typeface="Tunga" panose="020B0502040204020203" pitchFamily="34" charset="0"/>
              </a:rPr>
              <a:t>quotation</a:t>
            </a:r>
            <a:endParaRPr lang="nl-NL" sz="1000" b="1" dirty="0">
              <a:latin typeface="Tunga" panose="020B0502040204020203" pitchFamily="34" charset="0"/>
              <a:cs typeface="Tunga" panose="020B0502040204020203" pitchFamily="34" charset="0"/>
            </a:endParaRPr>
          </a:p>
        </p:txBody>
      </p:sp>
      <p:sp>
        <p:nvSpPr>
          <p:cNvPr id="21" name="Action Button: Custom 20">
            <a:hlinkClick r:id="rId7" action="ppaction://hlinksldjump" highlightClick="1"/>
          </p:cNvPr>
          <p:cNvSpPr/>
          <p:nvPr/>
        </p:nvSpPr>
        <p:spPr>
          <a:xfrm>
            <a:off x="6957290" y="5114636"/>
            <a:ext cx="1119909" cy="228600"/>
          </a:xfrm>
          <a:prstGeom prst="actionButtonBlank">
            <a:avLst/>
          </a:prstGeom>
          <a:solidFill>
            <a:schemeClr val="bg1">
              <a:lumMod val="50000"/>
            </a:schemeClr>
          </a:solidFill>
          <a:ln>
            <a:solidFill>
              <a:schemeClr val="bg1">
                <a:lumMod val="95000"/>
              </a:schemeClr>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l-NL" sz="1000" b="1" dirty="0">
                <a:latin typeface="Tunga" panose="020B0502040204020203" pitchFamily="34" charset="0"/>
                <a:cs typeface="Tunga" panose="020B0502040204020203" pitchFamily="34" charset="0"/>
              </a:rPr>
              <a:t>Set management</a:t>
            </a:r>
          </a:p>
        </p:txBody>
      </p:sp>
      <p:sp>
        <p:nvSpPr>
          <p:cNvPr id="22" name="Action Button: Custom 21">
            <a:hlinkClick r:id="rId8" action="ppaction://hlinksldjump" highlightClick="1"/>
          </p:cNvPr>
          <p:cNvSpPr/>
          <p:nvPr/>
        </p:nvSpPr>
        <p:spPr>
          <a:xfrm>
            <a:off x="9797870" y="5105400"/>
            <a:ext cx="1500593" cy="228600"/>
          </a:xfrm>
          <a:prstGeom prst="actionButtonBlank">
            <a:avLst/>
          </a:prstGeom>
          <a:solidFill>
            <a:schemeClr val="bg1">
              <a:lumMod val="50000"/>
            </a:schemeClr>
          </a:solidFill>
          <a:ln>
            <a:solidFill>
              <a:schemeClr val="bg1">
                <a:lumMod val="95000"/>
              </a:schemeClr>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l-NL" sz="1000" b="1" dirty="0">
                <a:latin typeface="Tunga" panose="020B0502040204020203" pitchFamily="34" charset="0"/>
                <a:cs typeface="Tunga" panose="020B0502040204020203" pitchFamily="34" charset="0"/>
              </a:rPr>
              <a:t>Upload new </a:t>
            </a:r>
            <a:r>
              <a:rPr lang="nl-NL" sz="1000" b="1" dirty="0" err="1">
                <a:latin typeface="Tunga" panose="020B0502040204020203" pitchFamily="34" charset="0"/>
                <a:cs typeface="Tunga" panose="020B0502040204020203" pitchFamily="34" charset="0"/>
              </a:rPr>
              <a:t>pricelist</a:t>
            </a:r>
            <a:endParaRPr lang="nl-NL" sz="1000" b="1" dirty="0">
              <a:latin typeface="Tunga" panose="020B0502040204020203" pitchFamily="34" charset="0"/>
              <a:cs typeface="Tunga" panose="020B0502040204020203" pitchFamily="34" charset="0"/>
            </a:endParaRPr>
          </a:p>
        </p:txBody>
      </p:sp>
      <p:pic>
        <p:nvPicPr>
          <p:cNvPr id="23" name="Picture 2" descr="excel xls icon">
            <a:hlinkClick r:id="rId9" action="ppaction://hlinksldjump"/>
          </p:cNvPr>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7315200" y="1343799"/>
            <a:ext cx="685800" cy="685800"/>
          </a:xfrm>
          <a:prstGeom prst="rect">
            <a:avLst/>
          </a:prstGeom>
          <a:noFill/>
          <a:extLst>
            <a:ext uri="{909E8E84-426E-40DD-AFC4-6F175D3DCCD1}">
              <a14:hiddenFill xmlns:a14="http://schemas.microsoft.com/office/drawing/2010/main">
                <a:solidFill>
                  <a:srgbClr val="FFFFFF"/>
                </a:solidFill>
              </a14:hiddenFill>
            </a:ext>
          </a:extLst>
        </p:spPr>
      </p:pic>
      <p:sp>
        <p:nvSpPr>
          <p:cNvPr id="24" name="Rectangle 23"/>
          <p:cNvSpPr/>
          <p:nvPr/>
        </p:nvSpPr>
        <p:spPr>
          <a:xfrm>
            <a:off x="8305800" y="1267599"/>
            <a:ext cx="2743200" cy="1143000"/>
          </a:xfrm>
          <a:prstGeom prst="rect">
            <a:avLst/>
          </a:prstGeom>
          <a:noFill/>
          <a:ln>
            <a:solidFill>
              <a:schemeClr val="bg1">
                <a:lumMod val="50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l-NL" dirty="0"/>
              <a:t>Drop </a:t>
            </a:r>
            <a:r>
              <a:rPr lang="nl-NL" dirty="0" err="1"/>
              <a:t>your</a:t>
            </a:r>
            <a:r>
              <a:rPr lang="nl-NL" dirty="0"/>
              <a:t> Excel here</a:t>
            </a:r>
          </a:p>
        </p:txBody>
      </p:sp>
      <p:sp>
        <p:nvSpPr>
          <p:cNvPr id="5" name="Slide Number Placeholder 4"/>
          <p:cNvSpPr>
            <a:spLocks noGrp="1"/>
          </p:cNvSpPr>
          <p:nvPr>
            <p:ph type="sldNum" sz="quarter" idx="12"/>
          </p:nvPr>
        </p:nvSpPr>
        <p:spPr/>
        <p:txBody>
          <a:bodyPr/>
          <a:lstStyle/>
          <a:p>
            <a:fld id="{B6F15528-21DE-4FAA-801E-634DDDAF4B2B}" type="slidenum">
              <a:rPr lang="en-US" smtClean="0"/>
              <a:pPr/>
              <a:t>75</a:t>
            </a:fld>
            <a:endParaRPr lang="en-US"/>
          </a:p>
        </p:txBody>
      </p:sp>
      <p:sp>
        <p:nvSpPr>
          <p:cNvPr id="17" name="Flowchart: Manual Operation 16">
            <a:hlinkClick r:id="rId11" action="ppaction://hlinksldjump"/>
          </p:cNvPr>
          <p:cNvSpPr/>
          <p:nvPr/>
        </p:nvSpPr>
        <p:spPr>
          <a:xfrm rot="5400000">
            <a:off x="11734800" y="6393968"/>
            <a:ext cx="762000" cy="152400"/>
          </a:xfrm>
          <a:prstGeom prst="flowChartManualOperation">
            <a:avLst/>
          </a:prstGeom>
          <a:solidFill>
            <a:schemeClr val="accent1">
              <a:lumMod val="60000"/>
              <a:lumOff val="40000"/>
            </a:schemeClr>
          </a:solidFill>
          <a:ln>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nl-NL" sz="800" dirty="0">
                <a:solidFill>
                  <a:schemeClr val="tx1"/>
                </a:solidFill>
              </a:rPr>
              <a:t>Data</a:t>
            </a:r>
            <a:endParaRPr lang="nl-NL" sz="800" dirty="0"/>
          </a:p>
        </p:txBody>
      </p:sp>
      <p:sp>
        <p:nvSpPr>
          <p:cNvPr id="18" name="Flowchart: Manual Operation 17">
            <a:hlinkClick r:id="rId12" action="ppaction://hlinksldjump"/>
          </p:cNvPr>
          <p:cNvSpPr/>
          <p:nvPr/>
        </p:nvSpPr>
        <p:spPr>
          <a:xfrm rot="5400000">
            <a:off x="11734800" y="5622443"/>
            <a:ext cx="762000" cy="152400"/>
          </a:xfrm>
          <a:prstGeom prst="flowChartManualOperation">
            <a:avLst/>
          </a:prstGeom>
          <a:solidFill>
            <a:srgbClr val="EEECE1"/>
          </a:solidFill>
          <a:ln>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vert="horz" lIns="0" tIns="0" rIns="0" bIns="0" rtlCol="0" anchor="ctr"/>
          <a:lstStyle/>
          <a:p>
            <a:pPr algn="ctr"/>
            <a:r>
              <a:rPr lang="nl-NL" sz="900" dirty="0" err="1">
                <a:solidFill>
                  <a:schemeClr val="tx1"/>
                </a:solidFill>
              </a:rPr>
              <a:t>Process</a:t>
            </a:r>
            <a:endParaRPr lang="nl-NL" sz="900" dirty="0">
              <a:solidFill>
                <a:schemeClr val="tx1"/>
              </a:solidFill>
            </a:endParaRPr>
          </a:p>
        </p:txBody>
      </p:sp>
      <p:pic>
        <p:nvPicPr>
          <p:cNvPr id="19" name="Picture 24" descr="C:\Users\ardjan.cieremans\AppData\Local\Microsoft\Windows\Temporary Internet Files\Content.IE5\PGGIP8PT\98953919[1].jpg"/>
          <p:cNvPicPr>
            <a:picLocks noChangeAspect="1" noChangeArrowheads="1"/>
          </p:cNvPicPr>
          <p:nvPr/>
        </p:nvPicPr>
        <p:blipFill>
          <a:blip r:embed="rId13"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bwMode="auto">
          <a:xfrm>
            <a:off x="157107" y="53670"/>
            <a:ext cx="337305" cy="258835"/>
          </a:xfrm>
          <a:prstGeom prst="rect">
            <a:avLst/>
          </a:prstGeom>
          <a:noFill/>
          <a:extLst>
            <a:ext uri="{909E8E84-426E-40DD-AFC4-6F175D3DCCD1}">
              <a14:hiddenFill xmlns:a14="http://schemas.microsoft.com/office/drawing/2010/main">
                <a:solidFill>
                  <a:srgbClr val="FFFFFF"/>
                </a:solidFill>
              </a14:hiddenFill>
            </a:ext>
          </a:extLst>
        </p:spPr>
      </p:pic>
      <p:sp>
        <p:nvSpPr>
          <p:cNvPr id="25" name="Rectangle 24"/>
          <p:cNvSpPr/>
          <p:nvPr/>
        </p:nvSpPr>
        <p:spPr>
          <a:xfrm>
            <a:off x="113411" y="282147"/>
            <a:ext cx="457200" cy="124482"/>
          </a:xfrm>
          <a:prstGeom prst="rect">
            <a:avLst/>
          </a:prstGeom>
          <a:solidFill>
            <a:srgbClr val="EEECE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a:p>
        </p:txBody>
      </p:sp>
    </p:spTree>
    <p:controls>
      <mc:AlternateContent xmlns:mc="http://schemas.openxmlformats.org/markup-compatibility/2006">
        <mc:Choice xmlns:v="urn:schemas-microsoft-com:vml" Requires="v">
          <p:control spid="55418" name="ComboBox1" r:id="rId2" imgW="838080" imgH="228600"/>
        </mc:Choice>
        <mc:Fallback>
          <p:control name="ComboBox1" r:id="rId2" imgW="838080" imgH="228600">
            <p:pic>
              <p:nvPicPr>
                <p:cNvPr id="7" name="ComboBox1"/>
                <p:cNvPicPr>
                  <a:picLocks/>
                </p:cNvPicPr>
                <p:nvPr/>
              </p:nvPicPr>
              <p:blipFill>
                <a:blip r:embed="rId14"/>
                <a:stretch>
                  <a:fillRect/>
                </a:stretch>
              </p:blipFill>
              <p:spPr>
                <a:xfrm>
                  <a:off x="3581400" y="5410200"/>
                  <a:ext cx="838200" cy="228600"/>
                </a:xfrm>
                <a:prstGeom prst="rect">
                  <a:avLst/>
                </a:prstGeom>
              </p:spPr>
            </p:pic>
          </p:control>
        </mc:Fallback>
      </mc:AlternateContent>
    </p:controls>
    <p:extLst>
      <p:ext uri="{BB962C8B-B14F-4D97-AF65-F5344CB8AC3E}">
        <p14:creationId xmlns:p14="http://schemas.microsoft.com/office/powerpoint/2010/main" val="1466586740"/>
      </p:ext>
    </p:extLst>
  </p:cSld>
  <p:clrMapOvr>
    <a:masterClrMapping/>
  </p:clrMapOvr>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Title 1"/>
          <p:cNvSpPr>
            <a:spLocks noGrp="1"/>
          </p:cNvSpPr>
          <p:nvPr>
            <p:ph type="title"/>
          </p:nvPr>
        </p:nvSpPr>
        <p:spPr>
          <a:xfrm>
            <a:off x="8763000" y="6400800"/>
            <a:ext cx="1905000" cy="381000"/>
          </a:xfrm>
        </p:spPr>
        <p:txBody>
          <a:bodyPr>
            <a:normAutofit/>
          </a:bodyPr>
          <a:lstStyle/>
          <a:p>
            <a:r>
              <a:rPr lang="nl-NL" sz="800" dirty="0"/>
              <a:t>Administration Terminals – Details Moerdijk – upload new </a:t>
            </a:r>
            <a:r>
              <a:rPr lang="nl-NL" sz="800" dirty="0" err="1"/>
              <a:t>pricelist</a:t>
            </a:r>
            <a:endParaRPr lang="nl-NL" sz="800" dirty="0"/>
          </a:p>
        </p:txBody>
      </p:sp>
      <p:pic>
        <p:nvPicPr>
          <p:cNvPr id="55298" name="Picture 2" descr="http://www.delta-marineterminal.nl/uploads/dmt/images/home2.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28600" y="685800"/>
            <a:ext cx="3445562" cy="1524000"/>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p:cNvSpPr/>
          <p:nvPr/>
        </p:nvSpPr>
        <p:spPr>
          <a:xfrm>
            <a:off x="3701871" y="685800"/>
            <a:ext cx="6096000" cy="1292662"/>
          </a:xfrm>
          <a:prstGeom prst="rect">
            <a:avLst/>
          </a:prstGeom>
        </p:spPr>
        <p:txBody>
          <a:bodyPr>
            <a:spAutoFit/>
          </a:bodyPr>
          <a:lstStyle/>
          <a:p>
            <a:r>
              <a:rPr lang="nb-NO" sz="1200" dirty="0">
                <a:latin typeface="Tunga" panose="020B0502040204020203" pitchFamily="34" charset="0"/>
                <a:cs typeface="Tunga" panose="020B0502040204020203" pitchFamily="34" charset="0"/>
              </a:rPr>
              <a:t>Delta Marine Terminal B.V.</a:t>
            </a:r>
            <a:br>
              <a:rPr lang="nb-NO" sz="1200" dirty="0">
                <a:latin typeface="Tunga" panose="020B0502040204020203" pitchFamily="34" charset="0"/>
                <a:cs typeface="Tunga" panose="020B0502040204020203" pitchFamily="34" charset="0"/>
              </a:rPr>
            </a:br>
            <a:r>
              <a:rPr lang="nb-NO" sz="1200" dirty="0">
                <a:latin typeface="Tunga" panose="020B0502040204020203" pitchFamily="34" charset="0"/>
                <a:cs typeface="Tunga" panose="020B0502040204020203" pitchFamily="34" charset="0"/>
              </a:rPr>
              <a:t>Middenweg 49, 4782 PM Moerdijk (havennr. M317)</a:t>
            </a:r>
            <a:br>
              <a:rPr lang="nb-NO" sz="1200" dirty="0">
                <a:latin typeface="Tunga" panose="020B0502040204020203" pitchFamily="34" charset="0"/>
                <a:cs typeface="Tunga" panose="020B0502040204020203" pitchFamily="34" charset="0"/>
              </a:rPr>
            </a:br>
            <a:br>
              <a:rPr lang="nb-NO" sz="1200" dirty="0">
                <a:latin typeface="Tunga" panose="020B0502040204020203" pitchFamily="34" charset="0"/>
                <a:cs typeface="Tunga" panose="020B0502040204020203" pitchFamily="34" charset="0"/>
              </a:rPr>
            </a:br>
            <a:r>
              <a:rPr lang="nb-NO" sz="1200" dirty="0">
                <a:latin typeface="Tunga" panose="020B0502040204020203" pitchFamily="34" charset="0"/>
                <a:cs typeface="Tunga" panose="020B0502040204020203" pitchFamily="34" charset="0"/>
              </a:rPr>
              <a:t>Telefoon: +31168385385</a:t>
            </a:r>
            <a:br>
              <a:rPr lang="nb-NO" sz="1200" dirty="0">
                <a:latin typeface="Tunga" panose="020B0502040204020203" pitchFamily="34" charset="0"/>
                <a:cs typeface="Tunga" panose="020B0502040204020203" pitchFamily="34" charset="0"/>
              </a:rPr>
            </a:br>
            <a:r>
              <a:rPr lang="nb-NO" sz="1200" dirty="0">
                <a:latin typeface="Tunga" panose="020B0502040204020203" pitchFamily="34" charset="0"/>
                <a:cs typeface="Tunga" panose="020B0502040204020203" pitchFamily="34" charset="0"/>
              </a:rPr>
              <a:t>E-mail: </a:t>
            </a:r>
            <a:r>
              <a:rPr lang="nb-NO" sz="1200" dirty="0">
                <a:latin typeface="Tunga" panose="020B0502040204020203" pitchFamily="34" charset="0"/>
                <a:cs typeface="Tunga" panose="020B0502040204020203" pitchFamily="34" charset="0"/>
                <a:hlinkClick r:id="rId5"/>
              </a:rPr>
              <a:t>info@deltamarineterminal.nl</a:t>
            </a:r>
            <a:br>
              <a:rPr lang="nb-NO" dirty="0"/>
            </a:br>
            <a:endParaRPr lang="nl-NL" dirty="0"/>
          </a:p>
        </p:txBody>
      </p:sp>
      <p:graphicFrame>
        <p:nvGraphicFramePr>
          <p:cNvPr id="3" name="Table 2"/>
          <p:cNvGraphicFramePr>
            <a:graphicFrameLocks noGrp="1"/>
          </p:cNvGraphicFramePr>
          <p:nvPr/>
        </p:nvGraphicFramePr>
        <p:xfrm>
          <a:off x="304800" y="2488971"/>
          <a:ext cx="5791201" cy="1503909"/>
        </p:xfrm>
        <a:graphic>
          <a:graphicData uri="http://schemas.openxmlformats.org/drawingml/2006/table">
            <a:tbl>
              <a:tblPr/>
              <a:tblGrid>
                <a:gridCol w="637017">
                  <a:extLst>
                    <a:ext uri="{9D8B030D-6E8A-4147-A177-3AD203B41FA5}">
                      <a16:colId xmlns:a16="http://schemas.microsoft.com/office/drawing/2014/main" val="4154351567"/>
                    </a:ext>
                  </a:extLst>
                </a:gridCol>
                <a:gridCol w="2496521">
                  <a:extLst>
                    <a:ext uri="{9D8B030D-6E8A-4147-A177-3AD203B41FA5}">
                      <a16:colId xmlns:a16="http://schemas.microsoft.com/office/drawing/2014/main" val="3486396118"/>
                    </a:ext>
                  </a:extLst>
                </a:gridCol>
                <a:gridCol w="55819">
                  <a:extLst>
                    <a:ext uri="{9D8B030D-6E8A-4147-A177-3AD203B41FA5}">
                      <a16:colId xmlns:a16="http://schemas.microsoft.com/office/drawing/2014/main" val="2167261035"/>
                    </a:ext>
                  </a:extLst>
                </a:gridCol>
                <a:gridCol w="671444">
                  <a:extLst>
                    <a:ext uri="{9D8B030D-6E8A-4147-A177-3AD203B41FA5}">
                      <a16:colId xmlns:a16="http://schemas.microsoft.com/office/drawing/2014/main" val="3064636389"/>
                    </a:ext>
                  </a:extLst>
                </a:gridCol>
                <a:gridCol w="1930400">
                  <a:extLst>
                    <a:ext uri="{9D8B030D-6E8A-4147-A177-3AD203B41FA5}">
                      <a16:colId xmlns:a16="http://schemas.microsoft.com/office/drawing/2014/main" val="255638585"/>
                    </a:ext>
                  </a:extLst>
                </a:gridCol>
              </a:tblGrid>
              <a:tr h="161925">
                <a:tc gridSpan="2">
                  <a:txBody>
                    <a:bodyPr/>
                    <a:lstStyle/>
                    <a:p>
                      <a:pPr algn="l" fontAlgn="b"/>
                      <a:r>
                        <a:rPr lang="nl-NL" sz="1200" b="1" i="0" u="none" strike="noStrike" dirty="0">
                          <a:solidFill>
                            <a:srgbClr val="000000"/>
                          </a:solidFill>
                          <a:effectLst/>
                          <a:latin typeface="Tunga" panose="020B0502040204020203" pitchFamily="34" charset="0"/>
                          <a:cs typeface="Tunga" panose="020B0502040204020203" pitchFamily="34" charset="0"/>
                        </a:rPr>
                        <a:t>Contact details Commercial</a:t>
                      </a:r>
                    </a:p>
                  </a:txBody>
                  <a:tcPr marL="0" marR="0" marT="0" marB="0" anchor="ctr">
                    <a:lnL w="12700" cap="flat" cmpd="sng" algn="ctr">
                      <a:noFill/>
                      <a:prstDash val="solid"/>
                      <a:round/>
                      <a:headEnd type="none" w="med" len="med"/>
                      <a:tailEnd type="none" w="med" len="med"/>
                    </a:lnL>
                    <a:lnR>
                      <a:noFill/>
                    </a:lnR>
                    <a:lnT>
                      <a:noFill/>
                    </a:lnT>
                    <a:lnB>
                      <a:noFill/>
                    </a:lnB>
                    <a:lnTlToBr w="12700" cmpd="sng">
                      <a:noFill/>
                      <a:prstDash val="solid"/>
                    </a:lnTlToBr>
                    <a:lnBlToTr w="12700" cmpd="sng">
                      <a:noFill/>
                      <a:prstDash val="solid"/>
                    </a:lnBlToTr>
                  </a:tcPr>
                </a:tc>
                <a:tc hMerge="1">
                  <a:txBody>
                    <a:bodyPr/>
                    <a:lstStyle/>
                    <a:p>
                      <a:endParaRPr lang="nl-NL"/>
                    </a:p>
                  </a:txBody>
                  <a:tcPr/>
                </a:tc>
                <a:tc>
                  <a:txBody>
                    <a:bodyPr/>
                    <a:lstStyle/>
                    <a:p>
                      <a:pPr algn="l" fontAlgn="b"/>
                      <a:r>
                        <a:rPr lang="nl-NL" sz="1200" b="1" i="0" u="none" strike="noStrike" dirty="0">
                          <a:solidFill>
                            <a:srgbClr val="000000"/>
                          </a:solidFill>
                          <a:effectLst/>
                          <a:latin typeface="Tunga" panose="020B0502040204020203" pitchFamily="34" charset="0"/>
                          <a:cs typeface="Tunga" panose="020B0502040204020203" pitchFamily="34" charset="0"/>
                        </a:rPr>
                        <a:t> </a:t>
                      </a:r>
                    </a:p>
                  </a:txBody>
                  <a:tcPr marL="0" marR="0" marT="0" marB="0" anchor="ctr">
                    <a:lnL>
                      <a:noFill/>
                    </a:lnL>
                    <a:lnR w="12700" cap="flat" cmpd="sng" algn="ctr">
                      <a:noFill/>
                      <a:prstDash val="solid"/>
                      <a:round/>
                      <a:headEnd type="none" w="med" len="med"/>
                      <a:tailEnd type="none" w="med" len="med"/>
                    </a:lnR>
                    <a:lnT>
                      <a:noFill/>
                    </a:lnT>
                    <a:lnB>
                      <a:noFill/>
                    </a:lnB>
                    <a:lnTlToBr w="12700" cmpd="sng">
                      <a:noFill/>
                      <a:prstDash val="solid"/>
                    </a:lnTlToBr>
                    <a:lnBlToTr w="12700" cmpd="sng">
                      <a:noFill/>
                      <a:prstDash val="solid"/>
                    </a:lnBlToTr>
                  </a:tcPr>
                </a:tc>
                <a:tc gridSpan="2">
                  <a:txBody>
                    <a:bodyPr/>
                    <a:lstStyle/>
                    <a:p>
                      <a:pPr algn="l" fontAlgn="b"/>
                      <a:r>
                        <a:rPr lang="nl-NL" sz="1200" b="1" i="0" u="none" strike="noStrike" dirty="0">
                          <a:solidFill>
                            <a:srgbClr val="000000"/>
                          </a:solidFill>
                          <a:effectLst/>
                          <a:latin typeface="Tunga" panose="020B0502040204020203" pitchFamily="34" charset="0"/>
                          <a:cs typeface="Tunga" panose="020B0502040204020203" pitchFamily="34" charset="0"/>
                        </a:rPr>
                        <a:t>Contact details Planning</a:t>
                      </a:r>
                      <a:r>
                        <a:rPr lang="nl-NL" sz="1200" b="0" i="0" u="none" strike="noStrike" dirty="0">
                          <a:solidFill>
                            <a:srgbClr val="000000"/>
                          </a:solidFill>
                          <a:effectLst/>
                          <a:latin typeface="Tunga" panose="020B0502040204020203" pitchFamily="34" charset="0"/>
                          <a:cs typeface="Tunga" panose="020B0502040204020203" pitchFamily="34" charset="0"/>
                        </a:rPr>
                        <a:t> </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a:noFill/>
                    </a:lnT>
                    <a:lnB>
                      <a:noFill/>
                    </a:lnB>
                    <a:lnTlToBr w="12700" cmpd="sng">
                      <a:noFill/>
                      <a:prstDash val="solid"/>
                    </a:lnTlToBr>
                    <a:lnBlToTr w="12700" cmpd="sng">
                      <a:noFill/>
                      <a:prstDash val="solid"/>
                    </a:lnBlToTr>
                  </a:tcPr>
                </a:tc>
                <a:tc hMerge="1">
                  <a:txBody>
                    <a:bodyPr/>
                    <a:lstStyle/>
                    <a:p>
                      <a:endParaRPr lang="nl-NL"/>
                    </a:p>
                  </a:txBody>
                  <a:tcPr/>
                </a:tc>
                <a:extLst>
                  <a:ext uri="{0D108BD9-81ED-4DB2-BD59-A6C34878D82A}">
                    <a16:rowId xmlns:a16="http://schemas.microsoft.com/office/drawing/2014/main" val="45633420"/>
                  </a:ext>
                </a:extLst>
              </a:tr>
              <a:tr h="223749">
                <a:tc>
                  <a:txBody>
                    <a:bodyPr/>
                    <a:lstStyle/>
                    <a:p>
                      <a:pPr algn="l" fontAlgn="b"/>
                      <a:r>
                        <a:rPr lang="nl-NL" sz="1200" b="0" i="0" u="none" strike="noStrike" dirty="0" err="1">
                          <a:solidFill>
                            <a:srgbClr val="000000"/>
                          </a:solidFill>
                          <a:effectLst/>
                          <a:latin typeface="Tunga" panose="020B0502040204020203" pitchFamily="34" charset="0"/>
                          <a:cs typeface="Tunga" panose="020B0502040204020203" pitchFamily="34" charset="0"/>
                        </a:rPr>
                        <a:t>Function</a:t>
                      </a:r>
                      <a:r>
                        <a:rPr lang="nl-NL" sz="1200" b="0" i="0" u="none" strike="noStrike" dirty="0">
                          <a:solidFill>
                            <a:srgbClr val="000000"/>
                          </a:solidFill>
                          <a:effectLst/>
                          <a:latin typeface="Tunga" panose="020B0502040204020203" pitchFamily="34" charset="0"/>
                          <a:cs typeface="Tunga" panose="020B0502040204020203" pitchFamily="34" charset="0"/>
                        </a:rPr>
                        <a:t>:</a:t>
                      </a:r>
                    </a:p>
                  </a:txBody>
                  <a:tcPr marL="0" marR="0" marT="0" marB="0" anchor="ctr">
                    <a:lnL w="12700" cap="flat" cmpd="sng" algn="ctr">
                      <a:noFill/>
                      <a:prstDash val="solid"/>
                      <a:round/>
                      <a:headEnd type="none" w="med" len="med"/>
                      <a:tailEnd type="none" w="med" len="med"/>
                    </a:lnL>
                    <a:lnR>
                      <a:noFill/>
                    </a:lnR>
                    <a:lnT>
                      <a:noFill/>
                    </a:lnT>
                    <a:lnB>
                      <a:noFill/>
                    </a:lnB>
                    <a:lnTlToBr w="12700" cmpd="sng">
                      <a:noFill/>
                      <a:prstDash val="solid"/>
                    </a:lnTlToBr>
                    <a:lnBlToTr w="12700" cmpd="sng">
                      <a:noFill/>
                      <a:prstDash val="solid"/>
                    </a:lnBlToTr>
                  </a:tcPr>
                </a:tc>
                <a:tc gridSpan="2">
                  <a:txBody>
                    <a:bodyPr/>
                    <a:lstStyle/>
                    <a:p>
                      <a:pPr algn="l" fontAlgn="b"/>
                      <a:r>
                        <a:rPr lang="nl-NL" sz="1200" b="0" i="0" u="none" strike="noStrike" dirty="0">
                          <a:solidFill>
                            <a:srgbClr val="000000"/>
                          </a:solidFill>
                          <a:effectLst/>
                          <a:latin typeface="Tunga" panose="020B0502040204020203" pitchFamily="34" charset="0"/>
                          <a:cs typeface="Tunga" panose="020B0502040204020203" pitchFamily="34" charset="0"/>
                        </a:rPr>
                        <a:t>Sales manager </a:t>
                      </a:r>
                    </a:p>
                  </a:txBody>
                  <a:tcPr marL="0" marR="0" marT="0" marB="0" anchor="ctr">
                    <a:lnL>
                      <a:noFill/>
                    </a:lnL>
                    <a:lnR w="12700" cap="flat" cmpd="sng" algn="ctr">
                      <a:noFill/>
                      <a:prstDash val="solid"/>
                      <a:round/>
                      <a:headEnd type="none" w="med" len="med"/>
                      <a:tailEnd type="none" w="med" len="med"/>
                    </a:lnR>
                    <a:lnT>
                      <a:noFill/>
                    </a:lnT>
                    <a:lnB>
                      <a:noFill/>
                    </a:lnB>
                    <a:lnTlToBr w="12700" cmpd="sng">
                      <a:noFill/>
                      <a:prstDash val="solid"/>
                    </a:lnTlToBr>
                    <a:lnBlToTr w="12700" cmpd="sng">
                      <a:noFill/>
                      <a:prstDash val="solid"/>
                    </a:lnBlToTr>
                  </a:tcPr>
                </a:tc>
                <a:tc hMerge="1">
                  <a:txBody>
                    <a:bodyPr/>
                    <a:lstStyle/>
                    <a:p>
                      <a:pPr algn="l" fontAlgn="b"/>
                      <a:endParaRPr lang="nl-NL" sz="1200" b="0" i="0" u="none" strike="noStrike" dirty="0">
                        <a:solidFill>
                          <a:srgbClr val="000000"/>
                        </a:solidFill>
                        <a:effectLst/>
                        <a:latin typeface="Tunga" panose="020B0502040204020203" pitchFamily="34" charset="0"/>
                        <a:cs typeface="Tunga" panose="020B0502040204020203" pitchFamily="34" charset="0"/>
                      </a:endParaRPr>
                    </a:p>
                  </a:txBody>
                  <a:tcPr marL="0" marR="0" marT="0" marB="0" anchor="b">
                    <a:lnL>
                      <a:noFill/>
                    </a:lnL>
                    <a:lnR w="12700" cap="flat" cmpd="sng" algn="ctr">
                      <a:solidFill>
                        <a:srgbClr val="000000"/>
                      </a:solidFill>
                      <a:prstDash val="solid"/>
                      <a:round/>
                      <a:headEnd type="none" w="med" len="med"/>
                      <a:tailEnd type="none" w="med" len="med"/>
                    </a:lnR>
                    <a:lnT>
                      <a:noFill/>
                    </a:lnT>
                    <a:lnB>
                      <a:noFill/>
                    </a:lnB>
                  </a:tcPr>
                </a:tc>
                <a:tc>
                  <a:txBody>
                    <a:bodyPr/>
                    <a:lstStyle/>
                    <a:p>
                      <a:pPr algn="l" fontAlgn="b"/>
                      <a:r>
                        <a:rPr lang="nl-NL" sz="1200" b="0" i="0" u="none" strike="noStrike" dirty="0">
                          <a:solidFill>
                            <a:srgbClr val="000000"/>
                          </a:solidFill>
                          <a:effectLst/>
                          <a:latin typeface="Tunga" panose="020B0502040204020203" pitchFamily="34" charset="0"/>
                          <a:cs typeface="Tunga" panose="020B0502040204020203" pitchFamily="34" charset="0"/>
                        </a:rPr>
                        <a:t>Phone:</a:t>
                      </a:r>
                    </a:p>
                  </a:txBody>
                  <a:tcPr marL="0" marR="0" marT="0" marB="0" anchor="ctr">
                    <a:lnL w="12700" cap="flat" cmpd="sng" algn="ctr">
                      <a:noFill/>
                      <a:prstDash val="solid"/>
                      <a:round/>
                      <a:headEnd type="none" w="med" len="med"/>
                      <a:tailEnd type="none" w="med" len="med"/>
                    </a:lnL>
                    <a:lnR>
                      <a:noFill/>
                    </a:lnR>
                    <a:lnT>
                      <a:noFill/>
                    </a:lnT>
                    <a:lnB>
                      <a:noFill/>
                    </a:lnB>
                    <a:lnTlToBr w="12700" cmpd="sng">
                      <a:noFill/>
                      <a:prstDash val="solid"/>
                    </a:lnTlToBr>
                    <a:lnBlToTr w="12700" cmpd="sng">
                      <a:noFill/>
                      <a:prstDash val="solid"/>
                    </a:lnBlToTr>
                  </a:tcPr>
                </a:tc>
                <a:tc>
                  <a:txBody>
                    <a:bodyPr/>
                    <a:lstStyle/>
                    <a:p>
                      <a:pPr algn="l" fontAlgn="b"/>
                      <a:endParaRPr lang="nl-NL" sz="1200" b="0" i="0" u="none" strike="noStrike" dirty="0">
                        <a:solidFill>
                          <a:srgbClr val="000000"/>
                        </a:solidFill>
                        <a:effectLst/>
                        <a:latin typeface="Tunga" panose="020B0502040204020203" pitchFamily="34" charset="0"/>
                        <a:cs typeface="Tunga" panose="020B0502040204020203" pitchFamily="34" charset="0"/>
                      </a:endParaRPr>
                    </a:p>
                  </a:txBody>
                  <a:tcPr marL="0" marR="0" marT="0" marB="0" anchor="ctr">
                    <a:lnL>
                      <a:noFill/>
                    </a:lnL>
                    <a:lnR w="12700" cap="flat" cmpd="sng" algn="ctr">
                      <a:noFill/>
                      <a:prstDash val="solid"/>
                      <a:round/>
                      <a:headEnd type="none" w="med" len="med"/>
                      <a:tailEnd type="none" w="med" len="med"/>
                    </a:lnR>
                    <a:lnT>
                      <a:noFill/>
                    </a:lnT>
                    <a:lnB>
                      <a:noFill/>
                    </a:lnB>
                    <a:lnTlToBr w="12700" cmpd="sng">
                      <a:noFill/>
                      <a:prstDash val="solid"/>
                    </a:lnTlToBr>
                    <a:lnBlToTr w="12700" cmpd="sng">
                      <a:noFill/>
                      <a:prstDash val="solid"/>
                    </a:lnBlToTr>
                  </a:tcPr>
                </a:tc>
                <a:extLst>
                  <a:ext uri="{0D108BD9-81ED-4DB2-BD59-A6C34878D82A}">
                    <a16:rowId xmlns:a16="http://schemas.microsoft.com/office/drawing/2014/main" val="469890172"/>
                  </a:ext>
                </a:extLst>
              </a:tr>
              <a:tr h="161925">
                <a:tc>
                  <a:txBody>
                    <a:bodyPr/>
                    <a:lstStyle/>
                    <a:p>
                      <a:r>
                        <a:rPr lang="nl-NL" sz="1200" dirty="0">
                          <a:latin typeface="Tunga" panose="020B0502040204020203" pitchFamily="34" charset="0"/>
                          <a:cs typeface="Tunga" panose="020B0502040204020203" pitchFamily="34" charset="0"/>
                        </a:rPr>
                        <a:t>Name</a:t>
                      </a:r>
                    </a:p>
                  </a:txBody>
                  <a:tcPr marL="0" marR="0" marT="0" marB="0" anchor="ctr">
                    <a:lnL w="12700" cap="flat" cmpd="sng" algn="ctr">
                      <a:noFill/>
                      <a:prstDash val="solid"/>
                      <a:round/>
                      <a:headEnd type="none" w="med" len="med"/>
                      <a:tailEnd type="none" w="med" len="med"/>
                    </a:lnL>
                    <a:lnR>
                      <a:noFill/>
                    </a:lnR>
                    <a:lnT>
                      <a:noFill/>
                    </a:lnT>
                    <a:lnB>
                      <a:noFill/>
                    </a:lnB>
                    <a:lnTlToBr w="12700" cmpd="sng">
                      <a:noFill/>
                      <a:prstDash val="solid"/>
                    </a:lnTlToBr>
                    <a:lnBlToTr w="12700" cmpd="sng">
                      <a:noFill/>
                      <a:prstDash val="solid"/>
                    </a:lnBlToTr>
                  </a:tcPr>
                </a:tc>
                <a:tc gridSpan="2">
                  <a:txBody>
                    <a:bodyPr/>
                    <a:lstStyle/>
                    <a:p>
                      <a:pPr algn="l" fontAlgn="b"/>
                      <a:endParaRPr lang="nl-NL" sz="1200" b="0" i="0" u="none" strike="noStrike" dirty="0">
                        <a:solidFill>
                          <a:srgbClr val="000000"/>
                        </a:solidFill>
                        <a:effectLst/>
                        <a:latin typeface="Tunga" panose="020B0502040204020203" pitchFamily="34" charset="0"/>
                        <a:cs typeface="Tunga" panose="020B0502040204020203" pitchFamily="34" charset="0"/>
                      </a:endParaRPr>
                    </a:p>
                  </a:txBody>
                  <a:tcPr marL="0" marR="0" marT="0" marB="0" anchor="ctr">
                    <a:lnL>
                      <a:noFill/>
                    </a:lnL>
                    <a:lnR w="12700" cap="flat" cmpd="sng" algn="ctr">
                      <a:noFill/>
                      <a:prstDash val="solid"/>
                      <a:round/>
                      <a:headEnd type="none" w="med" len="med"/>
                      <a:tailEnd type="none" w="med" len="med"/>
                    </a:lnR>
                    <a:lnT>
                      <a:noFill/>
                    </a:lnT>
                    <a:lnB>
                      <a:noFill/>
                    </a:lnB>
                    <a:lnTlToBr w="12700" cmpd="sng">
                      <a:noFill/>
                      <a:prstDash val="solid"/>
                    </a:lnTlToBr>
                    <a:lnBlToTr w="12700" cmpd="sng">
                      <a:noFill/>
                      <a:prstDash val="solid"/>
                    </a:lnBlToTr>
                  </a:tcPr>
                </a:tc>
                <a:tc hMerge="1">
                  <a:txBody>
                    <a:bodyPr/>
                    <a:lstStyle/>
                    <a:p>
                      <a:pPr algn="l" fontAlgn="b"/>
                      <a:endParaRPr lang="nl-NL" sz="1200" b="0" i="0" u="none" strike="noStrike" dirty="0">
                        <a:solidFill>
                          <a:srgbClr val="000000"/>
                        </a:solidFill>
                        <a:effectLst/>
                        <a:latin typeface="Tunga" panose="020B0502040204020203" pitchFamily="34" charset="0"/>
                        <a:cs typeface="Tunga" panose="020B0502040204020203" pitchFamily="34" charset="0"/>
                      </a:endParaRPr>
                    </a:p>
                  </a:txBody>
                  <a:tcPr marL="0" marR="0" marT="0" marB="0" anchor="b">
                    <a:lnL>
                      <a:noFill/>
                    </a:lnL>
                    <a:lnR w="12700" cap="flat" cmpd="sng" algn="ctr">
                      <a:solidFill>
                        <a:srgbClr val="000000"/>
                      </a:solidFill>
                      <a:prstDash val="solid"/>
                      <a:round/>
                      <a:headEnd type="none" w="med" len="med"/>
                      <a:tailEnd type="none" w="med" len="med"/>
                    </a:lnR>
                    <a:lnT>
                      <a:noFill/>
                    </a:lnT>
                    <a:lnB>
                      <a:noFill/>
                    </a:lnB>
                  </a:tcPr>
                </a:tc>
                <a:tc>
                  <a:txBody>
                    <a:bodyPr/>
                    <a:lstStyle/>
                    <a:p>
                      <a:pPr algn="l" fontAlgn="b"/>
                      <a:r>
                        <a:rPr lang="nl-NL" sz="1200" b="0" i="0" u="none" strike="noStrike" dirty="0">
                          <a:solidFill>
                            <a:srgbClr val="000000"/>
                          </a:solidFill>
                          <a:effectLst/>
                          <a:latin typeface="Tunga" panose="020B0502040204020203" pitchFamily="34" charset="0"/>
                          <a:cs typeface="Tunga" panose="020B0502040204020203" pitchFamily="34" charset="0"/>
                        </a:rPr>
                        <a:t>Email:</a:t>
                      </a:r>
                    </a:p>
                  </a:txBody>
                  <a:tcPr marL="0" marR="0" marT="0" marB="0" anchor="ctr">
                    <a:lnL w="12700" cap="flat" cmpd="sng" algn="ctr">
                      <a:noFill/>
                      <a:prstDash val="solid"/>
                      <a:round/>
                      <a:headEnd type="none" w="med" len="med"/>
                      <a:tailEnd type="none" w="med" len="med"/>
                    </a:lnL>
                    <a:lnR>
                      <a:noFill/>
                    </a:lnR>
                    <a:lnT>
                      <a:noFill/>
                    </a:lnT>
                    <a:lnB>
                      <a:noFill/>
                    </a:lnB>
                    <a:lnTlToBr w="12700" cmpd="sng">
                      <a:noFill/>
                      <a:prstDash val="solid"/>
                    </a:lnTlToBr>
                    <a:lnBlToTr w="12700" cmpd="sng">
                      <a:noFill/>
                      <a:prstDash val="solid"/>
                    </a:lnBlToTr>
                  </a:tcPr>
                </a:tc>
                <a:tc>
                  <a:txBody>
                    <a:bodyPr/>
                    <a:lstStyle/>
                    <a:p>
                      <a:pPr algn="l" fontAlgn="b"/>
                      <a:r>
                        <a:rPr lang="nl-NL" sz="1200" b="0" i="0" u="none" strike="noStrike" dirty="0">
                          <a:solidFill>
                            <a:srgbClr val="000000"/>
                          </a:solidFill>
                          <a:effectLst/>
                          <a:latin typeface="Tunga" panose="020B0502040204020203" pitchFamily="34" charset="0"/>
                          <a:cs typeface="Tunga" panose="020B0502040204020203" pitchFamily="34" charset="0"/>
                        </a:rPr>
                        <a:t> </a:t>
                      </a:r>
                    </a:p>
                  </a:txBody>
                  <a:tcPr marL="0" marR="0" marT="0" marB="0" anchor="ctr">
                    <a:lnL>
                      <a:noFill/>
                    </a:lnL>
                    <a:lnR w="12700" cap="flat" cmpd="sng" algn="ctr">
                      <a:noFill/>
                      <a:prstDash val="solid"/>
                      <a:round/>
                      <a:headEnd type="none" w="med" len="med"/>
                      <a:tailEnd type="none" w="med" len="med"/>
                    </a:lnR>
                    <a:lnT>
                      <a:noFill/>
                    </a:lnT>
                    <a:lnB>
                      <a:noFill/>
                    </a:lnB>
                    <a:lnTlToBr w="12700" cmpd="sng">
                      <a:noFill/>
                      <a:prstDash val="solid"/>
                    </a:lnTlToBr>
                    <a:lnBlToTr w="12700" cmpd="sng">
                      <a:noFill/>
                      <a:prstDash val="solid"/>
                    </a:lnBlToTr>
                  </a:tcPr>
                </a:tc>
                <a:extLst>
                  <a:ext uri="{0D108BD9-81ED-4DB2-BD59-A6C34878D82A}">
                    <a16:rowId xmlns:a16="http://schemas.microsoft.com/office/drawing/2014/main" val="1017858872"/>
                  </a:ext>
                </a:extLst>
              </a:tr>
              <a:tr h="161925">
                <a:tc>
                  <a:txBody>
                    <a:bodyPr/>
                    <a:lstStyle/>
                    <a:p>
                      <a:pPr algn="l" fontAlgn="b"/>
                      <a:r>
                        <a:rPr lang="nl-NL" sz="1200" b="0" i="0" u="none" strike="noStrike" dirty="0">
                          <a:solidFill>
                            <a:srgbClr val="000000"/>
                          </a:solidFill>
                          <a:effectLst/>
                          <a:latin typeface="Tunga" panose="020B0502040204020203" pitchFamily="34" charset="0"/>
                          <a:cs typeface="Tunga" panose="020B0502040204020203" pitchFamily="34" charset="0"/>
                        </a:rPr>
                        <a:t>Phone:</a:t>
                      </a:r>
                    </a:p>
                  </a:txBody>
                  <a:tcPr marL="0" marR="0" marT="0" marB="0" anchor="ctr">
                    <a:lnL w="12700" cap="flat" cmpd="sng" algn="ctr">
                      <a:noFill/>
                      <a:prstDash val="solid"/>
                      <a:round/>
                      <a:headEnd type="none" w="med" len="med"/>
                      <a:tailEnd type="none" w="med" len="med"/>
                    </a:lnL>
                    <a:lnR>
                      <a:noFill/>
                    </a:lnR>
                    <a:lnT>
                      <a:noFill/>
                    </a:lnT>
                    <a:lnB>
                      <a:noFill/>
                    </a:lnB>
                    <a:lnTlToBr w="12700" cmpd="sng">
                      <a:noFill/>
                      <a:prstDash val="solid"/>
                    </a:lnTlToBr>
                    <a:lnBlToTr w="12700" cmpd="sng">
                      <a:noFill/>
                      <a:prstDash val="solid"/>
                    </a:lnBlToTr>
                  </a:tcPr>
                </a:tc>
                <a:tc gridSpan="2">
                  <a:txBody>
                    <a:bodyPr/>
                    <a:lstStyle/>
                    <a:p>
                      <a:pPr algn="l" fontAlgn="b"/>
                      <a:endParaRPr lang="nl-NL" sz="1200" b="0" i="0" u="none" strike="noStrike" dirty="0">
                        <a:solidFill>
                          <a:srgbClr val="000000"/>
                        </a:solidFill>
                        <a:effectLst/>
                        <a:latin typeface="Tunga" panose="020B0502040204020203" pitchFamily="34" charset="0"/>
                        <a:cs typeface="Tunga" panose="020B0502040204020203" pitchFamily="34" charset="0"/>
                      </a:endParaRPr>
                    </a:p>
                  </a:txBody>
                  <a:tcPr marL="0" marR="0" marT="0" marB="0" anchor="ctr">
                    <a:lnL>
                      <a:noFill/>
                    </a:lnL>
                    <a:lnR w="12700" cap="flat" cmpd="sng" algn="ctr">
                      <a:noFill/>
                      <a:prstDash val="solid"/>
                      <a:round/>
                      <a:headEnd type="none" w="med" len="med"/>
                      <a:tailEnd type="none" w="med" len="med"/>
                    </a:lnR>
                    <a:lnT>
                      <a:noFill/>
                    </a:lnT>
                    <a:lnB>
                      <a:noFill/>
                    </a:lnB>
                    <a:lnTlToBr w="12700" cmpd="sng">
                      <a:noFill/>
                      <a:prstDash val="solid"/>
                    </a:lnTlToBr>
                    <a:lnBlToTr w="12700" cmpd="sng">
                      <a:noFill/>
                      <a:prstDash val="solid"/>
                    </a:lnBlToTr>
                  </a:tcPr>
                </a:tc>
                <a:tc hMerge="1">
                  <a:txBody>
                    <a:bodyPr/>
                    <a:lstStyle/>
                    <a:p>
                      <a:pPr algn="l" fontAlgn="b"/>
                      <a:endParaRPr lang="nl-NL" sz="1200" b="0" i="0" u="none" strike="noStrike" dirty="0">
                        <a:solidFill>
                          <a:srgbClr val="000000"/>
                        </a:solidFill>
                        <a:effectLst/>
                        <a:latin typeface="Tunga" panose="020B0502040204020203" pitchFamily="34" charset="0"/>
                        <a:cs typeface="Tunga" panose="020B0502040204020203" pitchFamily="34" charset="0"/>
                      </a:endParaRPr>
                    </a:p>
                  </a:txBody>
                  <a:tcPr marL="0" marR="0" marT="0" marB="0" anchor="b">
                    <a:lnL>
                      <a:noFill/>
                    </a:lnL>
                    <a:lnR w="12700" cap="flat" cmpd="sng" algn="ctr">
                      <a:solidFill>
                        <a:srgbClr val="000000"/>
                      </a:solidFill>
                      <a:prstDash val="solid"/>
                      <a:round/>
                      <a:headEnd type="none" w="med" len="med"/>
                      <a:tailEnd type="none" w="med" len="med"/>
                    </a:lnR>
                    <a:lnT>
                      <a:noFill/>
                    </a:lnT>
                    <a:lnB>
                      <a:noFill/>
                    </a:lnB>
                  </a:tcPr>
                </a:tc>
                <a:tc>
                  <a:txBody>
                    <a:bodyPr/>
                    <a:lstStyle/>
                    <a:p>
                      <a:pPr algn="l" fontAlgn="b"/>
                      <a:r>
                        <a:rPr lang="nl-NL" sz="1200" b="0" i="0" u="none" strike="noStrike" dirty="0">
                          <a:solidFill>
                            <a:srgbClr val="000000"/>
                          </a:solidFill>
                          <a:effectLst/>
                          <a:latin typeface="Tunga" panose="020B0502040204020203" pitchFamily="34" charset="0"/>
                          <a:cs typeface="Tunga" panose="020B0502040204020203" pitchFamily="34" charset="0"/>
                        </a:rPr>
                        <a:t>Website:</a:t>
                      </a:r>
                    </a:p>
                  </a:txBody>
                  <a:tcPr marL="0" marR="0" marT="0" marB="0" anchor="ctr">
                    <a:lnL w="12700" cap="flat" cmpd="sng" algn="ctr">
                      <a:noFill/>
                      <a:prstDash val="solid"/>
                      <a:round/>
                      <a:headEnd type="none" w="med" len="med"/>
                      <a:tailEnd type="none" w="med" len="med"/>
                    </a:lnL>
                    <a:lnR>
                      <a:noFill/>
                    </a:lnR>
                    <a:lnT>
                      <a:noFill/>
                    </a:lnT>
                    <a:lnB>
                      <a:noFill/>
                    </a:lnB>
                    <a:lnTlToBr w="12700" cmpd="sng">
                      <a:noFill/>
                      <a:prstDash val="solid"/>
                    </a:lnTlToBr>
                    <a:lnBlToTr w="12700" cmpd="sng">
                      <a:noFill/>
                      <a:prstDash val="solid"/>
                    </a:lnBlToTr>
                  </a:tcPr>
                </a:tc>
                <a:tc>
                  <a:txBody>
                    <a:bodyPr/>
                    <a:lstStyle/>
                    <a:p>
                      <a:pPr algn="l" fontAlgn="b"/>
                      <a:endParaRPr lang="nl-NL" sz="1200" b="0" i="0" u="sng" strike="noStrike" dirty="0">
                        <a:solidFill>
                          <a:srgbClr val="0000FF"/>
                        </a:solidFill>
                        <a:effectLst/>
                        <a:latin typeface="Tunga" panose="020B0502040204020203" pitchFamily="34" charset="0"/>
                        <a:cs typeface="Tunga" panose="020B0502040204020203" pitchFamily="34" charset="0"/>
                      </a:endParaRPr>
                    </a:p>
                  </a:txBody>
                  <a:tcPr marL="0" marR="0" marT="0" marB="0" anchor="ctr">
                    <a:lnL>
                      <a:noFill/>
                    </a:lnL>
                    <a:lnR w="12700" cap="flat" cmpd="sng" algn="ctr">
                      <a:noFill/>
                      <a:prstDash val="solid"/>
                      <a:round/>
                      <a:headEnd type="none" w="med" len="med"/>
                      <a:tailEnd type="none" w="med" len="med"/>
                    </a:lnR>
                    <a:lnT>
                      <a:noFill/>
                    </a:lnT>
                    <a:lnB>
                      <a:noFill/>
                    </a:lnB>
                    <a:lnTlToBr w="12700" cmpd="sng">
                      <a:noFill/>
                      <a:prstDash val="solid"/>
                    </a:lnTlToBr>
                    <a:lnBlToTr w="12700" cmpd="sng">
                      <a:noFill/>
                      <a:prstDash val="solid"/>
                    </a:lnBlToTr>
                  </a:tcPr>
                </a:tc>
                <a:extLst>
                  <a:ext uri="{0D108BD9-81ED-4DB2-BD59-A6C34878D82A}">
                    <a16:rowId xmlns:a16="http://schemas.microsoft.com/office/drawing/2014/main" val="720421241"/>
                  </a:ext>
                </a:extLst>
              </a:tr>
              <a:tr h="161925">
                <a:tc>
                  <a:txBody>
                    <a:bodyPr/>
                    <a:lstStyle/>
                    <a:p>
                      <a:pPr algn="l" fontAlgn="b"/>
                      <a:r>
                        <a:rPr lang="nl-NL" sz="1200" b="0" i="0" u="none" strike="noStrike" dirty="0">
                          <a:solidFill>
                            <a:srgbClr val="000000"/>
                          </a:solidFill>
                          <a:effectLst/>
                          <a:latin typeface="Tunga" panose="020B0502040204020203" pitchFamily="34" charset="0"/>
                          <a:cs typeface="Tunga" panose="020B0502040204020203" pitchFamily="34" charset="0"/>
                        </a:rPr>
                        <a:t>Mobile:</a:t>
                      </a:r>
                    </a:p>
                  </a:txBody>
                  <a:tcPr marL="0" marR="0" marT="0" marB="0" anchor="ctr">
                    <a:lnL w="12700" cap="flat" cmpd="sng" algn="ctr">
                      <a:noFill/>
                      <a:prstDash val="solid"/>
                      <a:round/>
                      <a:headEnd type="none" w="med" len="med"/>
                      <a:tailEnd type="none" w="med" len="med"/>
                    </a:lnL>
                    <a:lnR>
                      <a:noFill/>
                    </a:lnR>
                    <a:lnT>
                      <a:noFill/>
                    </a:lnT>
                    <a:lnB>
                      <a:noFill/>
                    </a:lnB>
                    <a:lnTlToBr w="12700" cmpd="sng">
                      <a:noFill/>
                      <a:prstDash val="solid"/>
                    </a:lnTlToBr>
                    <a:lnBlToTr w="12700" cmpd="sng">
                      <a:noFill/>
                      <a:prstDash val="solid"/>
                    </a:lnBlToTr>
                  </a:tcPr>
                </a:tc>
                <a:tc gridSpan="2">
                  <a:txBody>
                    <a:bodyPr/>
                    <a:lstStyle/>
                    <a:p>
                      <a:pPr algn="l" fontAlgn="b"/>
                      <a:r>
                        <a:rPr lang="nl-NL" sz="1200" b="0" i="0" u="none" strike="noStrike" dirty="0">
                          <a:solidFill>
                            <a:srgbClr val="000000"/>
                          </a:solidFill>
                          <a:effectLst/>
                          <a:latin typeface="Tunga" panose="020B0502040204020203" pitchFamily="34" charset="0"/>
                          <a:cs typeface="Tunga" panose="020B0502040204020203" pitchFamily="34" charset="0"/>
                        </a:rPr>
                        <a:t> </a:t>
                      </a:r>
                    </a:p>
                  </a:txBody>
                  <a:tcPr marL="0" marR="0" marT="0" marB="0" anchor="ctr">
                    <a:lnL>
                      <a:noFill/>
                    </a:lnL>
                    <a:lnR w="12700" cap="flat" cmpd="sng" algn="ctr">
                      <a:noFill/>
                      <a:prstDash val="solid"/>
                      <a:round/>
                      <a:headEnd type="none" w="med" len="med"/>
                      <a:tailEnd type="none" w="med" len="med"/>
                    </a:lnR>
                    <a:lnT>
                      <a:noFill/>
                    </a:lnT>
                    <a:lnB>
                      <a:noFill/>
                    </a:lnB>
                    <a:lnTlToBr w="12700" cmpd="sng">
                      <a:noFill/>
                      <a:prstDash val="solid"/>
                    </a:lnTlToBr>
                    <a:lnBlToTr w="12700" cmpd="sng">
                      <a:noFill/>
                      <a:prstDash val="solid"/>
                    </a:lnBlToTr>
                  </a:tcPr>
                </a:tc>
                <a:tc hMerge="1">
                  <a:txBody>
                    <a:bodyPr/>
                    <a:lstStyle/>
                    <a:p>
                      <a:pPr algn="l" fontAlgn="b"/>
                      <a:endParaRPr lang="nl-NL" sz="1200" b="0" i="0" u="none" strike="noStrike" dirty="0">
                        <a:solidFill>
                          <a:srgbClr val="000000"/>
                        </a:solidFill>
                        <a:effectLst/>
                        <a:latin typeface="Tunga" panose="020B0502040204020203" pitchFamily="34" charset="0"/>
                        <a:cs typeface="Tunga" panose="020B0502040204020203" pitchFamily="34" charset="0"/>
                      </a:endParaRPr>
                    </a:p>
                  </a:txBody>
                  <a:tcPr marL="0" marR="0" marT="0" marB="0" anchor="b">
                    <a:lnL>
                      <a:noFill/>
                    </a:lnL>
                    <a:lnR w="12700" cap="flat" cmpd="sng" algn="ctr">
                      <a:solidFill>
                        <a:srgbClr val="000000"/>
                      </a:solidFill>
                      <a:prstDash val="solid"/>
                      <a:round/>
                      <a:headEnd type="none" w="med" len="med"/>
                      <a:tailEnd type="none" w="med" len="med"/>
                    </a:lnR>
                    <a:lnT>
                      <a:noFill/>
                    </a:lnT>
                    <a:lnB>
                      <a:noFill/>
                    </a:lnB>
                  </a:tcPr>
                </a:tc>
                <a:tc>
                  <a:txBody>
                    <a:bodyPr/>
                    <a:lstStyle/>
                    <a:p>
                      <a:pPr algn="l" fontAlgn="b"/>
                      <a:r>
                        <a:rPr lang="nl-NL" sz="1200" b="0" i="0" u="none" strike="noStrike" dirty="0">
                          <a:solidFill>
                            <a:srgbClr val="000000"/>
                          </a:solidFill>
                          <a:effectLst/>
                          <a:latin typeface="Tunga" panose="020B0502040204020203" pitchFamily="34" charset="0"/>
                          <a:cs typeface="Tunga" panose="020B0502040204020203" pitchFamily="34" charset="0"/>
                        </a:rPr>
                        <a:t> </a:t>
                      </a:r>
                    </a:p>
                  </a:txBody>
                  <a:tcPr marL="0" marR="0" marT="0" marB="0" anchor="ctr">
                    <a:lnL w="12700" cap="flat" cmpd="sng" algn="ctr">
                      <a:noFill/>
                      <a:prstDash val="solid"/>
                      <a:round/>
                      <a:headEnd type="none" w="med" len="med"/>
                      <a:tailEnd type="none" w="med" len="med"/>
                    </a:lnL>
                    <a:lnR>
                      <a:noFill/>
                    </a:lnR>
                    <a:lnT>
                      <a:noFill/>
                    </a:lnT>
                    <a:lnB>
                      <a:noFill/>
                    </a:lnB>
                    <a:lnTlToBr w="12700" cmpd="sng">
                      <a:noFill/>
                      <a:prstDash val="solid"/>
                    </a:lnTlToBr>
                    <a:lnBlToTr w="12700" cmpd="sng">
                      <a:noFill/>
                      <a:prstDash val="solid"/>
                    </a:lnBlToTr>
                  </a:tcPr>
                </a:tc>
                <a:tc>
                  <a:txBody>
                    <a:bodyPr/>
                    <a:lstStyle/>
                    <a:p>
                      <a:pPr algn="l" fontAlgn="b"/>
                      <a:r>
                        <a:rPr lang="nl-NL" sz="1200" b="0" i="0" u="none" strike="noStrike" dirty="0">
                          <a:solidFill>
                            <a:srgbClr val="000000"/>
                          </a:solidFill>
                          <a:effectLst/>
                          <a:latin typeface="Tunga" panose="020B0502040204020203" pitchFamily="34" charset="0"/>
                          <a:cs typeface="Tunga" panose="020B0502040204020203" pitchFamily="34" charset="0"/>
                        </a:rPr>
                        <a:t> </a:t>
                      </a:r>
                    </a:p>
                  </a:txBody>
                  <a:tcPr marL="0" marR="0" marT="0" marB="0" anchor="ctr">
                    <a:lnL>
                      <a:noFill/>
                    </a:lnL>
                    <a:lnR w="12700" cap="flat" cmpd="sng" algn="ctr">
                      <a:noFill/>
                      <a:prstDash val="solid"/>
                      <a:round/>
                      <a:headEnd type="none" w="med" len="med"/>
                      <a:tailEnd type="none" w="med" len="med"/>
                    </a:lnR>
                    <a:lnT>
                      <a:noFill/>
                    </a:lnT>
                    <a:lnB>
                      <a:noFill/>
                    </a:lnB>
                    <a:lnTlToBr w="12700" cmpd="sng">
                      <a:noFill/>
                      <a:prstDash val="solid"/>
                    </a:lnTlToBr>
                    <a:lnBlToTr w="12700" cmpd="sng">
                      <a:noFill/>
                      <a:prstDash val="solid"/>
                    </a:lnBlToTr>
                  </a:tcPr>
                </a:tc>
                <a:extLst>
                  <a:ext uri="{0D108BD9-81ED-4DB2-BD59-A6C34878D82A}">
                    <a16:rowId xmlns:a16="http://schemas.microsoft.com/office/drawing/2014/main" val="1160395031"/>
                  </a:ext>
                </a:extLst>
              </a:tr>
              <a:tr h="161925">
                <a:tc>
                  <a:txBody>
                    <a:bodyPr/>
                    <a:lstStyle/>
                    <a:p>
                      <a:pPr algn="l" fontAlgn="b"/>
                      <a:r>
                        <a:rPr lang="nl-NL" sz="1200" b="0" i="0" u="none" strike="noStrike" dirty="0">
                          <a:solidFill>
                            <a:srgbClr val="000000"/>
                          </a:solidFill>
                          <a:effectLst/>
                          <a:latin typeface="Tunga" panose="020B0502040204020203" pitchFamily="34" charset="0"/>
                          <a:cs typeface="Tunga" panose="020B0502040204020203" pitchFamily="34" charset="0"/>
                        </a:rPr>
                        <a:t>email:</a:t>
                      </a:r>
                    </a:p>
                  </a:txBody>
                  <a:tcPr marL="0" marR="0" marT="0" marB="0" anchor="ctr">
                    <a:lnL w="12700" cap="flat" cmpd="sng" algn="ctr">
                      <a:noFill/>
                      <a:prstDash val="solid"/>
                      <a:round/>
                      <a:headEnd type="none" w="med" len="med"/>
                      <a:tailEnd type="none" w="med" len="med"/>
                    </a:lnL>
                    <a:lnR>
                      <a:noFill/>
                    </a:lnR>
                    <a:lnT>
                      <a:noFill/>
                    </a:lnT>
                    <a:lnB>
                      <a:noFill/>
                    </a:lnB>
                    <a:lnTlToBr w="12700" cmpd="sng">
                      <a:noFill/>
                      <a:prstDash val="solid"/>
                    </a:lnTlToBr>
                    <a:lnBlToTr w="12700" cmpd="sng">
                      <a:noFill/>
                      <a:prstDash val="solid"/>
                    </a:lnBlToTr>
                  </a:tcPr>
                </a:tc>
                <a:tc gridSpan="2">
                  <a:txBody>
                    <a:bodyPr/>
                    <a:lstStyle/>
                    <a:p>
                      <a:pPr algn="l" fontAlgn="b"/>
                      <a:r>
                        <a:rPr lang="nl-NL" sz="1200" b="0" i="0" u="none" strike="noStrike" dirty="0">
                          <a:solidFill>
                            <a:srgbClr val="000000"/>
                          </a:solidFill>
                          <a:effectLst/>
                          <a:latin typeface="Tunga" panose="020B0502040204020203" pitchFamily="34" charset="0"/>
                          <a:cs typeface="Tunga" panose="020B0502040204020203" pitchFamily="34" charset="0"/>
                        </a:rPr>
                        <a:t> </a:t>
                      </a:r>
                    </a:p>
                  </a:txBody>
                  <a:tcPr marL="0" marR="0" marT="0" marB="0" anchor="ctr">
                    <a:lnL>
                      <a:noFill/>
                    </a:lnL>
                    <a:lnR w="12700" cap="flat" cmpd="sng" algn="ctr">
                      <a:noFill/>
                      <a:prstDash val="solid"/>
                      <a:round/>
                      <a:headEnd type="none" w="med" len="med"/>
                      <a:tailEnd type="none" w="med" len="med"/>
                    </a:lnR>
                    <a:lnT>
                      <a:noFill/>
                    </a:lnT>
                    <a:lnB>
                      <a:noFill/>
                    </a:lnB>
                    <a:lnTlToBr w="12700" cmpd="sng">
                      <a:noFill/>
                      <a:prstDash val="solid"/>
                    </a:lnTlToBr>
                    <a:lnBlToTr w="12700" cmpd="sng">
                      <a:noFill/>
                      <a:prstDash val="solid"/>
                    </a:lnBlToTr>
                  </a:tcPr>
                </a:tc>
                <a:tc hMerge="1">
                  <a:txBody>
                    <a:bodyPr/>
                    <a:lstStyle/>
                    <a:p>
                      <a:pPr algn="l" fontAlgn="b"/>
                      <a:endParaRPr lang="nl-NL" sz="1200" b="0" i="0" u="none" strike="noStrike" dirty="0">
                        <a:solidFill>
                          <a:srgbClr val="000000"/>
                        </a:solidFill>
                        <a:effectLst/>
                        <a:latin typeface="Tunga" panose="020B0502040204020203" pitchFamily="34" charset="0"/>
                        <a:cs typeface="Tunga" panose="020B0502040204020203" pitchFamily="34" charset="0"/>
                      </a:endParaRPr>
                    </a:p>
                  </a:txBody>
                  <a:tcPr marL="0" marR="0" marT="0" marB="0" anchor="b">
                    <a:lnL>
                      <a:noFill/>
                    </a:lnL>
                    <a:lnR w="12700" cap="flat" cmpd="sng" algn="ctr">
                      <a:solidFill>
                        <a:srgbClr val="000000"/>
                      </a:solidFill>
                      <a:prstDash val="solid"/>
                      <a:round/>
                      <a:headEnd type="none" w="med" len="med"/>
                      <a:tailEnd type="none" w="med" len="med"/>
                    </a:lnR>
                    <a:lnT>
                      <a:noFill/>
                    </a:lnT>
                    <a:lnB>
                      <a:noFill/>
                    </a:lnB>
                  </a:tcPr>
                </a:tc>
                <a:tc>
                  <a:txBody>
                    <a:bodyPr/>
                    <a:lstStyle/>
                    <a:p>
                      <a:pPr algn="l" fontAlgn="b"/>
                      <a:r>
                        <a:rPr lang="nl-NL" sz="1200" b="0" i="0" u="none" strike="noStrike" dirty="0">
                          <a:solidFill>
                            <a:srgbClr val="000000"/>
                          </a:solidFill>
                          <a:effectLst/>
                          <a:latin typeface="Tunga" panose="020B0502040204020203" pitchFamily="34" charset="0"/>
                          <a:cs typeface="Tunga" panose="020B0502040204020203" pitchFamily="34" charset="0"/>
                        </a:rPr>
                        <a:t> </a:t>
                      </a:r>
                    </a:p>
                  </a:txBody>
                  <a:tcPr marL="0" marR="0" marT="0" marB="0" anchor="ctr">
                    <a:lnL w="12700" cap="flat" cmpd="sng" algn="ctr">
                      <a:noFill/>
                      <a:prstDash val="solid"/>
                      <a:round/>
                      <a:headEnd type="none" w="med" len="med"/>
                      <a:tailEnd type="none" w="med" len="med"/>
                    </a:lnL>
                    <a:lnR>
                      <a:noFill/>
                    </a:lnR>
                    <a:lnT>
                      <a:noFill/>
                    </a:lnT>
                    <a:lnB>
                      <a:noFill/>
                    </a:lnB>
                    <a:lnTlToBr w="12700" cmpd="sng">
                      <a:noFill/>
                      <a:prstDash val="solid"/>
                    </a:lnTlToBr>
                    <a:lnBlToTr w="12700" cmpd="sng">
                      <a:noFill/>
                      <a:prstDash val="solid"/>
                    </a:lnBlToTr>
                  </a:tcPr>
                </a:tc>
                <a:tc>
                  <a:txBody>
                    <a:bodyPr/>
                    <a:lstStyle/>
                    <a:p>
                      <a:pPr algn="l" fontAlgn="b"/>
                      <a:r>
                        <a:rPr lang="nl-NL" sz="1200" b="0" i="0" u="none" strike="noStrike" dirty="0">
                          <a:solidFill>
                            <a:srgbClr val="000000"/>
                          </a:solidFill>
                          <a:effectLst/>
                          <a:latin typeface="Tunga" panose="020B0502040204020203" pitchFamily="34" charset="0"/>
                          <a:cs typeface="Tunga" panose="020B0502040204020203" pitchFamily="34" charset="0"/>
                        </a:rPr>
                        <a:t> </a:t>
                      </a:r>
                    </a:p>
                  </a:txBody>
                  <a:tcPr marL="0" marR="0" marT="0" marB="0" anchor="ctr">
                    <a:lnL>
                      <a:noFill/>
                    </a:lnL>
                    <a:lnR w="12700" cap="flat" cmpd="sng" algn="ctr">
                      <a:noFill/>
                      <a:prstDash val="solid"/>
                      <a:round/>
                      <a:headEnd type="none" w="med" len="med"/>
                      <a:tailEnd type="none" w="med" len="med"/>
                    </a:lnR>
                    <a:lnT>
                      <a:noFill/>
                    </a:lnT>
                    <a:lnB>
                      <a:noFill/>
                    </a:lnB>
                    <a:lnTlToBr w="12700" cmpd="sng">
                      <a:noFill/>
                      <a:prstDash val="solid"/>
                    </a:lnTlToBr>
                    <a:lnBlToTr w="12700" cmpd="sng">
                      <a:noFill/>
                      <a:prstDash val="solid"/>
                    </a:lnBlToTr>
                  </a:tcPr>
                </a:tc>
                <a:extLst>
                  <a:ext uri="{0D108BD9-81ED-4DB2-BD59-A6C34878D82A}">
                    <a16:rowId xmlns:a16="http://schemas.microsoft.com/office/drawing/2014/main" val="1067967255"/>
                  </a:ext>
                </a:extLst>
              </a:tr>
              <a:tr h="161925">
                <a:tc>
                  <a:txBody>
                    <a:bodyPr/>
                    <a:lstStyle/>
                    <a:p>
                      <a:pPr algn="l" fontAlgn="b"/>
                      <a:r>
                        <a:rPr lang="nl-NL" sz="1200" b="0" i="0" u="none" strike="noStrike" dirty="0">
                          <a:solidFill>
                            <a:srgbClr val="000000"/>
                          </a:solidFill>
                          <a:effectLst/>
                          <a:latin typeface="Tunga" panose="020B0502040204020203" pitchFamily="34" charset="0"/>
                          <a:cs typeface="Tunga" panose="020B0502040204020203" pitchFamily="34" charset="0"/>
                        </a:rPr>
                        <a:t>Site</a:t>
                      </a:r>
                    </a:p>
                  </a:txBody>
                  <a:tcPr marL="0" marR="0" marT="0" marB="0" anchor="ctr">
                    <a:lnL w="12700" cap="flat" cmpd="sng" algn="ctr">
                      <a:noFill/>
                      <a:prstDash val="solid"/>
                      <a:round/>
                      <a:headEnd type="none" w="med" len="med"/>
                      <a:tailEnd type="none" w="med" len="med"/>
                    </a:lnL>
                    <a:lnR>
                      <a:noFill/>
                    </a:lnR>
                    <a:lnT>
                      <a:noFill/>
                    </a:lnT>
                    <a:lnB>
                      <a:noFill/>
                    </a:lnB>
                    <a:lnTlToBr w="12700" cmpd="sng">
                      <a:noFill/>
                      <a:prstDash val="solid"/>
                    </a:lnTlToBr>
                    <a:lnBlToTr w="12700" cmpd="sng">
                      <a:noFill/>
                      <a:prstDash val="solid"/>
                    </a:lnBlToTr>
                  </a:tcPr>
                </a:tc>
                <a:tc gridSpan="2">
                  <a:txBody>
                    <a:bodyPr/>
                    <a:lstStyle/>
                    <a:p>
                      <a:pPr algn="l" fontAlgn="b"/>
                      <a:r>
                        <a:rPr lang="nl-NL" sz="1200" b="0" i="0" u="none" strike="noStrike" dirty="0">
                          <a:solidFill>
                            <a:srgbClr val="000000"/>
                          </a:solidFill>
                          <a:effectLst/>
                          <a:latin typeface="Tunga" panose="020B0502040204020203" pitchFamily="34" charset="0"/>
                          <a:cs typeface="Tunga" panose="020B0502040204020203" pitchFamily="34" charset="0"/>
                        </a:rPr>
                        <a:t> </a:t>
                      </a:r>
                    </a:p>
                  </a:txBody>
                  <a:tcPr marL="0" marR="0" marT="0" marB="0" anchor="ctr">
                    <a:lnL>
                      <a:noFill/>
                    </a:lnL>
                    <a:lnR w="12700" cap="flat" cmpd="sng" algn="ctr">
                      <a:noFill/>
                      <a:prstDash val="solid"/>
                      <a:round/>
                      <a:headEnd type="none" w="med" len="med"/>
                      <a:tailEnd type="none" w="med" len="med"/>
                    </a:lnR>
                    <a:lnT>
                      <a:noFill/>
                    </a:lnT>
                    <a:lnB>
                      <a:noFill/>
                    </a:lnB>
                    <a:lnTlToBr w="12700" cmpd="sng">
                      <a:noFill/>
                      <a:prstDash val="solid"/>
                    </a:lnTlToBr>
                    <a:lnBlToTr w="12700" cmpd="sng">
                      <a:noFill/>
                      <a:prstDash val="solid"/>
                    </a:lnBlToTr>
                  </a:tcPr>
                </a:tc>
                <a:tc hMerge="1">
                  <a:txBody>
                    <a:bodyPr/>
                    <a:lstStyle/>
                    <a:p>
                      <a:pPr algn="l" fontAlgn="b"/>
                      <a:endParaRPr lang="nl-NL" sz="1200" b="0" i="0" u="none" strike="noStrike" dirty="0">
                        <a:solidFill>
                          <a:srgbClr val="000000"/>
                        </a:solidFill>
                        <a:effectLst/>
                        <a:latin typeface="Tunga" panose="020B0502040204020203" pitchFamily="34" charset="0"/>
                        <a:cs typeface="Tunga" panose="020B0502040204020203" pitchFamily="34" charset="0"/>
                      </a:endParaRPr>
                    </a:p>
                  </a:txBody>
                  <a:tcPr marL="0" marR="0" marT="0" marB="0" anchor="b">
                    <a:lnL>
                      <a:noFill/>
                    </a:lnL>
                    <a:lnR w="12700" cap="flat" cmpd="sng" algn="ctr">
                      <a:solidFill>
                        <a:srgbClr val="000000"/>
                      </a:solidFill>
                      <a:prstDash val="solid"/>
                      <a:round/>
                      <a:headEnd type="none" w="med" len="med"/>
                      <a:tailEnd type="none" w="med" len="med"/>
                    </a:lnR>
                    <a:lnT>
                      <a:noFill/>
                    </a:lnT>
                    <a:lnB>
                      <a:noFill/>
                    </a:lnB>
                  </a:tcPr>
                </a:tc>
                <a:tc>
                  <a:txBody>
                    <a:bodyPr/>
                    <a:lstStyle/>
                    <a:p>
                      <a:pPr algn="l" fontAlgn="b"/>
                      <a:r>
                        <a:rPr lang="nl-NL" sz="1200" b="0" i="0" u="none" strike="noStrike" dirty="0">
                          <a:solidFill>
                            <a:srgbClr val="000000"/>
                          </a:solidFill>
                          <a:effectLst/>
                          <a:latin typeface="Tunga" panose="020B0502040204020203" pitchFamily="34" charset="0"/>
                          <a:cs typeface="Tunga" panose="020B0502040204020203" pitchFamily="34" charset="0"/>
                        </a:rPr>
                        <a:t> </a:t>
                      </a:r>
                    </a:p>
                  </a:txBody>
                  <a:tcPr marL="0" marR="0" marT="0" marB="0" anchor="ctr">
                    <a:lnL w="12700" cap="flat" cmpd="sng" algn="ctr">
                      <a:noFill/>
                      <a:prstDash val="solid"/>
                      <a:round/>
                      <a:headEnd type="none" w="med" len="med"/>
                      <a:tailEnd type="none" w="med" len="med"/>
                    </a:lnL>
                    <a:lnR>
                      <a:noFill/>
                    </a:lnR>
                    <a:lnT>
                      <a:noFill/>
                    </a:lnT>
                    <a:lnB>
                      <a:noFill/>
                    </a:lnB>
                    <a:lnTlToBr w="12700" cmpd="sng">
                      <a:noFill/>
                      <a:prstDash val="solid"/>
                    </a:lnTlToBr>
                    <a:lnBlToTr w="12700" cmpd="sng">
                      <a:noFill/>
                      <a:prstDash val="solid"/>
                    </a:lnBlToTr>
                  </a:tcPr>
                </a:tc>
                <a:tc>
                  <a:txBody>
                    <a:bodyPr/>
                    <a:lstStyle/>
                    <a:p>
                      <a:pPr algn="l" fontAlgn="b"/>
                      <a:r>
                        <a:rPr lang="nl-NL" sz="1200" b="0" i="0" u="none" strike="noStrike" dirty="0">
                          <a:solidFill>
                            <a:srgbClr val="000000"/>
                          </a:solidFill>
                          <a:effectLst/>
                          <a:latin typeface="Tunga" panose="020B0502040204020203" pitchFamily="34" charset="0"/>
                          <a:cs typeface="Tunga" panose="020B0502040204020203" pitchFamily="34" charset="0"/>
                        </a:rPr>
                        <a:t> </a:t>
                      </a:r>
                    </a:p>
                  </a:txBody>
                  <a:tcPr marL="0" marR="0" marT="0" marB="0" anchor="ctr">
                    <a:lnL>
                      <a:noFill/>
                    </a:lnL>
                    <a:lnR w="12700" cap="flat" cmpd="sng" algn="ctr">
                      <a:noFill/>
                      <a:prstDash val="solid"/>
                      <a:round/>
                      <a:headEnd type="none" w="med" len="med"/>
                      <a:tailEnd type="none" w="med" len="med"/>
                    </a:lnR>
                    <a:lnT>
                      <a:noFill/>
                    </a:lnT>
                    <a:lnB>
                      <a:noFill/>
                    </a:lnB>
                    <a:lnTlToBr w="12700" cmpd="sng">
                      <a:noFill/>
                      <a:prstDash val="solid"/>
                    </a:lnTlToBr>
                    <a:lnBlToTr w="12700" cmpd="sng">
                      <a:noFill/>
                      <a:prstDash val="solid"/>
                    </a:lnBlToTr>
                  </a:tcPr>
                </a:tc>
                <a:extLst>
                  <a:ext uri="{0D108BD9-81ED-4DB2-BD59-A6C34878D82A}">
                    <a16:rowId xmlns:a16="http://schemas.microsoft.com/office/drawing/2014/main" val="201441783"/>
                  </a:ext>
                </a:extLst>
              </a:tr>
              <a:tr h="161925">
                <a:tc>
                  <a:txBody>
                    <a:bodyPr/>
                    <a:lstStyle/>
                    <a:p>
                      <a:pPr algn="l" fontAlgn="b"/>
                      <a:r>
                        <a:rPr lang="nl-NL" sz="1200" b="0" i="0" u="none" strike="noStrike" dirty="0">
                          <a:solidFill>
                            <a:srgbClr val="000000"/>
                          </a:solidFill>
                          <a:effectLst/>
                          <a:latin typeface="Tunga" panose="020B0502040204020203" pitchFamily="34" charset="0"/>
                          <a:cs typeface="Tunga" panose="020B0502040204020203" pitchFamily="34" charset="0"/>
                        </a:rPr>
                        <a:t> </a:t>
                      </a:r>
                    </a:p>
                  </a:txBody>
                  <a:tcPr marL="0" marR="0" marT="0" marB="0" anchor="ctr">
                    <a:lnL w="12700" cap="flat" cmpd="sng" algn="ctr">
                      <a:noFill/>
                      <a:prstDash val="solid"/>
                      <a:round/>
                      <a:headEnd type="none" w="med" len="med"/>
                      <a:tailEnd type="none" w="med" len="med"/>
                    </a:lnL>
                    <a:lnR>
                      <a:noFill/>
                    </a:lnR>
                    <a:lnT>
                      <a:noFill/>
                    </a:lnT>
                    <a:lnB>
                      <a:noFill/>
                    </a:lnB>
                    <a:lnTlToBr w="12700" cmpd="sng">
                      <a:noFill/>
                      <a:prstDash val="solid"/>
                    </a:lnTlToBr>
                    <a:lnBlToTr w="12700" cmpd="sng">
                      <a:noFill/>
                      <a:prstDash val="solid"/>
                    </a:lnBlToTr>
                  </a:tcPr>
                </a:tc>
                <a:tc gridSpan="2">
                  <a:txBody>
                    <a:bodyPr/>
                    <a:lstStyle/>
                    <a:p>
                      <a:pPr algn="l" fontAlgn="b"/>
                      <a:r>
                        <a:rPr lang="nl-NL" sz="1200" b="0" i="0" u="none" strike="noStrike" dirty="0">
                          <a:solidFill>
                            <a:srgbClr val="000000"/>
                          </a:solidFill>
                          <a:effectLst/>
                          <a:latin typeface="Tunga" panose="020B0502040204020203" pitchFamily="34" charset="0"/>
                          <a:cs typeface="Tunga" panose="020B0502040204020203" pitchFamily="34" charset="0"/>
                        </a:rPr>
                        <a:t> </a:t>
                      </a:r>
                    </a:p>
                  </a:txBody>
                  <a:tcPr marL="0" marR="0" marT="0" marB="0" anchor="ctr">
                    <a:lnL>
                      <a:noFill/>
                    </a:lnL>
                    <a:lnR w="12700" cap="flat" cmpd="sng" algn="ctr">
                      <a:noFill/>
                      <a:prstDash val="solid"/>
                      <a:round/>
                      <a:headEnd type="none" w="med" len="med"/>
                      <a:tailEnd type="none" w="med" len="med"/>
                    </a:lnR>
                    <a:lnT>
                      <a:noFill/>
                    </a:lnT>
                    <a:lnB>
                      <a:noFill/>
                    </a:lnB>
                    <a:lnTlToBr w="12700" cmpd="sng">
                      <a:noFill/>
                      <a:prstDash val="solid"/>
                    </a:lnTlToBr>
                    <a:lnBlToTr w="12700" cmpd="sng">
                      <a:noFill/>
                      <a:prstDash val="solid"/>
                    </a:lnBlToTr>
                  </a:tcPr>
                </a:tc>
                <a:tc hMerge="1">
                  <a:txBody>
                    <a:bodyPr/>
                    <a:lstStyle/>
                    <a:p>
                      <a:pPr algn="l" fontAlgn="b"/>
                      <a:endParaRPr lang="nl-NL" sz="1200" b="0" i="0" u="none" strike="noStrike" dirty="0">
                        <a:solidFill>
                          <a:srgbClr val="000000"/>
                        </a:solidFill>
                        <a:effectLst/>
                        <a:latin typeface="Tunga" panose="020B0502040204020203" pitchFamily="34" charset="0"/>
                        <a:cs typeface="Tunga" panose="020B0502040204020203" pitchFamily="34" charset="0"/>
                      </a:endParaRPr>
                    </a:p>
                  </a:txBody>
                  <a:tcPr marL="0" marR="0" marT="0" marB="0" anchor="b">
                    <a:lnL>
                      <a:noFill/>
                    </a:lnL>
                    <a:lnR w="12700" cap="flat" cmpd="sng" algn="ctr">
                      <a:solidFill>
                        <a:srgbClr val="000000"/>
                      </a:solidFill>
                      <a:prstDash val="solid"/>
                      <a:round/>
                      <a:headEnd type="none" w="med" len="med"/>
                      <a:tailEnd type="none" w="med" len="med"/>
                    </a:lnR>
                    <a:lnT>
                      <a:noFill/>
                    </a:lnT>
                    <a:lnB>
                      <a:noFill/>
                    </a:lnB>
                  </a:tcPr>
                </a:tc>
                <a:tc>
                  <a:txBody>
                    <a:bodyPr/>
                    <a:lstStyle/>
                    <a:p>
                      <a:pPr algn="l" fontAlgn="b"/>
                      <a:r>
                        <a:rPr lang="nl-NL" sz="1200" b="0" i="0" u="none" strike="noStrike" dirty="0">
                          <a:solidFill>
                            <a:srgbClr val="000000"/>
                          </a:solidFill>
                          <a:effectLst/>
                          <a:latin typeface="Tunga" panose="020B0502040204020203" pitchFamily="34" charset="0"/>
                          <a:cs typeface="Tunga" panose="020B0502040204020203" pitchFamily="34" charset="0"/>
                        </a:rPr>
                        <a:t> </a:t>
                      </a:r>
                    </a:p>
                  </a:txBody>
                  <a:tcPr marL="0" marR="0" marT="0" marB="0" anchor="ctr">
                    <a:lnL w="12700" cap="flat" cmpd="sng" algn="ctr">
                      <a:noFill/>
                      <a:prstDash val="solid"/>
                      <a:round/>
                      <a:headEnd type="none" w="med" len="med"/>
                      <a:tailEnd type="none" w="med" len="med"/>
                    </a:lnL>
                    <a:lnR>
                      <a:noFill/>
                    </a:lnR>
                    <a:lnT>
                      <a:noFill/>
                    </a:lnT>
                    <a:lnB>
                      <a:noFill/>
                    </a:lnB>
                    <a:lnTlToBr w="12700" cmpd="sng">
                      <a:noFill/>
                      <a:prstDash val="solid"/>
                    </a:lnTlToBr>
                    <a:lnBlToTr w="12700" cmpd="sng">
                      <a:noFill/>
                      <a:prstDash val="solid"/>
                    </a:lnBlToTr>
                  </a:tcPr>
                </a:tc>
                <a:tc>
                  <a:txBody>
                    <a:bodyPr/>
                    <a:lstStyle/>
                    <a:p>
                      <a:pPr algn="l" fontAlgn="b"/>
                      <a:r>
                        <a:rPr lang="nl-NL" sz="1200" b="0" i="0" u="none" strike="noStrike" dirty="0">
                          <a:solidFill>
                            <a:srgbClr val="000000"/>
                          </a:solidFill>
                          <a:effectLst/>
                          <a:latin typeface="Tunga" panose="020B0502040204020203" pitchFamily="34" charset="0"/>
                          <a:cs typeface="Tunga" panose="020B0502040204020203" pitchFamily="34" charset="0"/>
                        </a:rPr>
                        <a:t> </a:t>
                      </a:r>
                    </a:p>
                  </a:txBody>
                  <a:tcPr marL="0" marR="0" marT="0" marB="0" anchor="ctr">
                    <a:lnL>
                      <a:noFill/>
                    </a:lnL>
                    <a:lnR w="12700" cap="flat" cmpd="sng" algn="ctr">
                      <a:noFill/>
                      <a:prstDash val="solid"/>
                      <a:round/>
                      <a:headEnd type="none" w="med" len="med"/>
                      <a:tailEnd type="none" w="med" len="med"/>
                    </a:lnR>
                    <a:lnT>
                      <a:noFill/>
                    </a:lnT>
                    <a:lnB>
                      <a:noFill/>
                    </a:lnB>
                    <a:lnTlToBr w="12700" cmpd="sng">
                      <a:noFill/>
                      <a:prstDash val="solid"/>
                    </a:lnTlToBr>
                    <a:lnBlToTr w="12700" cmpd="sng">
                      <a:noFill/>
                      <a:prstDash val="solid"/>
                    </a:lnBlToTr>
                  </a:tcPr>
                </a:tc>
                <a:extLst>
                  <a:ext uri="{0D108BD9-81ED-4DB2-BD59-A6C34878D82A}">
                    <a16:rowId xmlns:a16="http://schemas.microsoft.com/office/drawing/2014/main" val="1511956523"/>
                  </a:ext>
                </a:extLst>
              </a:tr>
            </a:tbl>
          </a:graphicData>
        </a:graphic>
      </p:graphicFrame>
      <p:graphicFrame>
        <p:nvGraphicFramePr>
          <p:cNvPr id="4" name="Table 3"/>
          <p:cNvGraphicFramePr>
            <a:graphicFrameLocks noGrp="1"/>
          </p:cNvGraphicFramePr>
          <p:nvPr/>
        </p:nvGraphicFramePr>
        <p:xfrm>
          <a:off x="304801" y="4191000"/>
          <a:ext cx="4876800" cy="1805940"/>
        </p:xfrm>
        <a:graphic>
          <a:graphicData uri="http://schemas.openxmlformats.org/drawingml/2006/table">
            <a:tbl>
              <a:tblPr/>
              <a:tblGrid>
                <a:gridCol w="2695073">
                  <a:extLst>
                    <a:ext uri="{9D8B030D-6E8A-4147-A177-3AD203B41FA5}">
                      <a16:colId xmlns:a16="http://schemas.microsoft.com/office/drawing/2014/main" val="4169548472"/>
                    </a:ext>
                  </a:extLst>
                </a:gridCol>
                <a:gridCol w="2181727">
                  <a:extLst>
                    <a:ext uri="{9D8B030D-6E8A-4147-A177-3AD203B41FA5}">
                      <a16:colId xmlns:a16="http://schemas.microsoft.com/office/drawing/2014/main" val="288117695"/>
                    </a:ext>
                  </a:extLst>
                </a:gridCol>
              </a:tblGrid>
              <a:tr h="171450">
                <a:tc>
                  <a:txBody>
                    <a:bodyPr/>
                    <a:lstStyle/>
                    <a:p>
                      <a:pPr algn="l" fontAlgn="b"/>
                      <a:r>
                        <a:rPr lang="nl-NL" sz="1000" b="1" i="0" u="none" strike="noStrike" dirty="0">
                          <a:solidFill>
                            <a:srgbClr val="000000"/>
                          </a:solidFill>
                          <a:effectLst/>
                          <a:latin typeface="Tunga" panose="020B0502040204020203" pitchFamily="34" charset="0"/>
                          <a:cs typeface="Tunga" panose="020B0502040204020203" pitchFamily="34" charset="0"/>
                        </a:rPr>
                        <a:t>Toeslagen</a:t>
                      </a:r>
                    </a:p>
                  </a:txBody>
                  <a:tcPr marL="0" marR="0" marT="0" marB="0" anchor="b">
                    <a:lnL>
                      <a:noFill/>
                    </a:lnL>
                    <a:lnR>
                      <a:noFill/>
                    </a:lnR>
                    <a:lnT>
                      <a:noFill/>
                    </a:lnT>
                    <a:lnB w="12700" cap="flat" cmpd="sng" algn="ctr">
                      <a:noFill/>
                      <a:prstDash val="solid"/>
                      <a:round/>
                      <a:headEnd type="none" w="med" len="med"/>
                      <a:tailEnd type="none" w="med" len="med"/>
                    </a:lnB>
                    <a:solidFill>
                      <a:schemeClr val="bg1">
                        <a:lumMod val="95000"/>
                      </a:schemeClr>
                    </a:solidFill>
                  </a:tcPr>
                </a:tc>
                <a:tc>
                  <a:txBody>
                    <a:bodyPr/>
                    <a:lstStyle/>
                    <a:p>
                      <a:pPr algn="l" fontAlgn="b"/>
                      <a:r>
                        <a:rPr lang="nl-NL" sz="1000" b="0" i="0" u="none" strike="noStrike" dirty="0">
                          <a:solidFill>
                            <a:srgbClr val="000000"/>
                          </a:solidFill>
                          <a:effectLst/>
                          <a:latin typeface="Tunga" panose="020B0502040204020203" pitchFamily="34" charset="0"/>
                          <a:cs typeface="Tunga" panose="020B0502040204020203" pitchFamily="34" charset="0"/>
                        </a:rPr>
                        <a:t> </a:t>
                      </a:r>
                    </a:p>
                  </a:txBody>
                  <a:tcPr marL="0" marR="0" marT="0" marB="0" anchor="b">
                    <a:lnL>
                      <a:noFill/>
                    </a:lnL>
                    <a:lnR>
                      <a:noFill/>
                    </a:lnR>
                    <a:lnT>
                      <a:noFill/>
                    </a:lnT>
                    <a:lnB w="12700" cap="flat" cmpd="sng" algn="ctr">
                      <a:noFill/>
                      <a:prstDash val="solid"/>
                      <a:round/>
                      <a:headEnd type="none" w="med" len="med"/>
                      <a:tailEnd type="none" w="med" len="med"/>
                    </a:lnB>
                    <a:solidFill>
                      <a:schemeClr val="bg1">
                        <a:lumMod val="95000"/>
                      </a:schemeClr>
                    </a:solidFill>
                  </a:tcPr>
                </a:tc>
                <a:extLst>
                  <a:ext uri="{0D108BD9-81ED-4DB2-BD59-A6C34878D82A}">
                    <a16:rowId xmlns:a16="http://schemas.microsoft.com/office/drawing/2014/main" val="2122451547"/>
                  </a:ext>
                </a:extLst>
              </a:tr>
              <a:tr h="171450">
                <a:tc>
                  <a:txBody>
                    <a:bodyPr/>
                    <a:lstStyle/>
                    <a:p>
                      <a:pPr algn="l" fontAlgn="b"/>
                      <a:r>
                        <a:rPr lang="nl-NL" sz="1000" b="1" i="0" u="none" strike="noStrike" dirty="0">
                          <a:solidFill>
                            <a:srgbClr val="FFFFFF"/>
                          </a:solidFill>
                          <a:effectLst/>
                          <a:latin typeface="Tunga" panose="020B0502040204020203" pitchFamily="34" charset="0"/>
                          <a:cs typeface="Tunga" panose="020B0502040204020203" pitchFamily="34" charset="0"/>
                        </a:rPr>
                        <a:t> </a:t>
                      </a:r>
                    </a:p>
                  </a:txBody>
                  <a:tcPr marL="0" marR="0" marT="0" marB="0" anchor="b">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l" fontAlgn="b"/>
                      <a:r>
                        <a:rPr lang="nl-NL" sz="1000" b="1" i="0" u="none" strike="noStrike" dirty="0">
                          <a:solidFill>
                            <a:srgbClr val="FFFFFF"/>
                          </a:solidFill>
                          <a:effectLst/>
                          <a:latin typeface="Tunga" panose="020B0502040204020203" pitchFamily="34" charset="0"/>
                          <a:cs typeface="Tunga" panose="020B0502040204020203" pitchFamily="34" charset="0"/>
                        </a:rPr>
                        <a:t> </a:t>
                      </a:r>
                    </a:p>
                  </a:txBody>
                  <a:tcPr marL="0" marR="0" marT="0" marB="0" anchor="b">
                    <a:lnL w="12700" cap="flat" cmpd="sng" algn="ctr">
                      <a:noFill/>
                      <a:prstDash val="solid"/>
                      <a:round/>
                      <a:headEnd type="none" w="med" len="med"/>
                      <a:tailEnd type="none" w="med" len="med"/>
                    </a:lnL>
                    <a:lnR>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2215700658"/>
                  </a:ext>
                </a:extLst>
              </a:tr>
              <a:tr h="171450">
                <a:tc>
                  <a:txBody>
                    <a:bodyPr/>
                    <a:lstStyle/>
                    <a:p>
                      <a:pPr algn="l" fontAlgn="b"/>
                      <a:r>
                        <a:rPr lang="nl-NL" sz="1200" b="0" i="0" u="none" strike="noStrike" dirty="0">
                          <a:solidFill>
                            <a:srgbClr val="000000"/>
                          </a:solidFill>
                          <a:effectLst/>
                          <a:latin typeface="Tunga" panose="020B0502040204020203" pitchFamily="34" charset="0"/>
                          <a:cs typeface="Tunga" panose="020B0502040204020203" pitchFamily="34" charset="0"/>
                        </a:rPr>
                        <a:t> </a:t>
                      </a:r>
                    </a:p>
                  </a:txBody>
                  <a:tcPr marL="0" marR="0" marT="0" marB="0" anchor="b">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a:noFill/>
                    </a:lnB>
                    <a:lnTlToBr w="12700" cmpd="sng">
                      <a:noFill/>
                      <a:prstDash val="solid"/>
                    </a:lnTlToBr>
                    <a:lnBlToTr w="12700" cmpd="sng">
                      <a:noFill/>
                      <a:prstDash val="solid"/>
                    </a:lnBlToTr>
                  </a:tcPr>
                </a:tc>
                <a:tc>
                  <a:txBody>
                    <a:bodyPr/>
                    <a:lstStyle/>
                    <a:p>
                      <a:pPr algn="l" fontAlgn="b"/>
                      <a:r>
                        <a:rPr lang="nl-NL" sz="1200" b="0" i="0" u="none" strike="noStrike" dirty="0">
                          <a:solidFill>
                            <a:srgbClr val="000000"/>
                          </a:solidFill>
                          <a:effectLst/>
                          <a:latin typeface="Tunga" panose="020B0502040204020203" pitchFamily="34" charset="0"/>
                          <a:cs typeface="Tunga" panose="020B0502040204020203" pitchFamily="34" charset="0"/>
                        </a:rPr>
                        <a:t> </a:t>
                      </a:r>
                    </a:p>
                  </a:txBody>
                  <a:tcPr marL="0" marR="0" marT="0" marB="0" anchor="b">
                    <a:lnL w="12700" cap="flat" cmpd="sng" algn="ctr">
                      <a:noFill/>
                      <a:prstDash val="solid"/>
                      <a:round/>
                      <a:headEnd type="none" w="med" len="med"/>
                      <a:tailEnd type="none" w="med" len="med"/>
                    </a:lnL>
                    <a:lnR>
                      <a:noFill/>
                    </a:lnR>
                    <a:lnT w="12700" cap="flat" cmpd="sng" algn="ctr">
                      <a:noFill/>
                      <a:prstDash val="solid"/>
                      <a:round/>
                      <a:headEnd type="none" w="med" len="med"/>
                      <a:tailEnd type="none" w="med" len="med"/>
                    </a:lnT>
                    <a:lnB>
                      <a:noFill/>
                    </a:lnB>
                    <a:lnTlToBr w="12700" cmpd="sng">
                      <a:noFill/>
                      <a:prstDash val="solid"/>
                    </a:lnTlToBr>
                    <a:lnBlToTr w="12700" cmpd="sng">
                      <a:noFill/>
                      <a:prstDash val="solid"/>
                    </a:lnBlToTr>
                  </a:tcPr>
                </a:tc>
                <a:extLst>
                  <a:ext uri="{0D108BD9-81ED-4DB2-BD59-A6C34878D82A}">
                    <a16:rowId xmlns:a16="http://schemas.microsoft.com/office/drawing/2014/main" val="2880372265"/>
                  </a:ext>
                </a:extLst>
              </a:tr>
              <a:tr h="171450">
                <a:tc>
                  <a:txBody>
                    <a:bodyPr/>
                    <a:lstStyle/>
                    <a:p>
                      <a:pPr algn="l" fontAlgn="b"/>
                      <a:r>
                        <a:rPr lang="nl-NL" sz="1200" b="0" i="0" u="none" strike="noStrike" dirty="0">
                          <a:solidFill>
                            <a:srgbClr val="000000"/>
                          </a:solidFill>
                          <a:effectLst/>
                          <a:latin typeface="Tunga" panose="020B0502040204020203" pitchFamily="34" charset="0"/>
                          <a:cs typeface="Tunga" panose="020B0502040204020203" pitchFamily="34" charset="0"/>
                        </a:rPr>
                        <a:t>Vrije uren 20FT</a:t>
                      </a:r>
                    </a:p>
                  </a:txBody>
                  <a:tcPr marL="0" marR="0" marT="0" marB="0" anchor="b">
                    <a:lnL w="12700" cap="flat" cmpd="sng" algn="ctr">
                      <a:noFill/>
                      <a:prstDash val="solid"/>
                      <a:round/>
                      <a:headEnd type="none" w="med" len="med"/>
                      <a:tailEnd type="none" w="med" len="med"/>
                    </a:lnL>
                    <a:lnR w="12700" cap="flat" cmpd="sng" algn="ctr">
                      <a:noFill/>
                      <a:prstDash val="solid"/>
                      <a:round/>
                      <a:headEnd type="none" w="med" len="med"/>
                      <a:tailEnd type="none" w="med" len="med"/>
                    </a:lnR>
                    <a:lnT>
                      <a:noFill/>
                    </a:lnT>
                    <a:lnB>
                      <a:noFill/>
                    </a:lnB>
                    <a:lnTlToBr w="12700" cmpd="sng">
                      <a:noFill/>
                      <a:prstDash val="solid"/>
                    </a:lnTlToBr>
                    <a:lnBlToTr w="12700" cmpd="sng">
                      <a:noFill/>
                      <a:prstDash val="solid"/>
                    </a:lnBlToTr>
                  </a:tcPr>
                </a:tc>
                <a:tc>
                  <a:txBody>
                    <a:bodyPr/>
                    <a:lstStyle/>
                    <a:p>
                      <a:pPr algn="r" fontAlgn="b"/>
                      <a:r>
                        <a:rPr lang="nl-NL" sz="1200" b="0" i="0" u="none" strike="noStrike" dirty="0">
                          <a:solidFill>
                            <a:srgbClr val="000000"/>
                          </a:solidFill>
                          <a:effectLst/>
                          <a:latin typeface="Tunga" panose="020B0502040204020203" pitchFamily="34" charset="0"/>
                          <a:cs typeface="Tunga" panose="020B0502040204020203" pitchFamily="34" charset="0"/>
                        </a:rPr>
                        <a:t>2,00</a:t>
                      </a:r>
                    </a:p>
                  </a:txBody>
                  <a:tcPr marL="0" marR="0" marT="0" marB="0" anchor="b">
                    <a:lnL w="12700" cap="flat" cmpd="sng" algn="ctr">
                      <a:noFill/>
                      <a:prstDash val="solid"/>
                      <a:round/>
                      <a:headEnd type="none" w="med" len="med"/>
                      <a:tailEnd type="none" w="med" len="med"/>
                    </a:lnL>
                    <a:lnR>
                      <a:noFill/>
                    </a:lnR>
                    <a:lnT>
                      <a:noFill/>
                    </a:lnT>
                    <a:lnB>
                      <a:noFill/>
                    </a:lnB>
                    <a:lnTlToBr w="12700" cmpd="sng">
                      <a:noFill/>
                      <a:prstDash val="solid"/>
                    </a:lnTlToBr>
                    <a:lnBlToTr w="12700" cmpd="sng">
                      <a:noFill/>
                      <a:prstDash val="solid"/>
                    </a:lnBlToTr>
                  </a:tcPr>
                </a:tc>
                <a:extLst>
                  <a:ext uri="{0D108BD9-81ED-4DB2-BD59-A6C34878D82A}">
                    <a16:rowId xmlns:a16="http://schemas.microsoft.com/office/drawing/2014/main" val="1812097671"/>
                  </a:ext>
                </a:extLst>
              </a:tr>
              <a:tr h="171450">
                <a:tc>
                  <a:txBody>
                    <a:bodyPr/>
                    <a:lstStyle/>
                    <a:p>
                      <a:pPr algn="l" fontAlgn="b"/>
                      <a:r>
                        <a:rPr lang="nl-NL" sz="1200" b="0" i="0" u="none" strike="noStrike" dirty="0">
                          <a:solidFill>
                            <a:srgbClr val="000000"/>
                          </a:solidFill>
                          <a:effectLst/>
                          <a:latin typeface="Tunga" panose="020B0502040204020203" pitchFamily="34" charset="0"/>
                          <a:cs typeface="Tunga" panose="020B0502040204020203" pitchFamily="34" charset="0"/>
                        </a:rPr>
                        <a:t>Vrije uren 40FT</a:t>
                      </a:r>
                    </a:p>
                  </a:txBody>
                  <a:tcPr marL="0" marR="0" marT="0" marB="0" anchor="b">
                    <a:lnL w="12700" cap="flat" cmpd="sng" algn="ctr">
                      <a:noFill/>
                      <a:prstDash val="solid"/>
                      <a:round/>
                      <a:headEnd type="none" w="med" len="med"/>
                      <a:tailEnd type="none" w="med" len="med"/>
                    </a:lnL>
                    <a:lnR w="12700" cap="flat" cmpd="sng" algn="ctr">
                      <a:noFill/>
                      <a:prstDash val="solid"/>
                      <a:round/>
                      <a:headEnd type="none" w="med" len="med"/>
                      <a:tailEnd type="none" w="med" len="med"/>
                    </a:lnR>
                    <a:lnT>
                      <a:noFill/>
                    </a:lnT>
                    <a:lnB>
                      <a:noFill/>
                    </a:lnB>
                    <a:lnTlToBr w="12700" cmpd="sng">
                      <a:noFill/>
                      <a:prstDash val="solid"/>
                    </a:lnTlToBr>
                    <a:lnBlToTr w="12700" cmpd="sng">
                      <a:noFill/>
                      <a:prstDash val="solid"/>
                    </a:lnBlToTr>
                  </a:tcPr>
                </a:tc>
                <a:tc>
                  <a:txBody>
                    <a:bodyPr/>
                    <a:lstStyle/>
                    <a:p>
                      <a:pPr algn="r" fontAlgn="b"/>
                      <a:r>
                        <a:rPr lang="nl-NL" sz="1200" b="0" i="0" u="none" strike="noStrike" dirty="0">
                          <a:solidFill>
                            <a:srgbClr val="000000"/>
                          </a:solidFill>
                          <a:effectLst/>
                          <a:latin typeface="Tunga" panose="020B0502040204020203" pitchFamily="34" charset="0"/>
                          <a:cs typeface="Tunga" panose="020B0502040204020203" pitchFamily="34" charset="0"/>
                        </a:rPr>
                        <a:t>3,00</a:t>
                      </a:r>
                    </a:p>
                  </a:txBody>
                  <a:tcPr marL="0" marR="0" marT="0" marB="0" anchor="b">
                    <a:lnL w="12700" cap="flat" cmpd="sng" algn="ctr">
                      <a:noFill/>
                      <a:prstDash val="solid"/>
                      <a:round/>
                      <a:headEnd type="none" w="med" len="med"/>
                      <a:tailEnd type="none" w="med" len="med"/>
                    </a:lnL>
                    <a:lnR>
                      <a:noFill/>
                    </a:lnR>
                    <a:lnT>
                      <a:noFill/>
                    </a:lnT>
                    <a:lnB>
                      <a:noFill/>
                    </a:lnB>
                    <a:lnTlToBr w="12700" cmpd="sng">
                      <a:noFill/>
                      <a:prstDash val="solid"/>
                    </a:lnTlToBr>
                    <a:lnBlToTr w="12700" cmpd="sng">
                      <a:noFill/>
                      <a:prstDash val="solid"/>
                    </a:lnBlToTr>
                  </a:tcPr>
                </a:tc>
                <a:extLst>
                  <a:ext uri="{0D108BD9-81ED-4DB2-BD59-A6C34878D82A}">
                    <a16:rowId xmlns:a16="http://schemas.microsoft.com/office/drawing/2014/main" val="3910584326"/>
                  </a:ext>
                </a:extLst>
              </a:tr>
              <a:tr h="171450">
                <a:tc>
                  <a:txBody>
                    <a:bodyPr/>
                    <a:lstStyle/>
                    <a:p>
                      <a:pPr algn="l" fontAlgn="b"/>
                      <a:r>
                        <a:rPr lang="nl-NL" sz="1200" b="0" i="0" u="none" strike="noStrike" dirty="0">
                          <a:solidFill>
                            <a:srgbClr val="000000"/>
                          </a:solidFill>
                          <a:effectLst/>
                          <a:latin typeface="Tunga" panose="020B0502040204020203" pitchFamily="34" charset="0"/>
                          <a:cs typeface="Tunga" panose="020B0502040204020203" pitchFamily="34" charset="0"/>
                        </a:rPr>
                        <a:t>Toeslag extra uren</a:t>
                      </a:r>
                    </a:p>
                  </a:txBody>
                  <a:tcPr marL="0" marR="0" marT="0" marB="0" anchor="b">
                    <a:lnL w="12700" cap="flat" cmpd="sng" algn="ctr">
                      <a:noFill/>
                      <a:prstDash val="solid"/>
                      <a:round/>
                      <a:headEnd type="none" w="med" len="med"/>
                      <a:tailEnd type="none" w="med" len="med"/>
                    </a:lnL>
                    <a:lnR w="12700" cap="flat" cmpd="sng" algn="ctr">
                      <a:noFill/>
                      <a:prstDash val="solid"/>
                      <a:round/>
                      <a:headEnd type="none" w="med" len="med"/>
                      <a:tailEnd type="none" w="med" len="med"/>
                    </a:lnR>
                    <a:lnT>
                      <a:noFill/>
                    </a:lnT>
                    <a:lnB>
                      <a:noFill/>
                    </a:lnB>
                    <a:lnTlToBr w="12700" cmpd="sng">
                      <a:noFill/>
                      <a:prstDash val="solid"/>
                    </a:lnTlToBr>
                    <a:lnBlToTr w="12700" cmpd="sng">
                      <a:noFill/>
                      <a:prstDash val="solid"/>
                    </a:lnBlToTr>
                  </a:tcPr>
                </a:tc>
                <a:tc>
                  <a:txBody>
                    <a:bodyPr/>
                    <a:lstStyle/>
                    <a:p>
                      <a:pPr algn="r" fontAlgn="b"/>
                      <a:r>
                        <a:rPr lang="nl-NL" sz="1200" b="0" i="0" u="none" strike="noStrike" dirty="0">
                          <a:solidFill>
                            <a:srgbClr val="000000"/>
                          </a:solidFill>
                          <a:effectLst/>
                          <a:latin typeface="Tunga" panose="020B0502040204020203" pitchFamily="34" charset="0"/>
                          <a:cs typeface="Tunga" panose="020B0502040204020203" pitchFamily="34" charset="0"/>
                        </a:rPr>
                        <a:t>€ 50,00</a:t>
                      </a:r>
                    </a:p>
                  </a:txBody>
                  <a:tcPr marL="0" marR="0" marT="0" marB="0" anchor="b">
                    <a:lnL w="12700" cap="flat" cmpd="sng" algn="ctr">
                      <a:noFill/>
                      <a:prstDash val="solid"/>
                      <a:round/>
                      <a:headEnd type="none" w="med" len="med"/>
                      <a:tailEnd type="none" w="med" len="med"/>
                    </a:lnL>
                    <a:lnR>
                      <a:noFill/>
                    </a:lnR>
                    <a:lnT>
                      <a:noFill/>
                    </a:lnT>
                    <a:lnB>
                      <a:noFill/>
                    </a:lnB>
                    <a:lnTlToBr w="12700" cmpd="sng">
                      <a:noFill/>
                      <a:prstDash val="solid"/>
                    </a:lnTlToBr>
                    <a:lnBlToTr w="12700" cmpd="sng">
                      <a:noFill/>
                      <a:prstDash val="solid"/>
                    </a:lnBlToTr>
                  </a:tcPr>
                </a:tc>
                <a:extLst>
                  <a:ext uri="{0D108BD9-81ED-4DB2-BD59-A6C34878D82A}">
                    <a16:rowId xmlns:a16="http://schemas.microsoft.com/office/drawing/2014/main" val="2059051444"/>
                  </a:ext>
                </a:extLst>
              </a:tr>
              <a:tr h="171450">
                <a:tc>
                  <a:txBody>
                    <a:bodyPr/>
                    <a:lstStyle/>
                    <a:p>
                      <a:pPr algn="l" fontAlgn="b"/>
                      <a:r>
                        <a:rPr lang="nl-NL" sz="1200" b="0" i="0" u="none" strike="noStrike" dirty="0">
                          <a:solidFill>
                            <a:srgbClr val="000000"/>
                          </a:solidFill>
                          <a:effectLst/>
                          <a:latin typeface="Tunga" panose="020B0502040204020203" pitchFamily="34" charset="0"/>
                          <a:cs typeface="Tunga" panose="020B0502040204020203" pitchFamily="34" charset="0"/>
                        </a:rPr>
                        <a:t>Laagwatertoeslag</a:t>
                      </a:r>
                    </a:p>
                  </a:txBody>
                  <a:tcPr marL="0" marR="0" marT="0" marB="0" anchor="b">
                    <a:lnL w="12700" cap="flat" cmpd="sng" algn="ctr">
                      <a:noFill/>
                      <a:prstDash val="solid"/>
                      <a:round/>
                      <a:headEnd type="none" w="med" len="med"/>
                      <a:tailEnd type="none" w="med" len="med"/>
                    </a:lnL>
                    <a:lnR w="12700" cap="flat" cmpd="sng" algn="ctr">
                      <a:noFill/>
                      <a:prstDash val="solid"/>
                      <a:round/>
                      <a:headEnd type="none" w="med" len="med"/>
                      <a:tailEnd type="none" w="med" len="med"/>
                    </a:lnR>
                    <a:lnT>
                      <a:noFill/>
                    </a:lnT>
                    <a:lnB>
                      <a:noFill/>
                    </a:lnB>
                    <a:lnTlToBr w="12700" cmpd="sng">
                      <a:noFill/>
                      <a:prstDash val="solid"/>
                    </a:lnTlToBr>
                    <a:lnBlToTr w="12700" cmpd="sng">
                      <a:noFill/>
                      <a:prstDash val="solid"/>
                    </a:lnBlToTr>
                  </a:tcPr>
                </a:tc>
                <a:tc>
                  <a:txBody>
                    <a:bodyPr/>
                    <a:lstStyle/>
                    <a:p>
                      <a:pPr algn="l" fontAlgn="b"/>
                      <a:endParaRPr lang="nl-NL" sz="1200" b="0" i="0" u="none" strike="noStrike" dirty="0">
                        <a:solidFill>
                          <a:srgbClr val="000000"/>
                        </a:solidFill>
                        <a:effectLst/>
                        <a:latin typeface="Tunga" panose="020B0502040204020203" pitchFamily="34" charset="0"/>
                        <a:cs typeface="Tunga" panose="020B0502040204020203" pitchFamily="34" charset="0"/>
                      </a:endParaRPr>
                    </a:p>
                  </a:txBody>
                  <a:tcPr marL="0" marR="0" marT="0" marB="0" anchor="b">
                    <a:lnL w="12700" cap="flat" cmpd="sng" algn="ctr">
                      <a:noFill/>
                      <a:prstDash val="solid"/>
                      <a:round/>
                      <a:headEnd type="none" w="med" len="med"/>
                      <a:tailEnd type="none" w="med" len="med"/>
                    </a:lnL>
                    <a:lnR>
                      <a:noFill/>
                    </a:lnR>
                    <a:lnT>
                      <a:noFill/>
                    </a:lnT>
                    <a:lnB>
                      <a:noFill/>
                    </a:lnB>
                    <a:lnTlToBr w="12700" cmpd="sng">
                      <a:noFill/>
                      <a:prstDash val="solid"/>
                    </a:lnTlToBr>
                    <a:lnBlToTr w="12700" cmpd="sng">
                      <a:noFill/>
                      <a:prstDash val="solid"/>
                    </a:lnBlToTr>
                  </a:tcPr>
                </a:tc>
                <a:extLst>
                  <a:ext uri="{0D108BD9-81ED-4DB2-BD59-A6C34878D82A}">
                    <a16:rowId xmlns:a16="http://schemas.microsoft.com/office/drawing/2014/main" val="4191087734"/>
                  </a:ext>
                </a:extLst>
              </a:tr>
              <a:tr h="171450">
                <a:tc>
                  <a:txBody>
                    <a:bodyPr/>
                    <a:lstStyle/>
                    <a:p>
                      <a:pPr algn="l" fontAlgn="b"/>
                      <a:r>
                        <a:rPr lang="nl-NL" sz="1200" b="0" i="0" u="none" strike="noStrike" dirty="0">
                          <a:solidFill>
                            <a:srgbClr val="000000"/>
                          </a:solidFill>
                          <a:effectLst/>
                          <a:latin typeface="Tunga" panose="020B0502040204020203" pitchFamily="34" charset="0"/>
                          <a:cs typeface="Tunga" panose="020B0502040204020203" pitchFamily="34" charset="0"/>
                        </a:rPr>
                        <a:t>Dieseltoeslag type</a:t>
                      </a:r>
                    </a:p>
                  </a:txBody>
                  <a:tcPr marL="0" marR="0" marT="0" marB="0" anchor="b">
                    <a:lnL w="12700" cap="flat" cmpd="sng" algn="ctr">
                      <a:noFill/>
                      <a:prstDash val="solid"/>
                      <a:round/>
                      <a:headEnd type="none" w="med" len="med"/>
                      <a:tailEnd type="none" w="med" len="med"/>
                    </a:lnL>
                    <a:lnR w="12700" cap="flat" cmpd="sng" algn="ctr">
                      <a:noFill/>
                      <a:prstDash val="solid"/>
                      <a:round/>
                      <a:headEnd type="none" w="med" len="med"/>
                      <a:tailEnd type="none" w="med" len="med"/>
                    </a:lnR>
                    <a:lnT>
                      <a:noFill/>
                    </a:lnT>
                    <a:lnB>
                      <a:noFill/>
                    </a:lnB>
                    <a:lnTlToBr w="12700" cmpd="sng">
                      <a:noFill/>
                      <a:prstDash val="solid"/>
                    </a:lnTlToBr>
                    <a:lnBlToTr w="12700" cmpd="sng">
                      <a:noFill/>
                      <a:prstDash val="solid"/>
                    </a:lnBlToTr>
                  </a:tcPr>
                </a:tc>
                <a:tc>
                  <a:txBody>
                    <a:bodyPr/>
                    <a:lstStyle/>
                    <a:p>
                      <a:pPr algn="r" fontAlgn="b"/>
                      <a:r>
                        <a:rPr lang="nl-NL" sz="1200" b="0" i="0" u="none" strike="noStrike" dirty="0">
                          <a:solidFill>
                            <a:srgbClr val="000000"/>
                          </a:solidFill>
                          <a:effectLst/>
                          <a:latin typeface="Tunga" panose="020B0502040204020203" pitchFamily="34" charset="0"/>
                          <a:cs typeface="Tunga" panose="020B0502040204020203" pitchFamily="34" charset="0"/>
                        </a:rPr>
                        <a:t>3%</a:t>
                      </a:r>
                    </a:p>
                  </a:txBody>
                  <a:tcPr marL="0" marR="0" marT="0" marB="0" anchor="b">
                    <a:lnL w="12700" cap="flat" cmpd="sng" algn="ctr">
                      <a:noFill/>
                      <a:prstDash val="solid"/>
                      <a:round/>
                      <a:headEnd type="none" w="med" len="med"/>
                      <a:tailEnd type="none" w="med" len="med"/>
                    </a:lnL>
                    <a:lnR>
                      <a:noFill/>
                    </a:lnR>
                    <a:lnT>
                      <a:noFill/>
                    </a:lnT>
                    <a:lnB>
                      <a:noFill/>
                    </a:lnB>
                    <a:lnTlToBr w="12700" cmpd="sng">
                      <a:noFill/>
                      <a:prstDash val="solid"/>
                    </a:lnTlToBr>
                    <a:lnBlToTr w="12700" cmpd="sng">
                      <a:noFill/>
                      <a:prstDash val="solid"/>
                    </a:lnBlToTr>
                  </a:tcPr>
                </a:tc>
                <a:extLst>
                  <a:ext uri="{0D108BD9-81ED-4DB2-BD59-A6C34878D82A}">
                    <a16:rowId xmlns:a16="http://schemas.microsoft.com/office/drawing/2014/main" val="2081020178"/>
                  </a:ext>
                </a:extLst>
              </a:tr>
              <a:tr h="160020">
                <a:tc>
                  <a:txBody>
                    <a:bodyPr/>
                    <a:lstStyle/>
                    <a:p>
                      <a:pPr algn="l" fontAlgn="b"/>
                      <a:r>
                        <a:rPr lang="nl-NL" sz="1200" b="0" i="0" u="none" strike="noStrike" dirty="0">
                          <a:solidFill>
                            <a:srgbClr val="000000"/>
                          </a:solidFill>
                          <a:effectLst/>
                          <a:latin typeface="Tunga" panose="020B0502040204020203" pitchFamily="34" charset="0"/>
                          <a:cs typeface="Tunga" panose="020B0502040204020203" pitchFamily="34" charset="0"/>
                        </a:rPr>
                        <a:t>Diesel toeslag per 20 FT ST</a:t>
                      </a:r>
                    </a:p>
                  </a:txBody>
                  <a:tcPr marL="0" marR="0" marT="0" marB="0" anchor="b">
                    <a:lnL w="12700" cap="flat" cmpd="sng" algn="ctr">
                      <a:noFill/>
                      <a:prstDash val="solid"/>
                      <a:round/>
                      <a:headEnd type="none" w="med" len="med"/>
                      <a:tailEnd type="none" w="med" len="med"/>
                    </a:lnL>
                    <a:lnR w="12700" cap="flat" cmpd="sng" algn="ctr">
                      <a:noFill/>
                      <a:prstDash val="solid"/>
                      <a:round/>
                      <a:headEnd type="none" w="med" len="med"/>
                      <a:tailEnd type="none" w="med" len="med"/>
                    </a:lnR>
                    <a:lnT>
                      <a:noFill/>
                    </a:lnT>
                    <a:lnB>
                      <a:noFill/>
                    </a:lnB>
                    <a:lnTlToBr w="12700" cmpd="sng">
                      <a:noFill/>
                      <a:prstDash val="solid"/>
                    </a:lnTlToBr>
                    <a:lnBlToTr w="12700" cmpd="sng">
                      <a:noFill/>
                      <a:prstDash val="solid"/>
                    </a:lnBlToTr>
                  </a:tcPr>
                </a:tc>
                <a:tc>
                  <a:txBody>
                    <a:bodyPr/>
                    <a:lstStyle/>
                    <a:p>
                      <a:pPr algn="r" fontAlgn="b"/>
                      <a:r>
                        <a:rPr lang="nl-NL" sz="1200" b="0" i="0" u="none" strike="noStrike" dirty="0">
                          <a:solidFill>
                            <a:srgbClr val="000000"/>
                          </a:solidFill>
                          <a:effectLst/>
                          <a:latin typeface="Tunga" panose="020B0502040204020203" pitchFamily="34" charset="0"/>
                          <a:cs typeface="Tunga" panose="020B0502040204020203" pitchFamily="34" charset="0"/>
                        </a:rPr>
                        <a:t>3,25</a:t>
                      </a:r>
                    </a:p>
                  </a:txBody>
                  <a:tcPr marL="0" marR="0" marT="0" marB="0" anchor="b">
                    <a:lnL w="12700" cap="flat" cmpd="sng" algn="ctr">
                      <a:noFill/>
                      <a:prstDash val="solid"/>
                      <a:round/>
                      <a:headEnd type="none" w="med" len="med"/>
                      <a:tailEnd type="none" w="med" len="med"/>
                    </a:lnL>
                    <a:lnR>
                      <a:noFill/>
                    </a:lnR>
                    <a:lnT>
                      <a:noFill/>
                    </a:lnT>
                    <a:lnB>
                      <a:noFill/>
                    </a:lnB>
                    <a:lnTlToBr w="12700" cmpd="sng">
                      <a:noFill/>
                      <a:prstDash val="solid"/>
                    </a:lnTlToBr>
                    <a:lnBlToTr w="12700" cmpd="sng">
                      <a:noFill/>
                      <a:prstDash val="solid"/>
                    </a:lnBlToTr>
                  </a:tcPr>
                </a:tc>
                <a:extLst>
                  <a:ext uri="{0D108BD9-81ED-4DB2-BD59-A6C34878D82A}">
                    <a16:rowId xmlns:a16="http://schemas.microsoft.com/office/drawing/2014/main" val="1751036400"/>
                  </a:ext>
                </a:extLst>
              </a:tr>
              <a:tr h="171450">
                <a:tc>
                  <a:txBody>
                    <a:bodyPr/>
                    <a:lstStyle/>
                    <a:p>
                      <a:pPr algn="l" fontAlgn="b"/>
                      <a:endParaRPr lang="nl-NL" sz="1200" b="0" i="0" u="none" strike="noStrike" dirty="0">
                        <a:solidFill>
                          <a:srgbClr val="000000"/>
                        </a:solidFill>
                        <a:effectLst/>
                        <a:latin typeface="Tunga" panose="020B0502040204020203" pitchFamily="34" charset="0"/>
                        <a:cs typeface="Tunga" panose="020B0502040204020203" pitchFamily="34" charset="0"/>
                      </a:endParaRPr>
                    </a:p>
                  </a:txBody>
                  <a:tcPr marL="0" marR="0" marT="0" marB="0" anchor="b">
                    <a:lnL w="12700" cap="flat" cmpd="sng" algn="ctr">
                      <a:noFill/>
                      <a:prstDash val="solid"/>
                      <a:round/>
                      <a:headEnd type="none" w="med" len="med"/>
                      <a:tailEnd type="none" w="med" len="med"/>
                    </a:lnL>
                    <a:lnR w="12700" cap="flat" cmpd="sng" algn="ctr">
                      <a:noFill/>
                      <a:prstDash val="solid"/>
                      <a:round/>
                      <a:headEnd type="none" w="med" len="med"/>
                      <a:tailEnd type="none" w="med" len="med"/>
                    </a:lnR>
                    <a:lnT>
                      <a:noFill/>
                    </a:lnT>
                    <a:lnB>
                      <a:noFill/>
                    </a:lnB>
                    <a:lnTlToBr w="12700" cmpd="sng">
                      <a:noFill/>
                      <a:prstDash val="solid"/>
                    </a:lnTlToBr>
                    <a:lnBlToTr w="12700" cmpd="sng">
                      <a:noFill/>
                      <a:prstDash val="solid"/>
                    </a:lnBlToTr>
                  </a:tcPr>
                </a:tc>
                <a:tc>
                  <a:txBody>
                    <a:bodyPr/>
                    <a:lstStyle/>
                    <a:p>
                      <a:pPr algn="r" fontAlgn="b"/>
                      <a:endParaRPr lang="nl-NL" sz="1200" b="0" i="0" u="none" strike="noStrike" dirty="0">
                        <a:solidFill>
                          <a:srgbClr val="000000"/>
                        </a:solidFill>
                        <a:effectLst/>
                        <a:latin typeface="Tunga" panose="020B0502040204020203" pitchFamily="34" charset="0"/>
                        <a:cs typeface="Tunga" panose="020B0502040204020203" pitchFamily="34" charset="0"/>
                      </a:endParaRPr>
                    </a:p>
                  </a:txBody>
                  <a:tcPr marL="0" marR="0" marT="0" marB="0" anchor="b">
                    <a:lnL w="12700" cap="flat" cmpd="sng" algn="ctr">
                      <a:noFill/>
                      <a:prstDash val="solid"/>
                      <a:round/>
                      <a:headEnd type="none" w="med" len="med"/>
                      <a:tailEnd type="none" w="med" len="med"/>
                    </a:lnL>
                    <a:lnR>
                      <a:noFill/>
                    </a:lnR>
                    <a:lnT>
                      <a:noFill/>
                    </a:lnT>
                    <a:lnB>
                      <a:noFill/>
                    </a:lnB>
                    <a:lnTlToBr w="12700" cmpd="sng">
                      <a:noFill/>
                      <a:prstDash val="solid"/>
                    </a:lnTlToBr>
                    <a:lnBlToTr w="12700" cmpd="sng">
                      <a:noFill/>
                      <a:prstDash val="solid"/>
                    </a:lnBlToTr>
                  </a:tcPr>
                </a:tc>
                <a:extLst>
                  <a:ext uri="{0D108BD9-81ED-4DB2-BD59-A6C34878D82A}">
                    <a16:rowId xmlns:a16="http://schemas.microsoft.com/office/drawing/2014/main" val="45015470"/>
                  </a:ext>
                </a:extLst>
              </a:tr>
            </a:tbl>
          </a:graphicData>
        </a:graphic>
      </p:graphicFrame>
      <p:sp>
        <p:nvSpPr>
          <p:cNvPr id="8" name="Rectangle 7"/>
          <p:cNvSpPr/>
          <p:nvPr/>
        </p:nvSpPr>
        <p:spPr>
          <a:xfrm>
            <a:off x="6934200" y="981761"/>
            <a:ext cx="4555441" cy="3895039"/>
          </a:xfrm>
          <a:prstGeom prst="rect">
            <a:avLst/>
          </a:prstGeom>
          <a:no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a:p>
        </p:txBody>
      </p:sp>
      <p:sp>
        <p:nvSpPr>
          <p:cNvPr id="6" name="Rectangle 5"/>
          <p:cNvSpPr/>
          <p:nvPr/>
        </p:nvSpPr>
        <p:spPr>
          <a:xfrm>
            <a:off x="6858000" y="685800"/>
            <a:ext cx="6096000" cy="276999"/>
          </a:xfrm>
          <a:prstGeom prst="rect">
            <a:avLst/>
          </a:prstGeom>
        </p:spPr>
        <p:txBody>
          <a:bodyPr>
            <a:spAutoFit/>
          </a:bodyPr>
          <a:lstStyle/>
          <a:p>
            <a:r>
              <a:rPr lang="nb-NO" sz="1200" b="1" dirty="0">
                <a:latin typeface="Tunga" panose="020B0502040204020203" pitchFamily="34" charset="0"/>
                <a:cs typeface="Tunga" panose="020B0502040204020203" pitchFamily="34" charset="0"/>
              </a:rPr>
              <a:t>Integral TEU price</a:t>
            </a:r>
            <a:endParaRPr lang="nl-NL" sz="1200" b="1" dirty="0"/>
          </a:p>
        </p:txBody>
      </p:sp>
      <p:sp>
        <p:nvSpPr>
          <p:cNvPr id="20" name="Action Button: Custom 19">
            <a:hlinkClick r:id="rId6" action="ppaction://hlinksldjump" highlightClick="1"/>
          </p:cNvPr>
          <p:cNvSpPr/>
          <p:nvPr/>
        </p:nvSpPr>
        <p:spPr>
          <a:xfrm>
            <a:off x="8460510" y="5114636"/>
            <a:ext cx="1119909" cy="228600"/>
          </a:xfrm>
          <a:prstGeom prst="actionButtonBlank">
            <a:avLst/>
          </a:prstGeom>
          <a:solidFill>
            <a:schemeClr val="bg1">
              <a:lumMod val="50000"/>
            </a:schemeClr>
          </a:solidFill>
          <a:ln>
            <a:solidFill>
              <a:schemeClr val="bg1">
                <a:lumMod val="95000"/>
              </a:schemeClr>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l-NL" sz="1000" b="1" dirty="0">
                <a:latin typeface="Tunga" panose="020B0502040204020203" pitchFamily="34" charset="0"/>
                <a:cs typeface="Tunga" panose="020B0502040204020203" pitchFamily="34" charset="0"/>
              </a:rPr>
              <a:t>New </a:t>
            </a:r>
            <a:r>
              <a:rPr lang="nl-NL" sz="1000" b="1" dirty="0" err="1">
                <a:latin typeface="Tunga" panose="020B0502040204020203" pitchFamily="34" charset="0"/>
                <a:cs typeface="Tunga" panose="020B0502040204020203" pitchFamily="34" charset="0"/>
              </a:rPr>
              <a:t>quotation</a:t>
            </a:r>
            <a:endParaRPr lang="nl-NL" sz="1000" b="1" dirty="0">
              <a:latin typeface="Tunga" panose="020B0502040204020203" pitchFamily="34" charset="0"/>
              <a:cs typeface="Tunga" panose="020B0502040204020203" pitchFamily="34" charset="0"/>
            </a:endParaRPr>
          </a:p>
        </p:txBody>
      </p:sp>
      <p:sp>
        <p:nvSpPr>
          <p:cNvPr id="21" name="Action Button: Custom 20">
            <a:hlinkClick r:id="rId7" action="ppaction://hlinksldjump" highlightClick="1"/>
          </p:cNvPr>
          <p:cNvSpPr/>
          <p:nvPr/>
        </p:nvSpPr>
        <p:spPr>
          <a:xfrm>
            <a:off x="6957290" y="5114636"/>
            <a:ext cx="1119909" cy="228600"/>
          </a:xfrm>
          <a:prstGeom prst="actionButtonBlank">
            <a:avLst/>
          </a:prstGeom>
          <a:solidFill>
            <a:schemeClr val="bg1">
              <a:lumMod val="50000"/>
            </a:schemeClr>
          </a:solidFill>
          <a:ln>
            <a:solidFill>
              <a:schemeClr val="bg1">
                <a:lumMod val="95000"/>
              </a:schemeClr>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l-NL" sz="1000" b="1" dirty="0">
                <a:latin typeface="Tunga" panose="020B0502040204020203" pitchFamily="34" charset="0"/>
                <a:cs typeface="Tunga" panose="020B0502040204020203" pitchFamily="34" charset="0"/>
              </a:rPr>
              <a:t>Set management</a:t>
            </a:r>
          </a:p>
        </p:txBody>
      </p:sp>
      <p:sp>
        <p:nvSpPr>
          <p:cNvPr id="22" name="Action Button: Custom 21">
            <a:hlinkClick r:id="rId8" action="ppaction://hlinksldjump" highlightClick="1"/>
          </p:cNvPr>
          <p:cNvSpPr/>
          <p:nvPr/>
        </p:nvSpPr>
        <p:spPr>
          <a:xfrm>
            <a:off x="9797870" y="5105400"/>
            <a:ext cx="1500593" cy="228600"/>
          </a:xfrm>
          <a:prstGeom prst="actionButtonBlank">
            <a:avLst/>
          </a:prstGeom>
          <a:solidFill>
            <a:schemeClr val="bg1">
              <a:lumMod val="50000"/>
            </a:schemeClr>
          </a:solidFill>
          <a:ln>
            <a:solidFill>
              <a:schemeClr val="bg1">
                <a:lumMod val="95000"/>
              </a:schemeClr>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l-NL" sz="1000" b="1" dirty="0">
                <a:latin typeface="Tunga" panose="020B0502040204020203" pitchFamily="34" charset="0"/>
                <a:cs typeface="Tunga" panose="020B0502040204020203" pitchFamily="34" charset="0"/>
              </a:rPr>
              <a:t>Upload new </a:t>
            </a:r>
            <a:r>
              <a:rPr lang="nl-NL" sz="1000" b="1" dirty="0" err="1">
                <a:latin typeface="Tunga" panose="020B0502040204020203" pitchFamily="34" charset="0"/>
                <a:cs typeface="Tunga" panose="020B0502040204020203" pitchFamily="34" charset="0"/>
              </a:rPr>
              <a:t>pricelist</a:t>
            </a:r>
            <a:endParaRPr lang="nl-NL" sz="1000" b="1" dirty="0">
              <a:latin typeface="Tunga" panose="020B0502040204020203" pitchFamily="34" charset="0"/>
              <a:cs typeface="Tunga" panose="020B0502040204020203" pitchFamily="34" charset="0"/>
            </a:endParaRPr>
          </a:p>
        </p:txBody>
      </p:sp>
      <p:pic>
        <p:nvPicPr>
          <p:cNvPr id="23" name="Picture 2" descr="excel xls icon">
            <a:hlinkClick r:id="rId9" action="ppaction://hlinksldjump"/>
          </p:cNvPr>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7315200" y="1343799"/>
            <a:ext cx="685800" cy="685800"/>
          </a:xfrm>
          <a:prstGeom prst="rect">
            <a:avLst/>
          </a:prstGeom>
          <a:noFill/>
          <a:extLst>
            <a:ext uri="{909E8E84-426E-40DD-AFC4-6F175D3DCCD1}">
              <a14:hiddenFill xmlns:a14="http://schemas.microsoft.com/office/drawing/2010/main">
                <a:solidFill>
                  <a:srgbClr val="FFFFFF"/>
                </a:solidFill>
              </a14:hiddenFill>
            </a:ext>
          </a:extLst>
        </p:spPr>
      </p:pic>
      <p:sp>
        <p:nvSpPr>
          <p:cNvPr id="24" name="Rectangle 23"/>
          <p:cNvSpPr/>
          <p:nvPr/>
        </p:nvSpPr>
        <p:spPr>
          <a:xfrm>
            <a:off x="8305800" y="1267599"/>
            <a:ext cx="2743200" cy="1143000"/>
          </a:xfrm>
          <a:prstGeom prst="rect">
            <a:avLst/>
          </a:prstGeom>
          <a:noFill/>
          <a:ln>
            <a:solidFill>
              <a:schemeClr val="bg1">
                <a:lumMod val="50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l-NL" dirty="0"/>
              <a:t>Drop </a:t>
            </a:r>
            <a:r>
              <a:rPr lang="nl-NL" dirty="0" err="1"/>
              <a:t>your</a:t>
            </a:r>
            <a:r>
              <a:rPr lang="nl-NL" dirty="0"/>
              <a:t> Excel here</a:t>
            </a:r>
          </a:p>
        </p:txBody>
      </p:sp>
      <p:sp>
        <p:nvSpPr>
          <p:cNvPr id="15" name="Rectangle 14"/>
          <p:cNvSpPr/>
          <p:nvPr/>
        </p:nvSpPr>
        <p:spPr>
          <a:xfrm>
            <a:off x="4716320" y="2087574"/>
            <a:ext cx="4191000" cy="2265062"/>
          </a:xfrm>
          <a:prstGeom prst="rect">
            <a:avLst/>
          </a:prstGeom>
          <a:solidFill>
            <a:schemeClr val="bg1">
              <a:lumMod val="95000"/>
            </a:schemeClr>
          </a:solidFill>
          <a:ln>
            <a:solidFill>
              <a:schemeClr val="bg1">
                <a:lumMod val="50000"/>
              </a:schemeClr>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a:p>
        </p:txBody>
      </p:sp>
      <p:sp>
        <p:nvSpPr>
          <p:cNvPr id="17" name="Rectangle 16">
            <a:hlinkClick r:id="rId11" action="ppaction://hlinksldjump" tooltip="Select the pick up date"/>
          </p:cNvPr>
          <p:cNvSpPr/>
          <p:nvPr/>
        </p:nvSpPr>
        <p:spPr>
          <a:xfrm>
            <a:off x="5030247" y="2598850"/>
            <a:ext cx="1658145" cy="250107"/>
          </a:xfrm>
          <a:prstGeom prst="rect">
            <a:avLst/>
          </a:prstGeom>
          <a:solidFill>
            <a:schemeClr val="bg1"/>
          </a:solidFill>
          <a:ln>
            <a:noFill/>
          </a:ln>
          <a:effectLst>
            <a:innerShdw blurRad="63500" dist="50800" dir="108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nl-NL" sz="800" dirty="0">
                <a:solidFill>
                  <a:schemeClr val="tx1"/>
                </a:solidFill>
                <a:latin typeface="Arial" panose="020B0604020202020204" pitchFamily="34" charset="0"/>
                <a:cs typeface="Arial" panose="020B0604020202020204" pitchFamily="34" charset="0"/>
              </a:rPr>
              <a:t>C:/My </a:t>
            </a:r>
            <a:r>
              <a:rPr lang="nl-NL" sz="800" dirty="0" err="1">
                <a:solidFill>
                  <a:schemeClr val="tx1"/>
                </a:solidFill>
                <a:latin typeface="Arial" panose="020B0604020202020204" pitchFamily="34" charset="0"/>
                <a:cs typeface="Arial" panose="020B0604020202020204" pitchFamily="34" charset="0"/>
              </a:rPr>
              <a:t>documentd</a:t>
            </a:r>
            <a:r>
              <a:rPr lang="nl-NL" sz="800" dirty="0">
                <a:solidFill>
                  <a:schemeClr val="tx1"/>
                </a:solidFill>
                <a:latin typeface="Arial" panose="020B0604020202020204" pitchFamily="34" charset="0"/>
                <a:cs typeface="Arial" panose="020B0604020202020204" pitchFamily="34" charset="0"/>
              </a:rPr>
              <a:t>/containerlist/T</a:t>
            </a:r>
          </a:p>
        </p:txBody>
      </p:sp>
      <p:sp>
        <p:nvSpPr>
          <p:cNvPr id="18" name="Action Button: Custom 17">
            <a:hlinkClick r:id="rId12" action="ppaction://hlinksldjump" highlightClick="1"/>
          </p:cNvPr>
          <p:cNvSpPr/>
          <p:nvPr/>
        </p:nvSpPr>
        <p:spPr>
          <a:xfrm>
            <a:off x="5721406" y="3349281"/>
            <a:ext cx="1933972" cy="381000"/>
          </a:xfrm>
          <a:prstGeom prst="actionButtonBlank">
            <a:avLst/>
          </a:prstGeom>
          <a:solidFill>
            <a:schemeClr val="bg1">
              <a:lumMod val="85000"/>
            </a:schemeClr>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l-NL" dirty="0">
                <a:solidFill>
                  <a:schemeClr val="tx1"/>
                </a:solidFill>
              </a:rPr>
              <a:t>Upload</a:t>
            </a:r>
          </a:p>
        </p:txBody>
      </p:sp>
      <p:sp>
        <p:nvSpPr>
          <p:cNvPr id="19" name="Action Button: Custom 18">
            <a:hlinkClick r:id="" action="ppaction://noaction" highlightClick="1"/>
          </p:cNvPr>
          <p:cNvSpPr/>
          <p:nvPr/>
        </p:nvSpPr>
        <p:spPr>
          <a:xfrm>
            <a:off x="6897419" y="2562185"/>
            <a:ext cx="1486946" cy="308958"/>
          </a:xfrm>
          <a:prstGeom prst="actionButtonBlank">
            <a:avLst/>
          </a:prstGeom>
          <a:solidFill>
            <a:schemeClr val="bg1">
              <a:lumMod val="85000"/>
            </a:schemeClr>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l-NL" dirty="0">
                <a:solidFill>
                  <a:schemeClr val="tx1"/>
                </a:solidFill>
              </a:rPr>
              <a:t>Browse</a:t>
            </a:r>
          </a:p>
        </p:txBody>
      </p:sp>
      <p:sp>
        <p:nvSpPr>
          <p:cNvPr id="5" name="Slide Number Placeholder 4"/>
          <p:cNvSpPr>
            <a:spLocks noGrp="1"/>
          </p:cNvSpPr>
          <p:nvPr>
            <p:ph type="sldNum" sz="quarter" idx="12"/>
          </p:nvPr>
        </p:nvSpPr>
        <p:spPr/>
        <p:txBody>
          <a:bodyPr/>
          <a:lstStyle/>
          <a:p>
            <a:fld id="{B6F15528-21DE-4FAA-801E-634DDDAF4B2B}" type="slidenum">
              <a:rPr lang="en-US" smtClean="0"/>
              <a:pPr/>
              <a:t>76</a:t>
            </a:fld>
            <a:endParaRPr lang="en-US"/>
          </a:p>
        </p:txBody>
      </p:sp>
      <p:pic>
        <p:nvPicPr>
          <p:cNvPr id="25" name="Picture 24" descr="C:\Users\ardjan.cieremans\AppData\Local\Microsoft\Windows\Temporary Internet Files\Content.IE5\PGGIP8PT\98953919[1].jpg"/>
          <p:cNvPicPr>
            <a:picLocks noChangeAspect="1" noChangeArrowheads="1"/>
          </p:cNvPicPr>
          <p:nvPr/>
        </p:nvPicPr>
        <p:blipFill>
          <a:blip r:embed="rId13"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bwMode="auto">
          <a:xfrm>
            <a:off x="157107" y="53670"/>
            <a:ext cx="337305" cy="258835"/>
          </a:xfrm>
          <a:prstGeom prst="rect">
            <a:avLst/>
          </a:prstGeom>
          <a:noFill/>
          <a:extLst>
            <a:ext uri="{909E8E84-426E-40DD-AFC4-6F175D3DCCD1}">
              <a14:hiddenFill xmlns:a14="http://schemas.microsoft.com/office/drawing/2010/main">
                <a:solidFill>
                  <a:srgbClr val="FFFFFF"/>
                </a:solidFill>
              </a14:hiddenFill>
            </a:ext>
          </a:extLst>
        </p:spPr>
      </p:pic>
      <p:sp>
        <p:nvSpPr>
          <p:cNvPr id="26" name="Rectangle 25"/>
          <p:cNvSpPr/>
          <p:nvPr/>
        </p:nvSpPr>
        <p:spPr>
          <a:xfrm>
            <a:off x="113411" y="282147"/>
            <a:ext cx="457200" cy="124482"/>
          </a:xfrm>
          <a:prstGeom prst="rect">
            <a:avLst/>
          </a:prstGeom>
          <a:solidFill>
            <a:srgbClr val="EEECE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a:p>
        </p:txBody>
      </p:sp>
    </p:spTree>
    <p:controls>
      <mc:AlternateContent xmlns:mc="http://schemas.openxmlformats.org/markup-compatibility/2006">
        <mc:Choice xmlns:v="urn:schemas-microsoft-com:vml" Requires="v">
          <p:control spid="59496" name="ComboBox1" r:id="rId2" imgW="838080" imgH="228600"/>
        </mc:Choice>
        <mc:Fallback>
          <p:control name="ComboBox1" r:id="rId2" imgW="838080" imgH="228600">
            <p:pic>
              <p:nvPicPr>
                <p:cNvPr id="7" name="ComboBox1"/>
                <p:cNvPicPr>
                  <a:picLocks/>
                </p:cNvPicPr>
                <p:nvPr/>
              </p:nvPicPr>
              <p:blipFill>
                <a:blip r:embed="rId14"/>
                <a:stretch>
                  <a:fillRect/>
                </a:stretch>
              </p:blipFill>
              <p:spPr>
                <a:xfrm>
                  <a:off x="3581400" y="5410200"/>
                  <a:ext cx="838200" cy="228600"/>
                </a:xfrm>
                <a:prstGeom prst="rect">
                  <a:avLst/>
                </a:prstGeom>
              </p:spPr>
            </p:pic>
          </p:control>
        </mc:Fallback>
      </mc:AlternateContent>
    </p:controls>
    <p:extLst>
      <p:ext uri="{BB962C8B-B14F-4D97-AF65-F5344CB8AC3E}">
        <p14:creationId xmlns:p14="http://schemas.microsoft.com/office/powerpoint/2010/main" val="2830924867"/>
      </p:ext>
    </p:extLst>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Title 1"/>
          <p:cNvSpPr>
            <a:spLocks noGrp="1"/>
          </p:cNvSpPr>
          <p:nvPr>
            <p:ph type="title"/>
          </p:nvPr>
        </p:nvSpPr>
        <p:spPr>
          <a:xfrm>
            <a:off x="8763000" y="6400800"/>
            <a:ext cx="1905000" cy="381000"/>
          </a:xfrm>
        </p:spPr>
        <p:txBody>
          <a:bodyPr>
            <a:normAutofit/>
          </a:bodyPr>
          <a:lstStyle/>
          <a:p>
            <a:r>
              <a:rPr lang="nl-NL" sz="800" dirty="0"/>
              <a:t>Administration Terminals – Details Moerdijk</a:t>
            </a:r>
          </a:p>
        </p:txBody>
      </p:sp>
      <p:pic>
        <p:nvPicPr>
          <p:cNvPr id="55298" name="Picture 2" descr="http://www.delta-marineterminal.nl/uploads/dmt/images/home2.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28600" y="685800"/>
            <a:ext cx="3445562" cy="1524000"/>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p:cNvSpPr/>
          <p:nvPr/>
        </p:nvSpPr>
        <p:spPr>
          <a:xfrm>
            <a:off x="3701871" y="685800"/>
            <a:ext cx="6096000" cy="1292662"/>
          </a:xfrm>
          <a:prstGeom prst="rect">
            <a:avLst/>
          </a:prstGeom>
        </p:spPr>
        <p:txBody>
          <a:bodyPr>
            <a:spAutoFit/>
          </a:bodyPr>
          <a:lstStyle/>
          <a:p>
            <a:r>
              <a:rPr lang="nb-NO" sz="1200" dirty="0">
                <a:latin typeface="Tunga" panose="020B0502040204020203" pitchFamily="34" charset="0"/>
                <a:cs typeface="Tunga" panose="020B0502040204020203" pitchFamily="34" charset="0"/>
              </a:rPr>
              <a:t>Delta Marine Terminal B.V.</a:t>
            </a:r>
            <a:br>
              <a:rPr lang="nb-NO" sz="1200" dirty="0">
                <a:latin typeface="Tunga" panose="020B0502040204020203" pitchFamily="34" charset="0"/>
                <a:cs typeface="Tunga" panose="020B0502040204020203" pitchFamily="34" charset="0"/>
              </a:rPr>
            </a:br>
            <a:r>
              <a:rPr lang="nb-NO" sz="1200" dirty="0">
                <a:latin typeface="Tunga" panose="020B0502040204020203" pitchFamily="34" charset="0"/>
                <a:cs typeface="Tunga" panose="020B0502040204020203" pitchFamily="34" charset="0"/>
              </a:rPr>
              <a:t>Middenweg 49, 4782 PM Moerdijk (havennr. M317)</a:t>
            </a:r>
            <a:br>
              <a:rPr lang="nb-NO" sz="1200" dirty="0">
                <a:latin typeface="Tunga" panose="020B0502040204020203" pitchFamily="34" charset="0"/>
                <a:cs typeface="Tunga" panose="020B0502040204020203" pitchFamily="34" charset="0"/>
              </a:rPr>
            </a:br>
            <a:br>
              <a:rPr lang="nb-NO" sz="1200" dirty="0">
                <a:latin typeface="Tunga" panose="020B0502040204020203" pitchFamily="34" charset="0"/>
                <a:cs typeface="Tunga" panose="020B0502040204020203" pitchFamily="34" charset="0"/>
              </a:rPr>
            </a:br>
            <a:r>
              <a:rPr lang="nb-NO" sz="1200" dirty="0">
                <a:latin typeface="Tunga" panose="020B0502040204020203" pitchFamily="34" charset="0"/>
                <a:cs typeface="Tunga" panose="020B0502040204020203" pitchFamily="34" charset="0"/>
              </a:rPr>
              <a:t>Telefoon: +31168385385</a:t>
            </a:r>
            <a:br>
              <a:rPr lang="nb-NO" sz="1200" dirty="0">
                <a:latin typeface="Tunga" panose="020B0502040204020203" pitchFamily="34" charset="0"/>
                <a:cs typeface="Tunga" panose="020B0502040204020203" pitchFamily="34" charset="0"/>
              </a:rPr>
            </a:br>
            <a:r>
              <a:rPr lang="nb-NO" sz="1200" dirty="0">
                <a:latin typeface="Tunga" panose="020B0502040204020203" pitchFamily="34" charset="0"/>
                <a:cs typeface="Tunga" panose="020B0502040204020203" pitchFamily="34" charset="0"/>
              </a:rPr>
              <a:t>E-mail: </a:t>
            </a:r>
            <a:r>
              <a:rPr lang="nb-NO" sz="1200" dirty="0">
                <a:latin typeface="Tunga" panose="020B0502040204020203" pitchFamily="34" charset="0"/>
                <a:cs typeface="Tunga" panose="020B0502040204020203" pitchFamily="34" charset="0"/>
                <a:hlinkClick r:id="rId6"/>
              </a:rPr>
              <a:t>info@deltamarineterminal.nl</a:t>
            </a:r>
            <a:br>
              <a:rPr lang="nb-NO" dirty="0"/>
            </a:br>
            <a:endParaRPr lang="nl-NL" dirty="0"/>
          </a:p>
        </p:txBody>
      </p:sp>
      <p:graphicFrame>
        <p:nvGraphicFramePr>
          <p:cNvPr id="3" name="Table 2"/>
          <p:cNvGraphicFramePr>
            <a:graphicFrameLocks noGrp="1"/>
          </p:cNvGraphicFramePr>
          <p:nvPr/>
        </p:nvGraphicFramePr>
        <p:xfrm>
          <a:off x="304800" y="2488971"/>
          <a:ext cx="5791201" cy="1503909"/>
        </p:xfrm>
        <a:graphic>
          <a:graphicData uri="http://schemas.openxmlformats.org/drawingml/2006/table">
            <a:tbl>
              <a:tblPr/>
              <a:tblGrid>
                <a:gridCol w="637017">
                  <a:extLst>
                    <a:ext uri="{9D8B030D-6E8A-4147-A177-3AD203B41FA5}">
                      <a16:colId xmlns:a16="http://schemas.microsoft.com/office/drawing/2014/main" val="4154351567"/>
                    </a:ext>
                  </a:extLst>
                </a:gridCol>
                <a:gridCol w="2496521">
                  <a:extLst>
                    <a:ext uri="{9D8B030D-6E8A-4147-A177-3AD203B41FA5}">
                      <a16:colId xmlns:a16="http://schemas.microsoft.com/office/drawing/2014/main" val="3486396118"/>
                    </a:ext>
                  </a:extLst>
                </a:gridCol>
                <a:gridCol w="55819">
                  <a:extLst>
                    <a:ext uri="{9D8B030D-6E8A-4147-A177-3AD203B41FA5}">
                      <a16:colId xmlns:a16="http://schemas.microsoft.com/office/drawing/2014/main" val="2167261035"/>
                    </a:ext>
                  </a:extLst>
                </a:gridCol>
                <a:gridCol w="671444">
                  <a:extLst>
                    <a:ext uri="{9D8B030D-6E8A-4147-A177-3AD203B41FA5}">
                      <a16:colId xmlns:a16="http://schemas.microsoft.com/office/drawing/2014/main" val="3064636389"/>
                    </a:ext>
                  </a:extLst>
                </a:gridCol>
                <a:gridCol w="1930400">
                  <a:extLst>
                    <a:ext uri="{9D8B030D-6E8A-4147-A177-3AD203B41FA5}">
                      <a16:colId xmlns:a16="http://schemas.microsoft.com/office/drawing/2014/main" val="255638585"/>
                    </a:ext>
                  </a:extLst>
                </a:gridCol>
              </a:tblGrid>
              <a:tr h="161925">
                <a:tc gridSpan="2">
                  <a:txBody>
                    <a:bodyPr/>
                    <a:lstStyle/>
                    <a:p>
                      <a:pPr algn="l" fontAlgn="b"/>
                      <a:r>
                        <a:rPr lang="nl-NL" sz="1200" b="1" i="0" u="none" strike="noStrike" dirty="0">
                          <a:solidFill>
                            <a:srgbClr val="000000"/>
                          </a:solidFill>
                          <a:effectLst/>
                          <a:latin typeface="Tunga" panose="020B0502040204020203" pitchFamily="34" charset="0"/>
                          <a:cs typeface="Tunga" panose="020B0502040204020203" pitchFamily="34" charset="0"/>
                        </a:rPr>
                        <a:t>Contact details Commercial</a:t>
                      </a:r>
                    </a:p>
                  </a:txBody>
                  <a:tcPr marL="0" marR="0" marT="0" marB="0" anchor="ctr">
                    <a:lnL w="12700" cap="flat" cmpd="sng" algn="ctr">
                      <a:noFill/>
                      <a:prstDash val="solid"/>
                      <a:round/>
                      <a:headEnd type="none" w="med" len="med"/>
                      <a:tailEnd type="none" w="med" len="med"/>
                    </a:lnL>
                    <a:lnR>
                      <a:noFill/>
                    </a:lnR>
                    <a:lnT>
                      <a:noFill/>
                    </a:lnT>
                    <a:lnB>
                      <a:noFill/>
                    </a:lnB>
                    <a:lnTlToBr w="12700" cmpd="sng">
                      <a:noFill/>
                      <a:prstDash val="solid"/>
                    </a:lnTlToBr>
                    <a:lnBlToTr w="12700" cmpd="sng">
                      <a:noFill/>
                      <a:prstDash val="solid"/>
                    </a:lnBlToTr>
                  </a:tcPr>
                </a:tc>
                <a:tc hMerge="1">
                  <a:txBody>
                    <a:bodyPr/>
                    <a:lstStyle/>
                    <a:p>
                      <a:endParaRPr lang="nl-NL"/>
                    </a:p>
                  </a:txBody>
                  <a:tcPr/>
                </a:tc>
                <a:tc>
                  <a:txBody>
                    <a:bodyPr/>
                    <a:lstStyle/>
                    <a:p>
                      <a:pPr algn="l" fontAlgn="b"/>
                      <a:r>
                        <a:rPr lang="nl-NL" sz="1200" b="1" i="0" u="none" strike="noStrike" dirty="0">
                          <a:solidFill>
                            <a:srgbClr val="000000"/>
                          </a:solidFill>
                          <a:effectLst/>
                          <a:latin typeface="Tunga" panose="020B0502040204020203" pitchFamily="34" charset="0"/>
                          <a:cs typeface="Tunga" panose="020B0502040204020203" pitchFamily="34" charset="0"/>
                        </a:rPr>
                        <a:t> </a:t>
                      </a:r>
                    </a:p>
                  </a:txBody>
                  <a:tcPr marL="0" marR="0" marT="0" marB="0" anchor="ctr">
                    <a:lnL>
                      <a:noFill/>
                    </a:lnL>
                    <a:lnR w="12700" cap="flat" cmpd="sng" algn="ctr">
                      <a:noFill/>
                      <a:prstDash val="solid"/>
                      <a:round/>
                      <a:headEnd type="none" w="med" len="med"/>
                      <a:tailEnd type="none" w="med" len="med"/>
                    </a:lnR>
                    <a:lnT>
                      <a:noFill/>
                    </a:lnT>
                    <a:lnB>
                      <a:noFill/>
                    </a:lnB>
                    <a:lnTlToBr w="12700" cmpd="sng">
                      <a:noFill/>
                      <a:prstDash val="solid"/>
                    </a:lnTlToBr>
                    <a:lnBlToTr w="12700" cmpd="sng">
                      <a:noFill/>
                      <a:prstDash val="solid"/>
                    </a:lnBlToTr>
                  </a:tcPr>
                </a:tc>
                <a:tc gridSpan="2">
                  <a:txBody>
                    <a:bodyPr/>
                    <a:lstStyle/>
                    <a:p>
                      <a:pPr algn="l" fontAlgn="b"/>
                      <a:r>
                        <a:rPr lang="nl-NL" sz="1200" b="1" i="0" u="none" strike="noStrike" dirty="0">
                          <a:solidFill>
                            <a:srgbClr val="000000"/>
                          </a:solidFill>
                          <a:effectLst/>
                          <a:latin typeface="Tunga" panose="020B0502040204020203" pitchFamily="34" charset="0"/>
                          <a:cs typeface="Tunga" panose="020B0502040204020203" pitchFamily="34" charset="0"/>
                        </a:rPr>
                        <a:t>Contact details Planning</a:t>
                      </a:r>
                      <a:r>
                        <a:rPr lang="nl-NL" sz="1200" b="0" i="0" u="none" strike="noStrike" dirty="0">
                          <a:solidFill>
                            <a:srgbClr val="000000"/>
                          </a:solidFill>
                          <a:effectLst/>
                          <a:latin typeface="Tunga" panose="020B0502040204020203" pitchFamily="34" charset="0"/>
                          <a:cs typeface="Tunga" panose="020B0502040204020203" pitchFamily="34" charset="0"/>
                        </a:rPr>
                        <a:t> </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a:noFill/>
                    </a:lnT>
                    <a:lnB>
                      <a:noFill/>
                    </a:lnB>
                    <a:lnTlToBr w="12700" cmpd="sng">
                      <a:noFill/>
                      <a:prstDash val="solid"/>
                    </a:lnTlToBr>
                    <a:lnBlToTr w="12700" cmpd="sng">
                      <a:noFill/>
                      <a:prstDash val="solid"/>
                    </a:lnBlToTr>
                  </a:tcPr>
                </a:tc>
                <a:tc hMerge="1">
                  <a:txBody>
                    <a:bodyPr/>
                    <a:lstStyle/>
                    <a:p>
                      <a:endParaRPr lang="nl-NL"/>
                    </a:p>
                  </a:txBody>
                  <a:tcPr/>
                </a:tc>
                <a:extLst>
                  <a:ext uri="{0D108BD9-81ED-4DB2-BD59-A6C34878D82A}">
                    <a16:rowId xmlns:a16="http://schemas.microsoft.com/office/drawing/2014/main" val="45633420"/>
                  </a:ext>
                </a:extLst>
              </a:tr>
              <a:tr h="223749">
                <a:tc>
                  <a:txBody>
                    <a:bodyPr/>
                    <a:lstStyle/>
                    <a:p>
                      <a:pPr algn="l" fontAlgn="b"/>
                      <a:r>
                        <a:rPr lang="nl-NL" sz="1200" b="0" i="0" u="none" strike="noStrike" dirty="0" err="1">
                          <a:solidFill>
                            <a:srgbClr val="000000"/>
                          </a:solidFill>
                          <a:effectLst/>
                          <a:latin typeface="Tunga" panose="020B0502040204020203" pitchFamily="34" charset="0"/>
                          <a:cs typeface="Tunga" panose="020B0502040204020203" pitchFamily="34" charset="0"/>
                        </a:rPr>
                        <a:t>Function</a:t>
                      </a:r>
                      <a:r>
                        <a:rPr lang="nl-NL" sz="1200" b="0" i="0" u="none" strike="noStrike" dirty="0">
                          <a:solidFill>
                            <a:srgbClr val="000000"/>
                          </a:solidFill>
                          <a:effectLst/>
                          <a:latin typeface="Tunga" panose="020B0502040204020203" pitchFamily="34" charset="0"/>
                          <a:cs typeface="Tunga" panose="020B0502040204020203" pitchFamily="34" charset="0"/>
                        </a:rPr>
                        <a:t>:</a:t>
                      </a:r>
                    </a:p>
                  </a:txBody>
                  <a:tcPr marL="0" marR="0" marT="0" marB="0" anchor="ctr">
                    <a:lnL w="12700" cap="flat" cmpd="sng" algn="ctr">
                      <a:noFill/>
                      <a:prstDash val="solid"/>
                      <a:round/>
                      <a:headEnd type="none" w="med" len="med"/>
                      <a:tailEnd type="none" w="med" len="med"/>
                    </a:lnL>
                    <a:lnR>
                      <a:noFill/>
                    </a:lnR>
                    <a:lnT>
                      <a:noFill/>
                    </a:lnT>
                    <a:lnB>
                      <a:noFill/>
                    </a:lnB>
                    <a:lnTlToBr w="12700" cmpd="sng">
                      <a:noFill/>
                      <a:prstDash val="solid"/>
                    </a:lnTlToBr>
                    <a:lnBlToTr w="12700" cmpd="sng">
                      <a:noFill/>
                      <a:prstDash val="solid"/>
                    </a:lnBlToTr>
                  </a:tcPr>
                </a:tc>
                <a:tc gridSpan="2">
                  <a:txBody>
                    <a:bodyPr/>
                    <a:lstStyle/>
                    <a:p>
                      <a:pPr algn="l" fontAlgn="b"/>
                      <a:r>
                        <a:rPr lang="nl-NL" sz="1200" b="0" i="0" u="none" strike="noStrike" dirty="0">
                          <a:solidFill>
                            <a:srgbClr val="000000"/>
                          </a:solidFill>
                          <a:effectLst/>
                          <a:latin typeface="Tunga" panose="020B0502040204020203" pitchFamily="34" charset="0"/>
                          <a:cs typeface="Tunga" panose="020B0502040204020203" pitchFamily="34" charset="0"/>
                        </a:rPr>
                        <a:t>Sales manager </a:t>
                      </a:r>
                    </a:p>
                  </a:txBody>
                  <a:tcPr marL="0" marR="0" marT="0" marB="0" anchor="ctr">
                    <a:lnL>
                      <a:noFill/>
                    </a:lnL>
                    <a:lnR w="12700" cap="flat" cmpd="sng" algn="ctr">
                      <a:noFill/>
                      <a:prstDash val="solid"/>
                      <a:round/>
                      <a:headEnd type="none" w="med" len="med"/>
                      <a:tailEnd type="none" w="med" len="med"/>
                    </a:lnR>
                    <a:lnT>
                      <a:noFill/>
                    </a:lnT>
                    <a:lnB>
                      <a:noFill/>
                    </a:lnB>
                    <a:lnTlToBr w="12700" cmpd="sng">
                      <a:noFill/>
                      <a:prstDash val="solid"/>
                    </a:lnTlToBr>
                    <a:lnBlToTr w="12700" cmpd="sng">
                      <a:noFill/>
                      <a:prstDash val="solid"/>
                    </a:lnBlToTr>
                  </a:tcPr>
                </a:tc>
                <a:tc hMerge="1">
                  <a:txBody>
                    <a:bodyPr/>
                    <a:lstStyle/>
                    <a:p>
                      <a:pPr algn="l" fontAlgn="b"/>
                      <a:endParaRPr lang="nl-NL" sz="1200" b="0" i="0" u="none" strike="noStrike" dirty="0">
                        <a:solidFill>
                          <a:srgbClr val="000000"/>
                        </a:solidFill>
                        <a:effectLst/>
                        <a:latin typeface="Tunga" panose="020B0502040204020203" pitchFamily="34" charset="0"/>
                        <a:cs typeface="Tunga" panose="020B0502040204020203" pitchFamily="34" charset="0"/>
                      </a:endParaRPr>
                    </a:p>
                  </a:txBody>
                  <a:tcPr marL="0" marR="0" marT="0" marB="0" anchor="b">
                    <a:lnL>
                      <a:noFill/>
                    </a:lnL>
                    <a:lnR w="12700" cap="flat" cmpd="sng" algn="ctr">
                      <a:solidFill>
                        <a:srgbClr val="000000"/>
                      </a:solidFill>
                      <a:prstDash val="solid"/>
                      <a:round/>
                      <a:headEnd type="none" w="med" len="med"/>
                      <a:tailEnd type="none" w="med" len="med"/>
                    </a:lnR>
                    <a:lnT>
                      <a:noFill/>
                    </a:lnT>
                    <a:lnB>
                      <a:noFill/>
                    </a:lnB>
                  </a:tcPr>
                </a:tc>
                <a:tc>
                  <a:txBody>
                    <a:bodyPr/>
                    <a:lstStyle/>
                    <a:p>
                      <a:pPr algn="l" fontAlgn="b"/>
                      <a:r>
                        <a:rPr lang="nl-NL" sz="1200" b="0" i="0" u="none" strike="noStrike" dirty="0">
                          <a:solidFill>
                            <a:srgbClr val="000000"/>
                          </a:solidFill>
                          <a:effectLst/>
                          <a:latin typeface="Tunga" panose="020B0502040204020203" pitchFamily="34" charset="0"/>
                          <a:cs typeface="Tunga" panose="020B0502040204020203" pitchFamily="34" charset="0"/>
                        </a:rPr>
                        <a:t>Phone:</a:t>
                      </a:r>
                    </a:p>
                  </a:txBody>
                  <a:tcPr marL="0" marR="0" marT="0" marB="0" anchor="ctr">
                    <a:lnL w="12700" cap="flat" cmpd="sng" algn="ctr">
                      <a:noFill/>
                      <a:prstDash val="solid"/>
                      <a:round/>
                      <a:headEnd type="none" w="med" len="med"/>
                      <a:tailEnd type="none" w="med" len="med"/>
                    </a:lnL>
                    <a:lnR>
                      <a:noFill/>
                    </a:lnR>
                    <a:lnT>
                      <a:noFill/>
                    </a:lnT>
                    <a:lnB>
                      <a:noFill/>
                    </a:lnB>
                    <a:lnTlToBr w="12700" cmpd="sng">
                      <a:noFill/>
                      <a:prstDash val="solid"/>
                    </a:lnTlToBr>
                    <a:lnBlToTr w="12700" cmpd="sng">
                      <a:noFill/>
                      <a:prstDash val="solid"/>
                    </a:lnBlToTr>
                  </a:tcPr>
                </a:tc>
                <a:tc>
                  <a:txBody>
                    <a:bodyPr/>
                    <a:lstStyle/>
                    <a:p>
                      <a:pPr algn="l" fontAlgn="b"/>
                      <a:endParaRPr lang="nl-NL" sz="1200" b="0" i="0" u="none" strike="noStrike" dirty="0">
                        <a:solidFill>
                          <a:srgbClr val="000000"/>
                        </a:solidFill>
                        <a:effectLst/>
                        <a:latin typeface="Tunga" panose="020B0502040204020203" pitchFamily="34" charset="0"/>
                        <a:cs typeface="Tunga" panose="020B0502040204020203" pitchFamily="34" charset="0"/>
                      </a:endParaRPr>
                    </a:p>
                  </a:txBody>
                  <a:tcPr marL="0" marR="0" marT="0" marB="0" anchor="ctr">
                    <a:lnL>
                      <a:noFill/>
                    </a:lnL>
                    <a:lnR w="12700" cap="flat" cmpd="sng" algn="ctr">
                      <a:noFill/>
                      <a:prstDash val="solid"/>
                      <a:round/>
                      <a:headEnd type="none" w="med" len="med"/>
                      <a:tailEnd type="none" w="med" len="med"/>
                    </a:lnR>
                    <a:lnT>
                      <a:noFill/>
                    </a:lnT>
                    <a:lnB>
                      <a:noFill/>
                    </a:lnB>
                    <a:lnTlToBr w="12700" cmpd="sng">
                      <a:noFill/>
                      <a:prstDash val="solid"/>
                    </a:lnTlToBr>
                    <a:lnBlToTr w="12700" cmpd="sng">
                      <a:noFill/>
                      <a:prstDash val="solid"/>
                    </a:lnBlToTr>
                  </a:tcPr>
                </a:tc>
                <a:extLst>
                  <a:ext uri="{0D108BD9-81ED-4DB2-BD59-A6C34878D82A}">
                    <a16:rowId xmlns:a16="http://schemas.microsoft.com/office/drawing/2014/main" val="469890172"/>
                  </a:ext>
                </a:extLst>
              </a:tr>
              <a:tr h="161925">
                <a:tc>
                  <a:txBody>
                    <a:bodyPr/>
                    <a:lstStyle/>
                    <a:p>
                      <a:r>
                        <a:rPr lang="nl-NL" sz="1200" dirty="0">
                          <a:latin typeface="Tunga" panose="020B0502040204020203" pitchFamily="34" charset="0"/>
                          <a:cs typeface="Tunga" panose="020B0502040204020203" pitchFamily="34" charset="0"/>
                        </a:rPr>
                        <a:t>Name</a:t>
                      </a:r>
                    </a:p>
                  </a:txBody>
                  <a:tcPr marL="0" marR="0" marT="0" marB="0" anchor="ctr">
                    <a:lnL w="12700" cap="flat" cmpd="sng" algn="ctr">
                      <a:noFill/>
                      <a:prstDash val="solid"/>
                      <a:round/>
                      <a:headEnd type="none" w="med" len="med"/>
                      <a:tailEnd type="none" w="med" len="med"/>
                    </a:lnL>
                    <a:lnR>
                      <a:noFill/>
                    </a:lnR>
                    <a:lnT>
                      <a:noFill/>
                    </a:lnT>
                    <a:lnB>
                      <a:noFill/>
                    </a:lnB>
                    <a:lnTlToBr w="12700" cmpd="sng">
                      <a:noFill/>
                      <a:prstDash val="solid"/>
                    </a:lnTlToBr>
                    <a:lnBlToTr w="12700" cmpd="sng">
                      <a:noFill/>
                      <a:prstDash val="solid"/>
                    </a:lnBlToTr>
                  </a:tcPr>
                </a:tc>
                <a:tc gridSpan="2">
                  <a:txBody>
                    <a:bodyPr/>
                    <a:lstStyle/>
                    <a:p>
                      <a:pPr algn="l" fontAlgn="b"/>
                      <a:endParaRPr lang="nl-NL" sz="1200" b="0" i="0" u="none" strike="noStrike" dirty="0">
                        <a:solidFill>
                          <a:srgbClr val="000000"/>
                        </a:solidFill>
                        <a:effectLst/>
                        <a:latin typeface="Tunga" panose="020B0502040204020203" pitchFamily="34" charset="0"/>
                        <a:cs typeface="Tunga" panose="020B0502040204020203" pitchFamily="34" charset="0"/>
                      </a:endParaRPr>
                    </a:p>
                  </a:txBody>
                  <a:tcPr marL="0" marR="0" marT="0" marB="0" anchor="ctr">
                    <a:lnL>
                      <a:noFill/>
                    </a:lnL>
                    <a:lnR w="12700" cap="flat" cmpd="sng" algn="ctr">
                      <a:noFill/>
                      <a:prstDash val="solid"/>
                      <a:round/>
                      <a:headEnd type="none" w="med" len="med"/>
                      <a:tailEnd type="none" w="med" len="med"/>
                    </a:lnR>
                    <a:lnT>
                      <a:noFill/>
                    </a:lnT>
                    <a:lnB>
                      <a:noFill/>
                    </a:lnB>
                    <a:lnTlToBr w="12700" cmpd="sng">
                      <a:noFill/>
                      <a:prstDash val="solid"/>
                    </a:lnTlToBr>
                    <a:lnBlToTr w="12700" cmpd="sng">
                      <a:noFill/>
                      <a:prstDash val="solid"/>
                    </a:lnBlToTr>
                  </a:tcPr>
                </a:tc>
                <a:tc hMerge="1">
                  <a:txBody>
                    <a:bodyPr/>
                    <a:lstStyle/>
                    <a:p>
                      <a:pPr algn="l" fontAlgn="b"/>
                      <a:endParaRPr lang="nl-NL" sz="1200" b="0" i="0" u="none" strike="noStrike" dirty="0">
                        <a:solidFill>
                          <a:srgbClr val="000000"/>
                        </a:solidFill>
                        <a:effectLst/>
                        <a:latin typeface="Tunga" panose="020B0502040204020203" pitchFamily="34" charset="0"/>
                        <a:cs typeface="Tunga" panose="020B0502040204020203" pitchFamily="34" charset="0"/>
                      </a:endParaRPr>
                    </a:p>
                  </a:txBody>
                  <a:tcPr marL="0" marR="0" marT="0" marB="0" anchor="b">
                    <a:lnL>
                      <a:noFill/>
                    </a:lnL>
                    <a:lnR w="12700" cap="flat" cmpd="sng" algn="ctr">
                      <a:solidFill>
                        <a:srgbClr val="000000"/>
                      </a:solidFill>
                      <a:prstDash val="solid"/>
                      <a:round/>
                      <a:headEnd type="none" w="med" len="med"/>
                      <a:tailEnd type="none" w="med" len="med"/>
                    </a:lnR>
                    <a:lnT>
                      <a:noFill/>
                    </a:lnT>
                    <a:lnB>
                      <a:noFill/>
                    </a:lnB>
                  </a:tcPr>
                </a:tc>
                <a:tc>
                  <a:txBody>
                    <a:bodyPr/>
                    <a:lstStyle/>
                    <a:p>
                      <a:pPr algn="l" fontAlgn="b"/>
                      <a:r>
                        <a:rPr lang="nl-NL" sz="1200" b="0" i="0" u="none" strike="noStrike" dirty="0">
                          <a:solidFill>
                            <a:srgbClr val="000000"/>
                          </a:solidFill>
                          <a:effectLst/>
                          <a:latin typeface="Tunga" panose="020B0502040204020203" pitchFamily="34" charset="0"/>
                          <a:cs typeface="Tunga" panose="020B0502040204020203" pitchFamily="34" charset="0"/>
                        </a:rPr>
                        <a:t>Email:</a:t>
                      </a:r>
                    </a:p>
                  </a:txBody>
                  <a:tcPr marL="0" marR="0" marT="0" marB="0" anchor="ctr">
                    <a:lnL w="12700" cap="flat" cmpd="sng" algn="ctr">
                      <a:noFill/>
                      <a:prstDash val="solid"/>
                      <a:round/>
                      <a:headEnd type="none" w="med" len="med"/>
                      <a:tailEnd type="none" w="med" len="med"/>
                    </a:lnL>
                    <a:lnR>
                      <a:noFill/>
                    </a:lnR>
                    <a:lnT>
                      <a:noFill/>
                    </a:lnT>
                    <a:lnB>
                      <a:noFill/>
                    </a:lnB>
                    <a:lnTlToBr w="12700" cmpd="sng">
                      <a:noFill/>
                      <a:prstDash val="solid"/>
                    </a:lnTlToBr>
                    <a:lnBlToTr w="12700" cmpd="sng">
                      <a:noFill/>
                      <a:prstDash val="solid"/>
                    </a:lnBlToTr>
                  </a:tcPr>
                </a:tc>
                <a:tc>
                  <a:txBody>
                    <a:bodyPr/>
                    <a:lstStyle/>
                    <a:p>
                      <a:pPr algn="l" fontAlgn="b"/>
                      <a:r>
                        <a:rPr lang="nl-NL" sz="1200" b="0" i="0" u="none" strike="noStrike" dirty="0">
                          <a:solidFill>
                            <a:srgbClr val="000000"/>
                          </a:solidFill>
                          <a:effectLst/>
                          <a:latin typeface="Tunga" panose="020B0502040204020203" pitchFamily="34" charset="0"/>
                          <a:cs typeface="Tunga" panose="020B0502040204020203" pitchFamily="34" charset="0"/>
                        </a:rPr>
                        <a:t> </a:t>
                      </a:r>
                    </a:p>
                  </a:txBody>
                  <a:tcPr marL="0" marR="0" marT="0" marB="0" anchor="ctr">
                    <a:lnL>
                      <a:noFill/>
                    </a:lnL>
                    <a:lnR w="12700" cap="flat" cmpd="sng" algn="ctr">
                      <a:noFill/>
                      <a:prstDash val="solid"/>
                      <a:round/>
                      <a:headEnd type="none" w="med" len="med"/>
                      <a:tailEnd type="none" w="med" len="med"/>
                    </a:lnR>
                    <a:lnT>
                      <a:noFill/>
                    </a:lnT>
                    <a:lnB>
                      <a:noFill/>
                    </a:lnB>
                    <a:lnTlToBr w="12700" cmpd="sng">
                      <a:noFill/>
                      <a:prstDash val="solid"/>
                    </a:lnTlToBr>
                    <a:lnBlToTr w="12700" cmpd="sng">
                      <a:noFill/>
                      <a:prstDash val="solid"/>
                    </a:lnBlToTr>
                  </a:tcPr>
                </a:tc>
                <a:extLst>
                  <a:ext uri="{0D108BD9-81ED-4DB2-BD59-A6C34878D82A}">
                    <a16:rowId xmlns:a16="http://schemas.microsoft.com/office/drawing/2014/main" val="1017858872"/>
                  </a:ext>
                </a:extLst>
              </a:tr>
              <a:tr h="161925">
                <a:tc>
                  <a:txBody>
                    <a:bodyPr/>
                    <a:lstStyle/>
                    <a:p>
                      <a:pPr algn="l" fontAlgn="b"/>
                      <a:r>
                        <a:rPr lang="nl-NL" sz="1200" b="0" i="0" u="none" strike="noStrike" dirty="0">
                          <a:solidFill>
                            <a:srgbClr val="000000"/>
                          </a:solidFill>
                          <a:effectLst/>
                          <a:latin typeface="Tunga" panose="020B0502040204020203" pitchFamily="34" charset="0"/>
                          <a:cs typeface="Tunga" panose="020B0502040204020203" pitchFamily="34" charset="0"/>
                        </a:rPr>
                        <a:t>Phone:</a:t>
                      </a:r>
                    </a:p>
                  </a:txBody>
                  <a:tcPr marL="0" marR="0" marT="0" marB="0" anchor="ctr">
                    <a:lnL w="12700" cap="flat" cmpd="sng" algn="ctr">
                      <a:noFill/>
                      <a:prstDash val="solid"/>
                      <a:round/>
                      <a:headEnd type="none" w="med" len="med"/>
                      <a:tailEnd type="none" w="med" len="med"/>
                    </a:lnL>
                    <a:lnR>
                      <a:noFill/>
                    </a:lnR>
                    <a:lnT>
                      <a:noFill/>
                    </a:lnT>
                    <a:lnB>
                      <a:noFill/>
                    </a:lnB>
                    <a:lnTlToBr w="12700" cmpd="sng">
                      <a:noFill/>
                      <a:prstDash val="solid"/>
                    </a:lnTlToBr>
                    <a:lnBlToTr w="12700" cmpd="sng">
                      <a:noFill/>
                      <a:prstDash val="solid"/>
                    </a:lnBlToTr>
                  </a:tcPr>
                </a:tc>
                <a:tc gridSpan="2">
                  <a:txBody>
                    <a:bodyPr/>
                    <a:lstStyle/>
                    <a:p>
                      <a:pPr algn="l" fontAlgn="b"/>
                      <a:endParaRPr lang="nl-NL" sz="1200" b="0" i="0" u="none" strike="noStrike" dirty="0">
                        <a:solidFill>
                          <a:srgbClr val="000000"/>
                        </a:solidFill>
                        <a:effectLst/>
                        <a:latin typeface="Tunga" panose="020B0502040204020203" pitchFamily="34" charset="0"/>
                        <a:cs typeface="Tunga" panose="020B0502040204020203" pitchFamily="34" charset="0"/>
                      </a:endParaRPr>
                    </a:p>
                  </a:txBody>
                  <a:tcPr marL="0" marR="0" marT="0" marB="0" anchor="ctr">
                    <a:lnL>
                      <a:noFill/>
                    </a:lnL>
                    <a:lnR w="12700" cap="flat" cmpd="sng" algn="ctr">
                      <a:noFill/>
                      <a:prstDash val="solid"/>
                      <a:round/>
                      <a:headEnd type="none" w="med" len="med"/>
                      <a:tailEnd type="none" w="med" len="med"/>
                    </a:lnR>
                    <a:lnT>
                      <a:noFill/>
                    </a:lnT>
                    <a:lnB>
                      <a:noFill/>
                    </a:lnB>
                    <a:lnTlToBr w="12700" cmpd="sng">
                      <a:noFill/>
                      <a:prstDash val="solid"/>
                    </a:lnTlToBr>
                    <a:lnBlToTr w="12700" cmpd="sng">
                      <a:noFill/>
                      <a:prstDash val="solid"/>
                    </a:lnBlToTr>
                  </a:tcPr>
                </a:tc>
                <a:tc hMerge="1">
                  <a:txBody>
                    <a:bodyPr/>
                    <a:lstStyle/>
                    <a:p>
                      <a:pPr algn="l" fontAlgn="b"/>
                      <a:endParaRPr lang="nl-NL" sz="1200" b="0" i="0" u="none" strike="noStrike" dirty="0">
                        <a:solidFill>
                          <a:srgbClr val="000000"/>
                        </a:solidFill>
                        <a:effectLst/>
                        <a:latin typeface="Tunga" panose="020B0502040204020203" pitchFamily="34" charset="0"/>
                        <a:cs typeface="Tunga" panose="020B0502040204020203" pitchFamily="34" charset="0"/>
                      </a:endParaRPr>
                    </a:p>
                  </a:txBody>
                  <a:tcPr marL="0" marR="0" marT="0" marB="0" anchor="b">
                    <a:lnL>
                      <a:noFill/>
                    </a:lnL>
                    <a:lnR w="12700" cap="flat" cmpd="sng" algn="ctr">
                      <a:solidFill>
                        <a:srgbClr val="000000"/>
                      </a:solidFill>
                      <a:prstDash val="solid"/>
                      <a:round/>
                      <a:headEnd type="none" w="med" len="med"/>
                      <a:tailEnd type="none" w="med" len="med"/>
                    </a:lnR>
                    <a:lnT>
                      <a:noFill/>
                    </a:lnT>
                    <a:lnB>
                      <a:noFill/>
                    </a:lnB>
                  </a:tcPr>
                </a:tc>
                <a:tc>
                  <a:txBody>
                    <a:bodyPr/>
                    <a:lstStyle/>
                    <a:p>
                      <a:pPr algn="l" fontAlgn="b"/>
                      <a:r>
                        <a:rPr lang="nl-NL" sz="1200" b="0" i="0" u="none" strike="noStrike" dirty="0">
                          <a:solidFill>
                            <a:srgbClr val="000000"/>
                          </a:solidFill>
                          <a:effectLst/>
                          <a:latin typeface="Tunga" panose="020B0502040204020203" pitchFamily="34" charset="0"/>
                          <a:cs typeface="Tunga" panose="020B0502040204020203" pitchFamily="34" charset="0"/>
                        </a:rPr>
                        <a:t>Website:</a:t>
                      </a:r>
                    </a:p>
                  </a:txBody>
                  <a:tcPr marL="0" marR="0" marT="0" marB="0" anchor="ctr">
                    <a:lnL w="12700" cap="flat" cmpd="sng" algn="ctr">
                      <a:noFill/>
                      <a:prstDash val="solid"/>
                      <a:round/>
                      <a:headEnd type="none" w="med" len="med"/>
                      <a:tailEnd type="none" w="med" len="med"/>
                    </a:lnL>
                    <a:lnR>
                      <a:noFill/>
                    </a:lnR>
                    <a:lnT>
                      <a:noFill/>
                    </a:lnT>
                    <a:lnB>
                      <a:noFill/>
                    </a:lnB>
                    <a:lnTlToBr w="12700" cmpd="sng">
                      <a:noFill/>
                      <a:prstDash val="solid"/>
                    </a:lnTlToBr>
                    <a:lnBlToTr w="12700" cmpd="sng">
                      <a:noFill/>
                      <a:prstDash val="solid"/>
                    </a:lnBlToTr>
                  </a:tcPr>
                </a:tc>
                <a:tc>
                  <a:txBody>
                    <a:bodyPr/>
                    <a:lstStyle/>
                    <a:p>
                      <a:pPr algn="l" fontAlgn="b"/>
                      <a:endParaRPr lang="nl-NL" sz="1200" b="0" i="0" u="sng" strike="noStrike" dirty="0">
                        <a:solidFill>
                          <a:srgbClr val="0000FF"/>
                        </a:solidFill>
                        <a:effectLst/>
                        <a:latin typeface="Tunga" panose="020B0502040204020203" pitchFamily="34" charset="0"/>
                        <a:cs typeface="Tunga" panose="020B0502040204020203" pitchFamily="34" charset="0"/>
                      </a:endParaRPr>
                    </a:p>
                  </a:txBody>
                  <a:tcPr marL="0" marR="0" marT="0" marB="0" anchor="ctr">
                    <a:lnL>
                      <a:noFill/>
                    </a:lnL>
                    <a:lnR w="12700" cap="flat" cmpd="sng" algn="ctr">
                      <a:noFill/>
                      <a:prstDash val="solid"/>
                      <a:round/>
                      <a:headEnd type="none" w="med" len="med"/>
                      <a:tailEnd type="none" w="med" len="med"/>
                    </a:lnR>
                    <a:lnT>
                      <a:noFill/>
                    </a:lnT>
                    <a:lnB>
                      <a:noFill/>
                    </a:lnB>
                    <a:lnTlToBr w="12700" cmpd="sng">
                      <a:noFill/>
                      <a:prstDash val="solid"/>
                    </a:lnTlToBr>
                    <a:lnBlToTr w="12700" cmpd="sng">
                      <a:noFill/>
                      <a:prstDash val="solid"/>
                    </a:lnBlToTr>
                  </a:tcPr>
                </a:tc>
                <a:extLst>
                  <a:ext uri="{0D108BD9-81ED-4DB2-BD59-A6C34878D82A}">
                    <a16:rowId xmlns:a16="http://schemas.microsoft.com/office/drawing/2014/main" val="720421241"/>
                  </a:ext>
                </a:extLst>
              </a:tr>
              <a:tr h="161925">
                <a:tc>
                  <a:txBody>
                    <a:bodyPr/>
                    <a:lstStyle/>
                    <a:p>
                      <a:pPr algn="l" fontAlgn="b"/>
                      <a:r>
                        <a:rPr lang="nl-NL" sz="1200" b="0" i="0" u="none" strike="noStrike" dirty="0">
                          <a:solidFill>
                            <a:srgbClr val="000000"/>
                          </a:solidFill>
                          <a:effectLst/>
                          <a:latin typeface="Tunga" panose="020B0502040204020203" pitchFamily="34" charset="0"/>
                          <a:cs typeface="Tunga" panose="020B0502040204020203" pitchFamily="34" charset="0"/>
                        </a:rPr>
                        <a:t>Mobile:</a:t>
                      </a:r>
                    </a:p>
                  </a:txBody>
                  <a:tcPr marL="0" marR="0" marT="0" marB="0" anchor="ctr">
                    <a:lnL w="12700" cap="flat" cmpd="sng" algn="ctr">
                      <a:noFill/>
                      <a:prstDash val="solid"/>
                      <a:round/>
                      <a:headEnd type="none" w="med" len="med"/>
                      <a:tailEnd type="none" w="med" len="med"/>
                    </a:lnL>
                    <a:lnR>
                      <a:noFill/>
                    </a:lnR>
                    <a:lnT>
                      <a:noFill/>
                    </a:lnT>
                    <a:lnB>
                      <a:noFill/>
                    </a:lnB>
                    <a:lnTlToBr w="12700" cmpd="sng">
                      <a:noFill/>
                      <a:prstDash val="solid"/>
                    </a:lnTlToBr>
                    <a:lnBlToTr w="12700" cmpd="sng">
                      <a:noFill/>
                      <a:prstDash val="solid"/>
                    </a:lnBlToTr>
                  </a:tcPr>
                </a:tc>
                <a:tc gridSpan="2">
                  <a:txBody>
                    <a:bodyPr/>
                    <a:lstStyle/>
                    <a:p>
                      <a:pPr algn="l" fontAlgn="b"/>
                      <a:r>
                        <a:rPr lang="nl-NL" sz="1200" b="0" i="0" u="none" strike="noStrike" dirty="0">
                          <a:solidFill>
                            <a:srgbClr val="000000"/>
                          </a:solidFill>
                          <a:effectLst/>
                          <a:latin typeface="Tunga" panose="020B0502040204020203" pitchFamily="34" charset="0"/>
                          <a:cs typeface="Tunga" panose="020B0502040204020203" pitchFamily="34" charset="0"/>
                        </a:rPr>
                        <a:t> </a:t>
                      </a:r>
                    </a:p>
                  </a:txBody>
                  <a:tcPr marL="0" marR="0" marT="0" marB="0" anchor="ctr">
                    <a:lnL>
                      <a:noFill/>
                    </a:lnL>
                    <a:lnR w="12700" cap="flat" cmpd="sng" algn="ctr">
                      <a:noFill/>
                      <a:prstDash val="solid"/>
                      <a:round/>
                      <a:headEnd type="none" w="med" len="med"/>
                      <a:tailEnd type="none" w="med" len="med"/>
                    </a:lnR>
                    <a:lnT>
                      <a:noFill/>
                    </a:lnT>
                    <a:lnB>
                      <a:noFill/>
                    </a:lnB>
                    <a:lnTlToBr w="12700" cmpd="sng">
                      <a:noFill/>
                      <a:prstDash val="solid"/>
                    </a:lnTlToBr>
                    <a:lnBlToTr w="12700" cmpd="sng">
                      <a:noFill/>
                      <a:prstDash val="solid"/>
                    </a:lnBlToTr>
                  </a:tcPr>
                </a:tc>
                <a:tc hMerge="1">
                  <a:txBody>
                    <a:bodyPr/>
                    <a:lstStyle/>
                    <a:p>
                      <a:pPr algn="l" fontAlgn="b"/>
                      <a:endParaRPr lang="nl-NL" sz="1200" b="0" i="0" u="none" strike="noStrike" dirty="0">
                        <a:solidFill>
                          <a:srgbClr val="000000"/>
                        </a:solidFill>
                        <a:effectLst/>
                        <a:latin typeface="Tunga" panose="020B0502040204020203" pitchFamily="34" charset="0"/>
                        <a:cs typeface="Tunga" panose="020B0502040204020203" pitchFamily="34" charset="0"/>
                      </a:endParaRPr>
                    </a:p>
                  </a:txBody>
                  <a:tcPr marL="0" marR="0" marT="0" marB="0" anchor="b">
                    <a:lnL>
                      <a:noFill/>
                    </a:lnL>
                    <a:lnR w="12700" cap="flat" cmpd="sng" algn="ctr">
                      <a:solidFill>
                        <a:srgbClr val="000000"/>
                      </a:solidFill>
                      <a:prstDash val="solid"/>
                      <a:round/>
                      <a:headEnd type="none" w="med" len="med"/>
                      <a:tailEnd type="none" w="med" len="med"/>
                    </a:lnR>
                    <a:lnT>
                      <a:noFill/>
                    </a:lnT>
                    <a:lnB>
                      <a:noFill/>
                    </a:lnB>
                  </a:tcPr>
                </a:tc>
                <a:tc>
                  <a:txBody>
                    <a:bodyPr/>
                    <a:lstStyle/>
                    <a:p>
                      <a:pPr algn="l" fontAlgn="b"/>
                      <a:r>
                        <a:rPr lang="nl-NL" sz="1200" b="0" i="0" u="none" strike="noStrike" dirty="0">
                          <a:solidFill>
                            <a:srgbClr val="000000"/>
                          </a:solidFill>
                          <a:effectLst/>
                          <a:latin typeface="Tunga" panose="020B0502040204020203" pitchFamily="34" charset="0"/>
                          <a:cs typeface="Tunga" panose="020B0502040204020203" pitchFamily="34" charset="0"/>
                        </a:rPr>
                        <a:t> </a:t>
                      </a:r>
                    </a:p>
                  </a:txBody>
                  <a:tcPr marL="0" marR="0" marT="0" marB="0" anchor="ctr">
                    <a:lnL w="12700" cap="flat" cmpd="sng" algn="ctr">
                      <a:noFill/>
                      <a:prstDash val="solid"/>
                      <a:round/>
                      <a:headEnd type="none" w="med" len="med"/>
                      <a:tailEnd type="none" w="med" len="med"/>
                    </a:lnL>
                    <a:lnR>
                      <a:noFill/>
                    </a:lnR>
                    <a:lnT>
                      <a:noFill/>
                    </a:lnT>
                    <a:lnB>
                      <a:noFill/>
                    </a:lnB>
                    <a:lnTlToBr w="12700" cmpd="sng">
                      <a:noFill/>
                      <a:prstDash val="solid"/>
                    </a:lnTlToBr>
                    <a:lnBlToTr w="12700" cmpd="sng">
                      <a:noFill/>
                      <a:prstDash val="solid"/>
                    </a:lnBlToTr>
                  </a:tcPr>
                </a:tc>
                <a:tc>
                  <a:txBody>
                    <a:bodyPr/>
                    <a:lstStyle/>
                    <a:p>
                      <a:pPr algn="l" fontAlgn="b"/>
                      <a:r>
                        <a:rPr lang="nl-NL" sz="1200" b="0" i="0" u="none" strike="noStrike" dirty="0">
                          <a:solidFill>
                            <a:srgbClr val="000000"/>
                          </a:solidFill>
                          <a:effectLst/>
                          <a:latin typeface="Tunga" panose="020B0502040204020203" pitchFamily="34" charset="0"/>
                          <a:cs typeface="Tunga" panose="020B0502040204020203" pitchFamily="34" charset="0"/>
                        </a:rPr>
                        <a:t> </a:t>
                      </a:r>
                    </a:p>
                  </a:txBody>
                  <a:tcPr marL="0" marR="0" marT="0" marB="0" anchor="ctr">
                    <a:lnL>
                      <a:noFill/>
                    </a:lnL>
                    <a:lnR w="12700" cap="flat" cmpd="sng" algn="ctr">
                      <a:noFill/>
                      <a:prstDash val="solid"/>
                      <a:round/>
                      <a:headEnd type="none" w="med" len="med"/>
                      <a:tailEnd type="none" w="med" len="med"/>
                    </a:lnR>
                    <a:lnT>
                      <a:noFill/>
                    </a:lnT>
                    <a:lnB>
                      <a:noFill/>
                    </a:lnB>
                    <a:lnTlToBr w="12700" cmpd="sng">
                      <a:noFill/>
                      <a:prstDash val="solid"/>
                    </a:lnTlToBr>
                    <a:lnBlToTr w="12700" cmpd="sng">
                      <a:noFill/>
                      <a:prstDash val="solid"/>
                    </a:lnBlToTr>
                  </a:tcPr>
                </a:tc>
                <a:extLst>
                  <a:ext uri="{0D108BD9-81ED-4DB2-BD59-A6C34878D82A}">
                    <a16:rowId xmlns:a16="http://schemas.microsoft.com/office/drawing/2014/main" val="1160395031"/>
                  </a:ext>
                </a:extLst>
              </a:tr>
              <a:tr h="161925">
                <a:tc>
                  <a:txBody>
                    <a:bodyPr/>
                    <a:lstStyle/>
                    <a:p>
                      <a:pPr algn="l" fontAlgn="b"/>
                      <a:r>
                        <a:rPr lang="nl-NL" sz="1200" b="0" i="0" u="none" strike="noStrike" dirty="0">
                          <a:solidFill>
                            <a:srgbClr val="000000"/>
                          </a:solidFill>
                          <a:effectLst/>
                          <a:latin typeface="Tunga" panose="020B0502040204020203" pitchFamily="34" charset="0"/>
                          <a:cs typeface="Tunga" panose="020B0502040204020203" pitchFamily="34" charset="0"/>
                        </a:rPr>
                        <a:t>email:</a:t>
                      </a:r>
                    </a:p>
                  </a:txBody>
                  <a:tcPr marL="0" marR="0" marT="0" marB="0" anchor="ctr">
                    <a:lnL w="12700" cap="flat" cmpd="sng" algn="ctr">
                      <a:noFill/>
                      <a:prstDash val="solid"/>
                      <a:round/>
                      <a:headEnd type="none" w="med" len="med"/>
                      <a:tailEnd type="none" w="med" len="med"/>
                    </a:lnL>
                    <a:lnR>
                      <a:noFill/>
                    </a:lnR>
                    <a:lnT>
                      <a:noFill/>
                    </a:lnT>
                    <a:lnB>
                      <a:noFill/>
                    </a:lnB>
                    <a:lnTlToBr w="12700" cmpd="sng">
                      <a:noFill/>
                      <a:prstDash val="solid"/>
                    </a:lnTlToBr>
                    <a:lnBlToTr w="12700" cmpd="sng">
                      <a:noFill/>
                      <a:prstDash val="solid"/>
                    </a:lnBlToTr>
                  </a:tcPr>
                </a:tc>
                <a:tc gridSpan="2">
                  <a:txBody>
                    <a:bodyPr/>
                    <a:lstStyle/>
                    <a:p>
                      <a:pPr algn="l" fontAlgn="b"/>
                      <a:r>
                        <a:rPr lang="nl-NL" sz="1200" b="0" i="0" u="none" strike="noStrike" dirty="0">
                          <a:solidFill>
                            <a:srgbClr val="000000"/>
                          </a:solidFill>
                          <a:effectLst/>
                          <a:latin typeface="Tunga" panose="020B0502040204020203" pitchFamily="34" charset="0"/>
                          <a:cs typeface="Tunga" panose="020B0502040204020203" pitchFamily="34" charset="0"/>
                        </a:rPr>
                        <a:t> </a:t>
                      </a:r>
                    </a:p>
                  </a:txBody>
                  <a:tcPr marL="0" marR="0" marT="0" marB="0" anchor="ctr">
                    <a:lnL>
                      <a:noFill/>
                    </a:lnL>
                    <a:lnR w="12700" cap="flat" cmpd="sng" algn="ctr">
                      <a:noFill/>
                      <a:prstDash val="solid"/>
                      <a:round/>
                      <a:headEnd type="none" w="med" len="med"/>
                      <a:tailEnd type="none" w="med" len="med"/>
                    </a:lnR>
                    <a:lnT>
                      <a:noFill/>
                    </a:lnT>
                    <a:lnB>
                      <a:noFill/>
                    </a:lnB>
                    <a:lnTlToBr w="12700" cmpd="sng">
                      <a:noFill/>
                      <a:prstDash val="solid"/>
                    </a:lnTlToBr>
                    <a:lnBlToTr w="12700" cmpd="sng">
                      <a:noFill/>
                      <a:prstDash val="solid"/>
                    </a:lnBlToTr>
                  </a:tcPr>
                </a:tc>
                <a:tc hMerge="1">
                  <a:txBody>
                    <a:bodyPr/>
                    <a:lstStyle/>
                    <a:p>
                      <a:pPr algn="l" fontAlgn="b"/>
                      <a:endParaRPr lang="nl-NL" sz="1200" b="0" i="0" u="none" strike="noStrike" dirty="0">
                        <a:solidFill>
                          <a:srgbClr val="000000"/>
                        </a:solidFill>
                        <a:effectLst/>
                        <a:latin typeface="Tunga" panose="020B0502040204020203" pitchFamily="34" charset="0"/>
                        <a:cs typeface="Tunga" panose="020B0502040204020203" pitchFamily="34" charset="0"/>
                      </a:endParaRPr>
                    </a:p>
                  </a:txBody>
                  <a:tcPr marL="0" marR="0" marT="0" marB="0" anchor="b">
                    <a:lnL>
                      <a:noFill/>
                    </a:lnL>
                    <a:lnR w="12700" cap="flat" cmpd="sng" algn="ctr">
                      <a:solidFill>
                        <a:srgbClr val="000000"/>
                      </a:solidFill>
                      <a:prstDash val="solid"/>
                      <a:round/>
                      <a:headEnd type="none" w="med" len="med"/>
                      <a:tailEnd type="none" w="med" len="med"/>
                    </a:lnR>
                    <a:lnT>
                      <a:noFill/>
                    </a:lnT>
                    <a:lnB>
                      <a:noFill/>
                    </a:lnB>
                  </a:tcPr>
                </a:tc>
                <a:tc>
                  <a:txBody>
                    <a:bodyPr/>
                    <a:lstStyle/>
                    <a:p>
                      <a:pPr algn="l" fontAlgn="b"/>
                      <a:r>
                        <a:rPr lang="nl-NL" sz="1200" b="0" i="0" u="none" strike="noStrike" dirty="0">
                          <a:solidFill>
                            <a:srgbClr val="000000"/>
                          </a:solidFill>
                          <a:effectLst/>
                          <a:latin typeface="Tunga" panose="020B0502040204020203" pitchFamily="34" charset="0"/>
                          <a:cs typeface="Tunga" panose="020B0502040204020203" pitchFamily="34" charset="0"/>
                        </a:rPr>
                        <a:t> </a:t>
                      </a:r>
                    </a:p>
                  </a:txBody>
                  <a:tcPr marL="0" marR="0" marT="0" marB="0" anchor="ctr">
                    <a:lnL w="12700" cap="flat" cmpd="sng" algn="ctr">
                      <a:noFill/>
                      <a:prstDash val="solid"/>
                      <a:round/>
                      <a:headEnd type="none" w="med" len="med"/>
                      <a:tailEnd type="none" w="med" len="med"/>
                    </a:lnL>
                    <a:lnR>
                      <a:noFill/>
                    </a:lnR>
                    <a:lnT>
                      <a:noFill/>
                    </a:lnT>
                    <a:lnB>
                      <a:noFill/>
                    </a:lnB>
                    <a:lnTlToBr w="12700" cmpd="sng">
                      <a:noFill/>
                      <a:prstDash val="solid"/>
                    </a:lnTlToBr>
                    <a:lnBlToTr w="12700" cmpd="sng">
                      <a:noFill/>
                      <a:prstDash val="solid"/>
                    </a:lnBlToTr>
                  </a:tcPr>
                </a:tc>
                <a:tc>
                  <a:txBody>
                    <a:bodyPr/>
                    <a:lstStyle/>
                    <a:p>
                      <a:pPr algn="l" fontAlgn="b"/>
                      <a:r>
                        <a:rPr lang="nl-NL" sz="1200" b="0" i="0" u="none" strike="noStrike" dirty="0">
                          <a:solidFill>
                            <a:srgbClr val="000000"/>
                          </a:solidFill>
                          <a:effectLst/>
                          <a:latin typeface="Tunga" panose="020B0502040204020203" pitchFamily="34" charset="0"/>
                          <a:cs typeface="Tunga" panose="020B0502040204020203" pitchFamily="34" charset="0"/>
                        </a:rPr>
                        <a:t> </a:t>
                      </a:r>
                    </a:p>
                  </a:txBody>
                  <a:tcPr marL="0" marR="0" marT="0" marB="0" anchor="ctr">
                    <a:lnL>
                      <a:noFill/>
                    </a:lnL>
                    <a:lnR w="12700" cap="flat" cmpd="sng" algn="ctr">
                      <a:noFill/>
                      <a:prstDash val="solid"/>
                      <a:round/>
                      <a:headEnd type="none" w="med" len="med"/>
                      <a:tailEnd type="none" w="med" len="med"/>
                    </a:lnR>
                    <a:lnT>
                      <a:noFill/>
                    </a:lnT>
                    <a:lnB>
                      <a:noFill/>
                    </a:lnB>
                    <a:lnTlToBr w="12700" cmpd="sng">
                      <a:noFill/>
                      <a:prstDash val="solid"/>
                    </a:lnTlToBr>
                    <a:lnBlToTr w="12700" cmpd="sng">
                      <a:noFill/>
                      <a:prstDash val="solid"/>
                    </a:lnBlToTr>
                  </a:tcPr>
                </a:tc>
                <a:extLst>
                  <a:ext uri="{0D108BD9-81ED-4DB2-BD59-A6C34878D82A}">
                    <a16:rowId xmlns:a16="http://schemas.microsoft.com/office/drawing/2014/main" val="1067967255"/>
                  </a:ext>
                </a:extLst>
              </a:tr>
              <a:tr h="161925">
                <a:tc>
                  <a:txBody>
                    <a:bodyPr/>
                    <a:lstStyle/>
                    <a:p>
                      <a:pPr algn="l" fontAlgn="b"/>
                      <a:r>
                        <a:rPr lang="nl-NL" sz="1200" b="0" i="0" u="none" strike="noStrike" dirty="0">
                          <a:solidFill>
                            <a:srgbClr val="000000"/>
                          </a:solidFill>
                          <a:effectLst/>
                          <a:latin typeface="Tunga" panose="020B0502040204020203" pitchFamily="34" charset="0"/>
                          <a:cs typeface="Tunga" panose="020B0502040204020203" pitchFamily="34" charset="0"/>
                        </a:rPr>
                        <a:t>Site</a:t>
                      </a:r>
                    </a:p>
                  </a:txBody>
                  <a:tcPr marL="0" marR="0" marT="0" marB="0" anchor="ctr">
                    <a:lnL w="12700" cap="flat" cmpd="sng" algn="ctr">
                      <a:noFill/>
                      <a:prstDash val="solid"/>
                      <a:round/>
                      <a:headEnd type="none" w="med" len="med"/>
                      <a:tailEnd type="none" w="med" len="med"/>
                    </a:lnL>
                    <a:lnR>
                      <a:noFill/>
                    </a:lnR>
                    <a:lnT>
                      <a:noFill/>
                    </a:lnT>
                    <a:lnB>
                      <a:noFill/>
                    </a:lnB>
                    <a:lnTlToBr w="12700" cmpd="sng">
                      <a:noFill/>
                      <a:prstDash val="solid"/>
                    </a:lnTlToBr>
                    <a:lnBlToTr w="12700" cmpd="sng">
                      <a:noFill/>
                      <a:prstDash val="solid"/>
                    </a:lnBlToTr>
                  </a:tcPr>
                </a:tc>
                <a:tc gridSpan="2">
                  <a:txBody>
                    <a:bodyPr/>
                    <a:lstStyle/>
                    <a:p>
                      <a:pPr algn="l" fontAlgn="b"/>
                      <a:r>
                        <a:rPr lang="nl-NL" sz="1200" b="0" i="0" u="none" strike="noStrike" dirty="0">
                          <a:solidFill>
                            <a:srgbClr val="000000"/>
                          </a:solidFill>
                          <a:effectLst/>
                          <a:latin typeface="Tunga" panose="020B0502040204020203" pitchFamily="34" charset="0"/>
                          <a:cs typeface="Tunga" panose="020B0502040204020203" pitchFamily="34" charset="0"/>
                        </a:rPr>
                        <a:t> </a:t>
                      </a:r>
                    </a:p>
                  </a:txBody>
                  <a:tcPr marL="0" marR="0" marT="0" marB="0" anchor="ctr">
                    <a:lnL>
                      <a:noFill/>
                    </a:lnL>
                    <a:lnR w="12700" cap="flat" cmpd="sng" algn="ctr">
                      <a:noFill/>
                      <a:prstDash val="solid"/>
                      <a:round/>
                      <a:headEnd type="none" w="med" len="med"/>
                      <a:tailEnd type="none" w="med" len="med"/>
                    </a:lnR>
                    <a:lnT>
                      <a:noFill/>
                    </a:lnT>
                    <a:lnB>
                      <a:noFill/>
                    </a:lnB>
                    <a:lnTlToBr w="12700" cmpd="sng">
                      <a:noFill/>
                      <a:prstDash val="solid"/>
                    </a:lnTlToBr>
                    <a:lnBlToTr w="12700" cmpd="sng">
                      <a:noFill/>
                      <a:prstDash val="solid"/>
                    </a:lnBlToTr>
                  </a:tcPr>
                </a:tc>
                <a:tc hMerge="1">
                  <a:txBody>
                    <a:bodyPr/>
                    <a:lstStyle/>
                    <a:p>
                      <a:pPr algn="l" fontAlgn="b"/>
                      <a:endParaRPr lang="nl-NL" sz="1200" b="0" i="0" u="none" strike="noStrike" dirty="0">
                        <a:solidFill>
                          <a:srgbClr val="000000"/>
                        </a:solidFill>
                        <a:effectLst/>
                        <a:latin typeface="Tunga" panose="020B0502040204020203" pitchFamily="34" charset="0"/>
                        <a:cs typeface="Tunga" panose="020B0502040204020203" pitchFamily="34" charset="0"/>
                      </a:endParaRPr>
                    </a:p>
                  </a:txBody>
                  <a:tcPr marL="0" marR="0" marT="0" marB="0" anchor="b">
                    <a:lnL>
                      <a:noFill/>
                    </a:lnL>
                    <a:lnR w="12700" cap="flat" cmpd="sng" algn="ctr">
                      <a:solidFill>
                        <a:srgbClr val="000000"/>
                      </a:solidFill>
                      <a:prstDash val="solid"/>
                      <a:round/>
                      <a:headEnd type="none" w="med" len="med"/>
                      <a:tailEnd type="none" w="med" len="med"/>
                    </a:lnR>
                    <a:lnT>
                      <a:noFill/>
                    </a:lnT>
                    <a:lnB>
                      <a:noFill/>
                    </a:lnB>
                  </a:tcPr>
                </a:tc>
                <a:tc>
                  <a:txBody>
                    <a:bodyPr/>
                    <a:lstStyle/>
                    <a:p>
                      <a:pPr algn="l" fontAlgn="b"/>
                      <a:r>
                        <a:rPr lang="nl-NL" sz="1200" b="0" i="0" u="none" strike="noStrike" dirty="0">
                          <a:solidFill>
                            <a:srgbClr val="000000"/>
                          </a:solidFill>
                          <a:effectLst/>
                          <a:latin typeface="Tunga" panose="020B0502040204020203" pitchFamily="34" charset="0"/>
                          <a:cs typeface="Tunga" panose="020B0502040204020203" pitchFamily="34" charset="0"/>
                        </a:rPr>
                        <a:t> </a:t>
                      </a:r>
                    </a:p>
                  </a:txBody>
                  <a:tcPr marL="0" marR="0" marT="0" marB="0" anchor="ctr">
                    <a:lnL w="12700" cap="flat" cmpd="sng" algn="ctr">
                      <a:noFill/>
                      <a:prstDash val="solid"/>
                      <a:round/>
                      <a:headEnd type="none" w="med" len="med"/>
                      <a:tailEnd type="none" w="med" len="med"/>
                    </a:lnL>
                    <a:lnR>
                      <a:noFill/>
                    </a:lnR>
                    <a:lnT>
                      <a:noFill/>
                    </a:lnT>
                    <a:lnB>
                      <a:noFill/>
                    </a:lnB>
                    <a:lnTlToBr w="12700" cmpd="sng">
                      <a:noFill/>
                      <a:prstDash val="solid"/>
                    </a:lnTlToBr>
                    <a:lnBlToTr w="12700" cmpd="sng">
                      <a:noFill/>
                      <a:prstDash val="solid"/>
                    </a:lnBlToTr>
                  </a:tcPr>
                </a:tc>
                <a:tc>
                  <a:txBody>
                    <a:bodyPr/>
                    <a:lstStyle/>
                    <a:p>
                      <a:pPr algn="l" fontAlgn="b"/>
                      <a:r>
                        <a:rPr lang="nl-NL" sz="1200" b="0" i="0" u="none" strike="noStrike" dirty="0">
                          <a:solidFill>
                            <a:srgbClr val="000000"/>
                          </a:solidFill>
                          <a:effectLst/>
                          <a:latin typeface="Tunga" panose="020B0502040204020203" pitchFamily="34" charset="0"/>
                          <a:cs typeface="Tunga" panose="020B0502040204020203" pitchFamily="34" charset="0"/>
                        </a:rPr>
                        <a:t> </a:t>
                      </a:r>
                    </a:p>
                  </a:txBody>
                  <a:tcPr marL="0" marR="0" marT="0" marB="0" anchor="ctr">
                    <a:lnL>
                      <a:noFill/>
                    </a:lnL>
                    <a:lnR w="12700" cap="flat" cmpd="sng" algn="ctr">
                      <a:noFill/>
                      <a:prstDash val="solid"/>
                      <a:round/>
                      <a:headEnd type="none" w="med" len="med"/>
                      <a:tailEnd type="none" w="med" len="med"/>
                    </a:lnR>
                    <a:lnT>
                      <a:noFill/>
                    </a:lnT>
                    <a:lnB>
                      <a:noFill/>
                    </a:lnB>
                    <a:lnTlToBr w="12700" cmpd="sng">
                      <a:noFill/>
                      <a:prstDash val="solid"/>
                    </a:lnTlToBr>
                    <a:lnBlToTr w="12700" cmpd="sng">
                      <a:noFill/>
                      <a:prstDash val="solid"/>
                    </a:lnBlToTr>
                  </a:tcPr>
                </a:tc>
                <a:extLst>
                  <a:ext uri="{0D108BD9-81ED-4DB2-BD59-A6C34878D82A}">
                    <a16:rowId xmlns:a16="http://schemas.microsoft.com/office/drawing/2014/main" val="201441783"/>
                  </a:ext>
                </a:extLst>
              </a:tr>
              <a:tr h="161925">
                <a:tc>
                  <a:txBody>
                    <a:bodyPr/>
                    <a:lstStyle/>
                    <a:p>
                      <a:pPr algn="l" fontAlgn="b"/>
                      <a:r>
                        <a:rPr lang="nl-NL" sz="1200" b="0" i="0" u="none" strike="noStrike" dirty="0">
                          <a:solidFill>
                            <a:srgbClr val="000000"/>
                          </a:solidFill>
                          <a:effectLst/>
                          <a:latin typeface="Tunga" panose="020B0502040204020203" pitchFamily="34" charset="0"/>
                          <a:cs typeface="Tunga" panose="020B0502040204020203" pitchFamily="34" charset="0"/>
                        </a:rPr>
                        <a:t> </a:t>
                      </a:r>
                    </a:p>
                  </a:txBody>
                  <a:tcPr marL="0" marR="0" marT="0" marB="0" anchor="ctr">
                    <a:lnL w="12700" cap="flat" cmpd="sng" algn="ctr">
                      <a:noFill/>
                      <a:prstDash val="solid"/>
                      <a:round/>
                      <a:headEnd type="none" w="med" len="med"/>
                      <a:tailEnd type="none" w="med" len="med"/>
                    </a:lnL>
                    <a:lnR>
                      <a:noFill/>
                    </a:lnR>
                    <a:lnT>
                      <a:noFill/>
                    </a:lnT>
                    <a:lnB>
                      <a:noFill/>
                    </a:lnB>
                    <a:lnTlToBr w="12700" cmpd="sng">
                      <a:noFill/>
                      <a:prstDash val="solid"/>
                    </a:lnTlToBr>
                    <a:lnBlToTr w="12700" cmpd="sng">
                      <a:noFill/>
                      <a:prstDash val="solid"/>
                    </a:lnBlToTr>
                  </a:tcPr>
                </a:tc>
                <a:tc gridSpan="2">
                  <a:txBody>
                    <a:bodyPr/>
                    <a:lstStyle/>
                    <a:p>
                      <a:pPr algn="l" fontAlgn="b"/>
                      <a:r>
                        <a:rPr lang="nl-NL" sz="1200" b="0" i="0" u="none" strike="noStrike" dirty="0">
                          <a:solidFill>
                            <a:srgbClr val="000000"/>
                          </a:solidFill>
                          <a:effectLst/>
                          <a:latin typeface="Tunga" panose="020B0502040204020203" pitchFamily="34" charset="0"/>
                          <a:cs typeface="Tunga" panose="020B0502040204020203" pitchFamily="34" charset="0"/>
                        </a:rPr>
                        <a:t> </a:t>
                      </a:r>
                    </a:p>
                  </a:txBody>
                  <a:tcPr marL="0" marR="0" marT="0" marB="0" anchor="ctr">
                    <a:lnL>
                      <a:noFill/>
                    </a:lnL>
                    <a:lnR w="12700" cap="flat" cmpd="sng" algn="ctr">
                      <a:noFill/>
                      <a:prstDash val="solid"/>
                      <a:round/>
                      <a:headEnd type="none" w="med" len="med"/>
                      <a:tailEnd type="none" w="med" len="med"/>
                    </a:lnR>
                    <a:lnT>
                      <a:noFill/>
                    </a:lnT>
                    <a:lnB>
                      <a:noFill/>
                    </a:lnB>
                    <a:lnTlToBr w="12700" cmpd="sng">
                      <a:noFill/>
                      <a:prstDash val="solid"/>
                    </a:lnTlToBr>
                    <a:lnBlToTr w="12700" cmpd="sng">
                      <a:noFill/>
                      <a:prstDash val="solid"/>
                    </a:lnBlToTr>
                  </a:tcPr>
                </a:tc>
                <a:tc hMerge="1">
                  <a:txBody>
                    <a:bodyPr/>
                    <a:lstStyle/>
                    <a:p>
                      <a:pPr algn="l" fontAlgn="b"/>
                      <a:endParaRPr lang="nl-NL" sz="1200" b="0" i="0" u="none" strike="noStrike" dirty="0">
                        <a:solidFill>
                          <a:srgbClr val="000000"/>
                        </a:solidFill>
                        <a:effectLst/>
                        <a:latin typeface="Tunga" panose="020B0502040204020203" pitchFamily="34" charset="0"/>
                        <a:cs typeface="Tunga" panose="020B0502040204020203" pitchFamily="34" charset="0"/>
                      </a:endParaRPr>
                    </a:p>
                  </a:txBody>
                  <a:tcPr marL="0" marR="0" marT="0" marB="0" anchor="b">
                    <a:lnL>
                      <a:noFill/>
                    </a:lnL>
                    <a:lnR w="12700" cap="flat" cmpd="sng" algn="ctr">
                      <a:solidFill>
                        <a:srgbClr val="000000"/>
                      </a:solidFill>
                      <a:prstDash val="solid"/>
                      <a:round/>
                      <a:headEnd type="none" w="med" len="med"/>
                      <a:tailEnd type="none" w="med" len="med"/>
                    </a:lnR>
                    <a:lnT>
                      <a:noFill/>
                    </a:lnT>
                    <a:lnB>
                      <a:noFill/>
                    </a:lnB>
                  </a:tcPr>
                </a:tc>
                <a:tc>
                  <a:txBody>
                    <a:bodyPr/>
                    <a:lstStyle/>
                    <a:p>
                      <a:pPr algn="l" fontAlgn="b"/>
                      <a:r>
                        <a:rPr lang="nl-NL" sz="1200" b="0" i="0" u="none" strike="noStrike" dirty="0">
                          <a:solidFill>
                            <a:srgbClr val="000000"/>
                          </a:solidFill>
                          <a:effectLst/>
                          <a:latin typeface="Tunga" panose="020B0502040204020203" pitchFamily="34" charset="0"/>
                          <a:cs typeface="Tunga" panose="020B0502040204020203" pitchFamily="34" charset="0"/>
                        </a:rPr>
                        <a:t> </a:t>
                      </a:r>
                    </a:p>
                  </a:txBody>
                  <a:tcPr marL="0" marR="0" marT="0" marB="0" anchor="ctr">
                    <a:lnL w="12700" cap="flat" cmpd="sng" algn="ctr">
                      <a:noFill/>
                      <a:prstDash val="solid"/>
                      <a:round/>
                      <a:headEnd type="none" w="med" len="med"/>
                      <a:tailEnd type="none" w="med" len="med"/>
                    </a:lnL>
                    <a:lnR>
                      <a:noFill/>
                    </a:lnR>
                    <a:lnT>
                      <a:noFill/>
                    </a:lnT>
                    <a:lnB>
                      <a:noFill/>
                    </a:lnB>
                    <a:lnTlToBr w="12700" cmpd="sng">
                      <a:noFill/>
                      <a:prstDash val="solid"/>
                    </a:lnTlToBr>
                    <a:lnBlToTr w="12700" cmpd="sng">
                      <a:noFill/>
                      <a:prstDash val="solid"/>
                    </a:lnBlToTr>
                  </a:tcPr>
                </a:tc>
                <a:tc>
                  <a:txBody>
                    <a:bodyPr/>
                    <a:lstStyle/>
                    <a:p>
                      <a:pPr algn="l" fontAlgn="b"/>
                      <a:r>
                        <a:rPr lang="nl-NL" sz="1200" b="0" i="0" u="none" strike="noStrike" dirty="0">
                          <a:solidFill>
                            <a:srgbClr val="000000"/>
                          </a:solidFill>
                          <a:effectLst/>
                          <a:latin typeface="Tunga" panose="020B0502040204020203" pitchFamily="34" charset="0"/>
                          <a:cs typeface="Tunga" panose="020B0502040204020203" pitchFamily="34" charset="0"/>
                        </a:rPr>
                        <a:t> </a:t>
                      </a:r>
                    </a:p>
                  </a:txBody>
                  <a:tcPr marL="0" marR="0" marT="0" marB="0" anchor="ctr">
                    <a:lnL>
                      <a:noFill/>
                    </a:lnL>
                    <a:lnR w="12700" cap="flat" cmpd="sng" algn="ctr">
                      <a:noFill/>
                      <a:prstDash val="solid"/>
                      <a:round/>
                      <a:headEnd type="none" w="med" len="med"/>
                      <a:tailEnd type="none" w="med" len="med"/>
                    </a:lnR>
                    <a:lnT>
                      <a:noFill/>
                    </a:lnT>
                    <a:lnB>
                      <a:noFill/>
                    </a:lnB>
                    <a:lnTlToBr w="12700" cmpd="sng">
                      <a:noFill/>
                      <a:prstDash val="solid"/>
                    </a:lnTlToBr>
                    <a:lnBlToTr w="12700" cmpd="sng">
                      <a:noFill/>
                      <a:prstDash val="solid"/>
                    </a:lnBlToTr>
                  </a:tcPr>
                </a:tc>
                <a:extLst>
                  <a:ext uri="{0D108BD9-81ED-4DB2-BD59-A6C34878D82A}">
                    <a16:rowId xmlns:a16="http://schemas.microsoft.com/office/drawing/2014/main" val="1511956523"/>
                  </a:ext>
                </a:extLst>
              </a:tr>
            </a:tbl>
          </a:graphicData>
        </a:graphic>
      </p:graphicFrame>
      <p:graphicFrame>
        <p:nvGraphicFramePr>
          <p:cNvPr id="4" name="Table 3"/>
          <p:cNvGraphicFramePr>
            <a:graphicFrameLocks noGrp="1"/>
          </p:cNvGraphicFramePr>
          <p:nvPr/>
        </p:nvGraphicFramePr>
        <p:xfrm>
          <a:off x="304801" y="4191000"/>
          <a:ext cx="4876800" cy="1805940"/>
        </p:xfrm>
        <a:graphic>
          <a:graphicData uri="http://schemas.openxmlformats.org/drawingml/2006/table">
            <a:tbl>
              <a:tblPr/>
              <a:tblGrid>
                <a:gridCol w="2695073">
                  <a:extLst>
                    <a:ext uri="{9D8B030D-6E8A-4147-A177-3AD203B41FA5}">
                      <a16:colId xmlns:a16="http://schemas.microsoft.com/office/drawing/2014/main" val="4169548472"/>
                    </a:ext>
                  </a:extLst>
                </a:gridCol>
                <a:gridCol w="2181727">
                  <a:extLst>
                    <a:ext uri="{9D8B030D-6E8A-4147-A177-3AD203B41FA5}">
                      <a16:colId xmlns:a16="http://schemas.microsoft.com/office/drawing/2014/main" val="288117695"/>
                    </a:ext>
                  </a:extLst>
                </a:gridCol>
              </a:tblGrid>
              <a:tr h="171450">
                <a:tc>
                  <a:txBody>
                    <a:bodyPr/>
                    <a:lstStyle/>
                    <a:p>
                      <a:pPr algn="l" fontAlgn="b"/>
                      <a:r>
                        <a:rPr lang="nl-NL" sz="1000" b="1" i="0" u="none" strike="noStrike" dirty="0">
                          <a:solidFill>
                            <a:srgbClr val="000000"/>
                          </a:solidFill>
                          <a:effectLst/>
                          <a:latin typeface="Tunga" panose="020B0502040204020203" pitchFamily="34" charset="0"/>
                          <a:cs typeface="Tunga" panose="020B0502040204020203" pitchFamily="34" charset="0"/>
                        </a:rPr>
                        <a:t>Toeslagen</a:t>
                      </a:r>
                    </a:p>
                  </a:txBody>
                  <a:tcPr marL="0" marR="0" marT="0" marB="0" anchor="b">
                    <a:lnL>
                      <a:noFill/>
                    </a:lnL>
                    <a:lnR>
                      <a:noFill/>
                    </a:lnR>
                    <a:lnT>
                      <a:noFill/>
                    </a:lnT>
                    <a:lnB w="12700" cap="flat" cmpd="sng" algn="ctr">
                      <a:noFill/>
                      <a:prstDash val="solid"/>
                      <a:round/>
                      <a:headEnd type="none" w="med" len="med"/>
                      <a:tailEnd type="none" w="med" len="med"/>
                    </a:lnB>
                    <a:solidFill>
                      <a:schemeClr val="bg1">
                        <a:lumMod val="95000"/>
                      </a:schemeClr>
                    </a:solidFill>
                  </a:tcPr>
                </a:tc>
                <a:tc>
                  <a:txBody>
                    <a:bodyPr/>
                    <a:lstStyle/>
                    <a:p>
                      <a:pPr algn="l" fontAlgn="b"/>
                      <a:r>
                        <a:rPr lang="nl-NL" sz="1000" b="0" i="0" u="none" strike="noStrike" dirty="0">
                          <a:solidFill>
                            <a:srgbClr val="000000"/>
                          </a:solidFill>
                          <a:effectLst/>
                          <a:latin typeface="Tunga" panose="020B0502040204020203" pitchFamily="34" charset="0"/>
                          <a:cs typeface="Tunga" panose="020B0502040204020203" pitchFamily="34" charset="0"/>
                        </a:rPr>
                        <a:t> </a:t>
                      </a:r>
                    </a:p>
                  </a:txBody>
                  <a:tcPr marL="0" marR="0" marT="0" marB="0" anchor="b">
                    <a:lnL>
                      <a:noFill/>
                    </a:lnL>
                    <a:lnR>
                      <a:noFill/>
                    </a:lnR>
                    <a:lnT>
                      <a:noFill/>
                    </a:lnT>
                    <a:lnB w="12700" cap="flat" cmpd="sng" algn="ctr">
                      <a:noFill/>
                      <a:prstDash val="solid"/>
                      <a:round/>
                      <a:headEnd type="none" w="med" len="med"/>
                      <a:tailEnd type="none" w="med" len="med"/>
                    </a:lnB>
                    <a:solidFill>
                      <a:schemeClr val="bg1">
                        <a:lumMod val="95000"/>
                      </a:schemeClr>
                    </a:solidFill>
                  </a:tcPr>
                </a:tc>
                <a:extLst>
                  <a:ext uri="{0D108BD9-81ED-4DB2-BD59-A6C34878D82A}">
                    <a16:rowId xmlns:a16="http://schemas.microsoft.com/office/drawing/2014/main" val="2122451547"/>
                  </a:ext>
                </a:extLst>
              </a:tr>
              <a:tr h="171450">
                <a:tc>
                  <a:txBody>
                    <a:bodyPr/>
                    <a:lstStyle/>
                    <a:p>
                      <a:pPr algn="l" fontAlgn="b"/>
                      <a:r>
                        <a:rPr lang="nl-NL" sz="1000" b="1" i="0" u="none" strike="noStrike" dirty="0">
                          <a:solidFill>
                            <a:srgbClr val="FFFFFF"/>
                          </a:solidFill>
                          <a:effectLst/>
                          <a:latin typeface="Tunga" panose="020B0502040204020203" pitchFamily="34" charset="0"/>
                          <a:cs typeface="Tunga" panose="020B0502040204020203" pitchFamily="34" charset="0"/>
                        </a:rPr>
                        <a:t> </a:t>
                      </a:r>
                    </a:p>
                  </a:txBody>
                  <a:tcPr marL="0" marR="0" marT="0" marB="0" anchor="b">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l" fontAlgn="b"/>
                      <a:r>
                        <a:rPr lang="nl-NL" sz="1000" b="1" i="0" u="none" strike="noStrike" dirty="0">
                          <a:solidFill>
                            <a:srgbClr val="FFFFFF"/>
                          </a:solidFill>
                          <a:effectLst/>
                          <a:latin typeface="Tunga" panose="020B0502040204020203" pitchFamily="34" charset="0"/>
                          <a:cs typeface="Tunga" panose="020B0502040204020203" pitchFamily="34" charset="0"/>
                        </a:rPr>
                        <a:t> </a:t>
                      </a:r>
                    </a:p>
                  </a:txBody>
                  <a:tcPr marL="0" marR="0" marT="0" marB="0" anchor="b">
                    <a:lnL w="12700" cap="flat" cmpd="sng" algn="ctr">
                      <a:noFill/>
                      <a:prstDash val="solid"/>
                      <a:round/>
                      <a:headEnd type="none" w="med" len="med"/>
                      <a:tailEnd type="none" w="med" len="med"/>
                    </a:lnL>
                    <a:lnR>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2215700658"/>
                  </a:ext>
                </a:extLst>
              </a:tr>
              <a:tr h="171450">
                <a:tc>
                  <a:txBody>
                    <a:bodyPr/>
                    <a:lstStyle/>
                    <a:p>
                      <a:pPr algn="l" fontAlgn="b"/>
                      <a:r>
                        <a:rPr lang="nl-NL" sz="1200" b="0" i="0" u="none" strike="noStrike" dirty="0">
                          <a:solidFill>
                            <a:srgbClr val="000000"/>
                          </a:solidFill>
                          <a:effectLst/>
                          <a:latin typeface="Tunga" panose="020B0502040204020203" pitchFamily="34" charset="0"/>
                          <a:cs typeface="Tunga" panose="020B0502040204020203" pitchFamily="34" charset="0"/>
                        </a:rPr>
                        <a:t> </a:t>
                      </a:r>
                    </a:p>
                  </a:txBody>
                  <a:tcPr marL="0" marR="0" marT="0" marB="0" anchor="b">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a:noFill/>
                    </a:lnB>
                    <a:lnTlToBr w="12700" cmpd="sng">
                      <a:noFill/>
                      <a:prstDash val="solid"/>
                    </a:lnTlToBr>
                    <a:lnBlToTr w="12700" cmpd="sng">
                      <a:noFill/>
                      <a:prstDash val="solid"/>
                    </a:lnBlToTr>
                  </a:tcPr>
                </a:tc>
                <a:tc>
                  <a:txBody>
                    <a:bodyPr/>
                    <a:lstStyle/>
                    <a:p>
                      <a:pPr algn="l" fontAlgn="b"/>
                      <a:r>
                        <a:rPr lang="nl-NL" sz="1200" b="0" i="0" u="none" strike="noStrike" dirty="0">
                          <a:solidFill>
                            <a:srgbClr val="000000"/>
                          </a:solidFill>
                          <a:effectLst/>
                          <a:latin typeface="Tunga" panose="020B0502040204020203" pitchFamily="34" charset="0"/>
                          <a:cs typeface="Tunga" panose="020B0502040204020203" pitchFamily="34" charset="0"/>
                        </a:rPr>
                        <a:t> </a:t>
                      </a:r>
                    </a:p>
                  </a:txBody>
                  <a:tcPr marL="0" marR="0" marT="0" marB="0" anchor="b">
                    <a:lnL w="12700" cap="flat" cmpd="sng" algn="ctr">
                      <a:noFill/>
                      <a:prstDash val="solid"/>
                      <a:round/>
                      <a:headEnd type="none" w="med" len="med"/>
                      <a:tailEnd type="none" w="med" len="med"/>
                    </a:lnL>
                    <a:lnR>
                      <a:noFill/>
                    </a:lnR>
                    <a:lnT w="12700" cap="flat" cmpd="sng" algn="ctr">
                      <a:noFill/>
                      <a:prstDash val="solid"/>
                      <a:round/>
                      <a:headEnd type="none" w="med" len="med"/>
                      <a:tailEnd type="none" w="med" len="med"/>
                    </a:lnT>
                    <a:lnB>
                      <a:noFill/>
                    </a:lnB>
                    <a:lnTlToBr w="12700" cmpd="sng">
                      <a:noFill/>
                      <a:prstDash val="solid"/>
                    </a:lnTlToBr>
                    <a:lnBlToTr w="12700" cmpd="sng">
                      <a:noFill/>
                      <a:prstDash val="solid"/>
                    </a:lnBlToTr>
                  </a:tcPr>
                </a:tc>
                <a:extLst>
                  <a:ext uri="{0D108BD9-81ED-4DB2-BD59-A6C34878D82A}">
                    <a16:rowId xmlns:a16="http://schemas.microsoft.com/office/drawing/2014/main" val="2880372265"/>
                  </a:ext>
                </a:extLst>
              </a:tr>
              <a:tr h="171450">
                <a:tc>
                  <a:txBody>
                    <a:bodyPr/>
                    <a:lstStyle/>
                    <a:p>
                      <a:pPr algn="l" fontAlgn="b"/>
                      <a:r>
                        <a:rPr lang="nl-NL" sz="1200" b="0" i="0" u="none" strike="noStrike" dirty="0">
                          <a:solidFill>
                            <a:srgbClr val="000000"/>
                          </a:solidFill>
                          <a:effectLst/>
                          <a:latin typeface="Tunga" panose="020B0502040204020203" pitchFamily="34" charset="0"/>
                          <a:cs typeface="Tunga" panose="020B0502040204020203" pitchFamily="34" charset="0"/>
                        </a:rPr>
                        <a:t>Vrije uren 20FT</a:t>
                      </a:r>
                    </a:p>
                  </a:txBody>
                  <a:tcPr marL="0" marR="0" marT="0" marB="0" anchor="b">
                    <a:lnL w="12700" cap="flat" cmpd="sng" algn="ctr">
                      <a:noFill/>
                      <a:prstDash val="solid"/>
                      <a:round/>
                      <a:headEnd type="none" w="med" len="med"/>
                      <a:tailEnd type="none" w="med" len="med"/>
                    </a:lnL>
                    <a:lnR w="12700" cap="flat" cmpd="sng" algn="ctr">
                      <a:noFill/>
                      <a:prstDash val="solid"/>
                      <a:round/>
                      <a:headEnd type="none" w="med" len="med"/>
                      <a:tailEnd type="none" w="med" len="med"/>
                    </a:lnR>
                    <a:lnT>
                      <a:noFill/>
                    </a:lnT>
                    <a:lnB>
                      <a:noFill/>
                    </a:lnB>
                    <a:lnTlToBr w="12700" cmpd="sng">
                      <a:noFill/>
                      <a:prstDash val="solid"/>
                    </a:lnTlToBr>
                    <a:lnBlToTr w="12700" cmpd="sng">
                      <a:noFill/>
                      <a:prstDash val="solid"/>
                    </a:lnBlToTr>
                  </a:tcPr>
                </a:tc>
                <a:tc>
                  <a:txBody>
                    <a:bodyPr/>
                    <a:lstStyle/>
                    <a:p>
                      <a:pPr algn="r" fontAlgn="b"/>
                      <a:r>
                        <a:rPr lang="nl-NL" sz="1200" b="0" i="0" u="none" strike="noStrike" dirty="0">
                          <a:solidFill>
                            <a:srgbClr val="000000"/>
                          </a:solidFill>
                          <a:effectLst/>
                          <a:latin typeface="Tunga" panose="020B0502040204020203" pitchFamily="34" charset="0"/>
                          <a:cs typeface="Tunga" panose="020B0502040204020203" pitchFamily="34" charset="0"/>
                        </a:rPr>
                        <a:t>2,00</a:t>
                      </a:r>
                    </a:p>
                  </a:txBody>
                  <a:tcPr marL="0" marR="0" marT="0" marB="0" anchor="b">
                    <a:lnL w="12700" cap="flat" cmpd="sng" algn="ctr">
                      <a:noFill/>
                      <a:prstDash val="solid"/>
                      <a:round/>
                      <a:headEnd type="none" w="med" len="med"/>
                      <a:tailEnd type="none" w="med" len="med"/>
                    </a:lnL>
                    <a:lnR>
                      <a:noFill/>
                    </a:lnR>
                    <a:lnT>
                      <a:noFill/>
                    </a:lnT>
                    <a:lnB>
                      <a:noFill/>
                    </a:lnB>
                    <a:lnTlToBr w="12700" cmpd="sng">
                      <a:noFill/>
                      <a:prstDash val="solid"/>
                    </a:lnTlToBr>
                    <a:lnBlToTr w="12700" cmpd="sng">
                      <a:noFill/>
                      <a:prstDash val="solid"/>
                    </a:lnBlToTr>
                  </a:tcPr>
                </a:tc>
                <a:extLst>
                  <a:ext uri="{0D108BD9-81ED-4DB2-BD59-A6C34878D82A}">
                    <a16:rowId xmlns:a16="http://schemas.microsoft.com/office/drawing/2014/main" val="1812097671"/>
                  </a:ext>
                </a:extLst>
              </a:tr>
              <a:tr h="171450">
                <a:tc>
                  <a:txBody>
                    <a:bodyPr/>
                    <a:lstStyle/>
                    <a:p>
                      <a:pPr algn="l" fontAlgn="b"/>
                      <a:r>
                        <a:rPr lang="nl-NL" sz="1200" b="0" i="0" u="none" strike="noStrike" dirty="0">
                          <a:solidFill>
                            <a:srgbClr val="000000"/>
                          </a:solidFill>
                          <a:effectLst/>
                          <a:latin typeface="Tunga" panose="020B0502040204020203" pitchFamily="34" charset="0"/>
                          <a:cs typeface="Tunga" panose="020B0502040204020203" pitchFamily="34" charset="0"/>
                        </a:rPr>
                        <a:t>Vrije uren 40FT</a:t>
                      </a:r>
                    </a:p>
                  </a:txBody>
                  <a:tcPr marL="0" marR="0" marT="0" marB="0" anchor="b">
                    <a:lnL w="12700" cap="flat" cmpd="sng" algn="ctr">
                      <a:noFill/>
                      <a:prstDash val="solid"/>
                      <a:round/>
                      <a:headEnd type="none" w="med" len="med"/>
                      <a:tailEnd type="none" w="med" len="med"/>
                    </a:lnL>
                    <a:lnR w="12700" cap="flat" cmpd="sng" algn="ctr">
                      <a:noFill/>
                      <a:prstDash val="solid"/>
                      <a:round/>
                      <a:headEnd type="none" w="med" len="med"/>
                      <a:tailEnd type="none" w="med" len="med"/>
                    </a:lnR>
                    <a:lnT>
                      <a:noFill/>
                    </a:lnT>
                    <a:lnB>
                      <a:noFill/>
                    </a:lnB>
                    <a:lnTlToBr w="12700" cmpd="sng">
                      <a:noFill/>
                      <a:prstDash val="solid"/>
                    </a:lnTlToBr>
                    <a:lnBlToTr w="12700" cmpd="sng">
                      <a:noFill/>
                      <a:prstDash val="solid"/>
                    </a:lnBlToTr>
                  </a:tcPr>
                </a:tc>
                <a:tc>
                  <a:txBody>
                    <a:bodyPr/>
                    <a:lstStyle/>
                    <a:p>
                      <a:pPr algn="r" fontAlgn="b"/>
                      <a:r>
                        <a:rPr lang="nl-NL" sz="1200" b="0" i="0" u="none" strike="noStrike" dirty="0">
                          <a:solidFill>
                            <a:srgbClr val="000000"/>
                          </a:solidFill>
                          <a:effectLst/>
                          <a:latin typeface="Tunga" panose="020B0502040204020203" pitchFamily="34" charset="0"/>
                          <a:cs typeface="Tunga" panose="020B0502040204020203" pitchFamily="34" charset="0"/>
                        </a:rPr>
                        <a:t>3,00</a:t>
                      </a:r>
                    </a:p>
                  </a:txBody>
                  <a:tcPr marL="0" marR="0" marT="0" marB="0" anchor="b">
                    <a:lnL w="12700" cap="flat" cmpd="sng" algn="ctr">
                      <a:noFill/>
                      <a:prstDash val="solid"/>
                      <a:round/>
                      <a:headEnd type="none" w="med" len="med"/>
                      <a:tailEnd type="none" w="med" len="med"/>
                    </a:lnL>
                    <a:lnR>
                      <a:noFill/>
                    </a:lnR>
                    <a:lnT>
                      <a:noFill/>
                    </a:lnT>
                    <a:lnB>
                      <a:noFill/>
                    </a:lnB>
                    <a:lnTlToBr w="12700" cmpd="sng">
                      <a:noFill/>
                      <a:prstDash val="solid"/>
                    </a:lnTlToBr>
                    <a:lnBlToTr w="12700" cmpd="sng">
                      <a:noFill/>
                      <a:prstDash val="solid"/>
                    </a:lnBlToTr>
                  </a:tcPr>
                </a:tc>
                <a:extLst>
                  <a:ext uri="{0D108BD9-81ED-4DB2-BD59-A6C34878D82A}">
                    <a16:rowId xmlns:a16="http://schemas.microsoft.com/office/drawing/2014/main" val="3910584326"/>
                  </a:ext>
                </a:extLst>
              </a:tr>
              <a:tr h="171450">
                <a:tc>
                  <a:txBody>
                    <a:bodyPr/>
                    <a:lstStyle/>
                    <a:p>
                      <a:pPr algn="l" fontAlgn="b"/>
                      <a:r>
                        <a:rPr lang="nl-NL" sz="1200" b="0" i="0" u="none" strike="noStrike" dirty="0">
                          <a:solidFill>
                            <a:srgbClr val="000000"/>
                          </a:solidFill>
                          <a:effectLst/>
                          <a:latin typeface="Tunga" panose="020B0502040204020203" pitchFamily="34" charset="0"/>
                          <a:cs typeface="Tunga" panose="020B0502040204020203" pitchFamily="34" charset="0"/>
                        </a:rPr>
                        <a:t>Toeslag extra uren</a:t>
                      </a:r>
                    </a:p>
                  </a:txBody>
                  <a:tcPr marL="0" marR="0" marT="0" marB="0" anchor="b">
                    <a:lnL w="12700" cap="flat" cmpd="sng" algn="ctr">
                      <a:noFill/>
                      <a:prstDash val="solid"/>
                      <a:round/>
                      <a:headEnd type="none" w="med" len="med"/>
                      <a:tailEnd type="none" w="med" len="med"/>
                    </a:lnL>
                    <a:lnR w="12700" cap="flat" cmpd="sng" algn="ctr">
                      <a:noFill/>
                      <a:prstDash val="solid"/>
                      <a:round/>
                      <a:headEnd type="none" w="med" len="med"/>
                      <a:tailEnd type="none" w="med" len="med"/>
                    </a:lnR>
                    <a:lnT>
                      <a:noFill/>
                    </a:lnT>
                    <a:lnB>
                      <a:noFill/>
                    </a:lnB>
                    <a:lnTlToBr w="12700" cmpd="sng">
                      <a:noFill/>
                      <a:prstDash val="solid"/>
                    </a:lnTlToBr>
                    <a:lnBlToTr w="12700" cmpd="sng">
                      <a:noFill/>
                      <a:prstDash val="solid"/>
                    </a:lnBlToTr>
                  </a:tcPr>
                </a:tc>
                <a:tc>
                  <a:txBody>
                    <a:bodyPr/>
                    <a:lstStyle/>
                    <a:p>
                      <a:pPr algn="r" fontAlgn="b"/>
                      <a:r>
                        <a:rPr lang="nl-NL" sz="1200" b="0" i="0" u="none" strike="noStrike" dirty="0">
                          <a:solidFill>
                            <a:srgbClr val="000000"/>
                          </a:solidFill>
                          <a:effectLst/>
                          <a:latin typeface="Tunga" panose="020B0502040204020203" pitchFamily="34" charset="0"/>
                          <a:cs typeface="Tunga" panose="020B0502040204020203" pitchFamily="34" charset="0"/>
                        </a:rPr>
                        <a:t>€ 50,00</a:t>
                      </a:r>
                    </a:p>
                  </a:txBody>
                  <a:tcPr marL="0" marR="0" marT="0" marB="0" anchor="b">
                    <a:lnL w="12700" cap="flat" cmpd="sng" algn="ctr">
                      <a:noFill/>
                      <a:prstDash val="solid"/>
                      <a:round/>
                      <a:headEnd type="none" w="med" len="med"/>
                      <a:tailEnd type="none" w="med" len="med"/>
                    </a:lnL>
                    <a:lnR>
                      <a:noFill/>
                    </a:lnR>
                    <a:lnT>
                      <a:noFill/>
                    </a:lnT>
                    <a:lnB>
                      <a:noFill/>
                    </a:lnB>
                    <a:lnTlToBr w="12700" cmpd="sng">
                      <a:noFill/>
                      <a:prstDash val="solid"/>
                    </a:lnTlToBr>
                    <a:lnBlToTr w="12700" cmpd="sng">
                      <a:noFill/>
                      <a:prstDash val="solid"/>
                    </a:lnBlToTr>
                  </a:tcPr>
                </a:tc>
                <a:extLst>
                  <a:ext uri="{0D108BD9-81ED-4DB2-BD59-A6C34878D82A}">
                    <a16:rowId xmlns:a16="http://schemas.microsoft.com/office/drawing/2014/main" val="2059051444"/>
                  </a:ext>
                </a:extLst>
              </a:tr>
              <a:tr h="171450">
                <a:tc>
                  <a:txBody>
                    <a:bodyPr/>
                    <a:lstStyle/>
                    <a:p>
                      <a:pPr algn="l" fontAlgn="b"/>
                      <a:r>
                        <a:rPr lang="nl-NL" sz="1200" b="0" i="0" u="none" strike="noStrike" dirty="0">
                          <a:solidFill>
                            <a:srgbClr val="000000"/>
                          </a:solidFill>
                          <a:effectLst/>
                          <a:latin typeface="Tunga" panose="020B0502040204020203" pitchFamily="34" charset="0"/>
                          <a:cs typeface="Tunga" panose="020B0502040204020203" pitchFamily="34" charset="0"/>
                        </a:rPr>
                        <a:t>Laagwatertoeslag</a:t>
                      </a:r>
                    </a:p>
                  </a:txBody>
                  <a:tcPr marL="0" marR="0" marT="0" marB="0" anchor="b">
                    <a:lnL w="12700" cap="flat" cmpd="sng" algn="ctr">
                      <a:noFill/>
                      <a:prstDash val="solid"/>
                      <a:round/>
                      <a:headEnd type="none" w="med" len="med"/>
                      <a:tailEnd type="none" w="med" len="med"/>
                    </a:lnL>
                    <a:lnR w="12700" cap="flat" cmpd="sng" algn="ctr">
                      <a:noFill/>
                      <a:prstDash val="solid"/>
                      <a:round/>
                      <a:headEnd type="none" w="med" len="med"/>
                      <a:tailEnd type="none" w="med" len="med"/>
                    </a:lnR>
                    <a:lnT>
                      <a:noFill/>
                    </a:lnT>
                    <a:lnB>
                      <a:noFill/>
                    </a:lnB>
                    <a:lnTlToBr w="12700" cmpd="sng">
                      <a:noFill/>
                      <a:prstDash val="solid"/>
                    </a:lnTlToBr>
                    <a:lnBlToTr w="12700" cmpd="sng">
                      <a:noFill/>
                      <a:prstDash val="solid"/>
                    </a:lnBlToTr>
                  </a:tcPr>
                </a:tc>
                <a:tc>
                  <a:txBody>
                    <a:bodyPr/>
                    <a:lstStyle/>
                    <a:p>
                      <a:pPr algn="l" fontAlgn="b"/>
                      <a:endParaRPr lang="nl-NL" sz="1200" b="0" i="0" u="none" strike="noStrike" dirty="0">
                        <a:solidFill>
                          <a:srgbClr val="000000"/>
                        </a:solidFill>
                        <a:effectLst/>
                        <a:latin typeface="Tunga" panose="020B0502040204020203" pitchFamily="34" charset="0"/>
                        <a:cs typeface="Tunga" panose="020B0502040204020203" pitchFamily="34" charset="0"/>
                      </a:endParaRPr>
                    </a:p>
                  </a:txBody>
                  <a:tcPr marL="0" marR="0" marT="0" marB="0" anchor="b">
                    <a:lnL w="12700" cap="flat" cmpd="sng" algn="ctr">
                      <a:noFill/>
                      <a:prstDash val="solid"/>
                      <a:round/>
                      <a:headEnd type="none" w="med" len="med"/>
                      <a:tailEnd type="none" w="med" len="med"/>
                    </a:lnL>
                    <a:lnR>
                      <a:noFill/>
                    </a:lnR>
                    <a:lnT>
                      <a:noFill/>
                    </a:lnT>
                    <a:lnB>
                      <a:noFill/>
                    </a:lnB>
                    <a:lnTlToBr w="12700" cmpd="sng">
                      <a:noFill/>
                      <a:prstDash val="solid"/>
                    </a:lnTlToBr>
                    <a:lnBlToTr w="12700" cmpd="sng">
                      <a:noFill/>
                      <a:prstDash val="solid"/>
                    </a:lnBlToTr>
                  </a:tcPr>
                </a:tc>
                <a:extLst>
                  <a:ext uri="{0D108BD9-81ED-4DB2-BD59-A6C34878D82A}">
                    <a16:rowId xmlns:a16="http://schemas.microsoft.com/office/drawing/2014/main" val="4191087734"/>
                  </a:ext>
                </a:extLst>
              </a:tr>
              <a:tr h="171450">
                <a:tc>
                  <a:txBody>
                    <a:bodyPr/>
                    <a:lstStyle/>
                    <a:p>
                      <a:pPr algn="l" fontAlgn="b"/>
                      <a:r>
                        <a:rPr lang="nl-NL" sz="1200" b="0" i="0" u="none" strike="noStrike" dirty="0">
                          <a:solidFill>
                            <a:srgbClr val="000000"/>
                          </a:solidFill>
                          <a:effectLst/>
                          <a:latin typeface="Tunga" panose="020B0502040204020203" pitchFamily="34" charset="0"/>
                          <a:cs typeface="Tunga" panose="020B0502040204020203" pitchFamily="34" charset="0"/>
                        </a:rPr>
                        <a:t>Dieseltoeslag type</a:t>
                      </a:r>
                    </a:p>
                  </a:txBody>
                  <a:tcPr marL="0" marR="0" marT="0" marB="0" anchor="b">
                    <a:lnL w="12700" cap="flat" cmpd="sng" algn="ctr">
                      <a:noFill/>
                      <a:prstDash val="solid"/>
                      <a:round/>
                      <a:headEnd type="none" w="med" len="med"/>
                      <a:tailEnd type="none" w="med" len="med"/>
                    </a:lnL>
                    <a:lnR w="12700" cap="flat" cmpd="sng" algn="ctr">
                      <a:noFill/>
                      <a:prstDash val="solid"/>
                      <a:round/>
                      <a:headEnd type="none" w="med" len="med"/>
                      <a:tailEnd type="none" w="med" len="med"/>
                    </a:lnR>
                    <a:lnT>
                      <a:noFill/>
                    </a:lnT>
                    <a:lnB>
                      <a:noFill/>
                    </a:lnB>
                    <a:lnTlToBr w="12700" cmpd="sng">
                      <a:noFill/>
                      <a:prstDash val="solid"/>
                    </a:lnTlToBr>
                    <a:lnBlToTr w="12700" cmpd="sng">
                      <a:noFill/>
                      <a:prstDash val="solid"/>
                    </a:lnBlToTr>
                  </a:tcPr>
                </a:tc>
                <a:tc>
                  <a:txBody>
                    <a:bodyPr/>
                    <a:lstStyle/>
                    <a:p>
                      <a:pPr algn="r" fontAlgn="b"/>
                      <a:r>
                        <a:rPr lang="nl-NL" sz="1200" b="0" i="0" u="none" strike="noStrike" dirty="0">
                          <a:solidFill>
                            <a:srgbClr val="000000"/>
                          </a:solidFill>
                          <a:effectLst/>
                          <a:latin typeface="Tunga" panose="020B0502040204020203" pitchFamily="34" charset="0"/>
                          <a:cs typeface="Tunga" panose="020B0502040204020203" pitchFamily="34" charset="0"/>
                        </a:rPr>
                        <a:t>3%</a:t>
                      </a:r>
                    </a:p>
                  </a:txBody>
                  <a:tcPr marL="0" marR="0" marT="0" marB="0" anchor="b">
                    <a:lnL w="12700" cap="flat" cmpd="sng" algn="ctr">
                      <a:noFill/>
                      <a:prstDash val="solid"/>
                      <a:round/>
                      <a:headEnd type="none" w="med" len="med"/>
                      <a:tailEnd type="none" w="med" len="med"/>
                    </a:lnL>
                    <a:lnR>
                      <a:noFill/>
                    </a:lnR>
                    <a:lnT>
                      <a:noFill/>
                    </a:lnT>
                    <a:lnB>
                      <a:noFill/>
                    </a:lnB>
                    <a:lnTlToBr w="12700" cmpd="sng">
                      <a:noFill/>
                      <a:prstDash val="solid"/>
                    </a:lnTlToBr>
                    <a:lnBlToTr w="12700" cmpd="sng">
                      <a:noFill/>
                      <a:prstDash val="solid"/>
                    </a:lnBlToTr>
                  </a:tcPr>
                </a:tc>
                <a:extLst>
                  <a:ext uri="{0D108BD9-81ED-4DB2-BD59-A6C34878D82A}">
                    <a16:rowId xmlns:a16="http://schemas.microsoft.com/office/drawing/2014/main" val="2081020178"/>
                  </a:ext>
                </a:extLst>
              </a:tr>
              <a:tr h="160020">
                <a:tc>
                  <a:txBody>
                    <a:bodyPr/>
                    <a:lstStyle/>
                    <a:p>
                      <a:pPr algn="l" fontAlgn="b"/>
                      <a:r>
                        <a:rPr lang="nl-NL" sz="1200" b="0" i="0" u="none" strike="noStrike" dirty="0">
                          <a:solidFill>
                            <a:srgbClr val="000000"/>
                          </a:solidFill>
                          <a:effectLst/>
                          <a:latin typeface="Tunga" panose="020B0502040204020203" pitchFamily="34" charset="0"/>
                          <a:cs typeface="Tunga" panose="020B0502040204020203" pitchFamily="34" charset="0"/>
                        </a:rPr>
                        <a:t>Diesel toeslag per 20 FT ST</a:t>
                      </a:r>
                    </a:p>
                  </a:txBody>
                  <a:tcPr marL="0" marR="0" marT="0" marB="0" anchor="b">
                    <a:lnL w="12700" cap="flat" cmpd="sng" algn="ctr">
                      <a:noFill/>
                      <a:prstDash val="solid"/>
                      <a:round/>
                      <a:headEnd type="none" w="med" len="med"/>
                      <a:tailEnd type="none" w="med" len="med"/>
                    </a:lnL>
                    <a:lnR w="12700" cap="flat" cmpd="sng" algn="ctr">
                      <a:noFill/>
                      <a:prstDash val="solid"/>
                      <a:round/>
                      <a:headEnd type="none" w="med" len="med"/>
                      <a:tailEnd type="none" w="med" len="med"/>
                    </a:lnR>
                    <a:lnT>
                      <a:noFill/>
                    </a:lnT>
                    <a:lnB>
                      <a:noFill/>
                    </a:lnB>
                    <a:lnTlToBr w="12700" cmpd="sng">
                      <a:noFill/>
                      <a:prstDash val="solid"/>
                    </a:lnTlToBr>
                    <a:lnBlToTr w="12700" cmpd="sng">
                      <a:noFill/>
                      <a:prstDash val="solid"/>
                    </a:lnBlToTr>
                  </a:tcPr>
                </a:tc>
                <a:tc>
                  <a:txBody>
                    <a:bodyPr/>
                    <a:lstStyle/>
                    <a:p>
                      <a:pPr algn="r" fontAlgn="b"/>
                      <a:r>
                        <a:rPr lang="nl-NL" sz="1200" b="0" i="0" u="none" strike="noStrike" dirty="0">
                          <a:solidFill>
                            <a:srgbClr val="000000"/>
                          </a:solidFill>
                          <a:effectLst/>
                          <a:latin typeface="Tunga" panose="020B0502040204020203" pitchFamily="34" charset="0"/>
                          <a:cs typeface="Tunga" panose="020B0502040204020203" pitchFamily="34" charset="0"/>
                        </a:rPr>
                        <a:t>3,25</a:t>
                      </a:r>
                    </a:p>
                  </a:txBody>
                  <a:tcPr marL="0" marR="0" marT="0" marB="0" anchor="b">
                    <a:lnL w="12700" cap="flat" cmpd="sng" algn="ctr">
                      <a:noFill/>
                      <a:prstDash val="solid"/>
                      <a:round/>
                      <a:headEnd type="none" w="med" len="med"/>
                      <a:tailEnd type="none" w="med" len="med"/>
                    </a:lnL>
                    <a:lnR>
                      <a:noFill/>
                    </a:lnR>
                    <a:lnT>
                      <a:noFill/>
                    </a:lnT>
                    <a:lnB>
                      <a:noFill/>
                    </a:lnB>
                    <a:lnTlToBr w="12700" cmpd="sng">
                      <a:noFill/>
                      <a:prstDash val="solid"/>
                    </a:lnTlToBr>
                    <a:lnBlToTr w="12700" cmpd="sng">
                      <a:noFill/>
                      <a:prstDash val="solid"/>
                    </a:lnBlToTr>
                  </a:tcPr>
                </a:tc>
                <a:extLst>
                  <a:ext uri="{0D108BD9-81ED-4DB2-BD59-A6C34878D82A}">
                    <a16:rowId xmlns:a16="http://schemas.microsoft.com/office/drawing/2014/main" val="1751036400"/>
                  </a:ext>
                </a:extLst>
              </a:tr>
              <a:tr h="171450">
                <a:tc>
                  <a:txBody>
                    <a:bodyPr/>
                    <a:lstStyle/>
                    <a:p>
                      <a:pPr algn="l" fontAlgn="b"/>
                      <a:endParaRPr lang="nl-NL" sz="1200" b="0" i="0" u="none" strike="noStrike" dirty="0">
                        <a:solidFill>
                          <a:srgbClr val="000000"/>
                        </a:solidFill>
                        <a:effectLst/>
                        <a:latin typeface="Tunga" panose="020B0502040204020203" pitchFamily="34" charset="0"/>
                        <a:cs typeface="Tunga" panose="020B0502040204020203" pitchFamily="34" charset="0"/>
                      </a:endParaRPr>
                    </a:p>
                  </a:txBody>
                  <a:tcPr marL="0" marR="0" marT="0" marB="0" anchor="b">
                    <a:lnL w="12700" cap="flat" cmpd="sng" algn="ctr">
                      <a:noFill/>
                      <a:prstDash val="solid"/>
                      <a:round/>
                      <a:headEnd type="none" w="med" len="med"/>
                      <a:tailEnd type="none" w="med" len="med"/>
                    </a:lnL>
                    <a:lnR w="12700" cap="flat" cmpd="sng" algn="ctr">
                      <a:noFill/>
                      <a:prstDash val="solid"/>
                      <a:round/>
                      <a:headEnd type="none" w="med" len="med"/>
                      <a:tailEnd type="none" w="med" len="med"/>
                    </a:lnR>
                    <a:lnT>
                      <a:noFill/>
                    </a:lnT>
                    <a:lnB>
                      <a:noFill/>
                    </a:lnB>
                    <a:lnTlToBr w="12700" cmpd="sng">
                      <a:noFill/>
                      <a:prstDash val="solid"/>
                    </a:lnTlToBr>
                    <a:lnBlToTr w="12700" cmpd="sng">
                      <a:noFill/>
                      <a:prstDash val="solid"/>
                    </a:lnBlToTr>
                  </a:tcPr>
                </a:tc>
                <a:tc>
                  <a:txBody>
                    <a:bodyPr/>
                    <a:lstStyle/>
                    <a:p>
                      <a:pPr algn="r" fontAlgn="b"/>
                      <a:endParaRPr lang="nl-NL" sz="1200" b="0" i="0" u="none" strike="noStrike" dirty="0">
                        <a:solidFill>
                          <a:srgbClr val="000000"/>
                        </a:solidFill>
                        <a:effectLst/>
                        <a:latin typeface="Tunga" panose="020B0502040204020203" pitchFamily="34" charset="0"/>
                        <a:cs typeface="Tunga" panose="020B0502040204020203" pitchFamily="34" charset="0"/>
                      </a:endParaRPr>
                    </a:p>
                  </a:txBody>
                  <a:tcPr marL="0" marR="0" marT="0" marB="0" anchor="b">
                    <a:lnL w="12700" cap="flat" cmpd="sng" algn="ctr">
                      <a:noFill/>
                      <a:prstDash val="solid"/>
                      <a:round/>
                      <a:headEnd type="none" w="med" len="med"/>
                      <a:tailEnd type="none" w="med" len="med"/>
                    </a:lnL>
                    <a:lnR>
                      <a:noFill/>
                    </a:lnR>
                    <a:lnT>
                      <a:noFill/>
                    </a:lnT>
                    <a:lnB>
                      <a:noFill/>
                    </a:lnB>
                    <a:lnTlToBr w="12700" cmpd="sng">
                      <a:noFill/>
                      <a:prstDash val="solid"/>
                    </a:lnTlToBr>
                    <a:lnBlToTr w="12700" cmpd="sng">
                      <a:noFill/>
                      <a:prstDash val="solid"/>
                    </a:lnBlToTr>
                  </a:tcPr>
                </a:tc>
                <a:extLst>
                  <a:ext uri="{0D108BD9-81ED-4DB2-BD59-A6C34878D82A}">
                    <a16:rowId xmlns:a16="http://schemas.microsoft.com/office/drawing/2014/main" val="45015470"/>
                  </a:ext>
                </a:extLst>
              </a:tr>
            </a:tbl>
          </a:graphicData>
        </a:graphic>
      </p:graphicFrame>
      <p:sp>
        <p:nvSpPr>
          <p:cNvPr id="8" name="Rectangle 7"/>
          <p:cNvSpPr/>
          <p:nvPr/>
        </p:nvSpPr>
        <p:spPr>
          <a:xfrm>
            <a:off x="6934200" y="981761"/>
            <a:ext cx="4555441" cy="3895039"/>
          </a:xfrm>
          <a:prstGeom prst="rect">
            <a:avLst/>
          </a:prstGeom>
          <a:no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a:p>
        </p:txBody>
      </p:sp>
      <p:graphicFrame>
        <p:nvGraphicFramePr>
          <p:cNvPr id="5" name="Table 4"/>
          <p:cNvGraphicFramePr>
            <a:graphicFrameLocks noGrp="1"/>
          </p:cNvGraphicFramePr>
          <p:nvPr>
            <p:extLst>
              <p:ext uri="{D42A27DB-BD31-4B8C-83A1-F6EECF244321}">
                <p14:modId xmlns:p14="http://schemas.microsoft.com/office/powerpoint/2010/main" val="3776212049"/>
              </p:ext>
            </p:extLst>
          </p:nvPr>
        </p:nvGraphicFramePr>
        <p:xfrm>
          <a:off x="6941526" y="1002145"/>
          <a:ext cx="4336075" cy="2893707"/>
        </p:xfrm>
        <a:graphic>
          <a:graphicData uri="http://schemas.openxmlformats.org/drawingml/2006/table">
            <a:tbl>
              <a:tblPr firstRow="1" bandRow="1">
                <a:tableStyleId>{9D7B26C5-4107-4FEC-AEDC-1716B250A1EF}</a:tableStyleId>
              </a:tblPr>
              <a:tblGrid>
                <a:gridCol w="1065876">
                  <a:extLst>
                    <a:ext uri="{9D8B030D-6E8A-4147-A177-3AD203B41FA5}">
                      <a16:colId xmlns:a16="http://schemas.microsoft.com/office/drawing/2014/main" val="2635504457"/>
                    </a:ext>
                  </a:extLst>
                </a:gridCol>
                <a:gridCol w="559947">
                  <a:extLst>
                    <a:ext uri="{9D8B030D-6E8A-4147-A177-3AD203B41FA5}">
                      <a16:colId xmlns:a16="http://schemas.microsoft.com/office/drawing/2014/main" val="1091559067"/>
                    </a:ext>
                  </a:extLst>
                </a:gridCol>
                <a:gridCol w="542215">
                  <a:extLst>
                    <a:ext uri="{9D8B030D-6E8A-4147-A177-3AD203B41FA5}">
                      <a16:colId xmlns:a16="http://schemas.microsoft.com/office/drawing/2014/main" val="854655065"/>
                    </a:ext>
                  </a:extLst>
                </a:gridCol>
                <a:gridCol w="722679">
                  <a:extLst>
                    <a:ext uri="{9D8B030D-6E8A-4147-A177-3AD203B41FA5}">
                      <a16:colId xmlns:a16="http://schemas.microsoft.com/office/drawing/2014/main" val="1843475830"/>
                    </a:ext>
                  </a:extLst>
                </a:gridCol>
                <a:gridCol w="722679">
                  <a:extLst>
                    <a:ext uri="{9D8B030D-6E8A-4147-A177-3AD203B41FA5}">
                      <a16:colId xmlns:a16="http://schemas.microsoft.com/office/drawing/2014/main" val="1027699016"/>
                    </a:ext>
                  </a:extLst>
                </a:gridCol>
                <a:gridCol w="722679">
                  <a:extLst>
                    <a:ext uri="{9D8B030D-6E8A-4147-A177-3AD203B41FA5}">
                      <a16:colId xmlns:a16="http://schemas.microsoft.com/office/drawing/2014/main" val="1813843739"/>
                    </a:ext>
                  </a:extLst>
                </a:gridCol>
              </a:tblGrid>
              <a:tr h="404497">
                <a:tc>
                  <a:txBody>
                    <a:bodyPr/>
                    <a:lstStyle/>
                    <a:p>
                      <a:r>
                        <a:rPr lang="nl-NL" sz="1000" b="1" i="0" dirty="0" err="1">
                          <a:solidFill>
                            <a:schemeClr val="tx1"/>
                          </a:solidFill>
                          <a:latin typeface="Tunga" panose="020B0502040204020203" pitchFamily="34" charset="0"/>
                          <a:cs typeface="Tunga" panose="020B0502040204020203" pitchFamily="34" charset="0"/>
                        </a:rPr>
                        <a:t>Place</a:t>
                      </a:r>
                      <a:endParaRPr lang="nl-NL" sz="1000" b="1" i="0" dirty="0">
                        <a:solidFill>
                          <a:schemeClr val="tx1"/>
                        </a:solidFill>
                        <a:latin typeface="Tunga" panose="020B0502040204020203" pitchFamily="34" charset="0"/>
                        <a:cs typeface="Tunga" panose="020B0502040204020203" pitchFamily="34" charset="0"/>
                      </a:endParaRPr>
                    </a:p>
                  </a:txBody>
                  <a:tcPr>
                    <a:lnL>
                      <a:noFill/>
                    </a:lnL>
                    <a:lnR>
                      <a:noFill/>
                    </a:lnR>
                    <a:lnT w="12700" cmpd="sng">
                      <a:noFill/>
                    </a:lnT>
                    <a:lnB w="12700" cmpd="sng">
                      <a:noFill/>
                    </a:lnB>
                    <a:lnTlToBr w="12700" cmpd="sng">
                      <a:noFill/>
                      <a:prstDash val="solid"/>
                    </a:lnTlToBr>
                    <a:lnBlToTr w="12700" cmpd="sng">
                      <a:noFill/>
                      <a:prstDash val="solid"/>
                    </a:lnBlToTr>
                  </a:tcPr>
                </a:tc>
                <a:tc>
                  <a:txBody>
                    <a:bodyPr/>
                    <a:lstStyle/>
                    <a:p>
                      <a:r>
                        <a:rPr lang="nl-NL" sz="1000" dirty="0">
                          <a:solidFill>
                            <a:schemeClr val="tx1"/>
                          </a:solidFill>
                          <a:latin typeface="Tunga" panose="020B0502040204020203" pitchFamily="34" charset="0"/>
                          <a:cs typeface="Tunga" panose="020B0502040204020203" pitchFamily="34" charset="0"/>
                        </a:rPr>
                        <a:t>20FT</a:t>
                      </a:r>
                    </a:p>
                  </a:txBody>
                  <a:tcPr>
                    <a:lnL>
                      <a:noFill/>
                    </a:lnL>
                    <a:lnR>
                      <a:noFill/>
                    </a:lnR>
                    <a:lnT w="12700" cmpd="sng">
                      <a:noFill/>
                    </a:lnT>
                    <a:lnB w="12700" cmpd="sng">
                      <a:noFill/>
                    </a:lnB>
                    <a:lnTlToBr w="12700" cmpd="sng">
                      <a:noFill/>
                      <a:prstDash val="solid"/>
                    </a:lnTlToBr>
                    <a:lnBlToTr w="12700" cmpd="sng">
                      <a:noFill/>
                      <a:prstDash val="solid"/>
                    </a:lnBlToTr>
                  </a:tcPr>
                </a:tc>
                <a:tc>
                  <a:txBody>
                    <a:bodyPr/>
                    <a:lstStyle/>
                    <a:p>
                      <a:r>
                        <a:rPr lang="nl-NL" sz="1000" dirty="0">
                          <a:solidFill>
                            <a:schemeClr val="tx1"/>
                          </a:solidFill>
                          <a:latin typeface="Tunga" panose="020B0502040204020203" pitchFamily="34" charset="0"/>
                          <a:cs typeface="Tunga" panose="020B0502040204020203" pitchFamily="34" charset="0"/>
                        </a:rPr>
                        <a:t>40 FT</a:t>
                      </a:r>
                    </a:p>
                  </a:txBody>
                  <a:tcPr>
                    <a:lnL>
                      <a:noFill/>
                    </a:lnL>
                    <a:lnR>
                      <a:noFill/>
                    </a:lnR>
                    <a:lnT w="12700" cmpd="sng">
                      <a:noFill/>
                    </a:lnT>
                    <a:lnB w="12700" cmpd="sng">
                      <a:noFill/>
                    </a:lnB>
                    <a:lnTlToBr w="12700" cmpd="sng">
                      <a:noFill/>
                      <a:prstDash val="solid"/>
                    </a:lnTlToBr>
                    <a:lnBlToTr w="12700" cmpd="sng">
                      <a:noFill/>
                      <a:prstDash val="solid"/>
                    </a:lnBlToTr>
                  </a:tcPr>
                </a:tc>
                <a:tc>
                  <a:txBody>
                    <a:bodyPr/>
                    <a:lstStyle/>
                    <a:p>
                      <a:r>
                        <a:rPr lang="nl-NL" sz="1000" b="1" i="0" dirty="0" err="1">
                          <a:solidFill>
                            <a:schemeClr val="tx1"/>
                          </a:solidFill>
                          <a:latin typeface="Tunga" panose="020B0502040204020203" pitchFamily="34" charset="0"/>
                          <a:cs typeface="Tunga" panose="020B0502040204020203" pitchFamily="34" charset="0"/>
                        </a:rPr>
                        <a:t>Valid</a:t>
                      </a:r>
                      <a:r>
                        <a:rPr lang="nl-NL" sz="1000" b="1" i="0" dirty="0">
                          <a:solidFill>
                            <a:schemeClr val="tx1"/>
                          </a:solidFill>
                          <a:latin typeface="Tunga" panose="020B0502040204020203" pitchFamily="34" charset="0"/>
                          <a:cs typeface="Tunga" panose="020B0502040204020203" pitchFamily="34" charset="0"/>
                        </a:rPr>
                        <a:t> </a:t>
                      </a:r>
                      <a:r>
                        <a:rPr lang="nl-NL" sz="1000" b="1" i="0" dirty="0" err="1">
                          <a:solidFill>
                            <a:schemeClr val="tx1"/>
                          </a:solidFill>
                          <a:latin typeface="Tunga" panose="020B0502040204020203" pitchFamily="34" charset="0"/>
                          <a:cs typeface="Tunga" panose="020B0502040204020203" pitchFamily="34" charset="0"/>
                        </a:rPr>
                        <a:t>from</a:t>
                      </a:r>
                      <a:endParaRPr lang="nl-NL" sz="1000" b="1" i="0" dirty="0">
                        <a:solidFill>
                          <a:schemeClr val="tx1"/>
                        </a:solidFill>
                        <a:latin typeface="Tunga" panose="020B0502040204020203" pitchFamily="34" charset="0"/>
                        <a:cs typeface="Tunga" panose="020B0502040204020203" pitchFamily="34" charset="0"/>
                      </a:endParaRPr>
                    </a:p>
                  </a:txBody>
                  <a:tcPr>
                    <a:lnL>
                      <a:noFill/>
                    </a:lnL>
                    <a:lnR>
                      <a:noFill/>
                    </a:lnR>
                    <a:lnT w="12700" cmpd="sng">
                      <a:noFill/>
                    </a:lnT>
                    <a:lnB w="12700" cmpd="sng">
                      <a:noFill/>
                    </a:lnB>
                    <a:lnTlToBr w="12700" cmpd="sng">
                      <a:noFill/>
                      <a:prstDash val="solid"/>
                    </a:lnTlToBr>
                    <a:lnBlToTr w="12700" cmpd="sng">
                      <a:noFill/>
                      <a:prstDash val="solid"/>
                    </a:lnBlToTr>
                  </a:tcPr>
                </a:tc>
                <a:tc>
                  <a:txBody>
                    <a:bodyPr/>
                    <a:lstStyle/>
                    <a:p>
                      <a:r>
                        <a:rPr lang="nl-NL" sz="1000" b="1" i="0" dirty="0" err="1">
                          <a:solidFill>
                            <a:schemeClr val="tx1"/>
                          </a:solidFill>
                          <a:latin typeface="Tunga" panose="020B0502040204020203" pitchFamily="34" charset="0"/>
                          <a:cs typeface="Tunga" panose="020B0502040204020203" pitchFamily="34" charset="0"/>
                        </a:rPr>
                        <a:t>Valid</a:t>
                      </a:r>
                      <a:r>
                        <a:rPr lang="nl-NL" sz="1000" b="1" i="0" dirty="0">
                          <a:solidFill>
                            <a:schemeClr val="tx1"/>
                          </a:solidFill>
                          <a:latin typeface="Tunga" panose="020B0502040204020203" pitchFamily="34" charset="0"/>
                          <a:cs typeface="Tunga" panose="020B0502040204020203" pitchFamily="34" charset="0"/>
                        </a:rPr>
                        <a:t> </a:t>
                      </a:r>
                      <a:r>
                        <a:rPr lang="nl-NL" sz="1000" b="1" i="0" dirty="0" err="1">
                          <a:solidFill>
                            <a:schemeClr val="tx1"/>
                          </a:solidFill>
                          <a:latin typeface="Tunga" panose="020B0502040204020203" pitchFamily="34" charset="0"/>
                          <a:cs typeface="Tunga" panose="020B0502040204020203" pitchFamily="34" charset="0"/>
                        </a:rPr>
                        <a:t>till</a:t>
                      </a:r>
                      <a:endParaRPr lang="nl-NL" sz="1000" b="1" i="0" dirty="0">
                        <a:solidFill>
                          <a:schemeClr val="tx1"/>
                        </a:solidFill>
                        <a:latin typeface="Tunga" panose="020B0502040204020203" pitchFamily="34" charset="0"/>
                        <a:cs typeface="Tunga" panose="020B0502040204020203" pitchFamily="34" charset="0"/>
                      </a:endParaRPr>
                    </a:p>
                  </a:txBody>
                  <a:tcPr>
                    <a:lnL>
                      <a:noFill/>
                    </a:lnL>
                    <a:lnR>
                      <a:noFill/>
                    </a:lnR>
                    <a:lnT w="12700" cmpd="sng">
                      <a:noFill/>
                    </a:lnT>
                    <a:lnB w="12700" cmpd="sng">
                      <a:noFill/>
                    </a:lnB>
                    <a:lnTlToBr w="12700" cmpd="sng">
                      <a:noFill/>
                      <a:prstDash val="solid"/>
                    </a:lnTlToBr>
                    <a:lnBlToTr w="12700" cmpd="sng">
                      <a:noFill/>
                      <a:prstDash val="solid"/>
                    </a:lnBlToTr>
                  </a:tcPr>
                </a:tc>
                <a:tc>
                  <a:txBody>
                    <a:bodyPr/>
                    <a:lstStyle/>
                    <a:p>
                      <a:r>
                        <a:rPr lang="nl-NL" sz="1000" b="1" i="0" dirty="0">
                          <a:solidFill>
                            <a:schemeClr val="tx1"/>
                          </a:solidFill>
                          <a:latin typeface="Tunga" panose="020B0502040204020203" pitchFamily="34" charset="0"/>
                          <a:cs typeface="Tunga" panose="020B0502040204020203" pitchFamily="34" charset="0"/>
                        </a:rPr>
                        <a:t>Co2</a:t>
                      </a:r>
                    </a:p>
                  </a:txBody>
                  <a:tcPr>
                    <a:lnL>
                      <a:noFill/>
                    </a:lnL>
                    <a:lnR>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3291983582"/>
                  </a:ext>
                </a:extLst>
              </a:tr>
              <a:tr h="248921">
                <a:tc>
                  <a:txBody>
                    <a:bodyPr/>
                    <a:lstStyle/>
                    <a:p>
                      <a:r>
                        <a:rPr lang="nl-NL" sz="1000" i="0" dirty="0">
                          <a:solidFill>
                            <a:schemeClr val="tx1"/>
                          </a:solidFill>
                          <a:latin typeface="Tunga" panose="020B0502040204020203" pitchFamily="34" charset="0"/>
                          <a:cs typeface="Tunga" panose="020B0502040204020203" pitchFamily="34" charset="0"/>
                        </a:rPr>
                        <a:t>Breda</a:t>
                      </a:r>
                    </a:p>
                  </a:txBody>
                  <a:tcPr>
                    <a:lnL>
                      <a:noFill/>
                    </a:lnL>
                    <a:lnR>
                      <a:noFill/>
                    </a:lnR>
                    <a:lnT w="12700" cmpd="sng">
                      <a:noFill/>
                    </a:lnT>
                    <a:lnB>
                      <a:noFill/>
                    </a:lnB>
                    <a:lnTlToBr w="12700" cmpd="sng">
                      <a:noFill/>
                      <a:prstDash val="solid"/>
                    </a:lnTlToBr>
                    <a:lnBlToTr w="12700" cmpd="sng">
                      <a:noFill/>
                      <a:prstDash val="solid"/>
                    </a:lnBlToTr>
                  </a:tcPr>
                </a:tc>
                <a:tc>
                  <a:txBody>
                    <a:bodyPr/>
                    <a:lstStyle/>
                    <a:p>
                      <a:r>
                        <a:rPr lang="nl-NL" sz="1000" dirty="0">
                          <a:latin typeface="Tunga" panose="020B0502040204020203" pitchFamily="34" charset="0"/>
                          <a:cs typeface="Tunga" panose="020B0502040204020203" pitchFamily="34" charset="0"/>
                        </a:rPr>
                        <a:t>100</a:t>
                      </a:r>
                    </a:p>
                  </a:txBody>
                  <a:tcPr>
                    <a:lnL>
                      <a:noFill/>
                    </a:lnL>
                    <a:lnR>
                      <a:noFill/>
                    </a:lnR>
                    <a:lnT w="12700" cmpd="sng">
                      <a:noFill/>
                    </a:lnT>
                    <a:lnB>
                      <a:noFill/>
                    </a:lnB>
                    <a:lnTlToBr w="12700" cmpd="sng">
                      <a:noFill/>
                      <a:prstDash val="solid"/>
                    </a:lnTlToBr>
                    <a:lnBlToTr w="12700" cmpd="sng">
                      <a:noFill/>
                      <a:prstDash val="solid"/>
                    </a:lnBlToTr>
                  </a:tcPr>
                </a:tc>
                <a:tc>
                  <a:txBody>
                    <a:bodyPr/>
                    <a:lstStyle/>
                    <a:p>
                      <a:r>
                        <a:rPr lang="nl-NL" sz="1000" dirty="0">
                          <a:latin typeface="Tunga" panose="020B0502040204020203" pitchFamily="34" charset="0"/>
                          <a:cs typeface="Tunga" panose="020B0502040204020203" pitchFamily="34" charset="0"/>
                        </a:rPr>
                        <a:t>120,58</a:t>
                      </a:r>
                    </a:p>
                  </a:txBody>
                  <a:tcPr>
                    <a:lnL>
                      <a:noFill/>
                    </a:lnL>
                    <a:lnR>
                      <a:noFill/>
                    </a:lnR>
                    <a:lnT w="12700" cmpd="sng">
                      <a:noFill/>
                    </a:lnT>
                    <a:lnB>
                      <a:noFill/>
                    </a:lnB>
                    <a:lnTlToBr w="12700" cmpd="sng">
                      <a:noFill/>
                      <a:prstDash val="solid"/>
                    </a:lnTlToBr>
                    <a:lnBlToTr w="12700" cmpd="sng">
                      <a:noFill/>
                      <a:prstDash val="solid"/>
                    </a:lnBlToTr>
                  </a:tcPr>
                </a:tc>
                <a:tc>
                  <a:txBody>
                    <a:bodyPr/>
                    <a:lstStyle/>
                    <a:p>
                      <a:r>
                        <a:rPr lang="nl-NL" sz="1000" i="0" dirty="0">
                          <a:solidFill>
                            <a:schemeClr val="tx1"/>
                          </a:solidFill>
                          <a:latin typeface="Tunga" panose="020B0502040204020203" pitchFamily="34" charset="0"/>
                          <a:cs typeface="Tunga" panose="020B0502040204020203" pitchFamily="34" charset="0"/>
                        </a:rPr>
                        <a:t>1-1-2016</a:t>
                      </a:r>
                    </a:p>
                  </a:txBody>
                  <a:tcPr>
                    <a:lnL>
                      <a:noFill/>
                    </a:lnL>
                    <a:lnR>
                      <a:noFill/>
                    </a:lnR>
                    <a:lnT w="12700" cmpd="sng">
                      <a:noFill/>
                    </a:lnT>
                    <a:lnB>
                      <a:noFill/>
                    </a:lnB>
                    <a:lnTlToBr w="12700" cmpd="sng">
                      <a:noFill/>
                      <a:prstDash val="solid"/>
                    </a:lnTlToBr>
                    <a:lnBlToTr w="12700" cmpd="sng">
                      <a:noFill/>
                      <a:prstDash val="solid"/>
                    </a:lnBlToTr>
                  </a:tcPr>
                </a:tc>
                <a:tc>
                  <a:txBody>
                    <a:bodyPr/>
                    <a:lstStyle/>
                    <a:p>
                      <a:r>
                        <a:rPr lang="nl-NL" sz="1000" i="0" dirty="0">
                          <a:solidFill>
                            <a:schemeClr val="tx1"/>
                          </a:solidFill>
                          <a:latin typeface="Tunga" panose="020B0502040204020203" pitchFamily="34" charset="0"/>
                          <a:cs typeface="Tunga" panose="020B0502040204020203" pitchFamily="34" charset="0"/>
                        </a:rPr>
                        <a:t>1-1-2017</a:t>
                      </a:r>
                    </a:p>
                  </a:txBody>
                  <a:tcPr>
                    <a:lnL>
                      <a:noFill/>
                    </a:lnL>
                    <a:lnR>
                      <a:noFill/>
                    </a:lnR>
                    <a:lnT w="12700" cmpd="sng">
                      <a:noFill/>
                    </a:lnT>
                    <a:lnB>
                      <a:noFill/>
                    </a:lnB>
                    <a:lnTlToBr w="12700" cmpd="sng">
                      <a:noFill/>
                      <a:prstDash val="solid"/>
                    </a:lnTlToBr>
                    <a:lnBlToTr w="12700" cmpd="sng">
                      <a:noFill/>
                      <a:prstDash val="solid"/>
                    </a:lnBlToTr>
                  </a:tcPr>
                </a:tc>
                <a:tc>
                  <a:txBody>
                    <a:bodyPr/>
                    <a:lstStyle/>
                    <a:p>
                      <a:r>
                        <a:rPr lang="nl-NL" sz="1000" i="0" dirty="0">
                          <a:solidFill>
                            <a:schemeClr val="tx1"/>
                          </a:solidFill>
                          <a:latin typeface="Tunga" panose="020B0502040204020203" pitchFamily="34" charset="0"/>
                          <a:cs typeface="Tunga" panose="020B0502040204020203" pitchFamily="34" charset="0"/>
                        </a:rPr>
                        <a:t>128</a:t>
                      </a:r>
                    </a:p>
                  </a:txBody>
                  <a:tcPr>
                    <a:lnL>
                      <a:noFill/>
                    </a:lnL>
                    <a:lnR>
                      <a:noFill/>
                    </a:lnR>
                    <a:lnT w="12700" cmpd="sng">
                      <a:noFill/>
                    </a:lnT>
                    <a:lnB>
                      <a:noFill/>
                    </a:lnB>
                    <a:lnTlToBr w="12700" cmpd="sng">
                      <a:noFill/>
                      <a:prstDash val="solid"/>
                    </a:lnTlToBr>
                    <a:lnBlToTr w="12700" cmpd="sng">
                      <a:noFill/>
                      <a:prstDash val="solid"/>
                    </a:lnBlToTr>
                  </a:tcPr>
                </a:tc>
                <a:extLst>
                  <a:ext uri="{0D108BD9-81ED-4DB2-BD59-A6C34878D82A}">
                    <a16:rowId xmlns:a16="http://schemas.microsoft.com/office/drawing/2014/main" val="482948905"/>
                  </a:ext>
                </a:extLst>
              </a:tr>
              <a:tr h="248921">
                <a:tc>
                  <a:txBody>
                    <a:bodyPr/>
                    <a:lstStyle/>
                    <a:p>
                      <a:r>
                        <a:rPr lang="nl-NL" sz="1000" i="0" dirty="0">
                          <a:solidFill>
                            <a:schemeClr val="tx1"/>
                          </a:solidFill>
                          <a:latin typeface="Tunga" panose="020B0502040204020203" pitchFamily="34" charset="0"/>
                          <a:cs typeface="Tunga" panose="020B0502040204020203" pitchFamily="34" charset="0"/>
                        </a:rPr>
                        <a:t>Moerdijk</a:t>
                      </a:r>
                    </a:p>
                  </a:txBody>
                  <a:tcPr>
                    <a:lnL>
                      <a:noFill/>
                    </a:lnL>
                    <a:lnR>
                      <a:noFill/>
                    </a:lnR>
                    <a:lnT>
                      <a:noFill/>
                    </a:lnT>
                    <a:lnB>
                      <a:noFill/>
                    </a:lnB>
                    <a:lnTlToBr w="12700" cmpd="sng">
                      <a:noFill/>
                      <a:prstDash val="solid"/>
                    </a:lnTlToBr>
                    <a:lnBlToTr w="12700" cmpd="sng">
                      <a:noFill/>
                      <a:prstDash val="solid"/>
                    </a:lnBlToTr>
                  </a:tcPr>
                </a:tc>
                <a:tc>
                  <a:txBody>
                    <a:bodyPr/>
                    <a:lstStyle/>
                    <a:p>
                      <a:r>
                        <a:rPr lang="nl-NL" sz="1000" dirty="0">
                          <a:latin typeface="Tunga" panose="020B0502040204020203" pitchFamily="34" charset="0"/>
                          <a:cs typeface="Tunga" panose="020B0502040204020203" pitchFamily="34" charset="0"/>
                        </a:rPr>
                        <a:t>80</a:t>
                      </a:r>
                    </a:p>
                  </a:txBody>
                  <a:tcPr>
                    <a:lnL>
                      <a:noFill/>
                    </a:lnL>
                    <a:lnR>
                      <a:noFill/>
                    </a:lnR>
                    <a:lnT>
                      <a:noFill/>
                    </a:lnT>
                    <a:lnB>
                      <a:noFill/>
                    </a:lnB>
                    <a:lnTlToBr w="12700" cmpd="sng">
                      <a:noFill/>
                      <a:prstDash val="solid"/>
                    </a:lnTlToBr>
                    <a:lnBlToTr w="12700" cmpd="sng">
                      <a:noFill/>
                      <a:prstDash val="solid"/>
                    </a:lnBlToTr>
                  </a:tcPr>
                </a:tc>
                <a:tc>
                  <a:txBody>
                    <a:bodyPr/>
                    <a:lstStyle/>
                    <a:p>
                      <a:r>
                        <a:rPr lang="nl-NL" sz="1000" dirty="0">
                          <a:latin typeface="Tunga" panose="020B0502040204020203" pitchFamily="34" charset="0"/>
                          <a:cs typeface="Tunga" panose="020B0502040204020203" pitchFamily="34" charset="0"/>
                        </a:rPr>
                        <a:t>100</a:t>
                      </a:r>
                    </a:p>
                  </a:txBody>
                  <a:tcPr>
                    <a:lnL>
                      <a:noFill/>
                    </a:lnL>
                    <a:lnR>
                      <a:noFill/>
                    </a:lnR>
                    <a:lnT>
                      <a:noFill/>
                    </a:lnT>
                    <a:lnB>
                      <a:noFill/>
                    </a:lnB>
                    <a:lnTlToBr w="12700" cmpd="sng">
                      <a:noFill/>
                      <a:prstDash val="solid"/>
                    </a:lnTlToBr>
                    <a:lnBlToTr w="12700" cmpd="sng">
                      <a:noFill/>
                      <a:prstDash val="solid"/>
                    </a:lnBlToTr>
                  </a:tcPr>
                </a:tc>
                <a:tc>
                  <a:txBody>
                    <a:bodyPr/>
                    <a:lstStyle/>
                    <a:p>
                      <a:r>
                        <a:rPr lang="nl-NL" sz="1000" i="0" dirty="0">
                          <a:solidFill>
                            <a:schemeClr val="tx1"/>
                          </a:solidFill>
                          <a:latin typeface="Tunga" panose="020B0502040204020203" pitchFamily="34" charset="0"/>
                          <a:cs typeface="Tunga" panose="020B0502040204020203" pitchFamily="34" charset="0"/>
                        </a:rPr>
                        <a:t>1-1-2016</a:t>
                      </a:r>
                    </a:p>
                  </a:txBody>
                  <a:tcPr>
                    <a:lnL>
                      <a:noFill/>
                    </a:lnL>
                    <a:lnR>
                      <a:noFill/>
                    </a:lnR>
                    <a:lnT>
                      <a:noFill/>
                    </a:lnT>
                    <a:lnB>
                      <a:noFill/>
                    </a:lnB>
                    <a:lnTlToBr w="12700" cmpd="sng">
                      <a:noFill/>
                      <a:prstDash val="solid"/>
                    </a:lnTlToBr>
                    <a:lnBlToTr w="12700" cmpd="sng">
                      <a:noFill/>
                      <a:prstDash val="solid"/>
                    </a:lnBlToTr>
                  </a:tcPr>
                </a:tc>
                <a:tc>
                  <a:txBody>
                    <a:bodyPr/>
                    <a:lstStyle/>
                    <a:p>
                      <a:r>
                        <a:rPr lang="nl-NL" sz="1000" i="0" dirty="0">
                          <a:solidFill>
                            <a:schemeClr val="tx1"/>
                          </a:solidFill>
                          <a:latin typeface="Tunga" panose="020B0502040204020203" pitchFamily="34" charset="0"/>
                          <a:cs typeface="Tunga" panose="020B0502040204020203" pitchFamily="34" charset="0"/>
                        </a:rPr>
                        <a:t>1-1-2017</a:t>
                      </a:r>
                    </a:p>
                  </a:txBody>
                  <a:tcPr>
                    <a:lnL>
                      <a:noFill/>
                    </a:lnL>
                    <a:lnR>
                      <a:noFill/>
                    </a:lnR>
                    <a:lnT>
                      <a:noFill/>
                    </a:lnT>
                    <a:lnB>
                      <a:noFill/>
                    </a:lnB>
                    <a:lnTlToBr w="12700" cmpd="sng">
                      <a:noFill/>
                      <a:prstDash val="solid"/>
                    </a:lnTlToBr>
                    <a:lnBlToTr w="12700" cmpd="sng">
                      <a:noFill/>
                      <a:prstDash val="solid"/>
                    </a:lnBlToTr>
                  </a:tcPr>
                </a:tc>
                <a:tc>
                  <a:txBody>
                    <a:bodyPr/>
                    <a:lstStyle/>
                    <a:p>
                      <a:r>
                        <a:rPr lang="nl-NL" sz="1000" i="0" dirty="0">
                          <a:solidFill>
                            <a:schemeClr val="tx1"/>
                          </a:solidFill>
                          <a:latin typeface="Tunga" panose="020B0502040204020203" pitchFamily="34" charset="0"/>
                          <a:cs typeface="Tunga" panose="020B0502040204020203" pitchFamily="34" charset="0"/>
                        </a:rPr>
                        <a:t>100</a:t>
                      </a:r>
                    </a:p>
                  </a:txBody>
                  <a:tcPr>
                    <a:lnL>
                      <a:noFill/>
                    </a:lnL>
                    <a:lnR>
                      <a:noFill/>
                    </a:lnR>
                    <a:lnT>
                      <a:noFill/>
                    </a:lnT>
                    <a:lnB>
                      <a:noFill/>
                    </a:lnB>
                    <a:lnTlToBr w="12700" cmpd="sng">
                      <a:noFill/>
                      <a:prstDash val="solid"/>
                    </a:lnTlToBr>
                    <a:lnBlToTr w="12700" cmpd="sng">
                      <a:noFill/>
                      <a:prstDash val="solid"/>
                    </a:lnBlToTr>
                  </a:tcPr>
                </a:tc>
                <a:extLst>
                  <a:ext uri="{0D108BD9-81ED-4DB2-BD59-A6C34878D82A}">
                    <a16:rowId xmlns:a16="http://schemas.microsoft.com/office/drawing/2014/main" val="2118665698"/>
                  </a:ext>
                </a:extLst>
              </a:tr>
              <a:tr h="248921">
                <a:tc>
                  <a:txBody>
                    <a:bodyPr/>
                    <a:lstStyle/>
                    <a:p>
                      <a:r>
                        <a:rPr lang="nl-NL" sz="1000" i="0" dirty="0">
                          <a:solidFill>
                            <a:schemeClr val="tx1"/>
                          </a:solidFill>
                          <a:latin typeface="Tunga" panose="020B0502040204020203" pitchFamily="34" charset="0"/>
                          <a:cs typeface="Tunga" panose="020B0502040204020203" pitchFamily="34" charset="0"/>
                        </a:rPr>
                        <a:t>Roosendaal</a:t>
                      </a:r>
                    </a:p>
                  </a:txBody>
                  <a:tcPr>
                    <a:lnL>
                      <a:noFill/>
                    </a:lnL>
                    <a:lnR>
                      <a:noFill/>
                    </a:lnR>
                    <a:lnT>
                      <a:noFill/>
                    </a:lnT>
                    <a:lnB>
                      <a:noFill/>
                    </a:lnB>
                    <a:lnTlToBr w="12700" cmpd="sng">
                      <a:noFill/>
                      <a:prstDash val="solid"/>
                    </a:lnTlToBr>
                    <a:lnBlToTr w="12700" cmpd="sng">
                      <a:noFill/>
                      <a:prstDash val="solid"/>
                    </a:lnBlToTr>
                  </a:tcPr>
                </a:tc>
                <a:tc>
                  <a:txBody>
                    <a:bodyPr/>
                    <a:lstStyle/>
                    <a:p>
                      <a:r>
                        <a:rPr lang="nl-NL" sz="1000" dirty="0">
                          <a:latin typeface="Tunga" panose="020B0502040204020203" pitchFamily="34" charset="0"/>
                          <a:cs typeface="Tunga" panose="020B0502040204020203" pitchFamily="34" charset="0"/>
                        </a:rPr>
                        <a:t>120</a:t>
                      </a:r>
                    </a:p>
                  </a:txBody>
                  <a:tcPr>
                    <a:lnL>
                      <a:noFill/>
                    </a:lnL>
                    <a:lnR>
                      <a:noFill/>
                    </a:lnR>
                    <a:lnT>
                      <a:noFill/>
                    </a:lnT>
                    <a:lnB>
                      <a:noFill/>
                    </a:lnB>
                    <a:lnTlToBr w="12700" cmpd="sng">
                      <a:noFill/>
                      <a:prstDash val="solid"/>
                    </a:lnTlToBr>
                    <a:lnBlToTr w="12700" cmpd="sng">
                      <a:noFill/>
                      <a:prstDash val="solid"/>
                    </a:lnBlToTr>
                  </a:tcPr>
                </a:tc>
                <a:tc>
                  <a:txBody>
                    <a:bodyPr/>
                    <a:lstStyle/>
                    <a:p>
                      <a:r>
                        <a:rPr lang="nl-NL" sz="1000" dirty="0">
                          <a:latin typeface="Tunga" panose="020B0502040204020203" pitchFamily="34" charset="0"/>
                          <a:cs typeface="Tunga" panose="020B0502040204020203" pitchFamily="34" charset="0"/>
                        </a:rPr>
                        <a:t>110</a:t>
                      </a:r>
                    </a:p>
                  </a:txBody>
                  <a:tcPr>
                    <a:lnL>
                      <a:noFill/>
                    </a:lnL>
                    <a:lnR>
                      <a:noFill/>
                    </a:lnR>
                    <a:lnT>
                      <a:noFill/>
                    </a:lnT>
                    <a:lnB>
                      <a:noFill/>
                    </a:lnB>
                    <a:lnTlToBr w="12700" cmpd="sng">
                      <a:noFill/>
                      <a:prstDash val="solid"/>
                    </a:lnTlToBr>
                    <a:lnBlToTr w="12700" cmpd="sng">
                      <a:noFill/>
                      <a:prstDash val="solid"/>
                    </a:lnBlToTr>
                  </a:tcPr>
                </a:tc>
                <a:tc>
                  <a:txBody>
                    <a:bodyPr/>
                    <a:lstStyle/>
                    <a:p>
                      <a:r>
                        <a:rPr lang="nl-NL" sz="1000" i="0" dirty="0">
                          <a:solidFill>
                            <a:schemeClr val="tx1"/>
                          </a:solidFill>
                          <a:latin typeface="Tunga" panose="020B0502040204020203" pitchFamily="34" charset="0"/>
                          <a:cs typeface="Tunga" panose="020B0502040204020203" pitchFamily="34" charset="0"/>
                        </a:rPr>
                        <a:t>1-1-2016</a:t>
                      </a:r>
                    </a:p>
                  </a:txBody>
                  <a:tcPr>
                    <a:lnL>
                      <a:noFill/>
                    </a:lnL>
                    <a:lnR>
                      <a:noFill/>
                    </a:lnR>
                    <a:lnT>
                      <a:noFill/>
                    </a:lnT>
                    <a:lnB>
                      <a:noFill/>
                    </a:lnB>
                    <a:lnTlToBr w="12700" cmpd="sng">
                      <a:noFill/>
                      <a:prstDash val="solid"/>
                    </a:lnTlToBr>
                    <a:lnBlToTr w="12700" cmpd="sng">
                      <a:noFill/>
                      <a:prstDash val="solid"/>
                    </a:lnBlToTr>
                  </a:tcPr>
                </a:tc>
                <a:tc>
                  <a:txBody>
                    <a:bodyPr/>
                    <a:lstStyle/>
                    <a:p>
                      <a:r>
                        <a:rPr lang="nl-NL" sz="1000" i="0" dirty="0">
                          <a:solidFill>
                            <a:schemeClr val="tx1"/>
                          </a:solidFill>
                          <a:latin typeface="Tunga" panose="020B0502040204020203" pitchFamily="34" charset="0"/>
                          <a:cs typeface="Tunga" panose="020B0502040204020203" pitchFamily="34" charset="0"/>
                        </a:rPr>
                        <a:t>1-1-2017</a:t>
                      </a:r>
                    </a:p>
                  </a:txBody>
                  <a:tcPr>
                    <a:lnL>
                      <a:noFill/>
                    </a:lnL>
                    <a:lnR>
                      <a:noFill/>
                    </a:lnR>
                    <a:lnT>
                      <a:noFill/>
                    </a:lnT>
                    <a:lnB>
                      <a:noFill/>
                    </a:lnB>
                    <a:lnTlToBr w="12700" cmpd="sng">
                      <a:noFill/>
                      <a:prstDash val="solid"/>
                    </a:lnTlToBr>
                    <a:lnBlToTr w="12700" cmpd="sng">
                      <a:noFill/>
                      <a:prstDash val="solid"/>
                    </a:lnBlToTr>
                  </a:tcPr>
                </a:tc>
                <a:tc>
                  <a:txBody>
                    <a:bodyPr/>
                    <a:lstStyle/>
                    <a:p>
                      <a:r>
                        <a:rPr lang="nl-NL" sz="1000" i="0" dirty="0">
                          <a:solidFill>
                            <a:schemeClr val="tx1"/>
                          </a:solidFill>
                          <a:latin typeface="Tunga" panose="020B0502040204020203" pitchFamily="34" charset="0"/>
                          <a:cs typeface="Tunga" panose="020B0502040204020203" pitchFamily="34" charset="0"/>
                        </a:rPr>
                        <a:t>80</a:t>
                      </a:r>
                    </a:p>
                  </a:txBody>
                  <a:tcPr>
                    <a:lnL>
                      <a:noFill/>
                    </a:lnL>
                    <a:lnR>
                      <a:noFill/>
                    </a:lnR>
                    <a:lnT>
                      <a:noFill/>
                    </a:lnT>
                    <a:lnB>
                      <a:noFill/>
                    </a:lnB>
                    <a:lnTlToBr w="12700" cmpd="sng">
                      <a:noFill/>
                      <a:prstDash val="solid"/>
                    </a:lnTlToBr>
                    <a:lnBlToTr w="12700" cmpd="sng">
                      <a:noFill/>
                      <a:prstDash val="solid"/>
                    </a:lnBlToTr>
                  </a:tcPr>
                </a:tc>
                <a:extLst>
                  <a:ext uri="{0D108BD9-81ED-4DB2-BD59-A6C34878D82A}">
                    <a16:rowId xmlns:a16="http://schemas.microsoft.com/office/drawing/2014/main" val="2152855809"/>
                  </a:ext>
                </a:extLst>
              </a:tr>
              <a:tr h="248921">
                <a:tc>
                  <a:txBody>
                    <a:bodyPr/>
                    <a:lstStyle/>
                    <a:p>
                      <a:r>
                        <a:rPr lang="nl-NL" sz="1000" i="0" dirty="0">
                          <a:solidFill>
                            <a:schemeClr val="tx1"/>
                          </a:solidFill>
                          <a:latin typeface="Tunga" panose="020B0502040204020203" pitchFamily="34" charset="0"/>
                          <a:cs typeface="Tunga" panose="020B0502040204020203" pitchFamily="34" charset="0"/>
                        </a:rPr>
                        <a:t>Bergen</a:t>
                      </a:r>
                      <a:r>
                        <a:rPr lang="nl-NL" sz="1000" i="0" baseline="0" dirty="0">
                          <a:solidFill>
                            <a:schemeClr val="tx1"/>
                          </a:solidFill>
                          <a:latin typeface="Tunga" panose="020B0502040204020203" pitchFamily="34" charset="0"/>
                          <a:cs typeface="Tunga" panose="020B0502040204020203" pitchFamily="34" charset="0"/>
                        </a:rPr>
                        <a:t> op Zoom</a:t>
                      </a:r>
                      <a:endParaRPr lang="nl-NL" sz="1000" i="0" dirty="0">
                        <a:solidFill>
                          <a:schemeClr val="tx1"/>
                        </a:solidFill>
                        <a:latin typeface="Tunga" panose="020B0502040204020203" pitchFamily="34" charset="0"/>
                        <a:cs typeface="Tunga" panose="020B0502040204020203" pitchFamily="34" charset="0"/>
                      </a:endParaRPr>
                    </a:p>
                  </a:txBody>
                  <a:tcPr>
                    <a:lnL>
                      <a:noFill/>
                    </a:lnL>
                    <a:lnR>
                      <a:noFill/>
                    </a:lnR>
                    <a:lnT>
                      <a:noFill/>
                    </a:lnT>
                    <a:lnB>
                      <a:noFill/>
                    </a:lnB>
                    <a:lnTlToBr w="12700" cmpd="sng">
                      <a:noFill/>
                      <a:prstDash val="solid"/>
                    </a:lnTlToBr>
                    <a:lnBlToTr w="12700" cmpd="sng">
                      <a:noFill/>
                      <a:prstDash val="solid"/>
                    </a:lnBlToTr>
                    <a:solidFill>
                      <a:srgbClr val="FFFF00"/>
                    </a:solidFill>
                  </a:tcPr>
                </a:tc>
                <a:tc>
                  <a:txBody>
                    <a:bodyPr/>
                    <a:lstStyle/>
                    <a:p>
                      <a:r>
                        <a:rPr lang="nl-NL" sz="1000" i="0" dirty="0">
                          <a:solidFill>
                            <a:schemeClr val="tx1"/>
                          </a:solidFill>
                          <a:latin typeface="Tunga" panose="020B0502040204020203" pitchFamily="34" charset="0"/>
                          <a:cs typeface="Tunga" panose="020B0502040204020203" pitchFamily="34" charset="0"/>
                        </a:rPr>
                        <a:t>140</a:t>
                      </a:r>
                    </a:p>
                  </a:txBody>
                  <a:tcPr>
                    <a:lnL>
                      <a:noFill/>
                    </a:lnL>
                    <a:lnR>
                      <a:noFill/>
                    </a:lnR>
                    <a:lnT>
                      <a:noFill/>
                    </a:lnT>
                    <a:lnB>
                      <a:noFill/>
                    </a:lnB>
                    <a:lnTlToBr w="12700" cmpd="sng">
                      <a:noFill/>
                      <a:prstDash val="solid"/>
                    </a:lnTlToBr>
                    <a:lnBlToTr w="12700" cmpd="sng">
                      <a:noFill/>
                      <a:prstDash val="solid"/>
                    </a:lnBlToTr>
                    <a:solidFill>
                      <a:srgbClr val="FFFF00"/>
                    </a:solidFill>
                  </a:tcPr>
                </a:tc>
                <a:tc>
                  <a:txBody>
                    <a:bodyPr/>
                    <a:lstStyle/>
                    <a:p>
                      <a:r>
                        <a:rPr lang="nl-NL" sz="1000" i="0" dirty="0">
                          <a:solidFill>
                            <a:schemeClr val="tx1"/>
                          </a:solidFill>
                          <a:latin typeface="Tunga" panose="020B0502040204020203" pitchFamily="34" charset="0"/>
                          <a:cs typeface="Tunga" panose="020B0502040204020203" pitchFamily="34" charset="0"/>
                        </a:rPr>
                        <a:t>160</a:t>
                      </a:r>
                    </a:p>
                  </a:txBody>
                  <a:tcPr>
                    <a:lnL>
                      <a:noFill/>
                    </a:lnL>
                    <a:lnR>
                      <a:noFill/>
                    </a:lnR>
                    <a:lnT>
                      <a:noFill/>
                    </a:lnT>
                    <a:lnB>
                      <a:noFill/>
                    </a:lnB>
                    <a:lnTlToBr w="12700" cmpd="sng">
                      <a:noFill/>
                      <a:prstDash val="solid"/>
                    </a:lnTlToBr>
                    <a:lnBlToTr w="12700" cmpd="sng">
                      <a:noFill/>
                      <a:prstDash val="solid"/>
                    </a:lnBlToTr>
                    <a:solidFill>
                      <a:srgbClr val="FFFF00"/>
                    </a:solidFill>
                  </a:tcPr>
                </a:tc>
                <a:tc>
                  <a:txBody>
                    <a:bodyPr/>
                    <a:lstStyle/>
                    <a:p>
                      <a:r>
                        <a:rPr lang="nl-NL" sz="1000" i="0" dirty="0">
                          <a:solidFill>
                            <a:schemeClr val="tx1"/>
                          </a:solidFill>
                          <a:latin typeface="Tunga" panose="020B0502040204020203" pitchFamily="34" charset="0"/>
                          <a:cs typeface="Tunga" panose="020B0502040204020203" pitchFamily="34" charset="0"/>
                        </a:rPr>
                        <a:t>1-8-2016</a:t>
                      </a:r>
                    </a:p>
                  </a:txBody>
                  <a:tcPr>
                    <a:lnL>
                      <a:noFill/>
                    </a:lnL>
                    <a:lnR>
                      <a:noFill/>
                    </a:lnR>
                    <a:lnT>
                      <a:noFill/>
                    </a:lnT>
                    <a:lnB>
                      <a:noFill/>
                    </a:lnB>
                    <a:lnTlToBr w="12700" cmpd="sng">
                      <a:noFill/>
                      <a:prstDash val="solid"/>
                    </a:lnTlToBr>
                    <a:lnBlToTr w="12700" cmpd="sng">
                      <a:noFill/>
                      <a:prstDash val="solid"/>
                    </a:lnBlToTr>
                    <a:solidFill>
                      <a:srgbClr val="FFFF00"/>
                    </a:solidFill>
                  </a:tcPr>
                </a:tc>
                <a:tc>
                  <a:txBody>
                    <a:bodyPr/>
                    <a:lstStyle/>
                    <a:p>
                      <a:r>
                        <a:rPr lang="nl-NL" sz="1000" i="0" dirty="0">
                          <a:solidFill>
                            <a:schemeClr val="tx1"/>
                          </a:solidFill>
                          <a:latin typeface="Tunga" panose="020B0502040204020203" pitchFamily="34" charset="0"/>
                          <a:cs typeface="Tunga" panose="020B0502040204020203" pitchFamily="34" charset="0"/>
                        </a:rPr>
                        <a:t>1-1-2017</a:t>
                      </a:r>
                    </a:p>
                  </a:txBody>
                  <a:tcPr>
                    <a:lnL>
                      <a:noFill/>
                    </a:lnL>
                    <a:lnR>
                      <a:noFill/>
                    </a:lnR>
                    <a:lnT>
                      <a:noFill/>
                    </a:lnT>
                    <a:lnB>
                      <a:noFill/>
                    </a:lnB>
                    <a:lnTlToBr w="12700" cmpd="sng">
                      <a:noFill/>
                      <a:prstDash val="solid"/>
                    </a:lnTlToBr>
                    <a:lnBlToTr w="12700" cmpd="sng">
                      <a:noFill/>
                      <a:prstDash val="solid"/>
                    </a:lnBlToTr>
                    <a:solidFill>
                      <a:srgbClr val="FFFF00"/>
                    </a:solidFill>
                  </a:tcPr>
                </a:tc>
                <a:tc>
                  <a:txBody>
                    <a:bodyPr/>
                    <a:lstStyle/>
                    <a:p>
                      <a:r>
                        <a:rPr lang="nl-NL" sz="1000" i="0" dirty="0">
                          <a:solidFill>
                            <a:schemeClr val="tx1"/>
                          </a:solidFill>
                          <a:latin typeface="Tunga" panose="020B0502040204020203" pitchFamily="34" charset="0"/>
                          <a:cs typeface="Tunga" panose="020B0502040204020203" pitchFamily="34" charset="0"/>
                        </a:rPr>
                        <a:t>100</a:t>
                      </a:r>
                    </a:p>
                  </a:txBody>
                  <a:tcPr>
                    <a:lnL>
                      <a:noFill/>
                    </a:lnL>
                    <a:lnR>
                      <a:noFill/>
                    </a:lnR>
                    <a:lnT>
                      <a:noFill/>
                    </a:lnT>
                    <a:lnB>
                      <a:noFill/>
                    </a:lnB>
                    <a:lnTlToBr w="12700" cmpd="sng">
                      <a:noFill/>
                      <a:prstDash val="solid"/>
                    </a:lnTlToBr>
                    <a:lnBlToTr w="12700" cmpd="sng">
                      <a:noFill/>
                      <a:prstDash val="solid"/>
                    </a:lnBlToTr>
                    <a:solidFill>
                      <a:srgbClr val="FFFF00"/>
                    </a:solidFill>
                  </a:tcPr>
                </a:tc>
                <a:extLst>
                  <a:ext uri="{0D108BD9-81ED-4DB2-BD59-A6C34878D82A}">
                    <a16:rowId xmlns:a16="http://schemas.microsoft.com/office/drawing/2014/main" val="3823170537"/>
                  </a:ext>
                </a:extLst>
              </a:tr>
              <a:tr h="248921">
                <a:tc>
                  <a:txBody>
                    <a:bodyPr/>
                    <a:lstStyle/>
                    <a:p>
                      <a:endParaRPr lang="nl-NL" sz="1000" i="0" dirty="0">
                        <a:solidFill>
                          <a:schemeClr val="tx1"/>
                        </a:solidFill>
                        <a:latin typeface="Tunga" panose="020B0502040204020203" pitchFamily="34" charset="0"/>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tc>
                  <a:txBody>
                    <a:bodyPr/>
                    <a:lstStyle/>
                    <a:p>
                      <a:endParaRPr lang="nl-NL" sz="1000" i="0" dirty="0">
                        <a:solidFill>
                          <a:schemeClr val="tx1"/>
                        </a:solidFill>
                        <a:latin typeface="Tunga" panose="020B0502040204020203" pitchFamily="34" charset="0"/>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tc>
                  <a:txBody>
                    <a:bodyPr/>
                    <a:lstStyle/>
                    <a:p>
                      <a:endParaRPr lang="nl-NL" sz="1000" i="0" dirty="0">
                        <a:solidFill>
                          <a:schemeClr val="tx1"/>
                        </a:solidFill>
                        <a:latin typeface="Tunga" panose="020B0502040204020203" pitchFamily="34" charset="0"/>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tc>
                  <a:txBody>
                    <a:bodyPr/>
                    <a:lstStyle/>
                    <a:p>
                      <a:endParaRPr lang="nl-NL" sz="1000" i="0" dirty="0">
                        <a:solidFill>
                          <a:schemeClr val="tx1"/>
                        </a:solidFill>
                        <a:latin typeface="Tunga" panose="020B0502040204020203" pitchFamily="34" charset="0"/>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tc>
                  <a:txBody>
                    <a:bodyPr/>
                    <a:lstStyle/>
                    <a:p>
                      <a:endParaRPr lang="nl-NL" sz="1000" i="0" dirty="0">
                        <a:solidFill>
                          <a:schemeClr val="tx1"/>
                        </a:solidFill>
                        <a:latin typeface="Tunga" panose="020B0502040204020203" pitchFamily="34" charset="0"/>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tc>
                  <a:txBody>
                    <a:bodyPr/>
                    <a:lstStyle/>
                    <a:p>
                      <a:endParaRPr lang="nl-NL" sz="1000" i="0" dirty="0">
                        <a:solidFill>
                          <a:schemeClr val="tx1"/>
                        </a:solidFill>
                        <a:latin typeface="Tunga" panose="020B0502040204020203" pitchFamily="34" charset="0"/>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1881335526"/>
                  </a:ext>
                </a:extLst>
              </a:tr>
              <a:tr h="248921">
                <a:tc>
                  <a:txBody>
                    <a:bodyPr/>
                    <a:lstStyle/>
                    <a:p>
                      <a:endParaRPr lang="nl-NL" sz="1000" i="0" dirty="0">
                        <a:solidFill>
                          <a:schemeClr val="tx1"/>
                        </a:solidFill>
                        <a:latin typeface="Tunga" panose="020B0502040204020203" pitchFamily="34" charset="0"/>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tc>
                  <a:txBody>
                    <a:bodyPr/>
                    <a:lstStyle/>
                    <a:p>
                      <a:endParaRPr lang="nl-NL" sz="1000" i="0" dirty="0">
                        <a:solidFill>
                          <a:schemeClr val="tx1"/>
                        </a:solidFill>
                        <a:latin typeface="Tunga" panose="020B0502040204020203" pitchFamily="34" charset="0"/>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tc>
                  <a:txBody>
                    <a:bodyPr/>
                    <a:lstStyle/>
                    <a:p>
                      <a:endParaRPr lang="nl-NL" sz="1000" i="0" dirty="0">
                        <a:solidFill>
                          <a:schemeClr val="tx1"/>
                        </a:solidFill>
                        <a:latin typeface="Tunga" panose="020B0502040204020203" pitchFamily="34" charset="0"/>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tc>
                  <a:txBody>
                    <a:bodyPr/>
                    <a:lstStyle/>
                    <a:p>
                      <a:endParaRPr lang="nl-NL" sz="1000" i="0" dirty="0">
                        <a:solidFill>
                          <a:schemeClr val="tx1"/>
                        </a:solidFill>
                        <a:latin typeface="Tunga" panose="020B0502040204020203" pitchFamily="34" charset="0"/>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tc>
                  <a:txBody>
                    <a:bodyPr/>
                    <a:lstStyle/>
                    <a:p>
                      <a:endParaRPr lang="nl-NL" sz="1000" i="0" dirty="0">
                        <a:solidFill>
                          <a:schemeClr val="tx1"/>
                        </a:solidFill>
                        <a:latin typeface="Tunga" panose="020B0502040204020203" pitchFamily="34" charset="0"/>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tc>
                  <a:txBody>
                    <a:bodyPr/>
                    <a:lstStyle/>
                    <a:p>
                      <a:endParaRPr lang="nl-NL" sz="1000" i="0" dirty="0">
                        <a:solidFill>
                          <a:schemeClr val="tx1"/>
                        </a:solidFill>
                        <a:latin typeface="Tunga" panose="020B0502040204020203" pitchFamily="34" charset="0"/>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1973979827"/>
                  </a:ext>
                </a:extLst>
              </a:tr>
              <a:tr h="248921">
                <a:tc>
                  <a:txBody>
                    <a:bodyPr/>
                    <a:lstStyle/>
                    <a:p>
                      <a:endParaRPr lang="nl-NL" sz="1000" i="0" dirty="0">
                        <a:solidFill>
                          <a:schemeClr val="tx1"/>
                        </a:solidFill>
                        <a:latin typeface="Tunga" panose="020B0502040204020203" pitchFamily="34" charset="0"/>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tc>
                  <a:txBody>
                    <a:bodyPr/>
                    <a:lstStyle/>
                    <a:p>
                      <a:endParaRPr lang="nl-NL" sz="1000" i="0" dirty="0">
                        <a:solidFill>
                          <a:schemeClr val="tx1"/>
                        </a:solidFill>
                        <a:latin typeface="Tunga" panose="020B0502040204020203" pitchFamily="34" charset="0"/>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tc>
                  <a:txBody>
                    <a:bodyPr/>
                    <a:lstStyle/>
                    <a:p>
                      <a:endParaRPr lang="nl-NL" sz="1000" i="0" dirty="0">
                        <a:solidFill>
                          <a:schemeClr val="tx1"/>
                        </a:solidFill>
                        <a:latin typeface="Tunga" panose="020B0502040204020203" pitchFamily="34" charset="0"/>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tc>
                  <a:txBody>
                    <a:bodyPr/>
                    <a:lstStyle/>
                    <a:p>
                      <a:endParaRPr lang="nl-NL" sz="1000" i="0" dirty="0">
                        <a:solidFill>
                          <a:schemeClr val="tx1"/>
                        </a:solidFill>
                        <a:latin typeface="Tunga" panose="020B0502040204020203" pitchFamily="34" charset="0"/>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tc>
                  <a:txBody>
                    <a:bodyPr/>
                    <a:lstStyle/>
                    <a:p>
                      <a:endParaRPr lang="nl-NL" sz="1000" i="0" dirty="0">
                        <a:solidFill>
                          <a:schemeClr val="tx1"/>
                        </a:solidFill>
                        <a:latin typeface="Tunga" panose="020B0502040204020203" pitchFamily="34" charset="0"/>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tc>
                  <a:txBody>
                    <a:bodyPr/>
                    <a:lstStyle/>
                    <a:p>
                      <a:endParaRPr lang="nl-NL" sz="1000" i="0" dirty="0">
                        <a:solidFill>
                          <a:schemeClr val="tx1"/>
                        </a:solidFill>
                        <a:latin typeface="Tunga" panose="020B0502040204020203" pitchFamily="34" charset="0"/>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33004440"/>
                  </a:ext>
                </a:extLst>
              </a:tr>
              <a:tr h="248921">
                <a:tc>
                  <a:txBody>
                    <a:bodyPr/>
                    <a:lstStyle/>
                    <a:p>
                      <a:endParaRPr lang="nl-NL" sz="1000" i="0" dirty="0">
                        <a:solidFill>
                          <a:schemeClr val="tx1"/>
                        </a:solidFill>
                        <a:latin typeface="Tunga" panose="020B0502040204020203" pitchFamily="34" charset="0"/>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tc>
                  <a:txBody>
                    <a:bodyPr/>
                    <a:lstStyle/>
                    <a:p>
                      <a:endParaRPr lang="nl-NL" sz="1000" i="0" dirty="0">
                        <a:solidFill>
                          <a:schemeClr val="tx1"/>
                        </a:solidFill>
                        <a:latin typeface="Tunga" panose="020B0502040204020203" pitchFamily="34" charset="0"/>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tc>
                  <a:txBody>
                    <a:bodyPr/>
                    <a:lstStyle/>
                    <a:p>
                      <a:endParaRPr lang="nl-NL" sz="1000" i="0" dirty="0">
                        <a:solidFill>
                          <a:schemeClr val="tx1"/>
                        </a:solidFill>
                        <a:latin typeface="Tunga" panose="020B0502040204020203" pitchFamily="34" charset="0"/>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tc>
                  <a:txBody>
                    <a:bodyPr/>
                    <a:lstStyle/>
                    <a:p>
                      <a:endParaRPr lang="nl-NL" sz="1000" i="0" dirty="0">
                        <a:solidFill>
                          <a:schemeClr val="tx1"/>
                        </a:solidFill>
                        <a:latin typeface="Tunga" panose="020B0502040204020203" pitchFamily="34" charset="0"/>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tc>
                  <a:txBody>
                    <a:bodyPr/>
                    <a:lstStyle/>
                    <a:p>
                      <a:endParaRPr lang="nl-NL" sz="1000" i="0" dirty="0">
                        <a:solidFill>
                          <a:schemeClr val="tx1"/>
                        </a:solidFill>
                        <a:latin typeface="Tunga" panose="020B0502040204020203" pitchFamily="34" charset="0"/>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tc>
                  <a:txBody>
                    <a:bodyPr/>
                    <a:lstStyle/>
                    <a:p>
                      <a:endParaRPr lang="nl-NL" sz="1000" i="0" dirty="0">
                        <a:solidFill>
                          <a:schemeClr val="tx1"/>
                        </a:solidFill>
                        <a:latin typeface="Tunga" panose="020B0502040204020203" pitchFamily="34" charset="0"/>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263026875"/>
                  </a:ext>
                </a:extLst>
              </a:tr>
              <a:tr h="248921">
                <a:tc>
                  <a:txBody>
                    <a:bodyPr/>
                    <a:lstStyle/>
                    <a:p>
                      <a:endParaRPr lang="nl-NL" sz="1000" i="0" dirty="0">
                        <a:solidFill>
                          <a:schemeClr val="tx1"/>
                        </a:solidFill>
                        <a:latin typeface="Tunga" panose="020B0502040204020203" pitchFamily="34" charset="0"/>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tc>
                  <a:txBody>
                    <a:bodyPr/>
                    <a:lstStyle/>
                    <a:p>
                      <a:endParaRPr lang="nl-NL" sz="1000" i="0" dirty="0">
                        <a:solidFill>
                          <a:schemeClr val="tx1"/>
                        </a:solidFill>
                        <a:latin typeface="Tunga" panose="020B0502040204020203" pitchFamily="34" charset="0"/>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tc>
                  <a:txBody>
                    <a:bodyPr/>
                    <a:lstStyle/>
                    <a:p>
                      <a:endParaRPr lang="nl-NL" sz="1000" i="0" dirty="0">
                        <a:solidFill>
                          <a:schemeClr val="tx1"/>
                        </a:solidFill>
                        <a:latin typeface="Tunga" panose="020B0502040204020203" pitchFamily="34" charset="0"/>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tc>
                  <a:txBody>
                    <a:bodyPr/>
                    <a:lstStyle/>
                    <a:p>
                      <a:endParaRPr lang="nl-NL" sz="1000" i="0" dirty="0">
                        <a:solidFill>
                          <a:schemeClr val="tx1"/>
                        </a:solidFill>
                        <a:latin typeface="Tunga" panose="020B0502040204020203" pitchFamily="34" charset="0"/>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tc>
                  <a:txBody>
                    <a:bodyPr/>
                    <a:lstStyle/>
                    <a:p>
                      <a:endParaRPr lang="nl-NL" sz="1000" i="0" dirty="0">
                        <a:solidFill>
                          <a:schemeClr val="tx1"/>
                        </a:solidFill>
                        <a:latin typeface="Tunga" panose="020B0502040204020203" pitchFamily="34" charset="0"/>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tc>
                  <a:txBody>
                    <a:bodyPr/>
                    <a:lstStyle/>
                    <a:p>
                      <a:endParaRPr lang="nl-NL" sz="1000" i="0" dirty="0">
                        <a:solidFill>
                          <a:schemeClr val="tx1"/>
                        </a:solidFill>
                        <a:latin typeface="Tunga" panose="020B0502040204020203" pitchFamily="34" charset="0"/>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3844152599"/>
                  </a:ext>
                </a:extLst>
              </a:tr>
              <a:tr h="248921">
                <a:tc>
                  <a:txBody>
                    <a:bodyPr/>
                    <a:lstStyle/>
                    <a:p>
                      <a:endParaRPr lang="nl-NL" sz="1000" i="0" dirty="0">
                        <a:solidFill>
                          <a:schemeClr val="tx1"/>
                        </a:solidFill>
                        <a:latin typeface="Tunga" panose="020B0502040204020203" pitchFamily="34" charset="0"/>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tc>
                  <a:txBody>
                    <a:bodyPr/>
                    <a:lstStyle/>
                    <a:p>
                      <a:endParaRPr lang="nl-NL" sz="1000" i="0" dirty="0">
                        <a:solidFill>
                          <a:schemeClr val="tx1"/>
                        </a:solidFill>
                        <a:latin typeface="Tunga" panose="020B0502040204020203" pitchFamily="34" charset="0"/>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tc>
                  <a:txBody>
                    <a:bodyPr/>
                    <a:lstStyle/>
                    <a:p>
                      <a:endParaRPr lang="nl-NL" sz="1000" i="0" dirty="0">
                        <a:solidFill>
                          <a:schemeClr val="tx1"/>
                        </a:solidFill>
                        <a:latin typeface="Tunga" panose="020B0502040204020203" pitchFamily="34" charset="0"/>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tc>
                  <a:txBody>
                    <a:bodyPr/>
                    <a:lstStyle/>
                    <a:p>
                      <a:endParaRPr lang="nl-NL" sz="1000" i="0" dirty="0">
                        <a:solidFill>
                          <a:schemeClr val="tx1"/>
                        </a:solidFill>
                        <a:latin typeface="Tunga" panose="020B0502040204020203" pitchFamily="34" charset="0"/>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tc>
                  <a:txBody>
                    <a:bodyPr/>
                    <a:lstStyle/>
                    <a:p>
                      <a:endParaRPr lang="nl-NL" sz="1000" i="0" dirty="0">
                        <a:solidFill>
                          <a:schemeClr val="tx1"/>
                        </a:solidFill>
                        <a:latin typeface="Tunga" panose="020B0502040204020203" pitchFamily="34" charset="0"/>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tc>
                  <a:txBody>
                    <a:bodyPr/>
                    <a:lstStyle/>
                    <a:p>
                      <a:endParaRPr lang="nl-NL" sz="1000" i="0" dirty="0">
                        <a:solidFill>
                          <a:schemeClr val="tx1"/>
                        </a:solidFill>
                        <a:latin typeface="Tunga" panose="020B0502040204020203" pitchFamily="34" charset="0"/>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4095169523"/>
                  </a:ext>
                </a:extLst>
              </a:tr>
            </a:tbl>
          </a:graphicData>
        </a:graphic>
      </p:graphicFrame>
      <p:sp>
        <p:nvSpPr>
          <p:cNvPr id="19" name="Action Button: Custom 18">
            <a:hlinkClick r:id="rId7" action="ppaction://hlinksldjump" highlightClick="1"/>
          </p:cNvPr>
          <p:cNvSpPr/>
          <p:nvPr/>
        </p:nvSpPr>
        <p:spPr>
          <a:xfrm>
            <a:off x="7688236" y="5058461"/>
            <a:ext cx="1500593" cy="228600"/>
          </a:xfrm>
          <a:prstGeom prst="actionButtonBlank">
            <a:avLst/>
          </a:prstGeom>
          <a:solidFill>
            <a:schemeClr val="bg1">
              <a:lumMod val="50000"/>
            </a:schemeClr>
          </a:solidFill>
          <a:ln>
            <a:solidFill>
              <a:schemeClr val="bg1">
                <a:lumMod val="95000"/>
              </a:schemeClr>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l-NL" sz="1000" b="1" dirty="0" err="1">
                <a:latin typeface="Tunga" panose="020B0502040204020203" pitchFamily="34" charset="0"/>
                <a:cs typeface="Tunga" panose="020B0502040204020203" pitchFamily="34" charset="0"/>
              </a:rPr>
              <a:t>Confirm</a:t>
            </a:r>
            <a:endParaRPr lang="nl-NL" sz="1000" b="1" dirty="0">
              <a:latin typeface="Tunga" panose="020B0502040204020203" pitchFamily="34" charset="0"/>
              <a:cs typeface="Tunga" panose="020B0502040204020203" pitchFamily="34" charset="0"/>
            </a:endParaRPr>
          </a:p>
        </p:txBody>
      </p:sp>
      <p:sp>
        <p:nvSpPr>
          <p:cNvPr id="24" name="Action Button: Custom 23">
            <a:hlinkClick r:id="rId8" action="ppaction://hlinksldjump" highlightClick="1"/>
          </p:cNvPr>
          <p:cNvSpPr/>
          <p:nvPr/>
        </p:nvSpPr>
        <p:spPr>
          <a:xfrm>
            <a:off x="9506281" y="5056568"/>
            <a:ext cx="1500593" cy="228600"/>
          </a:xfrm>
          <a:prstGeom prst="actionButtonBlank">
            <a:avLst/>
          </a:prstGeom>
          <a:solidFill>
            <a:schemeClr val="bg1">
              <a:lumMod val="50000"/>
            </a:schemeClr>
          </a:solidFill>
          <a:ln>
            <a:solidFill>
              <a:schemeClr val="bg1">
                <a:lumMod val="95000"/>
              </a:schemeClr>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l-NL" sz="1000" b="1" dirty="0">
                <a:latin typeface="Tunga" panose="020B0502040204020203" pitchFamily="34" charset="0"/>
                <a:cs typeface="Tunga" panose="020B0502040204020203" pitchFamily="34" charset="0"/>
              </a:rPr>
              <a:t>Cancel</a:t>
            </a:r>
          </a:p>
        </p:txBody>
      </p:sp>
      <p:sp>
        <p:nvSpPr>
          <p:cNvPr id="6" name="Slide Number Placeholder 5"/>
          <p:cNvSpPr>
            <a:spLocks noGrp="1"/>
          </p:cNvSpPr>
          <p:nvPr>
            <p:ph type="sldNum" sz="quarter" idx="12"/>
          </p:nvPr>
        </p:nvSpPr>
        <p:spPr/>
        <p:txBody>
          <a:bodyPr/>
          <a:lstStyle/>
          <a:p>
            <a:fld id="{B6F15528-21DE-4FAA-801E-634DDDAF4B2B}" type="slidenum">
              <a:rPr lang="en-US" smtClean="0"/>
              <a:pPr/>
              <a:t>77</a:t>
            </a:fld>
            <a:endParaRPr lang="en-US"/>
          </a:p>
        </p:txBody>
      </p:sp>
      <p:pic>
        <p:nvPicPr>
          <p:cNvPr id="17" name="Picture 24" descr="C:\Users\ardjan.cieremans\AppData\Local\Microsoft\Windows\Temporary Internet Files\Content.IE5\PGGIP8PT\98953919[1].jpg"/>
          <p:cNvPicPr>
            <a:picLocks noChangeAspect="1" noChangeArrowheads="1"/>
          </p:cNvPicPr>
          <p:nvPr/>
        </p:nvPicPr>
        <p:blipFill>
          <a:blip r:embed="rId9"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bwMode="auto">
          <a:xfrm>
            <a:off x="157107" y="53670"/>
            <a:ext cx="337305" cy="258835"/>
          </a:xfrm>
          <a:prstGeom prst="rect">
            <a:avLst/>
          </a:prstGeom>
          <a:noFill/>
          <a:extLst>
            <a:ext uri="{909E8E84-426E-40DD-AFC4-6F175D3DCCD1}">
              <a14:hiddenFill xmlns:a14="http://schemas.microsoft.com/office/drawing/2010/main">
                <a:solidFill>
                  <a:srgbClr val="FFFFFF"/>
                </a:solidFill>
              </a14:hiddenFill>
            </a:ext>
          </a:extLst>
        </p:spPr>
      </p:pic>
      <p:sp>
        <p:nvSpPr>
          <p:cNvPr id="18" name="Rectangle 17"/>
          <p:cNvSpPr/>
          <p:nvPr/>
        </p:nvSpPr>
        <p:spPr>
          <a:xfrm>
            <a:off x="113411" y="282147"/>
            <a:ext cx="457200" cy="124482"/>
          </a:xfrm>
          <a:prstGeom prst="rect">
            <a:avLst/>
          </a:prstGeom>
          <a:solidFill>
            <a:srgbClr val="EEECE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a:p>
        </p:txBody>
      </p:sp>
      <p:sp>
        <p:nvSpPr>
          <p:cNvPr id="20" name="Flowchart: Manual Operation 19">
            <a:hlinkClick r:id="rId10" action="ppaction://hlinksldjump"/>
          </p:cNvPr>
          <p:cNvSpPr/>
          <p:nvPr/>
        </p:nvSpPr>
        <p:spPr>
          <a:xfrm rot="10800000">
            <a:off x="9022176" y="753160"/>
            <a:ext cx="763053" cy="228600"/>
          </a:xfrm>
          <a:prstGeom prst="flowChartManualOperation">
            <a:avLst/>
          </a:prstGeom>
          <a:no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dirty="0"/>
          </a:p>
        </p:txBody>
      </p:sp>
      <p:sp>
        <p:nvSpPr>
          <p:cNvPr id="22" name="Flowchart: Manual Operation 21">
            <a:hlinkClick r:id="rId11" action="ppaction://hlinksldjump"/>
          </p:cNvPr>
          <p:cNvSpPr/>
          <p:nvPr/>
        </p:nvSpPr>
        <p:spPr>
          <a:xfrm rot="10800000">
            <a:off x="6966388" y="754239"/>
            <a:ext cx="1322689" cy="228600"/>
          </a:xfrm>
          <a:prstGeom prst="flowChartManualOperation">
            <a:avLst/>
          </a:prstGeom>
          <a:solidFill>
            <a:srgbClr val="FFFF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dirty="0"/>
          </a:p>
        </p:txBody>
      </p:sp>
      <p:sp>
        <p:nvSpPr>
          <p:cNvPr id="25" name="Flowchart: Manual Operation 24">
            <a:hlinkClick r:id="rId12" action="ppaction://hlinksldjump"/>
          </p:cNvPr>
          <p:cNvSpPr/>
          <p:nvPr/>
        </p:nvSpPr>
        <p:spPr>
          <a:xfrm rot="10800000">
            <a:off x="9823907" y="748031"/>
            <a:ext cx="1243440" cy="228600"/>
          </a:xfrm>
          <a:prstGeom prst="flowChartManualOperation">
            <a:avLst/>
          </a:prstGeom>
          <a:no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dirty="0"/>
          </a:p>
        </p:txBody>
      </p:sp>
      <p:sp>
        <p:nvSpPr>
          <p:cNvPr id="26" name="TextBox 25">
            <a:hlinkClick r:id="rId11" action="ppaction://hlinksldjump"/>
          </p:cNvPr>
          <p:cNvSpPr txBox="1"/>
          <p:nvPr/>
        </p:nvSpPr>
        <p:spPr>
          <a:xfrm>
            <a:off x="7255713" y="753161"/>
            <a:ext cx="753732" cy="276999"/>
          </a:xfrm>
          <a:prstGeom prst="rect">
            <a:avLst/>
          </a:prstGeom>
          <a:noFill/>
        </p:spPr>
        <p:txBody>
          <a:bodyPr wrap="none" rtlCol="0">
            <a:spAutoFit/>
          </a:bodyPr>
          <a:lstStyle/>
          <a:p>
            <a:r>
              <a:rPr lang="nb-NO" sz="1200" b="1" dirty="0">
                <a:latin typeface="Tunga" panose="020B0502040204020203" pitchFamily="34" charset="0"/>
                <a:cs typeface="Tunga" panose="020B0502040204020203" pitchFamily="34" charset="0"/>
              </a:rPr>
              <a:t>TEU price</a:t>
            </a:r>
            <a:endParaRPr lang="nl-NL" sz="1200" b="1" dirty="0"/>
          </a:p>
        </p:txBody>
      </p:sp>
      <p:sp>
        <p:nvSpPr>
          <p:cNvPr id="27" name="TextBox 26">
            <a:hlinkClick r:id="rId12" action="ppaction://hlinksldjump"/>
          </p:cNvPr>
          <p:cNvSpPr txBox="1"/>
          <p:nvPr/>
        </p:nvSpPr>
        <p:spPr>
          <a:xfrm>
            <a:off x="10036700" y="753160"/>
            <a:ext cx="817853" cy="276999"/>
          </a:xfrm>
          <a:prstGeom prst="rect">
            <a:avLst/>
          </a:prstGeom>
          <a:noFill/>
        </p:spPr>
        <p:txBody>
          <a:bodyPr wrap="none" rtlCol="0">
            <a:spAutoFit/>
          </a:bodyPr>
          <a:lstStyle/>
          <a:p>
            <a:r>
              <a:rPr lang="nl-NL" sz="1200" b="1" dirty="0">
                <a:solidFill>
                  <a:schemeClr val="bg1">
                    <a:lumMod val="50000"/>
                  </a:schemeClr>
                </a:solidFill>
                <a:latin typeface="Tunga" panose="020B0502040204020203" pitchFamily="34" charset="0"/>
                <a:cs typeface="Tunga" panose="020B0502040204020203" pitchFamily="34" charset="0"/>
              </a:rPr>
              <a:t>Activity log</a:t>
            </a:r>
          </a:p>
        </p:txBody>
      </p:sp>
      <p:sp>
        <p:nvSpPr>
          <p:cNvPr id="28" name="Flowchart: Manual Operation 27">
            <a:hlinkClick r:id="rId13" action="ppaction://hlinksldjump"/>
          </p:cNvPr>
          <p:cNvSpPr/>
          <p:nvPr/>
        </p:nvSpPr>
        <p:spPr>
          <a:xfrm rot="10800000">
            <a:off x="8273431" y="753161"/>
            <a:ext cx="742525" cy="228600"/>
          </a:xfrm>
          <a:prstGeom prst="flowChartManualOperation">
            <a:avLst/>
          </a:prstGeom>
          <a:no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dirty="0"/>
          </a:p>
        </p:txBody>
      </p:sp>
      <p:sp>
        <p:nvSpPr>
          <p:cNvPr id="29" name="TextBox 28">
            <a:hlinkClick r:id="rId13" action="ppaction://hlinksldjump"/>
          </p:cNvPr>
          <p:cNvSpPr txBox="1"/>
          <p:nvPr/>
        </p:nvSpPr>
        <p:spPr>
          <a:xfrm>
            <a:off x="8289077" y="759934"/>
            <a:ext cx="725863" cy="276999"/>
          </a:xfrm>
          <a:prstGeom prst="rect">
            <a:avLst/>
          </a:prstGeom>
          <a:noFill/>
        </p:spPr>
        <p:txBody>
          <a:bodyPr wrap="square" rtlCol="0">
            <a:spAutoFit/>
          </a:bodyPr>
          <a:lstStyle/>
          <a:p>
            <a:r>
              <a:rPr lang="nl-NL" sz="1200" b="1" dirty="0">
                <a:solidFill>
                  <a:schemeClr val="bg1">
                    <a:lumMod val="50000"/>
                  </a:schemeClr>
                </a:solidFill>
                <a:latin typeface="Tunga" panose="020B0502040204020203" pitchFamily="34" charset="0"/>
                <a:cs typeface="Tunga" panose="020B0502040204020203" pitchFamily="34" charset="0"/>
              </a:rPr>
              <a:t>Schema</a:t>
            </a:r>
          </a:p>
        </p:txBody>
      </p:sp>
      <p:sp>
        <p:nvSpPr>
          <p:cNvPr id="30" name="TextBox 29">
            <a:hlinkClick r:id="rId10" action="ppaction://hlinksldjump"/>
          </p:cNvPr>
          <p:cNvSpPr txBox="1"/>
          <p:nvPr/>
        </p:nvSpPr>
        <p:spPr>
          <a:xfrm>
            <a:off x="9109563" y="735023"/>
            <a:ext cx="725863" cy="276999"/>
          </a:xfrm>
          <a:prstGeom prst="rect">
            <a:avLst/>
          </a:prstGeom>
          <a:noFill/>
        </p:spPr>
        <p:txBody>
          <a:bodyPr wrap="square" rtlCol="0">
            <a:spAutoFit/>
          </a:bodyPr>
          <a:lstStyle/>
          <a:p>
            <a:r>
              <a:rPr lang="nl-NL" sz="1200" b="1" dirty="0">
                <a:solidFill>
                  <a:schemeClr val="bg1">
                    <a:lumMod val="50000"/>
                  </a:schemeClr>
                </a:solidFill>
                <a:latin typeface="Tunga" panose="020B0502040204020203" pitchFamily="34" charset="0"/>
                <a:cs typeface="Tunga" panose="020B0502040204020203" pitchFamily="34" charset="0"/>
              </a:rPr>
              <a:t>Orders</a:t>
            </a:r>
          </a:p>
        </p:txBody>
      </p:sp>
    </p:spTree>
    <p:controls>
      <mc:AlternateContent xmlns:mc="http://schemas.openxmlformats.org/markup-compatibility/2006">
        <mc:Choice xmlns:v="urn:schemas-microsoft-com:vml" Requires="v">
          <p:control spid="61646" name="ComboBox1" r:id="rId2" imgW="838080" imgH="228600"/>
        </mc:Choice>
        <mc:Fallback>
          <p:control name="ComboBox1" r:id="rId2" imgW="838080" imgH="228600">
            <p:pic>
              <p:nvPicPr>
                <p:cNvPr id="7" name="ComboBox1"/>
                <p:cNvPicPr>
                  <a:picLocks/>
                </p:cNvPicPr>
                <p:nvPr/>
              </p:nvPicPr>
              <p:blipFill>
                <a:blip r:embed="rId14"/>
                <a:stretch>
                  <a:fillRect/>
                </a:stretch>
              </p:blipFill>
              <p:spPr>
                <a:xfrm>
                  <a:off x="3581400" y="5410200"/>
                  <a:ext cx="838200" cy="228600"/>
                </a:xfrm>
                <a:prstGeom prst="rect">
                  <a:avLst/>
                </a:prstGeom>
              </p:spPr>
            </p:pic>
          </p:control>
        </mc:Fallback>
      </mc:AlternateContent>
      <mc:AlternateContent xmlns:mc="http://schemas.openxmlformats.org/markup-compatibility/2006">
        <mc:Choice xmlns:v="urn:schemas-microsoft-com:vml" Requires="v">
          <p:control spid="61647" name="ScrollBar1" r:id="rId3" imgW="142920" imgH="3895560"/>
        </mc:Choice>
        <mc:Fallback>
          <p:control name="ScrollBar1" r:id="rId3" imgW="142920" imgH="3895560">
            <p:pic>
              <p:nvPicPr>
                <p:cNvPr id="11" name="ScrollBar1"/>
                <p:cNvPicPr>
                  <a:picLocks/>
                </p:cNvPicPr>
                <p:nvPr/>
              </p:nvPicPr>
              <p:blipFill>
                <a:blip r:embed="rId15"/>
                <a:stretch>
                  <a:fillRect/>
                </a:stretch>
              </p:blipFill>
              <p:spPr>
                <a:xfrm>
                  <a:off x="11496967" y="981761"/>
                  <a:ext cx="145228" cy="3895040"/>
                </a:xfrm>
                <a:prstGeom prst="rect">
                  <a:avLst/>
                </a:prstGeom>
              </p:spPr>
            </p:pic>
          </p:control>
        </mc:Fallback>
      </mc:AlternateContent>
    </p:controls>
    <p:extLst>
      <p:ext uri="{BB962C8B-B14F-4D97-AF65-F5344CB8AC3E}">
        <p14:creationId xmlns:p14="http://schemas.microsoft.com/office/powerpoint/2010/main" val="3206283720"/>
      </p:ext>
    </p:extLst>
  </p:cSld>
  <p:clrMapOvr>
    <a:masterClrMapping/>
  </p:clrMapOvr>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Title 1"/>
          <p:cNvSpPr>
            <a:spLocks noGrp="1"/>
          </p:cNvSpPr>
          <p:nvPr>
            <p:ph type="title"/>
          </p:nvPr>
        </p:nvSpPr>
        <p:spPr>
          <a:xfrm>
            <a:off x="8763000" y="6400800"/>
            <a:ext cx="1905000" cy="381000"/>
          </a:xfrm>
        </p:spPr>
        <p:txBody>
          <a:bodyPr>
            <a:normAutofit/>
          </a:bodyPr>
          <a:lstStyle/>
          <a:p>
            <a:r>
              <a:rPr lang="nl-NL" sz="800" dirty="0"/>
              <a:t>Administration Terminals – Details Moerdijk - </a:t>
            </a:r>
            <a:r>
              <a:rPr lang="nl-NL" sz="800" dirty="0" err="1"/>
              <a:t>setmanagement</a:t>
            </a:r>
            <a:endParaRPr lang="nl-NL" sz="800" dirty="0"/>
          </a:p>
        </p:txBody>
      </p:sp>
      <p:pic>
        <p:nvPicPr>
          <p:cNvPr id="55298" name="Picture 2" descr="http://www.delta-marineterminal.nl/uploads/dmt/images/home2.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28600" y="685800"/>
            <a:ext cx="3445562" cy="1524000"/>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p:cNvSpPr/>
          <p:nvPr/>
        </p:nvSpPr>
        <p:spPr>
          <a:xfrm>
            <a:off x="3701871" y="685800"/>
            <a:ext cx="6096000" cy="1292662"/>
          </a:xfrm>
          <a:prstGeom prst="rect">
            <a:avLst/>
          </a:prstGeom>
        </p:spPr>
        <p:txBody>
          <a:bodyPr>
            <a:spAutoFit/>
          </a:bodyPr>
          <a:lstStyle/>
          <a:p>
            <a:r>
              <a:rPr lang="nb-NO" sz="1200" dirty="0">
                <a:latin typeface="Tunga" panose="020B0502040204020203" pitchFamily="34" charset="0"/>
                <a:cs typeface="Tunga" panose="020B0502040204020203" pitchFamily="34" charset="0"/>
              </a:rPr>
              <a:t>Delta Marine Terminal B.V.</a:t>
            </a:r>
            <a:br>
              <a:rPr lang="nb-NO" sz="1200" dirty="0">
                <a:latin typeface="Tunga" panose="020B0502040204020203" pitchFamily="34" charset="0"/>
                <a:cs typeface="Tunga" panose="020B0502040204020203" pitchFamily="34" charset="0"/>
              </a:rPr>
            </a:br>
            <a:r>
              <a:rPr lang="nb-NO" sz="1200" dirty="0">
                <a:latin typeface="Tunga" panose="020B0502040204020203" pitchFamily="34" charset="0"/>
                <a:cs typeface="Tunga" panose="020B0502040204020203" pitchFamily="34" charset="0"/>
              </a:rPr>
              <a:t>Middenweg 49, 4782 PM Moerdijk (havennr. M317)</a:t>
            </a:r>
            <a:br>
              <a:rPr lang="nb-NO" sz="1200" dirty="0">
                <a:latin typeface="Tunga" panose="020B0502040204020203" pitchFamily="34" charset="0"/>
                <a:cs typeface="Tunga" panose="020B0502040204020203" pitchFamily="34" charset="0"/>
              </a:rPr>
            </a:br>
            <a:br>
              <a:rPr lang="nb-NO" sz="1200" dirty="0">
                <a:latin typeface="Tunga" panose="020B0502040204020203" pitchFamily="34" charset="0"/>
                <a:cs typeface="Tunga" panose="020B0502040204020203" pitchFamily="34" charset="0"/>
              </a:rPr>
            </a:br>
            <a:r>
              <a:rPr lang="nb-NO" sz="1200" dirty="0">
                <a:latin typeface="Tunga" panose="020B0502040204020203" pitchFamily="34" charset="0"/>
                <a:cs typeface="Tunga" panose="020B0502040204020203" pitchFamily="34" charset="0"/>
              </a:rPr>
              <a:t>Telefoon: +31168385385</a:t>
            </a:r>
            <a:br>
              <a:rPr lang="nb-NO" sz="1200" dirty="0">
                <a:latin typeface="Tunga" panose="020B0502040204020203" pitchFamily="34" charset="0"/>
                <a:cs typeface="Tunga" panose="020B0502040204020203" pitchFamily="34" charset="0"/>
              </a:rPr>
            </a:br>
            <a:r>
              <a:rPr lang="nb-NO" sz="1200" dirty="0">
                <a:latin typeface="Tunga" panose="020B0502040204020203" pitchFamily="34" charset="0"/>
                <a:cs typeface="Tunga" panose="020B0502040204020203" pitchFamily="34" charset="0"/>
              </a:rPr>
              <a:t>E-mail: </a:t>
            </a:r>
            <a:r>
              <a:rPr lang="nb-NO" sz="1200" dirty="0">
                <a:latin typeface="Tunga" panose="020B0502040204020203" pitchFamily="34" charset="0"/>
                <a:cs typeface="Tunga" panose="020B0502040204020203" pitchFamily="34" charset="0"/>
                <a:hlinkClick r:id="rId5"/>
              </a:rPr>
              <a:t>info@deltamarineterminal.nl</a:t>
            </a:r>
            <a:br>
              <a:rPr lang="nb-NO" dirty="0"/>
            </a:br>
            <a:endParaRPr lang="nl-NL" dirty="0"/>
          </a:p>
        </p:txBody>
      </p:sp>
      <p:graphicFrame>
        <p:nvGraphicFramePr>
          <p:cNvPr id="3" name="Table 2"/>
          <p:cNvGraphicFramePr>
            <a:graphicFrameLocks noGrp="1"/>
          </p:cNvGraphicFramePr>
          <p:nvPr/>
        </p:nvGraphicFramePr>
        <p:xfrm>
          <a:off x="304800" y="2488971"/>
          <a:ext cx="5791201" cy="1503909"/>
        </p:xfrm>
        <a:graphic>
          <a:graphicData uri="http://schemas.openxmlformats.org/drawingml/2006/table">
            <a:tbl>
              <a:tblPr/>
              <a:tblGrid>
                <a:gridCol w="637017">
                  <a:extLst>
                    <a:ext uri="{9D8B030D-6E8A-4147-A177-3AD203B41FA5}">
                      <a16:colId xmlns:a16="http://schemas.microsoft.com/office/drawing/2014/main" val="4154351567"/>
                    </a:ext>
                  </a:extLst>
                </a:gridCol>
                <a:gridCol w="2496521">
                  <a:extLst>
                    <a:ext uri="{9D8B030D-6E8A-4147-A177-3AD203B41FA5}">
                      <a16:colId xmlns:a16="http://schemas.microsoft.com/office/drawing/2014/main" val="3486396118"/>
                    </a:ext>
                  </a:extLst>
                </a:gridCol>
                <a:gridCol w="55819">
                  <a:extLst>
                    <a:ext uri="{9D8B030D-6E8A-4147-A177-3AD203B41FA5}">
                      <a16:colId xmlns:a16="http://schemas.microsoft.com/office/drawing/2014/main" val="2167261035"/>
                    </a:ext>
                  </a:extLst>
                </a:gridCol>
                <a:gridCol w="671444">
                  <a:extLst>
                    <a:ext uri="{9D8B030D-6E8A-4147-A177-3AD203B41FA5}">
                      <a16:colId xmlns:a16="http://schemas.microsoft.com/office/drawing/2014/main" val="3064636389"/>
                    </a:ext>
                  </a:extLst>
                </a:gridCol>
                <a:gridCol w="1930400">
                  <a:extLst>
                    <a:ext uri="{9D8B030D-6E8A-4147-A177-3AD203B41FA5}">
                      <a16:colId xmlns:a16="http://schemas.microsoft.com/office/drawing/2014/main" val="255638585"/>
                    </a:ext>
                  </a:extLst>
                </a:gridCol>
              </a:tblGrid>
              <a:tr h="161925">
                <a:tc gridSpan="2">
                  <a:txBody>
                    <a:bodyPr/>
                    <a:lstStyle/>
                    <a:p>
                      <a:pPr algn="l" fontAlgn="b"/>
                      <a:r>
                        <a:rPr lang="nl-NL" sz="1200" b="1" i="0" u="none" strike="noStrike" dirty="0">
                          <a:solidFill>
                            <a:srgbClr val="000000"/>
                          </a:solidFill>
                          <a:effectLst/>
                          <a:latin typeface="Tunga" panose="020B0502040204020203" pitchFamily="34" charset="0"/>
                          <a:cs typeface="Tunga" panose="020B0502040204020203" pitchFamily="34" charset="0"/>
                        </a:rPr>
                        <a:t>Contact details Commercial</a:t>
                      </a:r>
                    </a:p>
                  </a:txBody>
                  <a:tcPr marL="0" marR="0" marT="0" marB="0" anchor="ctr">
                    <a:lnL w="12700" cap="flat" cmpd="sng" algn="ctr">
                      <a:noFill/>
                      <a:prstDash val="solid"/>
                      <a:round/>
                      <a:headEnd type="none" w="med" len="med"/>
                      <a:tailEnd type="none" w="med" len="med"/>
                    </a:lnL>
                    <a:lnR>
                      <a:noFill/>
                    </a:lnR>
                    <a:lnT>
                      <a:noFill/>
                    </a:lnT>
                    <a:lnB>
                      <a:noFill/>
                    </a:lnB>
                    <a:lnTlToBr w="12700" cmpd="sng">
                      <a:noFill/>
                      <a:prstDash val="solid"/>
                    </a:lnTlToBr>
                    <a:lnBlToTr w="12700" cmpd="sng">
                      <a:noFill/>
                      <a:prstDash val="solid"/>
                    </a:lnBlToTr>
                  </a:tcPr>
                </a:tc>
                <a:tc hMerge="1">
                  <a:txBody>
                    <a:bodyPr/>
                    <a:lstStyle/>
                    <a:p>
                      <a:endParaRPr lang="nl-NL"/>
                    </a:p>
                  </a:txBody>
                  <a:tcPr/>
                </a:tc>
                <a:tc>
                  <a:txBody>
                    <a:bodyPr/>
                    <a:lstStyle/>
                    <a:p>
                      <a:pPr algn="l" fontAlgn="b"/>
                      <a:r>
                        <a:rPr lang="nl-NL" sz="1200" b="1" i="0" u="none" strike="noStrike" dirty="0">
                          <a:solidFill>
                            <a:srgbClr val="000000"/>
                          </a:solidFill>
                          <a:effectLst/>
                          <a:latin typeface="Tunga" panose="020B0502040204020203" pitchFamily="34" charset="0"/>
                          <a:cs typeface="Tunga" panose="020B0502040204020203" pitchFamily="34" charset="0"/>
                        </a:rPr>
                        <a:t> </a:t>
                      </a:r>
                    </a:p>
                  </a:txBody>
                  <a:tcPr marL="0" marR="0" marT="0" marB="0" anchor="ctr">
                    <a:lnL>
                      <a:noFill/>
                    </a:lnL>
                    <a:lnR w="12700" cap="flat" cmpd="sng" algn="ctr">
                      <a:noFill/>
                      <a:prstDash val="solid"/>
                      <a:round/>
                      <a:headEnd type="none" w="med" len="med"/>
                      <a:tailEnd type="none" w="med" len="med"/>
                    </a:lnR>
                    <a:lnT>
                      <a:noFill/>
                    </a:lnT>
                    <a:lnB>
                      <a:noFill/>
                    </a:lnB>
                    <a:lnTlToBr w="12700" cmpd="sng">
                      <a:noFill/>
                      <a:prstDash val="solid"/>
                    </a:lnTlToBr>
                    <a:lnBlToTr w="12700" cmpd="sng">
                      <a:noFill/>
                      <a:prstDash val="solid"/>
                    </a:lnBlToTr>
                  </a:tcPr>
                </a:tc>
                <a:tc gridSpan="2">
                  <a:txBody>
                    <a:bodyPr/>
                    <a:lstStyle/>
                    <a:p>
                      <a:pPr algn="l" fontAlgn="b"/>
                      <a:r>
                        <a:rPr lang="nl-NL" sz="1200" b="1" i="0" u="none" strike="noStrike" dirty="0">
                          <a:solidFill>
                            <a:srgbClr val="000000"/>
                          </a:solidFill>
                          <a:effectLst/>
                          <a:latin typeface="Tunga" panose="020B0502040204020203" pitchFamily="34" charset="0"/>
                          <a:cs typeface="Tunga" panose="020B0502040204020203" pitchFamily="34" charset="0"/>
                        </a:rPr>
                        <a:t>Contact details Planning</a:t>
                      </a:r>
                      <a:r>
                        <a:rPr lang="nl-NL" sz="1200" b="0" i="0" u="none" strike="noStrike" dirty="0">
                          <a:solidFill>
                            <a:srgbClr val="000000"/>
                          </a:solidFill>
                          <a:effectLst/>
                          <a:latin typeface="Tunga" panose="020B0502040204020203" pitchFamily="34" charset="0"/>
                          <a:cs typeface="Tunga" panose="020B0502040204020203" pitchFamily="34" charset="0"/>
                        </a:rPr>
                        <a:t> </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a:noFill/>
                    </a:lnT>
                    <a:lnB>
                      <a:noFill/>
                    </a:lnB>
                    <a:lnTlToBr w="12700" cmpd="sng">
                      <a:noFill/>
                      <a:prstDash val="solid"/>
                    </a:lnTlToBr>
                    <a:lnBlToTr w="12700" cmpd="sng">
                      <a:noFill/>
                      <a:prstDash val="solid"/>
                    </a:lnBlToTr>
                  </a:tcPr>
                </a:tc>
                <a:tc hMerge="1">
                  <a:txBody>
                    <a:bodyPr/>
                    <a:lstStyle/>
                    <a:p>
                      <a:endParaRPr lang="nl-NL"/>
                    </a:p>
                  </a:txBody>
                  <a:tcPr/>
                </a:tc>
                <a:extLst>
                  <a:ext uri="{0D108BD9-81ED-4DB2-BD59-A6C34878D82A}">
                    <a16:rowId xmlns:a16="http://schemas.microsoft.com/office/drawing/2014/main" val="45633420"/>
                  </a:ext>
                </a:extLst>
              </a:tr>
              <a:tr h="223749">
                <a:tc>
                  <a:txBody>
                    <a:bodyPr/>
                    <a:lstStyle/>
                    <a:p>
                      <a:pPr algn="l" fontAlgn="b"/>
                      <a:r>
                        <a:rPr lang="nl-NL" sz="1200" b="0" i="0" u="none" strike="noStrike" dirty="0" err="1">
                          <a:solidFill>
                            <a:srgbClr val="000000"/>
                          </a:solidFill>
                          <a:effectLst/>
                          <a:latin typeface="Tunga" panose="020B0502040204020203" pitchFamily="34" charset="0"/>
                          <a:cs typeface="Tunga" panose="020B0502040204020203" pitchFamily="34" charset="0"/>
                        </a:rPr>
                        <a:t>Function</a:t>
                      </a:r>
                      <a:r>
                        <a:rPr lang="nl-NL" sz="1200" b="0" i="0" u="none" strike="noStrike" dirty="0">
                          <a:solidFill>
                            <a:srgbClr val="000000"/>
                          </a:solidFill>
                          <a:effectLst/>
                          <a:latin typeface="Tunga" panose="020B0502040204020203" pitchFamily="34" charset="0"/>
                          <a:cs typeface="Tunga" panose="020B0502040204020203" pitchFamily="34" charset="0"/>
                        </a:rPr>
                        <a:t>:</a:t>
                      </a:r>
                    </a:p>
                  </a:txBody>
                  <a:tcPr marL="0" marR="0" marT="0" marB="0" anchor="ctr">
                    <a:lnL w="12700" cap="flat" cmpd="sng" algn="ctr">
                      <a:noFill/>
                      <a:prstDash val="solid"/>
                      <a:round/>
                      <a:headEnd type="none" w="med" len="med"/>
                      <a:tailEnd type="none" w="med" len="med"/>
                    </a:lnL>
                    <a:lnR>
                      <a:noFill/>
                    </a:lnR>
                    <a:lnT>
                      <a:noFill/>
                    </a:lnT>
                    <a:lnB>
                      <a:noFill/>
                    </a:lnB>
                    <a:lnTlToBr w="12700" cmpd="sng">
                      <a:noFill/>
                      <a:prstDash val="solid"/>
                    </a:lnTlToBr>
                    <a:lnBlToTr w="12700" cmpd="sng">
                      <a:noFill/>
                      <a:prstDash val="solid"/>
                    </a:lnBlToTr>
                  </a:tcPr>
                </a:tc>
                <a:tc gridSpan="2">
                  <a:txBody>
                    <a:bodyPr/>
                    <a:lstStyle/>
                    <a:p>
                      <a:pPr algn="l" fontAlgn="b"/>
                      <a:r>
                        <a:rPr lang="nl-NL" sz="1200" b="0" i="0" u="none" strike="noStrike" dirty="0">
                          <a:solidFill>
                            <a:srgbClr val="000000"/>
                          </a:solidFill>
                          <a:effectLst/>
                          <a:latin typeface="Tunga" panose="020B0502040204020203" pitchFamily="34" charset="0"/>
                          <a:cs typeface="Tunga" panose="020B0502040204020203" pitchFamily="34" charset="0"/>
                        </a:rPr>
                        <a:t>Sales manager </a:t>
                      </a:r>
                    </a:p>
                  </a:txBody>
                  <a:tcPr marL="0" marR="0" marT="0" marB="0" anchor="ctr">
                    <a:lnL>
                      <a:noFill/>
                    </a:lnL>
                    <a:lnR w="12700" cap="flat" cmpd="sng" algn="ctr">
                      <a:noFill/>
                      <a:prstDash val="solid"/>
                      <a:round/>
                      <a:headEnd type="none" w="med" len="med"/>
                      <a:tailEnd type="none" w="med" len="med"/>
                    </a:lnR>
                    <a:lnT>
                      <a:noFill/>
                    </a:lnT>
                    <a:lnB>
                      <a:noFill/>
                    </a:lnB>
                    <a:lnTlToBr w="12700" cmpd="sng">
                      <a:noFill/>
                      <a:prstDash val="solid"/>
                    </a:lnTlToBr>
                    <a:lnBlToTr w="12700" cmpd="sng">
                      <a:noFill/>
                      <a:prstDash val="solid"/>
                    </a:lnBlToTr>
                  </a:tcPr>
                </a:tc>
                <a:tc hMerge="1">
                  <a:txBody>
                    <a:bodyPr/>
                    <a:lstStyle/>
                    <a:p>
                      <a:pPr algn="l" fontAlgn="b"/>
                      <a:endParaRPr lang="nl-NL" sz="1200" b="0" i="0" u="none" strike="noStrike" dirty="0">
                        <a:solidFill>
                          <a:srgbClr val="000000"/>
                        </a:solidFill>
                        <a:effectLst/>
                        <a:latin typeface="Tunga" panose="020B0502040204020203" pitchFamily="34" charset="0"/>
                        <a:cs typeface="Tunga" panose="020B0502040204020203" pitchFamily="34" charset="0"/>
                      </a:endParaRPr>
                    </a:p>
                  </a:txBody>
                  <a:tcPr marL="0" marR="0" marT="0" marB="0" anchor="b">
                    <a:lnL>
                      <a:noFill/>
                    </a:lnL>
                    <a:lnR w="12700" cap="flat" cmpd="sng" algn="ctr">
                      <a:solidFill>
                        <a:srgbClr val="000000"/>
                      </a:solidFill>
                      <a:prstDash val="solid"/>
                      <a:round/>
                      <a:headEnd type="none" w="med" len="med"/>
                      <a:tailEnd type="none" w="med" len="med"/>
                    </a:lnR>
                    <a:lnT>
                      <a:noFill/>
                    </a:lnT>
                    <a:lnB>
                      <a:noFill/>
                    </a:lnB>
                  </a:tcPr>
                </a:tc>
                <a:tc>
                  <a:txBody>
                    <a:bodyPr/>
                    <a:lstStyle/>
                    <a:p>
                      <a:pPr algn="l" fontAlgn="b"/>
                      <a:r>
                        <a:rPr lang="nl-NL" sz="1200" b="0" i="0" u="none" strike="noStrike" dirty="0">
                          <a:solidFill>
                            <a:srgbClr val="000000"/>
                          </a:solidFill>
                          <a:effectLst/>
                          <a:latin typeface="Tunga" panose="020B0502040204020203" pitchFamily="34" charset="0"/>
                          <a:cs typeface="Tunga" panose="020B0502040204020203" pitchFamily="34" charset="0"/>
                        </a:rPr>
                        <a:t>Phone:</a:t>
                      </a:r>
                    </a:p>
                  </a:txBody>
                  <a:tcPr marL="0" marR="0" marT="0" marB="0" anchor="ctr">
                    <a:lnL w="12700" cap="flat" cmpd="sng" algn="ctr">
                      <a:noFill/>
                      <a:prstDash val="solid"/>
                      <a:round/>
                      <a:headEnd type="none" w="med" len="med"/>
                      <a:tailEnd type="none" w="med" len="med"/>
                    </a:lnL>
                    <a:lnR>
                      <a:noFill/>
                    </a:lnR>
                    <a:lnT>
                      <a:noFill/>
                    </a:lnT>
                    <a:lnB>
                      <a:noFill/>
                    </a:lnB>
                    <a:lnTlToBr w="12700" cmpd="sng">
                      <a:noFill/>
                      <a:prstDash val="solid"/>
                    </a:lnTlToBr>
                    <a:lnBlToTr w="12700" cmpd="sng">
                      <a:noFill/>
                      <a:prstDash val="solid"/>
                    </a:lnBlToTr>
                  </a:tcPr>
                </a:tc>
                <a:tc>
                  <a:txBody>
                    <a:bodyPr/>
                    <a:lstStyle/>
                    <a:p>
                      <a:pPr algn="l" fontAlgn="b"/>
                      <a:endParaRPr lang="nl-NL" sz="1200" b="0" i="0" u="none" strike="noStrike" dirty="0">
                        <a:solidFill>
                          <a:srgbClr val="000000"/>
                        </a:solidFill>
                        <a:effectLst/>
                        <a:latin typeface="Tunga" panose="020B0502040204020203" pitchFamily="34" charset="0"/>
                        <a:cs typeface="Tunga" panose="020B0502040204020203" pitchFamily="34" charset="0"/>
                      </a:endParaRPr>
                    </a:p>
                  </a:txBody>
                  <a:tcPr marL="0" marR="0" marT="0" marB="0" anchor="ctr">
                    <a:lnL>
                      <a:noFill/>
                    </a:lnL>
                    <a:lnR w="12700" cap="flat" cmpd="sng" algn="ctr">
                      <a:noFill/>
                      <a:prstDash val="solid"/>
                      <a:round/>
                      <a:headEnd type="none" w="med" len="med"/>
                      <a:tailEnd type="none" w="med" len="med"/>
                    </a:lnR>
                    <a:lnT>
                      <a:noFill/>
                    </a:lnT>
                    <a:lnB>
                      <a:noFill/>
                    </a:lnB>
                    <a:lnTlToBr w="12700" cmpd="sng">
                      <a:noFill/>
                      <a:prstDash val="solid"/>
                    </a:lnTlToBr>
                    <a:lnBlToTr w="12700" cmpd="sng">
                      <a:noFill/>
                      <a:prstDash val="solid"/>
                    </a:lnBlToTr>
                  </a:tcPr>
                </a:tc>
                <a:extLst>
                  <a:ext uri="{0D108BD9-81ED-4DB2-BD59-A6C34878D82A}">
                    <a16:rowId xmlns:a16="http://schemas.microsoft.com/office/drawing/2014/main" val="469890172"/>
                  </a:ext>
                </a:extLst>
              </a:tr>
              <a:tr h="161925">
                <a:tc>
                  <a:txBody>
                    <a:bodyPr/>
                    <a:lstStyle/>
                    <a:p>
                      <a:r>
                        <a:rPr lang="nl-NL" sz="1200" dirty="0">
                          <a:latin typeface="Tunga" panose="020B0502040204020203" pitchFamily="34" charset="0"/>
                          <a:cs typeface="Tunga" panose="020B0502040204020203" pitchFamily="34" charset="0"/>
                        </a:rPr>
                        <a:t>Name</a:t>
                      </a:r>
                    </a:p>
                  </a:txBody>
                  <a:tcPr marL="0" marR="0" marT="0" marB="0" anchor="ctr">
                    <a:lnL w="12700" cap="flat" cmpd="sng" algn="ctr">
                      <a:noFill/>
                      <a:prstDash val="solid"/>
                      <a:round/>
                      <a:headEnd type="none" w="med" len="med"/>
                      <a:tailEnd type="none" w="med" len="med"/>
                    </a:lnL>
                    <a:lnR>
                      <a:noFill/>
                    </a:lnR>
                    <a:lnT>
                      <a:noFill/>
                    </a:lnT>
                    <a:lnB>
                      <a:noFill/>
                    </a:lnB>
                    <a:lnTlToBr w="12700" cmpd="sng">
                      <a:noFill/>
                      <a:prstDash val="solid"/>
                    </a:lnTlToBr>
                    <a:lnBlToTr w="12700" cmpd="sng">
                      <a:noFill/>
                      <a:prstDash val="solid"/>
                    </a:lnBlToTr>
                  </a:tcPr>
                </a:tc>
                <a:tc gridSpan="2">
                  <a:txBody>
                    <a:bodyPr/>
                    <a:lstStyle/>
                    <a:p>
                      <a:pPr algn="l" fontAlgn="b"/>
                      <a:endParaRPr lang="nl-NL" sz="1200" b="0" i="0" u="none" strike="noStrike" dirty="0">
                        <a:solidFill>
                          <a:srgbClr val="000000"/>
                        </a:solidFill>
                        <a:effectLst/>
                        <a:latin typeface="Tunga" panose="020B0502040204020203" pitchFamily="34" charset="0"/>
                        <a:cs typeface="Tunga" panose="020B0502040204020203" pitchFamily="34" charset="0"/>
                      </a:endParaRPr>
                    </a:p>
                  </a:txBody>
                  <a:tcPr marL="0" marR="0" marT="0" marB="0" anchor="ctr">
                    <a:lnL>
                      <a:noFill/>
                    </a:lnL>
                    <a:lnR w="12700" cap="flat" cmpd="sng" algn="ctr">
                      <a:noFill/>
                      <a:prstDash val="solid"/>
                      <a:round/>
                      <a:headEnd type="none" w="med" len="med"/>
                      <a:tailEnd type="none" w="med" len="med"/>
                    </a:lnR>
                    <a:lnT>
                      <a:noFill/>
                    </a:lnT>
                    <a:lnB>
                      <a:noFill/>
                    </a:lnB>
                    <a:lnTlToBr w="12700" cmpd="sng">
                      <a:noFill/>
                      <a:prstDash val="solid"/>
                    </a:lnTlToBr>
                    <a:lnBlToTr w="12700" cmpd="sng">
                      <a:noFill/>
                      <a:prstDash val="solid"/>
                    </a:lnBlToTr>
                  </a:tcPr>
                </a:tc>
                <a:tc hMerge="1">
                  <a:txBody>
                    <a:bodyPr/>
                    <a:lstStyle/>
                    <a:p>
                      <a:pPr algn="l" fontAlgn="b"/>
                      <a:endParaRPr lang="nl-NL" sz="1200" b="0" i="0" u="none" strike="noStrike" dirty="0">
                        <a:solidFill>
                          <a:srgbClr val="000000"/>
                        </a:solidFill>
                        <a:effectLst/>
                        <a:latin typeface="Tunga" panose="020B0502040204020203" pitchFamily="34" charset="0"/>
                        <a:cs typeface="Tunga" panose="020B0502040204020203" pitchFamily="34" charset="0"/>
                      </a:endParaRPr>
                    </a:p>
                  </a:txBody>
                  <a:tcPr marL="0" marR="0" marT="0" marB="0" anchor="b">
                    <a:lnL>
                      <a:noFill/>
                    </a:lnL>
                    <a:lnR w="12700" cap="flat" cmpd="sng" algn="ctr">
                      <a:solidFill>
                        <a:srgbClr val="000000"/>
                      </a:solidFill>
                      <a:prstDash val="solid"/>
                      <a:round/>
                      <a:headEnd type="none" w="med" len="med"/>
                      <a:tailEnd type="none" w="med" len="med"/>
                    </a:lnR>
                    <a:lnT>
                      <a:noFill/>
                    </a:lnT>
                    <a:lnB>
                      <a:noFill/>
                    </a:lnB>
                  </a:tcPr>
                </a:tc>
                <a:tc>
                  <a:txBody>
                    <a:bodyPr/>
                    <a:lstStyle/>
                    <a:p>
                      <a:pPr algn="l" fontAlgn="b"/>
                      <a:r>
                        <a:rPr lang="nl-NL" sz="1200" b="0" i="0" u="none" strike="noStrike" dirty="0">
                          <a:solidFill>
                            <a:srgbClr val="000000"/>
                          </a:solidFill>
                          <a:effectLst/>
                          <a:latin typeface="Tunga" panose="020B0502040204020203" pitchFamily="34" charset="0"/>
                          <a:cs typeface="Tunga" panose="020B0502040204020203" pitchFamily="34" charset="0"/>
                        </a:rPr>
                        <a:t>Email:</a:t>
                      </a:r>
                    </a:p>
                  </a:txBody>
                  <a:tcPr marL="0" marR="0" marT="0" marB="0" anchor="ctr">
                    <a:lnL w="12700" cap="flat" cmpd="sng" algn="ctr">
                      <a:noFill/>
                      <a:prstDash val="solid"/>
                      <a:round/>
                      <a:headEnd type="none" w="med" len="med"/>
                      <a:tailEnd type="none" w="med" len="med"/>
                    </a:lnL>
                    <a:lnR>
                      <a:noFill/>
                    </a:lnR>
                    <a:lnT>
                      <a:noFill/>
                    </a:lnT>
                    <a:lnB>
                      <a:noFill/>
                    </a:lnB>
                    <a:lnTlToBr w="12700" cmpd="sng">
                      <a:noFill/>
                      <a:prstDash val="solid"/>
                    </a:lnTlToBr>
                    <a:lnBlToTr w="12700" cmpd="sng">
                      <a:noFill/>
                      <a:prstDash val="solid"/>
                    </a:lnBlToTr>
                  </a:tcPr>
                </a:tc>
                <a:tc>
                  <a:txBody>
                    <a:bodyPr/>
                    <a:lstStyle/>
                    <a:p>
                      <a:pPr algn="l" fontAlgn="b"/>
                      <a:r>
                        <a:rPr lang="nl-NL" sz="1200" b="0" i="0" u="none" strike="noStrike" dirty="0">
                          <a:solidFill>
                            <a:srgbClr val="000000"/>
                          </a:solidFill>
                          <a:effectLst/>
                          <a:latin typeface="Tunga" panose="020B0502040204020203" pitchFamily="34" charset="0"/>
                          <a:cs typeface="Tunga" panose="020B0502040204020203" pitchFamily="34" charset="0"/>
                        </a:rPr>
                        <a:t> </a:t>
                      </a:r>
                    </a:p>
                  </a:txBody>
                  <a:tcPr marL="0" marR="0" marT="0" marB="0" anchor="ctr">
                    <a:lnL>
                      <a:noFill/>
                    </a:lnL>
                    <a:lnR w="12700" cap="flat" cmpd="sng" algn="ctr">
                      <a:noFill/>
                      <a:prstDash val="solid"/>
                      <a:round/>
                      <a:headEnd type="none" w="med" len="med"/>
                      <a:tailEnd type="none" w="med" len="med"/>
                    </a:lnR>
                    <a:lnT>
                      <a:noFill/>
                    </a:lnT>
                    <a:lnB>
                      <a:noFill/>
                    </a:lnB>
                    <a:lnTlToBr w="12700" cmpd="sng">
                      <a:noFill/>
                      <a:prstDash val="solid"/>
                    </a:lnTlToBr>
                    <a:lnBlToTr w="12700" cmpd="sng">
                      <a:noFill/>
                      <a:prstDash val="solid"/>
                    </a:lnBlToTr>
                  </a:tcPr>
                </a:tc>
                <a:extLst>
                  <a:ext uri="{0D108BD9-81ED-4DB2-BD59-A6C34878D82A}">
                    <a16:rowId xmlns:a16="http://schemas.microsoft.com/office/drawing/2014/main" val="1017858872"/>
                  </a:ext>
                </a:extLst>
              </a:tr>
              <a:tr h="161925">
                <a:tc>
                  <a:txBody>
                    <a:bodyPr/>
                    <a:lstStyle/>
                    <a:p>
                      <a:pPr algn="l" fontAlgn="b"/>
                      <a:r>
                        <a:rPr lang="nl-NL" sz="1200" b="0" i="0" u="none" strike="noStrike" dirty="0">
                          <a:solidFill>
                            <a:srgbClr val="000000"/>
                          </a:solidFill>
                          <a:effectLst/>
                          <a:latin typeface="Tunga" panose="020B0502040204020203" pitchFamily="34" charset="0"/>
                          <a:cs typeface="Tunga" panose="020B0502040204020203" pitchFamily="34" charset="0"/>
                        </a:rPr>
                        <a:t>Phone:</a:t>
                      </a:r>
                    </a:p>
                  </a:txBody>
                  <a:tcPr marL="0" marR="0" marT="0" marB="0" anchor="ctr">
                    <a:lnL w="12700" cap="flat" cmpd="sng" algn="ctr">
                      <a:noFill/>
                      <a:prstDash val="solid"/>
                      <a:round/>
                      <a:headEnd type="none" w="med" len="med"/>
                      <a:tailEnd type="none" w="med" len="med"/>
                    </a:lnL>
                    <a:lnR>
                      <a:noFill/>
                    </a:lnR>
                    <a:lnT>
                      <a:noFill/>
                    </a:lnT>
                    <a:lnB>
                      <a:noFill/>
                    </a:lnB>
                    <a:lnTlToBr w="12700" cmpd="sng">
                      <a:noFill/>
                      <a:prstDash val="solid"/>
                    </a:lnTlToBr>
                    <a:lnBlToTr w="12700" cmpd="sng">
                      <a:noFill/>
                      <a:prstDash val="solid"/>
                    </a:lnBlToTr>
                  </a:tcPr>
                </a:tc>
                <a:tc gridSpan="2">
                  <a:txBody>
                    <a:bodyPr/>
                    <a:lstStyle/>
                    <a:p>
                      <a:pPr algn="l" fontAlgn="b"/>
                      <a:endParaRPr lang="nl-NL" sz="1200" b="0" i="0" u="none" strike="noStrike" dirty="0">
                        <a:solidFill>
                          <a:srgbClr val="000000"/>
                        </a:solidFill>
                        <a:effectLst/>
                        <a:latin typeface="Tunga" panose="020B0502040204020203" pitchFamily="34" charset="0"/>
                        <a:cs typeface="Tunga" panose="020B0502040204020203" pitchFamily="34" charset="0"/>
                      </a:endParaRPr>
                    </a:p>
                  </a:txBody>
                  <a:tcPr marL="0" marR="0" marT="0" marB="0" anchor="ctr">
                    <a:lnL>
                      <a:noFill/>
                    </a:lnL>
                    <a:lnR w="12700" cap="flat" cmpd="sng" algn="ctr">
                      <a:noFill/>
                      <a:prstDash val="solid"/>
                      <a:round/>
                      <a:headEnd type="none" w="med" len="med"/>
                      <a:tailEnd type="none" w="med" len="med"/>
                    </a:lnR>
                    <a:lnT>
                      <a:noFill/>
                    </a:lnT>
                    <a:lnB>
                      <a:noFill/>
                    </a:lnB>
                    <a:lnTlToBr w="12700" cmpd="sng">
                      <a:noFill/>
                      <a:prstDash val="solid"/>
                    </a:lnTlToBr>
                    <a:lnBlToTr w="12700" cmpd="sng">
                      <a:noFill/>
                      <a:prstDash val="solid"/>
                    </a:lnBlToTr>
                  </a:tcPr>
                </a:tc>
                <a:tc hMerge="1">
                  <a:txBody>
                    <a:bodyPr/>
                    <a:lstStyle/>
                    <a:p>
                      <a:pPr algn="l" fontAlgn="b"/>
                      <a:endParaRPr lang="nl-NL" sz="1200" b="0" i="0" u="none" strike="noStrike" dirty="0">
                        <a:solidFill>
                          <a:srgbClr val="000000"/>
                        </a:solidFill>
                        <a:effectLst/>
                        <a:latin typeface="Tunga" panose="020B0502040204020203" pitchFamily="34" charset="0"/>
                        <a:cs typeface="Tunga" panose="020B0502040204020203" pitchFamily="34" charset="0"/>
                      </a:endParaRPr>
                    </a:p>
                  </a:txBody>
                  <a:tcPr marL="0" marR="0" marT="0" marB="0" anchor="b">
                    <a:lnL>
                      <a:noFill/>
                    </a:lnL>
                    <a:lnR w="12700" cap="flat" cmpd="sng" algn="ctr">
                      <a:solidFill>
                        <a:srgbClr val="000000"/>
                      </a:solidFill>
                      <a:prstDash val="solid"/>
                      <a:round/>
                      <a:headEnd type="none" w="med" len="med"/>
                      <a:tailEnd type="none" w="med" len="med"/>
                    </a:lnR>
                    <a:lnT>
                      <a:noFill/>
                    </a:lnT>
                    <a:lnB>
                      <a:noFill/>
                    </a:lnB>
                  </a:tcPr>
                </a:tc>
                <a:tc>
                  <a:txBody>
                    <a:bodyPr/>
                    <a:lstStyle/>
                    <a:p>
                      <a:pPr algn="l" fontAlgn="b"/>
                      <a:r>
                        <a:rPr lang="nl-NL" sz="1200" b="0" i="0" u="none" strike="noStrike" dirty="0">
                          <a:solidFill>
                            <a:srgbClr val="000000"/>
                          </a:solidFill>
                          <a:effectLst/>
                          <a:latin typeface="Tunga" panose="020B0502040204020203" pitchFamily="34" charset="0"/>
                          <a:cs typeface="Tunga" panose="020B0502040204020203" pitchFamily="34" charset="0"/>
                        </a:rPr>
                        <a:t>Website:</a:t>
                      </a:r>
                    </a:p>
                  </a:txBody>
                  <a:tcPr marL="0" marR="0" marT="0" marB="0" anchor="ctr">
                    <a:lnL w="12700" cap="flat" cmpd="sng" algn="ctr">
                      <a:noFill/>
                      <a:prstDash val="solid"/>
                      <a:round/>
                      <a:headEnd type="none" w="med" len="med"/>
                      <a:tailEnd type="none" w="med" len="med"/>
                    </a:lnL>
                    <a:lnR>
                      <a:noFill/>
                    </a:lnR>
                    <a:lnT>
                      <a:noFill/>
                    </a:lnT>
                    <a:lnB>
                      <a:noFill/>
                    </a:lnB>
                    <a:lnTlToBr w="12700" cmpd="sng">
                      <a:noFill/>
                      <a:prstDash val="solid"/>
                    </a:lnTlToBr>
                    <a:lnBlToTr w="12700" cmpd="sng">
                      <a:noFill/>
                      <a:prstDash val="solid"/>
                    </a:lnBlToTr>
                  </a:tcPr>
                </a:tc>
                <a:tc>
                  <a:txBody>
                    <a:bodyPr/>
                    <a:lstStyle/>
                    <a:p>
                      <a:pPr algn="l" fontAlgn="b"/>
                      <a:endParaRPr lang="nl-NL" sz="1200" b="0" i="0" u="sng" strike="noStrike" dirty="0">
                        <a:solidFill>
                          <a:srgbClr val="0000FF"/>
                        </a:solidFill>
                        <a:effectLst/>
                        <a:latin typeface="Tunga" panose="020B0502040204020203" pitchFamily="34" charset="0"/>
                        <a:cs typeface="Tunga" panose="020B0502040204020203" pitchFamily="34" charset="0"/>
                      </a:endParaRPr>
                    </a:p>
                  </a:txBody>
                  <a:tcPr marL="0" marR="0" marT="0" marB="0" anchor="ctr">
                    <a:lnL>
                      <a:noFill/>
                    </a:lnL>
                    <a:lnR w="12700" cap="flat" cmpd="sng" algn="ctr">
                      <a:noFill/>
                      <a:prstDash val="solid"/>
                      <a:round/>
                      <a:headEnd type="none" w="med" len="med"/>
                      <a:tailEnd type="none" w="med" len="med"/>
                    </a:lnR>
                    <a:lnT>
                      <a:noFill/>
                    </a:lnT>
                    <a:lnB>
                      <a:noFill/>
                    </a:lnB>
                    <a:lnTlToBr w="12700" cmpd="sng">
                      <a:noFill/>
                      <a:prstDash val="solid"/>
                    </a:lnTlToBr>
                    <a:lnBlToTr w="12700" cmpd="sng">
                      <a:noFill/>
                      <a:prstDash val="solid"/>
                    </a:lnBlToTr>
                  </a:tcPr>
                </a:tc>
                <a:extLst>
                  <a:ext uri="{0D108BD9-81ED-4DB2-BD59-A6C34878D82A}">
                    <a16:rowId xmlns:a16="http://schemas.microsoft.com/office/drawing/2014/main" val="720421241"/>
                  </a:ext>
                </a:extLst>
              </a:tr>
              <a:tr h="161925">
                <a:tc>
                  <a:txBody>
                    <a:bodyPr/>
                    <a:lstStyle/>
                    <a:p>
                      <a:pPr algn="l" fontAlgn="b"/>
                      <a:r>
                        <a:rPr lang="nl-NL" sz="1200" b="0" i="0" u="none" strike="noStrike" dirty="0">
                          <a:solidFill>
                            <a:srgbClr val="000000"/>
                          </a:solidFill>
                          <a:effectLst/>
                          <a:latin typeface="Tunga" panose="020B0502040204020203" pitchFamily="34" charset="0"/>
                          <a:cs typeface="Tunga" panose="020B0502040204020203" pitchFamily="34" charset="0"/>
                        </a:rPr>
                        <a:t>Mobile:</a:t>
                      </a:r>
                    </a:p>
                  </a:txBody>
                  <a:tcPr marL="0" marR="0" marT="0" marB="0" anchor="ctr">
                    <a:lnL w="12700" cap="flat" cmpd="sng" algn="ctr">
                      <a:noFill/>
                      <a:prstDash val="solid"/>
                      <a:round/>
                      <a:headEnd type="none" w="med" len="med"/>
                      <a:tailEnd type="none" w="med" len="med"/>
                    </a:lnL>
                    <a:lnR>
                      <a:noFill/>
                    </a:lnR>
                    <a:lnT>
                      <a:noFill/>
                    </a:lnT>
                    <a:lnB>
                      <a:noFill/>
                    </a:lnB>
                    <a:lnTlToBr w="12700" cmpd="sng">
                      <a:noFill/>
                      <a:prstDash val="solid"/>
                    </a:lnTlToBr>
                    <a:lnBlToTr w="12700" cmpd="sng">
                      <a:noFill/>
                      <a:prstDash val="solid"/>
                    </a:lnBlToTr>
                  </a:tcPr>
                </a:tc>
                <a:tc gridSpan="2">
                  <a:txBody>
                    <a:bodyPr/>
                    <a:lstStyle/>
                    <a:p>
                      <a:pPr algn="l" fontAlgn="b"/>
                      <a:r>
                        <a:rPr lang="nl-NL" sz="1200" b="0" i="0" u="none" strike="noStrike" dirty="0">
                          <a:solidFill>
                            <a:srgbClr val="000000"/>
                          </a:solidFill>
                          <a:effectLst/>
                          <a:latin typeface="Tunga" panose="020B0502040204020203" pitchFamily="34" charset="0"/>
                          <a:cs typeface="Tunga" panose="020B0502040204020203" pitchFamily="34" charset="0"/>
                        </a:rPr>
                        <a:t> </a:t>
                      </a:r>
                    </a:p>
                  </a:txBody>
                  <a:tcPr marL="0" marR="0" marT="0" marB="0" anchor="ctr">
                    <a:lnL>
                      <a:noFill/>
                    </a:lnL>
                    <a:lnR w="12700" cap="flat" cmpd="sng" algn="ctr">
                      <a:noFill/>
                      <a:prstDash val="solid"/>
                      <a:round/>
                      <a:headEnd type="none" w="med" len="med"/>
                      <a:tailEnd type="none" w="med" len="med"/>
                    </a:lnR>
                    <a:lnT>
                      <a:noFill/>
                    </a:lnT>
                    <a:lnB>
                      <a:noFill/>
                    </a:lnB>
                    <a:lnTlToBr w="12700" cmpd="sng">
                      <a:noFill/>
                      <a:prstDash val="solid"/>
                    </a:lnTlToBr>
                    <a:lnBlToTr w="12700" cmpd="sng">
                      <a:noFill/>
                      <a:prstDash val="solid"/>
                    </a:lnBlToTr>
                  </a:tcPr>
                </a:tc>
                <a:tc hMerge="1">
                  <a:txBody>
                    <a:bodyPr/>
                    <a:lstStyle/>
                    <a:p>
                      <a:pPr algn="l" fontAlgn="b"/>
                      <a:endParaRPr lang="nl-NL" sz="1200" b="0" i="0" u="none" strike="noStrike" dirty="0">
                        <a:solidFill>
                          <a:srgbClr val="000000"/>
                        </a:solidFill>
                        <a:effectLst/>
                        <a:latin typeface="Tunga" panose="020B0502040204020203" pitchFamily="34" charset="0"/>
                        <a:cs typeface="Tunga" panose="020B0502040204020203" pitchFamily="34" charset="0"/>
                      </a:endParaRPr>
                    </a:p>
                  </a:txBody>
                  <a:tcPr marL="0" marR="0" marT="0" marB="0" anchor="b">
                    <a:lnL>
                      <a:noFill/>
                    </a:lnL>
                    <a:lnR w="12700" cap="flat" cmpd="sng" algn="ctr">
                      <a:solidFill>
                        <a:srgbClr val="000000"/>
                      </a:solidFill>
                      <a:prstDash val="solid"/>
                      <a:round/>
                      <a:headEnd type="none" w="med" len="med"/>
                      <a:tailEnd type="none" w="med" len="med"/>
                    </a:lnR>
                    <a:lnT>
                      <a:noFill/>
                    </a:lnT>
                    <a:lnB>
                      <a:noFill/>
                    </a:lnB>
                  </a:tcPr>
                </a:tc>
                <a:tc>
                  <a:txBody>
                    <a:bodyPr/>
                    <a:lstStyle/>
                    <a:p>
                      <a:pPr algn="l" fontAlgn="b"/>
                      <a:r>
                        <a:rPr lang="nl-NL" sz="1200" b="0" i="0" u="none" strike="noStrike" dirty="0">
                          <a:solidFill>
                            <a:srgbClr val="000000"/>
                          </a:solidFill>
                          <a:effectLst/>
                          <a:latin typeface="Tunga" panose="020B0502040204020203" pitchFamily="34" charset="0"/>
                          <a:cs typeface="Tunga" panose="020B0502040204020203" pitchFamily="34" charset="0"/>
                        </a:rPr>
                        <a:t> </a:t>
                      </a:r>
                    </a:p>
                  </a:txBody>
                  <a:tcPr marL="0" marR="0" marT="0" marB="0" anchor="ctr">
                    <a:lnL w="12700" cap="flat" cmpd="sng" algn="ctr">
                      <a:noFill/>
                      <a:prstDash val="solid"/>
                      <a:round/>
                      <a:headEnd type="none" w="med" len="med"/>
                      <a:tailEnd type="none" w="med" len="med"/>
                    </a:lnL>
                    <a:lnR>
                      <a:noFill/>
                    </a:lnR>
                    <a:lnT>
                      <a:noFill/>
                    </a:lnT>
                    <a:lnB>
                      <a:noFill/>
                    </a:lnB>
                    <a:lnTlToBr w="12700" cmpd="sng">
                      <a:noFill/>
                      <a:prstDash val="solid"/>
                    </a:lnTlToBr>
                    <a:lnBlToTr w="12700" cmpd="sng">
                      <a:noFill/>
                      <a:prstDash val="solid"/>
                    </a:lnBlToTr>
                  </a:tcPr>
                </a:tc>
                <a:tc>
                  <a:txBody>
                    <a:bodyPr/>
                    <a:lstStyle/>
                    <a:p>
                      <a:pPr algn="l" fontAlgn="b"/>
                      <a:r>
                        <a:rPr lang="nl-NL" sz="1200" b="0" i="0" u="none" strike="noStrike" dirty="0">
                          <a:solidFill>
                            <a:srgbClr val="000000"/>
                          </a:solidFill>
                          <a:effectLst/>
                          <a:latin typeface="Tunga" panose="020B0502040204020203" pitchFamily="34" charset="0"/>
                          <a:cs typeface="Tunga" panose="020B0502040204020203" pitchFamily="34" charset="0"/>
                        </a:rPr>
                        <a:t> </a:t>
                      </a:r>
                    </a:p>
                  </a:txBody>
                  <a:tcPr marL="0" marR="0" marT="0" marB="0" anchor="ctr">
                    <a:lnL>
                      <a:noFill/>
                    </a:lnL>
                    <a:lnR w="12700" cap="flat" cmpd="sng" algn="ctr">
                      <a:noFill/>
                      <a:prstDash val="solid"/>
                      <a:round/>
                      <a:headEnd type="none" w="med" len="med"/>
                      <a:tailEnd type="none" w="med" len="med"/>
                    </a:lnR>
                    <a:lnT>
                      <a:noFill/>
                    </a:lnT>
                    <a:lnB>
                      <a:noFill/>
                    </a:lnB>
                    <a:lnTlToBr w="12700" cmpd="sng">
                      <a:noFill/>
                      <a:prstDash val="solid"/>
                    </a:lnTlToBr>
                    <a:lnBlToTr w="12700" cmpd="sng">
                      <a:noFill/>
                      <a:prstDash val="solid"/>
                    </a:lnBlToTr>
                  </a:tcPr>
                </a:tc>
                <a:extLst>
                  <a:ext uri="{0D108BD9-81ED-4DB2-BD59-A6C34878D82A}">
                    <a16:rowId xmlns:a16="http://schemas.microsoft.com/office/drawing/2014/main" val="1160395031"/>
                  </a:ext>
                </a:extLst>
              </a:tr>
              <a:tr h="161925">
                <a:tc>
                  <a:txBody>
                    <a:bodyPr/>
                    <a:lstStyle/>
                    <a:p>
                      <a:pPr algn="l" fontAlgn="b"/>
                      <a:r>
                        <a:rPr lang="nl-NL" sz="1200" b="0" i="0" u="none" strike="noStrike" dirty="0">
                          <a:solidFill>
                            <a:srgbClr val="000000"/>
                          </a:solidFill>
                          <a:effectLst/>
                          <a:latin typeface="Tunga" panose="020B0502040204020203" pitchFamily="34" charset="0"/>
                          <a:cs typeface="Tunga" panose="020B0502040204020203" pitchFamily="34" charset="0"/>
                        </a:rPr>
                        <a:t>email:</a:t>
                      </a:r>
                    </a:p>
                  </a:txBody>
                  <a:tcPr marL="0" marR="0" marT="0" marB="0" anchor="ctr">
                    <a:lnL w="12700" cap="flat" cmpd="sng" algn="ctr">
                      <a:noFill/>
                      <a:prstDash val="solid"/>
                      <a:round/>
                      <a:headEnd type="none" w="med" len="med"/>
                      <a:tailEnd type="none" w="med" len="med"/>
                    </a:lnL>
                    <a:lnR>
                      <a:noFill/>
                    </a:lnR>
                    <a:lnT>
                      <a:noFill/>
                    </a:lnT>
                    <a:lnB>
                      <a:noFill/>
                    </a:lnB>
                    <a:lnTlToBr w="12700" cmpd="sng">
                      <a:noFill/>
                      <a:prstDash val="solid"/>
                    </a:lnTlToBr>
                    <a:lnBlToTr w="12700" cmpd="sng">
                      <a:noFill/>
                      <a:prstDash val="solid"/>
                    </a:lnBlToTr>
                  </a:tcPr>
                </a:tc>
                <a:tc gridSpan="2">
                  <a:txBody>
                    <a:bodyPr/>
                    <a:lstStyle/>
                    <a:p>
                      <a:pPr algn="l" fontAlgn="b"/>
                      <a:r>
                        <a:rPr lang="nl-NL" sz="1200" b="0" i="0" u="none" strike="noStrike" dirty="0">
                          <a:solidFill>
                            <a:srgbClr val="000000"/>
                          </a:solidFill>
                          <a:effectLst/>
                          <a:latin typeface="Tunga" panose="020B0502040204020203" pitchFamily="34" charset="0"/>
                          <a:cs typeface="Tunga" panose="020B0502040204020203" pitchFamily="34" charset="0"/>
                        </a:rPr>
                        <a:t> </a:t>
                      </a:r>
                    </a:p>
                  </a:txBody>
                  <a:tcPr marL="0" marR="0" marT="0" marB="0" anchor="ctr">
                    <a:lnL>
                      <a:noFill/>
                    </a:lnL>
                    <a:lnR w="12700" cap="flat" cmpd="sng" algn="ctr">
                      <a:noFill/>
                      <a:prstDash val="solid"/>
                      <a:round/>
                      <a:headEnd type="none" w="med" len="med"/>
                      <a:tailEnd type="none" w="med" len="med"/>
                    </a:lnR>
                    <a:lnT>
                      <a:noFill/>
                    </a:lnT>
                    <a:lnB>
                      <a:noFill/>
                    </a:lnB>
                    <a:lnTlToBr w="12700" cmpd="sng">
                      <a:noFill/>
                      <a:prstDash val="solid"/>
                    </a:lnTlToBr>
                    <a:lnBlToTr w="12700" cmpd="sng">
                      <a:noFill/>
                      <a:prstDash val="solid"/>
                    </a:lnBlToTr>
                  </a:tcPr>
                </a:tc>
                <a:tc hMerge="1">
                  <a:txBody>
                    <a:bodyPr/>
                    <a:lstStyle/>
                    <a:p>
                      <a:pPr algn="l" fontAlgn="b"/>
                      <a:endParaRPr lang="nl-NL" sz="1200" b="0" i="0" u="none" strike="noStrike" dirty="0">
                        <a:solidFill>
                          <a:srgbClr val="000000"/>
                        </a:solidFill>
                        <a:effectLst/>
                        <a:latin typeface="Tunga" panose="020B0502040204020203" pitchFamily="34" charset="0"/>
                        <a:cs typeface="Tunga" panose="020B0502040204020203" pitchFamily="34" charset="0"/>
                      </a:endParaRPr>
                    </a:p>
                  </a:txBody>
                  <a:tcPr marL="0" marR="0" marT="0" marB="0" anchor="b">
                    <a:lnL>
                      <a:noFill/>
                    </a:lnL>
                    <a:lnR w="12700" cap="flat" cmpd="sng" algn="ctr">
                      <a:solidFill>
                        <a:srgbClr val="000000"/>
                      </a:solidFill>
                      <a:prstDash val="solid"/>
                      <a:round/>
                      <a:headEnd type="none" w="med" len="med"/>
                      <a:tailEnd type="none" w="med" len="med"/>
                    </a:lnR>
                    <a:lnT>
                      <a:noFill/>
                    </a:lnT>
                    <a:lnB>
                      <a:noFill/>
                    </a:lnB>
                  </a:tcPr>
                </a:tc>
                <a:tc>
                  <a:txBody>
                    <a:bodyPr/>
                    <a:lstStyle/>
                    <a:p>
                      <a:pPr algn="l" fontAlgn="b"/>
                      <a:r>
                        <a:rPr lang="nl-NL" sz="1200" b="0" i="0" u="none" strike="noStrike" dirty="0">
                          <a:solidFill>
                            <a:srgbClr val="000000"/>
                          </a:solidFill>
                          <a:effectLst/>
                          <a:latin typeface="Tunga" panose="020B0502040204020203" pitchFamily="34" charset="0"/>
                          <a:cs typeface="Tunga" panose="020B0502040204020203" pitchFamily="34" charset="0"/>
                        </a:rPr>
                        <a:t> </a:t>
                      </a:r>
                    </a:p>
                  </a:txBody>
                  <a:tcPr marL="0" marR="0" marT="0" marB="0" anchor="ctr">
                    <a:lnL w="12700" cap="flat" cmpd="sng" algn="ctr">
                      <a:noFill/>
                      <a:prstDash val="solid"/>
                      <a:round/>
                      <a:headEnd type="none" w="med" len="med"/>
                      <a:tailEnd type="none" w="med" len="med"/>
                    </a:lnL>
                    <a:lnR>
                      <a:noFill/>
                    </a:lnR>
                    <a:lnT>
                      <a:noFill/>
                    </a:lnT>
                    <a:lnB>
                      <a:noFill/>
                    </a:lnB>
                    <a:lnTlToBr w="12700" cmpd="sng">
                      <a:noFill/>
                      <a:prstDash val="solid"/>
                    </a:lnTlToBr>
                    <a:lnBlToTr w="12700" cmpd="sng">
                      <a:noFill/>
                      <a:prstDash val="solid"/>
                    </a:lnBlToTr>
                  </a:tcPr>
                </a:tc>
                <a:tc>
                  <a:txBody>
                    <a:bodyPr/>
                    <a:lstStyle/>
                    <a:p>
                      <a:pPr algn="l" fontAlgn="b"/>
                      <a:r>
                        <a:rPr lang="nl-NL" sz="1200" b="0" i="0" u="none" strike="noStrike" dirty="0">
                          <a:solidFill>
                            <a:srgbClr val="000000"/>
                          </a:solidFill>
                          <a:effectLst/>
                          <a:latin typeface="Tunga" panose="020B0502040204020203" pitchFamily="34" charset="0"/>
                          <a:cs typeface="Tunga" panose="020B0502040204020203" pitchFamily="34" charset="0"/>
                        </a:rPr>
                        <a:t> </a:t>
                      </a:r>
                    </a:p>
                  </a:txBody>
                  <a:tcPr marL="0" marR="0" marT="0" marB="0" anchor="ctr">
                    <a:lnL>
                      <a:noFill/>
                    </a:lnL>
                    <a:lnR w="12700" cap="flat" cmpd="sng" algn="ctr">
                      <a:noFill/>
                      <a:prstDash val="solid"/>
                      <a:round/>
                      <a:headEnd type="none" w="med" len="med"/>
                      <a:tailEnd type="none" w="med" len="med"/>
                    </a:lnR>
                    <a:lnT>
                      <a:noFill/>
                    </a:lnT>
                    <a:lnB>
                      <a:noFill/>
                    </a:lnB>
                    <a:lnTlToBr w="12700" cmpd="sng">
                      <a:noFill/>
                      <a:prstDash val="solid"/>
                    </a:lnTlToBr>
                    <a:lnBlToTr w="12700" cmpd="sng">
                      <a:noFill/>
                      <a:prstDash val="solid"/>
                    </a:lnBlToTr>
                  </a:tcPr>
                </a:tc>
                <a:extLst>
                  <a:ext uri="{0D108BD9-81ED-4DB2-BD59-A6C34878D82A}">
                    <a16:rowId xmlns:a16="http://schemas.microsoft.com/office/drawing/2014/main" val="1067967255"/>
                  </a:ext>
                </a:extLst>
              </a:tr>
              <a:tr h="161925">
                <a:tc>
                  <a:txBody>
                    <a:bodyPr/>
                    <a:lstStyle/>
                    <a:p>
                      <a:pPr algn="l" fontAlgn="b"/>
                      <a:r>
                        <a:rPr lang="nl-NL" sz="1200" b="0" i="0" u="none" strike="noStrike" dirty="0">
                          <a:solidFill>
                            <a:srgbClr val="000000"/>
                          </a:solidFill>
                          <a:effectLst/>
                          <a:latin typeface="Tunga" panose="020B0502040204020203" pitchFamily="34" charset="0"/>
                          <a:cs typeface="Tunga" panose="020B0502040204020203" pitchFamily="34" charset="0"/>
                        </a:rPr>
                        <a:t>Site</a:t>
                      </a:r>
                    </a:p>
                  </a:txBody>
                  <a:tcPr marL="0" marR="0" marT="0" marB="0" anchor="ctr">
                    <a:lnL w="12700" cap="flat" cmpd="sng" algn="ctr">
                      <a:noFill/>
                      <a:prstDash val="solid"/>
                      <a:round/>
                      <a:headEnd type="none" w="med" len="med"/>
                      <a:tailEnd type="none" w="med" len="med"/>
                    </a:lnL>
                    <a:lnR>
                      <a:noFill/>
                    </a:lnR>
                    <a:lnT>
                      <a:noFill/>
                    </a:lnT>
                    <a:lnB>
                      <a:noFill/>
                    </a:lnB>
                    <a:lnTlToBr w="12700" cmpd="sng">
                      <a:noFill/>
                      <a:prstDash val="solid"/>
                    </a:lnTlToBr>
                    <a:lnBlToTr w="12700" cmpd="sng">
                      <a:noFill/>
                      <a:prstDash val="solid"/>
                    </a:lnBlToTr>
                  </a:tcPr>
                </a:tc>
                <a:tc gridSpan="2">
                  <a:txBody>
                    <a:bodyPr/>
                    <a:lstStyle/>
                    <a:p>
                      <a:pPr algn="l" fontAlgn="b"/>
                      <a:r>
                        <a:rPr lang="nl-NL" sz="1200" b="0" i="0" u="none" strike="noStrike" dirty="0">
                          <a:solidFill>
                            <a:srgbClr val="000000"/>
                          </a:solidFill>
                          <a:effectLst/>
                          <a:latin typeface="Tunga" panose="020B0502040204020203" pitchFamily="34" charset="0"/>
                          <a:cs typeface="Tunga" panose="020B0502040204020203" pitchFamily="34" charset="0"/>
                        </a:rPr>
                        <a:t> </a:t>
                      </a:r>
                    </a:p>
                  </a:txBody>
                  <a:tcPr marL="0" marR="0" marT="0" marB="0" anchor="ctr">
                    <a:lnL>
                      <a:noFill/>
                    </a:lnL>
                    <a:lnR w="12700" cap="flat" cmpd="sng" algn="ctr">
                      <a:noFill/>
                      <a:prstDash val="solid"/>
                      <a:round/>
                      <a:headEnd type="none" w="med" len="med"/>
                      <a:tailEnd type="none" w="med" len="med"/>
                    </a:lnR>
                    <a:lnT>
                      <a:noFill/>
                    </a:lnT>
                    <a:lnB>
                      <a:noFill/>
                    </a:lnB>
                    <a:lnTlToBr w="12700" cmpd="sng">
                      <a:noFill/>
                      <a:prstDash val="solid"/>
                    </a:lnTlToBr>
                    <a:lnBlToTr w="12700" cmpd="sng">
                      <a:noFill/>
                      <a:prstDash val="solid"/>
                    </a:lnBlToTr>
                  </a:tcPr>
                </a:tc>
                <a:tc hMerge="1">
                  <a:txBody>
                    <a:bodyPr/>
                    <a:lstStyle/>
                    <a:p>
                      <a:pPr algn="l" fontAlgn="b"/>
                      <a:endParaRPr lang="nl-NL" sz="1200" b="0" i="0" u="none" strike="noStrike" dirty="0">
                        <a:solidFill>
                          <a:srgbClr val="000000"/>
                        </a:solidFill>
                        <a:effectLst/>
                        <a:latin typeface="Tunga" panose="020B0502040204020203" pitchFamily="34" charset="0"/>
                        <a:cs typeface="Tunga" panose="020B0502040204020203" pitchFamily="34" charset="0"/>
                      </a:endParaRPr>
                    </a:p>
                  </a:txBody>
                  <a:tcPr marL="0" marR="0" marT="0" marB="0" anchor="b">
                    <a:lnL>
                      <a:noFill/>
                    </a:lnL>
                    <a:lnR w="12700" cap="flat" cmpd="sng" algn="ctr">
                      <a:solidFill>
                        <a:srgbClr val="000000"/>
                      </a:solidFill>
                      <a:prstDash val="solid"/>
                      <a:round/>
                      <a:headEnd type="none" w="med" len="med"/>
                      <a:tailEnd type="none" w="med" len="med"/>
                    </a:lnR>
                    <a:lnT>
                      <a:noFill/>
                    </a:lnT>
                    <a:lnB>
                      <a:noFill/>
                    </a:lnB>
                  </a:tcPr>
                </a:tc>
                <a:tc>
                  <a:txBody>
                    <a:bodyPr/>
                    <a:lstStyle/>
                    <a:p>
                      <a:pPr algn="l" fontAlgn="b"/>
                      <a:r>
                        <a:rPr lang="nl-NL" sz="1200" b="0" i="0" u="none" strike="noStrike" dirty="0">
                          <a:solidFill>
                            <a:srgbClr val="000000"/>
                          </a:solidFill>
                          <a:effectLst/>
                          <a:latin typeface="Tunga" panose="020B0502040204020203" pitchFamily="34" charset="0"/>
                          <a:cs typeface="Tunga" panose="020B0502040204020203" pitchFamily="34" charset="0"/>
                        </a:rPr>
                        <a:t> </a:t>
                      </a:r>
                    </a:p>
                  </a:txBody>
                  <a:tcPr marL="0" marR="0" marT="0" marB="0" anchor="ctr">
                    <a:lnL w="12700" cap="flat" cmpd="sng" algn="ctr">
                      <a:noFill/>
                      <a:prstDash val="solid"/>
                      <a:round/>
                      <a:headEnd type="none" w="med" len="med"/>
                      <a:tailEnd type="none" w="med" len="med"/>
                    </a:lnL>
                    <a:lnR>
                      <a:noFill/>
                    </a:lnR>
                    <a:lnT>
                      <a:noFill/>
                    </a:lnT>
                    <a:lnB>
                      <a:noFill/>
                    </a:lnB>
                    <a:lnTlToBr w="12700" cmpd="sng">
                      <a:noFill/>
                      <a:prstDash val="solid"/>
                    </a:lnTlToBr>
                    <a:lnBlToTr w="12700" cmpd="sng">
                      <a:noFill/>
                      <a:prstDash val="solid"/>
                    </a:lnBlToTr>
                  </a:tcPr>
                </a:tc>
                <a:tc>
                  <a:txBody>
                    <a:bodyPr/>
                    <a:lstStyle/>
                    <a:p>
                      <a:pPr algn="l" fontAlgn="b"/>
                      <a:r>
                        <a:rPr lang="nl-NL" sz="1200" b="0" i="0" u="none" strike="noStrike" dirty="0">
                          <a:solidFill>
                            <a:srgbClr val="000000"/>
                          </a:solidFill>
                          <a:effectLst/>
                          <a:latin typeface="Tunga" panose="020B0502040204020203" pitchFamily="34" charset="0"/>
                          <a:cs typeface="Tunga" panose="020B0502040204020203" pitchFamily="34" charset="0"/>
                        </a:rPr>
                        <a:t> </a:t>
                      </a:r>
                    </a:p>
                  </a:txBody>
                  <a:tcPr marL="0" marR="0" marT="0" marB="0" anchor="ctr">
                    <a:lnL>
                      <a:noFill/>
                    </a:lnL>
                    <a:lnR w="12700" cap="flat" cmpd="sng" algn="ctr">
                      <a:noFill/>
                      <a:prstDash val="solid"/>
                      <a:round/>
                      <a:headEnd type="none" w="med" len="med"/>
                      <a:tailEnd type="none" w="med" len="med"/>
                    </a:lnR>
                    <a:lnT>
                      <a:noFill/>
                    </a:lnT>
                    <a:lnB>
                      <a:noFill/>
                    </a:lnB>
                    <a:lnTlToBr w="12700" cmpd="sng">
                      <a:noFill/>
                      <a:prstDash val="solid"/>
                    </a:lnTlToBr>
                    <a:lnBlToTr w="12700" cmpd="sng">
                      <a:noFill/>
                      <a:prstDash val="solid"/>
                    </a:lnBlToTr>
                  </a:tcPr>
                </a:tc>
                <a:extLst>
                  <a:ext uri="{0D108BD9-81ED-4DB2-BD59-A6C34878D82A}">
                    <a16:rowId xmlns:a16="http://schemas.microsoft.com/office/drawing/2014/main" val="201441783"/>
                  </a:ext>
                </a:extLst>
              </a:tr>
              <a:tr h="161925">
                <a:tc>
                  <a:txBody>
                    <a:bodyPr/>
                    <a:lstStyle/>
                    <a:p>
                      <a:pPr algn="l" fontAlgn="b"/>
                      <a:r>
                        <a:rPr lang="nl-NL" sz="1200" b="0" i="0" u="none" strike="noStrike" dirty="0">
                          <a:solidFill>
                            <a:srgbClr val="000000"/>
                          </a:solidFill>
                          <a:effectLst/>
                          <a:latin typeface="Tunga" panose="020B0502040204020203" pitchFamily="34" charset="0"/>
                          <a:cs typeface="Tunga" panose="020B0502040204020203" pitchFamily="34" charset="0"/>
                        </a:rPr>
                        <a:t> </a:t>
                      </a:r>
                    </a:p>
                  </a:txBody>
                  <a:tcPr marL="0" marR="0" marT="0" marB="0" anchor="ctr">
                    <a:lnL w="12700" cap="flat" cmpd="sng" algn="ctr">
                      <a:noFill/>
                      <a:prstDash val="solid"/>
                      <a:round/>
                      <a:headEnd type="none" w="med" len="med"/>
                      <a:tailEnd type="none" w="med" len="med"/>
                    </a:lnL>
                    <a:lnR>
                      <a:noFill/>
                    </a:lnR>
                    <a:lnT>
                      <a:noFill/>
                    </a:lnT>
                    <a:lnB>
                      <a:noFill/>
                    </a:lnB>
                    <a:lnTlToBr w="12700" cmpd="sng">
                      <a:noFill/>
                      <a:prstDash val="solid"/>
                    </a:lnTlToBr>
                    <a:lnBlToTr w="12700" cmpd="sng">
                      <a:noFill/>
                      <a:prstDash val="solid"/>
                    </a:lnBlToTr>
                  </a:tcPr>
                </a:tc>
                <a:tc gridSpan="2">
                  <a:txBody>
                    <a:bodyPr/>
                    <a:lstStyle/>
                    <a:p>
                      <a:pPr algn="l" fontAlgn="b"/>
                      <a:r>
                        <a:rPr lang="nl-NL" sz="1200" b="0" i="0" u="none" strike="noStrike" dirty="0">
                          <a:solidFill>
                            <a:srgbClr val="000000"/>
                          </a:solidFill>
                          <a:effectLst/>
                          <a:latin typeface="Tunga" panose="020B0502040204020203" pitchFamily="34" charset="0"/>
                          <a:cs typeface="Tunga" panose="020B0502040204020203" pitchFamily="34" charset="0"/>
                        </a:rPr>
                        <a:t> </a:t>
                      </a:r>
                    </a:p>
                  </a:txBody>
                  <a:tcPr marL="0" marR="0" marT="0" marB="0" anchor="ctr">
                    <a:lnL>
                      <a:noFill/>
                    </a:lnL>
                    <a:lnR w="12700" cap="flat" cmpd="sng" algn="ctr">
                      <a:noFill/>
                      <a:prstDash val="solid"/>
                      <a:round/>
                      <a:headEnd type="none" w="med" len="med"/>
                      <a:tailEnd type="none" w="med" len="med"/>
                    </a:lnR>
                    <a:lnT>
                      <a:noFill/>
                    </a:lnT>
                    <a:lnB>
                      <a:noFill/>
                    </a:lnB>
                    <a:lnTlToBr w="12700" cmpd="sng">
                      <a:noFill/>
                      <a:prstDash val="solid"/>
                    </a:lnTlToBr>
                    <a:lnBlToTr w="12700" cmpd="sng">
                      <a:noFill/>
                      <a:prstDash val="solid"/>
                    </a:lnBlToTr>
                  </a:tcPr>
                </a:tc>
                <a:tc hMerge="1">
                  <a:txBody>
                    <a:bodyPr/>
                    <a:lstStyle/>
                    <a:p>
                      <a:pPr algn="l" fontAlgn="b"/>
                      <a:endParaRPr lang="nl-NL" sz="1200" b="0" i="0" u="none" strike="noStrike" dirty="0">
                        <a:solidFill>
                          <a:srgbClr val="000000"/>
                        </a:solidFill>
                        <a:effectLst/>
                        <a:latin typeface="Tunga" panose="020B0502040204020203" pitchFamily="34" charset="0"/>
                        <a:cs typeface="Tunga" panose="020B0502040204020203" pitchFamily="34" charset="0"/>
                      </a:endParaRPr>
                    </a:p>
                  </a:txBody>
                  <a:tcPr marL="0" marR="0" marT="0" marB="0" anchor="b">
                    <a:lnL>
                      <a:noFill/>
                    </a:lnL>
                    <a:lnR w="12700" cap="flat" cmpd="sng" algn="ctr">
                      <a:solidFill>
                        <a:srgbClr val="000000"/>
                      </a:solidFill>
                      <a:prstDash val="solid"/>
                      <a:round/>
                      <a:headEnd type="none" w="med" len="med"/>
                      <a:tailEnd type="none" w="med" len="med"/>
                    </a:lnR>
                    <a:lnT>
                      <a:noFill/>
                    </a:lnT>
                    <a:lnB>
                      <a:noFill/>
                    </a:lnB>
                  </a:tcPr>
                </a:tc>
                <a:tc>
                  <a:txBody>
                    <a:bodyPr/>
                    <a:lstStyle/>
                    <a:p>
                      <a:pPr algn="l" fontAlgn="b"/>
                      <a:r>
                        <a:rPr lang="nl-NL" sz="1200" b="0" i="0" u="none" strike="noStrike" dirty="0">
                          <a:solidFill>
                            <a:srgbClr val="000000"/>
                          </a:solidFill>
                          <a:effectLst/>
                          <a:latin typeface="Tunga" panose="020B0502040204020203" pitchFamily="34" charset="0"/>
                          <a:cs typeface="Tunga" panose="020B0502040204020203" pitchFamily="34" charset="0"/>
                        </a:rPr>
                        <a:t> </a:t>
                      </a:r>
                    </a:p>
                  </a:txBody>
                  <a:tcPr marL="0" marR="0" marT="0" marB="0" anchor="ctr">
                    <a:lnL w="12700" cap="flat" cmpd="sng" algn="ctr">
                      <a:noFill/>
                      <a:prstDash val="solid"/>
                      <a:round/>
                      <a:headEnd type="none" w="med" len="med"/>
                      <a:tailEnd type="none" w="med" len="med"/>
                    </a:lnL>
                    <a:lnR>
                      <a:noFill/>
                    </a:lnR>
                    <a:lnT>
                      <a:noFill/>
                    </a:lnT>
                    <a:lnB>
                      <a:noFill/>
                    </a:lnB>
                    <a:lnTlToBr w="12700" cmpd="sng">
                      <a:noFill/>
                      <a:prstDash val="solid"/>
                    </a:lnTlToBr>
                    <a:lnBlToTr w="12700" cmpd="sng">
                      <a:noFill/>
                      <a:prstDash val="solid"/>
                    </a:lnBlToTr>
                  </a:tcPr>
                </a:tc>
                <a:tc>
                  <a:txBody>
                    <a:bodyPr/>
                    <a:lstStyle/>
                    <a:p>
                      <a:pPr algn="l" fontAlgn="b"/>
                      <a:r>
                        <a:rPr lang="nl-NL" sz="1200" b="0" i="0" u="none" strike="noStrike" dirty="0">
                          <a:solidFill>
                            <a:srgbClr val="000000"/>
                          </a:solidFill>
                          <a:effectLst/>
                          <a:latin typeface="Tunga" panose="020B0502040204020203" pitchFamily="34" charset="0"/>
                          <a:cs typeface="Tunga" panose="020B0502040204020203" pitchFamily="34" charset="0"/>
                        </a:rPr>
                        <a:t> </a:t>
                      </a:r>
                    </a:p>
                  </a:txBody>
                  <a:tcPr marL="0" marR="0" marT="0" marB="0" anchor="ctr">
                    <a:lnL>
                      <a:noFill/>
                    </a:lnL>
                    <a:lnR w="12700" cap="flat" cmpd="sng" algn="ctr">
                      <a:noFill/>
                      <a:prstDash val="solid"/>
                      <a:round/>
                      <a:headEnd type="none" w="med" len="med"/>
                      <a:tailEnd type="none" w="med" len="med"/>
                    </a:lnR>
                    <a:lnT>
                      <a:noFill/>
                    </a:lnT>
                    <a:lnB>
                      <a:noFill/>
                    </a:lnB>
                    <a:lnTlToBr w="12700" cmpd="sng">
                      <a:noFill/>
                      <a:prstDash val="solid"/>
                    </a:lnTlToBr>
                    <a:lnBlToTr w="12700" cmpd="sng">
                      <a:noFill/>
                      <a:prstDash val="solid"/>
                    </a:lnBlToTr>
                  </a:tcPr>
                </a:tc>
                <a:extLst>
                  <a:ext uri="{0D108BD9-81ED-4DB2-BD59-A6C34878D82A}">
                    <a16:rowId xmlns:a16="http://schemas.microsoft.com/office/drawing/2014/main" val="1511956523"/>
                  </a:ext>
                </a:extLst>
              </a:tr>
            </a:tbl>
          </a:graphicData>
        </a:graphic>
      </p:graphicFrame>
      <p:graphicFrame>
        <p:nvGraphicFramePr>
          <p:cNvPr id="4" name="Table 3"/>
          <p:cNvGraphicFramePr>
            <a:graphicFrameLocks noGrp="1"/>
          </p:cNvGraphicFramePr>
          <p:nvPr/>
        </p:nvGraphicFramePr>
        <p:xfrm>
          <a:off x="304801" y="4191000"/>
          <a:ext cx="4876800" cy="1805940"/>
        </p:xfrm>
        <a:graphic>
          <a:graphicData uri="http://schemas.openxmlformats.org/drawingml/2006/table">
            <a:tbl>
              <a:tblPr/>
              <a:tblGrid>
                <a:gridCol w="2695073">
                  <a:extLst>
                    <a:ext uri="{9D8B030D-6E8A-4147-A177-3AD203B41FA5}">
                      <a16:colId xmlns:a16="http://schemas.microsoft.com/office/drawing/2014/main" val="4169548472"/>
                    </a:ext>
                  </a:extLst>
                </a:gridCol>
                <a:gridCol w="2181727">
                  <a:extLst>
                    <a:ext uri="{9D8B030D-6E8A-4147-A177-3AD203B41FA5}">
                      <a16:colId xmlns:a16="http://schemas.microsoft.com/office/drawing/2014/main" val="288117695"/>
                    </a:ext>
                  </a:extLst>
                </a:gridCol>
              </a:tblGrid>
              <a:tr h="171450">
                <a:tc>
                  <a:txBody>
                    <a:bodyPr/>
                    <a:lstStyle/>
                    <a:p>
                      <a:pPr algn="l" fontAlgn="b"/>
                      <a:r>
                        <a:rPr lang="nl-NL" sz="1000" b="1" i="0" u="none" strike="noStrike" dirty="0">
                          <a:solidFill>
                            <a:srgbClr val="000000"/>
                          </a:solidFill>
                          <a:effectLst/>
                          <a:latin typeface="Tunga" panose="020B0502040204020203" pitchFamily="34" charset="0"/>
                          <a:cs typeface="Tunga" panose="020B0502040204020203" pitchFamily="34" charset="0"/>
                        </a:rPr>
                        <a:t>Toeslagen</a:t>
                      </a:r>
                    </a:p>
                  </a:txBody>
                  <a:tcPr marL="0" marR="0" marT="0" marB="0" anchor="b">
                    <a:lnL>
                      <a:noFill/>
                    </a:lnL>
                    <a:lnR>
                      <a:noFill/>
                    </a:lnR>
                    <a:lnT>
                      <a:noFill/>
                    </a:lnT>
                    <a:lnB w="12700" cap="flat" cmpd="sng" algn="ctr">
                      <a:noFill/>
                      <a:prstDash val="solid"/>
                      <a:round/>
                      <a:headEnd type="none" w="med" len="med"/>
                      <a:tailEnd type="none" w="med" len="med"/>
                    </a:lnB>
                    <a:solidFill>
                      <a:schemeClr val="bg1">
                        <a:lumMod val="95000"/>
                      </a:schemeClr>
                    </a:solidFill>
                  </a:tcPr>
                </a:tc>
                <a:tc>
                  <a:txBody>
                    <a:bodyPr/>
                    <a:lstStyle/>
                    <a:p>
                      <a:pPr algn="l" fontAlgn="b"/>
                      <a:r>
                        <a:rPr lang="nl-NL" sz="1000" b="0" i="0" u="none" strike="noStrike" dirty="0">
                          <a:solidFill>
                            <a:srgbClr val="000000"/>
                          </a:solidFill>
                          <a:effectLst/>
                          <a:latin typeface="Tunga" panose="020B0502040204020203" pitchFamily="34" charset="0"/>
                          <a:cs typeface="Tunga" panose="020B0502040204020203" pitchFamily="34" charset="0"/>
                        </a:rPr>
                        <a:t> </a:t>
                      </a:r>
                    </a:p>
                  </a:txBody>
                  <a:tcPr marL="0" marR="0" marT="0" marB="0" anchor="b">
                    <a:lnL>
                      <a:noFill/>
                    </a:lnL>
                    <a:lnR>
                      <a:noFill/>
                    </a:lnR>
                    <a:lnT>
                      <a:noFill/>
                    </a:lnT>
                    <a:lnB w="12700" cap="flat" cmpd="sng" algn="ctr">
                      <a:noFill/>
                      <a:prstDash val="solid"/>
                      <a:round/>
                      <a:headEnd type="none" w="med" len="med"/>
                      <a:tailEnd type="none" w="med" len="med"/>
                    </a:lnB>
                    <a:solidFill>
                      <a:schemeClr val="bg1">
                        <a:lumMod val="95000"/>
                      </a:schemeClr>
                    </a:solidFill>
                  </a:tcPr>
                </a:tc>
                <a:extLst>
                  <a:ext uri="{0D108BD9-81ED-4DB2-BD59-A6C34878D82A}">
                    <a16:rowId xmlns:a16="http://schemas.microsoft.com/office/drawing/2014/main" val="2122451547"/>
                  </a:ext>
                </a:extLst>
              </a:tr>
              <a:tr h="171450">
                <a:tc>
                  <a:txBody>
                    <a:bodyPr/>
                    <a:lstStyle/>
                    <a:p>
                      <a:pPr algn="l" fontAlgn="b"/>
                      <a:r>
                        <a:rPr lang="nl-NL" sz="1000" b="1" i="0" u="none" strike="noStrike" dirty="0">
                          <a:solidFill>
                            <a:srgbClr val="FFFFFF"/>
                          </a:solidFill>
                          <a:effectLst/>
                          <a:latin typeface="Tunga" panose="020B0502040204020203" pitchFamily="34" charset="0"/>
                          <a:cs typeface="Tunga" panose="020B0502040204020203" pitchFamily="34" charset="0"/>
                        </a:rPr>
                        <a:t> </a:t>
                      </a:r>
                    </a:p>
                  </a:txBody>
                  <a:tcPr marL="0" marR="0" marT="0" marB="0" anchor="b">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l" fontAlgn="b"/>
                      <a:r>
                        <a:rPr lang="nl-NL" sz="1000" b="1" i="0" u="none" strike="noStrike" dirty="0">
                          <a:solidFill>
                            <a:srgbClr val="FFFFFF"/>
                          </a:solidFill>
                          <a:effectLst/>
                          <a:latin typeface="Tunga" panose="020B0502040204020203" pitchFamily="34" charset="0"/>
                          <a:cs typeface="Tunga" panose="020B0502040204020203" pitchFamily="34" charset="0"/>
                        </a:rPr>
                        <a:t> </a:t>
                      </a:r>
                    </a:p>
                  </a:txBody>
                  <a:tcPr marL="0" marR="0" marT="0" marB="0" anchor="b">
                    <a:lnL w="12700" cap="flat" cmpd="sng" algn="ctr">
                      <a:noFill/>
                      <a:prstDash val="solid"/>
                      <a:round/>
                      <a:headEnd type="none" w="med" len="med"/>
                      <a:tailEnd type="none" w="med" len="med"/>
                    </a:lnL>
                    <a:lnR>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2215700658"/>
                  </a:ext>
                </a:extLst>
              </a:tr>
              <a:tr h="171450">
                <a:tc>
                  <a:txBody>
                    <a:bodyPr/>
                    <a:lstStyle/>
                    <a:p>
                      <a:pPr algn="l" fontAlgn="b"/>
                      <a:r>
                        <a:rPr lang="nl-NL" sz="1200" b="0" i="0" u="none" strike="noStrike" dirty="0">
                          <a:solidFill>
                            <a:srgbClr val="000000"/>
                          </a:solidFill>
                          <a:effectLst/>
                          <a:latin typeface="Tunga" panose="020B0502040204020203" pitchFamily="34" charset="0"/>
                          <a:cs typeface="Tunga" panose="020B0502040204020203" pitchFamily="34" charset="0"/>
                        </a:rPr>
                        <a:t> </a:t>
                      </a:r>
                    </a:p>
                  </a:txBody>
                  <a:tcPr marL="0" marR="0" marT="0" marB="0" anchor="b">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a:noFill/>
                    </a:lnB>
                    <a:lnTlToBr w="12700" cmpd="sng">
                      <a:noFill/>
                      <a:prstDash val="solid"/>
                    </a:lnTlToBr>
                    <a:lnBlToTr w="12700" cmpd="sng">
                      <a:noFill/>
                      <a:prstDash val="solid"/>
                    </a:lnBlToTr>
                  </a:tcPr>
                </a:tc>
                <a:tc>
                  <a:txBody>
                    <a:bodyPr/>
                    <a:lstStyle/>
                    <a:p>
                      <a:pPr algn="l" fontAlgn="b"/>
                      <a:r>
                        <a:rPr lang="nl-NL" sz="1200" b="0" i="0" u="none" strike="noStrike" dirty="0">
                          <a:solidFill>
                            <a:srgbClr val="000000"/>
                          </a:solidFill>
                          <a:effectLst/>
                          <a:latin typeface="Tunga" panose="020B0502040204020203" pitchFamily="34" charset="0"/>
                          <a:cs typeface="Tunga" panose="020B0502040204020203" pitchFamily="34" charset="0"/>
                        </a:rPr>
                        <a:t> </a:t>
                      </a:r>
                    </a:p>
                  </a:txBody>
                  <a:tcPr marL="0" marR="0" marT="0" marB="0" anchor="b">
                    <a:lnL w="12700" cap="flat" cmpd="sng" algn="ctr">
                      <a:noFill/>
                      <a:prstDash val="solid"/>
                      <a:round/>
                      <a:headEnd type="none" w="med" len="med"/>
                      <a:tailEnd type="none" w="med" len="med"/>
                    </a:lnL>
                    <a:lnR>
                      <a:noFill/>
                    </a:lnR>
                    <a:lnT w="12700" cap="flat" cmpd="sng" algn="ctr">
                      <a:noFill/>
                      <a:prstDash val="solid"/>
                      <a:round/>
                      <a:headEnd type="none" w="med" len="med"/>
                      <a:tailEnd type="none" w="med" len="med"/>
                    </a:lnT>
                    <a:lnB>
                      <a:noFill/>
                    </a:lnB>
                    <a:lnTlToBr w="12700" cmpd="sng">
                      <a:noFill/>
                      <a:prstDash val="solid"/>
                    </a:lnTlToBr>
                    <a:lnBlToTr w="12700" cmpd="sng">
                      <a:noFill/>
                      <a:prstDash val="solid"/>
                    </a:lnBlToTr>
                  </a:tcPr>
                </a:tc>
                <a:extLst>
                  <a:ext uri="{0D108BD9-81ED-4DB2-BD59-A6C34878D82A}">
                    <a16:rowId xmlns:a16="http://schemas.microsoft.com/office/drawing/2014/main" val="2880372265"/>
                  </a:ext>
                </a:extLst>
              </a:tr>
              <a:tr h="171450">
                <a:tc>
                  <a:txBody>
                    <a:bodyPr/>
                    <a:lstStyle/>
                    <a:p>
                      <a:pPr algn="l" fontAlgn="b"/>
                      <a:r>
                        <a:rPr lang="nl-NL" sz="1200" b="0" i="0" u="none" strike="noStrike" dirty="0">
                          <a:solidFill>
                            <a:srgbClr val="000000"/>
                          </a:solidFill>
                          <a:effectLst/>
                          <a:latin typeface="Tunga" panose="020B0502040204020203" pitchFamily="34" charset="0"/>
                          <a:cs typeface="Tunga" panose="020B0502040204020203" pitchFamily="34" charset="0"/>
                        </a:rPr>
                        <a:t>Vrije uren 20FT</a:t>
                      </a:r>
                    </a:p>
                  </a:txBody>
                  <a:tcPr marL="0" marR="0" marT="0" marB="0" anchor="b">
                    <a:lnL w="12700" cap="flat" cmpd="sng" algn="ctr">
                      <a:noFill/>
                      <a:prstDash val="solid"/>
                      <a:round/>
                      <a:headEnd type="none" w="med" len="med"/>
                      <a:tailEnd type="none" w="med" len="med"/>
                    </a:lnL>
                    <a:lnR w="12700" cap="flat" cmpd="sng" algn="ctr">
                      <a:noFill/>
                      <a:prstDash val="solid"/>
                      <a:round/>
                      <a:headEnd type="none" w="med" len="med"/>
                      <a:tailEnd type="none" w="med" len="med"/>
                    </a:lnR>
                    <a:lnT>
                      <a:noFill/>
                    </a:lnT>
                    <a:lnB>
                      <a:noFill/>
                    </a:lnB>
                    <a:lnTlToBr w="12700" cmpd="sng">
                      <a:noFill/>
                      <a:prstDash val="solid"/>
                    </a:lnTlToBr>
                    <a:lnBlToTr w="12700" cmpd="sng">
                      <a:noFill/>
                      <a:prstDash val="solid"/>
                    </a:lnBlToTr>
                  </a:tcPr>
                </a:tc>
                <a:tc>
                  <a:txBody>
                    <a:bodyPr/>
                    <a:lstStyle/>
                    <a:p>
                      <a:pPr algn="r" fontAlgn="b"/>
                      <a:r>
                        <a:rPr lang="nl-NL" sz="1200" b="0" i="0" u="none" strike="noStrike" dirty="0">
                          <a:solidFill>
                            <a:srgbClr val="000000"/>
                          </a:solidFill>
                          <a:effectLst/>
                          <a:latin typeface="Tunga" panose="020B0502040204020203" pitchFamily="34" charset="0"/>
                          <a:cs typeface="Tunga" panose="020B0502040204020203" pitchFamily="34" charset="0"/>
                        </a:rPr>
                        <a:t>2,00</a:t>
                      </a:r>
                    </a:p>
                  </a:txBody>
                  <a:tcPr marL="0" marR="0" marT="0" marB="0" anchor="b">
                    <a:lnL w="12700" cap="flat" cmpd="sng" algn="ctr">
                      <a:noFill/>
                      <a:prstDash val="solid"/>
                      <a:round/>
                      <a:headEnd type="none" w="med" len="med"/>
                      <a:tailEnd type="none" w="med" len="med"/>
                    </a:lnL>
                    <a:lnR>
                      <a:noFill/>
                    </a:lnR>
                    <a:lnT>
                      <a:noFill/>
                    </a:lnT>
                    <a:lnB>
                      <a:noFill/>
                    </a:lnB>
                    <a:lnTlToBr w="12700" cmpd="sng">
                      <a:noFill/>
                      <a:prstDash val="solid"/>
                    </a:lnTlToBr>
                    <a:lnBlToTr w="12700" cmpd="sng">
                      <a:noFill/>
                      <a:prstDash val="solid"/>
                    </a:lnBlToTr>
                  </a:tcPr>
                </a:tc>
                <a:extLst>
                  <a:ext uri="{0D108BD9-81ED-4DB2-BD59-A6C34878D82A}">
                    <a16:rowId xmlns:a16="http://schemas.microsoft.com/office/drawing/2014/main" val="1812097671"/>
                  </a:ext>
                </a:extLst>
              </a:tr>
              <a:tr h="171450">
                <a:tc>
                  <a:txBody>
                    <a:bodyPr/>
                    <a:lstStyle/>
                    <a:p>
                      <a:pPr algn="l" fontAlgn="b"/>
                      <a:r>
                        <a:rPr lang="nl-NL" sz="1200" b="0" i="0" u="none" strike="noStrike" dirty="0">
                          <a:solidFill>
                            <a:srgbClr val="000000"/>
                          </a:solidFill>
                          <a:effectLst/>
                          <a:latin typeface="Tunga" panose="020B0502040204020203" pitchFamily="34" charset="0"/>
                          <a:cs typeface="Tunga" panose="020B0502040204020203" pitchFamily="34" charset="0"/>
                        </a:rPr>
                        <a:t>Vrije uren 40FT</a:t>
                      </a:r>
                    </a:p>
                  </a:txBody>
                  <a:tcPr marL="0" marR="0" marT="0" marB="0" anchor="b">
                    <a:lnL w="12700" cap="flat" cmpd="sng" algn="ctr">
                      <a:noFill/>
                      <a:prstDash val="solid"/>
                      <a:round/>
                      <a:headEnd type="none" w="med" len="med"/>
                      <a:tailEnd type="none" w="med" len="med"/>
                    </a:lnL>
                    <a:lnR w="12700" cap="flat" cmpd="sng" algn="ctr">
                      <a:noFill/>
                      <a:prstDash val="solid"/>
                      <a:round/>
                      <a:headEnd type="none" w="med" len="med"/>
                      <a:tailEnd type="none" w="med" len="med"/>
                    </a:lnR>
                    <a:lnT>
                      <a:noFill/>
                    </a:lnT>
                    <a:lnB>
                      <a:noFill/>
                    </a:lnB>
                    <a:lnTlToBr w="12700" cmpd="sng">
                      <a:noFill/>
                      <a:prstDash val="solid"/>
                    </a:lnTlToBr>
                    <a:lnBlToTr w="12700" cmpd="sng">
                      <a:noFill/>
                      <a:prstDash val="solid"/>
                    </a:lnBlToTr>
                  </a:tcPr>
                </a:tc>
                <a:tc>
                  <a:txBody>
                    <a:bodyPr/>
                    <a:lstStyle/>
                    <a:p>
                      <a:pPr algn="r" fontAlgn="b"/>
                      <a:r>
                        <a:rPr lang="nl-NL" sz="1200" b="0" i="0" u="none" strike="noStrike" dirty="0">
                          <a:solidFill>
                            <a:srgbClr val="000000"/>
                          </a:solidFill>
                          <a:effectLst/>
                          <a:latin typeface="Tunga" panose="020B0502040204020203" pitchFamily="34" charset="0"/>
                          <a:cs typeface="Tunga" panose="020B0502040204020203" pitchFamily="34" charset="0"/>
                        </a:rPr>
                        <a:t>3,00</a:t>
                      </a:r>
                    </a:p>
                  </a:txBody>
                  <a:tcPr marL="0" marR="0" marT="0" marB="0" anchor="b">
                    <a:lnL w="12700" cap="flat" cmpd="sng" algn="ctr">
                      <a:noFill/>
                      <a:prstDash val="solid"/>
                      <a:round/>
                      <a:headEnd type="none" w="med" len="med"/>
                      <a:tailEnd type="none" w="med" len="med"/>
                    </a:lnL>
                    <a:lnR>
                      <a:noFill/>
                    </a:lnR>
                    <a:lnT>
                      <a:noFill/>
                    </a:lnT>
                    <a:lnB>
                      <a:noFill/>
                    </a:lnB>
                    <a:lnTlToBr w="12700" cmpd="sng">
                      <a:noFill/>
                      <a:prstDash val="solid"/>
                    </a:lnTlToBr>
                    <a:lnBlToTr w="12700" cmpd="sng">
                      <a:noFill/>
                      <a:prstDash val="solid"/>
                    </a:lnBlToTr>
                  </a:tcPr>
                </a:tc>
                <a:extLst>
                  <a:ext uri="{0D108BD9-81ED-4DB2-BD59-A6C34878D82A}">
                    <a16:rowId xmlns:a16="http://schemas.microsoft.com/office/drawing/2014/main" val="3910584326"/>
                  </a:ext>
                </a:extLst>
              </a:tr>
              <a:tr h="171450">
                <a:tc>
                  <a:txBody>
                    <a:bodyPr/>
                    <a:lstStyle/>
                    <a:p>
                      <a:pPr algn="l" fontAlgn="b"/>
                      <a:r>
                        <a:rPr lang="nl-NL" sz="1200" b="0" i="0" u="none" strike="noStrike" dirty="0">
                          <a:solidFill>
                            <a:srgbClr val="000000"/>
                          </a:solidFill>
                          <a:effectLst/>
                          <a:latin typeface="Tunga" panose="020B0502040204020203" pitchFamily="34" charset="0"/>
                          <a:cs typeface="Tunga" panose="020B0502040204020203" pitchFamily="34" charset="0"/>
                        </a:rPr>
                        <a:t>Toeslag extra uren</a:t>
                      </a:r>
                    </a:p>
                  </a:txBody>
                  <a:tcPr marL="0" marR="0" marT="0" marB="0" anchor="b">
                    <a:lnL w="12700" cap="flat" cmpd="sng" algn="ctr">
                      <a:noFill/>
                      <a:prstDash val="solid"/>
                      <a:round/>
                      <a:headEnd type="none" w="med" len="med"/>
                      <a:tailEnd type="none" w="med" len="med"/>
                    </a:lnL>
                    <a:lnR w="12700" cap="flat" cmpd="sng" algn="ctr">
                      <a:noFill/>
                      <a:prstDash val="solid"/>
                      <a:round/>
                      <a:headEnd type="none" w="med" len="med"/>
                      <a:tailEnd type="none" w="med" len="med"/>
                    </a:lnR>
                    <a:lnT>
                      <a:noFill/>
                    </a:lnT>
                    <a:lnB>
                      <a:noFill/>
                    </a:lnB>
                    <a:lnTlToBr w="12700" cmpd="sng">
                      <a:noFill/>
                      <a:prstDash val="solid"/>
                    </a:lnTlToBr>
                    <a:lnBlToTr w="12700" cmpd="sng">
                      <a:noFill/>
                      <a:prstDash val="solid"/>
                    </a:lnBlToTr>
                  </a:tcPr>
                </a:tc>
                <a:tc>
                  <a:txBody>
                    <a:bodyPr/>
                    <a:lstStyle/>
                    <a:p>
                      <a:pPr algn="r" fontAlgn="b"/>
                      <a:r>
                        <a:rPr lang="nl-NL" sz="1200" b="0" i="0" u="none" strike="noStrike" dirty="0">
                          <a:solidFill>
                            <a:srgbClr val="000000"/>
                          </a:solidFill>
                          <a:effectLst/>
                          <a:latin typeface="Tunga" panose="020B0502040204020203" pitchFamily="34" charset="0"/>
                          <a:cs typeface="Tunga" panose="020B0502040204020203" pitchFamily="34" charset="0"/>
                        </a:rPr>
                        <a:t>€ 50,00</a:t>
                      </a:r>
                    </a:p>
                  </a:txBody>
                  <a:tcPr marL="0" marR="0" marT="0" marB="0" anchor="b">
                    <a:lnL w="12700" cap="flat" cmpd="sng" algn="ctr">
                      <a:noFill/>
                      <a:prstDash val="solid"/>
                      <a:round/>
                      <a:headEnd type="none" w="med" len="med"/>
                      <a:tailEnd type="none" w="med" len="med"/>
                    </a:lnL>
                    <a:lnR>
                      <a:noFill/>
                    </a:lnR>
                    <a:lnT>
                      <a:noFill/>
                    </a:lnT>
                    <a:lnB>
                      <a:noFill/>
                    </a:lnB>
                    <a:lnTlToBr w="12700" cmpd="sng">
                      <a:noFill/>
                      <a:prstDash val="solid"/>
                    </a:lnTlToBr>
                    <a:lnBlToTr w="12700" cmpd="sng">
                      <a:noFill/>
                      <a:prstDash val="solid"/>
                    </a:lnBlToTr>
                  </a:tcPr>
                </a:tc>
                <a:extLst>
                  <a:ext uri="{0D108BD9-81ED-4DB2-BD59-A6C34878D82A}">
                    <a16:rowId xmlns:a16="http://schemas.microsoft.com/office/drawing/2014/main" val="2059051444"/>
                  </a:ext>
                </a:extLst>
              </a:tr>
              <a:tr h="171450">
                <a:tc>
                  <a:txBody>
                    <a:bodyPr/>
                    <a:lstStyle/>
                    <a:p>
                      <a:pPr algn="l" fontAlgn="b"/>
                      <a:r>
                        <a:rPr lang="nl-NL" sz="1200" b="0" i="0" u="none" strike="noStrike" dirty="0">
                          <a:solidFill>
                            <a:srgbClr val="000000"/>
                          </a:solidFill>
                          <a:effectLst/>
                          <a:latin typeface="Tunga" panose="020B0502040204020203" pitchFamily="34" charset="0"/>
                          <a:cs typeface="Tunga" panose="020B0502040204020203" pitchFamily="34" charset="0"/>
                        </a:rPr>
                        <a:t>Laagwatertoeslag</a:t>
                      </a:r>
                    </a:p>
                  </a:txBody>
                  <a:tcPr marL="0" marR="0" marT="0" marB="0" anchor="b">
                    <a:lnL w="12700" cap="flat" cmpd="sng" algn="ctr">
                      <a:noFill/>
                      <a:prstDash val="solid"/>
                      <a:round/>
                      <a:headEnd type="none" w="med" len="med"/>
                      <a:tailEnd type="none" w="med" len="med"/>
                    </a:lnL>
                    <a:lnR w="12700" cap="flat" cmpd="sng" algn="ctr">
                      <a:noFill/>
                      <a:prstDash val="solid"/>
                      <a:round/>
                      <a:headEnd type="none" w="med" len="med"/>
                      <a:tailEnd type="none" w="med" len="med"/>
                    </a:lnR>
                    <a:lnT>
                      <a:noFill/>
                    </a:lnT>
                    <a:lnB>
                      <a:noFill/>
                    </a:lnB>
                    <a:lnTlToBr w="12700" cmpd="sng">
                      <a:noFill/>
                      <a:prstDash val="solid"/>
                    </a:lnTlToBr>
                    <a:lnBlToTr w="12700" cmpd="sng">
                      <a:noFill/>
                      <a:prstDash val="solid"/>
                    </a:lnBlToTr>
                  </a:tcPr>
                </a:tc>
                <a:tc>
                  <a:txBody>
                    <a:bodyPr/>
                    <a:lstStyle/>
                    <a:p>
                      <a:pPr algn="l" fontAlgn="b"/>
                      <a:endParaRPr lang="nl-NL" sz="1200" b="0" i="0" u="none" strike="noStrike" dirty="0">
                        <a:solidFill>
                          <a:srgbClr val="000000"/>
                        </a:solidFill>
                        <a:effectLst/>
                        <a:latin typeface="Tunga" panose="020B0502040204020203" pitchFamily="34" charset="0"/>
                        <a:cs typeface="Tunga" panose="020B0502040204020203" pitchFamily="34" charset="0"/>
                      </a:endParaRPr>
                    </a:p>
                  </a:txBody>
                  <a:tcPr marL="0" marR="0" marT="0" marB="0" anchor="b">
                    <a:lnL w="12700" cap="flat" cmpd="sng" algn="ctr">
                      <a:noFill/>
                      <a:prstDash val="solid"/>
                      <a:round/>
                      <a:headEnd type="none" w="med" len="med"/>
                      <a:tailEnd type="none" w="med" len="med"/>
                    </a:lnL>
                    <a:lnR>
                      <a:noFill/>
                    </a:lnR>
                    <a:lnT>
                      <a:noFill/>
                    </a:lnT>
                    <a:lnB>
                      <a:noFill/>
                    </a:lnB>
                    <a:lnTlToBr w="12700" cmpd="sng">
                      <a:noFill/>
                      <a:prstDash val="solid"/>
                    </a:lnTlToBr>
                    <a:lnBlToTr w="12700" cmpd="sng">
                      <a:noFill/>
                      <a:prstDash val="solid"/>
                    </a:lnBlToTr>
                  </a:tcPr>
                </a:tc>
                <a:extLst>
                  <a:ext uri="{0D108BD9-81ED-4DB2-BD59-A6C34878D82A}">
                    <a16:rowId xmlns:a16="http://schemas.microsoft.com/office/drawing/2014/main" val="4191087734"/>
                  </a:ext>
                </a:extLst>
              </a:tr>
              <a:tr h="171450">
                <a:tc>
                  <a:txBody>
                    <a:bodyPr/>
                    <a:lstStyle/>
                    <a:p>
                      <a:pPr algn="l" fontAlgn="b"/>
                      <a:r>
                        <a:rPr lang="nl-NL" sz="1200" b="0" i="0" u="none" strike="noStrike" dirty="0">
                          <a:solidFill>
                            <a:srgbClr val="000000"/>
                          </a:solidFill>
                          <a:effectLst/>
                          <a:latin typeface="Tunga" panose="020B0502040204020203" pitchFamily="34" charset="0"/>
                          <a:cs typeface="Tunga" panose="020B0502040204020203" pitchFamily="34" charset="0"/>
                        </a:rPr>
                        <a:t>Dieseltoeslag type</a:t>
                      </a:r>
                    </a:p>
                  </a:txBody>
                  <a:tcPr marL="0" marR="0" marT="0" marB="0" anchor="b">
                    <a:lnL w="12700" cap="flat" cmpd="sng" algn="ctr">
                      <a:noFill/>
                      <a:prstDash val="solid"/>
                      <a:round/>
                      <a:headEnd type="none" w="med" len="med"/>
                      <a:tailEnd type="none" w="med" len="med"/>
                    </a:lnL>
                    <a:lnR w="12700" cap="flat" cmpd="sng" algn="ctr">
                      <a:noFill/>
                      <a:prstDash val="solid"/>
                      <a:round/>
                      <a:headEnd type="none" w="med" len="med"/>
                      <a:tailEnd type="none" w="med" len="med"/>
                    </a:lnR>
                    <a:lnT>
                      <a:noFill/>
                    </a:lnT>
                    <a:lnB>
                      <a:noFill/>
                    </a:lnB>
                    <a:lnTlToBr w="12700" cmpd="sng">
                      <a:noFill/>
                      <a:prstDash val="solid"/>
                    </a:lnTlToBr>
                    <a:lnBlToTr w="12700" cmpd="sng">
                      <a:noFill/>
                      <a:prstDash val="solid"/>
                    </a:lnBlToTr>
                  </a:tcPr>
                </a:tc>
                <a:tc>
                  <a:txBody>
                    <a:bodyPr/>
                    <a:lstStyle/>
                    <a:p>
                      <a:pPr algn="r" fontAlgn="b"/>
                      <a:r>
                        <a:rPr lang="nl-NL" sz="1200" b="0" i="0" u="none" strike="noStrike" dirty="0">
                          <a:solidFill>
                            <a:srgbClr val="000000"/>
                          </a:solidFill>
                          <a:effectLst/>
                          <a:latin typeface="Tunga" panose="020B0502040204020203" pitchFamily="34" charset="0"/>
                          <a:cs typeface="Tunga" panose="020B0502040204020203" pitchFamily="34" charset="0"/>
                        </a:rPr>
                        <a:t>3%</a:t>
                      </a:r>
                    </a:p>
                  </a:txBody>
                  <a:tcPr marL="0" marR="0" marT="0" marB="0" anchor="b">
                    <a:lnL w="12700" cap="flat" cmpd="sng" algn="ctr">
                      <a:noFill/>
                      <a:prstDash val="solid"/>
                      <a:round/>
                      <a:headEnd type="none" w="med" len="med"/>
                      <a:tailEnd type="none" w="med" len="med"/>
                    </a:lnL>
                    <a:lnR>
                      <a:noFill/>
                    </a:lnR>
                    <a:lnT>
                      <a:noFill/>
                    </a:lnT>
                    <a:lnB>
                      <a:noFill/>
                    </a:lnB>
                    <a:lnTlToBr w="12700" cmpd="sng">
                      <a:noFill/>
                      <a:prstDash val="solid"/>
                    </a:lnTlToBr>
                    <a:lnBlToTr w="12700" cmpd="sng">
                      <a:noFill/>
                      <a:prstDash val="solid"/>
                    </a:lnBlToTr>
                  </a:tcPr>
                </a:tc>
                <a:extLst>
                  <a:ext uri="{0D108BD9-81ED-4DB2-BD59-A6C34878D82A}">
                    <a16:rowId xmlns:a16="http://schemas.microsoft.com/office/drawing/2014/main" val="2081020178"/>
                  </a:ext>
                </a:extLst>
              </a:tr>
              <a:tr h="160020">
                <a:tc>
                  <a:txBody>
                    <a:bodyPr/>
                    <a:lstStyle/>
                    <a:p>
                      <a:pPr algn="l" fontAlgn="b"/>
                      <a:r>
                        <a:rPr lang="nl-NL" sz="1200" b="0" i="0" u="none" strike="noStrike" dirty="0">
                          <a:solidFill>
                            <a:srgbClr val="000000"/>
                          </a:solidFill>
                          <a:effectLst/>
                          <a:latin typeface="Tunga" panose="020B0502040204020203" pitchFamily="34" charset="0"/>
                          <a:cs typeface="Tunga" panose="020B0502040204020203" pitchFamily="34" charset="0"/>
                        </a:rPr>
                        <a:t>Diesel toeslag per 20 FT ST</a:t>
                      </a:r>
                    </a:p>
                  </a:txBody>
                  <a:tcPr marL="0" marR="0" marT="0" marB="0" anchor="b">
                    <a:lnL w="12700" cap="flat" cmpd="sng" algn="ctr">
                      <a:noFill/>
                      <a:prstDash val="solid"/>
                      <a:round/>
                      <a:headEnd type="none" w="med" len="med"/>
                      <a:tailEnd type="none" w="med" len="med"/>
                    </a:lnL>
                    <a:lnR w="12700" cap="flat" cmpd="sng" algn="ctr">
                      <a:noFill/>
                      <a:prstDash val="solid"/>
                      <a:round/>
                      <a:headEnd type="none" w="med" len="med"/>
                      <a:tailEnd type="none" w="med" len="med"/>
                    </a:lnR>
                    <a:lnT>
                      <a:noFill/>
                    </a:lnT>
                    <a:lnB>
                      <a:noFill/>
                    </a:lnB>
                    <a:lnTlToBr w="12700" cmpd="sng">
                      <a:noFill/>
                      <a:prstDash val="solid"/>
                    </a:lnTlToBr>
                    <a:lnBlToTr w="12700" cmpd="sng">
                      <a:noFill/>
                      <a:prstDash val="solid"/>
                    </a:lnBlToTr>
                  </a:tcPr>
                </a:tc>
                <a:tc>
                  <a:txBody>
                    <a:bodyPr/>
                    <a:lstStyle/>
                    <a:p>
                      <a:pPr algn="r" fontAlgn="b"/>
                      <a:r>
                        <a:rPr lang="nl-NL" sz="1200" b="0" i="0" u="none" strike="noStrike" dirty="0">
                          <a:solidFill>
                            <a:srgbClr val="000000"/>
                          </a:solidFill>
                          <a:effectLst/>
                          <a:latin typeface="Tunga" panose="020B0502040204020203" pitchFamily="34" charset="0"/>
                          <a:cs typeface="Tunga" panose="020B0502040204020203" pitchFamily="34" charset="0"/>
                        </a:rPr>
                        <a:t>3,25</a:t>
                      </a:r>
                    </a:p>
                  </a:txBody>
                  <a:tcPr marL="0" marR="0" marT="0" marB="0" anchor="b">
                    <a:lnL w="12700" cap="flat" cmpd="sng" algn="ctr">
                      <a:noFill/>
                      <a:prstDash val="solid"/>
                      <a:round/>
                      <a:headEnd type="none" w="med" len="med"/>
                      <a:tailEnd type="none" w="med" len="med"/>
                    </a:lnL>
                    <a:lnR>
                      <a:noFill/>
                    </a:lnR>
                    <a:lnT>
                      <a:noFill/>
                    </a:lnT>
                    <a:lnB>
                      <a:noFill/>
                    </a:lnB>
                    <a:lnTlToBr w="12700" cmpd="sng">
                      <a:noFill/>
                      <a:prstDash val="solid"/>
                    </a:lnTlToBr>
                    <a:lnBlToTr w="12700" cmpd="sng">
                      <a:noFill/>
                      <a:prstDash val="solid"/>
                    </a:lnBlToTr>
                  </a:tcPr>
                </a:tc>
                <a:extLst>
                  <a:ext uri="{0D108BD9-81ED-4DB2-BD59-A6C34878D82A}">
                    <a16:rowId xmlns:a16="http://schemas.microsoft.com/office/drawing/2014/main" val="1751036400"/>
                  </a:ext>
                </a:extLst>
              </a:tr>
              <a:tr h="171450">
                <a:tc>
                  <a:txBody>
                    <a:bodyPr/>
                    <a:lstStyle/>
                    <a:p>
                      <a:pPr algn="l" fontAlgn="b"/>
                      <a:endParaRPr lang="nl-NL" sz="1200" b="0" i="0" u="none" strike="noStrike" dirty="0">
                        <a:solidFill>
                          <a:srgbClr val="000000"/>
                        </a:solidFill>
                        <a:effectLst/>
                        <a:latin typeface="Tunga" panose="020B0502040204020203" pitchFamily="34" charset="0"/>
                        <a:cs typeface="Tunga" panose="020B0502040204020203" pitchFamily="34" charset="0"/>
                      </a:endParaRPr>
                    </a:p>
                  </a:txBody>
                  <a:tcPr marL="0" marR="0" marT="0" marB="0" anchor="b">
                    <a:lnL w="12700" cap="flat" cmpd="sng" algn="ctr">
                      <a:noFill/>
                      <a:prstDash val="solid"/>
                      <a:round/>
                      <a:headEnd type="none" w="med" len="med"/>
                      <a:tailEnd type="none" w="med" len="med"/>
                    </a:lnL>
                    <a:lnR w="12700" cap="flat" cmpd="sng" algn="ctr">
                      <a:noFill/>
                      <a:prstDash val="solid"/>
                      <a:round/>
                      <a:headEnd type="none" w="med" len="med"/>
                      <a:tailEnd type="none" w="med" len="med"/>
                    </a:lnR>
                    <a:lnT>
                      <a:noFill/>
                    </a:lnT>
                    <a:lnB>
                      <a:noFill/>
                    </a:lnB>
                    <a:lnTlToBr w="12700" cmpd="sng">
                      <a:noFill/>
                      <a:prstDash val="solid"/>
                    </a:lnTlToBr>
                    <a:lnBlToTr w="12700" cmpd="sng">
                      <a:noFill/>
                      <a:prstDash val="solid"/>
                    </a:lnBlToTr>
                  </a:tcPr>
                </a:tc>
                <a:tc>
                  <a:txBody>
                    <a:bodyPr/>
                    <a:lstStyle/>
                    <a:p>
                      <a:pPr algn="r" fontAlgn="b"/>
                      <a:endParaRPr lang="nl-NL" sz="1200" b="0" i="0" u="none" strike="noStrike" dirty="0">
                        <a:solidFill>
                          <a:srgbClr val="000000"/>
                        </a:solidFill>
                        <a:effectLst/>
                        <a:latin typeface="Tunga" panose="020B0502040204020203" pitchFamily="34" charset="0"/>
                        <a:cs typeface="Tunga" panose="020B0502040204020203" pitchFamily="34" charset="0"/>
                      </a:endParaRPr>
                    </a:p>
                  </a:txBody>
                  <a:tcPr marL="0" marR="0" marT="0" marB="0" anchor="b">
                    <a:lnL w="12700" cap="flat" cmpd="sng" algn="ctr">
                      <a:noFill/>
                      <a:prstDash val="solid"/>
                      <a:round/>
                      <a:headEnd type="none" w="med" len="med"/>
                      <a:tailEnd type="none" w="med" len="med"/>
                    </a:lnL>
                    <a:lnR>
                      <a:noFill/>
                    </a:lnR>
                    <a:lnT>
                      <a:noFill/>
                    </a:lnT>
                    <a:lnB>
                      <a:noFill/>
                    </a:lnB>
                    <a:lnTlToBr w="12700" cmpd="sng">
                      <a:noFill/>
                      <a:prstDash val="solid"/>
                    </a:lnTlToBr>
                    <a:lnBlToTr w="12700" cmpd="sng">
                      <a:noFill/>
                      <a:prstDash val="solid"/>
                    </a:lnBlToTr>
                  </a:tcPr>
                </a:tc>
                <a:extLst>
                  <a:ext uri="{0D108BD9-81ED-4DB2-BD59-A6C34878D82A}">
                    <a16:rowId xmlns:a16="http://schemas.microsoft.com/office/drawing/2014/main" val="45015470"/>
                  </a:ext>
                </a:extLst>
              </a:tr>
            </a:tbl>
          </a:graphicData>
        </a:graphic>
      </p:graphicFrame>
      <p:sp>
        <p:nvSpPr>
          <p:cNvPr id="8" name="Rectangle 7"/>
          <p:cNvSpPr/>
          <p:nvPr/>
        </p:nvSpPr>
        <p:spPr>
          <a:xfrm>
            <a:off x="6934200" y="981761"/>
            <a:ext cx="4555441" cy="3895039"/>
          </a:xfrm>
          <a:prstGeom prst="rect">
            <a:avLst/>
          </a:prstGeom>
          <a:no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a:p>
        </p:txBody>
      </p:sp>
      <p:sp>
        <p:nvSpPr>
          <p:cNvPr id="35" name="Action Button: Custom 34">
            <a:hlinkClick r:id="rId6" action="ppaction://hlinksldjump" highlightClick="1"/>
          </p:cNvPr>
          <p:cNvSpPr/>
          <p:nvPr/>
        </p:nvSpPr>
        <p:spPr>
          <a:xfrm>
            <a:off x="8460510" y="5114636"/>
            <a:ext cx="1119909" cy="228600"/>
          </a:xfrm>
          <a:prstGeom prst="actionButtonBlank">
            <a:avLst/>
          </a:prstGeom>
          <a:solidFill>
            <a:schemeClr val="bg1">
              <a:lumMod val="50000"/>
            </a:schemeClr>
          </a:solidFill>
          <a:ln>
            <a:solidFill>
              <a:schemeClr val="bg1">
                <a:lumMod val="95000"/>
              </a:schemeClr>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l-NL" sz="1000" b="1" dirty="0">
                <a:latin typeface="Tunga" panose="020B0502040204020203" pitchFamily="34" charset="0"/>
                <a:cs typeface="Tunga" panose="020B0502040204020203" pitchFamily="34" charset="0"/>
              </a:rPr>
              <a:t>New </a:t>
            </a:r>
            <a:r>
              <a:rPr lang="nl-NL" sz="1000" b="1" dirty="0" err="1">
                <a:latin typeface="Tunga" panose="020B0502040204020203" pitchFamily="34" charset="0"/>
                <a:cs typeface="Tunga" panose="020B0502040204020203" pitchFamily="34" charset="0"/>
              </a:rPr>
              <a:t>quotation</a:t>
            </a:r>
            <a:endParaRPr lang="nl-NL" sz="1000" b="1" dirty="0">
              <a:latin typeface="Tunga" panose="020B0502040204020203" pitchFamily="34" charset="0"/>
              <a:cs typeface="Tunga" panose="020B0502040204020203" pitchFamily="34" charset="0"/>
            </a:endParaRPr>
          </a:p>
        </p:txBody>
      </p:sp>
      <p:sp>
        <p:nvSpPr>
          <p:cNvPr id="36" name="Action Button: Custom 35">
            <a:hlinkClick r:id="rId7" action="ppaction://hlinksldjump" highlightClick="1"/>
          </p:cNvPr>
          <p:cNvSpPr/>
          <p:nvPr/>
        </p:nvSpPr>
        <p:spPr>
          <a:xfrm>
            <a:off x="6957290" y="5114636"/>
            <a:ext cx="1119909" cy="228600"/>
          </a:xfrm>
          <a:prstGeom prst="actionButtonBlank">
            <a:avLst/>
          </a:prstGeom>
          <a:solidFill>
            <a:schemeClr val="bg1">
              <a:lumMod val="50000"/>
            </a:schemeClr>
          </a:solidFill>
          <a:ln>
            <a:solidFill>
              <a:schemeClr val="bg1">
                <a:lumMod val="95000"/>
              </a:schemeClr>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l-NL" sz="1000" b="1" dirty="0">
                <a:latin typeface="Tunga" panose="020B0502040204020203" pitchFamily="34" charset="0"/>
                <a:cs typeface="Tunga" panose="020B0502040204020203" pitchFamily="34" charset="0"/>
              </a:rPr>
              <a:t>Set management</a:t>
            </a:r>
          </a:p>
        </p:txBody>
      </p:sp>
      <p:sp>
        <p:nvSpPr>
          <p:cNvPr id="37" name="Action Button: Custom 36">
            <a:hlinkClick r:id="rId8" action="ppaction://hlinksldjump" highlightClick="1"/>
          </p:cNvPr>
          <p:cNvSpPr/>
          <p:nvPr/>
        </p:nvSpPr>
        <p:spPr>
          <a:xfrm>
            <a:off x="9797870" y="5105400"/>
            <a:ext cx="1500593" cy="228600"/>
          </a:xfrm>
          <a:prstGeom prst="actionButtonBlank">
            <a:avLst/>
          </a:prstGeom>
          <a:solidFill>
            <a:schemeClr val="bg1">
              <a:lumMod val="50000"/>
            </a:schemeClr>
          </a:solidFill>
          <a:ln>
            <a:solidFill>
              <a:schemeClr val="bg1">
                <a:lumMod val="95000"/>
              </a:schemeClr>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l-NL" sz="1000" b="1" dirty="0">
                <a:latin typeface="Tunga" panose="020B0502040204020203" pitchFamily="34" charset="0"/>
                <a:cs typeface="Tunga" panose="020B0502040204020203" pitchFamily="34" charset="0"/>
              </a:rPr>
              <a:t>Upload new </a:t>
            </a:r>
            <a:r>
              <a:rPr lang="nl-NL" sz="1000" b="1" dirty="0" err="1">
                <a:latin typeface="Tunga" panose="020B0502040204020203" pitchFamily="34" charset="0"/>
                <a:cs typeface="Tunga" panose="020B0502040204020203" pitchFamily="34" charset="0"/>
              </a:rPr>
              <a:t>pricelist</a:t>
            </a:r>
            <a:endParaRPr lang="nl-NL" sz="1000" b="1" dirty="0">
              <a:latin typeface="Tunga" panose="020B0502040204020203" pitchFamily="34" charset="0"/>
              <a:cs typeface="Tunga" panose="020B0502040204020203" pitchFamily="34" charset="0"/>
            </a:endParaRPr>
          </a:p>
        </p:txBody>
      </p:sp>
      <p:graphicFrame>
        <p:nvGraphicFramePr>
          <p:cNvPr id="9" name="Table 8"/>
          <p:cNvGraphicFramePr>
            <a:graphicFrameLocks noGrp="1"/>
          </p:cNvGraphicFramePr>
          <p:nvPr>
            <p:extLst>
              <p:ext uri="{D42A27DB-BD31-4B8C-83A1-F6EECF244321}">
                <p14:modId xmlns:p14="http://schemas.microsoft.com/office/powerpoint/2010/main" val="869263043"/>
              </p:ext>
            </p:extLst>
          </p:nvPr>
        </p:nvGraphicFramePr>
        <p:xfrm>
          <a:off x="6957289" y="1084803"/>
          <a:ext cx="4341173" cy="2081534"/>
        </p:xfrm>
        <a:graphic>
          <a:graphicData uri="http://schemas.openxmlformats.org/drawingml/2006/table">
            <a:tbl>
              <a:tblPr firstRow="1" bandRow="1">
                <a:tableStyleId>{9D7B26C5-4107-4FEC-AEDC-1716B250A1EF}</a:tableStyleId>
              </a:tblPr>
              <a:tblGrid>
                <a:gridCol w="1952155">
                  <a:extLst>
                    <a:ext uri="{9D8B030D-6E8A-4147-A177-3AD203B41FA5}">
                      <a16:colId xmlns:a16="http://schemas.microsoft.com/office/drawing/2014/main" val="2443342320"/>
                    </a:ext>
                  </a:extLst>
                </a:gridCol>
                <a:gridCol w="1235699">
                  <a:extLst>
                    <a:ext uri="{9D8B030D-6E8A-4147-A177-3AD203B41FA5}">
                      <a16:colId xmlns:a16="http://schemas.microsoft.com/office/drawing/2014/main" val="1670433946"/>
                    </a:ext>
                  </a:extLst>
                </a:gridCol>
                <a:gridCol w="1153319">
                  <a:extLst>
                    <a:ext uri="{9D8B030D-6E8A-4147-A177-3AD203B41FA5}">
                      <a16:colId xmlns:a16="http://schemas.microsoft.com/office/drawing/2014/main" val="1720285046"/>
                    </a:ext>
                  </a:extLst>
                </a:gridCol>
              </a:tblGrid>
              <a:tr h="457200">
                <a:tc>
                  <a:txBody>
                    <a:bodyPr/>
                    <a:lstStyle/>
                    <a:p>
                      <a:r>
                        <a:rPr lang="nl-NL" sz="1000" i="0" dirty="0" err="1">
                          <a:solidFill>
                            <a:schemeClr val="bg1">
                              <a:lumMod val="50000"/>
                            </a:schemeClr>
                          </a:solidFill>
                          <a:latin typeface="Tunga" panose="020B0502040204020203" pitchFamily="34" charset="0"/>
                          <a:cs typeface="Tunga" panose="020B0502040204020203" pitchFamily="34" charset="0"/>
                        </a:rPr>
                        <a:t>Acivity</a:t>
                      </a:r>
                      <a:endParaRPr lang="nl-NL" sz="1000" i="0" dirty="0">
                        <a:solidFill>
                          <a:schemeClr val="bg1">
                            <a:lumMod val="50000"/>
                          </a:schemeClr>
                        </a:solidFill>
                        <a:latin typeface="Tunga" panose="020B0502040204020203" pitchFamily="34" charset="0"/>
                        <a:cs typeface="Tunga" panose="020B0502040204020203" pitchFamily="34" charset="0"/>
                      </a:endParaRPr>
                    </a:p>
                  </a:txBody>
                  <a:tcPr>
                    <a:lnL>
                      <a:noFill/>
                    </a:lnL>
                    <a:lnR>
                      <a:noFill/>
                    </a:lnR>
                    <a:lnT w="12700" cmpd="sng">
                      <a:noFill/>
                    </a:lnT>
                    <a:lnB w="12700" cmpd="sng">
                      <a:noFill/>
                    </a:lnB>
                    <a:lnTlToBr w="12700" cmpd="sng">
                      <a:noFill/>
                      <a:prstDash val="solid"/>
                    </a:lnTlToBr>
                    <a:lnBlToTr w="12700" cmpd="sng">
                      <a:noFill/>
                      <a:prstDash val="solid"/>
                    </a:lnBlToTr>
                  </a:tcPr>
                </a:tc>
                <a:tc>
                  <a:txBody>
                    <a:bodyPr/>
                    <a:lstStyle/>
                    <a:p>
                      <a:r>
                        <a:rPr lang="nl-NL" sz="1000" i="0" dirty="0">
                          <a:solidFill>
                            <a:schemeClr val="bg1">
                              <a:lumMod val="50000"/>
                            </a:schemeClr>
                          </a:solidFill>
                          <a:latin typeface="Tunga" panose="020B0502040204020203" pitchFamily="34" charset="0"/>
                          <a:cs typeface="Tunga" panose="020B0502040204020203" pitchFamily="34" charset="0"/>
                        </a:rPr>
                        <a:t>Date</a:t>
                      </a:r>
                    </a:p>
                  </a:txBody>
                  <a:tcPr>
                    <a:lnL>
                      <a:noFill/>
                    </a:lnL>
                    <a:lnR>
                      <a:noFill/>
                    </a:lnR>
                    <a:lnT w="12700" cmpd="sng">
                      <a:noFill/>
                    </a:lnT>
                    <a:lnB w="12700" cmpd="sng">
                      <a:noFill/>
                    </a:lnB>
                    <a:lnTlToBr w="12700" cmpd="sng">
                      <a:noFill/>
                      <a:prstDash val="solid"/>
                    </a:lnTlToBr>
                    <a:lnBlToTr w="12700" cmpd="sng">
                      <a:noFill/>
                      <a:prstDash val="solid"/>
                    </a:lnBlToTr>
                  </a:tcPr>
                </a:tc>
                <a:tc>
                  <a:txBody>
                    <a:bodyPr/>
                    <a:lstStyle/>
                    <a:p>
                      <a:r>
                        <a:rPr lang="nl-NL" sz="1000" i="0" dirty="0">
                          <a:solidFill>
                            <a:schemeClr val="bg1">
                              <a:lumMod val="50000"/>
                            </a:schemeClr>
                          </a:solidFill>
                          <a:latin typeface="Tunga" panose="020B0502040204020203" pitchFamily="34" charset="0"/>
                          <a:cs typeface="Tunga" panose="020B0502040204020203" pitchFamily="34" charset="0"/>
                        </a:rPr>
                        <a:t>Status</a:t>
                      </a:r>
                    </a:p>
                  </a:txBody>
                  <a:tcPr>
                    <a:lnL>
                      <a:noFill/>
                    </a:lnL>
                    <a:lnR>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622554707"/>
                  </a:ext>
                </a:extLst>
              </a:tr>
              <a:tr h="248921">
                <a:tc>
                  <a:txBody>
                    <a:bodyPr/>
                    <a:lstStyle/>
                    <a:p>
                      <a:pPr algn="l" fontAlgn="ctr"/>
                      <a:r>
                        <a:rPr lang="nl-NL" sz="1000" b="0" i="0" u="none" strike="noStrike" dirty="0">
                          <a:solidFill>
                            <a:schemeClr val="tx1"/>
                          </a:solidFill>
                          <a:effectLst/>
                          <a:latin typeface="Tunga" panose="020B0502040204020203" pitchFamily="34" charset="0"/>
                          <a:cs typeface="Tunga" panose="020B0502040204020203" pitchFamily="34" charset="0"/>
                        </a:rPr>
                        <a:t>Data</a:t>
                      </a:r>
                      <a:r>
                        <a:rPr lang="nl-NL" sz="1000" b="0" i="0" u="none" strike="noStrike" baseline="0" dirty="0">
                          <a:solidFill>
                            <a:schemeClr val="tx1"/>
                          </a:solidFill>
                          <a:effectLst/>
                          <a:latin typeface="Tunga" panose="020B0502040204020203" pitchFamily="34" charset="0"/>
                          <a:cs typeface="Tunga" panose="020B0502040204020203" pitchFamily="34" charset="0"/>
                        </a:rPr>
                        <a:t> management </a:t>
                      </a:r>
                      <a:r>
                        <a:rPr lang="nl-NL" sz="1000" b="0" i="0" u="none" strike="noStrike" baseline="0" dirty="0" err="1">
                          <a:solidFill>
                            <a:schemeClr val="tx1"/>
                          </a:solidFill>
                          <a:effectLst/>
                          <a:latin typeface="Tunga" panose="020B0502040204020203" pitchFamily="34" charset="0"/>
                          <a:cs typeface="Tunga" panose="020B0502040204020203" pitchFamily="34" charset="0"/>
                        </a:rPr>
                        <a:t>changed</a:t>
                      </a:r>
                      <a:endParaRPr lang="nl-NL" sz="1000" b="0" i="0" u="none" strike="noStrike" dirty="0">
                        <a:solidFill>
                          <a:schemeClr val="tx1"/>
                        </a:solidFill>
                        <a:effectLst/>
                        <a:latin typeface="Tunga" panose="020B0502040204020203" pitchFamily="34" charset="0"/>
                        <a:cs typeface="Tunga" panose="020B0502040204020203" pitchFamily="34" charset="0"/>
                      </a:endParaRPr>
                    </a:p>
                  </a:txBody>
                  <a:tcPr marL="171450" marR="9525" marT="9525" marB="0" anchor="ctr">
                    <a:lnL>
                      <a:noFill/>
                    </a:lnL>
                    <a:lnR>
                      <a:noFill/>
                    </a:lnR>
                    <a:lnT w="12700" cmpd="sng">
                      <a:noFill/>
                    </a:lnT>
                    <a:lnB>
                      <a:noFill/>
                    </a:lnB>
                    <a:lnTlToBr w="12700" cmpd="sng">
                      <a:noFill/>
                      <a:prstDash val="solid"/>
                    </a:lnTlToBr>
                    <a:lnBlToTr w="12700" cmpd="sng">
                      <a:noFill/>
                      <a:prstDash val="solid"/>
                    </a:lnBlToTr>
                  </a:tcPr>
                </a:tc>
                <a:tc>
                  <a:txBody>
                    <a:bodyPr/>
                    <a:lstStyle/>
                    <a:p>
                      <a:pPr algn="l" fontAlgn="t"/>
                      <a:r>
                        <a:rPr lang="nl-NL" sz="1000" b="0" i="0" u="none" strike="noStrike" dirty="0">
                          <a:solidFill>
                            <a:schemeClr val="tx1"/>
                          </a:solidFill>
                          <a:effectLst/>
                          <a:latin typeface="Tunga" panose="020B0502040204020203" pitchFamily="34" charset="0"/>
                          <a:cs typeface="Tunga" panose="020B0502040204020203" pitchFamily="34" charset="0"/>
                        </a:rPr>
                        <a:t>2016-</a:t>
                      </a:r>
                      <a:r>
                        <a:rPr lang="nl-NL" sz="1000" b="0" i="0" u="none" strike="noStrike" baseline="0" dirty="0">
                          <a:solidFill>
                            <a:schemeClr val="tx1"/>
                          </a:solidFill>
                          <a:effectLst/>
                          <a:latin typeface="Tunga" panose="020B0502040204020203" pitchFamily="34" charset="0"/>
                          <a:cs typeface="Tunga" panose="020B0502040204020203" pitchFamily="34" charset="0"/>
                        </a:rPr>
                        <a:t>08-31</a:t>
                      </a:r>
                      <a:endParaRPr lang="nl-NL" sz="1000" b="0" i="0" u="none" strike="noStrike" dirty="0">
                        <a:solidFill>
                          <a:schemeClr val="tx1"/>
                        </a:solidFill>
                        <a:effectLst/>
                        <a:latin typeface="Tunga" panose="020B0502040204020203" pitchFamily="34" charset="0"/>
                        <a:cs typeface="Tunga" panose="020B0502040204020203" pitchFamily="34" charset="0"/>
                      </a:endParaRPr>
                    </a:p>
                  </a:txBody>
                  <a:tcPr marL="85725" marR="9525" marT="9525" marB="0">
                    <a:lnL>
                      <a:noFill/>
                    </a:lnL>
                    <a:lnR>
                      <a:noFill/>
                    </a:lnR>
                    <a:lnT w="12700" cmpd="sng">
                      <a:noFill/>
                    </a:lnT>
                    <a:lnB>
                      <a:noFill/>
                    </a:lnB>
                    <a:lnTlToBr w="12700" cmpd="sng">
                      <a:noFill/>
                      <a:prstDash val="solid"/>
                    </a:lnTlToBr>
                    <a:lnBlToTr w="12700" cmpd="sng">
                      <a:noFill/>
                      <a:prstDash val="solid"/>
                    </a:lnBlToTr>
                  </a:tcPr>
                </a:tc>
                <a:tc>
                  <a:txBody>
                    <a:bodyPr/>
                    <a:lstStyle/>
                    <a:p>
                      <a:r>
                        <a:rPr lang="nl-NL" sz="1000" i="0" dirty="0">
                          <a:solidFill>
                            <a:schemeClr val="tx1"/>
                          </a:solidFill>
                          <a:latin typeface="Tunga" panose="020B0502040204020203" pitchFamily="34" charset="0"/>
                          <a:cs typeface="Tunga" panose="020B0502040204020203" pitchFamily="34" charset="0"/>
                        </a:rPr>
                        <a:t>Complete</a:t>
                      </a:r>
                    </a:p>
                  </a:txBody>
                  <a:tcPr>
                    <a:lnL>
                      <a:noFill/>
                    </a:lnL>
                    <a:lnR>
                      <a:noFill/>
                    </a:lnR>
                    <a:lnT w="12700" cmpd="sng">
                      <a:noFill/>
                    </a:lnT>
                    <a:lnB>
                      <a:noFill/>
                    </a:lnB>
                    <a:lnTlToBr w="12700" cmpd="sng">
                      <a:noFill/>
                      <a:prstDash val="solid"/>
                    </a:lnTlToBr>
                    <a:lnBlToTr w="12700" cmpd="sng">
                      <a:noFill/>
                      <a:prstDash val="solid"/>
                    </a:lnBlToTr>
                  </a:tcPr>
                </a:tc>
                <a:extLst>
                  <a:ext uri="{0D108BD9-81ED-4DB2-BD59-A6C34878D82A}">
                    <a16:rowId xmlns:a16="http://schemas.microsoft.com/office/drawing/2014/main" val="1527499153"/>
                  </a:ext>
                </a:extLst>
              </a:tr>
              <a:tr h="248921">
                <a:tc>
                  <a:txBody>
                    <a:bodyPr/>
                    <a:lstStyle/>
                    <a:p>
                      <a:pPr algn="l" fontAlgn="ctr"/>
                      <a:r>
                        <a:rPr lang="nl-NL" sz="1000" b="0" i="0" u="none" strike="noStrike" dirty="0" err="1">
                          <a:solidFill>
                            <a:schemeClr val="tx1"/>
                          </a:solidFill>
                          <a:effectLst/>
                          <a:latin typeface="Tunga" panose="020B0502040204020203" pitchFamily="34" charset="0"/>
                          <a:cs typeface="Tunga" panose="020B0502040204020203" pitchFamily="34" charset="0"/>
                        </a:rPr>
                        <a:t>Request</a:t>
                      </a:r>
                      <a:r>
                        <a:rPr lang="nl-NL" sz="1000" b="0" i="0" u="none" strike="noStrike" dirty="0">
                          <a:solidFill>
                            <a:schemeClr val="tx1"/>
                          </a:solidFill>
                          <a:effectLst/>
                          <a:latin typeface="Tunga" panose="020B0502040204020203" pitchFamily="34" charset="0"/>
                          <a:cs typeface="Tunga" panose="020B0502040204020203" pitchFamily="34" charset="0"/>
                        </a:rPr>
                        <a:t> </a:t>
                      </a:r>
                      <a:r>
                        <a:rPr lang="nl-NL" sz="1000" b="0" i="0" u="none" strike="noStrike" dirty="0" err="1">
                          <a:solidFill>
                            <a:schemeClr val="tx1"/>
                          </a:solidFill>
                          <a:effectLst/>
                          <a:latin typeface="Tunga" panose="020B0502040204020203" pitchFamily="34" charset="0"/>
                          <a:cs typeface="Tunga" panose="020B0502040204020203" pitchFamily="34" charset="0"/>
                        </a:rPr>
                        <a:t>quotion</a:t>
                      </a:r>
                      <a:endParaRPr lang="nl-NL" sz="1000" b="0" i="0" u="none" strike="noStrike" dirty="0">
                        <a:solidFill>
                          <a:schemeClr val="tx1"/>
                        </a:solidFill>
                        <a:effectLst/>
                        <a:latin typeface="Tunga" panose="020B0502040204020203" pitchFamily="34" charset="0"/>
                        <a:cs typeface="Tunga" panose="020B0502040204020203" pitchFamily="34" charset="0"/>
                      </a:endParaRPr>
                    </a:p>
                  </a:txBody>
                  <a:tcPr marL="171450" marR="9525" marT="9525" marB="0" anchor="ctr">
                    <a:lnL>
                      <a:noFill/>
                    </a:lnL>
                    <a:lnR>
                      <a:noFill/>
                    </a:lnR>
                    <a:lnT>
                      <a:noFill/>
                    </a:lnT>
                    <a:lnB>
                      <a:noFill/>
                    </a:lnB>
                    <a:lnTlToBr w="12700" cmpd="sng">
                      <a:noFill/>
                      <a:prstDash val="solid"/>
                    </a:lnTlToBr>
                    <a:lnBlToTr w="12700" cmpd="sng">
                      <a:noFill/>
                      <a:prstDash val="solid"/>
                    </a:lnBlToTr>
                  </a:tcPr>
                </a:tc>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nl-NL" sz="1000" b="0" i="0" u="none" strike="noStrike" dirty="0">
                          <a:solidFill>
                            <a:schemeClr val="tx1"/>
                          </a:solidFill>
                          <a:effectLst/>
                          <a:latin typeface="Tunga" panose="020B0502040204020203" pitchFamily="34" charset="0"/>
                          <a:cs typeface="Tunga" panose="020B0502040204020203" pitchFamily="34" charset="0"/>
                        </a:rPr>
                        <a:t>2016-</a:t>
                      </a:r>
                      <a:r>
                        <a:rPr lang="nl-NL" sz="1000" b="0" i="0" u="none" strike="noStrike" baseline="0" dirty="0">
                          <a:solidFill>
                            <a:schemeClr val="tx1"/>
                          </a:solidFill>
                          <a:effectLst/>
                          <a:latin typeface="Tunga" panose="020B0502040204020203" pitchFamily="34" charset="0"/>
                          <a:cs typeface="Tunga" panose="020B0502040204020203" pitchFamily="34" charset="0"/>
                        </a:rPr>
                        <a:t>08-31</a:t>
                      </a:r>
                      <a:endParaRPr lang="nl-NL" sz="1000" b="0" i="0" u="none" strike="noStrike" dirty="0">
                        <a:solidFill>
                          <a:schemeClr val="tx1"/>
                        </a:solidFill>
                        <a:effectLst/>
                        <a:latin typeface="Tunga" panose="020B0502040204020203" pitchFamily="34" charset="0"/>
                        <a:cs typeface="Tunga" panose="020B0502040204020203" pitchFamily="34" charset="0"/>
                      </a:endParaRPr>
                    </a:p>
                    <a:p>
                      <a:pPr algn="l" fontAlgn="t"/>
                      <a:endParaRPr lang="nl-NL" sz="1000" b="0" i="0" u="none" strike="noStrike" dirty="0">
                        <a:solidFill>
                          <a:schemeClr val="tx1"/>
                        </a:solidFill>
                        <a:effectLst/>
                        <a:latin typeface="Tunga" panose="020B0502040204020203" pitchFamily="34" charset="0"/>
                        <a:cs typeface="Tunga" panose="020B0502040204020203" pitchFamily="34" charset="0"/>
                      </a:endParaRPr>
                    </a:p>
                  </a:txBody>
                  <a:tcPr marL="85725" marR="9525" marT="9525" marB="0">
                    <a:lnL>
                      <a:noFill/>
                    </a:lnL>
                    <a:lnR>
                      <a:noFill/>
                    </a:lnR>
                    <a:lnT>
                      <a:noFill/>
                    </a:lnT>
                    <a:lnB>
                      <a:noFill/>
                    </a:lnB>
                    <a:lnTlToBr w="12700" cmpd="sng">
                      <a:noFill/>
                      <a:prstDash val="solid"/>
                    </a:lnTlToBr>
                    <a:lnBlToTr w="12700" cmpd="sng">
                      <a:noFill/>
                      <a:prstDash val="solid"/>
                    </a:lnBlToTr>
                  </a:tcPr>
                </a:tc>
                <a:tc>
                  <a:txBody>
                    <a:bodyPr/>
                    <a:lstStyle/>
                    <a:p>
                      <a:r>
                        <a:rPr lang="nl-NL" sz="1000" i="0" dirty="0" err="1">
                          <a:solidFill>
                            <a:schemeClr val="tx1"/>
                          </a:solidFill>
                          <a:latin typeface="Tunga" panose="020B0502040204020203" pitchFamily="34" charset="0"/>
                          <a:cs typeface="Tunga" panose="020B0502040204020203" pitchFamily="34" charset="0"/>
                        </a:rPr>
                        <a:t>Outstanding</a:t>
                      </a:r>
                      <a:endParaRPr lang="nl-NL" sz="1000" i="0" dirty="0">
                        <a:solidFill>
                          <a:schemeClr val="tx1"/>
                        </a:solidFill>
                        <a:latin typeface="Tunga" panose="020B0502040204020203" pitchFamily="34" charset="0"/>
                        <a:cs typeface="Tunga" panose="020B0502040204020203" pitchFamily="34" charset="0"/>
                      </a:endParaRPr>
                    </a:p>
                  </a:txBody>
                  <a:tcPr>
                    <a:lnL>
                      <a:noFill/>
                    </a:lnL>
                    <a:lnR>
                      <a:noFill/>
                    </a:lnR>
                    <a:lnT>
                      <a:noFill/>
                    </a:lnT>
                    <a:lnB>
                      <a:noFill/>
                    </a:lnB>
                    <a:lnTlToBr w="12700" cmpd="sng">
                      <a:noFill/>
                      <a:prstDash val="solid"/>
                    </a:lnTlToBr>
                    <a:lnBlToTr w="12700" cmpd="sng">
                      <a:noFill/>
                      <a:prstDash val="solid"/>
                    </a:lnBlToTr>
                  </a:tcPr>
                </a:tc>
                <a:extLst>
                  <a:ext uri="{0D108BD9-81ED-4DB2-BD59-A6C34878D82A}">
                    <a16:rowId xmlns:a16="http://schemas.microsoft.com/office/drawing/2014/main" val="1661019513"/>
                  </a:ext>
                </a:extLst>
              </a:tr>
              <a:tr h="248921">
                <a:tc>
                  <a:txBody>
                    <a:bodyPr/>
                    <a:lstStyle/>
                    <a:p>
                      <a:pPr algn="l" fontAlgn="ctr"/>
                      <a:r>
                        <a:rPr lang="en-US" sz="1000" b="0" i="0" u="none" strike="noStrike" dirty="0">
                          <a:solidFill>
                            <a:schemeClr val="tx1"/>
                          </a:solidFill>
                          <a:effectLst/>
                          <a:latin typeface="Tunga" panose="020B0502040204020203" pitchFamily="34" charset="0"/>
                          <a:cs typeface="Tunga" panose="020B0502040204020203" pitchFamily="34" charset="0"/>
                        </a:rPr>
                        <a:t>Uploaded</a:t>
                      </a:r>
                      <a:r>
                        <a:rPr lang="en-US" sz="1000" b="0" i="0" u="none" strike="noStrike" baseline="0" dirty="0">
                          <a:solidFill>
                            <a:schemeClr val="tx1"/>
                          </a:solidFill>
                          <a:effectLst/>
                          <a:latin typeface="Tunga" panose="020B0502040204020203" pitchFamily="34" charset="0"/>
                          <a:cs typeface="Tunga" panose="020B0502040204020203" pitchFamily="34" charset="0"/>
                        </a:rPr>
                        <a:t> new pricelist</a:t>
                      </a:r>
                      <a:endParaRPr lang="en-US" sz="1000" b="0" i="0" u="none" strike="noStrike" dirty="0">
                        <a:solidFill>
                          <a:schemeClr val="tx1"/>
                        </a:solidFill>
                        <a:effectLst/>
                        <a:latin typeface="Tunga" panose="020B0502040204020203" pitchFamily="34" charset="0"/>
                        <a:cs typeface="Tunga" panose="020B0502040204020203" pitchFamily="34" charset="0"/>
                      </a:endParaRPr>
                    </a:p>
                  </a:txBody>
                  <a:tcPr marL="171450" marR="9525" marT="9525" marB="0" anchor="ctr">
                    <a:lnL>
                      <a:noFill/>
                    </a:lnL>
                    <a:lnR>
                      <a:noFill/>
                    </a:lnR>
                    <a:lnT>
                      <a:noFill/>
                    </a:lnT>
                    <a:lnB>
                      <a:noFill/>
                    </a:lnB>
                    <a:lnTlToBr w="12700" cmpd="sng">
                      <a:noFill/>
                      <a:prstDash val="solid"/>
                    </a:lnTlToBr>
                    <a:lnBlToTr w="12700" cmpd="sng">
                      <a:noFill/>
                      <a:prstDash val="solid"/>
                    </a:lnBlToTr>
                  </a:tcPr>
                </a:tc>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nl-NL" sz="1000" b="0" i="0" u="none" strike="noStrike" dirty="0">
                          <a:solidFill>
                            <a:schemeClr val="tx1"/>
                          </a:solidFill>
                          <a:effectLst/>
                          <a:latin typeface="Tunga" panose="020B0502040204020203" pitchFamily="34" charset="0"/>
                          <a:cs typeface="Tunga" panose="020B0502040204020203" pitchFamily="34" charset="0"/>
                        </a:rPr>
                        <a:t>2016-</a:t>
                      </a:r>
                      <a:r>
                        <a:rPr lang="nl-NL" sz="1000" b="0" i="0" u="none" strike="noStrike" baseline="0" dirty="0">
                          <a:solidFill>
                            <a:schemeClr val="tx1"/>
                          </a:solidFill>
                          <a:effectLst/>
                          <a:latin typeface="Tunga" panose="020B0502040204020203" pitchFamily="34" charset="0"/>
                          <a:cs typeface="Tunga" panose="020B0502040204020203" pitchFamily="34" charset="0"/>
                        </a:rPr>
                        <a:t>09-01</a:t>
                      </a:r>
                      <a:endParaRPr lang="nl-NL" sz="1000" b="0" i="0" u="none" strike="noStrike" dirty="0">
                        <a:solidFill>
                          <a:schemeClr val="tx1"/>
                        </a:solidFill>
                        <a:effectLst/>
                        <a:latin typeface="Tunga" panose="020B0502040204020203" pitchFamily="34" charset="0"/>
                        <a:cs typeface="Tunga" panose="020B0502040204020203" pitchFamily="34" charset="0"/>
                      </a:endParaRPr>
                    </a:p>
                    <a:p>
                      <a:pPr algn="l" fontAlgn="t"/>
                      <a:endParaRPr lang="nl-NL" sz="1000" b="0" i="0" u="none" strike="noStrike" dirty="0">
                        <a:solidFill>
                          <a:schemeClr val="tx1"/>
                        </a:solidFill>
                        <a:effectLst/>
                        <a:latin typeface="Tunga" panose="020B0502040204020203" pitchFamily="34" charset="0"/>
                        <a:cs typeface="Tunga" panose="020B0502040204020203" pitchFamily="34" charset="0"/>
                      </a:endParaRPr>
                    </a:p>
                  </a:txBody>
                  <a:tcPr marL="85725" marR="9525" marT="9525" marB="0">
                    <a:lnL>
                      <a:noFill/>
                    </a:lnL>
                    <a:lnR>
                      <a:noFill/>
                    </a:lnR>
                    <a:lnT>
                      <a:noFill/>
                    </a:lnT>
                    <a:lnB>
                      <a:noFill/>
                    </a:lnB>
                    <a:lnTlToBr w="12700" cmpd="sng">
                      <a:noFill/>
                      <a:prstDash val="solid"/>
                    </a:lnTlToBr>
                    <a:lnBlToTr w="12700" cmpd="sng">
                      <a:noFill/>
                      <a:prstDash val="solid"/>
                    </a:lnBlToTr>
                  </a:tcPr>
                </a:tc>
                <a:tc>
                  <a:txBody>
                    <a:bodyPr/>
                    <a:lstStyle/>
                    <a:p>
                      <a:r>
                        <a:rPr lang="nl-NL" sz="1000" i="0" dirty="0">
                          <a:solidFill>
                            <a:schemeClr val="tx1"/>
                          </a:solidFill>
                          <a:latin typeface="Tunga" panose="020B0502040204020203" pitchFamily="34" charset="0"/>
                          <a:cs typeface="Tunga" panose="020B0502040204020203" pitchFamily="34" charset="0"/>
                        </a:rPr>
                        <a:t>Complete</a:t>
                      </a:r>
                    </a:p>
                  </a:txBody>
                  <a:tcPr>
                    <a:lnL>
                      <a:noFill/>
                    </a:lnL>
                    <a:lnR>
                      <a:noFill/>
                    </a:lnR>
                    <a:lnT>
                      <a:noFill/>
                    </a:lnT>
                    <a:lnB>
                      <a:noFill/>
                    </a:lnB>
                    <a:lnTlToBr w="12700" cmpd="sng">
                      <a:noFill/>
                      <a:prstDash val="solid"/>
                    </a:lnTlToBr>
                    <a:lnBlToTr w="12700" cmpd="sng">
                      <a:noFill/>
                      <a:prstDash val="solid"/>
                    </a:lnBlToTr>
                  </a:tcPr>
                </a:tc>
                <a:extLst>
                  <a:ext uri="{0D108BD9-81ED-4DB2-BD59-A6C34878D82A}">
                    <a16:rowId xmlns:a16="http://schemas.microsoft.com/office/drawing/2014/main" val="247723081"/>
                  </a:ext>
                </a:extLst>
              </a:tr>
              <a:tr h="248921">
                <a:tc>
                  <a:txBody>
                    <a:bodyPr/>
                    <a:lstStyle/>
                    <a:p>
                      <a:pPr algn="l" fontAlgn="ctr"/>
                      <a:endParaRPr lang="nl-NL" sz="1000" b="0" i="0" u="sng" strike="noStrike" dirty="0">
                        <a:solidFill>
                          <a:schemeClr val="tx1"/>
                        </a:solidFill>
                        <a:effectLst/>
                        <a:latin typeface="Tunga" panose="020B0502040204020203" pitchFamily="34" charset="0"/>
                        <a:cs typeface="Tunga" panose="020B0502040204020203" pitchFamily="34" charset="0"/>
                      </a:endParaRPr>
                    </a:p>
                  </a:txBody>
                  <a:tcPr marL="171450" marR="9525" marT="9525" marB="0" anchor="ctr">
                    <a:lnL>
                      <a:noFill/>
                    </a:lnL>
                    <a:lnR>
                      <a:noFill/>
                    </a:lnR>
                    <a:lnT>
                      <a:noFill/>
                    </a:lnT>
                    <a:lnB>
                      <a:noFill/>
                    </a:lnB>
                    <a:lnTlToBr w="12700" cmpd="sng">
                      <a:noFill/>
                      <a:prstDash val="solid"/>
                    </a:lnTlToBr>
                    <a:lnBlToTr w="12700" cmpd="sng">
                      <a:noFill/>
                      <a:prstDash val="solid"/>
                    </a:lnBlToTr>
                  </a:tcPr>
                </a:tc>
                <a:tc>
                  <a:txBody>
                    <a:bodyPr/>
                    <a:lstStyle/>
                    <a:p>
                      <a:pPr algn="l" fontAlgn="t"/>
                      <a:endParaRPr lang="nl-NL" sz="1000" b="0" i="0" u="none" strike="noStrike" dirty="0">
                        <a:solidFill>
                          <a:schemeClr val="tx1"/>
                        </a:solidFill>
                        <a:effectLst/>
                        <a:latin typeface="Tunga" panose="020B0502040204020203" pitchFamily="34" charset="0"/>
                        <a:cs typeface="Tunga" panose="020B0502040204020203" pitchFamily="34" charset="0"/>
                      </a:endParaRPr>
                    </a:p>
                  </a:txBody>
                  <a:tcPr marL="85725" marR="9525" marT="9525" marB="0">
                    <a:lnL>
                      <a:noFill/>
                    </a:lnL>
                    <a:lnR>
                      <a:noFill/>
                    </a:lnR>
                    <a:lnT>
                      <a:noFill/>
                    </a:lnT>
                    <a:lnB>
                      <a:noFill/>
                    </a:lnB>
                    <a:lnTlToBr w="12700" cmpd="sng">
                      <a:noFill/>
                      <a:prstDash val="solid"/>
                    </a:lnTlToBr>
                    <a:lnBlToTr w="12700" cmpd="sng">
                      <a:noFill/>
                      <a:prstDash val="solid"/>
                    </a:lnBlToTr>
                  </a:tcPr>
                </a:tc>
                <a:tc>
                  <a:txBody>
                    <a:bodyPr/>
                    <a:lstStyle/>
                    <a:p>
                      <a:endParaRPr lang="nl-NL" sz="1000" i="0" dirty="0">
                        <a:solidFill>
                          <a:schemeClr val="tx1"/>
                        </a:solidFill>
                        <a:latin typeface="Tunga" panose="020B0502040204020203" pitchFamily="34" charset="0"/>
                        <a:cs typeface="Tunga" panose="020B0502040204020203" pitchFamily="34" charset="0"/>
                      </a:endParaRPr>
                    </a:p>
                  </a:txBody>
                  <a:tcPr>
                    <a:lnL>
                      <a:noFill/>
                    </a:lnL>
                    <a:lnR>
                      <a:noFill/>
                    </a:lnR>
                    <a:lnT>
                      <a:noFill/>
                    </a:lnT>
                    <a:lnB>
                      <a:noFill/>
                    </a:lnB>
                    <a:lnTlToBr w="12700" cmpd="sng">
                      <a:noFill/>
                      <a:prstDash val="solid"/>
                    </a:lnTlToBr>
                    <a:lnBlToTr w="12700" cmpd="sng">
                      <a:noFill/>
                      <a:prstDash val="solid"/>
                    </a:lnBlToTr>
                  </a:tcPr>
                </a:tc>
                <a:extLst>
                  <a:ext uri="{0D108BD9-81ED-4DB2-BD59-A6C34878D82A}">
                    <a16:rowId xmlns:a16="http://schemas.microsoft.com/office/drawing/2014/main" val="3265125404"/>
                  </a:ext>
                </a:extLst>
              </a:tr>
              <a:tr h="248921">
                <a:tc>
                  <a:txBody>
                    <a:bodyPr/>
                    <a:lstStyle/>
                    <a:p>
                      <a:pPr algn="l" fontAlgn="ctr"/>
                      <a:endParaRPr lang="nl-NL" sz="1000" b="0" i="0" u="sng" strike="noStrike" dirty="0">
                        <a:solidFill>
                          <a:schemeClr val="tx1"/>
                        </a:solidFill>
                        <a:effectLst/>
                        <a:latin typeface="Tunga" panose="020B0502040204020203" pitchFamily="34" charset="0"/>
                        <a:cs typeface="Tunga" panose="020B0502040204020203" pitchFamily="34" charset="0"/>
                      </a:endParaRPr>
                    </a:p>
                  </a:txBody>
                  <a:tcPr marL="171450" marR="9525" marT="9525" marB="0" anchor="ctr">
                    <a:lnL>
                      <a:noFill/>
                    </a:lnL>
                    <a:lnR>
                      <a:noFill/>
                    </a:lnR>
                    <a:lnT>
                      <a:noFill/>
                    </a:lnT>
                    <a:lnB w="12700" cmpd="sng">
                      <a:noFill/>
                    </a:lnB>
                    <a:lnTlToBr w="12700" cmpd="sng">
                      <a:noFill/>
                      <a:prstDash val="solid"/>
                    </a:lnTlToBr>
                    <a:lnBlToTr w="12700" cmpd="sng">
                      <a:noFill/>
                      <a:prstDash val="solid"/>
                    </a:lnBlToTr>
                  </a:tcPr>
                </a:tc>
                <a:tc>
                  <a:txBody>
                    <a:bodyPr/>
                    <a:lstStyle/>
                    <a:p>
                      <a:pPr algn="l" fontAlgn="t"/>
                      <a:endParaRPr lang="nl-NL" sz="1000" b="0" i="0" u="none" strike="noStrike" dirty="0">
                        <a:solidFill>
                          <a:schemeClr val="tx1"/>
                        </a:solidFill>
                        <a:effectLst/>
                        <a:latin typeface="Tunga" panose="020B0502040204020203" pitchFamily="34" charset="0"/>
                        <a:cs typeface="Tunga" panose="020B0502040204020203" pitchFamily="34" charset="0"/>
                      </a:endParaRPr>
                    </a:p>
                  </a:txBody>
                  <a:tcPr marL="85725" marR="9525" marT="9525" marB="0">
                    <a:lnL>
                      <a:noFill/>
                    </a:lnL>
                    <a:lnR>
                      <a:noFill/>
                    </a:lnR>
                    <a:lnT>
                      <a:noFill/>
                    </a:lnT>
                    <a:lnB w="12700" cmpd="sng">
                      <a:noFill/>
                    </a:lnB>
                    <a:lnTlToBr w="12700" cmpd="sng">
                      <a:noFill/>
                      <a:prstDash val="solid"/>
                    </a:lnTlToBr>
                    <a:lnBlToTr w="12700" cmpd="sng">
                      <a:noFill/>
                      <a:prstDash val="solid"/>
                    </a:lnBlToTr>
                  </a:tcPr>
                </a:tc>
                <a:tc>
                  <a:txBody>
                    <a:bodyPr/>
                    <a:lstStyle/>
                    <a:p>
                      <a:endParaRPr lang="nl-NL" sz="1000" i="0" dirty="0">
                        <a:solidFill>
                          <a:schemeClr val="tx1"/>
                        </a:solidFill>
                        <a:latin typeface="Tunga" panose="020B0502040204020203" pitchFamily="34" charset="0"/>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1641442901"/>
                  </a:ext>
                </a:extLst>
              </a:tr>
              <a:tr h="248921">
                <a:tc>
                  <a:txBody>
                    <a:bodyPr/>
                    <a:lstStyle/>
                    <a:p>
                      <a:pPr algn="l" fontAlgn="ctr"/>
                      <a:endParaRPr lang="nl-NL" sz="1000" b="0" i="0" u="sng" strike="noStrike" dirty="0">
                        <a:solidFill>
                          <a:schemeClr val="tx1"/>
                        </a:solidFill>
                        <a:effectLst/>
                        <a:latin typeface="Tunga" panose="020B0502040204020203" pitchFamily="34" charset="0"/>
                        <a:cs typeface="Tunga" panose="020B0502040204020203" pitchFamily="34" charset="0"/>
                      </a:endParaRPr>
                    </a:p>
                  </a:txBody>
                  <a:tcPr marL="171450" marR="9525" marT="9525" marB="0" anchor="ctr">
                    <a:lnL>
                      <a:noFill/>
                    </a:lnL>
                    <a:lnR>
                      <a:noFill/>
                    </a:lnR>
                    <a:lnT>
                      <a:noFill/>
                    </a:lnT>
                    <a:lnB w="12700" cmpd="sng">
                      <a:noFill/>
                    </a:lnB>
                    <a:lnTlToBr w="12700" cmpd="sng">
                      <a:noFill/>
                      <a:prstDash val="solid"/>
                    </a:lnTlToBr>
                    <a:lnBlToTr w="12700" cmpd="sng">
                      <a:noFill/>
                      <a:prstDash val="solid"/>
                    </a:lnBlToTr>
                  </a:tcPr>
                </a:tc>
                <a:tc>
                  <a:txBody>
                    <a:bodyPr/>
                    <a:lstStyle/>
                    <a:p>
                      <a:pPr algn="l" fontAlgn="t"/>
                      <a:endParaRPr lang="nl-NL" sz="1000" b="0" i="0" u="none" strike="noStrike" dirty="0">
                        <a:solidFill>
                          <a:schemeClr val="tx1"/>
                        </a:solidFill>
                        <a:effectLst/>
                        <a:latin typeface="Tunga" panose="020B0502040204020203" pitchFamily="34" charset="0"/>
                        <a:cs typeface="Tunga" panose="020B0502040204020203" pitchFamily="34" charset="0"/>
                      </a:endParaRPr>
                    </a:p>
                  </a:txBody>
                  <a:tcPr marL="85725" marR="9525" marT="9525" marB="0">
                    <a:lnL>
                      <a:noFill/>
                    </a:lnL>
                    <a:lnR>
                      <a:noFill/>
                    </a:lnR>
                    <a:lnT>
                      <a:noFill/>
                    </a:lnT>
                    <a:lnB w="12700" cmpd="sng">
                      <a:noFill/>
                    </a:lnB>
                    <a:lnTlToBr w="12700" cmpd="sng">
                      <a:noFill/>
                      <a:prstDash val="solid"/>
                    </a:lnTlToBr>
                    <a:lnBlToTr w="12700" cmpd="sng">
                      <a:noFill/>
                      <a:prstDash val="solid"/>
                    </a:lnBlToTr>
                  </a:tcPr>
                </a:tc>
                <a:tc>
                  <a:txBody>
                    <a:bodyPr/>
                    <a:lstStyle/>
                    <a:p>
                      <a:endParaRPr lang="nl-NL" sz="1000" i="0" dirty="0">
                        <a:solidFill>
                          <a:schemeClr val="tx1"/>
                        </a:solidFill>
                        <a:latin typeface="Tunga" panose="020B0502040204020203" pitchFamily="34" charset="0"/>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1832876042"/>
                  </a:ext>
                </a:extLst>
              </a:tr>
            </a:tbl>
          </a:graphicData>
        </a:graphic>
      </p:graphicFrame>
      <p:sp>
        <p:nvSpPr>
          <p:cNvPr id="5" name="Slide Number Placeholder 4"/>
          <p:cNvSpPr>
            <a:spLocks noGrp="1"/>
          </p:cNvSpPr>
          <p:nvPr>
            <p:ph type="sldNum" sz="quarter" idx="12"/>
          </p:nvPr>
        </p:nvSpPr>
        <p:spPr/>
        <p:txBody>
          <a:bodyPr/>
          <a:lstStyle/>
          <a:p>
            <a:fld id="{B6F15528-21DE-4FAA-801E-634DDDAF4B2B}" type="slidenum">
              <a:rPr lang="en-US" smtClean="0"/>
              <a:pPr/>
              <a:t>78</a:t>
            </a:fld>
            <a:endParaRPr lang="en-US"/>
          </a:p>
        </p:txBody>
      </p:sp>
      <p:pic>
        <p:nvPicPr>
          <p:cNvPr id="23" name="Picture 24" descr="C:\Users\ardjan.cieremans\AppData\Local\Microsoft\Windows\Temporary Internet Files\Content.IE5\PGGIP8PT\98953919[1].jpg"/>
          <p:cNvPicPr>
            <a:picLocks noChangeAspect="1" noChangeArrowheads="1"/>
          </p:cNvPicPr>
          <p:nvPr/>
        </p:nvPicPr>
        <p:blipFill>
          <a:blip r:embed="rId9"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bwMode="auto">
          <a:xfrm>
            <a:off x="157107" y="53670"/>
            <a:ext cx="337305" cy="258835"/>
          </a:xfrm>
          <a:prstGeom prst="rect">
            <a:avLst/>
          </a:prstGeom>
          <a:noFill/>
          <a:extLst>
            <a:ext uri="{909E8E84-426E-40DD-AFC4-6F175D3DCCD1}">
              <a14:hiddenFill xmlns:a14="http://schemas.microsoft.com/office/drawing/2010/main">
                <a:solidFill>
                  <a:srgbClr val="FFFFFF"/>
                </a:solidFill>
              </a14:hiddenFill>
            </a:ext>
          </a:extLst>
        </p:spPr>
      </p:pic>
      <p:sp>
        <p:nvSpPr>
          <p:cNvPr id="24" name="Rectangle 23"/>
          <p:cNvSpPr/>
          <p:nvPr/>
        </p:nvSpPr>
        <p:spPr>
          <a:xfrm>
            <a:off x="113411" y="282147"/>
            <a:ext cx="457200" cy="124482"/>
          </a:xfrm>
          <a:prstGeom prst="rect">
            <a:avLst/>
          </a:prstGeom>
          <a:solidFill>
            <a:srgbClr val="EEECE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a:p>
        </p:txBody>
      </p:sp>
      <p:sp>
        <p:nvSpPr>
          <p:cNvPr id="25" name="Flowchart: Manual Operation 24">
            <a:hlinkClick r:id="rId10" action="ppaction://hlinksldjump"/>
          </p:cNvPr>
          <p:cNvSpPr/>
          <p:nvPr/>
        </p:nvSpPr>
        <p:spPr>
          <a:xfrm rot="10800000">
            <a:off x="9022176" y="753160"/>
            <a:ext cx="763053" cy="228600"/>
          </a:xfrm>
          <a:prstGeom prst="flowChartManualOperation">
            <a:avLst/>
          </a:prstGeom>
          <a:no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dirty="0"/>
          </a:p>
        </p:txBody>
      </p:sp>
      <p:sp>
        <p:nvSpPr>
          <p:cNvPr id="26" name="Flowchart: Manual Operation 25">
            <a:hlinkClick r:id="rId11" action="ppaction://hlinksldjump"/>
          </p:cNvPr>
          <p:cNvSpPr/>
          <p:nvPr/>
        </p:nvSpPr>
        <p:spPr>
          <a:xfrm rot="10800000">
            <a:off x="6966388" y="754239"/>
            <a:ext cx="1322689" cy="228600"/>
          </a:xfrm>
          <a:prstGeom prst="flowChartManualOperation">
            <a:avLst/>
          </a:prstGeom>
          <a:no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dirty="0">
              <a:solidFill>
                <a:schemeClr val="bg1">
                  <a:lumMod val="50000"/>
                </a:schemeClr>
              </a:solidFill>
            </a:endParaRPr>
          </a:p>
        </p:txBody>
      </p:sp>
      <p:sp>
        <p:nvSpPr>
          <p:cNvPr id="27" name="Flowchart: Manual Operation 26">
            <a:hlinkClick r:id="rId12" action="ppaction://hlinksldjump"/>
          </p:cNvPr>
          <p:cNvSpPr/>
          <p:nvPr/>
        </p:nvSpPr>
        <p:spPr>
          <a:xfrm rot="10800000">
            <a:off x="9823907" y="748031"/>
            <a:ext cx="1243440" cy="228600"/>
          </a:xfrm>
          <a:prstGeom prst="flowChartManualOperation">
            <a:avLst/>
          </a:prstGeom>
          <a:solidFill>
            <a:srgbClr val="FFFF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dirty="0">
              <a:solidFill>
                <a:schemeClr val="tx1"/>
              </a:solidFill>
            </a:endParaRPr>
          </a:p>
        </p:txBody>
      </p:sp>
      <p:sp>
        <p:nvSpPr>
          <p:cNvPr id="28" name="TextBox 27">
            <a:hlinkClick r:id="rId11" action="ppaction://hlinksldjump"/>
          </p:cNvPr>
          <p:cNvSpPr txBox="1"/>
          <p:nvPr/>
        </p:nvSpPr>
        <p:spPr>
          <a:xfrm>
            <a:off x="7255713" y="753161"/>
            <a:ext cx="753732" cy="276999"/>
          </a:xfrm>
          <a:prstGeom prst="rect">
            <a:avLst/>
          </a:prstGeom>
          <a:noFill/>
        </p:spPr>
        <p:txBody>
          <a:bodyPr wrap="none" rtlCol="0">
            <a:spAutoFit/>
          </a:bodyPr>
          <a:lstStyle/>
          <a:p>
            <a:r>
              <a:rPr lang="nb-NO" sz="1200" b="1" dirty="0">
                <a:solidFill>
                  <a:schemeClr val="bg1">
                    <a:lumMod val="50000"/>
                  </a:schemeClr>
                </a:solidFill>
                <a:latin typeface="Tunga" panose="020B0502040204020203" pitchFamily="34" charset="0"/>
                <a:cs typeface="Tunga" panose="020B0502040204020203" pitchFamily="34" charset="0"/>
              </a:rPr>
              <a:t>TEU</a:t>
            </a:r>
            <a:r>
              <a:rPr lang="nb-NO" sz="1200" b="1" dirty="0">
                <a:latin typeface="Tunga" panose="020B0502040204020203" pitchFamily="34" charset="0"/>
                <a:cs typeface="Tunga" panose="020B0502040204020203" pitchFamily="34" charset="0"/>
              </a:rPr>
              <a:t> </a:t>
            </a:r>
            <a:r>
              <a:rPr lang="nb-NO" sz="1200" b="1" dirty="0">
                <a:solidFill>
                  <a:schemeClr val="bg1">
                    <a:lumMod val="50000"/>
                  </a:schemeClr>
                </a:solidFill>
                <a:latin typeface="Tunga" panose="020B0502040204020203" pitchFamily="34" charset="0"/>
                <a:cs typeface="Tunga" panose="020B0502040204020203" pitchFamily="34" charset="0"/>
              </a:rPr>
              <a:t>price</a:t>
            </a:r>
            <a:endParaRPr lang="nl-NL" sz="1200" b="1" dirty="0">
              <a:solidFill>
                <a:schemeClr val="bg1">
                  <a:lumMod val="50000"/>
                </a:schemeClr>
              </a:solidFill>
            </a:endParaRPr>
          </a:p>
        </p:txBody>
      </p:sp>
      <p:sp>
        <p:nvSpPr>
          <p:cNvPr id="29" name="TextBox 28">
            <a:hlinkClick r:id="rId12" action="ppaction://hlinksldjump"/>
          </p:cNvPr>
          <p:cNvSpPr txBox="1"/>
          <p:nvPr/>
        </p:nvSpPr>
        <p:spPr>
          <a:xfrm>
            <a:off x="10036700" y="753160"/>
            <a:ext cx="817853" cy="276999"/>
          </a:xfrm>
          <a:prstGeom prst="rect">
            <a:avLst/>
          </a:prstGeom>
          <a:noFill/>
        </p:spPr>
        <p:txBody>
          <a:bodyPr wrap="none" rtlCol="0">
            <a:spAutoFit/>
          </a:bodyPr>
          <a:lstStyle/>
          <a:p>
            <a:r>
              <a:rPr lang="nl-NL" sz="1200" b="1" dirty="0">
                <a:latin typeface="Tunga" panose="020B0502040204020203" pitchFamily="34" charset="0"/>
                <a:cs typeface="Tunga" panose="020B0502040204020203" pitchFamily="34" charset="0"/>
              </a:rPr>
              <a:t>Activity log</a:t>
            </a:r>
          </a:p>
        </p:txBody>
      </p:sp>
      <p:sp>
        <p:nvSpPr>
          <p:cNvPr id="30" name="Flowchart: Manual Operation 29">
            <a:hlinkClick r:id="rId13" action="ppaction://hlinksldjump"/>
          </p:cNvPr>
          <p:cNvSpPr/>
          <p:nvPr/>
        </p:nvSpPr>
        <p:spPr>
          <a:xfrm rot="10800000">
            <a:off x="8273431" y="753161"/>
            <a:ext cx="742525" cy="228600"/>
          </a:xfrm>
          <a:prstGeom prst="flowChartManualOperation">
            <a:avLst/>
          </a:prstGeom>
          <a:no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dirty="0"/>
          </a:p>
        </p:txBody>
      </p:sp>
      <p:sp>
        <p:nvSpPr>
          <p:cNvPr id="31" name="TextBox 30">
            <a:hlinkClick r:id="rId13" action="ppaction://hlinksldjump"/>
          </p:cNvPr>
          <p:cNvSpPr txBox="1"/>
          <p:nvPr/>
        </p:nvSpPr>
        <p:spPr>
          <a:xfrm>
            <a:off x="8289077" y="759934"/>
            <a:ext cx="725863" cy="276999"/>
          </a:xfrm>
          <a:prstGeom prst="rect">
            <a:avLst/>
          </a:prstGeom>
          <a:noFill/>
        </p:spPr>
        <p:txBody>
          <a:bodyPr wrap="square" rtlCol="0">
            <a:spAutoFit/>
          </a:bodyPr>
          <a:lstStyle/>
          <a:p>
            <a:r>
              <a:rPr lang="nl-NL" sz="1200" b="1" dirty="0">
                <a:solidFill>
                  <a:schemeClr val="bg1">
                    <a:lumMod val="50000"/>
                  </a:schemeClr>
                </a:solidFill>
                <a:latin typeface="Tunga" panose="020B0502040204020203" pitchFamily="34" charset="0"/>
                <a:cs typeface="Tunga" panose="020B0502040204020203" pitchFamily="34" charset="0"/>
              </a:rPr>
              <a:t>Schema</a:t>
            </a:r>
          </a:p>
        </p:txBody>
      </p:sp>
      <p:sp>
        <p:nvSpPr>
          <p:cNvPr id="32" name="TextBox 31">
            <a:hlinkClick r:id="rId10" action="ppaction://hlinksldjump"/>
          </p:cNvPr>
          <p:cNvSpPr txBox="1"/>
          <p:nvPr/>
        </p:nvSpPr>
        <p:spPr>
          <a:xfrm>
            <a:off x="9109563" y="735023"/>
            <a:ext cx="725863" cy="276999"/>
          </a:xfrm>
          <a:prstGeom prst="rect">
            <a:avLst/>
          </a:prstGeom>
          <a:noFill/>
        </p:spPr>
        <p:txBody>
          <a:bodyPr wrap="square" rtlCol="0">
            <a:spAutoFit/>
          </a:bodyPr>
          <a:lstStyle/>
          <a:p>
            <a:r>
              <a:rPr lang="nl-NL" sz="1200" b="1" dirty="0">
                <a:solidFill>
                  <a:schemeClr val="bg1">
                    <a:lumMod val="50000"/>
                  </a:schemeClr>
                </a:solidFill>
                <a:latin typeface="Tunga" panose="020B0502040204020203" pitchFamily="34" charset="0"/>
                <a:cs typeface="Tunga" panose="020B0502040204020203" pitchFamily="34" charset="0"/>
              </a:rPr>
              <a:t>Orders</a:t>
            </a:r>
          </a:p>
        </p:txBody>
      </p:sp>
    </p:spTree>
    <p:controls>
      <mc:AlternateContent xmlns:mc="http://schemas.openxmlformats.org/markup-compatibility/2006">
        <mc:Choice xmlns:v="urn:schemas-microsoft-com:vml" Requires="v">
          <p:control spid="60522" name="ComboBox1" r:id="rId2" imgW="838080" imgH="228600"/>
        </mc:Choice>
        <mc:Fallback>
          <p:control name="ComboBox1" r:id="rId2" imgW="838080" imgH="228600">
            <p:pic>
              <p:nvPicPr>
                <p:cNvPr id="7" name="ComboBox1"/>
                <p:cNvPicPr>
                  <a:picLocks/>
                </p:cNvPicPr>
                <p:nvPr/>
              </p:nvPicPr>
              <p:blipFill>
                <a:blip r:embed="rId14"/>
                <a:stretch>
                  <a:fillRect/>
                </a:stretch>
              </p:blipFill>
              <p:spPr>
                <a:xfrm>
                  <a:off x="3581400" y="5410200"/>
                  <a:ext cx="838200" cy="228600"/>
                </a:xfrm>
                <a:prstGeom prst="rect">
                  <a:avLst/>
                </a:prstGeom>
              </p:spPr>
            </p:pic>
          </p:control>
        </mc:Fallback>
      </mc:AlternateContent>
    </p:controls>
    <p:extLst>
      <p:ext uri="{BB962C8B-B14F-4D97-AF65-F5344CB8AC3E}">
        <p14:creationId xmlns:p14="http://schemas.microsoft.com/office/powerpoint/2010/main" val="2676510865"/>
      </p:ext>
    </p:extLst>
  </p:cSld>
  <p:clrMapOvr>
    <a:masterClrMapping/>
  </p:clrMapOvr>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Title 1"/>
          <p:cNvSpPr>
            <a:spLocks noGrp="1"/>
          </p:cNvSpPr>
          <p:nvPr>
            <p:ph type="title"/>
          </p:nvPr>
        </p:nvSpPr>
        <p:spPr>
          <a:xfrm>
            <a:off x="8763000" y="6400800"/>
            <a:ext cx="1905000" cy="381000"/>
          </a:xfrm>
        </p:spPr>
        <p:txBody>
          <a:bodyPr>
            <a:normAutofit/>
          </a:bodyPr>
          <a:lstStyle/>
          <a:p>
            <a:r>
              <a:rPr lang="nl-NL" sz="800" dirty="0"/>
              <a:t>Administration Terminals – Details Moerdijk</a:t>
            </a:r>
          </a:p>
        </p:txBody>
      </p:sp>
      <p:pic>
        <p:nvPicPr>
          <p:cNvPr id="55298" name="Picture 2" descr="http://www.delta-marineterminal.nl/uploads/dmt/images/home2.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28600" y="685800"/>
            <a:ext cx="3445562" cy="1524000"/>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p:cNvSpPr/>
          <p:nvPr/>
        </p:nvSpPr>
        <p:spPr>
          <a:xfrm>
            <a:off x="3701871" y="685800"/>
            <a:ext cx="6096000" cy="1292662"/>
          </a:xfrm>
          <a:prstGeom prst="rect">
            <a:avLst/>
          </a:prstGeom>
        </p:spPr>
        <p:txBody>
          <a:bodyPr>
            <a:spAutoFit/>
          </a:bodyPr>
          <a:lstStyle/>
          <a:p>
            <a:r>
              <a:rPr lang="nb-NO" sz="1200" dirty="0">
                <a:latin typeface="Tunga" panose="020B0502040204020203" pitchFamily="34" charset="0"/>
                <a:cs typeface="Tunga" panose="020B0502040204020203" pitchFamily="34" charset="0"/>
              </a:rPr>
              <a:t>Delta Marine Terminal B.V.</a:t>
            </a:r>
            <a:br>
              <a:rPr lang="nb-NO" sz="1200" dirty="0">
                <a:latin typeface="Tunga" panose="020B0502040204020203" pitchFamily="34" charset="0"/>
                <a:cs typeface="Tunga" panose="020B0502040204020203" pitchFamily="34" charset="0"/>
              </a:rPr>
            </a:br>
            <a:r>
              <a:rPr lang="nb-NO" sz="1200" dirty="0">
                <a:latin typeface="Tunga" panose="020B0502040204020203" pitchFamily="34" charset="0"/>
                <a:cs typeface="Tunga" panose="020B0502040204020203" pitchFamily="34" charset="0"/>
              </a:rPr>
              <a:t>Middenweg 49, 4782 PM Moerdijk (havennr. M317)</a:t>
            </a:r>
            <a:br>
              <a:rPr lang="nb-NO" sz="1200" dirty="0">
                <a:latin typeface="Tunga" panose="020B0502040204020203" pitchFamily="34" charset="0"/>
                <a:cs typeface="Tunga" panose="020B0502040204020203" pitchFamily="34" charset="0"/>
              </a:rPr>
            </a:br>
            <a:br>
              <a:rPr lang="nb-NO" sz="1200" dirty="0">
                <a:latin typeface="Tunga" panose="020B0502040204020203" pitchFamily="34" charset="0"/>
                <a:cs typeface="Tunga" panose="020B0502040204020203" pitchFamily="34" charset="0"/>
              </a:rPr>
            </a:br>
            <a:r>
              <a:rPr lang="nb-NO" sz="1200" dirty="0">
                <a:latin typeface="Tunga" panose="020B0502040204020203" pitchFamily="34" charset="0"/>
                <a:cs typeface="Tunga" panose="020B0502040204020203" pitchFamily="34" charset="0"/>
              </a:rPr>
              <a:t>Telefoon: +31168385385</a:t>
            </a:r>
            <a:br>
              <a:rPr lang="nb-NO" sz="1200" dirty="0">
                <a:latin typeface="Tunga" panose="020B0502040204020203" pitchFamily="34" charset="0"/>
                <a:cs typeface="Tunga" panose="020B0502040204020203" pitchFamily="34" charset="0"/>
              </a:rPr>
            </a:br>
            <a:r>
              <a:rPr lang="nb-NO" sz="1200" dirty="0">
                <a:latin typeface="Tunga" panose="020B0502040204020203" pitchFamily="34" charset="0"/>
                <a:cs typeface="Tunga" panose="020B0502040204020203" pitchFamily="34" charset="0"/>
              </a:rPr>
              <a:t>E-mail: </a:t>
            </a:r>
            <a:r>
              <a:rPr lang="nb-NO" sz="1200" dirty="0">
                <a:latin typeface="Tunga" panose="020B0502040204020203" pitchFamily="34" charset="0"/>
                <a:cs typeface="Tunga" panose="020B0502040204020203" pitchFamily="34" charset="0"/>
                <a:hlinkClick r:id="rId6"/>
              </a:rPr>
              <a:t>info@deltamarineterminal.nl</a:t>
            </a:r>
            <a:br>
              <a:rPr lang="nb-NO" dirty="0"/>
            </a:br>
            <a:endParaRPr lang="nl-NL" dirty="0"/>
          </a:p>
        </p:txBody>
      </p:sp>
      <p:graphicFrame>
        <p:nvGraphicFramePr>
          <p:cNvPr id="3" name="Table 2"/>
          <p:cNvGraphicFramePr>
            <a:graphicFrameLocks noGrp="1"/>
          </p:cNvGraphicFramePr>
          <p:nvPr/>
        </p:nvGraphicFramePr>
        <p:xfrm>
          <a:off x="304800" y="2488971"/>
          <a:ext cx="5791201" cy="1503909"/>
        </p:xfrm>
        <a:graphic>
          <a:graphicData uri="http://schemas.openxmlformats.org/drawingml/2006/table">
            <a:tbl>
              <a:tblPr/>
              <a:tblGrid>
                <a:gridCol w="637017">
                  <a:extLst>
                    <a:ext uri="{9D8B030D-6E8A-4147-A177-3AD203B41FA5}">
                      <a16:colId xmlns:a16="http://schemas.microsoft.com/office/drawing/2014/main" val="4154351567"/>
                    </a:ext>
                  </a:extLst>
                </a:gridCol>
                <a:gridCol w="2496521">
                  <a:extLst>
                    <a:ext uri="{9D8B030D-6E8A-4147-A177-3AD203B41FA5}">
                      <a16:colId xmlns:a16="http://schemas.microsoft.com/office/drawing/2014/main" val="3486396118"/>
                    </a:ext>
                  </a:extLst>
                </a:gridCol>
                <a:gridCol w="55819">
                  <a:extLst>
                    <a:ext uri="{9D8B030D-6E8A-4147-A177-3AD203B41FA5}">
                      <a16:colId xmlns:a16="http://schemas.microsoft.com/office/drawing/2014/main" val="2167261035"/>
                    </a:ext>
                  </a:extLst>
                </a:gridCol>
                <a:gridCol w="671444">
                  <a:extLst>
                    <a:ext uri="{9D8B030D-6E8A-4147-A177-3AD203B41FA5}">
                      <a16:colId xmlns:a16="http://schemas.microsoft.com/office/drawing/2014/main" val="3064636389"/>
                    </a:ext>
                  </a:extLst>
                </a:gridCol>
                <a:gridCol w="1930400">
                  <a:extLst>
                    <a:ext uri="{9D8B030D-6E8A-4147-A177-3AD203B41FA5}">
                      <a16:colId xmlns:a16="http://schemas.microsoft.com/office/drawing/2014/main" val="255638585"/>
                    </a:ext>
                  </a:extLst>
                </a:gridCol>
              </a:tblGrid>
              <a:tr h="161925">
                <a:tc gridSpan="2">
                  <a:txBody>
                    <a:bodyPr/>
                    <a:lstStyle/>
                    <a:p>
                      <a:pPr algn="l" fontAlgn="b"/>
                      <a:r>
                        <a:rPr lang="nl-NL" sz="1200" b="1" i="0" u="none" strike="noStrike" dirty="0">
                          <a:solidFill>
                            <a:srgbClr val="000000"/>
                          </a:solidFill>
                          <a:effectLst/>
                          <a:latin typeface="Tunga" panose="020B0502040204020203" pitchFamily="34" charset="0"/>
                          <a:cs typeface="Tunga" panose="020B0502040204020203" pitchFamily="34" charset="0"/>
                        </a:rPr>
                        <a:t>Contact details Commercial</a:t>
                      </a:r>
                    </a:p>
                  </a:txBody>
                  <a:tcPr marL="0" marR="0" marT="0" marB="0" anchor="ctr">
                    <a:lnL w="12700" cap="flat" cmpd="sng" algn="ctr">
                      <a:noFill/>
                      <a:prstDash val="solid"/>
                      <a:round/>
                      <a:headEnd type="none" w="med" len="med"/>
                      <a:tailEnd type="none" w="med" len="med"/>
                    </a:lnL>
                    <a:lnR>
                      <a:noFill/>
                    </a:lnR>
                    <a:lnT>
                      <a:noFill/>
                    </a:lnT>
                    <a:lnB>
                      <a:noFill/>
                    </a:lnB>
                    <a:lnTlToBr w="12700" cmpd="sng">
                      <a:noFill/>
                      <a:prstDash val="solid"/>
                    </a:lnTlToBr>
                    <a:lnBlToTr w="12700" cmpd="sng">
                      <a:noFill/>
                      <a:prstDash val="solid"/>
                    </a:lnBlToTr>
                  </a:tcPr>
                </a:tc>
                <a:tc hMerge="1">
                  <a:txBody>
                    <a:bodyPr/>
                    <a:lstStyle/>
                    <a:p>
                      <a:endParaRPr lang="nl-NL"/>
                    </a:p>
                  </a:txBody>
                  <a:tcPr/>
                </a:tc>
                <a:tc>
                  <a:txBody>
                    <a:bodyPr/>
                    <a:lstStyle/>
                    <a:p>
                      <a:pPr algn="l" fontAlgn="b"/>
                      <a:r>
                        <a:rPr lang="nl-NL" sz="1200" b="1" i="0" u="none" strike="noStrike" dirty="0">
                          <a:solidFill>
                            <a:srgbClr val="000000"/>
                          </a:solidFill>
                          <a:effectLst/>
                          <a:latin typeface="Tunga" panose="020B0502040204020203" pitchFamily="34" charset="0"/>
                          <a:cs typeface="Tunga" panose="020B0502040204020203" pitchFamily="34" charset="0"/>
                        </a:rPr>
                        <a:t> </a:t>
                      </a:r>
                    </a:p>
                  </a:txBody>
                  <a:tcPr marL="0" marR="0" marT="0" marB="0" anchor="ctr">
                    <a:lnL>
                      <a:noFill/>
                    </a:lnL>
                    <a:lnR w="12700" cap="flat" cmpd="sng" algn="ctr">
                      <a:noFill/>
                      <a:prstDash val="solid"/>
                      <a:round/>
                      <a:headEnd type="none" w="med" len="med"/>
                      <a:tailEnd type="none" w="med" len="med"/>
                    </a:lnR>
                    <a:lnT>
                      <a:noFill/>
                    </a:lnT>
                    <a:lnB>
                      <a:noFill/>
                    </a:lnB>
                    <a:lnTlToBr w="12700" cmpd="sng">
                      <a:noFill/>
                      <a:prstDash val="solid"/>
                    </a:lnTlToBr>
                    <a:lnBlToTr w="12700" cmpd="sng">
                      <a:noFill/>
                      <a:prstDash val="solid"/>
                    </a:lnBlToTr>
                  </a:tcPr>
                </a:tc>
                <a:tc gridSpan="2">
                  <a:txBody>
                    <a:bodyPr/>
                    <a:lstStyle/>
                    <a:p>
                      <a:pPr algn="l" fontAlgn="b"/>
                      <a:r>
                        <a:rPr lang="nl-NL" sz="1200" b="1" i="0" u="none" strike="noStrike" dirty="0">
                          <a:solidFill>
                            <a:srgbClr val="000000"/>
                          </a:solidFill>
                          <a:effectLst/>
                          <a:latin typeface="Tunga" panose="020B0502040204020203" pitchFamily="34" charset="0"/>
                          <a:cs typeface="Tunga" panose="020B0502040204020203" pitchFamily="34" charset="0"/>
                        </a:rPr>
                        <a:t>Contact details Planning</a:t>
                      </a:r>
                      <a:r>
                        <a:rPr lang="nl-NL" sz="1200" b="0" i="0" u="none" strike="noStrike" dirty="0">
                          <a:solidFill>
                            <a:srgbClr val="000000"/>
                          </a:solidFill>
                          <a:effectLst/>
                          <a:latin typeface="Tunga" panose="020B0502040204020203" pitchFamily="34" charset="0"/>
                          <a:cs typeface="Tunga" panose="020B0502040204020203" pitchFamily="34" charset="0"/>
                        </a:rPr>
                        <a:t> </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a:noFill/>
                    </a:lnT>
                    <a:lnB>
                      <a:noFill/>
                    </a:lnB>
                    <a:lnTlToBr w="12700" cmpd="sng">
                      <a:noFill/>
                      <a:prstDash val="solid"/>
                    </a:lnTlToBr>
                    <a:lnBlToTr w="12700" cmpd="sng">
                      <a:noFill/>
                      <a:prstDash val="solid"/>
                    </a:lnBlToTr>
                  </a:tcPr>
                </a:tc>
                <a:tc hMerge="1">
                  <a:txBody>
                    <a:bodyPr/>
                    <a:lstStyle/>
                    <a:p>
                      <a:endParaRPr lang="nl-NL"/>
                    </a:p>
                  </a:txBody>
                  <a:tcPr/>
                </a:tc>
                <a:extLst>
                  <a:ext uri="{0D108BD9-81ED-4DB2-BD59-A6C34878D82A}">
                    <a16:rowId xmlns:a16="http://schemas.microsoft.com/office/drawing/2014/main" val="45633420"/>
                  </a:ext>
                </a:extLst>
              </a:tr>
              <a:tr h="223749">
                <a:tc>
                  <a:txBody>
                    <a:bodyPr/>
                    <a:lstStyle/>
                    <a:p>
                      <a:pPr algn="l" fontAlgn="b"/>
                      <a:r>
                        <a:rPr lang="nl-NL" sz="1200" b="0" i="0" u="none" strike="noStrike" dirty="0" err="1">
                          <a:solidFill>
                            <a:srgbClr val="000000"/>
                          </a:solidFill>
                          <a:effectLst/>
                          <a:latin typeface="Tunga" panose="020B0502040204020203" pitchFamily="34" charset="0"/>
                          <a:cs typeface="Tunga" panose="020B0502040204020203" pitchFamily="34" charset="0"/>
                        </a:rPr>
                        <a:t>Function</a:t>
                      </a:r>
                      <a:r>
                        <a:rPr lang="nl-NL" sz="1200" b="0" i="0" u="none" strike="noStrike" dirty="0">
                          <a:solidFill>
                            <a:srgbClr val="000000"/>
                          </a:solidFill>
                          <a:effectLst/>
                          <a:latin typeface="Tunga" panose="020B0502040204020203" pitchFamily="34" charset="0"/>
                          <a:cs typeface="Tunga" panose="020B0502040204020203" pitchFamily="34" charset="0"/>
                        </a:rPr>
                        <a:t>:</a:t>
                      </a:r>
                    </a:p>
                  </a:txBody>
                  <a:tcPr marL="0" marR="0" marT="0" marB="0" anchor="ctr">
                    <a:lnL w="12700" cap="flat" cmpd="sng" algn="ctr">
                      <a:noFill/>
                      <a:prstDash val="solid"/>
                      <a:round/>
                      <a:headEnd type="none" w="med" len="med"/>
                      <a:tailEnd type="none" w="med" len="med"/>
                    </a:lnL>
                    <a:lnR>
                      <a:noFill/>
                    </a:lnR>
                    <a:lnT>
                      <a:noFill/>
                    </a:lnT>
                    <a:lnB>
                      <a:noFill/>
                    </a:lnB>
                    <a:lnTlToBr w="12700" cmpd="sng">
                      <a:noFill/>
                      <a:prstDash val="solid"/>
                    </a:lnTlToBr>
                    <a:lnBlToTr w="12700" cmpd="sng">
                      <a:noFill/>
                      <a:prstDash val="solid"/>
                    </a:lnBlToTr>
                  </a:tcPr>
                </a:tc>
                <a:tc gridSpan="2">
                  <a:txBody>
                    <a:bodyPr/>
                    <a:lstStyle/>
                    <a:p>
                      <a:pPr algn="l" fontAlgn="b"/>
                      <a:r>
                        <a:rPr lang="nl-NL" sz="1200" b="0" i="0" u="none" strike="noStrike" dirty="0">
                          <a:solidFill>
                            <a:srgbClr val="000000"/>
                          </a:solidFill>
                          <a:effectLst/>
                          <a:latin typeface="Tunga" panose="020B0502040204020203" pitchFamily="34" charset="0"/>
                          <a:cs typeface="Tunga" panose="020B0502040204020203" pitchFamily="34" charset="0"/>
                        </a:rPr>
                        <a:t>Sales manager </a:t>
                      </a:r>
                    </a:p>
                  </a:txBody>
                  <a:tcPr marL="0" marR="0" marT="0" marB="0" anchor="ctr">
                    <a:lnL>
                      <a:noFill/>
                    </a:lnL>
                    <a:lnR w="12700" cap="flat" cmpd="sng" algn="ctr">
                      <a:noFill/>
                      <a:prstDash val="solid"/>
                      <a:round/>
                      <a:headEnd type="none" w="med" len="med"/>
                      <a:tailEnd type="none" w="med" len="med"/>
                    </a:lnR>
                    <a:lnT>
                      <a:noFill/>
                    </a:lnT>
                    <a:lnB>
                      <a:noFill/>
                    </a:lnB>
                    <a:lnTlToBr w="12700" cmpd="sng">
                      <a:noFill/>
                      <a:prstDash val="solid"/>
                    </a:lnTlToBr>
                    <a:lnBlToTr w="12700" cmpd="sng">
                      <a:noFill/>
                      <a:prstDash val="solid"/>
                    </a:lnBlToTr>
                  </a:tcPr>
                </a:tc>
                <a:tc hMerge="1">
                  <a:txBody>
                    <a:bodyPr/>
                    <a:lstStyle/>
                    <a:p>
                      <a:pPr algn="l" fontAlgn="b"/>
                      <a:endParaRPr lang="nl-NL" sz="1200" b="0" i="0" u="none" strike="noStrike" dirty="0">
                        <a:solidFill>
                          <a:srgbClr val="000000"/>
                        </a:solidFill>
                        <a:effectLst/>
                        <a:latin typeface="Tunga" panose="020B0502040204020203" pitchFamily="34" charset="0"/>
                        <a:cs typeface="Tunga" panose="020B0502040204020203" pitchFamily="34" charset="0"/>
                      </a:endParaRPr>
                    </a:p>
                  </a:txBody>
                  <a:tcPr marL="0" marR="0" marT="0" marB="0" anchor="b">
                    <a:lnL>
                      <a:noFill/>
                    </a:lnL>
                    <a:lnR w="12700" cap="flat" cmpd="sng" algn="ctr">
                      <a:solidFill>
                        <a:srgbClr val="000000"/>
                      </a:solidFill>
                      <a:prstDash val="solid"/>
                      <a:round/>
                      <a:headEnd type="none" w="med" len="med"/>
                      <a:tailEnd type="none" w="med" len="med"/>
                    </a:lnR>
                    <a:lnT>
                      <a:noFill/>
                    </a:lnT>
                    <a:lnB>
                      <a:noFill/>
                    </a:lnB>
                  </a:tcPr>
                </a:tc>
                <a:tc>
                  <a:txBody>
                    <a:bodyPr/>
                    <a:lstStyle/>
                    <a:p>
                      <a:pPr algn="l" fontAlgn="b"/>
                      <a:r>
                        <a:rPr lang="nl-NL" sz="1200" b="0" i="0" u="none" strike="noStrike" dirty="0">
                          <a:solidFill>
                            <a:srgbClr val="000000"/>
                          </a:solidFill>
                          <a:effectLst/>
                          <a:latin typeface="Tunga" panose="020B0502040204020203" pitchFamily="34" charset="0"/>
                          <a:cs typeface="Tunga" panose="020B0502040204020203" pitchFamily="34" charset="0"/>
                        </a:rPr>
                        <a:t>Phone:</a:t>
                      </a:r>
                    </a:p>
                  </a:txBody>
                  <a:tcPr marL="0" marR="0" marT="0" marB="0" anchor="ctr">
                    <a:lnL w="12700" cap="flat" cmpd="sng" algn="ctr">
                      <a:noFill/>
                      <a:prstDash val="solid"/>
                      <a:round/>
                      <a:headEnd type="none" w="med" len="med"/>
                      <a:tailEnd type="none" w="med" len="med"/>
                    </a:lnL>
                    <a:lnR>
                      <a:noFill/>
                    </a:lnR>
                    <a:lnT>
                      <a:noFill/>
                    </a:lnT>
                    <a:lnB>
                      <a:noFill/>
                    </a:lnB>
                    <a:lnTlToBr w="12700" cmpd="sng">
                      <a:noFill/>
                      <a:prstDash val="solid"/>
                    </a:lnTlToBr>
                    <a:lnBlToTr w="12700" cmpd="sng">
                      <a:noFill/>
                      <a:prstDash val="solid"/>
                    </a:lnBlToTr>
                  </a:tcPr>
                </a:tc>
                <a:tc>
                  <a:txBody>
                    <a:bodyPr/>
                    <a:lstStyle/>
                    <a:p>
                      <a:pPr algn="l" fontAlgn="b"/>
                      <a:endParaRPr lang="nl-NL" sz="1200" b="0" i="0" u="none" strike="noStrike" dirty="0">
                        <a:solidFill>
                          <a:srgbClr val="000000"/>
                        </a:solidFill>
                        <a:effectLst/>
                        <a:latin typeface="Tunga" panose="020B0502040204020203" pitchFamily="34" charset="0"/>
                        <a:cs typeface="Tunga" panose="020B0502040204020203" pitchFamily="34" charset="0"/>
                      </a:endParaRPr>
                    </a:p>
                  </a:txBody>
                  <a:tcPr marL="0" marR="0" marT="0" marB="0" anchor="ctr">
                    <a:lnL>
                      <a:noFill/>
                    </a:lnL>
                    <a:lnR w="12700" cap="flat" cmpd="sng" algn="ctr">
                      <a:noFill/>
                      <a:prstDash val="solid"/>
                      <a:round/>
                      <a:headEnd type="none" w="med" len="med"/>
                      <a:tailEnd type="none" w="med" len="med"/>
                    </a:lnR>
                    <a:lnT>
                      <a:noFill/>
                    </a:lnT>
                    <a:lnB>
                      <a:noFill/>
                    </a:lnB>
                    <a:lnTlToBr w="12700" cmpd="sng">
                      <a:noFill/>
                      <a:prstDash val="solid"/>
                    </a:lnTlToBr>
                    <a:lnBlToTr w="12700" cmpd="sng">
                      <a:noFill/>
                      <a:prstDash val="solid"/>
                    </a:lnBlToTr>
                  </a:tcPr>
                </a:tc>
                <a:extLst>
                  <a:ext uri="{0D108BD9-81ED-4DB2-BD59-A6C34878D82A}">
                    <a16:rowId xmlns:a16="http://schemas.microsoft.com/office/drawing/2014/main" val="469890172"/>
                  </a:ext>
                </a:extLst>
              </a:tr>
              <a:tr h="161925">
                <a:tc>
                  <a:txBody>
                    <a:bodyPr/>
                    <a:lstStyle/>
                    <a:p>
                      <a:r>
                        <a:rPr lang="nl-NL" sz="1200" dirty="0">
                          <a:latin typeface="Tunga" panose="020B0502040204020203" pitchFamily="34" charset="0"/>
                          <a:cs typeface="Tunga" panose="020B0502040204020203" pitchFamily="34" charset="0"/>
                        </a:rPr>
                        <a:t>Name</a:t>
                      </a:r>
                    </a:p>
                  </a:txBody>
                  <a:tcPr marL="0" marR="0" marT="0" marB="0" anchor="ctr">
                    <a:lnL w="12700" cap="flat" cmpd="sng" algn="ctr">
                      <a:noFill/>
                      <a:prstDash val="solid"/>
                      <a:round/>
                      <a:headEnd type="none" w="med" len="med"/>
                      <a:tailEnd type="none" w="med" len="med"/>
                    </a:lnL>
                    <a:lnR>
                      <a:noFill/>
                    </a:lnR>
                    <a:lnT>
                      <a:noFill/>
                    </a:lnT>
                    <a:lnB>
                      <a:noFill/>
                    </a:lnB>
                    <a:lnTlToBr w="12700" cmpd="sng">
                      <a:noFill/>
                      <a:prstDash val="solid"/>
                    </a:lnTlToBr>
                    <a:lnBlToTr w="12700" cmpd="sng">
                      <a:noFill/>
                      <a:prstDash val="solid"/>
                    </a:lnBlToTr>
                  </a:tcPr>
                </a:tc>
                <a:tc gridSpan="2">
                  <a:txBody>
                    <a:bodyPr/>
                    <a:lstStyle/>
                    <a:p>
                      <a:pPr algn="l" fontAlgn="b"/>
                      <a:endParaRPr lang="nl-NL" sz="1200" b="0" i="0" u="none" strike="noStrike" dirty="0">
                        <a:solidFill>
                          <a:srgbClr val="000000"/>
                        </a:solidFill>
                        <a:effectLst/>
                        <a:latin typeface="Tunga" panose="020B0502040204020203" pitchFamily="34" charset="0"/>
                        <a:cs typeface="Tunga" panose="020B0502040204020203" pitchFamily="34" charset="0"/>
                      </a:endParaRPr>
                    </a:p>
                  </a:txBody>
                  <a:tcPr marL="0" marR="0" marT="0" marB="0" anchor="ctr">
                    <a:lnL>
                      <a:noFill/>
                    </a:lnL>
                    <a:lnR w="12700" cap="flat" cmpd="sng" algn="ctr">
                      <a:noFill/>
                      <a:prstDash val="solid"/>
                      <a:round/>
                      <a:headEnd type="none" w="med" len="med"/>
                      <a:tailEnd type="none" w="med" len="med"/>
                    </a:lnR>
                    <a:lnT>
                      <a:noFill/>
                    </a:lnT>
                    <a:lnB>
                      <a:noFill/>
                    </a:lnB>
                    <a:lnTlToBr w="12700" cmpd="sng">
                      <a:noFill/>
                      <a:prstDash val="solid"/>
                    </a:lnTlToBr>
                    <a:lnBlToTr w="12700" cmpd="sng">
                      <a:noFill/>
                      <a:prstDash val="solid"/>
                    </a:lnBlToTr>
                  </a:tcPr>
                </a:tc>
                <a:tc hMerge="1">
                  <a:txBody>
                    <a:bodyPr/>
                    <a:lstStyle/>
                    <a:p>
                      <a:pPr algn="l" fontAlgn="b"/>
                      <a:endParaRPr lang="nl-NL" sz="1200" b="0" i="0" u="none" strike="noStrike" dirty="0">
                        <a:solidFill>
                          <a:srgbClr val="000000"/>
                        </a:solidFill>
                        <a:effectLst/>
                        <a:latin typeface="Tunga" panose="020B0502040204020203" pitchFamily="34" charset="0"/>
                        <a:cs typeface="Tunga" panose="020B0502040204020203" pitchFamily="34" charset="0"/>
                      </a:endParaRPr>
                    </a:p>
                  </a:txBody>
                  <a:tcPr marL="0" marR="0" marT="0" marB="0" anchor="b">
                    <a:lnL>
                      <a:noFill/>
                    </a:lnL>
                    <a:lnR w="12700" cap="flat" cmpd="sng" algn="ctr">
                      <a:solidFill>
                        <a:srgbClr val="000000"/>
                      </a:solidFill>
                      <a:prstDash val="solid"/>
                      <a:round/>
                      <a:headEnd type="none" w="med" len="med"/>
                      <a:tailEnd type="none" w="med" len="med"/>
                    </a:lnR>
                    <a:lnT>
                      <a:noFill/>
                    </a:lnT>
                    <a:lnB>
                      <a:noFill/>
                    </a:lnB>
                  </a:tcPr>
                </a:tc>
                <a:tc>
                  <a:txBody>
                    <a:bodyPr/>
                    <a:lstStyle/>
                    <a:p>
                      <a:pPr algn="l" fontAlgn="b"/>
                      <a:r>
                        <a:rPr lang="nl-NL" sz="1200" b="0" i="0" u="none" strike="noStrike" dirty="0">
                          <a:solidFill>
                            <a:srgbClr val="000000"/>
                          </a:solidFill>
                          <a:effectLst/>
                          <a:latin typeface="Tunga" panose="020B0502040204020203" pitchFamily="34" charset="0"/>
                          <a:cs typeface="Tunga" panose="020B0502040204020203" pitchFamily="34" charset="0"/>
                        </a:rPr>
                        <a:t>Email:</a:t>
                      </a:r>
                    </a:p>
                  </a:txBody>
                  <a:tcPr marL="0" marR="0" marT="0" marB="0" anchor="ctr">
                    <a:lnL w="12700" cap="flat" cmpd="sng" algn="ctr">
                      <a:noFill/>
                      <a:prstDash val="solid"/>
                      <a:round/>
                      <a:headEnd type="none" w="med" len="med"/>
                      <a:tailEnd type="none" w="med" len="med"/>
                    </a:lnL>
                    <a:lnR>
                      <a:noFill/>
                    </a:lnR>
                    <a:lnT>
                      <a:noFill/>
                    </a:lnT>
                    <a:lnB>
                      <a:noFill/>
                    </a:lnB>
                    <a:lnTlToBr w="12700" cmpd="sng">
                      <a:noFill/>
                      <a:prstDash val="solid"/>
                    </a:lnTlToBr>
                    <a:lnBlToTr w="12700" cmpd="sng">
                      <a:noFill/>
                      <a:prstDash val="solid"/>
                    </a:lnBlToTr>
                  </a:tcPr>
                </a:tc>
                <a:tc>
                  <a:txBody>
                    <a:bodyPr/>
                    <a:lstStyle/>
                    <a:p>
                      <a:pPr algn="l" fontAlgn="b"/>
                      <a:r>
                        <a:rPr lang="nl-NL" sz="1200" b="0" i="0" u="none" strike="noStrike" dirty="0">
                          <a:solidFill>
                            <a:srgbClr val="000000"/>
                          </a:solidFill>
                          <a:effectLst/>
                          <a:latin typeface="Tunga" panose="020B0502040204020203" pitchFamily="34" charset="0"/>
                          <a:cs typeface="Tunga" panose="020B0502040204020203" pitchFamily="34" charset="0"/>
                        </a:rPr>
                        <a:t> </a:t>
                      </a:r>
                    </a:p>
                  </a:txBody>
                  <a:tcPr marL="0" marR="0" marT="0" marB="0" anchor="ctr">
                    <a:lnL>
                      <a:noFill/>
                    </a:lnL>
                    <a:lnR w="12700" cap="flat" cmpd="sng" algn="ctr">
                      <a:noFill/>
                      <a:prstDash val="solid"/>
                      <a:round/>
                      <a:headEnd type="none" w="med" len="med"/>
                      <a:tailEnd type="none" w="med" len="med"/>
                    </a:lnR>
                    <a:lnT>
                      <a:noFill/>
                    </a:lnT>
                    <a:lnB>
                      <a:noFill/>
                    </a:lnB>
                    <a:lnTlToBr w="12700" cmpd="sng">
                      <a:noFill/>
                      <a:prstDash val="solid"/>
                    </a:lnTlToBr>
                    <a:lnBlToTr w="12700" cmpd="sng">
                      <a:noFill/>
                      <a:prstDash val="solid"/>
                    </a:lnBlToTr>
                  </a:tcPr>
                </a:tc>
                <a:extLst>
                  <a:ext uri="{0D108BD9-81ED-4DB2-BD59-A6C34878D82A}">
                    <a16:rowId xmlns:a16="http://schemas.microsoft.com/office/drawing/2014/main" val="1017858872"/>
                  </a:ext>
                </a:extLst>
              </a:tr>
              <a:tr h="161925">
                <a:tc>
                  <a:txBody>
                    <a:bodyPr/>
                    <a:lstStyle/>
                    <a:p>
                      <a:pPr algn="l" fontAlgn="b"/>
                      <a:r>
                        <a:rPr lang="nl-NL" sz="1200" b="0" i="0" u="none" strike="noStrike" dirty="0">
                          <a:solidFill>
                            <a:srgbClr val="000000"/>
                          </a:solidFill>
                          <a:effectLst/>
                          <a:latin typeface="Tunga" panose="020B0502040204020203" pitchFamily="34" charset="0"/>
                          <a:cs typeface="Tunga" panose="020B0502040204020203" pitchFamily="34" charset="0"/>
                        </a:rPr>
                        <a:t>Phone:</a:t>
                      </a:r>
                    </a:p>
                  </a:txBody>
                  <a:tcPr marL="0" marR="0" marT="0" marB="0" anchor="ctr">
                    <a:lnL w="12700" cap="flat" cmpd="sng" algn="ctr">
                      <a:noFill/>
                      <a:prstDash val="solid"/>
                      <a:round/>
                      <a:headEnd type="none" w="med" len="med"/>
                      <a:tailEnd type="none" w="med" len="med"/>
                    </a:lnL>
                    <a:lnR>
                      <a:noFill/>
                    </a:lnR>
                    <a:lnT>
                      <a:noFill/>
                    </a:lnT>
                    <a:lnB>
                      <a:noFill/>
                    </a:lnB>
                    <a:lnTlToBr w="12700" cmpd="sng">
                      <a:noFill/>
                      <a:prstDash val="solid"/>
                    </a:lnTlToBr>
                    <a:lnBlToTr w="12700" cmpd="sng">
                      <a:noFill/>
                      <a:prstDash val="solid"/>
                    </a:lnBlToTr>
                  </a:tcPr>
                </a:tc>
                <a:tc gridSpan="2">
                  <a:txBody>
                    <a:bodyPr/>
                    <a:lstStyle/>
                    <a:p>
                      <a:pPr algn="l" fontAlgn="b"/>
                      <a:endParaRPr lang="nl-NL" sz="1200" b="0" i="0" u="none" strike="noStrike" dirty="0">
                        <a:solidFill>
                          <a:srgbClr val="000000"/>
                        </a:solidFill>
                        <a:effectLst/>
                        <a:latin typeface="Tunga" panose="020B0502040204020203" pitchFamily="34" charset="0"/>
                        <a:cs typeface="Tunga" panose="020B0502040204020203" pitchFamily="34" charset="0"/>
                      </a:endParaRPr>
                    </a:p>
                  </a:txBody>
                  <a:tcPr marL="0" marR="0" marT="0" marB="0" anchor="ctr">
                    <a:lnL>
                      <a:noFill/>
                    </a:lnL>
                    <a:lnR w="12700" cap="flat" cmpd="sng" algn="ctr">
                      <a:noFill/>
                      <a:prstDash val="solid"/>
                      <a:round/>
                      <a:headEnd type="none" w="med" len="med"/>
                      <a:tailEnd type="none" w="med" len="med"/>
                    </a:lnR>
                    <a:lnT>
                      <a:noFill/>
                    </a:lnT>
                    <a:lnB>
                      <a:noFill/>
                    </a:lnB>
                    <a:lnTlToBr w="12700" cmpd="sng">
                      <a:noFill/>
                      <a:prstDash val="solid"/>
                    </a:lnTlToBr>
                    <a:lnBlToTr w="12700" cmpd="sng">
                      <a:noFill/>
                      <a:prstDash val="solid"/>
                    </a:lnBlToTr>
                  </a:tcPr>
                </a:tc>
                <a:tc hMerge="1">
                  <a:txBody>
                    <a:bodyPr/>
                    <a:lstStyle/>
                    <a:p>
                      <a:pPr algn="l" fontAlgn="b"/>
                      <a:endParaRPr lang="nl-NL" sz="1200" b="0" i="0" u="none" strike="noStrike" dirty="0">
                        <a:solidFill>
                          <a:srgbClr val="000000"/>
                        </a:solidFill>
                        <a:effectLst/>
                        <a:latin typeface="Tunga" panose="020B0502040204020203" pitchFamily="34" charset="0"/>
                        <a:cs typeface="Tunga" panose="020B0502040204020203" pitchFamily="34" charset="0"/>
                      </a:endParaRPr>
                    </a:p>
                  </a:txBody>
                  <a:tcPr marL="0" marR="0" marT="0" marB="0" anchor="b">
                    <a:lnL>
                      <a:noFill/>
                    </a:lnL>
                    <a:lnR w="12700" cap="flat" cmpd="sng" algn="ctr">
                      <a:solidFill>
                        <a:srgbClr val="000000"/>
                      </a:solidFill>
                      <a:prstDash val="solid"/>
                      <a:round/>
                      <a:headEnd type="none" w="med" len="med"/>
                      <a:tailEnd type="none" w="med" len="med"/>
                    </a:lnR>
                    <a:lnT>
                      <a:noFill/>
                    </a:lnT>
                    <a:lnB>
                      <a:noFill/>
                    </a:lnB>
                  </a:tcPr>
                </a:tc>
                <a:tc>
                  <a:txBody>
                    <a:bodyPr/>
                    <a:lstStyle/>
                    <a:p>
                      <a:pPr algn="l" fontAlgn="b"/>
                      <a:r>
                        <a:rPr lang="nl-NL" sz="1200" b="0" i="0" u="none" strike="noStrike" dirty="0">
                          <a:solidFill>
                            <a:srgbClr val="000000"/>
                          </a:solidFill>
                          <a:effectLst/>
                          <a:latin typeface="Tunga" panose="020B0502040204020203" pitchFamily="34" charset="0"/>
                          <a:cs typeface="Tunga" panose="020B0502040204020203" pitchFamily="34" charset="0"/>
                        </a:rPr>
                        <a:t>Website:</a:t>
                      </a:r>
                    </a:p>
                  </a:txBody>
                  <a:tcPr marL="0" marR="0" marT="0" marB="0" anchor="ctr">
                    <a:lnL w="12700" cap="flat" cmpd="sng" algn="ctr">
                      <a:noFill/>
                      <a:prstDash val="solid"/>
                      <a:round/>
                      <a:headEnd type="none" w="med" len="med"/>
                      <a:tailEnd type="none" w="med" len="med"/>
                    </a:lnL>
                    <a:lnR>
                      <a:noFill/>
                    </a:lnR>
                    <a:lnT>
                      <a:noFill/>
                    </a:lnT>
                    <a:lnB>
                      <a:noFill/>
                    </a:lnB>
                    <a:lnTlToBr w="12700" cmpd="sng">
                      <a:noFill/>
                      <a:prstDash val="solid"/>
                    </a:lnTlToBr>
                    <a:lnBlToTr w="12700" cmpd="sng">
                      <a:noFill/>
                      <a:prstDash val="solid"/>
                    </a:lnBlToTr>
                  </a:tcPr>
                </a:tc>
                <a:tc>
                  <a:txBody>
                    <a:bodyPr/>
                    <a:lstStyle/>
                    <a:p>
                      <a:pPr algn="l" fontAlgn="b"/>
                      <a:endParaRPr lang="nl-NL" sz="1200" b="0" i="0" u="sng" strike="noStrike" dirty="0">
                        <a:solidFill>
                          <a:srgbClr val="0000FF"/>
                        </a:solidFill>
                        <a:effectLst/>
                        <a:latin typeface="Tunga" panose="020B0502040204020203" pitchFamily="34" charset="0"/>
                        <a:cs typeface="Tunga" panose="020B0502040204020203" pitchFamily="34" charset="0"/>
                      </a:endParaRPr>
                    </a:p>
                  </a:txBody>
                  <a:tcPr marL="0" marR="0" marT="0" marB="0" anchor="ctr">
                    <a:lnL>
                      <a:noFill/>
                    </a:lnL>
                    <a:lnR w="12700" cap="flat" cmpd="sng" algn="ctr">
                      <a:noFill/>
                      <a:prstDash val="solid"/>
                      <a:round/>
                      <a:headEnd type="none" w="med" len="med"/>
                      <a:tailEnd type="none" w="med" len="med"/>
                    </a:lnR>
                    <a:lnT>
                      <a:noFill/>
                    </a:lnT>
                    <a:lnB>
                      <a:noFill/>
                    </a:lnB>
                    <a:lnTlToBr w="12700" cmpd="sng">
                      <a:noFill/>
                      <a:prstDash val="solid"/>
                    </a:lnTlToBr>
                    <a:lnBlToTr w="12700" cmpd="sng">
                      <a:noFill/>
                      <a:prstDash val="solid"/>
                    </a:lnBlToTr>
                  </a:tcPr>
                </a:tc>
                <a:extLst>
                  <a:ext uri="{0D108BD9-81ED-4DB2-BD59-A6C34878D82A}">
                    <a16:rowId xmlns:a16="http://schemas.microsoft.com/office/drawing/2014/main" val="720421241"/>
                  </a:ext>
                </a:extLst>
              </a:tr>
              <a:tr h="161925">
                <a:tc>
                  <a:txBody>
                    <a:bodyPr/>
                    <a:lstStyle/>
                    <a:p>
                      <a:pPr algn="l" fontAlgn="b"/>
                      <a:r>
                        <a:rPr lang="nl-NL" sz="1200" b="0" i="0" u="none" strike="noStrike" dirty="0">
                          <a:solidFill>
                            <a:srgbClr val="000000"/>
                          </a:solidFill>
                          <a:effectLst/>
                          <a:latin typeface="Tunga" panose="020B0502040204020203" pitchFamily="34" charset="0"/>
                          <a:cs typeface="Tunga" panose="020B0502040204020203" pitchFamily="34" charset="0"/>
                        </a:rPr>
                        <a:t>Mobile:</a:t>
                      </a:r>
                    </a:p>
                  </a:txBody>
                  <a:tcPr marL="0" marR="0" marT="0" marB="0" anchor="ctr">
                    <a:lnL w="12700" cap="flat" cmpd="sng" algn="ctr">
                      <a:noFill/>
                      <a:prstDash val="solid"/>
                      <a:round/>
                      <a:headEnd type="none" w="med" len="med"/>
                      <a:tailEnd type="none" w="med" len="med"/>
                    </a:lnL>
                    <a:lnR>
                      <a:noFill/>
                    </a:lnR>
                    <a:lnT>
                      <a:noFill/>
                    </a:lnT>
                    <a:lnB>
                      <a:noFill/>
                    </a:lnB>
                    <a:lnTlToBr w="12700" cmpd="sng">
                      <a:noFill/>
                      <a:prstDash val="solid"/>
                    </a:lnTlToBr>
                    <a:lnBlToTr w="12700" cmpd="sng">
                      <a:noFill/>
                      <a:prstDash val="solid"/>
                    </a:lnBlToTr>
                  </a:tcPr>
                </a:tc>
                <a:tc gridSpan="2">
                  <a:txBody>
                    <a:bodyPr/>
                    <a:lstStyle/>
                    <a:p>
                      <a:pPr algn="l" fontAlgn="b"/>
                      <a:r>
                        <a:rPr lang="nl-NL" sz="1200" b="0" i="0" u="none" strike="noStrike" dirty="0">
                          <a:solidFill>
                            <a:srgbClr val="000000"/>
                          </a:solidFill>
                          <a:effectLst/>
                          <a:latin typeface="Tunga" panose="020B0502040204020203" pitchFamily="34" charset="0"/>
                          <a:cs typeface="Tunga" panose="020B0502040204020203" pitchFamily="34" charset="0"/>
                        </a:rPr>
                        <a:t> </a:t>
                      </a:r>
                    </a:p>
                  </a:txBody>
                  <a:tcPr marL="0" marR="0" marT="0" marB="0" anchor="ctr">
                    <a:lnL>
                      <a:noFill/>
                    </a:lnL>
                    <a:lnR w="12700" cap="flat" cmpd="sng" algn="ctr">
                      <a:noFill/>
                      <a:prstDash val="solid"/>
                      <a:round/>
                      <a:headEnd type="none" w="med" len="med"/>
                      <a:tailEnd type="none" w="med" len="med"/>
                    </a:lnR>
                    <a:lnT>
                      <a:noFill/>
                    </a:lnT>
                    <a:lnB>
                      <a:noFill/>
                    </a:lnB>
                    <a:lnTlToBr w="12700" cmpd="sng">
                      <a:noFill/>
                      <a:prstDash val="solid"/>
                    </a:lnTlToBr>
                    <a:lnBlToTr w="12700" cmpd="sng">
                      <a:noFill/>
                      <a:prstDash val="solid"/>
                    </a:lnBlToTr>
                  </a:tcPr>
                </a:tc>
                <a:tc hMerge="1">
                  <a:txBody>
                    <a:bodyPr/>
                    <a:lstStyle/>
                    <a:p>
                      <a:pPr algn="l" fontAlgn="b"/>
                      <a:endParaRPr lang="nl-NL" sz="1200" b="0" i="0" u="none" strike="noStrike" dirty="0">
                        <a:solidFill>
                          <a:srgbClr val="000000"/>
                        </a:solidFill>
                        <a:effectLst/>
                        <a:latin typeface="Tunga" panose="020B0502040204020203" pitchFamily="34" charset="0"/>
                        <a:cs typeface="Tunga" panose="020B0502040204020203" pitchFamily="34" charset="0"/>
                      </a:endParaRPr>
                    </a:p>
                  </a:txBody>
                  <a:tcPr marL="0" marR="0" marT="0" marB="0" anchor="b">
                    <a:lnL>
                      <a:noFill/>
                    </a:lnL>
                    <a:lnR w="12700" cap="flat" cmpd="sng" algn="ctr">
                      <a:solidFill>
                        <a:srgbClr val="000000"/>
                      </a:solidFill>
                      <a:prstDash val="solid"/>
                      <a:round/>
                      <a:headEnd type="none" w="med" len="med"/>
                      <a:tailEnd type="none" w="med" len="med"/>
                    </a:lnR>
                    <a:lnT>
                      <a:noFill/>
                    </a:lnT>
                    <a:lnB>
                      <a:noFill/>
                    </a:lnB>
                  </a:tcPr>
                </a:tc>
                <a:tc>
                  <a:txBody>
                    <a:bodyPr/>
                    <a:lstStyle/>
                    <a:p>
                      <a:pPr algn="l" fontAlgn="b"/>
                      <a:r>
                        <a:rPr lang="nl-NL" sz="1200" b="0" i="0" u="none" strike="noStrike" dirty="0">
                          <a:solidFill>
                            <a:srgbClr val="000000"/>
                          </a:solidFill>
                          <a:effectLst/>
                          <a:latin typeface="Tunga" panose="020B0502040204020203" pitchFamily="34" charset="0"/>
                          <a:cs typeface="Tunga" panose="020B0502040204020203" pitchFamily="34" charset="0"/>
                        </a:rPr>
                        <a:t> </a:t>
                      </a:r>
                    </a:p>
                  </a:txBody>
                  <a:tcPr marL="0" marR="0" marT="0" marB="0" anchor="ctr">
                    <a:lnL w="12700" cap="flat" cmpd="sng" algn="ctr">
                      <a:noFill/>
                      <a:prstDash val="solid"/>
                      <a:round/>
                      <a:headEnd type="none" w="med" len="med"/>
                      <a:tailEnd type="none" w="med" len="med"/>
                    </a:lnL>
                    <a:lnR>
                      <a:noFill/>
                    </a:lnR>
                    <a:lnT>
                      <a:noFill/>
                    </a:lnT>
                    <a:lnB>
                      <a:noFill/>
                    </a:lnB>
                    <a:lnTlToBr w="12700" cmpd="sng">
                      <a:noFill/>
                      <a:prstDash val="solid"/>
                    </a:lnTlToBr>
                    <a:lnBlToTr w="12700" cmpd="sng">
                      <a:noFill/>
                      <a:prstDash val="solid"/>
                    </a:lnBlToTr>
                  </a:tcPr>
                </a:tc>
                <a:tc>
                  <a:txBody>
                    <a:bodyPr/>
                    <a:lstStyle/>
                    <a:p>
                      <a:pPr algn="l" fontAlgn="b"/>
                      <a:r>
                        <a:rPr lang="nl-NL" sz="1200" b="0" i="0" u="none" strike="noStrike" dirty="0">
                          <a:solidFill>
                            <a:srgbClr val="000000"/>
                          </a:solidFill>
                          <a:effectLst/>
                          <a:latin typeface="Tunga" panose="020B0502040204020203" pitchFamily="34" charset="0"/>
                          <a:cs typeface="Tunga" panose="020B0502040204020203" pitchFamily="34" charset="0"/>
                        </a:rPr>
                        <a:t> </a:t>
                      </a:r>
                    </a:p>
                  </a:txBody>
                  <a:tcPr marL="0" marR="0" marT="0" marB="0" anchor="ctr">
                    <a:lnL>
                      <a:noFill/>
                    </a:lnL>
                    <a:lnR w="12700" cap="flat" cmpd="sng" algn="ctr">
                      <a:noFill/>
                      <a:prstDash val="solid"/>
                      <a:round/>
                      <a:headEnd type="none" w="med" len="med"/>
                      <a:tailEnd type="none" w="med" len="med"/>
                    </a:lnR>
                    <a:lnT>
                      <a:noFill/>
                    </a:lnT>
                    <a:lnB>
                      <a:noFill/>
                    </a:lnB>
                    <a:lnTlToBr w="12700" cmpd="sng">
                      <a:noFill/>
                      <a:prstDash val="solid"/>
                    </a:lnTlToBr>
                    <a:lnBlToTr w="12700" cmpd="sng">
                      <a:noFill/>
                      <a:prstDash val="solid"/>
                    </a:lnBlToTr>
                  </a:tcPr>
                </a:tc>
                <a:extLst>
                  <a:ext uri="{0D108BD9-81ED-4DB2-BD59-A6C34878D82A}">
                    <a16:rowId xmlns:a16="http://schemas.microsoft.com/office/drawing/2014/main" val="1160395031"/>
                  </a:ext>
                </a:extLst>
              </a:tr>
              <a:tr h="161925">
                <a:tc>
                  <a:txBody>
                    <a:bodyPr/>
                    <a:lstStyle/>
                    <a:p>
                      <a:pPr algn="l" fontAlgn="b"/>
                      <a:r>
                        <a:rPr lang="nl-NL" sz="1200" b="0" i="0" u="none" strike="noStrike" dirty="0">
                          <a:solidFill>
                            <a:srgbClr val="000000"/>
                          </a:solidFill>
                          <a:effectLst/>
                          <a:latin typeface="Tunga" panose="020B0502040204020203" pitchFamily="34" charset="0"/>
                          <a:cs typeface="Tunga" panose="020B0502040204020203" pitchFamily="34" charset="0"/>
                        </a:rPr>
                        <a:t>email:</a:t>
                      </a:r>
                    </a:p>
                  </a:txBody>
                  <a:tcPr marL="0" marR="0" marT="0" marB="0" anchor="ctr">
                    <a:lnL w="12700" cap="flat" cmpd="sng" algn="ctr">
                      <a:noFill/>
                      <a:prstDash val="solid"/>
                      <a:round/>
                      <a:headEnd type="none" w="med" len="med"/>
                      <a:tailEnd type="none" w="med" len="med"/>
                    </a:lnL>
                    <a:lnR>
                      <a:noFill/>
                    </a:lnR>
                    <a:lnT>
                      <a:noFill/>
                    </a:lnT>
                    <a:lnB>
                      <a:noFill/>
                    </a:lnB>
                    <a:lnTlToBr w="12700" cmpd="sng">
                      <a:noFill/>
                      <a:prstDash val="solid"/>
                    </a:lnTlToBr>
                    <a:lnBlToTr w="12700" cmpd="sng">
                      <a:noFill/>
                      <a:prstDash val="solid"/>
                    </a:lnBlToTr>
                  </a:tcPr>
                </a:tc>
                <a:tc gridSpan="2">
                  <a:txBody>
                    <a:bodyPr/>
                    <a:lstStyle/>
                    <a:p>
                      <a:pPr algn="l" fontAlgn="b"/>
                      <a:r>
                        <a:rPr lang="nl-NL" sz="1200" b="0" i="0" u="none" strike="noStrike" dirty="0">
                          <a:solidFill>
                            <a:srgbClr val="000000"/>
                          </a:solidFill>
                          <a:effectLst/>
                          <a:latin typeface="Tunga" panose="020B0502040204020203" pitchFamily="34" charset="0"/>
                          <a:cs typeface="Tunga" panose="020B0502040204020203" pitchFamily="34" charset="0"/>
                        </a:rPr>
                        <a:t> </a:t>
                      </a:r>
                    </a:p>
                  </a:txBody>
                  <a:tcPr marL="0" marR="0" marT="0" marB="0" anchor="ctr">
                    <a:lnL>
                      <a:noFill/>
                    </a:lnL>
                    <a:lnR w="12700" cap="flat" cmpd="sng" algn="ctr">
                      <a:noFill/>
                      <a:prstDash val="solid"/>
                      <a:round/>
                      <a:headEnd type="none" w="med" len="med"/>
                      <a:tailEnd type="none" w="med" len="med"/>
                    </a:lnR>
                    <a:lnT>
                      <a:noFill/>
                    </a:lnT>
                    <a:lnB>
                      <a:noFill/>
                    </a:lnB>
                    <a:lnTlToBr w="12700" cmpd="sng">
                      <a:noFill/>
                      <a:prstDash val="solid"/>
                    </a:lnTlToBr>
                    <a:lnBlToTr w="12700" cmpd="sng">
                      <a:noFill/>
                      <a:prstDash val="solid"/>
                    </a:lnBlToTr>
                  </a:tcPr>
                </a:tc>
                <a:tc hMerge="1">
                  <a:txBody>
                    <a:bodyPr/>
                    <a:lstStyle/>
                    <a:p>
                      <a:pPr algn="l" fontAlgn="b"/>
                      <a:endParaRPr lang="nl-NL" sz="1200" b="0" i="0" u="none" strike="noStrike" dirty="0">
                        <a:solidFill>
                          <a:srgbClr val="000000"/>
                        </a:solidFill>
                        <a:effectLst/>
                        <a:latin typeface="Tunga" panose="020B0502040204020203" pitchFamily="34" charset="0"/>
                        <a:cs typeface="Tunga" panose="020B0502040204020203" pitchFamily="34" charset="0"/>
                      </a:endParaRPr>
                    </a:p>
                  </a:txBody>
                  <a:tcPr marL="0" marR="0" marT="0" marB="0" anchor="b">
                    <a:lnL>
                      <a:noFill/>
                    </a:lnL>
                    <a:lnR w="12700" cap="flat" cmpd="sng" algn="ctr">
                      <a:solidFill>
                        <a:srgbClr val="000000"/>
                      </a:solidFill>
                      <a:prstDash val="solid"/>
                      <a:round/>
                      <a:headEnd type="none" w="med" len="med"/>
                      <a:tailEnd type="none" w="med" len="med"/>
                    </a:lnR>
                    <a:lnT>
                      <a:noFill/>
                    </a:lnT>
                    <a:lnB>
                      <a:noFill/>
                    </a:lnB>
                  </a:tcPr>
                </a:tc>
                <a:tc>
                  <a:txBody>
                    <a:bodyPr/>
                    <a:lstStyle/>
                    <a:p>
                      <a:pPr algn="l" fontAlgn="b"/>
                      <a:r>
                        <a:rPr lang="nl-NL" sz="1200" b="0" i="0" u="none" strike="noStrike" dirty="0">
                          <a:solidFill>
                            <a:srgbClr val="000000"/>
                          </a:solidFill>
                          <a:effectLst/>
                          <a:latin typeface="Tunga" panose="020B0502040204020203" pitchFamily="34" charset="0"/>
                          <a:cs typeface="Tunga" panose="020B0502040204020203" pitchFamily="34" charset="0"/>
                        </a:rPr>
                        <a:t> </a:t>
                      </a:r>
                    </a:p>
                  </a:txBody>
                  <a:tcPr marL="0" marR="0" marT="0" marB="0" anchor="ctr">
                    <a:lnL w="12700" cap="flat" cmpd="sng" algn="ctr">
                      <a:noFill/>
                      <a:prstDash val="solid"/>
                      <a:round/>
                      <a:headEnd type="none" w="med" len="med"/>
                      <a:tailEnd type="none" w="med" len="med"/>
                    </a:lnL>
                    <a:lnR>
                      <a:noFill/>
                    </a:lnR>
                    <a:lnT>
                      <a:noFill/>
                    </a:lnT>
                    <a:lnB>
                      <a:noFill/>
                    </a:lnB>
                    <a:lnTlToBr w="12700" cmpd="sng">
                      <a:noFill/>
                      <a:prstDash val="solid"/>
                    </a:lnTlToBr>
                    <a:lnBlToTr w="12700" cmpd="sng">
                      <a:noFill/>
                      <a:prstDash val="solid"/>
                    </a:lnBlToTr>
                  </a:tcPr>
                </a:tc>
                <a:tc>
                  <a:txBody>
                    <a:bodyPr/>
                    <a:lstStyle/>
                    <a:p>
                      <a:pPr algn="l" fontAlgn="b"/>
                      <a:r>
                        <a:rPr lang="nl-NL" sz="1200" b="0" i="0" u="none" strike="noStrike" dirty="0">
                          <a:solidFill>
                            <a:srgbClr val="000000"/>
                          </a:solidFill>
                          <a:effectLst/>
                          <a:latin typeface="Tunga" panose="020B0502040204020203" pitchFamily="34" charset="0"/>
                          <a:cs typeface="Tunga" panose="020B0502040204020203" pitchFamily="34" charset="0"/>
                        </a:rPr>
                        <a:t> </a:t>
                      </a:r>
                    </a:p>
                  </a:txBody>
                  <a:tcPr marL="0" marR="0" marT="0" marB="0" anchor="ctr">
                    <a:lnL>
                      <a:noFill/>
                    </a:lnL>
                    <a:lnR w="12700" cap="flat" cmpd="sng" algn="ctr">
                      <a:noFill/>
                      <a:prstDash val="solid"/>
                      <a:round/>
                      <a:headEnd type="none" w="med" len="med"/>
                      <a:tailEnd type="none" w="med" len="med"/>
                    </a:lnR>
                    <a:lnT>
                      <a:noFill/>
                    </a:lnT>
                    <a:lnB>
                      <a:noFill/>
                    </a:lnB>
                    <a:lnTlToBr w="12700" cmpd="sng">
                      <a:noFill/>
                      <a:prstDash val="solid"/>
                    </a:lnTlToBr>
                    <a:lnBlToTr w="12700" cmpd="sng">
                      <a:noFill/>
                      <a:prstDash val="solid"/>
                    </a:lnBlToTr>
                  </a:tcPr>
                </a:tc>
                <a:extLst>
                  <a:ext uri="{0D108BD9-81ED-4DB2-BD59-A6C34878D82A}">
                    <a16:rowId xmlns:a16="http://schemas.microsoft.com/office/drawing/2014/main" val="1067967255"/>
                  </a:ext>
                </a:extLst>
              </a:tr>
              <a:tr h="161925">
                <a:tc>
                  <a:txBody>
                    <a:bodyPr/>
                    <a:lstStyle/>
                    <a:p>
                      <a:pPr algn="l" fontAlgn="b"/>
                      <a:r>
                        <a:rPr lang="nl-NL" sz="1200" b="0" i="0" u="none" strike="noStrike" dirty="0">
                          <a:solidFill>
                            <a:srgbClr val="000000"/>
                          </a:solidFill>
                          <a:effectLst/>
                          <a:latin typeface="Tunga" panose="020B0502040204020203" pitchFamily="34" charset="0"/>
                          <a:cs typeface="Tunga" panose="020B0502040204020203" pitchFamily="34" charset="0"/>
                        </a:rPr>
                        <a:t>Site</a:t>
                      </a:r>
                    </a:p>
                  </a:txBody>
                  <a:tcPr marL="0" marR="0" marT="0" marB="0" anchor="ctr">
                    <a:lnL w="12700" cap="flat" cmpd="sng" algn="ctr">
                      <a:noFill/>
                      <a:prstDash val="solid"/>
                      <a:round/>
                      <a:headEnd type="none" w="med" len="med"/>
                      <a:tailEnd type="none" w="med" len="med"/>
                    </a:lnL>
                    <a:lnR>
                      <a:noFill/>
                    </a:lnR>
                    <a:lnT>
                      <a:noFill/>
                    </a:lnT>
                    <a:lnB>
                      <a:noFill/>
                    </a:lnB>
                    <a:lnTlToBr w="12700" cmpd="sng">
                      <a:noFill/>
                      <a:prstDash val="solid"/>
                    </a:lnTlToBr>
                    <a:lnBlToTr w="12700" cmpd="sng">
                      <a:noFill/>
                      <a:prstDash val="solid"/>
                    </a:lnBlToTr>
                  </a:tcPr>
                </a:tc>
                <a:tc gridSpan="2">
                  <a:txBody>
                    <a:bodyPr/>
                    <a:lstStyle/>
                    <a:p>
                      <a:pPr algn="l" fontAlgn="b"/>
                      <a:r>
                        <a:rPr lang="nl-NL" sz="1200" b="0" i="0" u="none" strike="noStrike" dirty="0">
                          <a:solidFill>
                            <a:srgbClr val="000000"/>
                          </a:solidFill>
                          <a:effectLst/>
                          <a:latin typeface="Tunga" panose="020B0502040204020203" pitchFamily="34" charset="0"/>
                          <a:cs typeface="Tunga" panose="020B0502040204020203" pitchFamily="34" charset="0"/>
                        </a:rPr>
                        <a:t> </a:t>
                      </a:r>
                    </a:p>
                  </a:txBody>
                  <a:tcPr marL="0" marR="0" marT="0" marB="0" anchor="ctr">
                    <a:lnL>
                      <a:noFill/>
                    </a:lnL>
                    <a:lnR w="12700" cap="flat" cmpd="sng" algn="ctr">
                      <a:noFill/>
                      <a:prstDash val="solid"/>
                      <a:round/>
                      <a:headEnd type="none" w="med" len="med"/>
                      <a:tailEnd type="none" w="med" len="med"/>
                    </a:lnR>
                    <a:lnT>
                      <a:noFill/>
                    </a:lnT>
                    <a:lnB>
                      <a:noFill/>
                    </a:lnB>
                    <a:lnTlToBr w="12700" cmpd="sng">
                      <a:noFill/>
                      <a:prstDash val="solid"/>
                    </a:lnTlToBr>
                    <a:lnBlToTr w="12700" cmpd="sng">
                      <a:noFill/>
                      <a:prstDash val="solid"/>
                    </a:lnBlToTr>
                  </a:tcPr>
                </a:tc>
                <a:tc hMerge="1">
                  <a:txBody>
                    <a:bodyPr/>
                    <a:lstStyle/>
                    <a:p>
                      <a:pPr algn="l" fontAlgn="b"/>
                      <a:endParaRPr lang="nl-NL" sz="1200" b="0" i="0" u="none" strike="noStrike" dirty="0">
                        <a:solidFill>
                          <a:srgbClr val="000000"/>
                        </a:solidFill>
                        <a:effectLst/>
                        <a:latin typeface="Tunga" panose="020B0502040204020203" pitchFamily="34" charset="0"/>
                        <a:cs typeface="Tunga" panose="020B0502040204020203" pitchFamily="34" charset="0"/>
                      </a:endParaRPr>
                    </a:p>
                  </a:txBody>
                  <a:tcPr marL="0" marR="0" marT="0" marB="0" anchor="b">
                    <a:lnL>
                      <a:noFill/>
                    </a:lnL>
                    <a:lnR w="12700" cap="flat" cmpd="sng" algn="ctr">
                      <a:solidFill>
                        <a:srgbClr val="000000"/>
                      </a:solidFill>
                      <a:prstDash val="solid"/>
                      <a:round/>
                      <a:headEnd type="none" w="med" len="med"/>
                      <a:tailEnd type="none" w="med" len="med"/>
                    </a:lnR>
                    <a:lnT>
                      <a:noFill/>
                    </a:lnT>
                    <a:lnB>
                      <a:noFill/>
                    </a:lnB>
                  </a:tcPr>
                </a:tc>
                <a:tc>
                  <a:txBody>
                    <a:bodyPr/>
                    <a:lstStyle/>
                    <a:p>
                      <a:pPr algn="l" fontAlgn="b"/>
                      <a:r>
                        <a:rPr lang="nl-NL" sz="1200" b="0" i="0" u="none" strike="noStrike" dirty="0">
                          <a:solidFill>
                            <a:srgbClr val="000000"/>
                          </a:solidFill>
                          <a:effectLst/>
                          <a:latin typeface="Tunga" panose="020B0502040204020203" pitchFamily="34" charset="0"/>
                          <a:cs typeface="Tunga" panose="020B0502040204020203" pitchFamily="34" charset="0"/>
                        </a:rPr>
                        <a:t> </a:t>
                      </a:r>
                    </a:p>
                  </a:txBody>
                  <a:tcPr marL="0" marR="0" marT="0" marB="0" anchor="ctr">
                    <a:lnL w="12700" cap="flat" cmpd="sng" algn="ctr">
                      <a:noFill/>
                      <a:prstDash val="solid"/>
                      <a:round/>
                      <a:headEnd type="none" w="med" len="med"/>
                      <a:tailEnd type="none" w="med" len="med"/>
                    </a:lnL>
                    <a:lnR>
                      <a:noFill/>
                    </a:lnR>
                    <a:lnT>
                      <a:noFill/>
                    </a:lnT>
                    <a:lnB>
                      <a:noFill/>
                    </a:lnB>
                    <a:lnTlToBr w="12700" cmpd="sng">
                      <a:noFill/>
                      <a:prstDash val="solid"/>
                    </a:lnTlToBr>
                    <a:lnBlToTr w="12700" cmpd="sng">
                      <a:noFill/>
                      <a:prstDash val="solid"/>
                    </a:lnBlToTr>
                  </a:tcPr>
                </a:tc>
                <a:tc>
                  <a:txBody>
                    <a:bodyPr/>
                    <a:lstStyle/>
                    <a:p>
                      <a:pPr algn="l" fontAlgn="b"/>
                      <a:r>
                        <a:rPr lang="nl-NL" sz="1200" b="0" i="0" u="none" strike="noStrike" dirty="0">
                          <a:solidFill>
                            <a:srgbClr val="000000"/>
                          </a:solidFill>
                          <a:effectLst/>
                          <a:latin typeface="Tunga" panose="020B0502040204020203" pitchFamily="34" charset="0"/>
                          <a:cs typeface="Tunga" panose="020B0502040204020203" pitchFamily="34" charset="0"/>
                        </a:rPr>
                        <a:t> </a:t>
                      </a:r>
                    </a:p>
                  </a:txBody>
                  <a:tcPr marL="0" marR="0" marT="0" marB="0" anchor="ctr">
                    <a:lnL>
                      <a:noFill/>
                    </a:lnL>
                    <a:lnR w="12700" cap="flat" cmpd="sng" algn="ctr">
                      <a:noFill/>
                      <a:prstDash val="solid"/>
                      <a:round/>
                      <a:headEnd type="none" w="med" len="med"/>
                      <a:tailEnd type="none" w="med" len="med"/>
                    </a:lnR>
                    <a:lnT>
                      <a:noFill/>
                    </a:lnT>
                    <a:lnB>
                      <a:noFill/>
                    </a:lnB>
                    <a:lnTlToBr w="12700" cmpd="sng">
                      <a:noFill/>
                      <a:prstDash val="solid"/>
                    </a:lnTlToBr>
                    <a:lnBlToTr w="12700" cmpd="sng">
                      <a:noFill/>
                      <a:prstDash val="solid"/>
                    </a:lnBlToTr>
                  </a:tcPr>
                </a:tc>
                <a:extLst>
                  <a:ext uri="{0D108BD9-81ED-4DB2-BD59-A6C34878D82A}">
                    <a16:rowId xmlns:a16="http://schemas.microsoft.com/office/drawing/2014/main" val="201441783"/>
                  </a:ext>
                </a:extLst>
              </a:tr>
              <a:tr h="161925">
                <a:tc>
                  <a:txBody>
                    <a:bodyPr/>
                    <a:lstStyle/>
                    <a:p>
                      <a:pPr algn="l" fontAlgn="b"/>
                      <a:r>
                        <a:rPr lang="nl-NL" sz="1200" b="0" i="0" u="none" strike="noStrike" dirty="0">
                          <a:solidFill>
                            <a:srgbClr val="000000"/>
                          </a:solidFill>
                          <a:effectLst/>
                          <a:latin typeface="Tunga" panose="020B0502040204020203" pitchFamily="34" charset="0"/>
                          <a:cs typeface="Tunga" panose="020B0502040204020203" pitchFamily="34" charset="0"/>
                        </a:rPr>
                        <a:t> </a:t>
                      </a:r>
                    </a:p>
                  </a:txBody>
                  <a:tcPr marL="0" marR="0" marT="0" marB="0" anchor="ctr">
                    <a:lnL w="12700" cap="flat" cmpd="sng" algn="ctr">
                      <a:noFill/>
                      <a:prstDash val="solid"/>
                      <a:round/>
                      <a:headEnd type="none" w="med" len="med"/>
                      <a:tailEnd type="none" w="med" len="med"/>
                    </a:lnL>
                    <a:lnR>
                      <a:noFill/>
                    </a:lnR>
                    <a:lnT>
                      <a:noFill/>
                    </a:lnT>
                    <a:lnB>
                      <a:noFill/>
                    </a:lnB>
                    <a:lnTlToBr w="12700" cmpd="sng">
                      <a:noFill/>
                      <a:prstDash val="solid"/>
                    </a:lnTlToBr>
                    <a:lnBlToTr w="12700" cmpd="sng">
                      <a:noFill/>
                      <a:prstDash val="solid"/>
                    </a:lnBlToTr>
                  </a:tcPr>
                </a:tc>
                <a:tc gridSpan="2">
                  <a:txBody>
                    <a:bodyPr/>
                    <a:lstStyle/>
                    <a:p>
                      <a:pPr algn="l" fontAlgn="b"/>
                      <a:r>
                        <a:rPr lang="nl-NL" sz="1200" b="0" i="0" u="none" strike="noStrike" dirty="0">
                          <a:solidFill>
                            <a:srgbClr val="000000"/>
                          </a:solidFill>
                          <a:effectLst/>
                          <a:latin typeface="Tunga" panose="020B0502040204020203" pitchFamily="34" charset="0"/>
                          <a:cs typeface="Tunga" panose="020B0502040204020203" pitchFamily="34" charset="0"/>
                        </a:rPr>
                        <a:t> </a:t>
                      </a:r>
                    </a:p>
                  </a:txBody>
                  <a:tcPr marL="0" marR="0" marT="0" marB="0" anchor="ctr">
                    <a:lnL>
                      <a:noFill/>
                    </a:lnL>
                    <a:lnR w="12700" cap="flat" cmpd="sng" algn="ctr">
                      <a:noFill/>
                      <a:prstDash val="solid"/>
                      <a:round/>
                      <a:headEnd type="none" w="med" len="med"/>
                      <a:tailEnd type="none" w="med" len="med"/>
                    </a:lnR>
                    <a:lnT>
                      <a:noFill/>
                    </a:lnT>
                    <a:lnB>
                      <a:noFill/>
                    </a:lnB>
                    <a:lnTlToBr w="12700" cmpd="sng">
                      <a:noFill/>
                      <a:prstDash val="solid"/>
                    </a:lnTlToBr>
                    <a:lnBlToTr w="12700" cmpd="sng">
                      <a:noFill/>
                      <a:prstDash val="solid"/>
                    </a:lnBlToTr>
                  </a:tcPr>
                </a:tc>
                <a:tc hMerge="1">
                  <a:txBody>
                    <a:bodyPr/>
                    <a:lstStyle/>
                    <a:p>
                      <a:pPr algn="l" fontAlgn="b"/>
                      <a:endParaRPr lang="nl-NL" sz="1200" b="0" i="0" u="none" strike="noStrike" dirty="0">
                        <a:solidFill>
                          <a:srgbClr val="000000"/>
                        </a:solidFill>
                        <a:effectLst/>
                        <a:latin typeface="Tunga" panose="020B0502040204020203" pitchFamily="34" charset="0"/>
                        <a:cs typeface="Tunga" panose="020B0502040204020203" pitchFamily="34" charset="0"/>
                      </a:endParaRPr>
                    </a:p>
                  </a:txBody>
                  <a:tcPr marL="0" marR="0" marT="0" marB="0" anchor="b">
                    <a:lnL>
                      <a:noFill/>
                    </a:lnL>
                    <a:lnR w="12700" cap="flat" cmpd="sng" algn="ctr">
                      <a:solidFill>
                        <a:srgbClr val="000000"/>
                      </a:solidFill>
                      <a:prstDash val="solid"/>
                      <a:round/>
                      <a:headEnd type="none" w="med" len="med"/>
                      <a:tailEnd type="none" w="med" len="med"/>
                    </a:lnR>
                    <a:lnT>
                      <a:noFill/>
                    </a:lnT>
                    <a:lnB>
                      <a:noFill/>
                    </a:lnB>
                  </a:tcPr>
                </a:tc>
                <a:tc>
                  <a:txBody>
                    <a:bodyPr/>
                    <a:lstStyle/>
                    <a:p>
                      <a:pPr algn="l" fontAlgn="b"/>
                      <a:r>
                        <a:rPr lang="nl-NL" sz="1200" b="0" i="0" u="none" strike="noStrike" dirty="0">
                          <a:solidFill>
                            <a:srgbClr val="000000"/>
                          </a:solidFill>
                          <a:effectLst/>
                          <a:latin typeface="Tunga" panose="020B0502040204020203" pitchFamily="34" charset="0"/>
                          <a:cs typeface="Tunga" panose="020B0502040204020203" pitchFamily="34" charset="0"/>
                        </a:rPr>
                        <a:t> </a:t>
                      </a:r>
                    </a:p>
                  </a:txBody>
                  <a:tcPr marL="0" marR="0" marT="0" marB="0" anchor="ctr">
                    <a:lnL w="12700" cap="flat" cmpd="sng" algn="ctr">
                      <a:noFill/>
                      <a:prstDash val="solid"/>
                      <a:round/>
                      <a:headEnd type="none" w="med" len="med"/>
                      <a:tailEnd type="none" w="med" len="med"/>
                    </a:lnL>
                    <a:lnR>
                      <a:noFill/>
                    </a:lnR>
                    <a:lnT>
                      <a:noFill/>
                    </a:lnT>
                    <a:lnB>
                      <a:noFill/>
                    </a:lnB>
                    <a:lnTlToBr w="12700" cmpd="sng">
                      <a:noFill/>
                      <a:prstDash val="solid"/>
                    </a:lnTlToBr>
                    <a:lnBlToTr w="12700" cmpd="sng">
                      <a:noFill/>
                      <a:prstDash val="solid"/>
                    </a:lnBlToTr>
                  </a:tcPr>
                </a:tc>
                <a:tc>
                  <a:txBody>
                    <a:bodyPr/>
                    <a:lstStyle/>
                    <a:p>
                      <a:pPr algn="l" fontAlgn="b"/>
                      <a:r>
                        <a:rPr lang="nl-NL" sz="1200" b="0" i="0" u="none" strike="noStrike" dirty="0">
                          <a:solidFill>
                            <a:srgbClr val="000000"/>
                          </a:solidFill>
                          <a:effectLst/>
                          <a:latin typeface="Tunga" panose="020B0502040204020203" pitchFamily="34" charset="0"/>
                          <a:cs typeface="Tunga" panose="020B0502040204020203" pitchFamily="34" charset="0"/>
                        </a:rPr>
                        <a:t> </a:t>
                      </a:r>
                    </a:p>
                  </a:txBody>
                  <a:tcPr marL="0" marR="0" marT="0" marB="0" anchor="ctr">
                    <a:lnL>
                      <a:noFill/>
                    </a:lnL>
                    <a:lnR w="12700" cap="flat" cmpd="sng" algn="ctr">
                      <a:noFill/>
                      <a:prstDash val="solid"/>
                      <a:round/>
                      <a:headEnd type="none" w="med" len="med"/>
                      <a:tailEnd type="none" w="med" len="med"/>
                    </a:lnR>
                    <a:lnT>
                      <a:noFill/>
                    </a:lnT>
                    <a:lnB>
                      <a:noFill/>
                    </a:lnB>
                    <a:lnTlToBr w="12700" cmpd="sng">
                      <a:noFill/>
                      <a:prstDash val="solid"/>
                    </a:lnTlToBr>
                    <a:lnBlToTr w="12700" cmpd="sng">
                      <a:noFill/>
                      <a:prstDash val="solid"/>
                    </a:lnBlToTr>
                  </a:tcPr>
                </a:tc>
                <a:extLst>
                  <a:ext uri="{0D108BD9-81ED-4DB2-BD59-A6C34878D82A}">
                    <a16:rowId xmlns:a16="http://schemas.microsoft.com/office/drawing/2014/main" val="1511956523"/>
                  </a:ext>
                </a:extLst>
              </a:tr>
            </a:tbl>
          </a:graphicData>
        </a:graphic>
      </p:graphicFrame>
      <p:graphicFrame>
        <p:nvGraphicFramePr>
          <p:cNvPr id="4" name="Table 3"/>
          <p:cNvGraphicFramePr>
            <a:graphicFrameLocks noGrp="1"/>
          </p:cNvGraphicFramePr>
          <p:nvPr/>
        </p:nvGraphicFramePr>
        <p:xfrm>
          <a:off x="304801" y="4191000"/>
          <a:ext cx="4876800" cy="1805940"/>
        </p:xfrm>
        <a:graphic>
          <a:graphicData uri="http://schemas.openxmlformats.org/drawingml/2006/table">
            <a:tbl>
              <a:tblPr/>
              <a:tblGrid>
                <a:gridCol w="2695073">
                  <a:extLst>
                    <a:ext uri="{9D8B030D-6E8A-4147-A177-3AD203B41FA5}">
                      <a16:colId xmlns:a16="http://schemas.microsoft.com/office/drawing/2014/main" val="4169548472"/>
                    </a:ext>
                  </a:extLst>
                </a:gridCol>
                <a:gridCol w="2181727">
                  <a:extLst>
                    <a:ext uri="{9D8B030D-6E8A-4147-A177-3AD203B41FA5}">
                      <a16:colId xmlns:a16="http://schemas.microsoft.com/office/drawing/2014/main" val="288117695"/>
                    </a:ext>
                  </a:extLst>
                </a:gridCol>
              </a:tblGrid>
              <a:tr h="171450">
                <a:tc>
                  <a:txBody>
                    <a:bodyPr/>
                    <a:lstStyle/>
                    <a:p>
                      <a:pPr algn="l" fontAlgn="b"/>
                      <a:r>
                        <a:rPr lang="nl-NL" sz="1000" b="1" i="0" u="none" strike="noStrike" dirty="0">
                          <a:solidFill>
                            <a:srgbClr val="000000"/>
                          </a:solidFill>
                          <a:effectLst/>
                          <a:latin typeface="Tunga" panose="020B0502040204020203" pitchFamily="34" charset="0"/>
                          <a:cs typeface="Tunga" panose="020B0502040204020203" pitchFamily="34" charset="0"/>
                        </a:rPr>
                        <a:t>Toeslagen</a:t>
                      </a:r>
                    </a:p>
                  </a:txBody>
                  <a:tcPr marL="0" marR="0" marT="0" marB="0" anchor="b">
                    <a:lnL>
                      <a:noFill/>
                    </a:lnL>
                    <a:lnR>
                      <a:noFill/>
                    </a:lnR>
                    <a:lnT>
                      <a:noFill/>
                    </a:lnT>
                    <a:lnB w="12700" cap="flat" cmpd="sng" algn="ctr">
                      <a:noFill/>
                      <a:prstDash val="solid"/>
                      <a:round/>
                      <a:headEnd type="none" w="med" len="med"/>
                      <a:tailEnd type="none" w="med" len="med"/>
                    </a:lnB>
                    <a:solidFill>
                      <a:schemeClr val="bg1">
                        <a:lumMod val="95000"/>
                      </a:schemeClr>
                    </a:solidFill>
                  </a:tcPr>
                </a:tc>
                <a:tc>
                  <a:txBody>
                    <a:bodyPr/>
                    <a:lstStyle/>
                    <a:p>
                      <a:pPr algn="l" fontAlgn="b"/>
                      <a:r>
                        <a:rPr lang="nl-NL" sz="1000" b="0" i="0" u="none" strike="noStrike" dirty="0">
                          <a:solidFill>
                            <a:srgbClr val="000000"/>
                          </a:solidFill>
                          <a:effectLst/>
                          <a:latin typeface="Tunga" panose="020B0502040204020203" pitchFamily="34" charset="0"/>
                          <a:cs typeface="Tunga" panose="020B0502040204020203" pitchFamily="34" charset="0"/>
                        </a:rPr>
                        <a:t> </a:t>
                      </a:r>
                    </a:p>
                  </a:txBody>
                  <a:tcPr marL="0" marR="0" marT="0" marB="0" anchor="b">
                    <a:lnL>
                      <a:noFill/>
                    </a:lnL>
                    <a:lnR>
                      <a:noFill/>
                    </a:lnR>
                    <a:lnT>
                      <a:noFill/>
                    </a:lnT>
                    <a:lnB w="12700" cap="flat" cmpd="sng" algn="ctr">
                      <a:noFill/>
                      <a:prstDash val="solid"/>
                      <a:round/>
                      <a:headEnd type="none" w="med" len="med"/>
                      <a:tailEnd type="none" w="med" len="med"/>
                    </a:lnB>
                    <a:solidFill>
                      <a:schemeClr val="bg1">
                        <a:lumMod val="95000"/>
                      </a:schemeClr>
                    </a:solidFill>
                  </a:tcPr>
                </a:tc>
                <a:extLst>
                  <a:ext uri="{0D108BD9-81ED-4DB2-BD59-A6C34878D82A}">
                    <a16:rowId xmlns:a16="http://schemas.microsoft.com/office/drawing/2014/main" val="2122451547"/>
                  </a:ext>
                </a:extLst>
              </a:tr>
              <a:tr h="171450">
                <a:tc>
                  <a:txBody>
                    <a:bodyPr/>
                    <a:lstStyle/>
                    <a:p>
                      <a:pPr algn="l" fontAlgn="b"/>
                      <a:r>
                        <a:rPr lang="nl-NL" sz="1000" b="1" i="0" u="none" strike="noStrike" dirty="0">
                          <a:solidFill>
                            <a:srgbClr val="FFFFFF"/>
                          </a:solidFill>
                          <a:effectLst/>
                          <a:latin typeface="Tunga" panose="020B0502040204020203" pitchFamily="34" charset="0"/>
                          <a:cs typeface="Tunga" panose="020B0502040204020203" pitchFamily="34" charset="0"/>
                        </a:rPr>
                        <a:t> </a:t>
                      </a:r>
                    </a:p>
                  </a:txBody>
                  <a:tcPr marL="0" marR="0" marT="0" marB="0" anchor="b">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l" fontAlgn="b"/>
                      <a:r>
                        <a:rPr lang="nl-NL" sz="1000" b="1" i="0" u="none" strike="noStrike" dirty="0">
                          <a:solidFill>
                            <a:srgbClr val="FFFFFF"/>
                          </a:solidFill>
                          <a:effectLst/>
                          <a:latin typeface="Tunga" panose="020B0502040204020203" pitchFamily="34" charset="0"/>
                          <a:cs typeface="Tunga" panose="020B0502040204020203" pitchFamily="34" charset="0"/>
                        </a:rPr>
                        <a:t> </a:t>
                      </a:r>
                    </a:p>
                  </a:txBody>
                  <a:tcPr marL="0" marR="0" marT="0" marB="0" anchor="b">
                    <a:lnL w="12700" cap="flat" cmpd="sng" algn="ctr">
                      <a:noFill/>
                      <a:prstDash val="solid"/>
                      <a:round/>
                      <a:headEnd type="none" w="med" len="med"/>
                      <a:tailEnd type="none" w="med" len="med"/>
                    </a:lnL>
                    <a:lnR>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2215700658"/>
                  </a:ext>
                </a:extLst>
              </a:tr>
              <a:tr h="171450">
                <a:tc>
                  <a:txBody>
                    <a:bodyPr/>
                    <a:lstStyle/>
                    <a:p>
                      <a:pPr algn="l" fontAlgn="b"/>
                      <a:r>
                        <a:rPr lang="nl-NL" sz="1200" b="0" i="0" u="none" strike="noStrike" dirty="0">
                          <a:solidFill>
                            <a:srgbClr val="000000"/>
                          </a:solidFill>
                          <a:effectLst/>
                          <a:latin typeface="Tunga" panose="020B0502040204020203" pitchFamily="34" charset="0"/>
                          <a:cs typeface="Tunga" panose="020B0502040204020203" pitchFamily="34" charset="0"/>
                        </a:rPr>
                        <a:t> </a:t>
                      </a:r>
                    </a:p>
                  </a:txBody>
                  <a:tcPr marL="0" marR="0" marT="0" marB="0" anchor="b">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a:noFill/>
                    </a:lnB>
                    <a:lnTlToBr w="12700" cmpd="sng">
                      <a:noFill/>
                      <a:prstDash val="solid"/>
                    </a:lnTlToBr>
                    <a:lnBlToTr w="12700" cmpd="sng">
                      <a:noFill/>
                      <a:prstDash val="solid"/>
                    </a:lnBlToTr>
                  </a:tcPr>
                </a:tc>
                <a:tc>
                  <a:txBody>
                    <a:bodyPr/>
                    <a:lstStyle/>
                    <a:p>
                      <a:pPr algn="l" fontAlgn="b"/>
                      <a:r>
                        <a:rPr lang="nl-NL" sz="1200" b="0" i="0" u="none" strike="noStrike" dirty="0">
                          <a:solidFill>
                            <a:srgbClr val="000000"/>
                          </a:solidFill>
                          <a:effectLst/>
                          <a:latin typeface="Tunga" panose="020B0502040204020203" pitchFamily="34" charset="0"/>
                          <a:cs typeface="Tunga" panose="020B0502040204020203" pitchFamily="34" charset="0"/>
                        </a:rPr>
                        <a:t> </a:t>
                      </a:r>
                    </a:p>
                  </a:txBody>
                  <a:tcPr marL="0" marR="0" marT="0" marB="0" anchor="b">
                    <a:lnL w="12700" cap="flat" cmpd="sng" algn="ctr">
                      <a:noFill/>
                      <a:prstDash val="solid"/>
                      <a:round/>
                      <a:headEnd type="none" w="med" len="med"/>
                      <a:tailEnd type="none" w="med" len="med"/>
                    </a:lnL>
                    <a:lnR>
                      <a:noFill/>
                    </a:lnR>
                    <a:lnT w="12700" cap="flat" cmpd="sng" algn="ctr">
                      <a:noFill/>
                      <a:prstDash val="solid"/>
                      <a:round/>
                      <a:headEnd type="none" w="med" len="med"/>
                      <a:tailEnd type="none" w="med" len="med"/>
                    </a:lnT>
                    <a:lnB>
                      <a:noFill/>
                    </a:lnB>
                    <a:lnTlToBr w="12700" cmpd="sng">
                      <a:noFill/>
                      <a:prstDash val="solid"/>
                    </a:lnTlToBr>
                    <a:lnBlToTr w="12700" cmpd="sng">
                      <a:noFill/>
                      <a:prstDash val="solid"/>
                    </a:lnBlToTr>
                  </a:tcPr>
                </a:tc>
                <a:extLst>
                  <a:ext uri="{0D108BD9-81ED-4DB2-BD59-A6C34878D82A}">
                    <a16:rowId xmlns:a16="http://schemas.microsoft.com/office/drawing/2014/main" val="2880372265"/>
                  </a:ext>
                </a:extLst>
              </a:tr>
              <a:tr h="171450">
                <a:tc>
                  <a:txBody>
                    <a:bodyPr/>
                    <a:lstStyle/>
                    <a:p>
                      <a:pPr algn="l" fontAlgn="b"/>
                      <a:r>
                        <a:rPr lang="nl-NL" sz="1200" b="0" i="0" u="none" strike="noStrike" dirty="0">
                          <a:solidFill>
                            <a:srgbClr val="000000"/>
                          </a:solidFill>
                          <a:effectLst/>
                          <a:latin typeface="Tunga" panose="020B0502040204020203" pitchFamily="34" charset="0"/>
                          <a:cs typeface="Tunga" panose="020B0502040204020203" pitchFamily="34" charset="0"/>
                        </a:rPr>
                        <a:t>Vrije uren 20FT</a:t>
                      </a:r>
                    </a:p>
                  </a:txBody>
                  <a:tcPr marL="0" marR="0" marT="0" marB="0" anchor="b">
                    <a:lnL w="12700" cap="flat" cmpd="sng" algn="ctr">
                      <a:noFill/>
                      <a:prstDash val="solid"/>
                      <a:round/>
                      <a:headEnd type="none" w="med" len="med"/>
                      <a:tailEnd type="none" w="med" len="med"/>
                    </a:lnL>
                    <a:lnR w="12700" cap="flat" cmpd="sng" algn="ctr">
                      <a:noFill/>
                      <a:prstDash val="solid"/>
                      <a:round/>
                      <a:headEnd type="none" w="med" len="med"/>
                      <a:tailEnd type="none" w="med" len="med"/>
                    </a:lnR>
                    <a:lnT>
                      <a:noFill/>
                    </a:lnT>
                    <a:lnB>
                      <a:noFill/>
                    </a:lnB>
                    <a:lnTlToBr w="12700" cmpd="sng">
                      <a:noFill/>
                      <a:prstDash val="solid"/>
                    </a:lnTlToBr>
                    <a:lnBlToTr w="12700" cmpd="sng">
                      <a:noFill/>
                      <a:prstDash val="solid"/>
                    </a:lnBlToTr>
                  </a:tcPr>
                </a:tc>
                <a:tc>
                  <a:txBody>
                    <a:bodyPr/>
                    <a:lstStyle/>
                    <a:p>
                      <a:pPr algn="r" fontAlgn="b"/>
                      <a:r>
                        <a:rPr lang="nl-NL" sz="1200" b="0" i="0" u="none" strike="noStrike" dirty="0">
                          <a:solidFill>
                            <a:srgbClr val="000000"/>
                          </a:solidFill>
                          <a:effectLst/>
                          <a:latin typeface="Tunga" panose="020B0502040204020203" pitchFamily="34" charset="0"/>
                          <a:cs typeface="Tunga" panose="020B0502040204020203" pitchFamily="34" charset="0"/>
                        </a:rPr>
                        <a:t>2,00</a:t>
                      </a:r>
                    </a:p>
                  </a:txBody>
                  <a:tcPr marL="0" marR="0" marT="0" marB="0" anchor="b">
                    <a:lnL w="12700" cap="flat" cmpd="sng" algn="ctr">
                      <a:noFill/>
                      <a:prstDash val="solid"/>
                      <a:round/>
                      <a:headEnd type="none" w="med" len="med"/>
                      <a:tailEnd type="none" w="med" len="med"/>
                    </a:lnL>
                    <a:lnR>
                      <a:noFill/>
                    </a:lnR>
                    <a:lnT>
                      <a:noFill/>
                    </a:lnT>
                    <a:lnB>
                      <a:noFill/>
                    </a:lnB>
                    <a:lnTlToBr w="12700" cmpd="sng">
                      <a:noFill/>
                      <a:prstDash val="solid"/>
                    </a:lnTlToBr>
                    <a:lnBlToTr w="12700" cmpd="sng">
                      <a:noFill/>
                      <a:prstDash val="solid"/>
                    </a:lnBlToTr>
                  </a:tcPr>
                </a:tc>
                <a:extLst>
                  <a:ext uri="{0D108BD9-81ED-4DB2-BD59-A6C34878D82A}">
                    <a16:rowId xmlns:a16="http://schemas.microsoft.com/office/drawing/2014/main" val="1812097671"/>
                  </a:ext>
                </a:extLst>
              </a:tr>
              <a:tr h="171450">
                <a:tc>
                  <a:txBody>
                    <a:bodyPr/>
                    <a:lstStyle/>
                    <a:p>
                      <a:pPr algn="l" fontAlgn="b"/>
                      <a:r>
                        <a:rPr lang="nl-NL" sz="1200" b="0" i="0" u="none" strike="noStrike" dirty="0">
                          <a:solidFill>
                            <a:srgbClr val="000000"/>
                          </a:solidFill>
                          <a:effectLst/>
                          <a:latin typeface="Tunga" panose="020B0502040204020203" pitchFamily="34" charset="0"/>
                          <a:cs typeface="Tunga" panose="020B0502040204020203" pitchFamily="34" charset="0"/>
                        </a:rPr>
                        <a:t>Vrije uren 40FT</a:t>
                      </a:r>
                    </a:p>
                  </a:txBody>
                  <a:tcPr marL="0" marR="0" marT="0" marB="0" anchor="b">
                    <a:lnL w="12700" cap="flat" cmpd="sng" algn="ctr">
                      <a:noFill/>
                      <a:prstDash val="solid"/>
                      <a:round/>
                      <a:headEnd type="none" w="med" len="med"/>
                      <a:tailEnd type="none" w="med" len="med"/>
                    </a:lnL>
                    <a:lnR w="12700" cap="flat" cmpd="sng" algn="ctr">
                      <a:noFill/>
                      <a:prstDash val="solid"/>
                      <a:round/>
                      <a:headEnd type="none" w="med" len="med"/>
                      <a:tailEnd type="none" w="med" len="med"/>
                    </a:lnR>
                    <a:lnT>
                      <a:noFill/>
                    </a:lnT>
                    <a:lnB>
                      <a:noFill/>
                    </a:lnB>
                    <a:lnTlToBr w="12700" cmpd="sng">
                      <a:noFill/>
                      <a:prstDash val="solid"/>
                    </a:lnTlToBr>
                    <a:lnBlToTr w="12700" cmpd="sng">
                      <a:noFill/>
                      <a:prstDash val="solid"/>
                    </a:lnBlToTr>
                  </a:tcPr>
                </a:tc>
                <a:tc>
                  <a:txBody>
                    <a:bodyPr/>
                    <a:lstStyle/>
                    <a:p>
                      <a:pPr algn="r" fontAlgn="b"/>
                      <a:r>
                        <a:rPr lang="nl-NL" sz="1200" b="0" i="0" u="none" strike="noStrike" dirty="0">
                          <a:solidFill>
                            <a:srgbClr val="000000"/>
                          </a:solidFill>
                          <a:effectLst/>
                          <a:latin typeface="Tunga" panose="020B0502040204020203" pitchFamily="34" charset="0"/>
                          <a:cs typeface="Tunga" panose="020B0502040204020203" pitchFamily="34" charset="0"/>
                        </a:rPr>
                        <a:t>3,00</a:t>
                      </a:r>
                    </a:p>
                  </a:txBody>
                  <a:tcPr marL="0" marR="0" marT="0" marB="0" anchor="b">
                    <a:lnL w="12700" cap="flat" cmpd="sng" algn="ctr">
                      <a:noFill/>
                      <a:prstDash val="solid"/>
                      <a:round/>
                      <a:headEnd type="none" w="med" len="med"/>
                      <a:tailEnd type="none" w="med" len="med"/>
                    </a:lnL>
                    <a:lnR>
                      <a:noFill/>
                    </a:lnR>
                    <a:lnT>
                      <a:noFill/>
                    </a:lnT>
                    <a:lnB>
                      <a:noFill/>
                    </a:lnB>
                    <a:lnTlToBr w="12700" cmpd="sng">
                      <a:noFill/>
                      <a:prstDash val="solid"/>
                    </a:lnTlToBr>
                    <a:lnBlToTr w="12700" cmpd="sng">
                      <a:noFill/>
                      <a:prstDash val="solid"/>
                    </a:lnBlToTr>
                  </a:tcPr>
                </a:tc>
                <a:extLst>
                  <a:ext uri="{0D108BD9-81ED-4DB2-BD59-A6C34878D82A}">
                    <a16:rowId xmlns:a16="http://schemas.microsoft.com/office/drawing/2014/main" val="3910584326"/>
                  </a:ext>
                </a:extLst>
              </a:tr>
              <a:tr h="171450">
                <a:tc>
                  <a:txBody>
                    <a:bodyPr/>
                    <a:lstStyle/>
                    <a:p>
                      <a:pPr algn="l" fontAlgn="b"/>
                      <a:r>
                        <a:rPr lang="nl-NL" sz="1200" b="0" i="0" u="none" strike="noStrike" dirty="0">
                          <a:solidFill>
                            <a:srgbClr val="000000"/>
                          </a:solidFill>
                          <a:effectLst/>
                          <a:latin typeface="Tunga" panose="020B0502040204020203" pitchFamily="34" charset="0"/>
                          <a:cs typeface="Tunga" panose="020B0502040204020203" pitchFamily="34" charset="0"/>
                        </a:rPr>
                        <a:t>Toeslag extra uren</a:t>
                      </a:r>
                    </a:p>
                  </a:txBody>
                  <a:tcPr marL="0" marR="0" marT="0" marB="0" anchor="b">
                    <a:lnL w="12700" cap="flat" cmpd="sng" algn="ctr">
                      <a:noFill/>
                      <a:prstDash val="solid"/>
                      <a:round/>
                      <a:headEnd type="none" w="med" len="med"/>
                      <a:tailEnd type="none" w="med" len="med"/>
                    </a:lnL>
                    <a:lnR w="12700" cap="flat" cmpd="sng" algn="ctr">
                      <a:noFill/>
                      <a:prstDash val="solid"/>
                      <a:round/>
                      <a:headEnd type="none" w="med" len="med"/>
                      <a:tailEnd type="none" w="med" len="med"/>
                    </a:lnR>
                    <a:lnT>
                      <a:noFill/>
                    </a:lnT>
                    <a:lnB>
                      <a:noFill/>
                    </a:lnB>
                    <a:lnTlToBr w="12700" cmpd="sng">
                      <a:noFill/>
                      <a:prstDash val="solid"/>
                    </a:lnTlToBr>
                    <a:lnBlToTr w="12700" cmpd="sng">
                      <a:noFill/>
                      <a:prstDash val="solid"/>
                    </a:lnBlToTr>
                  </a:tcPr>
                </a:tc>
                <a:tc>
                  <a:txBody>
                    <a:bodyPr/>
                    <a:lstStyle/>
                    <a:p>
                      <a:pPr algn="r" fontAlgn="b"/>
                      <a:r>
                        <a:rPr lang="nl-NL" sz="1200" b="0" i="0" u="none" strike="noStrike" dirty="0">
                          <a:solidFill>
                            <a:srgbClr val="000000"/>
                          </a:solidFill>
                          <a:effectLst/>
                          <a:latin typeface="Tunga" panose="020B0502040204020203" pitchFamily="34" charset="0"/>
                          <a:cs typeface="Tunga" panose="020B0502040204020203" pitchFamily="34" charset="0"/>
                        </a:rPr>
                        <a:t>€ 50,00</a:t>
                      </a:r>
                    </a:p>
                  </a:txBody>
                  <a:tcPr marL="0" marR="0" marT="0" marB="0" anchor="b">
                    <a:lnL w="12700" cap="flat" cmpd="sng" algn="ctr">
                      <a:noFill/>
                      <a:prstDash val="solid"/>
                      <a:round/>
                      <a:headEnd type="none" w="med" len="med"/>
                      <a:tailEnd type="none" w="med" len="med"/>
                    </a:lnL>
                    <a:lnR>
                      <a:noFill/>
                    </a:lnR>
                    <a:lnT>
                      <a:noFill/>
                    </a:lnT>
                    <a:lnB>
                      <a:noFill/>
                    </a:lnB>
                    <a:lnTlToBr w="12700" cmpd="sng">
                      <a:noFill/>
                      <a:prstDash val="solid"/>
                    </a:lnTlToBr>
                    <a:lnBlToTr w="12700" cmpd="sng">
                      <a:noFill/>
                      <a:prstDash val="solid"/>
                    </a:lnBlToTr>
                  </a:tcPr>
                </a:tc>
                <a:extLst>
                  <a:ext uri="{0D108BD9-81ED-4DB2-BD59-A6C34878D82A}">
                    <a16:rowId xmlns:a16="http://schemas.microsoft.com/office/drawing/2014/main" val="2059051444"/>
                  </a:ext>
                </a:extLst>
              </a:tr>
              <a:tr h="171450">
                <a:tc>
                  <a:txBody>
                    <a:bodyPr/>
                    <a:lstStyle/>
                    <a:p>
                      <a:pPr algn="l" fontAlgn="b"/>
                      <a:r>
                        <a:rPr lang="nl-NL" sz="1200" b="0" i="0" u="none" strike="noStrike" dirty="0">
                          <a:solidFill>
                            <a:srgbClr val="000000"/>
                          </a:solidFill>
                          <a:effectLst/>
                          <a:latin typeface="Tunga" panose="020B0502040204020203" pitchFamily="34" charset="0"/>
                          <a:cs typeface="Tunga" panose="020B0502040204020203" pitchFamily="34" charset="0"/>
                        </a:rPr>
                        <a:t>Laagwatertoeslag</a:t>
                      </a:r>
                    </a:p>
                  </a:txBody>
                  <a:tcPr marL="0" marR="0" marT="0" marB="0" anchor="b">
                    <a:lnL w="12700" cap="flat" cmpd="sng" algn="ctr">
                      <a:noFill/>
                      <a:prstDash val="solid"/>
                      <a:round/>
                      <a:headEnd type="none" w="med" len="med"/>
                      <a:tailEnd type="none" w="med" len="med"/>
                    </a:lnL>
                    <a:lnR w="12700" cap="flat" cmpd="sng" algn="ctr">
                      <a:noFill/>
                      <a:prstDash val="solid"/>
                      <a:round/>
                      <a:headEnd type="none" w="med" len="med"/>
                      <a:tailEnd type="none" w="med" len="med"/>
                    </a:lnR>
                    <a:lnT>
                      <a:noFill/>
                    </a:lnT>
                    <a:lnB>
                      <a:noFill/>
                    </a:lnB>
                    <a:lnTlToBr w="12700" cmpd="sng">
                      <a:noFill/>
                      <a:prstDash val="solid"/>
                    </a:lnTlToBr>
                    <a:lnBlToTr w="12700" cmpd="sng">
                      <a:noFill/>
                      <a:prstDash val="solid"/>
                    </a:lnBlToTr>
                  </a:tcPr>
                </a:tc>
                <a:tc>
                  <a:txBody>
                    <a:bodyPr/>
                    <a:lstStyle/>
                    <a:p>
                      <a:pPr algn="l" fontAlgn="b"/>
                      <a:endParaRPr lang="nl-NL" sz="1200" b="0" i="0" u="none" strike="noStrike" dirty="0">
                        <a:solidFill>
                          <a:srgbClr val="000000"/>
                        </a:solidFill>
                        <a:effectLst/>
                        <a:latin typeface="Tunga" panose="020B0502040204020203" pitchFamily="34" charset="0"/>
                        <a:cs typeface="Tunga" panose="020B0502040204020203" pitchFamily="34" charset="0"/>
                      </a:endParaRPr>
                    </a:p>
                  </a:txBody>
                  <a:tcPr marL="0" marR="0" marT="0" marB="0" anchor="b">
                    <a:lnL w="12700" cap="flat" cmpd="sng" algn="ctr">
                      <a:noFill/>
                      <a:prstDash val="solid"/>
                      <a:round/>
                      <a:headEnd type="none" w="med" len="med"/>
                      <a:tailEnd type="none" w="med" len="med"/>
                    </a:lnL>
                    <a:lnR>
                      <a:noFill/>
                    </a:lnR>
                    <a:lnT>
                      <a:noFill/>
                    </a:lnT>
                    <a:lnB>
                      <a:noFill/>
                    </a:lnB>
                    <a:lnTlToBr w="12700" cmpd="sng">
                      <a:noFill/>
                      <a:prstDash val="solid"/>
                    </a:lnTlToBr>
                    <a:lnBlToTr w="12700" cmpd="sng">
                      <a:noFill/>
                      <a:prstDash val="solid"/>
                    </a:lnBlToTr>
                  </a:tcPr>
                </a:tc>
                <a:extLst>
                  <a:ext uri="{0D108BD9-81ED-4DB2-BD59-A6C34878D82A}">
                    <a16:rowId xmlns:a16="http://schemas.microsoft.com/office/drawing/2014/main" val="4191087734"/>
                  </a:ext>
                </a:extLst>
              </a:tr>
              <a:tr h="171450">
                <a:tc>
                  <a:txBody>
                    <a:bodyPr/>
                    <a:lstStyle/>
                    <a:p>
                      <a:pPr algn="l" fontAlgn="b"/>
                      <a:r>
                        <a:rPr lang="nl-NL" sz="1200" b="0" i="0" u="none" strike="noStrike" dirty="0">
                          <a:solidFill>
                            <a:srgbClr val="000000"/>
                          </a:solidFill>
                          <a:effectLst/>
                          <a:latin typeface="Tunga" panose="020B0502040204020203" pitchFamily="34" charset="0"/>
                          <a:cs typeface="Tunga" panose="020B0502040204020203" pitchFamily="34" charset="0"/>
                        </a:rPr>
                        <a:t>Dieseltoeslag type</a:t>
                      </a:r>
                    </a:p>
                  </a:txBody>
                  <a:tcPr marL="0" marR="0" marT="0" marB="0" anchor="b">
                    <a:lnL w="12700" cap="flat" cmpd="sng" algn="ctr">
                      <a:noFill/>
                      <a:prstDash val="solid"/>
                      <a:round/>
                      <a:headEnd type="none" w="med" len="med"/>
                      <a:tailEnd type="none" w="med" len="med"/>
                    </a:lnL>
                    <a:lnR w="12700" cap="flat" cmpd="sng" algn="ctr">
                      <a:noFill/>
                      <a:prstDash val="solid"/>
                      <a:round/>
                      <a:headEnd type="none" w="med" len="med"/>
                      <a:tailEnd type="none" w="med" len="med"/>
                    </a:lnR>
                    <a:lnT>
                      <a:noFill/>
                    </a:lnT>
                    <a:lnB>
                      <a:noFill/>
                    </a:lnB>
                    <a:lnTlToBr w="12700" cmpd="sng">
                      <a:noFill/>
                      <a:prstDash val="solid"/>
                    </a:lnTlToBr>
                    <a:lnBlToTr w="12700" cmpd="sng">
                      <a:noFill/>
                      <a:prstDash val="solid"/>
                    </a:lnBlToTr>
                  </a:tcPr>
                </a:tc>
                <a:tc>
                  <a:txBody>
                    <a:bodyPr/>
                    <a:lstStyle/>
                    <a:p>
                      <a:pPr algn="r" fontAlgn="b"/>
                      <a:r>
                        <a:rPr lang="nl-NL" sz="1200" b="0" i="0" u="none" strike="noStrike" dirty="0">
                          <a:solidFill>
                            <a:srgbClr val="000000"/>
                          </a:solidFill>
                          <a:effectLst/>
                          <a:latin typeface="Tunga" panose="020B0502040204020203" pitchFamily="34" charset="0"/>
                          <a:cs typeface="Tunga" panose="020B0502040204020203" pitchFamily="34" charset="0"/>
                        </a:rPr>
                        <a:t>3%</a:t>
                      </a:r>
                    </a:p>
                  </a:txBody>
                  <a:tcPr marL="0" marR="0" marT="0" marB="0" anchor="b">
                    <a:lnL w="12700" cap="flat" cmpd="sng" algn="ctr">
                      <a:noFill/>
                      <a:prstDash val="solid"/>
                      <a:round/>
                      <a:headEnd type="none" w="med" len="med"/>
                      <a:tailEnd type="none" w="med" len="med"/>
                    </a:lnL>
                    <a:lnR>
                      <a:noFill/>
                    </a:lnR>
                    <a:lnT>
                      <a:noFill/>
                    </a:lnT>
                    <a:lnB>
                      <a:noFill/>
                    </a:lnB>
                    <a:lnTlToBr w="12700" cmpd="sng">
                      <a:noFill/>
                      <a:prstDash val="solid"/>
                    </a:lnTlToBr>
                    <a:lnBlToTr w="12700" cmpd="sng">
                      <a:noFill/>
                      <a:prstDash val="solid"/>
                    </a:lnBlToTr>
                  </a:tcPr>
                </a:tc>
                <a:extLst>
                  <a:ext uri="{0D108BD9-81ED-4DB2-BD59-A6C34878D82A}">
                    <a16:rowId xmlns:a16="http://schemas.microsoft.com/office/drawing/2014/main" val="2081020178"/>
                  </a:ext>
                </a:extLst>
              </a:tr>
              <a:tr h="160020">
                <a:tc>
                  <a:txBody>
                    <a:bodyPr/>
                    <a:lstStyle/>
                    <a:p>
                      <a:pPr algn="l" fontAlgn="b"/>
                      <a:r>
                        <a:rPr lang="nl-NL" sz="1200" b="0" i="0" u="none" strike="noStrike" dirty="0">
                          <a:solidFill>
                            <a:srgbClr val="000000"/>
                          </a:solidFill>
                          <a:effectLst/>
                          <a:latin typeface="Tunga" panose="020B0502040204020203" pitchFamily="34" charset="0"/>
                          <a:cs typeface="Tunga" panose="020B0502040204020203" pitchFamily="34" charset="0"/>
                        </a:rPr>
                        <a:t>Diesel toeslag per 20 FT ST</a:t>
                      </a:r>
                    </a:p>
                  </a:txBody>
                  <a:tcPr marL="0" marR="0" marT="0" marB="0" anchor="b">
                    <a:lnL w="12700" cap="flat" cmpd="sng" algn="ctr">
                      <a:noFill/>
                      <a:prstDash val="solid"/>
                      <a:round/>
                      <a:headEnd type="none" w="med" len="med"/>
                      <a:tailEnd type="none" w="med" len="med"/>
                    </a:lnL>
                    <a:lnR w="12700" cap="flat" cmpd="sng" algn="ctr">
                      <a:noFill/>
                      <a:prstDash val="solid"/>
                      <a:round/>
                      <a:headEnd type="none" w="med" len="med"/>
                      <a:tailEnd type="none" w="med" len="med"/>
                    </a:lnR>
                    <a:lnT>
                      <a:noFill/>
                    </a:lnT>
                    <a:lnB>
                      <a:noFill/>
                    </a:lnB>
                    <a:lnTlToBr w="12700" cmpd="sng">
                      <a:noFill/>
                      <a:prstDash val="solid"/>
                    </a:lnTlToBr>
                    <a:lnBlToTr w="12700" cmpd="sng">
                      <a:noFill/>
                      <a:prstDash val="solid"/>
                    </a:lnBlToTr>
                  </a:tcPr>
                </a:tc>
                <a:tc>
                  <a:txBody>
                    <a:bodyPr/>
                    <a:lstStyle/>
                    <a:p>
                      <a:pPr algn="r" fontAlgn="b"/>
                      <a:r>
                        <a:rPr lang="nl-NL" sz="1200" b="0" i="0" u="none" strike="noStrike" dirty="0">
                          <a:solidFill>
                            <a:srgbClr val="000000"/>
                          </a:solidFill>
                          <a:effectLst/>
                          <a:latin typeface="Tunga" panose="020B0502040204020203" pitchFamily="34" charset="0"/>
                          <a:cs typeface="Tunga" panose="020B0502040204020203" pitchFamily="34" charset="0"/>
                        </a:rPr>
                        <a:t>3,25</a:t>
                      </a:r>
                    </a:p>
                  </a:txBody>
                  <a:tcPr marL="0" marR="0" marT="0" marB="0" anchor="b">
                    <a:lnL w="12700" cap="flat" cmpd="sng" algn="ctr">
                      <a:noFill/>
                      <a:prstDash val="solid"/>
                      <a:round/>
                      <a:headEnd type="none" w="med" len="med"/>
                      <a:tailEnd type="none" w="med" len="med"/>
                    </a:lnL>
                    <a:lnR>
                      <a:noFill/>
                    </a:lnR>
                    <a:lnT>
                      <a:noFill/>
                    </a:lnT>
                    <a:lnB>
                      <a:noFill/>
                    </a:lnB>
                    <a:lnTlToBr w="12700" cmpd="sng">
                      <a:noFill/>
                      <a:prstDash val="solid"/>
                    </a:lnTlToBr>
                    <a:lnBlToTr w="12700" cmpd="sng">
                      <a:noFill/>
                      <a:prstDash val="solid"/>
                    </a:lnBlToTr>
                  </a:tcPr>
                </a:tc>
                <a:extLst>
                  <a:ext uri="{0D108BD9-81ED-4DB2-BD59-A6C34878D82A}">
                    <a16:rowId xmlns:a16="http://schemas.microsoft.com/office/drawing/2014/main" val="1751036400"/>
                  </a:ext>
                </a:extLst>
              </a:tr>
              <a:tr h="171450">
                <a:tc>
                  <a:txBody>
                    <a:bodyPr/>
                    <a:lstStyle/>
                    <a:p>
                      <a:pPr algn="l" fontAlgn="b"/>
                      <a:endParaRPr lang="nl-NL" sz="1200" b="0" i="0" u="none" strike="noStrike" dirty="0">
                        <a:solidFill>
                          <a:srgbClr val="000000"/>
                        </a:solidFill>
                        <a:effectLst/>
                        <a:latin typeface="Tunga" panose="020B0502040204020203" pitchFamily="34" charset="0"/>
                        <a:cs typeface="Tunga" panose="020B0502040204020203" pitchFamily="34" charset="0"/>
                      </a:endParaRPr>
                    </a:p>
                  </a:txBody>
                  <a:tcPr marL="0" marR="0" marT="0" marB="0" anchor="b">
                    <a:lnL w="12700" cap="flat" cmpd="sng" algn="ctr">
                      <a:noFill/>
                      <a:prstDash val="solid"/>
                      <a:round/>
                      <a:headEnd type="none" w="med" len="med"/>
                      <a:tailEnd type="none" w="med" len="med"/>
                    </a:lnL>
                    <a:lnR w="12700" cap="flat" cmpd="sng" algn="ctr">
                      <a:noFill/>
                      <a:prstDash val="solid"/>
                      <a:round/>
                      <a:headEnd type="none" w="med" len="med"/>
                      <a:tailEnd type="none" w="med" len="med"/>
                    </a:lnR>
                    <a:lnT>
                      <a:noFill/>
                    </a:lnT>
                    <a:lnB>
                      <a:noFill/>
                    </a:lnB>
                    <a:lnTlToBr w="12700" cmpd="sng">
                      <a:noFill/>
                      <a:prstDash val="solid"/>
                    </a:lnTlToBr>
                    <a:lnBlToTr w="12700" cmpd="sng">
                      <a:noFill/>
                      <a:prstDash val="solid"/>
                    </a:lnBlToTr>
                  </a:tcPr>
                </a:tc>
                <a:tc>
                  <a:txBody>
                    <a:bodyPr/>
                    <a:lstStyle/>
                    <a:p>
                      <a:pPr algn="r" fontAlgn="b"/>
                      <a:endParaRPr lang="nl-NL" sz="1200" b="0" i="0" u="none" strike="noStrike" dirty="0">
                        <a:solidFill>
                          <a:srgbClr val="000000"/>
                        </a:solidFill>
                        <a:effectLst/>
                        <a:latin typeface="Tunga" panose="020B0502040204020203" pitchFamily="34" charset="0"/>
                        <a:cs typeface="Tunga" panose="020B0502040204020203" pitchFamily="34" charset="0"/>
                      </a:endParaRPr>
                    </a:p>
                  </a:txBody>
                  <a:tcPr marL="0" marR="0" marT="0" marB="0" anchor="b">
                    <a:lnL w="12700" cap="flat" cmpd="sng" algn="ctr">
                      <a:noFill/>
                      <a:prstDash val="solid"/>
                      <a:round/>
                      <a:headEnd type="none" w="med" len="med"/>
                      <a:tailEnd type="none" w="med" len="med"/>
                    </a:lnL>
                    <a:lnR>
                      <a:noFill/>
                    </a:lnR>
                    <a:lnT>
                      <a:noFill/>
                    </a:lnT>
                    <a:lnB>
                      <a:noFill/>
                    </a:lnB>
                    <a:lnTlToBr w="12700" cmpd="sng">
                      <a:noFill/>
                      <a:prstDash val="solid"/>
                    </a:lnTlToBr>
                    <a:lnBlToTr w="12700" cmpd="sng">
                      <a:noFill/>
                      <a:prstDash val="solid"/>
                    </a:lnBlToTr>
                  </a:tcPr>
                </a:tc>
                <a:extLst>
                  <a:ext uri="{0D108BD9-81ED-4DB2-BD59-A6C34878D82A}">
                    <a16:rowId xmlns:a16="http://schemas.microsoft.com/office/drawing/2014/main" val="45015470"/>
                  </a:ext>
                </a:extLst>
              </a:tr>
            </a:tbl>
          </a:graphicData>
        </a:graphic>
      </p:graphicFrame>
      <p:sp>
        <p:nvSpPr>
          <p:cNvPr id="8" name="Rectangle 7"/>
          <p:cNvSpPr/>
          <p:nvPr/>
        </p:nvSpPr>
        <p:spPr>
          <a:xfrm>
            <a:off x="6934200" y="981761"/>
            <a:ext cx="4555441" cy="3895039"/>
          </a:xfrm>
          <a:prstGeom prst="rect">
            <a:avLst/>
          </a:prstGeom>
          <a:no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a:p>
        </p:txBody>
      </p:sp>
      <p:graphicFrame>
        <p:nvGraphicFramePr>
          <p:cNvPr id="5" name="Table 4"/>
          <p:cNvGraphicFramePr>
            <a:graphicFrameLocks noGrp="1"/>
          </p:cNvGraphicFramePr>
          <p:nvPr/>
        </p:nvGraphicFramePr>
        <p:xfrm>
          <a:off x="6941526" y="1002145"/>
          <a:ext cx="4336075" cy="2893707"/>
        </p:xfrm>
        <a:graphic>
          <a:graphicData uri="http://schemas.openxmlformats.org/drawingml/2006/table">
            <a:tbl>
              <a:tblPr firstRow="1" bandRow="1">
                <a:tableStyleId>{9D7B26C5-4107-4FEC-AEDC-1716B250A1EF}</a:tableStyleId>
              </a:tblPr>
              <a:tblGrid>
                <a:gridCol w="1065876">
                  <a:extLst>
                    <a:ext uri="{9D8B030D-6E8A-4147-A177-3AD203B41FA5}">
                      <a16:colId xmlns:a16="http://schemas.microsoft.com/office/drawing/2014/main" val="2635504457"/>
                    </a:ext>
                  </a:extLst>
                </a:gridCol>
                <a:gridCol w="559947">
                  <a:extLst>
                    <a:ext uri="{9D8B030D-6E8A-4147-A177-3AD203B41FA5}">
                      <a16:colId xmlns:a16="http://schemas.microsoft.com/office/drawing/2014/main" val="1091559067"/>
                    </a:ext>
                  </a:extLst>
                </a:gridCol>
                <a:gridCol w="542215">
                  <a:extLst>
                    <a:ext uri="{9D8B030D-6E8A-4147-A177-3AD203B41FA5}">
                      <a16:colId xmlns:a16="http://schemas.microsoft.com/office/drawing/2014/main" val="854655065"/>
                    </a:ext>
                  </a:extLst>
                </a:gridCol>
                <a:gridCol w="722679">
                  <a:extLst>
                    <a:ext uri="{9D8B030D-6E8A-4147-A177-3AD203B41FA5}">
                      <a16:colId xmlns:a16="http://schemas.microsoft.com/office/drawing/2014/main" val="1843475830"/>
                    </a:ext>
                  </a:extLst>
                </a:gridCol>
                <a:gridCol w="722679">
                  <a:extLst>
                    <a:ext uri="{9D8B030D-6E8A-4147-A177-3AD203B41FA5}">
                      <a16:colId xmlns:a16="http://schemas.microsoft.com/office/drawing/2014/main" val="1027699016"/>
                    </a:ext>
                  </a:extLst>
                </a:gridCol>
                <a:gridCol w="722679">
                  <a:extLst>
                    <a:ext uri="{9D8B030D-6E8A-4147-A177-3AD203B41FA5}">
                      <a16:colId xmlns:a16="http://schemas.microsoft.com/office/drawing/2014/main" val="1813843739"/>
                    </a:ext>
                  </a:extLst>
                </a:gridCol>
              </a:tblGrid>
              <a:tr h="404497">
                <a:tc>
                  <a:txBody>
                    <a:bodyPr/>
                    <a:lstStyle/>
                    <a:p>
                      <a:r>
                        <a:rPr lang="nl-NL" sz="1000" b="1" i="0" dirty="0" err="1">
                          <a:solidFill>
                            <a:schemeClr val="tx1"/>
                          </a:solidFill>
                          <a:latin typeface="Tunga" panose="020B0502040204020203" pitchFamily="34" charset="0"/>
                          <a:cs typeface="Tunga" panose="020B0502040204020203" pitchFamily="34" charset="0"/>
                        </a:rPr>
                        <a:t>Place</a:t>
                      </a:r>
                      <a:endParaRPr lang="nl-NL" sz="1000" b="1" i="0" dirty="0">
                        <a:solidFill>
                          <a:schemeClr val="tx1"/>
                        </a:solidFill>
                        <a:latin typeface="Tunga" panose="020B0502040204020203" pitchFamily="34" charset="0"/>
                        <a:cs typeface="Tunga" panose="020B0502040204020203" pitchFamily="34" charset="0"/>
                      </a:endParaRPr>
                    </a:p>
                  </a:txBody>
                  <a:tcPr>
                    <a:lnL>
                      <a:noFill/>
                    </a:lnL>
                    <a:lnR>
                      <a:noFill/>
                    </a:lnR>
                    <a:lnT w="12700" cmpd="sng">
                      <a:noFill/>
                    </a:lnT>
                    <a:lnB w="12700" cmpd="sng">
                      <a:noFill/>
                    </a:lnB>
                    <a:lnTlToBr w="12700" cmpd="sng">
                      <a:noFill/>
                      <a:prstDash val="solid"/>
                    </a:lnTlToBr>
                    <a:lnBlToTr w="12700" cmpd="sng">
                      <a:noFill/>
                      <a:prstDash val="solid"/>
                    </a:lnBlToTr>
                  </a:tcPr>
                </a:tc>
                <a:tc>
                  <a:txBody>
                    <a:bodyPr/>
                    <a:lstStyle/>
                    <a:p>
                      <a:r>
                        <a:rPr lang="nl-NL" sz="1000" dirty="0">
                          <a:solidFill>
                            <a:schemeClr val="tx1"/>
                          </a:solidFill>
                          <a:latin typeface="Tunga" panose="020B0502040204020203" pitchFamily="34" charset="0"/>
                          <a:cs typeface="Tunga" panose="020B0502040204020203" pitchFamily="34" charset="0"/>
                        </a:rPr>
                        <a:t>20FT</a:t>
                      </a:r>
                    </a:p>
                  </a:txBody>
                  <a:tcPr>
                    <a:lnL>
                      <a:noFill/>
                    </a:lnL>
                    <a:lnR>
                      <a:noFill/>
                    </a:lnR>
                    <a:lnT w="12700" cmpd="sng">
                      <a:noFill/>
                    </a:lnT>
                    <a:lnB w="12700" cmpd="sng">
                      <a:noFill/>
                    </a:lnB>
                    <a:lnTlToBr w="12700" cmpd="sng">
                      <a:noFill/>
                      <a:prstDash val="solid"/>
                    </a:lnTlToBr>
                    <a:lnBlToTr w="12700" cmpd="sng">
                      <a:noFill/>
                      <a:prstDash val="solid"/>
                    </a:lnBlToTr>
                  </a:tcPr>
                </a:tc>
                <a:tc>
                  <a:txBody>
                    <a:bodyPr/>
                    <a:lstStyle/>
                    <a:p>
                      <a:r>
                        <a:rPr lang="nl-NL" sz="1000" dirty="0">
                          <a:solidFill>
                            <a:schemeClr val="tx1"/>
                          </a:solidFill>
                          <a:latin typeface="Tunga" panose="020B0502040204020203" pitchFamily="34" charset="0"/>
                          <a:cs typeface="Tunga" panose="020B0502040204020203" pitchFamily="34" charset="0"/>
                        </a:rPr>
                        <a:t>40 FT</a:t>
                      </a:r>
                    </a:p>
                  </a:txBody>
                  <a:tcPr>
                    <a:lnL>
                      <a:noFill/>
                    </a:lnL>
                    <a:lnR>
                      <a:noFill/>
                    </a:lnR>
                    <a:lnT w="12700" cmpd="sng">
                      <a:noFill/>
                    </a:lnT>
                    <a:lnB w="12700" cmpd="sng">
                      <a:noFill/>
                    </a:lnB>
                    <a:lnTlToBr w="12700" cmpd="sng">
                      <a:noFill/>
                      <a:prstDash val="solid"/>
                    </a:lnTlToBr>
                    <a:lnBlToTr w="12700" cmpd="sng">
                      <a:noFill/>
                      <a:prstDash val="solid"/>
                    </a:lnBlToTr>
                  </a:tcPr>
                </a:tc>
                <a:tc>
                  <a:txBody>
                    <a:bodyPr/>
                    <a:lstStyle/>
                    <a:p>
                      <a:r>
                        <a:rPr lang="nl-NL" sz="1000" b="1" i="0" dirty="0" err="1">
                          <a:solidFill>
                            <a:schemeClr val="tx1"/>
                          </a:solidFill>
                          <a:latin typeface="Tunga" panose="020B0502040204020203" pitchFamily="34" charset="0"/>
                          <a:cs typeface="Tunga" panose="020B0502040204020203" pitchFamily="34" charset="0"/>
                        </a:rPr>
                        <a:t>Valid</a:t>
                      </a:r>
                      <a:r>
                        <a:rPr lang="nl-NL" sz="1000" b="1" i="0" dirty="0">
                          <a:solidFill>
                            <a:schemeClr val="tx1"/>
                          </a:solidFill>
                          <a:latin typeface="Tunga" panose="020B0502040204020203" pitchFamily="34" charset="0"/>
                          <a:cs typeface="Tunga" panose="020B0502040204020203" pitchFamily="34" charset="0"/>
                        </a:rPr>
                        <a:t> </a:t>
                      </a:r>
                      <a:r>
                        <a:rPr lang="nl-NL" sz="1000" b="1" i="0" dirty="0" err="1">
                          <a:solidFill>
                            <a:schemeClr val="tx1"/>
                          </a:solidFill>
                          <a:latin typeface="Tunga" panose="020B0502040204020203" pitchFamily="34" charset="0"/>
                          <a:cs typeface="Tunga" panose="020B0502040204020203" pitchFamily="34" charset="0"/>
                        </a:rPr>
                        <a:t>from</a:t>
                      </a:r>
                      <a:endParaRPr lang="nl-NL" sz="1000" b="1" i="0" dirty="0">
                        <a:solidFill>
                          <a:schemeClr val="tx1"/>
                        </a:solidFill>
                        <a:latin typeface="Tunga" panose="020B0502040204020203" pitchFamily="34" charset="0"/>
                        <a:cs typeface="Tunga" panose="020B0502040204020203" pitchFamily="34" charset="0"/>
                      </a:endParaRPr>
                    </a:p>
                  </a:txBody>
                  <a:tcPr>
                    <a:lnL>
                      <a:noFill/>
                    </a:lnL>
                    <a:lnR>
                      <a:noFill/>
                    </a:lnR>
                    <a:lnT w="12700" cmpd="sng">
                      <a:noFill/>
                    </a:lnT>
                    <a:lnB w="12700" cmpd="sng">
                      <a:noFill/>
                    </a:lnB>
                    <a:lnTlToBr w="12700" cmpd="sng">
                      <a:noFill/>
                      <a:prstDash val="solid"/>
                    </a:lnTlToBr>
                    <a:lnBlToTr w="12700" cmpd="sng">
                      <a:noFill/>
                      <a:prstDash val="solid"/>
                    </a:lnBlToTr>
                  </a:tcPr>
                </a:tc>
                <a:tc>
                  <a:txBody>
                    <a:bodyPr/>
                    <a:lstStyle/>
                    <a:p>
                      <a:r>
                        <a:rPr lang="nl-NL" sz="1000" b="1" i="0" dirty="0" err="1">
                          <a:solidFill>
                            <a:schemeClr val="tx1"/>
                          </a:solidFill>
                          <a:latin typeface="Tunga" panose="020B0502040204020203" pitchFamily="34" charset="0"/>
                          <a:cs typeface="Tunga" panose="020B0502040204020203" pitchFamily="34" charset="0"/>
                        </a:rPr>
                        <a:t>Valid</a:t>
                      </a:r>
                      <a:r>
                        <a:rPr lang="nl-NL" sz="1000" b="1" i="0" dirty="0">
                          <a:solidFill>
                            <a:schemeClr val="tx1"/>
                          </a:solidFill>
                          <a:latin typeface="Tunga" panose="020B0502040204020203" pitchFamily="34" charset="0"/>
                          <a:cs typeface="Tunga" panose="020B0502040204020203" pitchFamily="34" charset="0"/>
                        </a:rPr>
                        <a:t> </a:t>
                      </a:r>
                      <a:r>
                        <a:rPr lang="nl-NL" sz="1000" b="1" i="0" dirty="0" err="1">
                          <a:solidFill>
                            <a:schemeClr val="tx1"/>
                          </a:solidFill>
                          <a:latin typeface="Tunga" panose="020B0502040204020203" pitchFamily="34" charset="0"/>
                          <a:cs typeface="Tunga" panose="020B0502040204020203" pitchFamily="34" charset="0"/>
                        </a:rPr>
                        <a:t>till</a:t>
                      </a:r>
                      <a:endParaRPr lang="nl-NL" sz="1000" b="1" i="0" dirty="0">
                        <a:solidFill>
                          <a:schemeClr val="tx1"/>
                        </a:solidFill>
                        <a:latin typeface="Tunga" panose="020B0502040204020203" pitchFamily="34" charset="0"/>
                        <a:cs typeface="Tunga" panose="020B0502040204020203" pitchFamily="34" charset="0"/>
                      </a:endParaRPr>
                    </a:p>
                  </a:txBody>
                  <a:tcPr>
                    <a:lnL>
                      <a:noFill/>
                    </a:lnL>
                    <a:lnR>
                      <a:noFill/>
                    </a:lnR>
                    <a:lnT w="12700" cmpd="sng">
                      <a:noFill/>
                    </a:lnT>
                    <a:lnB w="12700" cmpd="sng">
                      <a:noFill/>
                    </a:lnB>
                    <a:lnTlToBr w="12700" cmpd="sng">
                      <a:noFill/>
                      <a:prstDash val="solid"/>
                    </a:lnTlToBr>
                    <a:lnBlToTr w="12700" cmpd="sng">
                      <a:noFill/>
                      <a:prstDash val="solid"/>
                    </a:lnBlToTr>
                  </a:tcPr>
                </a:tc>
                <a:tc>
                  <a:txBody>
                    <a:bodyPr/>
                    <a:lstStyle/>
                    <a:p>
                      <a:r>
                        <a:rPr lang="nl-NL" sz="1000" b="1" i="0" dirty="0">
                          <a:solidFill>
                            <a:schemeClr val="tx1"/>
                          </a:solidFill>
                          <a:latin typeface="Tunga" panose="020B0502040204020203" pitchFamily="34" charset="0"/>
                          <a:cs typeface="Tunga" panose="020B0502040204020203" pitchFamily="34" charset="0"/>
                        </a:rPr>
                        <a:t>Co2</a:t>
                      </a:r>
                    </a:p>
                  </a:txBody>
                  <a:tcPr>
                    <a:lnL>
                      <a:noFill/>
                    </a:lnL>
                    <a:lnR>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3291983582"/>
                  </a:ext>
                </a:extLst>
              </a:tr>
              <a:tr h="248921">
                <a:tc>
                  <a:txBody>
                    <a:bodyPr/>
                    <a:lstStyle/>
                    <a:p>
                      <a:r>
                        <a:rPr lang="nl-NL" sz="1000" i="0" dirty="0">
                          <a:solidFill>
                            <a:schemeClr val="tx1"/>
                          </a:solidFill>
                          <a:latin typeface="Tunga" panose="020B0502040204020203" pitchFamily="34" charset="0"/>
                          <a:cs typeface="Tunga" panose="020B0502040204020203" pitchFamily="34" charset="0"/>
                        </a:rPr>
                        <a:t>Breda</a:t>
                      </a:r>
                    </a:p>
                  </a:txBody>
                  <a:tcPr>
                    <a:lnL>
                      <a:noFill/>
                    </a:lnL>
                    <a:lnR>
                      <a:noFill/>
                    </a:lnR>
                    <a:lnT w="12700" cmpd="sng">
                      <a:noFill/>
                    </a:lnT>
                    <a:lnB>
                      <a:noFill/>
                    </a:lnB>
                    <a:lnTlToBr w="12700" cmpd="sng">
                      <a:noFill/>
                      <a:prstDash val="solid"/>
                    </a:lnTlToBr>
                    <a:lnBlToTr w="12700" cmpd="sng">
                      <a:noFill/>
                      <a:prstDash val="solid"/>
                    </a:lnBlToTr>
                  </a:tcPr>
                </a:tc>
                <a:tc>
                  <a:txBody>
                    <a:bodyPr/>
                    <a:lstStyle/>
                    <a:p>
                      <a:r>
                        <a:rPr lang="nl-NL" sz="1000" dirty="0">
                          <a:latin typeface="Tunga" panose="020B0502040204020203" pitchFamily="34" charset="0"/>
                          <a:cs typeface="Tunga" panose="020B0502040204020203" pitchFamily="34" charset="0"/>
                        </a:rPr>
                        <a:t>100</a:t>
                      </a:r>
                    </a:p>
                  </a:txBody>
                  <a:tcPr>
                    <a:lnL>
                      <a:noFill/>
                    </a:lnL>
                    <a:lnR>
                      <a:noFill/>
                    </a:lnR>
                    <a:lnT w="12700" cmpd="sng">
                      <a:noFill/>
                    </a:lnT>
                    <a:lnB>
                      <a:noFill/>
                    </a:lnB>
                    <a:lnTlToBr w="12700" cmpd="sng">
                      <a:noFill/>
                      <a:prstDash val="solid"/>
                    </a:lnTlToBr>
                    <a:lnBlToTr w="12700" cmpd="sng">
                      <a:noFill/>
                      <a:prstDash val="solid"/>
                    </a:lnBlToTr>
                  </a:tcPr>
                </a:tc>
                <a:tc>
                  <a:txBody>
                    <a:bodyPr/>
                    <a:lstStyle/>
                    <a:p>
                      <a:r>
                        <a:rPr lang="nl-NL" sz="1000" dirty="0">
                          <a:latin typeface="Tunga" panose="020B0502040204020203" pitchFamily="34" charset="0"/>
                          <a:cs typeface="Tunga" panose="020B0502040204020203" pitchFamily="34" charset="0"/>
                        </a:rPr>
                        <a:t>120,58</a:t>
                      </a:r>
                    </a:p>
                  </a:txBody>
                  <a:tcPr>
                    <a:lnL>
                      <a:noFill/>
                    </a:lnL>
                    <a:lnR>
                      <a:noFill/>
                    </a:lnR>
                    <a:lnT w="12700" cmpd="sng">
                      <a:noFill/>
                    </a:lnT>
                    <a:lnB>
                      <a:noFill/>
                    </a:lnB>
                    <a:lnTlToBr w="12700" cmpd="sng">
                      <a:noFill/>
                      <a:prstDash val="solid"/>
                    </a:lnTlToBr>
                    <a:lnBlToTr w="12700" cmpd="sng">
                      <a:noFill/>
                      <a:prstDash val="solid"/>
                    </a:lnBlToTr>
                  </a:tcPr>
                </a:tc>
                <a:tc>
                  <a:txBody>
                    <a:bodyPr/>
                    <a:lstStyle/>
                    <a:p>
                      <a:r>
                        <a:rPr lang="nl-NL" sz="1000" i="0" dirty="0">
                          <a:solidFill>
                            <a:schemeClr val="tx1"/>
                          </a:solidFill>
                          <a:latin typeface="Tunga" panose="020B0502040204020203" pitchFamily="34" charset="0"/>
                          <a:cs typeface="Tunga" panose="020B0502040204020203" pitchFamily="34" charset="0"/>
                        </a:rPr>
                        <a:t>1-1-2016</a:t>
                      </a:r>
                    </a:p>
                  </a:txBody>
                  <a:tcPr>
                    <a:lnL>
                      <a:noFill/>
                    </a:lnL>
                    <a:lnR>
                      <a:noFill/>
                    </a:lnR>
                    <a:lnT w="12700" cmpd="sng">
                      <a:noFill/>
                    </a:lnT>
                    <a:lnB>
                      <a:noFill/>
                    </a:lnB>
                    <a:lnTlToBr w="12700" cmpd="sng">
                      <a:noFill/>
                      <a:prstDash val="solid"/>
                    </a:lnTlToBr>
                    <a:lnBlToTr w="12700" cmpd="sng">
                      <a:noFill/>
                      <a:prstDash val="solid"/>
                    </a:lnBlToTr>
                  </a:tcPr>
                </a:tc>
                <a:tc>
                  <a:txBody>
                    <a:bodyPr/>
                    <a:lstStyle/>
                    <a:p>
                      <a:r>
                        <a:rPr lang="nl-NL" sz="1000" i="0" dirty="0">
                          <a:solidFill>
                            <a:schemeClr val="tx1"/>
                          </a:solidFill>
                          <a:latin typeface="Tunga" panose="020B0502040204020203" pitchFamily="34" charset="0"/>
                          <a:cs typeface="Tunga" panose="020B0502040204020203" pitchFamily="34" charset="0"/>
                        </a:rPr>
                        <a:t>1-1-2017</a:t>
                      </a:r>
                    </a:p>
                  </a:txBody>
                  <a:tcPr>
                    <a:lnL>
                      <a:noFill/>
                    </a:lnL>
                    <a:lnR>
                      <a:noFill/>
                    </a:lnR>
                    <a:lnT w="12700" cmpd="sng">
                      <a:noFill/>
                    </a:lnT>
                    <a:lnB>
                      <a:noFill/>
                    </a:lnB>
                    <a:lnTlToBr w="12700" cmpd="sng">
                      <a:noFill/>
                      <a:prstDash val="solid"/>
                    </a:lnTlToBr>
                    <a:lnBlToTr w="12700" cmpd="sng">
                      <a:noFill/>
                      <a:prstDash val="solid"/>
                    </a:lnBlToTr>
                  </a:tcPr>
                </a:tc>
                <a:tc>
                  <a:txBody>
                    <a:bodyPr/>
                    <a:lstStyle/>
                    <a:p>
                      <a:r>
                        <a:rPr lang="nl-NL" sz="1000" i="0" dirty="0">
                          <a:solidFill>
                            <a:schemeClr val="tx1"/>
                          </a:solidFill>
                          <a:latin typeface="Tunga" panose="020B0502040204020203" pitchFamily="34" charset="0"/>
                          <a:cs typeface="Tunga" panose="020B0502040204020203" pitchFamily="34" charset="0"/>
                        </a:rPr>
                        <a:t>128</a:t>
                      </a:r>
                    </a:p>
                  </a:txBody>
                  <a:tcPr>
                    <a:lnL>
                      <a:noFill/>
                    </a:lnL>
                    <a:lnR>
                      <a:noFill/>
                    </a:lnR>
                    <a:lnT w="12700" cmpd="sng">
                      <a:noFill/>
                    </a:lnT>
                    <a:lnB>
                      <a:noFill/>
                    </a:lnB>
                    <a:lnTlToBr w="12700" cmpd="sng">
                      <a:noFill/>
                      <a:prstDash val="solid"/>
                    </a:lnTlToBr>
                    <a:lnBlToTr w="12700" cmpd="sng">
                      <a:noFill/>
                      <a:prstDash val="solid"/>
                    </a:lnBlToTr>
                  </a:tcPr>
                </a:tc>
                <a:extLst>
                  <a:ext uri="{0D108BD9-81ED-4DB2-BD59-A6C34878D82A}">
                    <a16:rowId xmlns:a16="http://schemas.microsoft.com/office/drawing/2014/main" val="482948905"/>
                  </a:ext>
                </a:extLst>
              </a:tr>
              <a:tr h="248921">
                <a:tc>
                  <a:txBody>
                    <a:bodyPr/>
                    <a:lstStyle/>
                    <a:p>
                      <a:r>
                        <a:rPr lang="nl-NL" sz="1000" i="0" dirty="0">
                          <a:solidFill>
                            <a:schemeClr val="tx1"/>
                          </a:solidFill>
                          <a:latin typeface="Tunga" panose="020B0502040204020203" pitchFamily="34" charset="0"/>
                          <a:cs typeface="Tunga" panose="020B0502040204020203" pitchFamily="34" charset="0"/>
                        </a:rPr>
                        <a:t>Moerdijk</a:t>
                      </a:r>
                    </a:p>
                  </a:txBody>
                  <a:tcPr>
                    <a:lnL>
                      <a:noFill/>
                    </a:lnL>
                    <a:lnR>
                      <a:noFill/>
                    </a:lnR>
                    <a:lnT>
                      <a:noFill/>
                    </a:lnT>
                    <a:lnB>
                      <a:noFill/>
                    </a:lnB>
                    <a:lnTlToBr w="12700" cmpd="sng">
                      <a:noFill/>
                      <a:prstDash val="solid"/>
                    </a:lnTlToBr>
                    <a:lnBlToTr w="12700" cmpd="sng">
                      <a:noFill/>
                      <a:prstDash val="solid"/>
                    </a:lnBlToTr>
                  </a:tcPr>
                </a:tc>
                <a:tc>
                  <a:txBody>
                    <a:bodyPr/>
                    <a:lstStyle/>
                    <a:p>
                      <a:r>
                        <a:rPr lang="nl-NL" sz="1000" dirty="0">
                          <a:latin typeface="Tunga" panose="020B0502040204020203" pitchFamily="34" charset="0"/>
                          <a:cs typeface="Tunga" panose="020B0502040204020203" pitchFamily="34" charset="0"/>
                        </a:rPr>
                        <a:t>80</a:t>
                      </a:r>
                    </a:p>
                  </a:txBody>
                  <a:tcPr>
                    <a:lnL>
                      <a:noFill/>
                    </a:lnL>
                    <a:lnR>
                      <a:noFill/>
                    </a:lnR>
                    <a:lnT>
                      <a:noFill/>
                    </a:lnT>
                    <a:lnB>
                      <a:noFill/>
                    </a:lnB>
                    <a:lnTlToBr w="12700" cmpd="sng">
                      <a:noFill/>
                      <a:prstDash val="solid"/>
                    </a:lnTlToBr>
                    <a:lnBlToTr w="12700" cmpd="sng">
                      <a:noFill/>
                      <a:prstDash val="solid"/>
                    </a:lnBlToTr>
                  </a:tcPr>
                </a:tc>
                <a:tc>
                  <a:txBody>
                    <a:bodyPr/>
                    <a:lstStyle/>
                    <a:p>
                      <a:r>
                        <a:rPr lang="nl-NL" sz="1000" dirty="0">
                          <a:latin typeface="Tunga" panose="020B0502040204020203" pitchFamily="34" charset="0"/>
                          <a:cs typeface="Tunga" panose="020B0502040204020203" pitchFamily="34" charset="0"/>
                        </a:rPr>
                        <a:t>100</a:t>
                      </a:r>
                    </a:p>
                  </a:txBody>
                  <a:tcPr>
                    <a:lnL>
                      <a:noFill/>
                    </a:lnL>
                    <a:lnR>
                      <a:noFill/>
                    </a:lnR>
                    <a:lnT>
                      <a:noFill/>
                    </a:lnT>
                    <a:lnB>
                      <a:noFill/>
                    </a:lnB>
                    <a:lnTlToBr w="12700" cmpd="sng">
                      <a:noFill/>
                      <a:prstDash val="solid"/>
                    </a:lnTlToBr>
                    <a:lnBlToTr w="12700" cmpd="sng">
                      <a:noFill/>
                      <a:prstDash val="solid"/>
                    </a:lnBlToTr>
                  </a:tcPr>
                </a:tc>
                <a:tc>
                  <a:txBody>
                    <a:bodyPr/>
                    <a:lstStyle/>
                    <a:p>
                      <a:r>
                        <a:rPr lang="nl-NL" sz="1000" i="0" dirty="0">
                          <a:solidFill>
                            <a:schemeClr val="tx1"/>
                          </a:solidFill>
                          <a:latin typeface="Tunga" panose="020B0502040204020203" pitchFamily="34" charset="0"/>
                          <a:cs typeface="Tunga" panose="020B0502040204020203" pitchFamily="34" charset="0"/>
                        </a:rPr>
                        <a:t>1-1-2016</a:t>
                      </a:r>
                    </a:p>
                  </a:txBody>
                  <a:tcPr>
                    <a:lnL>
                      <a:noFill/>
                    </a:lnL>
                    <a:lnR>
                      <a:noFill/>
                    </a:lnR>
                    <a:lnT>
                      <a:noFill/>
                    </a:lnT>
                    <a:lnB>
                      <a:noFill/>
                    </a:lnB>
                    <a:lnTlToBr w="12700" cmpd="sng">
                      <a:noFill/>
                      <a:prstDash val="solid"/>
                    </a:lnTlToBr>
                    <a:lnBlToTr w="12700" cmpd="sng">
                      <a:noFill/>
                      <a:prstDash val="solid"/>
                    </a:lnBlToTr>
                  </a:tcPr>
                </a:tc>
                <a:tc>
                  <a:txBody>
                    <a:bodyPr/>
                    <a:lstStyle/>
                    <a:p>
                      <a:r>
                        <a:rPr lang="nl-NL" sz="1000" i="0" dirty="0">
                          <a:solidFill>
                            <a:schemeClr val="tx1"/>
                          </a:solidFill>
                          <a:latin typeface="Tunga" panose="020B0502040204020203" pitchFamily="34" charset="0"/>
                          <a:cs typeface="Tunga" panose="020B0502040204020203" pitchFamily="34" charset="0"/>
                        </a:rPr>
                        <a:t>1-1-2017</a:t>
                      </a:r>
                    </a:p>
                  </a:txBody>
                  <a:tcPr>
                    <a:lnL>
                      <a:noFill/>
                    </a:lnL>
                    <a:lnR>
                      <a:noFill/>
                    </a:lnR>
                    <a:lnT>
                      <a:noFill/>
                    </a:lnT>
                    <a:lnB>
                      <a:noFill/>
                    </a:lnB>
                    <a:lnTlToBr w="12700" cmpd="sng">
                      <a:noFill/>
                      <a:prstDash val="solid"/>
                    </a:lnTlToBr>
                    <a:lnBlToTr w="12700" cmpd="sng">
                      <a:noFill/>
                      <a:prstDash val="solid"/>
                    </a:lnBlToTr>
                  </a:tcPr>
                </a:tc>
                <a:tc>
                  <a:txBody>
                    <a:bodyPr/>
                    <a:lstStyle/>
                    <a:p>
                      <a:r>
                        <a:rPr lang="nl-NL" sz="1000" i="0" dirty="0">
                          <a:solidFill>
                            <a:schemeClr val="tx1"/>
                          </a:solidFill>
                          <a:latin typeface="Tunga" panose="020B0502040204020203" pitchFamily="34" charset="0"/>
                          <a:cs typeface="Tunga" panose="020B0502040204020203" pitchFamily="34" charset="0"/>
                        </a:rPr>
                        <a:t>100</a:t>
                      </a:r>
                    </a:p>
                  </a:txBody>
                  <a:tcPr>
                    <a:lnL>
                      <a:noFill/>
                    </a:lnL>
                    <a:lnR>
                      <a:noFill/>
                    </a:lnR>
                    <a:lnT>
                      <a:noFill/>
                    </a:lnT>
                    <a:lnB>
                      <a:noFill/>
                    </a:lnB>
                    <a:lnTlToBr w="12700" cmpd="sng">
                      <a:noFill/>
                      <a:prstDash val="solid"/>
                    </a:lnTlToBr>
                    <a:lnBlToTr w="12700" cmpd="sng">
                      <a:noFill/>
                      <a:prstDash val="solid"/>
                    </a:lnBlToTr>
                  </a:tcPr>
                </a:tc>
                <a:extLst>
                  <a:ext uri="{0D108BD9-81ED-4DB2-BD59-A6C34878D82A}">
                    <a16:rowId xmlns:a16="http://schemas.microsoft.com/office/drawing/2014/main" val="2118665698"/>
                  </a:ext>
                </a:extLst>
              </a:tr>
              <a:tr h="248921">
                <a:tc>
                  <a:txBody>
                    <a:bodyPr/>
                    <a:lstStyle/>
                    <a:p>
                      <a:r>
                        <a:rPr lang="nl-NL" sz="1000" i="0" dirty="0">
                          <a:solidFill>
                            <a:schemeClr val="tx1"/>
                          </a:solidFill>
                          <a:latin typeface="Tunga" panose="020B0502040204020203" pitchFamily="34" charset="0"/>
                          <a:cs typeface="Tunga" panose="020B0502040204020203" pitchFamily="34" charset="0"/>
                        </a:rPr>
                        <a:t>Roosendaal</a:t>
                      </a:r>
                    </a:p>
                  </a:txBody>
                  <a:tcPr>
                    <a:lnL>
                      <a:noFill/>
                    </a:lnL>
                    <a:lnR>
                      <a:noFill/>
                    </a:lnR>
                    <a:lnT>
                      <a:noFill/>
                    </a:lnT>
                    <a:lnB>
                      <a:noFill/>
                    </a:lnB>
                    <a:lnTlToBr w="12700" cmpd="sng">
                      <a:noFill/>
                      <a:prstDash val="solid"/>
                    </a:lnTlToBr>
                    <a:lnBlToTr w="12700" cmpd="sng">
                      <a:noFill/>
                      <a:prstDash val="solid"/>
                    </a:lnBlToTr>
                  </a:tcPr>
                </a:tc>
                <a:tc>
                  <a:txBody>
                    <a:bodyPr/>
                    <a:lstStyle/>
                    <a:p>
                      <a:r>
                        <a:rPr lang="nl-NL" sz="1000" dirty="0">
                          <a:latin typeface="Tunga" panose="020B0502040204020203" pitchFamily="34" charset="0"/>
                          <a:cs typeface="Tunga" panose="020B0502040204020203" pitchFamily="34" charset="0"/>
                        </a:rPr>
                        <a:t>120</a:t>
                      </a:r>
                    </a:p>
                  </a:txBody>
                  <a:tcPr>
                    <a:lnL>
                      <a:noFill/>
                    </a:lnL>
                    <a:lnR>
                      <a:noFill/>
                    </a:lnR>
                    <a:lnT>
                      <a:noFill/>
                    </a:lnT>
                    <a:lnB>
                      <a:noFill/>
                    </a:lnB>
                    <a:lnTlToBr w="12700" cmpd="sng">
                      <a:noFill/>
                      <a:prstDash val="solid"/>
                    </a:lnTlToBr>
                    <a:lnBlToTr w="12700" cmpd="sng">
                      <a:noFill/>
                      <a:prstDash val="solid"/>
                    </a:lnBlToTr>
                  </a:tcPr>
                </a:tc>
                <a:tc>
                  <a:txBody>
                    <a:bodyPr/>
                    <a:lstStyle/>
                    <a:p>
                      <a:r>
                        <a:rPr lang="nl-NL" sz="1000" dirty="0">
                          <a:latin typeface="Tunga" panose="020B0502040204020203" pitchFamily="34" charset="0"/>
                          <a:cs typeface="Tunga" panose="020B0502040204020203" pitchFamily="34" charset="0"/>
                        </a:rPr>
                        <a:t>110</a:t>
                      </a:r>
                    </a:p>
                  </a:txBody>
                  <a:tcPr>
                    <a:lnL>
                      <a:noFill/>
                    </a:lnL>
                    <a:lnR>
                      <a:noFill/>
                    </a:lnR>
                    <a:lnT>
                      <a:noFill/>
                    </a:lnT>
                    <a:lnB>
                      <a:noFill/>
                    </a:lnB>
                    <a:lnTlToBr w="12700" cmpd="sng">
                      <a:noFill/>
                      <a:prstDash val="solid"/>
                    </a:lnTlToBr>
                    <a:lnBlToTr w="12700" cmpd="sng">
                      <a:noFill/>
                      <a:prstDash val="solid"/>
                    </a:lnBlToTr>
                  </a:tcPr>
                </a:tc>
                <a:tc>
                  <a:txBody>
                    <a:bodyPr/>
                    <a:lstStyle/>
                    <a:p>
                      <a:r>
                        <a:rPr lang="nl-NL" sz="1000" i="0" dirty="0">
                          <a:solidFill>
                            <a:schemeClr val="tx1"/>
                          </a:solidFill>
                          <a:latin typeface="Tunga" panose="020B0502040204020203" pitchFamily="34" charset="0"/>
                          <a:cs typeface="Tunga" panose="020B0502040204020203" pitchFamily="34" charset="0"/>
                        </a:rPr>
                        <a:t>1-1-2016</a:t>
                      </a:r>
                    </a:p>
                  </a:txBody>
                  <a:tcPr>
                    <a:lnL>
                      <a:noFill/>
                    </a:lnL>
                    <a:lnR>
                      <a:noFill/>
                    </a:lnR>
                    <a:lnT>
                      <a:noFill/>
                    </a:lnT>
                    <a:lnB>
                      <a:noFill/>
                    </a:lnB>
                    <a:lnTlToBr w="12700" cmpd="sng">
                      <a:noFill/>
                      <a:prstDash val="solid"/>
                    </a:lnTlToBr>
                    <a:lnBlToTr w="12700" cmpd="sng">
                      <a:noFill/>
                      <a:prstDash val="solid"/>
                    </a:lnBlToTr>
                  </a:tcPr>
                </a:tc>
                <a:tc>
                  <a:txBody>
                    <a:bodyPr/>
                    <a:lstStyle/>
                    <a:p>
                      <a:r>
                        <a:rPr lang="nl-NL" sz="1000" i="0" dirty="0">
                          <a:solidFill>
                            <a:schemeClr val="tx1"/>
                          </a:solidFill>
                          <a:latin typeface="Tunga" panose="020B0502040204020203" pitchFamily="34" charset="0"/>
                          <a:cs typeface="Tunga" panose="020B0502040204020203" pitchFamily="34" charset="0"/>
                        </a:rPr>
                        <a:t>1-1-2017</a:t>
                      </a:r>
                    </a:p>
                  </a:txBody>
                  <a:tcPr>
                    <a:lnL>
                      <a:noFill/>
                    </a:lnL>
                    <a:lnR>
                      <a:noFill/>
                    </a:lnR>
                    <a:lnT>
                      <a:noFill/>
                    </a:lnT>
                    <a:lnB>
                      <a:noFill/>
                    </a:lnB>
                    <a:lnTlToBr w="12700" cmpd="sng">
                      <a:noFill/>
                      <a:prstDash val="solid"/>
                    </a:lnTlToBr>
                    <a:lnBlToTr w="12700" cmpd="sng">
                      <a:noFill/>
                      <a:prstDash val="solid"/>
                    </a:lnBlToTr>
                  </a:tcPr>
                </a:tc>
                <a:tc>
                  <a:txBody>
                    <a:bodyPr/>
                    <a:lstStyle/>
                    <a:p>
                      <a:r>
                        <a:rPr lang="nl-NL" sz="1000" i="0" dirty="0">
                          <a:solidFill>
                            <a:schemeClr val="tx1"/>
                          </a:solidFill>
                          <a:latin typeface="Tunga" panose="020B0502040204020203" pitchFamily="34" charset="0"/>
                          <a:cs typeface="Tunga" panose="020B0502040204020203" pitchFamily="34" charset="0"/>
                        </a:rPr>
                        <a:t>80</a:t>
                      </a:r>
                    </a:p>
                  </a:txBody>
                  <a:tcPr>
                    <a:lnL>
                      <a:noFill/>
                    </a:lnL>
                    <a:lnR>
                      <a:noFill/>
                    </a:lnR>
                    <a:lnT>
                      <a:noFill/>
                    </a:lnT>
                    <a:lnB>
                      <a:noFill/>
                    </a:lnB>
                    <a:lnTlToBr w="12700" cmpd="sng">
                      <a:noFill/>
                      <a:prstDash val="solid"/>
                    </a:lnTlToBr>
                    <a:lnBlToTr w="12700" cmpd="sng">
                      <a:noFill/>
                      <a:prstDash val="solid"/>
                    </a:lnBlToTr>
                  </a:tcPr>
                </a:tc>
                <a:extLst>
                  <a:ext uri="{0D108BD9-81ED-4DB2-BD59-A6C34878D82A}">
                    <a16:rowId xmlns:a16="http://schemas.microsoft.com/office/drawing/2014/main" val="2152855809"/>
                  </a:ext>
                </a:extLst>
              </a:tr>
              <a:tr h="248921">
                <a:tc>
                  <a:txBody>
                    <a:bodyPr/>
                    <a:lstStyle/>
                    <a:p>
                      <a:r>
                        <a:rPr lang="nl-NL" sz="1000" i="0" dirty="0">
                          <a:solidFill>
                            <a:schemeClr val="tx1"/>
                          </a:solidFill>
                          <a:latin typeface="Tunga" panose="020B0502040204020203" pitchFamily="34" charset="0"/>
                          <a:cs typeface="Tunga" panose="020B0502040204020203" pitchFamily="34" charset="0"/>
                        </a:rPr>
                        <a:t>Bergen</a:t>
                      </a:r>
                      <a:r>
                        <a:rPr lang="nl-NL" sz="1000" i="0" baseline="0" dirty="0">
                          <a:solidFill>
                            <a:schemeClr val="tx1"/>
                          </a:solidFill>
                          <a:latin typeface="Tunga" panose="020B0502040204020203" pitchFamily="34" charset="0"/>
                          <a:cs typeface="Tunga" panose="020B0502040204020203" pitchFamily="34" charset="0"/>
                        </a:rPr>
                        <a:t> op Zoom</a:t>
                      </a:r>
                      <a:endParaRPr lang="nl-NL" sz="1000" i="0" dirty="0">
                        <a:solidFill>
                          <a:schemeClr val="tx1"/>
                        </a:solidFill>
                        <a:latin typeface="Tunga" panose="020B0502040204020203" pitchFamily="34" charset="0"/>
                        <a:cs typeface="Tunga" panose="020B0502040204020203" pitchFamily="34" charset="0"/>
                      </a:endParaRPr>
                    </a:p>
                  </a:txBody>
                  <a:tcPr>
                    <a:lnL>
                      <a:noFill/>
                    </a:lnL>
                    <a:lnR>
                      <a:noFill/>
                    </a:lnR>
                    <a:lnT>
                      <a:noFill/>
                    </a:lnT>
                    <a:lnB>
                      <a:noFill/>
                    </a:lnB>
                    <a:lnTlToBr w="12700" cmpd="sng">
                      <a:noFill/>
                      <a:prstDash val="solid"/>
                    </a:lnTlToBr>
                    <a:lnBlToTr w="12700" cmpd="sng">
                      <a:noFill/>
                      <a:prstDash val="solid"/>
                    </a:lnBlToTr>
                  </a:tcPr>
                </a:tc>
                <a:tc>
                  <a:txBody>
                    <a:bodyPr/>
                    <a:lstStyle/>
                    <a:p>
                      <a:r>
                        <a:rPr lang="nl-NL" sz="1000" i="0" dirty="0">
                          <a:solidFill>
                            <a:schemeClr val="tx1"/>
                          </a:solidFill>
                          <a:latin typeface="Tunga" panose="020B0502040204020203" pitchFamily="34" charset="0"/>
                          <a:cs typeface="Tunga" panose="020B0502040204020203" pitchFamily="34" charset="0"/>
                        </a:rPr>
                        <a:t>140</a:t>
                      </a:r>
                    </a:p>
                  </a:txBody>
                  <a:tcPr>
                    <a:lnL>
                      <a:noFill/>
                    </a:lnL>
                    <a:lnR>
                      <a:noFill/>
                    </a:lnR>
                    <a:lnT>
                      <a:noFill/>
                    </a:lnT>
                    <a:lnB>
                      <a:noFill/>
                    </a:lnB>
                    <a:lnTlToBr w="12700" cmpd="sng">
                      <a:noFill/>
                      <a:prstDash val="solid"/>
                    </a:lnTlToBr>
                    <a:lnBlToTr w="12700" cmpd="sng">
                      <a:noFill/>
                      <a:prstDash val="solid"/>
                    </a:lnBlToTr>
                  </a:tcPr>
                </a:tc>
                <a:tc>
                  <a:txBody>
                    <a:bodyPr/>
                    <a:lstStyle/>
                    <a:p>
                      <a:r>
                        <a:rPr lang="nl-NL" sz="1000" i="0" dirty="0">
                          <a:solidFill>
                            <a:schemeClr val="tx1"/>
                          </a:solidFill>
                          <a:latin typeface="Tunga" panose="020B0502040204020203" pitchFamily="34" charset="0"/>
                          <a:cs typeface="Tunga" panose="020B0502040204020203" pitchFamily="34" charset="0"/>
                        </a:rPr>
                        <a:t>160</a:t>
                      </a:r>
                    </a:p>
                  </a:txBody>
                  <a:tcPr>
                    <a:lnL>
                      <a:noFill/>
                    </a:lnL>
                    <a:lnR>
                      <a:noFill/>
                    </a:lnR>
                    <a:lnT>
                      <a:noFill/>
                    </a:lnT>
                    <a:lnB>
                      <a:noFill/>
                    </a:lnB>
                    <a:lnTlToBr w="12700" cmpd="sng">
                      <a:noFill/>
                      <a:prstDash val="solid"/>
                    </a:lnTlToBr>
                    <a:lnBlToTr w="12700" cmpd="sng">
                      <a:noFill/>
                      <a:prstDash val="solid"/>
                    </a:lnBlToTr>
                  </a:tcPr>
                </a:tc>
                <a:tc>
                  <a:txBody>
                    <a:bodyPr/>
                    <a:lstStyle/>
                    <a:p>
                      <a:r>
                        <a:rPr lang="nl-NL" sz="1000" i="0" dirty="0">
                          <a:solidFill>
                            <a:schemeClr val="tx1"/>
                          </a:solidFill>
                          <a:latin typeface="Tunga" panose="020B0502040204020203" pitchFamily="34" charset="0"/>
                          <a:cs typeface="Tunga" panose="020B0502040204020203" pitchFamily="34" charset="0"/>
                        </a:rPr>
                        <a:t>1-8-2016</a:t>
                      </a:r>
                    </a:p>
                  </a:txBody>
                  <a:tcPr>
                    <a:lnL>
                      <a:noFill/>
                    </a:lnL>
                    <a:lnR>
                      <a:noFill/>
                    </a:lnR>
                    <a:lnT>
                      <a:noFill/>
                    </a:lnT>
                    <a:lnB>
                      <a:noFill/>
                    </a:lnB>
                    <a:lnTlToBr w="12700" cmpd="sng">
                      <a:noFill/>
                      <a:prstDash val="solid"/>
                    </a:lnTlToBr>
                    <a:lnBlToTr w="12700" cmpd="sng">
                      <a:noFill/>
                      <a:prstDash val="solid"/>
                    </a:lnBlToTr>
                  </a:tcPr>
                </a:tc>
                <a:tc>
                  <a:txBody>
                    <a:bodyPr/>
                    <a:lstStyle/>
                    <a:p>
                      <a:r>
                        <a:rPr lang="nl-NL" sz="1000" i="0" dirty="0">
                          <a:solidFill>
                            <a:schemeClr val="tx1"/>
                          </a:solidFill>
                          <a:latin typeface="Tunga" panose="020B0502040204020203" pitchFamily="34" charset="0"/>
                          <a:cs typeface="Tunga" panose="020B0502040204020203" pitchFamily="34" charset="0"/>
                        </a:rPr>
                        <a:t>1-1-2017</a:t>
                      </a:r>
                    </a:p>
                  </a:txBody>
                  <a:tcPr>
                    <a:lnL>
                      <a:noFill/>
                    </a:lnL>
                    <a:lnR>
                      <a:noFill/>
                    </a:lnR>
                    <a:lnT>
                      <a:noFill/>
                    </a:lnT>
                    <a:lnB>
                      <a:noFill/>
                    </a:lnB>
                    <a:lnTlToBr w="12700" cmpd="sng">
                      <a:noFill/>
                      <a:prstDash val="solid"/>
                    </a:lnTlToBr>
                    <a:lnBlToTr w="12700" cmpd="sng">
                      <a:noFill/>
                      <a:prstDash val="solid"/>
                    </a:lnBlToTr>
                  </a:tcPr>
                </a:tc>
                <a:tc>
                  <a:txBody>
                    <a:bodyPr/>
                    <a:lstStyle/>
                    <a:p>
                      <a:r>
                        <a:rPr lang="nl-NL" sz="1000" i="0" dirty="0">
                          <a:solidFill>
                            <a:schemeClr val="tx1"/>
                          </a:solidFill>
                          <a:latin typeface="Tunga" panose="020B0502040204020203" pitchFamily="34" charset="0"/>
                          <a:cs typeface="Tunga" panose="020B0502040204020203" pitchFamily="34" charset="0"/>
                        </a:rPr>
                        <a:t>100</a:t>
                      </a:r>
                    </a:p>
                  </a:txBody>
                  <a:tcPr>
                    <a:lnL>
                      <a:noFill/>
                    </a:lnL>
                    <a:lnR>
                      <a:noFill/>
                    </a:lnR>
                    <a:lnT>
                      <a:noFill/>
                    </a:lnT>
                    <a:lnB>
                      <a:noFill/>
                    </a:lnB>
                    <a:lnTlToBr w="12700" cmpd="sng">
                      <a:noFill/>
                      <a:prstDash val="solid"/>
                    </a:lnTlToBr>
                    <a:lnBlToTr w="12700" cmpd="sng">
                      <a:noFill/>
                      <a:prstDash val="solid"/>
                    </a:lnBlToTr>
                  </a:tcPr>
                </a:tc>
                <a:extLst>
                  <a:ext uri="{0D108BD9-81ED-4DB2-BD59-A6C34878D82A}">
                    <a16:rowId xmlns:a16="http://schemas.microsoft.com/office/drawing/2014/main" val="3823170537"/>
                  </a:ext>
                </a:extLst>
              </a:tr>
              <a:tr h="248921">
                <a:tc>
                  <a:txBody>
                    <a:bodyPr/>
                    <a:lstStyle/>
                    <a:p>
                      <a:endParaRPr lang="nl-NL" sz="1000" i="0" dirty="0">
                        <a:solidFill>
                          <a:schemeClr val="tx1"/>
                        </a:solidFill>
                        <a:latin typeface="Tunga" panose="020B0502040204020203" pitchFamily="34" charset="0"/>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tc>
                  <a:txBody>
                    <a:bodyPr/>
                    <a:lstStyle/>
                    <a:p>
                      <a:endParaRPr lang="nl-NL" sz="1000" i="0" dirty="0">
                        <a:solidFill>
                          <a:schemeClr val="tx1"/>
                        </a:solidFill>
                        <a:latin typeface="Tunga" panose="020B0502040204020203" pitchFamily="34" charset="0"/>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tc>
                  <a:txBody>
                    <a:bodyPr/>
                    <a:lstStyle/>
                    <a:p>
                      <a:endParaRPr lang="nl-NL" sz="1000" i="0" dirty="0">
                        <a:solidFill>
                          <a:schemeClr val="tx1"/>
                        </a:solidFill>
                        <a:latin typeface="Tunga" panose="020B0502040204020203" pitchFamily="34" charset="0"/>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tc>
                  <a:txBody>
                    <a:bodyPr/>
                    <a:lstStyle/>
                    <a:p>
                      <a:endParaRPr lang="nl-NL" sz="1000" i="0" dirty="0">
                        <a:solidFill>
                          <a:schemeClr val="tx1"/>
                        </a:solidFill>
                        <a:latin typeface="Tunga" panose="020B0502040204020203" pitchFamily="34" charset="0"/>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tc>
                  <a:txBody>
                    <a:bodyPr/>
                    <a:lstStyle/>
                    <a:p>
                      <a:endParaRPr lang="nl-NL" sz="1000" i="0" dirty="0">
                        <a:solidFill>
                          <a:schemeClr val="tx1"/>
                        </a:solidFill>
                        <a:latin typeface="Tunga" panose="020B0502040204020203" pitchFamily="34" charset="0"/>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tc>
                  <a:txBody>
                    <a:bodyPr/>
                    <a:lstStyle/>
                    <a:p>
                      <a:endParaRPr lang="nl-NL" sz="1000" i="0" dirty="0">
                        <a:solidFill>
                          <a:schemeClr val="tx1"/>
                        </a:solidFill>
                        <a:latin typeface="Tunga" panose="020B0502040204020203" pitchFamily="34" charset="0"/>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1881335526"/>
                  </a:ext>
                </a:extLst>
              </a:tr>
              <a:tr h="248921">
                <a:tc>
                  <a:txBody>
                    <a:bodyPr/>
                    <a:lstStyle/>
                    <a:p>
                      <a:endParaRPr lang="nl-NL" sz="1000" i="0" dirty="0">
                        <a:solidFill>
                          <a:schemeClr val="tx1"/>
                        </a:solidFill>
                        <a:latin typeface="Tunga" panose="020B0502040204020203" pitchFamily="34" charset="0"/>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tc>
                  <a:txBody>
                    <a:bodyPr/>
                    <a:lstStyle/>
                    <a:p>
                      <a:endParaRPr lang="nl-NL" sz="1000" i="0" dirty="0">
                        <a:solidFill>
                          <a:schemeClr val="tx1"/>
                        </a:solidFill>
                        <a:latin typeface="Tunga" panose="020B0502040204020203" pitchFamily="34" charset="0"/>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tc>
                  <a:txBody>
                    <a:bodyPr/>
                    <a:lstStyle/>
                    <a:p>
                      <a:endParaRPr lang="nl-NL" sz="1000" i="0" dirty="0">
                        <a:solidFill>
                          <a:schemeClr val="tx1"/>
                        </a:solidFill>
                        <a:latin typeface="Tunga" panose="020B0502040204020203" pitchFamily="34" charset="0"/>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tc>
                  <a:txBody>
                    <a:bodyPr/>
                    <a:lstStyle/>
                    <a:p>
                      <a:endParaRPr lang="nl-NL" sz="1000" i="0" dirty="0">
                        <a:solidFill>
                          <a:schemeClr val="tx1"/>
                        </a:solidFill>
                        <a:latin typeface="Tunga" panose="020B0502040204020203" pitchFamily="34" charset="0"/>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tc>
                  <a:txBody>
                    <a:bodyPr/>
                    <a:lstStyle/>
                    <a:p>
                      <a:endParaRPr lang="nl-NL" sz="1000" i="0" dirty="0">
                        <a:solidFill>
                          <a:schemeClr val="tx1"/>
                        </a:solidFill>
                        <a:latin typeface="Tunga" panose="020B0502040204020203" pitchFamily="34" charset="0"/>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tc>
                  <a:txBody>
                    <a:bodyPr/>
                    <a:lstStyle/>
                    <a:p>
                      <a:endParaRPr lang="nl-NL" sz="1000" i="0" dirty="0">
                        <a:solidFill>
                          <a:schemeClr val="tx1"/>
                        </a:solidFill>
                        <a:latin typeface="Tunga" panose="020B0502040204020203" pitchFamily="34" charset="0"/>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1973979827"/>
                  </a:ext>
                </a:extLst>
              </a:tr>
              <a:tr h="248921">
                <a:tc>
                  <a:txBody>
                    <a:bodyPr/>
                    <a:lstStyle/>
                    <a:p>
                      <a:endParaRPr lang="nl-NL" sz="1000" i="0" dirty="0">
                        <a:solidFill>
                          <a:schemeClr val="tx1"/>
                        </a:solidFill>
                        <a:latin typeface="Tunga" panose="020B0502040204020203" pitchFamily="34" charset="0"/>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tc>
                  <a:txBody>
                    <a:bodyPr/>
                    <a:lstStyle/>
                    <a:p>
                      <a:endParaRPr lang="nl-NL" sz="1000" i="0" dirty="0">
                        <a:solidFill>
                          <a:schemeClr val="tx1"/>
                        </a:solidFill>
                        <a:latin typeface="Tunga" panose="020B0502040204020203" pitchFamily="34" charset="0"/>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tc>
                  <a:txBody>
                    <a:bodyPr/>
                    <a:lstStyle/>
                    <a:p>
                      <a:endParaRPr lang="nl-NL" sz="1000" i="0" dirty="0">
                        <a:solidFill>
                          <a:schemeClr val="tx1"/>
                        </a:solidFill>
                        <a:latin typeface="Tunga" panose="020B0502040204020203" pitchFamily="34" charset="0"/>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tc>
                  <a:txBody>
                    <a:bodyPr/>
                    <a:lstStyle/>
                    <a:p>
                      <a:endParaRPr lang="nl-NL" sz="1000" i="0" dirty="0">
                        <a:solidFill>
                          <a:schemeClr val="tx1"/>
                        </a:solidFill>
                        <a:latin typeface="Tunga" panose="020B0502040204020203" pitchFamily="34" charset="0"/>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tc>
                  <a:txBody>
                    <a:bodyPr/>
                    <a:lstStyle/>
                    <a:p>
                      <a:endParaRPr lang="nl-NL" sz="1000" i="0" dirty="0">
                        <a:solidFill>
                          <a:schemeClr val="tx1"/>
                        </a:solidFill>
                        <a:latin typeface="Tunga" panose="020B0502040204020203" pitchFamily="34" charset="0"/>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tc>
                  <a:txBody>
                    <a:bodyPr/>
                    <a:lstStyle/>
                    <a:p>
                      <a:endParaRPr lang="nl-NL" sz="1000" i="0" dirty="0">
                        <a:solidFill>
                          <a:schemeClr val="tx1"/>
                        </a:solidFill>
                        <a:latin typeface="Tunga" panose="020B0502040204020203" pitchFamily="34" charset="0"/>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33004440"/>
                  </a:ext>
                </a:extLst>
              </a:tr>
              <a:tr h="248921">
                <a:tc>
                  <a:txBody>
                    <a:bodyPr/>
                    <a:lstStyle/>
                    <a:p>
                      <a:endParaRPr lang="nl-NL" sz="1000" i="0" dirty="0">
                        <a:solidFill>
                          <a:schemeClr val="tx1"/>
                        </a:solidFill>
                        <a:latin typeface="Tunga" panose="020B0502040204020203" pitchFamily="34" charset="0"/>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tc>
                  <a:txBody>
                    <a:bodyPr/>
                    <a:lstStyle/>
                    <a:p>
                      <a:endParaRPr lang="nl-NL" sz="1000" i="0" dirty="0">
                        <a:solidFill>
                          <a:schemeClr val="tx1"/>
                        </a:solidFill>
                        <a:latin typeface="Tunga" panose="020B0502040204020203" pitchFamily="34" charset="0"/>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tc>
                  <a:txBody>
                    <a:bodyPr/>
                    <a:lstStyle/>
                    <a:p>
                      <a:endParaRPr lang="nl-NL" sz="1000" i="0" dirty="0">
                        <a:solidFill>
                          <a:schemeClr val="tx1"/>
                        </a:solidFill>
                        <a:latin typeface="Tunga" panose="020B0502040204020203" pitchFamily="34" charset="0"/>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tc>
                  <a:txBody>
                    <a:bodyPr/>
                    <a:lstStyle/>
                    <a:p>
                      <a:endParaRPr lang="nl-NL" sz="1000" i="0" dirty="0">
                        <a:solidFill>
                          <a:schemeClr val="tx1"/>
                        </a:solidFill>
                        <a:latin typeface="Tunga" panose="020B0502040204020203" pitchFamily="34" charset="0"/>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tc>
                  <a:txBody>
                    <a:bodyPr/>
                    <a:lstStyle/>
                    <a:p>
                      <a:endParaRPr lang="nl-NL" sz="1000" i="0" dirty="0">
                        <a:solidFill>
                          <a:schemeClr val="tx1"/>
                        </a:solidFill>
                        <a:latin typeface="Tunga" panose="020B0502040204020203" pitchFamily="34" charset="0"/>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tc>
                  <a:txBody>
                    <a:bodyPr/>
                    <a:lstStyle/>
                    <a:p>
                      <a:endParaRPr lang="nl-NL" sz="1000" i="0" dirty="0">
                        <a:solidFill>
                          <a:schemeClr val="tx1"/>
                        </a:solidFill>
                        <a:latin typeface="Tunga" panose="020B0502040204020203" pitchFamily="34" charset="0"/>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263026875"/>
                  </a:ext>
                </a:extLst>
              </a:tr>
              <a:tr h="248921">
                <a:tc>
                  <a:txBody>
                    <a:bodyPr/>
                    <a:lstStyle/>
                    <a:p>
                      <a:endParaRPr lang="nl-NL" sz="1000" i="0" dirty="0">
                        <a:solidFill>
                          <a:schemeClr val="tx1"/>
                        </a:solidFill>
                        <a:latin typeface="Tunga" panose="020B0502040204020203" pitchFamily="34" charset="0"/>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tc>
                  <a:txBody>
                    <a:bodyPr/>
                    <a:lstStyle/>
                    <a:p>
                      <a:endParaRPr lang="nl-NL" sz="1000" i="0" dirty="0">
                        <a:solidFill>
                          <a:schemeClr val="tx1"/>
                        </a:solidFill>
                        <a:latin typeface="Tunga" panose="020B0502040204020203" pitchFamily="34" charset="0"/>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tc>
                  <a:txBody>
                    <a:bodyPr/>
                    <a:lstStyle/>
                    <a:p>
                      <a:endParaRPr lang="nl-NL" sz="1000" i="0" dirty="0">
                        <a:solidFill>
                          <a:schemeClr val="tx1"/>
                        </a:solidFill>
                        <a:latin typeface="Tunga" panose="020B0502040204020203" pitchFamily="34" charset="0"/>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tc>
                  <a:txBody>
                    <a:bodyPr/>
                    <a:lstStyle/>
                    <a:p>
                      <a:endParaRPr lang="nl-NL" sz="1000" i="0" dirty="0">
                        <a:solidFill>
                          <a:schemeClr val="tx1"/>
                        </a:solidFill>
                        <a:latin typeface="Tunga" panose="020B0502040204020203" pitchFamily="34" charset="0"/>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tc>
                  <a:txBody>
                    <a:bodyPr/>
                    <a:lstStyle/>
                    <a:p>
                      <a:endParaRPr lang="nl-NL" sz="1000" i="0" dirty="0">
                        <a:solidFill>
                          <a:schemeClr val="tx1"/>
                        </a:solidFill>
                        <a:latin typeface="Tunga" panose="020B0502040204020203" pitchFamily="34" charset="0"/>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tc>
                  <a:txBody>
                    <a:bodyPr/>
                    <a:lstStyle/>
                    <a:p>
                      <a:endParaRPr lang="nl-NL" sz="1000" i="0" dirty="0">
                        <a:solidFill>
                          <a:schemeClr val="tx1"/>
                        </a:solidFill>
                        <a:latin typeface="Tunga" panose="020B0502040204020203" pitchFamily="34" charset="0"/>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3844152599"/>
                  </a:ext>
                </a:extLst>
              </a:tr>
              <a:tr h="248921">
                <a:tc>
                  <a:txBody>
                    <a:bodyPr/>
                    <a:lstStyle/>
                    <a:p>
                      <a:endParaRPr lang="nl-NL" sz="1000" i="0" dirty="0">
                        <a:solidFill>
                          <a:schemeClr val="tx1"/>
                        </a:solidFill>
                        <a:latin typeface="Tunga" panose="020B0502040204020203" pitchFamily="34" charset="0"/>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tc>
                  <a:txBody>
                    <a:bodyPr/>
                    <a:lstStyle/>
                    <a:p>
                      <a:endParaRPr lang="nl-NL" sz="1000" i="0" dirty="0">
                        <a:solidFill>
                          <a:schemeClr val="tx1"/>
                        </a:solidFill>
                        <a:latin typeface="Tunga" panose="020B0502040204020203" pitchFamily="34" charset="0"/>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tc>
                  <a:txBody>
                    <a:bodyPr/>
                    <a:lstStyle/>
                    <a:p>
                      <a:endParaRPr lang="nl-NL" sz="1000" i="0" dirty="0">
                        <a:solidFill>
                          <a:schemeClr val="tx1"/>
                        </a:solidFill>
                        <a:latin typeface="Tunga" panose="020B0502040204020203" pitchFamily="34" charset="0"/>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tc>
                  <a:txBody>
                    <a:bodyPr/>
                    <a:lstStyle/>
                    <a:p>
                      <a:endParaRPr lang="nl-NL" sz="1000" i="0" dirty="0">
                        <a:solidFill>
                          <a:schemeClr val="tx1"/>
                        </a:solidFill>
                        <a:latin typeface="Tunga" panose="020B0502040204020203" pitchFamily="34" charset="0"/>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tc>
                  <a:txBody>
                    <a:bodyPr/>
                    <a:lstStyle/>
                    <a:p>
                      <a:endParaRPr lang="nl-NL" sz="1000" i="0" dirty="0">
                        <a:solidFill>
                          <a:schemeClr val="tx1"/>
                        </a:solidFill>
                        <a:latin typeface="Tunga" panose="020B0502040204020203" pitchFamily="34" charset="0"/>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tc>
                  <a:txBody>
                    <a:bodyPr/>
                    <a:lstStyle/>
                    <a:p>
                      <a:endParaRPr lang="nl-NL" sz="1000" i="0" dirty="0">
                        <a:solidFill>
                          <a:schemeClr val="tx1"/>
                        </a:solidFill>
                        <a:latin typeface="Tunga" panose="020B0502040204020203" pitchFamily="34" charset="0"/>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4095169523"/>
                  </a:ext>
                </a:extLst>
              </a:tr>
            </a:tbl>
          </a:graphicData>
        </a:graphic>
      </p:graphicFrame>
      <p:sp>
        <p:nvSpPr>
          <p:cNvPr id="17" name="Action Button: Custom 16">
            <a:hlinkClick r:id="rId7" action="ppaction://hlinksldjump" highlightClick="1"/>
          </p:cNvPr>
          <p:cNvSpPr/>
          <p:nvPr/>
        </p:nvSpPr>
        <p:spPr>
          <a:xfrm>
            <a:off x="8460510" y="5114636"/>
            <a:ext cx="1119909" cy="228600"/>
          </a:xfrm>
          <a:prstGeom prst="actionButtonBlank">
            <a:avLst/>
          </a:prstGeom>
          <a:solidFill>
            <a:schemeClr val="bg1">
              <a:lumMod val="50000"/>
            </a:schemeClr>
          </a:solidFill>
          <a:ln>
            <a:solidFill>
              <a:schemeClr val="bg1">
                <a:lumMod val="95000"/>
              </a:schemeClr>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l-NL" sz="1000" b="1" dirty="0">
                <a:latin typeface="Tunga" panose="020B0502040204020203" pitchFamily="34" charset="0"/>
                <a:cs typeface="Tunga" panose="020B0502040204020203" pitchFamily="34" charset="0"/>
              </a:rPr>
              <a:t>New </a:t>
            </a:r>
            <a:r>
              <a:rPr lang="nl-NL" sz="1000" b="1" dirty="0" err="1">
                <a:latin typeface="Tunga" panose="020B0502040204020203" pitchFamily="34" charset="0"/>
                <a:cs typeface="Tunga" panose="020B0502040204020203" pitchFamily="34" charset="0"/>
              </a:rPr>
              <a:t>quotation</a:t>
            </a:r>
            <a:endParaRPr lang="nl-NL" sz="1000" b="1" dirty="0">
              <a:latin typeface="Tunga" panose="020B0502040204020203" pitchFamily="34" charset="0"/>
              <a:cs typeface="Tunga" panose="020B0502040204020203" pitchFamily="34" charset="0"/>
            </a:endParaRPr>
          </a:p>
        </p:txBody>
      </p:sp>
      <p:sp>
        <p:nvSpPr>
          <p:cNvPr id="18" name="Action Button: Custom 17">
            <a:hlinkClick r:id="rId8" action="ppaction://hlinksldjump" highlightClick="1"/>
          </p:cNvPr>
          <p:cNvSpPr/>
          <p:nvPr/>
        </p:nvSpPr>
        <p:spPr>
          <a:xfrm>
            <a:off x="6957290" y="5114636"/>
            <a:ext cx="1119909" cy="228600"/>
          </a:xfrm>
          <a:prstGeom prst="actionButtonBlank">
            <a:avLst/>
          </a:prstGeom>
          <a:solidFill>
            <a:schemeClr val="bg1">
              <a:lumMod val="50000"/>
            </a:schemeClr>
          </a:solidFill>
          <a:ln>
            <a:solidFill>
              <a:schemeClr val="bg1">
                <a:lumMod val="95000"/>
              </a:schemeClr>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l-NL" sz="1000" b="1" dirty="0">
                <a:latin typeface="Tunga" panose="020B0502040204020203" pitchFamily="34" charset="0"/>
                <a:cs typeface="Tunga" panose="020B0502040204020203" pitchFamily="34" charset="0"/>
              </a:rPr>
              <a:t>Set management</a:t>
            </a:r>
          </a:p>
        </p:txBody>
      </p:sp>
      <p:sp>
        <p:nvSpPr>
          <p:cNvPr id="19" name="Action Button: Custom 18">
            <a:hlinkClick r:id="rId9" action="ppaction://hlinksldjump" highlightClick="1"/>
          </p:cNvPr>
          <p:cNvSpPr/>
          <p:nvPr/>
        </p:nvSpPr>
        <p:spPr>
          <a:xfrm>
            <a:off x="9797870" y="5105400"/>
            <a:ext cx="1500593" cy="228600"/>
          </a:xfrm>
          <a:prstGeom prst="actionButtonBlank">
            <a:avLst/>
          </a:prstGeom>
          <a:solidFill>
            <a:schemeClr val="bg1">
              <a:lumMod val="50000"/>
            </a:schemeClr>
          </a:solidFill>
          <a:ln>
            <a:solidFill>
              <a:schemeClr val="bg1">
                <a:lumMod val="95000"/>
              </a:schemeClr>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l-NL" sz="1000" b="1" dirty="0">
                <a:latin typeface="Tunga" panose="020B0502040204020203" pitchFamily="34" charset="0"/>
                <a:cs typeface="Tunga" panose="020B0502040204020203" pitchFamily="34" charset="0"/>
              </a:rPr>
              <a:t>Upload new </a:t>
            </a:r>
            <a:r>
              <a:rPr lang="nl-NL" sz="1000" b="1" dirty="0" err="1">
                <a:latin typeface="Tunga" panose="020B0502040204020203" pitchFamily="34" charset="0"/>
                <a:cs typeface="Tunga" panose="020B0502040204020203" pitchFamily="34" charset="0"/>
              </a:rPr>
              <a:t>pricelist</a:t>
            </a:r>
            <a:endParaRPr lang="nl-NL" sz="1000" b="1" dirty="0">
              <a:latin typeface="Tunga" panose="020B0502040204020203" pitchFamily="34" charset="0"/>
              <a:cs typeface="Tunga" panose="020B0502040204020203" pitchFamily="34" charset="0"/>
            </a:endParaRPr>
          </a:p>
        </p:txBody>
      </p:sp>
      <p:sp>
        <p:nvSpPr>
          <p:cNvPr id="6" name="Slide Number Placeholder 5"/>
          <p:cNvSpPr>
            <a:spLocks noGrp="1"/>
          </p:cNvSpPr>
          <p:nvPr>
            <p:ph type="sldNum" sz="quarter" idx="12"/>
          </p:nvPr>
        </p:nvSpPr>
        <p:spPr/>
        <p:txBody>
          <a:bodyPr/>
          <a:lstStyle/>
          <a:p>
            <a:fld id="{B6F15528-21DE-4FAA-801E-634DDDAF4B2B}" type="slidenum">
              <a:rPr lang="en-US" smtClean="0"/>
              <a:pPr/>
              <a:t>79</a:t>
            </a:fld>
            <a:endParaRPr lang="en-US"/>
          </a:p>
        </p:txBody>
      </p:sp>
      <p:pic>
        <p:nvPicPr>
          <p:cNvPr id="25" name="Picture 24" descr="C:\Users\ardjan.cieremans\AppData\Local\Microsoft\Windows\Temporary Internet Files\Content.IE5\PGGIP8PT\98953919[1].jpg"/>
          <p:cNvPicPr>
            <a:picLocks noChangeAspect="1" noChangeArrowheads="1"/>
          </p:cNvPicPr>
          <p:nvPr/>
        </p:nvPicPr>
        <p:blipFill>
          <a:blip r:embed="rId10"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bwMode="auto">
          <a:xfrm>
            <a:off x="157107" y="53670"/>
            <a:ext cx="337305" cy="258835"/>
          </a:xfrm>
          <a:prstGeom prst="rect">
            <a:avLst/>
          </a:prstGeom>
          <a:noFill/>
          <a:extLst>
            <a:ext uri="{909E8E84-426E-40DD-AFC4-6F175D3DCCD1}">
              <a14:hiddenFill xmlns:a14="http://schemas.microsoft.com/office/drawing/2010/main">
                <a:solidFill>
                  <a:srgbClr val="FFFFFF"/>
                </a:solidFill>
              </a14:hiddenFill>
            </a:ext>
          </a:extLst>
        </p:spPr>
      </p:pic>
      <p:sp>
        <p:nvSpPr>
          <p:cNvPr id="26" name="Rectangle 25"/>
          <p:cNvSpPr/>
          <p:nvPr/>
        </p:nvSpPr>
        <p:spPr>
          <a:xfrm>
            <a:off x="113411" y="282147"/>
            <a:ext cx="457200" cy="124482"/>
          </a:xfrm>
          <a:prstGeom prst="rect">
            <a:avLst/>
          </a:prstGeom>
          <a:solidFill>
            <a:srgbClr val="EEECE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a:p>
        </p:txBody>
      </p:sp>
      <p:sp>
        <p:nvSpPr>
          <p:cNvPr id="27" name="Flowchart: Manual Operation 26">
            <a:hlinkClick r:id="rId11" action="ppaction://hlinksldjump"/>
          </p:cNvPr>
          <p:cNvSpPr/>
          <p:nvPr/>
        </p:nvSpPr>
        <p:spPr>
          <a:xfrm rot="10800000">
            <a:off x="9022176" y="753160"/>
            <a:ext cx="763053" cy="228600"/>
          </a:xfrm>
          <a:prstGeom prst="flowChartManualOperation">
            <a:avLst/>
          </a:prstGeom>
          <a:no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dirty="0"/>
          </a:p>
        </p:txBody>
      </p:sp>
      <p:sp>
        <p:nvSpPr>
          <p:cNvPr id="28" name="Flowchart: Manual Operation 27">
            <a:hlinkClick r:id="rId12" action="ppaction://hlinksldjump"/>
          </p:cNvPr>
          <p:cNvSpPr/>
          <p:nvPr/>
        </p:nvSpPr>
        <p:spPr>
          <a:xfrm rot="10800000">
            <a:off x="6966388" y="754239"/>
            <a:ext cx="1322689" cy="228600"/>
          </a:xfrm>
          <a:prstGeom prst="flowChartManualOperation">
            <a:avLst/>
          </a:prstGeom>
          <a:solidFill>
            <a:srgbClr val="FFFF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dirty="0"/>
          </a:p>
        </p:txBody>
      </p:sp>
      <p:sp>
        <p:nvSpPr>
          <p:cNvPr id="29" name="Flowchart: Manual Operation 28">
            <a:hlinkClick r:id="rId13" action="ppaction://hlinksldjump"/>
          </p:cNvPr>
          <p:cNvSpPr/>
          <p:nvPr/>
        </p:nvSpPr>
        <p:spPr>
          <a:xfrm rot="10800000">
            <a:off x="9823907" y="748031"/>
            <a:ext cx="1243440" cy="228600"/>
          </a:xfrm>
          <a:prstGeom prst="flowChartManualOperation">
            <a:avLst/>
          </a:prstGeom>
          <a:no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dirty="0"/>
          </a:p>
        </p:txBody>
      </p:sp>
      <p:sp>
        <p:nvSpPr>
          <p:cNvPr id="30" name="TextBox 29">
            <a:hlinkClick r:id="rId12" action="ppaction://hlinksldjump"/>
          </p:cNvPr>
          <p:cNvSpPr txBox="1"/>
          <p:nvPr/>
        </p:nvSpPr>
        <p:spPr>
          <a:xfrm>
            <a:off x="7255713" y="753161"/>
            <a:ext cx="753732" cy="276999"/>
          </a:xfrm>
          <a:prstGeom prst="rect">
            <a:avLst/>
          </a:prstGeom>
          <a:noFill/>
        </p:spPr>
        <p:txBody>
          <a:bodyPr wrap="none" rtlCol="0">
            <a:spAutoFit/>
          </a:bodyPr>
          <a:lstStyle/>
          <a:p>
            <a:r>
              <a:rPr lang="nb-NO" sz="1200" b="1" dirty="0">
                <a:latin typeface="Tunga" panose="020B0502040204020203" pitchFamily="34" charset="0"/>
                <a:cs typeface="Tunga" panose="020B0502040204020203" pitchFamily="34" charset="0"/>
              </a:rPr>
              <a:t>TEU price</a:t>
            </a:r>
            <a:endParaRPr lang="nl-NL" sz="1200" b="1" dirty="0"/>
          </a:p>
        </p:txBody>
      </p:sp>
      <p:sp>
        <p:nvSpPr>
          <p:cNvPr id="31" name="TextBox 30">
            <a:hlinkClick r:id="rId13" action="ppaction://hlinksldjump"/>
          </p:cNvPr>
          <p:cNvSpPr txBox="1"/>
          <p:nvPr/>
        </p:nvSpPr>
        <p:spPr>
          <a:xfrm>
            <a:off x="10036700" y="753160"/>
            <a:ext cx="817853" cy="276999"/>
          </a:xfrm>
          <a:prstGeom prst="rect">
            <a:avLst/>
          </a:prstGeom>
          <a:noFill/>
        </p:spPr>
        <p:txBody>
          <a:bodyPr wrap="none" rtlCol="0">
            <a:spAutoFit/>
          </a:bodyPr>
          <a:lstStyle/>
          <a:p>
            <a:r>
              <a:rPr lang="nl-NL" sz="1200" b="1" dirty="0">
                <a:solidFill>
                  <a:schemeClr val="bg1">
                    <a:lumMod val="50000"/>
                  </a:schemeClr>
                </a:solidFill>
                <a:latin typeface="Tunga" panose="020B0502040204020203" pitchFamily="34" charset="0"/>
                <a:cs typeface="Tunga" panose="020B0502040204020203" pitchFamily="34" charset="0"/>
              </a:rPr>
              <a:t>Activity log</a:t>
            </a:r>
          </a:p>
        </p:txBody>
      </p:sp>
      <p:sp>
        <p:nvSpPr>
          <p:cNvPr id="32" name="Flowchart: Manual Operation 31">
            <a:hlinkClick r:id="rId14" action="ppaction://hlinksldjump"/>
          </p:cNvPr>
          <p:cNvSpPr/>
          <p:nvPr/>
        </p:nvSpPr>
        <p:spPr>
          <a:xfrm rot="10800000">
            <a:off x="8273431" y="753161"/>
            <a:ext cx="742525" cy="228600"/>
          </a:xfrm>
          <a:prstGeom prst="flowChartManualOperation">
            <a:avLst/>
          </a:prstGeom>
          <a:no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dirty="0"/>
          </a:p>
        </p:txBody>
      </p:sp>
      <p:sp>
        <p:nvSpPr>
          <p:cNvPr id="33" name="TextBox 32">
            <a:hlinkClick r:id="rId14" action="ppaction://hlinksldjump"/>
          </p:cNvPr>
          <p:cNvSpPr txBox="1"/>
          <p:nvPr/>
        </p:nvSpPr>
        <p:spPr>
          <a:xfrm>
            <a:off x="8289077" y="759934"/>
            <a:ext cx="725863" cy="276999"/>
          </a:xfrm>
          <a:prstGeom prst="rect">
            <a:avLst/>
          </a:prstGeom>
          <a:noFill/>
        </p:spPr>
        <p:txBody>
          <a:bodyPr wrap="square" rtlCol="0">
            <a:spAutoFit/>
          </a:bodyPr>
          <a:lstStyle/>
          <a:p>
            <a:r>
              <a:rPr lang="nl-NL" sz="1200" b="1" dirty="0">
                <a:solidFill>
                  <a:schemeClr val="bg1">
                    <a:lumMod val="50000"/>
                  </a:schemeClr>
                </a:solidFill>
                <a:latin typeface="Tunga" panose="020B0502040204020203" pitchFamily="34" charset="0"/>
                <a:cs typeface="Tunga" panose="020B0502040204020203" pitchFamily="34" charset="0"/>
              </a:rPr>
              <a:t>Schema</a:t>
            </a:r>
          </a:p>
        </p:txBody>
      </p:sp>
      <p:sp>
        <p:nvSpPr>
          <p:cNvPr id="34" name="TextBox 33">
            <a:hlinkClick r:id="rId11" action="ppaction://hlinksldjump"/>
          </p:cNvPr>
          <p:cNvSpPr txBox="1"/>
          <p:nvPr/>
        </p:nvSpPr>
        <p:spPr>
          <a:xfrm>
            <a:off x="9109563" y="735023"/>
            <a:ext cx="725863" cy="276999"/>
          </a:xfrm>
          <a:prstGeom prst="rect">
            <a:avLst/>
          </a:prstGeom>
          <a:noFill/>
        </p:spPr>
        <p:txBody>
          <a:bodyPr wrap="square" rtlCol="0">
            <a:spAutoFit/>
          </a:bodyPr>
          <a:lstStyle/>
          <a:p>
            <a:r>
              <a:rPr lang="nl-NL" sz="1200" b="1" dirty="0">
                <a:solidFill>
                  <a:schemeClr val="bg1">
                    <a:lumMod val="50000"/>
                  </a:schemeClr>
                </a:solidFill>
                <a:latin typeface="Tunga" panose="020B0502040204020203" pitchFamily="34" charset="0"/>
                <a:cs typeface="Tunga" panose="020B0502040204020203" pitchFamily="34" charset="0"/>
              </a:rPr>
              <a:t>Orders</a:t>
            </a:r>
          </a:p>
        </p:txBody>
      </p:sp>
    </p:spTree>
    <p:controls>
      <mc:AlternateContent xmlns:mc="http://schemas.openxmlformats.org/markup-compatibility/2006">
        <mc:Choice xmlns:v="urn:schemas-microsoft-com:vml" Requires="v">
          <p:control spid="56526" name="ComboBox1" r:id="rId2" imgW="838080" imgH="228600"/>
        </mc:Choice>
        <mc:Fallback>
          <p:control name="ComboBox1" r:id="rId2" imgW="838080" imgH="228600">
            <p:pic>
              <p:nvPicPr>
                <p:cNvPr id="7" name="ComboBox1"/>
                <p:cNvPicPr>
                  <a:picLocks/>
                </p:cNvPicPr>
                <p:nvPr/>
              </p:nvPicPr>
              <p:blipFill>
                <a:blip r:embed="rId15"/>
                <a:stretch>
                  <a:fillRect/>
                </a:stretch>
              </p:blipFill>
              <p:spPr>
                <a:xfrm>
                  <a:off x="3581400" y="5410200"/>
                  <a:ext cx="838200" cy="228600"/>
                </a:xfrm>
                <a:prstGeom prst="rect">
                  <a:avLst/>
                </a:prstGeom>
              </p:spPr>
            </p:pic>
          </p:control>
        </mc:Fallback>
      </mc:AlternateContent>
      <mc:AlternateContent xmlns:mc="http://schemas.openxmlformats.org/markup-compatibility/2006">
        <mc:Choice xmlns:v="urn:schemas-microsoft-com:vml" Requires="v">
          <p:control spid="56527" name="ScrollBar1" r:id="rId3" imgW="142920" imgH="3895560"/>
        </mc:Choice>
        <mc:Fallback>
          <p:control name="ScrollBar1" r:id="rId3" imgW="142920" imgH="3895560">
            <p:pic>
              <p:nvPicPr>
                <p:cNvPr id="11" name="ScrollBar1"/>
                <p:cNvPicPr>
                  <a:picLocks/>
                </p:cNvPicPr>
                <p:nvPr/>
              </p:nvPicPr>
              <p:blipFill>
                <a:blip r:embed="rId16"/>
                <a:stretch>
                  <a:fillRect/>
                </a:stretch>
              </p:blipFill>
              <p:spPr>
                <a:xfrm>
                  <a:off x="11496967" y="981761"/>
                  <a:ext cx="145228" cy="3895040"/>
                </a:xfrm>
                <a:prstGeom prst="rect">
                  <a:avLst/>
                </a:prstGeom>
              </p:spPr>
            </p:pic>
          </p:control>
        </mc:Fallback>
      </mc:AlternateContent>
    </p:controls>
    <p:extLst>
      <p:ext uri="{BB962C8B-B14F-4D97-AF65-F5344CB8AC3E}">
        <p14:creationId xmlns:p14="http://schemas.microsoft.com/office/powerpoint/2010/main" val="1019006574"/>
      </p:ext>
    </p:extLst>
  </p:cSld>
  <p:clrMapOvr>
    <a:masterClrMapping/>
  </p:clrMapOvr>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 name="Flowchart: Manual Operation 37">
            <a:hlinkClick r:id="rId5" action="ppaction://hlinksldjump"/>
          </p:cNvPr>
          <p:cNvSpPr/>
          <p:nvPr/>
        </p:nvSpPr>
        <p:spPr>
          <a:xfrm rot="10800000">
            <a:off x="8273431" y="753161"/>
            <a:ext cx="742525" cy="228600"/>
          </a:xfrm>
          <a:prstGeom prst="flowChartManualOperation">
            <a:avLst/>
          </a:prstGeom>
          <a:solidFill>
            <a:srgbClr val="FFFF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dirty="0"/>
          </a:p>
        </p:txBody>
      </p:sp>
      <p:sp>
        <p:nvSpPr>
          <p:cNvPr id="39" name="TextBox 38">
            <a:hlinkClick r:id="rId5" action="ppaction://hlinksldjump"/>
          </p:cNvPr>
          <p:cNvSpPr txBox="1"/>
          <p:nvPr/>
        </p:nvSpPr>
        <p:spPr>
          <a:xfrm>
            <a:off x="8289077" y="759934"/>
            <a:ext cx="725863" cy="276999"/>
          </a:xfrm>
          <a:prstGeom prst="rect">
            <a:avLst/>
          </a:prstGeom>
          <a:noFill/>
        </p:spPr>
        <p:txBody>
          <a:bodyPr wrap="square" rtlCol="0">
            <a:spAutoFit/>
          </a:bodyPr>
          <a:lstStyle/>
          <a:p>
            <a:r>
              <a:rPr lang="nl-NL" sz="1200" b="1" dirty="0">
                <a:latin typeface="Tunga" panose="020B0502040204020203" pitchFamily="34" charset="0"/>
                <a:cs typeface="Tunga" panose="020B0502040204020203" pitchFamily="34" charset="0"/>
              </a:rPr>
              <a:t>Schema</a:t>
            </a:r>
          </a:p>
        </p:txBody>
      </p:sp>
      <p:sp>
        <p:nvSpPr>
          <p:cNvPr id="16" name="Title 1"/>
          <p:cNvSpPr>
            <a:spLocks noGrp="1"/>
          </p:cNvSpPr>
          <p:nvPr>
            <p:ph type="title"/>
          </p:nvPr>
        </p:nvSpPr>
        <p:spPr>
          <a:xfrm>
            <a:off x="8763000" y="6400800"/>
            <a:ext cx="1905000" cy="381000"/>
          </a:xfrm>
        </p:spPr>
        <p:txBody>
          <a:bodyPr>
            <a:normAutofit/>
          </a:bodyPr>
          <a:lstStyle/>
          <a:p>
            <a:r>
              <a:rPr lang="nl-NL" sz="800" dirty="0"/>
              <a:t>Administration Terminals – Details schema</a:t>
            </a:r>
          </a:p>
        </p:txBody>
      </p:sp>
      <p:pic>
        <p:nvPicPr>
          <p:cNvPr id="55298" name="Picture 2" descr="http://www.delta-marineterminal.nl/uploads/dmt/images/home2.jpg"/>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28600" y="685800"/>
            <a:ext cx="3445562" cy="1524000"/>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p:cNvSpPr/>
          <p:nvPr/>
        </p:nvSpPr>
        <p:spPr>
          <a:xfrm>
            <a:off x="3701871" y="685800"/>
            <a:ext cx="6096000" cy="1292662"/>
          </a:xfrm>
          <a:prstGeom prst="rect">
            <a:avLst/>
          </a:prstGeom>
        </p:spPr>
        <p:txBody>
          <a:bodyPr>
            <a:spAutoFit/>
          </a:bodyPr>
          <a:lstStyle/>
          <a:p>
            <a:r>
              <a:rPr lang="nb-NO" sz="1200" dirty="0">
                <a:latin typeface="Tunga" panose="020B0502040204020203" pitchFamily="34" charset="0"/>
                <a:cs typeface="Tunga" panose="020B0502040204020203" pitchFamily="34" charset="0"/>
              </a:rPr>
              <a:t>Delta Marine Terminal B.V.</a:t>
            </a:r>
            <a:br>
              <a:rPr lang="nb-NO" sz="1200" dirty="0">
                <a:latin typeface="Tunga" panose="020B0502040204020203" pitchFamily="34" charset="0"/>
                <a:cs typeface="Tunga" panose="020B0502040204020203" pitchFamily="34" charset="0"/>
              </a:rPr>
            </a:br>
            <a:r>
              <a:rPr lang="nb-NO" sz="1200" dirty="0">
                <a:latin typeface="Tunga" panose="020B0502040204020203" pitchFamily="34" charset="0"/>
                <a:cs typeface="Tunga" panose="020B0502040204020203" pitchFamily="34" charset="0"/>
              </a:rPr>
              <a:t>Middenweg 49, 4782 PM Moerdijk (havennr. M317)</a:t>
            </a:r>
            <a:br>
              <a:rPr lang="nb-NO" sz="1200" dirty="0">
                <a:latin typeface="Tunga" panose="020B0502040204020203" pitchFamily="34" charset="0"/>
                <a:cs typeface="Tunga" panose="020B0502040204020203" pitchFamily="34" charset="0"/>
              </a:rPr>
            </a:br>
            <a:br>
              <a:rPr lang="nb-NO" sz="1200" dirty="0">
                <a:latin typeface="Tunga" panose="020B0502040204020203" pitchFamily="34" charset="0"/>
                <a:cs typeface="Tunga" panose="020B0502040204020203" pitchFamily="34" charset="0"/>
              </a:rPr>
            </a:br>
            <a:r>
              <a:rPr lang="nb-NO" sz="1200" dirty="0">
                <a:latin typeface="Tunga" panose="020B0502040204020203" pitchFamily="34" charset="0"/>
                <a:cs typeface="Tunga" panose="020B0502040204020203" pitchFamily="34" charset="0"/>
              </a:rPr>
              <a:t>Telefoon: +31168385385</a:t>
            </a:r>
            <a:br>
              <a:rPr lang="nb-NO" sz="1200" dirty="0">
                <a:latin typeface="Tunga" panose="020B0502040204020203" pitchFamily="34" charset="0"/>
                <a:cs typeface="Tunga" panose="020B0502040204020203" pitchFamily="34" charset="0"/>
              </a:rPr>
            </a:br>
            <a:r>
              <a:rPr lang="nb-NO" sz="1200" dirty="0">
                <a:latin typeface="Tunga" panose="020B0502040204020203" pitchFamily="34" charset="0"/>
                <a:cs typeface="Tunga" panose="020B0502040204020203" pitchFamily="34" charset="0"/>
              </a:rPr>
              <a:t>E-mail: </a:t>
            </a:r>
            <a:r>
              <a:rPr lang="nb-NO" sz="1200" dirty="0">
                <a:latin typeface="Tunga" panose="020B0502040204020203" pitchFamily="34" charset="0"/>
                <a:cs typeface="Tunga" panose="020B0502040204020203" pitchFamily="34" charset="0"/>
                <a:hlinkClick r:id="rId7"/>
              </a:rPr>
              <a:t>info@deltamarineterminal.nl</a:t>
            </a:r>
            <a:br>
              <a:rPr lang="nb-NO" dirty="0"/>
            </a:br>
            <a:endParaRPr lang="nl-NL" dirty="0"/>
          </a:p>
        </p:txBody>
      </p:sp>
      <p:graphicFrame>
        <p:nvGraphicFramePr>
          <p:cNvPr id="3" name="Table 2"/>
          <p:cNvGraphicFramePr>
            <a:graphicFrameLocks noGrp="1"/>
          </p:cNvGraphicFramePr>
          <p:nvPr/>
        </p:nvGraphicFramePr>
        <p:xfrm>
          <a:off x="304800" y="2488971"/>
          <a:ext cx="5791201" cy="1503909"/>
        </p:xfrm>
        <a:graphic>
          <a:graphicData uri="http://schemas.openxmlformats.org/drawingml/2006/table">
            <a:tbl>
              <a:tblPr/>
              <a:tblGrid>
                <a:gridCol w="637017">
                  <a:extLst>
                    <a:ext uri="{9D8B030D-6E8A-4147-A177-3AD203B41FA5}">
                      <a16:colId xmlns:a16="http://schemas.microsoft.com/office/drawing/2014/main" val="4154351567"/>
                    </a:ext>
                  </a:extLst>
                </a:gridCol>
                <a:gridCol w="2496521">
                  <a:extLst>
                    <a:ext uri="{9D8B030D-6E8A-4147-A177-3AD203B41FA5}">
                      <a16:colId xmlns:a16="http://schemas.microsoft.com/office/drawing/2014/main" val="3486396118"/>
                    </a:ext>
                  </a:extLst>
                </a:gridCol>
                <a:gridCol w="55819">
                  <a:extLst>
                    <a:ext uri="{9D8B030D-6E8A-4147-A177-3AD203B41FA5}">
                      <a16:colId xmlns:a16="http://schemas.microsoft.com/office/drawing/2014/main" val="2167261035"/>
                    </a:ext>
                  </a:extLst>
                </a:gridCol>
                <a:gridCol w="671444">
                  <a:extLst>
                    <a:ext uri="{9D8B030D-6E8A-4147-A177-3AD203B41FA5}">
                      <a16:colId xmlns:a16="http://schemas.microsoft.com/office/drawing/2014/main" val="3064636389"/>
                    </a:ext>
                  </a:extLst>
                </a:gridCol>
                <a:gridCol w="1930400">
                  <a:extLst>
                    <a:ext uri="{9D8B030D-6E8A-4147-A177-3AD203B41FA5}">
                      <a16:colId xmlns:a16="http://schemas.microsoft.com/office/drawing/2014/main" val="255638585"/>
                    </a:ext>
                  </a:extLst>
                </a:gridCol>
              </a:tblGrid>
              <a:tr h="161925">
                <a:tc gridSpan="2">
                  <a:txBody>
                    <a:bodyPr/>
                    <a:lstStyle/>
                    <a:p>
                      <a:pPr algn="l" fontAlgn="b"/>
                      <a:r>
                        <a:rPr lang="nl-NL" sz="1200" b="1" i="0" u="none" strike="noStrike" dirty="0">
                          <a:solidFill>
                            <a:srgbClr val="000000"/>
                          </a:solidFill>
                          <a:effectLst/>
                          <a:latin typeface="Tunga" panose="020B0502040204020203" pitchFamily="34" charset="0"/>
                          <a:cs typeface="Tunga" panose="020B0502040204020203" pitchFamily="34" charset="0"/>
                        </a:rPr>
                        <a:t>Contact details Commercial</a:t>
                      </a:r>
                    </a:p>
                  </a:txBody>
                  <a:tcPr marL="0" marR="0" marT="0" marB="0" anchor="ctr">
                    <a:lnL w="12700" cap="flat" cmpd="sng" algn="ctr">
                      <a:noFill/>
                      <a:prstDash val="solid"/>
                      <a:round/>
                      <a:headEnd type="none" w="med" len="med"/>
                      <a:tailEnd type="none" w="med" len="med"/>
                    </a:lnL>
                    <a:lnR>
                      <a:noFill/>
                    </a:lnR>
                    <a:lnT>
                      <a:noFill/>
                    </a:lnT>
                    <a:lnB>
                      <a:noFill/>
                    </a:lnB>
                    <a:lnTlToBr w="12700" cmpd="sng">
                      <a:noFill/>
                      <a:prstDash val="solid"/>
                    </a:lnTlToBr>
                    <a:lnBlToTr w="12700" cmpd="sng">
                      <a:noFill/>
                      <a:prstDash val="solid"/>
                    </a:lnBlToTr>
                  </a:tcPr>
                </a:tc>
                <a:tc hMerge="1">
                  <a:txBody>
                    <a:bodyPr/>
                    <a:lstStyle/>
                    <a:p>
                      <a:endParaRPr lang="nl-NL"/>
                    </a:p>
                  </a:txBody>
                  <a:tcPr/>
                </a:tc>
                <a:tc>
                  <a:txBody>
                    <a:bodyPr/>
                    <a:lstStyle/>
                    <a:p>
                      <a:pPr algn="l" fontAlgn="b"/>
                      <a:r>
                        <a:rPr lang="nl-NL" sz="1200" b="1" i="0" u="none" strike="noStrike" dirty="0">
                          <a:solidFill>
                            <a:srgbClr val="000000"/>
                          </a:solidFill>
                          <a:effectLst/>
                          <a:latin typeface="Tunga" panose="020B0502040204020203" pitchFamily="34" charset="0"/>
                          <a:cs typeface="Tunga" panose="020B0502040204020203" pitchFamily="34" charset="0"/>
                        </a:rPr>
                        <a:t> </a:t>
                      </a:r>
                    </a:p>
                  </a:txBody>
                  <a:tcPr marL="0" marR="0" marT="0" marB="0" anchor="ctr">
                    <a:lnL>
                      <a:noFill/>
                    </a:lnL>
                    <a:lnR w="12700" cap="flat" cmpd="sng" algn="ctr">
                      <a:noFill/>
                      <a:prstDash val="solid"/>
                      <a:round/>
                      <a:headEnd type="none" w="med" len="med"/>
                      <a:tailEnd type="none" w="med" len="med"/>
                    </a:lnR>
                    <a:lnT>
                      <a:noFill/>
                    </a:lnT>
                    <a:lnB>
                      <a:noFill/>
                    </a:lnB>
                    <a:lnTlToBr w="12700" cmpd="sng">
                      <a:noFill/>
                      <a:prstDash val="solid"/>
                    </a:lnTlToBr>
                    <a:lnBlToTr w="12700" cmpd="sng">
                      <a:noFill/>
                      <a:prstDash val="solid"/>
                    </a:lnBlToTr>
                  </a:tcPr>
                </a:tc>
                <a:tc gridSpan="2">
                  <a:txBody>
                    <a:bodyPr/>
                    <a:lstStyle/>
                    <a:p>
                      <a:pPr algn="l" fontAlgn="b"/>
                      <a:r>
                        <a:rPr lang="nl-NL" sz="1200" b="1" i="0" u="none" strike="noStrike" dirty="0">
                          <a:solidFill>
                            <a:srgbClr val="000000"/>
                          </a:solidFill>
                          <a:effectLst/>
                          <a:latin typeface="Tunga" panose="020B0502040204020203" pitchFamily="34" charset="0"/>
                          <a:cs typeface="Tunga" panose="020B0502040204020203" pitchFamily="34" charset="0"/>
                        </a:rPr>
                        <a:t>Contact details Planning</a:t>
                      </a:r>
                      <a:r>
                        <a:rPr lang="nl-NL" sz="1200" b="0" i="0" u="none" strike="noStrike" dirty="0">
                          <a:solidFill>
                            <a:srgbClr val="000000"/>
                          </a:solidFill>
                          <a:effectLst/>
                          <a:latin typeface="Tunga" panose="020B0502040204020203" pitchFamily="34" charset="0"/>
                          <a:cs typeface="Tunga" panose="020B0502040204020203" pitchFamily="34" charset="0"/>
                        </a:rPr>
                        <a:t> </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a:noFill/>
                    </a:lnT>
                    <a:lnB>
                      <a:noFill/>
                    </a:lnB>
                    <a:lnTlToBr w="12700" cmpd="sng">
                      <a:noFill/>
                      <a:prstDash val="solid"/>
                    </a:lnTlToBr>
                    <a:lnBlToTr w="12700" cmpd="sng">
                      <a:noFill/>
                      <a:prstDash val="solid"/>
                    </a:lnBlToTr>
                  </a:tcPr>
                </a:tc>
                <a:tc hMerge="1">
                  <a:txBody>
                    <a:bodyPr/>
                    <a:lstStyle/>
                    <a:p>
                      <a:endParaRPr lang="nl-NL"/>
                    </a:p>
                  </a:txBody>
                  <a:tcPr/>
                </a:tc>
                <a:extLst>
                  <a:ext uri="{0D108BD9-81ED-4DB2-BD59-A6C34878D82A}">
                    <a16:rowId xmlns:a16="http://schemas.microsoft.com/office/drawing/2014/main" val="45633420"/>
                  </a:ext>
                </a:extLst>
              </a:tr>
              <a:tr h="223749">
                <a:tc>
                  <a:txBody>
                    <a:bodyPr/>
                    <a:lstStyle/>
                    <a:p>
                      <a:pPr algn="l" fontAlgn="b"/>
                      <a:r>
                        <a:rPr lang="nl-NL" sz="1200" b="0" i="0" u="none" strike="noStrike" dirty="0" err="1">
                          <a:solidFill>
                            <a:srgbClr val="000000"/>
                          </a:solidFill>
                          <a:effectLst/>
                          <a:latin typeface="Tunga" panose="020B0502040204020203" pitchFamily="34" charset="0"/>
                          <a:cs typeface="Tunga" panose="020B0502040204020203" pitchFamily="34" charset="0"/>
                        </a:rPr>
                        <a:t>Function</a:t>
                      </a:r>
                      <a:r>
                        <a:rPr lang="nl-NL" sz="1200" b="0" i="0" u="none" strike="noStrike" dirty="0">
                          <a:solidFill>
                            <a:srgbClr val="000000"/>
                          </a:solidFill>
                          <a:effectLst/>
                          <a:latin typeface="Tunga" panose="020B0502040204020203" pitchFamily="34" charset="0"/>
                          <a:cs typeface="Tunga" panose="020B0502040204020203" pitchFamily="34" charset="0"/>
                        </a:rPr>
                        <a:t>:</a:t>
                      </a:r>
                    </a:p>
                  </a:txBody>
                  <a:tcPr marL="0" marR="0" marT="0" marB="0" anchor="ctr">
                    <a:lnL w="12700" cap="flat" cmpd="sng" algn="ctr">
                      <a:noFill/>
                      <a:prstDash val="solid"/>
                      <a:round/>
                      <a:headEnd type="none" w="med" len="med"/>
                      <a:tailEnd type="none" w="med" len="med"/>
                    </a:lnL>
                    <a:lnR>
                      <a:noFill/>
                    </a:lnR>
                    <a:lnT>
                      <a:noFill/>
                    </a:lnT>
                    <a:lnB>
                      <a:noFill/>
                    </a:lnB>
                    <a:lnTlToBr w="12700" cmpd="sng">
                      <a:noFill/>
                      <a:prstDash val="solid"/>
                    </a:lnTlToBr>
                    <a:lnBlToTr w="12700" cmpd="sng">
                      <a:noFill/>
                      <a:prstDash val="solid"/>
                    </a:lnBlToTr>
                  </a:tcPr>
                </a:tc>
                <a:tc gridSpan="2">
                  <a:txBody>
                    <a:bodyPr/>
                    <a:lstStyle/>
                    <a:p>
                      <a:pPr algn="l" fontAlgn="b"/>
                      <a:r>
                        <a:rPr lang="nl-NL" sz="1200" b="0" i="0" u="none" strike="noStrike" dirty="0">
                          <a:solidFill>
                            <a:srgbClr val="000000"/>
                          </a:solidFill>
                          <a:effectLst/>
                          <a:latin typeface="Tunga" panose="020B0502040204020203" pitchFamily="34" charset="0"/>
                          <a:cs typeface="Tunga" panose="020B0502040204020203" pitchFamily="34" charset="0"/>
                        </a:rPr>
                        <a:t>Sales manager </a:t>
                      </a:r>
                    </a:p>
                  </a:txBody>
                  <a:tcPr marL="0" marR="0" marT="0" marB="0" anchor="ctr">
                    <a:lnL>
                      <a:noFill/>
                    </a:lnL>
                    <a:lnR w="12700" cap="flat" cmpd="sng" algn="ctr">
                      <a:noFill/>
                      <a:prstDash val="solid"/>
                      <a:round/>
                      <a:headEnd type="none" w="med" len="med"/>
                      <a:tailEnd type="none" w="med" len="med"/>
                    </a:lnR>
                    <a:lnT>
                      <a:noFill/>
                    </a:lnT>
                    <a:lnB>
                      <a:noFill/>
                    </a:lnB>
                    <a:lnTlToBr w="12700" cmpd="sng">
                      <a:noFill/>
                      <a:prstDash val="solid"/>
                    </a:lnTlToBr>
                    <a:lnBlToTr w="12700" cmpd="sng">
                      <a:noFill/>
                      <a:prstDash val="solid"/>
                    </a:lnBlToTr>
                  </a:tcPr>
                </a:tc>
                <a:tc hMerge="1">
                  <a:txBody>
                    <a:bodyPr/>
                    <a:lstStyle/>
                    <a:p>
                      <a:pPr algn="l" fontAlgn="b"/>
                      <a:endParaRPr lang="nl-NL" sz="1200" b="0" i="0" u="none" strike="noStrike" dirty="0">
                        <a:solidFill>
                          <a:srgbClr val="000000"/>
                        </a:solidFill>
                        <a:effectLst/>
                        <a:latin typeface="Tunga" panose="020B0502040204020203" pitchFamily="34" charset="0"/>
                        <a:cs typeface="Tunga" panose="020B0502040204020203" pitchFamily="34" charset="0"/>
                      </a:endParaRPr>
                    </a:p>
                  </a:txBody>
                  <a:tcPr marL="0" marR="0" marT="0" marB="0" anchor="b">
                    <a:lnL>
                      <a:noFill/>
                    </a:lnL>
                    <a:lnR w="12700" cap="flat" cmpd="sng" algn="ctr">
                      <a:solidFill>
                        <a:srgbClr val="000000"/>
                      </a:solidFill>
                      <a:prstDash val="solid"/>
                      <a:round/>
                      <a:headEnd type="none" w="med" len="med"/>
                      <a:tailEnd type="none" w="med" len="med"/>
                    </a:lnR>
                    <a:lnT>
                      <a:noFill/>
                    </a:lnT>
                    <a:lnB>
                      <a:noFill/>
                    </a:lnB>
                  </a:tcPr>
                </a:tc>
                <a:tc>
                  <a:txBody>
                    <a:bodyPr/>
                    <a:lstStyle/>
                    <a:p>
                      <a:pPr algn="l" fontAlgn="b"/>
                      <a:r>
                        <a:rPr lang="nl-NL" sz="1200" b="0" i="0" u="none" strike="noStrike" dirty="0">
                          <a:solidFill>
                            <a:srgbClr val="000000"/>
                          </a:solidFill>
                          <a:effectLst/>
                          <a:latin typeface="Tunga" panose="020B0502040204020203" pitchFamily="34" charset="0"/>
                          <a:cs typeface="Tunga" panose="020B0502040204020203" pitchFamily="34" charset="0"/>
                        </a:rPr>
                        <a:t>Phone:</a:t>
                      </a:r>
                    </a:p>
                  </a:txBody>
                  <a:tcPr marL="0" marR="0" marT="0" marB="0" anchor="ctr">
                    <a:lnL w="12700" cap="flat" cmpd="sng" algn="ctr">
                      <a:noFill/>
                      <a:prstDash val="solid"/>
                      <a:round/>
                      <a:headEnd type="none" w="med" len="med"/>
                      <a:tailEnd type="none" w="med" len="med"/>
                    </a:lnL>
                    <a:lnR>
                      <a:noFill/>
                    </a:lnR>
                    <a:lnT>
                      <a:noFill/>
                    </a:lnT>
                    <a:lnB>
                      <a:noFill/>
                    </a:lnB>
                    <a:lnTlToBr w="12700" cmpd="sng">
                      <a:noFill/>
                      <a:prstDash val="solid"/>
                    </a:lnTlToBr>
                    <a:lnBlToTr w="12700" cmpd="sng">
                      <a:noFill/>
                      <a:prstDash val="solid"/>
                    </a:lnBlToTr>
                  </a:tcPr>
                </a:tc>
                <a:tc>
                  <a:txBody>
                    <a:bodyPr/>
                    <a:lstStyle/>
                    <a:p>
                      <a:pPr algn="l" fontAlgn="b"/>
                      <a:endParaRPr lang="nl-NL" sz="1200" b="0" i="0" u="none" strike="noStrike" dirty="0">
                        <a:solidFill>
                          <a:srgbClr val="000000"/>
                        </a:solidFill>
                        <a:effectLst/>
                        <a:latin typeface="Tunga" panose="020B0502040204020203" pitchFamily="34" charset="0"/>
                        <a:cs typeface="Tunga" panose="020B0502040204020203" pitchFamily="34" charset="0"/>
                      </a:endParaRPr>
                    </a:p>
                  </a:txBody>
                  <a:tcPr marL="0" marR="0" marT="0" marB="0" anchor="ctr">
                    <a:lnL>
                      <a:noFill/>
                    </a:lnL>
                    <a:lnR w="12700" cap="flat" cmpd="sng" algn="ctr">
                      <a:noFill/>
                      <a:prstDash val="solid"/>
                      <a:round/>
                      <a:headEnd type="none" w="med" len="med"/>
                      <a:tailEnd type="none" w="med" len="med"/>
                    </a:lnR>
                    <a:lnT>
                      <a:noFill/>
                    </a:lnT>
                    <a:lnB>
                      <a:noFill/>
                    </a:lnB>
                    <a:lnTlToBr w="12700" cmpd="sng">
                      <a:noFill/>
                      <a:prstDash val="solid"/>
                    </a:lnTlToBr>
                    <a:lnBlToTr w="12700" cmpd="sng">
                      <a:noFill/>
                      <a:prstDash val="solid"/>
                    </a:lnBlToTr>
                  </a:tcPr>
                </a:tc>
                <a:extLst>
                  <a:ext uri="{0D108BD9-81ED-4DB2-BD59-A6C34878D82A}">
                    <a16:rowId xmlns:a16="http://schemas.microsoft.com/office/drawing/2014/main" val="469890172"/>
                  </a:ext>
                </a:extLst>
              </a:tr>
              <a:tr h="161925">
                <a:tc>
                  <a:txBody>
                    <a:bodyPr/>
                    <a:lstStyle/>
                    <a:p>
                      <a:r>
                        <a:rPr lang="nl-NL" sz="1200" dirty="0">
                          <a:latin typeface="Tunga" panose="020B0502040204020203" pitchFamily="34" charset="0"/>
                          <a:cs typeface="Tunga" panose="020B0502040204020203" pitchFamily="34" charset="0"/>
                        </a:rPr>
                        <a:t>Name</a:t>
                      </a:r>
                    </a:p>
                  </a:txBody>
                  <a:tcPr marL="0" marR="0" marT="0" marB="0" anchor="ctr">
                    <a:lnL w="12700" cap="flat" cmpd="sng" algn="ctr">
                      <a:noFill/>
                      <a:prstDash val="solid"/>
                      <a:round/>
                      <a:headEnd type="none" w="med" len="med"/>
                      <a:tailEnd type="none" w="med" len="med"/>
                    </a:lnL>
                    <a:lnR>
                      <a:noFill/>
                    </a:lnR>
                    <a:lnT>
                      <a:noFill/>
                    </a:lnT>
                    <a:lnB>
                      <a:noFill/>
                    </a:lnB>
                    <a:lnTlToBr w="12700" cmpd="sng">
                      <a:noFill/>
                      <a:prstDash val="solid"/>
                    </a:lnTlToBr>
                    <a:lnBlToTr w="12700" cmpd="sng">
                      <a:noFill/>
                      <a:prstDash val="solid"/>
                    </a:lnBlToTr>
                  </a:tcPr>
                </a:tc>
                <a:tc gridSpan="2">
                  <a:txBody>
                    <a:bodyPr/>
                    <a:lstStyle/>
                    <a:p>
                      <a:pPr algn="l" fontAlgn="b"/>
                      <a:endParaRPr lang="nl-NL" sz="1200" b="0" i="0" u="none" strike="noStrike" dirty="0">
                        <a:solidFill>
                          <a:srgbClr val="000000"/>
                        </a:solidFill>
                        <a:effectLst/>
                        <a:latin typeface="Tunga" panose="020B0502040204020203" pitchFamily="34" charset="0"/>
                        <a:cs typeface="Tunga" panose="020B0502040204020203" pitchFamily="34" charset="0"/>
                      </a:endParaRPr>
                    </a:p>
                  </a:txBody>
                  <a:tcPr marL="0" marR="0" marT="0" marB="0" anchor="ctr">
                    <a:lnL>
                      <a:noFill/>
                    </a:lnL>
                    <a:lnR w="12700" cap="flat" cmpd="sng" algn="ctr">
                      <a:noFill/>
                      <a:prstDash val="solid"/>
                      <a:round/>
                      <a:headEnd type="none" w="med" len="med"/>
                      <a:tailEnd type="none" w="med" len="med"/>
                    </a:lnR>
                    <a:lnT>
                      <a:noFill/>
                    </a:lnT>
                    <a:lnB>
                      <a:noFill/>
                    </a:lnB>
                    <a:lnTlToBr w="12700" cmpd="sng">
                      <a:noFill/>
                      <a:prstDash val="solid"/>
                    </a:lnTlToBr>
                    <a:lnBlToTr w="12700" cmpd="sng">
                      <a:noFill/>
                      <a:prstDash val="solid"/>
                    </a:lnBlToTr>
                  </a:tcPr>
                </a:tc>
                <a:tc hMerge="1">
                  <a:txBody>
                    <a:bodyPr/>
                    <a:lstStyle/>
                    <a:p>
                      <a:pPr algn="l" fontAlgn="b"/>
                      <a:endParaRPr lang="nl-NL" sz="1200" b="0" i="0" u="none" strike="noStrike" dirty="0">
                        <a:solidFill>
                          <a:srgbClr val="000000"/>
                        </a:solidFill>
                        <a:effectLst/>
                        <a:latin typeface="Tunga" panose="020B0502040204020203" pitchFamily="34" charset="0"/>
                        <a:cs typeface="Tunga" panose="020B0502040204020203" pitchFamily="34" charset="0"/>
                      </a:endParaRPr>
                    </a:p>
                  </a:txBody>
                  <a:tcPr marL="0" marR="0" marT="0" marB="0" anchor="b">
                    <a:lnL>
                      <a:noFill/>
                    </a:lnL>
                    <a:lnR w="12700" cap="flat" cmpd="sng" algn="ctr">
                      <a:solidFill>
                        <a:srgbClr val="000000"/>
                      </a:solidFill>
                      <a:prstDash val="solid"/>
                      <a:round/>
                      <a:headEnd type="none" w="med" len="med"/>
                      <a:tailEnd type="none" w="med" len="med"/>
                    </a:lnR>
                    <a:lnT>
                      <a:noFill/>
                    </a:lnT>
                    <a:lnB>
                      <a:noFill/>
                    </a:lnB>
                  </a:tcPr>
                </a:tc>
                <a:tc>
                  <a:txBody>
                    <a:bodyPr/>
                    <a:lstStyle/>
                    <a:p>
                      <a:pPr algn="l" fontAlgn="b"/>
                      <a:r>
                        <a:rPr lang="nl-NL" sz="1200" b="0" i="0" u="none" strike="noStrike" dirty="0">
                          <a:solidFill>
                            <a:srgbClr val="000000"/>
                          </a:solidFill>
                          <a:effectLst/>
                          <a:latin typeface="Tunga" panose="020B0502040204020203" pitchFamily="34" charset="0"/>
                          <a:cs typeface="Tunga" panose="020B0502040204020203" pitchFamily="34" charset="0"/>
                        </a:rPr>
                        <a:t>Email:</a:t>
                      </a:r>
                    </a:p>
                  </a:txBody>
                  <a:tcPr marL="0" marR="0" marT="0" marB="0" anchor="ctr">
                    <a:lnL w="12700" cap="flat" cmpd="sng" algn="ctr">
                      <a:noFill/>
                      <a:prstDash val="solid"/>
                      <a:round/>
                      <a:headEnd type="none" w="med" len="med"/>
                      <a:tailEnd type="none" w="med" len="med"/>
                    </a:lnL>
                    <a:lnR>
                      <a:noFill/>
                    </a:lnR>
                    <a:lnT>
                      <a:noFill/>
                    </a:lnT>
                    <a:lnB>
                      <a:noFill/>
                    </a:lnB>
                    <a:lnTlToBr w="12700" cmpd="sng">
                      <a:noFill/>
                      <a:prstDash val="solid"/>
                    </a:lnTlToBr>
                    <a:lnBlToTr w="12700" cmpd="sng">
                      <a:noFill/>
                      <a:prstDash val="solid"/>
                    </a:lnBlToTr>
                  </a:tcPr>
                </a:tc>
                <a:tc>
                  <a:txBody>
                    <a:bodyPr/>
                    <a:lstStyle/>
                    <a:p>
                      <a:pPr algn="l" fontAlgn="b"/>
                      <a:r>
                        <a:rPr lang="nl-NL" sz="1200" b="0" i="0" u="none" strike="noStrike" dirty="0">
                          <a:solidFill>
                            <a:srgbClr val="000000"/>
                          </a:solidFill>
                          <a:effectLst/>
                          <a:latin typeface="Tunga" panose="020B0502040204020203" pitchFamily="34" charset="0"/>
                          <a:cs typeface="Tunga" panose="020B0502040204020203" pitchFamily="34" charset="0"/>
                        </a:rPr>
                        <a:t> </a:t>
                      </a:r>
                    </a:p>
                  </a:txBody>
                  <a:tcPr marL="0" marR="0" marT="0" marB="0" anchor="ctr">
                    <a:lnL>
                      <a:noFill/>
                    </a:lnL>
                    <a:lnR w="12700" cap="flat" cmpd="sng" algn="ctr">
                      <a:noFill/>
                      <a:prstDash val="solid"/>
                      <a:round/>
                      <a:headEnd type="none" w="med" len="med"/>
                      <a:tailEnd type="none" w="med" len="med"/>
                    </a:lnR>
                    <a:lnT>
                      <a:noFill/>
                    </a:lnT>
                    <a:lnB>
                      <a:noFill/>
                    </a:lnB>
                    <a:lnTlToBr w="12700" cmpd="sng">
                      <a:noFill/>
                      <a:prstDash val="solid"/>
                    </a:lnTlToBr>
                    <a:lnBlToTr w="12700" cmpd="sng">
                      <a:noFill/>
                      <a:prstDash val="solid"/>
                    </a:lnBlToTr>
                  </a:tcPr>
                </a:tc>
                <a:extLst>
                  <a:ext uri="{0D108BD9-81ED-4DB2-BD59-A6C34878D82A}">
                    <a16:rowId xmlns:a16="http://schemas.microsoft.com/office/drawing/2014/main" val="1017858872"/>
                  </a:ext>
                </a:extLst>
              </a:tr>
              <a:tr h="161925">
                <a:tc>
                  <a:txBody>
                    <a:bodyPr/>
                    <a:lstStyle/>
                    <a:p>
                      <a:pPr algn="l" fontAlgn="b"/>
                      <a:r>
                        <a:rPr lang="nl-NL" sz="1200" b="0" i="0" u="none" strike="noStrike" dirty="0">
                          <a:solidFill>
                            <a:srgbClr val="000000"/>
                          </a:solidFill>
                          <a:effectLst/>
                          <a:latin typeface="Tunga" panose="020B0502040204020203" pitchFamily="34" charset="0"/>
                          <a:cs typeface="Tunga" panose="020B0502040204020203" pitchFamily="34" charset="0"/>
                        </a:rPr>
                        <a:t>Phone:</a:t>
                      </a:r>
                    </a:p>
                  </a:txBody>
                  <a:tcPr marL="0" marR="0" marT="0" marB="0" anchor="ctr">
                    <a:lnL w="12700" cap="flat" cmpd="sng" algn="ctr">
                      <a:noFill/>
                      <a:prstDash val="solid"/>
                      <a:round/>
                      <a:headEnd type="none" w="med" len="med"/>
                      <a:tailEnd type="none" w="med" len="med"/>
                    </a:lnL>
                    <a:lnR>
                      <a:noFill/>
                    </a:lnR>
                    <a:lnT>
                      <a:noFill/>
                    </a:lnT>
                    <a:lnB>
                      <a:noFill/>
                    </a:lnB>
                    <a:lnTlToBr w="12700" cmpd="sng">
                      <a:noFill/>
                      <a:prstDash val="solid"/>
                    </a:lnTlToBr>
                    <a:lnBlToTr w="12700" cmpd="sng">
                      <a:noFill/>
                      <a:prstDash val="solid"/>
                    </a:lnBlToTr>
                  </a:tcPr>
                </a:tc>
                <a:tc gridSpan="2">
                  <a:txBody>
                    <a:bodyPr/>
                    <a:lstStyle/>
                    <a:p>
                      <a:pPr algn="l" fontAlgn="b"/>
                      <a:endParaRPr lang="nl-NL" sz="1200" b="0" i="0" u="none" strike="noStrike" dirty="0">
                        <a:solidFill>
                          <a:srgbClr val="000000"/>
                        </a:solidFill>
                        <a:effectLst/>
                        <a:latin typeface="Tunga" panose="020B0502040204020203" pitchFamily="34" charset="0"/>
                        <a:cs typeface="Tunga" panose="020B0502040204020203" pitchFamily="34" charset="0"/>
                      </a:endParaRPr>
                    </a:p>
                  </a:txBody>
                  <a:tcPr marL="0" marR="0" marT="0" marB="0" anchor="ctr">
                    <a:lnL>
                      <a:noFill/>
                    </a:lnL>
                    <a:lnR w="12700" cap="flat" cmpd="sng" algn="ctr">
                      <a:noFill/>
                      <a:prstDash val="solid"/>
                      <a:round/>
                      <a:headEnd type="none" w="med" len="med"/>
                      <a:tailEnd type="none" w="med" len="med"/>
                    </a:lnR>
                    <a:lnT>
                      <a:noFill/>
                    </a:lnT>
                    <a:lnB>
                      <a:noFill/>
                    </a:lnB>
                    <a:lnTlToBr w="12700" cmpd="sng">
                      <a:noFill/>
                      <a:prstDash val="solid"/>
                    </a:lnTlToBr>
                    <a:lnBlToTr w="12700" cmpd="sng">
                      <a:noFill/>
                      <a:prstDash val="solid"/>
                    </a:lnBlToTr>
                  </a:tcPr>
                </a:tc>
                <a:tc hMerge="1">
                  <a:txBody>
                    <a:bodyPr/>
                    <a:lstStyle/>
                    <a:p>
                      <a:pPr algn="l" fontAlgn="b"/>
                      <a:endParaRPr lang="nl-NL" sz="1200" b="0" i="0" u="none" strike="noStrike" dirty="0">
                        <a:solidFill>
                          <a:srgbClr val="000000"/>
                        </a:solidFill>
                        <a:effectLst/>
                        <a:latin typeface="Tunga" panose="020B0502040204020203" pitchFamily="34" charset="0"/>
                        <a:cs typeface="Tunga" panose="020B0502040204020203" pitchFamily="34" charset="0"/>
                      </a:endParaRPr>
                    </a:p>
                  </a:txBody>
                  <a:tcPr marL="0" marR="0" marT="0" marB="0" anchor="b">
                    <a:lnL>
                      <a:noFill/>
                    </a:lnL>
                    <a:lnR w="12700" cap="flat" cmpd="sng" algn="ctr">
                      <a:solidFill>
                        <a:srgbClr val="000000"/>
                      </a:solidFill>
                      <a:prstDash val="solid"/>
                      <a:round/>
                      <a:headEnd type="none" w="med" len="med"/>
                      <a:tailEnd type="none" w="med" len="med"/>
                    </a:lnR>
                    <a:lnT>
                      <a:noFill/>
                    </a:lnT>
                    <a:lnB>
                      <a:noFill/>
                    </a:lnB>
                  </a:tcPr>
                </a:tc>
                <a:tc>
                  <a:txBody>
                    <a:bodyPr/>
                    <a:lstStyle/>
                    <a:p>
                      <a:pPr algn="l" fontAlgn="b"/>
                      <a:r>
                        <a:rPr lang="nl-NL" sz="1200" b="0" i="0" u="none" strike="noStrike" dirty="0">
                          <a:solidFill>
                            <a:srgbClr val="000000"/>
                          </a:solidFill>
                          <a:effectLst/>
                          <a:latin typeface="Tunga" panose="020B0502040204020203" pitchFamily="34" charset="0"/>
                          <a:cs typeface="Tunga" panose="020B0502040204020203" pitchFamily="34" charset="0"/>
                        </a:rPr>
                        <a:t>Website:</a:t>
                      </a:r>
                    </a:p>
                  </a:txBody>
                  <a:tcPr marL="0" marR="0" marT="0" marB="0" anchor="ctr">
                    <a:lnL w="12700" cap="flat" cmpd="sng" algn="ctr">
                      <a:noFill/>
                      <a:prstDash val="solid"/>
                      <a:round/>
                      <a:headEnd type="none" w="med" len="med"/>
                      <a:tailEnd type="none" w="med" len="med"/>
                    </a:lnL>
                    <a:lnR>
                      <a:noFill/>
                    </a:lnR>
                    <a:lnT>
                      <a:noFill/>
                    </a:lnT>
                    <a:lnB>
                      <a:noFill/>
                    </a:lnB>
                    <a:lnTlToBr w="12700" cmpd="sng">
                      <a:noFill/>
                      <a:prstDash val="solid"/>
                    </a:lnTlToBr>
                    <a:lnBlToTr w="12700" cmpd="sng">
                      <a:noFill/>
                      <a:prstDash val="solid"/>
                    </a:lnBlToTr>
                  </a:tcPr>
                </a:tc>
                <a:tc>
                  <a:txBody>
                    <a:bodyPr/>
                    <a:lstStyle/>
                    <a:p>
                      <a:pPr algn="l" fontAlgn="b"/>
                      <a:endParaRPr lang="nl-NL" sz="1200" b="0" i="0" u="sng" strike="noStrike" dirty="0">
                        <a:solidFill>
                          <a:srgbClr val="0000FF"/>
                        </a:solidFill>
                        <a:effectLst/>
                        <a:latin typeface="Tunga" panose="020B0502040204020203" pitchFamily="34" charset="0"/>
                        <a:cs typeface="Tunga" panose="020B0502040204020203" pitchFamily="34" charset="0"/>
                      </a:endParaRPr>
                    </a:p>
                  </a:txBody>
                  <a:tcPr marL="0" marR="0" marT="0" marB="0" anchor="ctr">
                    <a:lnL>
                      <a:noFill/>
                    </a:lnL>
                    <a:lnR w="12700" cap="flat" cmpd="sng" algn="ctr">
                      <a:noFill/>
                      <a:prstDash val="solid"/>
                      <a:round/>
                      <a:headEnd type="none" w="med" len="med"/>
                      <a:tailEnd type="none" w="med" len="med"/>
                    </a:lnR>
                    <a:lnT>
                      <a:noFill/>
                    </a:lnT>
                    <a:lnB>
                      <a:noFill/>
                    </a:lnB>
                    <a:lnTlToBr w="12700" cmpd="sng">
                      <a:noFill/>
                      <a:prstDash val="solid"/>
                    </a:lnTlToBr>
                    <a:lnBlToTr w="12700" cmpd="sng">
                      <a:noFill/>
                      <a:prstDash val="solid"/>
                    </a:lnBlToTr>
                  </a:tcPr>
                </a:tc>
                <a:extLst>
                  <a:ext uri="{0D108BD9-81ED-4DB2-BD59-A6C34878D82A}">
                    <a16:rowId xmlns:a16="http://schemas.microsoft.com/office/drawing/2014/main" val="720421241"/>
                  </a:ext>
                </a:extLst>
              </a:tr>
              <a:tr h="161925">
                <a:tc>
                  <a:txBody>
                    <a:bodyPr/>
                    <a:lstStyle/>
                    <a:p>
                      <a:pPr algn="l" fontAlgn="b"/>
                      <a:r>
                        <a:rPr lang="nl-NL" sz="1200" b="0" i="0" u="none" strike="noStrike" dirty="0">
                          <a:solidFill>
                            <a:srgbClr val="000000"/>
                          </a:solidFill>
                          <a:effectLst/>
                          <a:latin typeface="Tunga" panose="020B0502040204020203" pitchFamily="34" charset="0"/>
                          <a:cs typeface="Tunga" panose="020B0502040204020203" pitchFamily="34" charset="0"/>
                        </a:rPr>
                        <a:t>Mobile:</a:t>
                      </a:r>
                    </a:p>
                  </a:txBody>
                  <a:tcPr marL="0" marR="0" marT="0" marB="0" anchor="ctr">
                    <a:lnL w="12700" cap="flat" cmpd="sng" algn="ctr">
                      <a:noFill/>
                      <a:prstDash val="solid"/>
                      <a:round/>
                      <a:headEnd type="none" w="med" len="med"/>
                      <a:tailEnd type="none" w="med" len="med"/>
                    </a:lnL>
                    <a:lnR>
                      <a:noFill/>
                    </a:lnR>
                    <a:lnT>
                      <a:noFill/>
                    </a:lnT>
                    <a:lnB>
                      <a:noFill/>
                    </a:lnB>
                    <a:lnTlToBr w="12700" cmpd="sng">
                      <a:noFill/>
                      <a:prstDash val="solid"/>
                    </a:lnTlToBr>
                    <a:lnBlToTr w="12700" cmpd="sng">
                      <a:noFill/>
                      <a:prstDash val="solid"/>
                    </a:lnBlToTr>
                  </a:tcPr>
                </a:tc>
                <a:tc gridSpan="2">
                  <a:txBody>
                    <a:bodyPr/>
                    <a:lstStyle/>
                    <a:p>
                      <a:pPr algn="l" fontAlgn="b"/>
                      <a:r>
                        <a:rPr lang="nl-NL" sz="1200" b="0" i="0" u="none" strike="noStrike" dirty="0">
                          <a:solidFill>
                            <a:srgbClr val="000000"/>
                          </a:solidFill>
                          <a:effectLst/>
                          <a:latin typeface="Tunga" panose="020B0502040204020203" pitchFamily="34" charset="0"/>
                          <a:cs typeface="Tunga" panose="020B0502040204020203" pitchFamily="34" charset="0"/>
                        </a:rPr>
                        <a:t> </a:t>
                      </a:r>
                    </a:p>
                  </a:txBody>
                  <a:tcPr marL="0" marR="0" marT="0" marB="0" anchor="ctr">
                    <a:lnL>
                      <a:noFill/>
                    </a:lnL>
                    <a:lnR w="12700" cap="flat" cmpd="sng" algn="ctr">
                      <a:noFill/>
                      <a:prstDash val="solid"/>
                      <a:round/>
                      <a:headEnd type="none" w="med" len="med"/>
                      <a:tailEnd type="none" w="med" len="med"/>
                    </a:lnR>
                    <a:lnT>
                      <a:noFill/>
                    </a:lnT>
                    <a:lnB>
                      <a:noFill/>
                    </a:lnB>
                    <a:lnTlToBr w="12700" cmpd="sng">
                      <a:noFill/>
                      <a:prstDash val="solid"/>
                    </a:lnTlToBr>
                    <a:lnBlToTr w="12700" cmpd="sng">
                      <a:noFill/>
                      <a:prstDash val="solid"/>
                    </a:lnBlToTr>
                  </a:tcPr>
                </a:tc>
                <a:tc hMerge="1">
                  <a:txBody>
                    <a:bodyPr/>
                    <a:lstStyle/>
                    <a:p>
                      <a:pPr algn="l" fontAlgn="b"/>
                      <a:endParaRPr lang="nl-NL" sz="1200" b="0" i="0" u="none" strike="noStrike" dirty="0">
                        <a:solidFill>
                          <a:srgbClr val="000000"/>
                        </a:solidFill>
                        <a:effectLst/>
                        <a:latin typeface="Tunga" panose="020B0502040204020203" pitchFamily="34" charset="0"/>
                        <a:cs typeface="Tunga" panose="020B0502040204020203" pitchFamily="34" charset="0"/>
                      </a:endParaRPr>
                    </a:p>
                  </a:txBody>
                  <a:tcPr marL="0" marR="0" marT="0" marB="0" anchor="b">
                    <a:lnL>
                      <a:noFill/>
                    </a:lnL>
                    <a:lnR w="12700" cap="flat" cmpd="sng" algn="ctr">
                      <a:solidFill>
                        <a:srgbClr val="000000"/>
                      </a:solidFill>
                      <a:prstDash val="solid"/>
                      <a:round/>
                      <a:headEnd type="none" w="med" len="med"/>
                      <a:tailEnd type="none" w="med" len="med"/>
                    </a:lnR>
                    <a:lnT>
                      <a:noFill/>
                    </a:lnT>
                    <a:lnB>
                      <a:noFill/>
                    </a:lnB>
                  </a:tcPr>
                </a:tc>
                <a:tc>
                  <a:txBody>
                    <a:bodyPr/>
                    <a:lstStyle/>
                    <a:p>
                      <a:pPr algn="l" fontAlgn="b"/>
                      <a:r>
                        <a:rPr lang="nl-NL" sz="1200" b="0" i="0" u="none" strike="noStrike" dirty="0">
                          <a:solidFill>
                            <a:srgbClr val="000000"/>
                          </a:solidFill>
                          <a:effectLst/>
                          <a:latin typeface="Tunga" panose="020B0502040204020203" pitchFamily="34" charset="0"/>
                          <a:cs typeface="Tunga" panose="020B0502040204020203" pitchFamily="34" charset="0"/>
                        </a:rPr>
                        <a:t> </a:t>
                      </a:r>
                    </a:p>
                  </a:txBody>
                  <a:tcPr marL="0" marR="0" marT="0" marB="0" anchor="ctr">
                    <a:lnL w="12700" cap="flat" cmpd="sng" algn="ctr">
                      <a:noFill/>
                      <a:prstDash val="solid"/>
                      <a:round/>
                      <a:headEnd type="none" w="med" len="med"/>
                      <a:tailEnd type="none" w="med" len="med"/>
                    </a:lnL>
                    <a:lnR>
                      <a:noFill/>
                    </a:lnR>
                    <a:lnT>
                      <a:noFill/>
                    </a:lnT>
                    <a:lnB>
                      <a:noFill/>
                    </a:lnB>
                    <a:lnTlToBr w="12700" cmpd="sng">
                      <a:noFill/>
                      <a:prstDash val="solid"/>
                    </a:lnTlToBr>
                    <a:lnBlToTr w="12700" cmpd="sng">
                      <a:noFill/>
                      <a:prstDash val="solid"/>
                    </a:lnBlToTr>
                  </a:tcPr>
                </a:tc>
                <a:tc>
                  <a:txBody>
                    <a:bodyPr/>
                    <a:lstStyle/>
                    <a:p>
                      <a:pPr algn="l" fontAlgn="b"/>
                      <a:r>
                        <a:rPr lang="nl-NL" sz="1200" b="0" i="0" u="none" strike="noStrike" dirty="0">
                          <a:solidFill>
                            <a:srgbClr val="000000"/>
                          </a:solidFill>
                          <a:effectLst/>
                          <a:latin typeface="Tunga" panose="020B0502040204020203" pitchFamily="34" charset="0"/>
                          <a:cs typeface="Tunga" panose="020B0502040204020203" pitchFamily="34" charset="0"/>
                        </a:rPr>
                        <a:t> </a:t>
                      </a:r>
                    </a:p>
                  </a:txBody>
                  <a:tcPr marL="0" marR="0" marT="0" marB="0" anchor="ctr">
                    <a:lnL>
                      <a:noFill/>
                    </a:lnL>
                    <a:lnR w="12700" cap="flat" cmpd="sng" algn="ctr">
                      <a:noFill/>
                      <a:prstDash val="solid"/>
                      <a:round/>
                      <a:headEnd type="none" w="med" len="med"/>
                      <a:tailEnd type="none" w="med" len="med"/>
                    </a:lnR>
                    <a:lnT>
                      <a:noFill/>
                    </a:lnT>
                    <a:lnB>
                      <a:noFill/>
                    </a:lnB>
                    <a:lnTlToBr w="12700" cmpd="sng">
                      <a:noFill/>
                      <a:prstDash val="solid"/>
                    </a:lnTlToBr>
                    <a:lnBlToTr w="12700" cmpd="sng">
                      <a:noFill/>
                      <a:prstDash val="solid"/>
                    </a:lnBlToTr>
                  </a:tcPr>
                </a:tc>
                <a:extLst>
                  <a:ext uri="{0D108BD9-81ED-4DB2-BD59-A6C34878D82A}">
                    <a16:rowId xmlns:a16="http://schemas.microsoft.com/office/drawing/2014/main" val="1160395031"/>
                  </a:ext>
                </a:extLst>
              </a:tr>
              <a:tr h="161925">
                <a:tc>
                  <a:txBody>
                    <a:bodyPr/>
                    <a:lstStyle/>
                    <a:p>
                      <a:pPr algn="l" fontAlgn="b"/>
                      <a:r>
                        <a:rPr lang="nl-NL" sz="1200" b="0" i="0" u="none" strike="noStrike" dirty="0">
                          <a:solidFill>
                            <a:srgbClr val="000000"/>
                          </a:solidFill>
                          <a:effectLst/>
                          <a:latin typeface="Tunga" panose="020B0502040204020203" pitchFamily="34" charset="0"/>
                          <a:cs typeface="Tunga" panose="020B0502040204020203" pitchFamily="34" charset="0"/>
                        </a:rPr>
                        <a:t>email:</a:t>
                      </a:r>
                    </a:p>
                  </a:txBody>
                  <a:tcPr marL="0" marR="0" marT="0" marB="0" anchor="ctr">
                    <a:lnL w="12700" cap="flat" cmpd="sng" algn="ctr">
                      <a:noFill/>
                      <a:prstDash val="solid"/>
                      <a:round/>
                      <a:headEnd type="none" w="med" len="med"/>
                      <a:tailEnd type="none" w="med" len="med"/>
                    </a:lnL>
                    <a:lnR>
                      <a:noFill/>
                    </a:lnR>
                    <a:lnT>
                      <a:noFill/>
                    </a:lnT>
                    <a:lnB>
                      <a:noFill/>
                    </a:lnB>
                    <a:lnTlToBr w="12700" cmpd="sng">
                      <a:noFill/>
                      <a:prstDash val="solid"/>
                    </a:lnTlToBr>
                    <a:lnBlToTr w="12700" cmpd="sng">
                      <a:noFill/>
                      <a:prstDash val="solid"/>
                    </a:lnBlToTr>
                  </a:tcPr>
                </a:tc>
                <a:tc gridSpan="2">
                  <a:txBody>
                    <a:bodyPr/>
                    <a:lstStyle/>
                    <a:p>
                      <a:pPr algn="l" fontAlgn="b"/>
                      <a:r>
                        <a:rPr lang="nl-NL" sz="1200" b="0" i="0" u="none" strike="noStrike" dirty="0">
                          <a:solidFill>
                            <a:srgbClr val="000000"/>
                          </a:solidFill>
                          <a:effectLst/>
                          <a:latin typeface="Tunga" panose="020B0502040204020203" pitchFamily="34" charset="0"/>
                          <a:cs typeface="Tunga" panose="020B0502040204020203" pitchFamily="34" charset="0"/>
                        </a:rPr>
                        <a:t> </a:t>
                      </a:r>
                    </a:p>
                  </a:txBody>
                  <a:tcPr marL="0" marR="0" marT="0" marB="0" anchor="ctr">
                    <a:lnL>
                      <a:noFill/>
                    </a:lnL>
                    <a:lnR w="12700" cap="flat" cmpd="sng" algn="ctr">
                      <a:noFill/>
                      <a:prstDash val="solid"/>
                      <a:round/>
                      <a:headEnd type="none" w="med" len="med"/>
                      <a:tailEnd type="none" w="med" len="med"/>
                    </a:lnR>
                    <a:lnT>
                      <a:noFill/>
                    </a:lnT>
                    <a:lnB>
                      <a:noFill/>
                    </a:lnB>
                    <a:lnTlToBr w="12700" cmpd="sng">
                      <a:noFill/>
                      <a:prstDash val="solid"/>
                    </a:lnTlToBr>
                    <a:lnBlToTr w="12700" cmpd="sng">
                      <a:noFill/>
                      <a:prstDash val="solid"/>
                    </a:lnBlToTr>
                  </a:tcPr>
                </a:tc>
                <a:tc hMerge="1">
                  <a:txBody>
                    <a:bodyPr/>
                    <a:lstStyle/>
                    <a:p>
                      <a:pPr algn="l" fontAlgn="b"/>
                      <a:endParaRPr lang="nl-NL" sz="1200" b="0" i="0" u="none" strike="noStrike" dirty="0">
                        <a:solidFill>
                          <a:srgbClr val="000000"/>
                        </a:solidFill>
                        <a:effectLst/>
                        <a:latin typeface="Tunga" panose="020B0502040204020203" pitchFamily="34" charset="0"/>
                        <a:cs typeface="Tunga" panose="020B0502040204020203" pitchFamily="34" charset="0"/>
                      </a:endParaRPr>
                    </a:p>
                  </a:txBody>
                  <a:tcPr marL="0" marR="0" marT="0" marB="0" anchor="b">
                    <a:lnL>
                      <a:noFill/>
                    </a:lnL>
                    <a:lnR w="12700" cap="flat" cmpd="sng" algn="ctr">
                      <a:solidFill>
                        <a:srgbClr val="000000"/>
                      </a:solidFill>
                      <a:prstDash val="solid"/>
                      <a:round/>
                      <a:headEnd type="none" w="med" len="med"/>
                      <a:tailEnd type="none" w="med" len="med"/>
                    </a:lnR>
                    <a:lnT>
                      <a:noFill/>
                    </a:lnT>
                    <a:lnB>
                      <a:noFill/>
                    </a:lnB>
                  </a:tcPr>
                </a:tc>
                <a:tc>
                  <a:txBody>
                    <a:bodyPr/>
                    <a:lstStyle/>
                    <a:p>
                      <a:pPr algn="l" fontAlgn="b"/>
                      <a:r>
                        <a:rPr lang="nl-NL" sz="1200" b="0" i="0" u="none" strike="noStrike" dirty="0">
                          <a:solidFill>
                            <a:srgbClr val="000000"/>
                          </a:solidFill>
                          <a:effectLst/>
                          <a:latin typeface="Tunga" panose="020B0502040204020203" pitchFamily="34" charset="0"/>
                          <a:cs typeface="Tunga" panose="020B0502040204020203" pitchFamily="34" charset="0"/>
                        </a:rPr>
                        <a:t> </a:t>
                      </a:r>
                    </a:p>
                  </a:txBody>
                  <a:tcPr marL="0" marR="0" marT="0" marB="0" anchor="ctr">
                    <a:lnL w="12700" cap="flat" cmpd="sng" algn="ctr">
                      <a:noFill/>
                      <a:prstDash val="solid"/>
                      <a:round/>
                      <a:headEnd type="none" w="med" len="med"/>
                      <a:tailEnd type="none" w="med" len="med"/>
                    </a:lnL>
                    <a:lnR>
                      <a:noFill/>
                    </a:lnR>
                    <a:lnT>
                      <a:noFill/>
                    </a:lnT>
                    <a:lnB>
                      <a:noFill/>
                    </a:lnB>
                    <a:lnTlToBr w="12700" cmpd="sng">
                      <a:noFill/>
                      <a:prstDash val="solid"/>
                    </a:lnTlToBr>
                    <a:lnBlToTr w="12700" cmpd="sng">
                      <a:noFill/>
                      <a:prstDash val="solid"/>
                    </a:lnBlToTr>
                  </a:tcPr>
                </a:tc>
                <a:tc>
                  <a:txBody>
                    <a:bodyPr/>
                    <a:lstStyle/>
                    <a:p>
                      <a:pPr algn="l" fontAlgn="b"/>
                      <a:r>
                        <a:rPr lang="nl-NL" sz="1200" b="0" i="0" u="none" strike="noStrike" dirty="0">
                          <a:solidFill>
                            <a:srgbClr val="000000"/>
                          </a:solidFill>
                          <a:effectLst/>
                          <a:latin typeface="Tunga" panose="020B0502040204020203" pitchFamily="34" charset="0"/>
                          <a:cs typeface="Tunga" panose="020B0502040204020203" pitchFamily="34" charset="0"/>
                        </a:rPr>
                        <a:t> </a:t>
                      </a:r>
                    </a:p>
                  </a:txBody>
                  <a:tcPr marL="0" marR="0" marT="0" marB="0" anchor="ctr">
                    <a:lnL>
                      <a:noFill/>
                    </a:lnL>
                    <a:lnR w="12700" cap="flat" cmpd="sng" algn="ctr">
                      <a:noFill/>
                      <a:prstDash val="solid"/>
                      <a:round/>
                      <a:headEnd type="none" w="med" len="med"/>
                      <a:tailEnd type="none" w="med" len="med"/>
                    </a:lnR>
                    <a:lnT>
                      <a:noFill/>
                    </a:lnT>
                    <a:lnB>
                      <a:noFill/>
                    </a:lnB>
                    <a:lnTlToBr w="12700" cmpd="sng">
                      <a:noFill/>
                      <a:prstDash val="solid"/>
                    </a:lnTlToBr>
                    <a:lnBlToTr w="12700" cmpd="sng">
                      <a:noFill/>
                      <a:prstDash val="solid"/>
                    </a:lnBlToTr>
                  </a:tcPr>
                </a:tc>
                <a:extLst>
                  <a:ext uri="{0D108BD9-81ED-4DB2-BD59-A6C34878D82A}">
                    <a16:rowId xmlns:a16="http://schemas.microsoft.com/office/drawing/2014/main" val="1067967255"/>
                  </a:ext>
                </a:extLst>
              </a:tr>
              <a:tr h="161925">
                <a:tc>
                  <a:txBody>
                    <a:bodyPr/>
                    <a:lstStyle/>
                    <a:p>
                      <a:pPr algn="l" fontAlgn="b"/>
                      <a:r>
                        <a:rPr lang="nl-NL" sz="1200" b="0" i="0" u="none" strike="noStrike" dirty="0">
                          <a:solidFill>
                            <a:srgbClr val="000000"/>
                          </a:solidFill>
                          <a:effectLst/>
                          <a:latin typeface="Tunga" panose="020B0502040204020203" pitchFamily="34" charset="0"/>
                          <a:cs typeface="Tunga" panose="020B0502040204020203" pitchFamily="34" charset="0"/>
                        </a:rPr>
                        <a:t>Site</a:t>
                      </a:r>
                    </a:p>
                  </a:txBody>
                  <a:tcPr marL="0" marR="0" marT="0" marB="0" anchor="ctr">
                    <a:lnL w="12700" cap="flat" cmpd="sng" algn="ctr">
                      <a:noFill/>
                      <a:prstDash val="solid"/>
                      <a:round/>
                      <a:headEnd type="none" w="med" len="med"/>
                      <a:tailEnd type="none" w="med" len="med"/>
                    </a:lnL>
                    <a:lnR>
                      <a:noFill/>
                    </a:lnR>
                    <a:lnT>
                      <a:noFill/>
                    </a:lnT>
                    <a:lnB>
                      <a:noFill/>
                    </a:lnB>
                    <a:lnTlToBr w="12700" cmpd="sng">
                      <a:noFill/>
                      <a:prstDash val="solid"/>
                    </a:lnTlToBr>
                    <a:lnBlToTr w="12700" cmpd="sng">
                      <a:noFill/>
                      <a:prstDash val="solid"/>
                    </a:lnBlToTr>
                  </a:tcPr>
                </a:tc>
                <a:tc gridSpan="2">
                  <a:txBody>
                    <a:bodyPr/>
                    <a:lstStyle/>
                    <a:p>
                      <a:pPr algn="l" fontAlgn="b"/>
                      <a:r>
                        <a:rPr lang="nl-NL" sz="1200" b="0" i="0" u="none" strike="noStrike" dirty="0">
                          <a:solidFill>
                            <a:srgbClr val="000000"/>
                          </a:solidFill>
                          <a:effectLst/>
                          <a:latin typeface="Tunga" panose="020B0502040204020203" pitchFamily="34" charset="0"/>
                          <a:cs typeface="Tunga" panose="020B0502040204020203" pitchFamily="34" charset="0"/>
                        </a:rPr>
                        <a:t> </a:t>
                      </a:r>
                    </a:p>
                  </a:txBody>
                  <a:tcPr marL="0" marR="0" marT="0" marB="0" anchor="ctr">
                    <a:lnL>
                      <a:noFill/>
                    </a:lnL>
                    <a:lnR w="12700" cap="flat" cmpd="sng" algn="ctr">
                      <a:noFill/>
                      <a:prstDash val="solid"/>
                      <a:round/>
                      <a:headEnd type="none" w="med" len="med"/>
                      <a:tailEnd type="none" w="med" len="med"/>
                    </a:lnR>
                    <a:lnT>
                      <a:noFill/>
                    </a:lnT>
                    <a:lnB>
                      <a:noFill/>
                    </a:lnB>
                    <a:lnTlToBr w="12700" cmpd="sng">
                      <a:noFill/>
                      <a:prstDash val="solid"/>
                    </a:lnTlToBr>
                    <a:lnBlToTr w="12700" cmpd="sng">
                      <a:noFill/>
                      <a:prstDash val="solid"/>
                    </a:lnBlToTr>
                  </a:tcPr>
                </a:tc>
                <a:tc hMerge="1">
                  <a:txBody>
                    <a:bodyPr/>
                    <a:lstStyle/>
                    <a:p>
                      <a:pPr algn="l" fontAlgn="b"/>
                      <a:endParaRPr lang="nl-NL" sz="1200" b="0" i="0" u="none" strike="noStrike" dirty="0">
                        <a:solidFill>
                          <a:srgbClr val="000000"/>
                        </a:solidFill>
                        <a:effectLst/>
                        <a:latin typeface="Tunga" panose="020B0502040204020203" pitchFamily="34" charset="0"/>
                        <a:cs typeface="Tunga" panose="020B0502040204020203" pitchFamily="34" charset="0"/>
                      </a:endParaRPr>
                    </a:p>
                  </a:txBody>
                  <a:tcPr marL="0" marR="0" marT="0" marB="0" anchor="b">
                    <a:lnL>
                      <a:noFill/>
                    </a:lnL>
                    <a:lnR w="12700" cap="flat" cmpd="sng" algn="ctr">
                      <a:solidFill>
                        <a:srgbClr val="000000"/>
                      </a:solidFill>
                      <a:prstDash val="solid"/>
                      <a:round/>
                      <a:headEnd type="none" w="med" len="med"/>
                      <a:tailEnd type="none" w="med" len="med"/>
                    </a:lnR>
                    <a:lnT>
                      <a:noFill/>
                    </a:lnT>
                    <a:lnB>
                      <a:noFill/>
                    </a:lnB>
                  </a:tcPr>
                </a:tc>
                <a:tc>
                  <a:txBody>
                    <a:bodyPr/>
                    <a:lstStyle/>
                    <a:p>
                      <a:pPr algn="l" fontAlgn="b"/>
                      <a:r>
                        <a:rPr lang="nl-NL" sz="1200" b="0" i="0" u="none" strike="noStrike" dirty="0">
                          <a:solidFill>
                            <a:srgbClr val="000000"/>
                          </a:solidFill>
                          <a:effectLst/>
                          <a:latin typeface="Tunga" panose="020B0502040204020203" pitchFamily="34" charset="0"/>
                          <a:cs typeface="Tunga" panose="020B0502040204020203" pitchFamily="34" charset="0"/>
                        </a:rPr>
                        <a:t> </a:t>
                      </a:r>
                    </a:p>
                  </a:txBody>
                  <a:tcPr marL="0" marR="0" marT="0" marB="0" anchor="ctr">
                    <a:lnL w="12700" cap="flat" cmpd="sng" algn="ctr">
                      <a:noFill/>
                      <a:prstDash val="solid"/>
                      <a:round/>
                      <a:headEnd type="none" w="med" len="med"/>
                      <a:tailEnd type="none" w="med" len="med"/>
                    </a:lnL>
                    <a:lnR>
                      <a:noFill/>
                    </a:lnR>
                    <a:lnT>
                      <a:noFill/>
                    </a:lnT>
                    <a:lnB>
                      <a:noFill/>
                    </a:lnB>
                    <a:lnTlToBr w="12700" cmpd="sng">
                      <a:noFill/>
                      <a:prstDash val="solid"/>
                    </a:lnTlToBr>
                    <a:lnBlToTr w="12700" cmpd="sng">
                      <a:noFill/>
                      <a:prstDash val="solid"/>
                    </a:lnBlToTr>
                  </a:tcPr>
                </a:tc>
                <a:tc>
                  <a:txBody>
                    <a:bodyPr/>
                    <a:lstStyle/>
                    <a:p>
                      <a:pPr algn="l" fontAlgn="b"/>
                      <a:r>
                        <a:rPr lang="nl-NL" sz="1200" b="0" i="0" u="none" strike="noStrike" dirty="0">
                          <a:solidFill>
                            <a:srgbClr val="000000"/>
                          </a:solidFill>
                          <a:effectLst/>
                          <a:latin typeface="Tunga" panose="020B0502040204020203" pitchFamily="34" charset="0"/>
                          <a:cs typeface="Tunga" panose="020B0502040204020203" pitchFamily="34" charset="0"/>
                        </a:rPr>
                        <a:t> </a:t>
                      </a:r>
                    </a:p>
                  </a:txBody>
                  <a:tcPr marL="0" marR="0" marT="0" marB="0" anchor="ctr">
                    <a:lnL>
                      <a:noFill/>
                    </a:lnL>
                    <a:lnR w="12700" cap="flat" cmpd="sng" algn="ctr">
                      <a:noFill/>
                      <a:prstDash val="solid"/>
                      <a:round/>
                      <a:headEnd type="none" w="med" len="med"/>
                      <a:tailEnd type="none" w="med" len="med"/>
                    </a:lnR>
                    <a:lnT>
                      <a:noFill/>
                    </a:lnT>
                    <a:lnB>
                      <a:noFill/>
                    </a:lnB>
                    <a:lnTlToBr w="12700" cmpd="sng">
                      <a:noFill/>
                      <a:prstDash val="solid"/>
                    </a:lnTlToBr>
                    <a:lnBlToTr w="12700" cmpd="sng">
                      <a:noFill/>
                      <a:prstDash val="solid"/>
                    </a:lnBlToTr>
                  </a:tcPr>
                </a:tc>
                <a:extLst>
                  <a:ext uri="{0D108BD9-81ED-4DB2-BD59-A6C34878D82A}">
                    <a16:rowId xmlns:a16="http://schemas.microsoft.com/office/drawing/2014/main" val="201441783"/>
                  </a:ext>
                </a:extLst>
              </a:tr>
              <a:tr h="161925">
                <a:tc>
                  <a:txBody>
                    <a:bodyPr/>
                    <a:lstStyle/>
                    <a:p>
                      <a:pPr algn="l" fontAlgn="b"/>
                      <a:r>
                        <a:rPr lang="nl-NL" sz="1200" b="0" i="0" u="none" strike="noStrike" dirty="0">
                          <a:solidFill>
                            <a:srgbClr val="000000"/>
                          </a:solidFill>
                          <a:effectLst/>
                          <a:latin typeface="Tunga" panose="020B0502040204020203" pitchFamily="34" charset="0"/>
                          <a:cs typeface="Tunga" panose="020B0502040204020203" pitchFamily="34" charset="0"/>
                        </a:rPr>
                        <a:t> </a:t>
                      </a:r>
                    </a:p>
                  </a:txBody>
                  <a:tcPr marL="0" marR="0" marT="0" marB="0" anchor="ctr">
                    <a:lnL w="12700" cap="flat" cmpd="sng" algn="ctr">
                      <a:noFill/>
                      <a:prstDash val="solid"/>
                      <a:round/>
                      <a:headEnd type="none" w="med" len="med"/>
                      <a:tailEnd type="none" w="med" len="med"/>
                    </a:lnL>
                    <a:lnR>
                      <a:noFill/>
                    </a:lnR>
                    <a:lnT>
                      <a:noFill/>
                    </a:lnT>
                    <a:lnB>
                      <a:noFill/>
                    </a:lnB>
                    <a:lnTlToBr w="12700" cmpd="sng">
                      <a:noFill/>
                      <a:prstDash val="solid"/>
                    </a:lnTlToBr>
                    <a:lnBlToTr w="12700" cmpd="sng">
                      <a:noFill/>
                      <a:prstDash val="solid"/>
                    </a:lnBlToTr>
                  </a:tcPr>
                </a:tc>
                <a:tc gridSpan="2">
                  <a:txBody>
                    <a:bodyPr/>
                    <a:lstStyle/>
                    <a:p>
                      <a:pPr algn="l" fontAlgn="b"/>
                      <a:r>
                        <a:rPr lang="nl-NL" sz="1200" b="0" i="0" u="none" strike="noStrike" dirty="0">
                          <a:solidFill>
                            <a:srgbClr val="000000"/>
                          </a:solidFill>
                          <a:effectLst/>
                          <a:latin typeface="Tunga" panose="020B0502040204020203" pitchFamily="34" charset="0"/>
                          <a:cs typeface="Tunga" panose="020B0502040204020203" pitchFamily="34" charset="0"/>
                        </a:rPr>
                        <a:t> </a:t>
                      </a:r>
                    </a:p>
                  </a:txBody>
                  <a:tcPr marL="0" marR="0" marT="0" marB="0" anchor="ctr">
                    <a:lnL>
                      <a:noFill/>
                    </a:lnL>
                    <a:lnR w="12700" cap="flat" cmpd="sng" algn="ctr">
                      <a:noFill/>
                      <a:prstDash val="solid"/>
                      <a:round/>
                      <a:headEnd type="none" w="med" len="med"/>
                      <a:tailEnd type="none" w="med" len="med"/>
                    </a:lnR>
                    <a:lnT>
                      <a:noFill/>
                    </a:lnT>
                    <a:lnB>
                      <a:noFill/>
                    </a:lnB>
                    <a:lnTlToBr w="12700" cmpd="sng">
                      <a:noFill/>
                      <a:prstDash val="solid"/>
                    </a:lnTlToBr>
                    <a:lnBlToTr w="12700" cmpd="sng">
                      <a:noFill/>
                      <a:prstDash val="solid"/>
                    </a:lnBlToTr>
                  </a:tcPr>
                </a:tc>
                <a:tc hMerge="1">
                  <a:txBody>
                    <a:bodyPr/>
                    <a:lstStyle/>
                    <a:p>
                      <a:pPr algn="l" fontAlgn="b"/>
                      <a:endParaRPr lang="nl-NL" sz="1200" b="0" i="0" u="none" strike="noStrike" dirty="0">
                        <a:solidFill>
                          <a:srgbClr val="000000"/>
                        </a:solidFill>
                        <a:effectLst/>
                        <a:latin typeface="Tunga" panose="020B0502040204020203" pitchFamily="34" charset="0"/>
                        <a:cs typeface="Tunga" panose="020B0502040204020203" pitchFamily="34" charset="0"/>
                      </a:endParaRPr>
                    </a:p>
                  </a:txBody>
                  <a:tcPr marL="0" marR="0" marT="0" marB="0" anchor="b">
                    <a:lnL>
                      <a:noFill/>
                    </a:lnL>
                    <a:lnR w="12700" cap="flat" cmpd="sng" algn="ctr">
                      <a:solidFill>
                        <a:srgbClr val="000000"/>
                      </a:solidFill>
                      <a:prstDash val="solid"/>
                      <a:round/>
                      <a:headEnd type="none" w="med" len="med"/>
                      <a:tailEnd type="none" w="med" len="med"/>
                    </a:lnR>
                    <a:lnT>
                      <a:noFill/>
                    </a:lnT>
                    <a:lnB>
                      <a:noFill/>
                    </a:lnB>
                  </a:tcPr>
                </a:tc>
                <a:tc>
                  <a:txBody>
                    <a:bodyPr/>
                    <a:lstStyle/>
                    <a:p>
                      <a:pPr algn="l" fontAlgn="b"/>
                      <a:r>
                        <a:rPr lang="nl-NL" sz="1200" b="0" i="0" u="none" strike="noStrike" dirty="0">
                          <a:solidFill>
                            <a:srgbClr val="000000"/>
                          </a:solidFill>
                          <a:effectLst/>
                          <a:latin typeface="Tunga" panose="020B0502040204020203" pitchFamily="34" charset="0"/>
                          <a:cs typeface="Tunga" panose="020B0502040204020203" pitchFamily="34" charset="0"/>
                        </a:rPr>
                        <a:t> </a:t>
                      </a:r>
                    </a:p>
                  </a:txBody>
                  <a:tcPr marL="0" marR="0" marT="0" marB="0" anchor="ctr">
                    <a:lnL w="12700" cap="flat" cmpd="sng" algn="ctr">
                      <a:noFill/>
                      <a:prstDash val="solid"/>
                      <a:round/>
                      <a:headEnd type="none" w="med" len="med"/>
                      <a:tailEnd type="none" w="med" len="med"/>
                    </a:lnL>
                    <a:lnR>
                      <a:noFill/>
                    </a:lnR>
                    <a:lnT>
                      <a:noFill/>
                    </a:lnT>
                    <a:lnB>
                      <a:noFill/>
                    </a:lnB>
                    <a:lnTlToBr w="12700" cmpd="sng">
                      <a:noFill/>
                      <a:prstDash val="solid"/>
                    </a:lnTlToBr>
                    <a:lnBlToTr w="12700" cmpd="sng">
                      <a:noFill/>
                      <a:prstDash val="solid"/>
                    </a:lnBlToTr>
                  </a:tcPr>
                </a:tc>
                <a:tc>
                  <a:txBody>
                    <a:bodyPr/>
                    <a:lstStyle/>
                    <a:p>
                      <a:pPr algn="l" fontAlgn="b"/>
                      <a:r>
                        <a:rPr lang="nl-NL" sz="1200" b="0" i="0" u="none" strike="noStrike" dirty="0">
                          <a:solidFill>
                            <a:srgbClr val="000000"/>
                          </a:solidFill>
                          <a:effectLst/>
                          <a:latin typeface="Tunga" panose="020B0502040204020203" pitchFamily="34" charset="0"/>
                          <a:cs typeface="Tunga" panose="020B0502040204020203" pitchFamily="34" charset="0"/>
                        </a:rPr>
                        <a:t> </a:t>
                      </a:r>
                    </a:p>
                  </a:txBody>
                  <a:tcPr marL="0" marR="0" marT="0" marB="0" anchor="ctr">
                    <a:lnL>
                      <a:noFill/>
                    </a:lnL>
                    <a:lnR w="12700" cap="flat" cmpd="sng" algn="ctr">
                      <a:noFill/>
                      <a:prstDash val="solid"/>
                      <a:round/>
                      <a:headEnd type="none" w="med" len="med"/>
                      <a:tailEnd type="none" w="med" len="med"/>
                    </a:lnR>
                    <a:lnT>
                      <a:noFill/>
                    </a:lnT>
                    <a:lnB>
                      <a:noFill/>
                    </a:lnB>
                    <a:lnTlToBr w="12700" cmpd="sng">
                      <a:noFill/>
                      <a:prstDash val="solid"/>
                    </a:lnTlToBr>
                    <a:lnBlToTr w="12700" cmpd="sng">
                      <a:noFill/>
                      <a:prstDash val="solid"/>
                    </a:lnBlToTr>
                  </a:tcPr>
                </a:tc>
                <a:extLst>
                  <a:ext uri="{0D108BD9-81ED-4DB2-BD59-A6C34878D82A}">
                    <a16:rowId xmlns:a16="http://schemas.microsoft.com/office/drawing/2014/main" val="1511956523"/>
                  </a:ext>
                </a:extLst>
              </a:tr>
            </a:tbl>
          </a:graphicData>
        </a:graphic>
      </p:graphicFrame>
      <p:graphicFrame>
        <p:nvGraphicFramePr>
          <p:cNvPr id="4" name="Table 3"/>
          <p:cNvGraphicFramePr>
            <a:graphicFrameLocks noGrp="1"/>
          </p:cNvGraphicFramePr>
          <p:nvPr/>
        </p:nvGraphicFramePr>
        <p:xfrm>
          <a:off x="304801" y="4191000"/>
          <a:ext cx="4876800" cy="1805940"/>
        </p:xfrm>
        <a:graphic>
          <a:graphicData uri="http://schemas.openxmlformats.org/drawingml/2006/table">
            <a:tbl>
              <a:tblPr/>
              <a:tblGrid>
                <a:gridCol w="2695073">
                  <a:extLst>
                    <a:ext uri="{9D8B030D-6E8A-4147-A177-3AD203B41FA5}">
                      <a16:colId xmlns:a16="http://schemas.microsoft.com/office/drawing/2014/main" val="4169548472"/>
                    </a:ext>
                  </a:extLst>
                </a:gridCol>
                <a:gridCol w="2181727">
                  <a:extLst>
                    <a:ext uri="{9D8B030D-6E8A-4147-A177-3AD203B41FA5}">
                      <a16:colId xmlns:a16="http://schemas.microsoft.com/office/drawing/2014/main" val="288117695"/>
                    </a:ext>
                  </a:extLst>
                </a:gridCol>
              </a:tblGrid>
              <a:tr h="171450">
                <a:tc>
                  <a:txBody>
                    <a:bodyPr/>
                    <a:lstStyle/>
                    <a:p>
                      <a:pPr algn="l" fontAlgn="b"/>
                      <a:r>
                        <a:rPr lang="nl-NL" sz="1000" b="1" i="0" u="none" strike="noStrike" dirty="0">
                          <a:solidFill>
                            <a:srgbClr val="000000"/>
                          </a:solidFill>
                          <a:effectLst/>
                          <a:latin typeface="Tunga" panose="020B0502040204020203" pitchFamily="34" charset="0"/>
                          <a:cs typeface="Tunga" panose="020B0502040204020203" pitchFamily="34" charset="0"/>
                        </a:rPr>
                        <a:t>Toeslagen</a:t>
                      </a:r>
                    </a:p>
                  </a:txBody>
                  <a:tcPr marL="0" marR="0" marT="0" marB="0" anchor="b">
                    <a:lnL>
                      <a:noFill/>
                    </a:lnL>
                    <a:lnR>
                      <a:noFill/>
                    </a:lnR>
                    <a:lnT>
                      <a:noFill/>
                    </a:lnT>
                    <a:lnB w="12700" cap="flat" cmpd="sng" algn="ctr">
                      <a:noFill/>
                      <a:prstDash val="solid"/>
                      <a:round/>
                      <a:headEnd type="none" w="med" len="med"/>
                      <a:tailEnd type="none" w="med" len="med"/>
                    </a:lnB>
                    <a:solidFill>
                      <a:schemeClr val="bg1">
                        <a:lumMod val="95000"/>
                      </a:schemeClr>
                    </a:solidFill>
                  </a:tcPr>
                </a:tc>
                <a:tc>
                  <a:txBody>
                    <a:bodyPr/>
                    <a:lstStyle/>
                    <a:p>
                      <a:pPr algn="l" fontAlgn="b"/>
                      <a:r>
                        <a:rPr lang="nl-NL" sz="1000" b="0" i="0" u="none" strike="noStrike" dirty="0">
                          <a:solidFill>
                            <a:srgbClr val="000000"/>
                          </a:solidFill>
                          <a:effectLst/>
                          <a:latin typeface="Tunga" panose="020B0502040204020203" pitchFamily="34" charset="0"/>
                          <a:cs typeface="Tunga" panose="020B0502040204020203" pitchFamily="34" charset="0"/>
                        </a:rPr>
                        <a:t> </a:t>
                      </a:r>
                    </a:p>
                  </a:txBody>
                  <a:tcPr marL="0" marR="0" marT="0" marB="0" anchor="b">
                    <a:lnL>
                      <a:noFill/>
                    </a:lnL>
                    <a:lnR>
                      <a:noFill/>
                    </a:lnR>
                    <a:lnT>
                      <a:noFill/>
                    </a:lnT>
                    <a:lnB w="12700" cap="flat" cmpd="sng" algn="ctr">
                      <a:noFill/>
                      <a:prstDash val="solid"/>
                      <a:round/>
                      <a:headEnd type="none" w="med" len="med"/>
                      <a:tailEnd type="none" w="med" len="med"/>
                    </a:lnB>
                    <a:solidFill>
                      <a:schemeClr val="bg1">
                        <a:lumMod val="95000"/>
                      </a:schemeClr>
                    </a:solidFill>
                  </a:tcPr>
                </a:tc>
                <a:extLst>
                  <a:ext uri="{0D108BD9-81ED-4DB2-BD59-A6C34878D82A}">
                    <a16:rowId xmlns:a16="http://schemas.microsoft.com/office/drawing/2014/main" val="2122451547"/>
                  </a:ext>
                </a:extLst>
              </a:tr>
              <a:tr h="171450">
                <a:tc>
                  <a:txBody>
                    <a:bodyPr/>
                    <a:lstStyle/>
                    <a:p>
                      <a:pPr algn="l" fontAlgn="b"/>
                      <a:r>
                        <a:rPr lang="nl-NL" sz="1000" b="1" i="0" u="none" strike="noStrike" dirty="0">
                          <a:solidFill>
                            <a:srgbClr val="FFFFFF"/>
                          </a:solidFill>
                          <a:effectLst/>
                          <a:latin typeface="Tunga" panose="020B0502040204020203" pitchFamily="34" charset="0"/>
                          <a:cs typeface="Tunga" panose="020B0502040204020203" pitchFamily="34" charset="0"/>
                        </a:rPr>
                        <a:t> </a:t>
                      </a:r>
                    </a:p>
                  </a:txBody>
                  <a:tcPr marL="0" marR="0" marT="0" marB="0" anchor="b">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l" fontAlgn="b"/>
                      <a:r>
                        <a:rPr lang="nl-NL" sz="1000" b="1" i="0" u="none" strike="noStrike" dirty="0">
                          <a:solidFill>
                            <a:srgbClr val="FFFFFF"/>
                          </a:solidFill>
                          <a:effectLst/>
                          <a:latin typeface="Tunga" panose="020B0502040204020203" pitchFamily="34" charset="0"/>
                          <a:cs typeface="Tunga" panose="020B0502040204020203" pitchFamily="34" charset="0"/>
                        </a:rPr>
                        <a:t> </a:t>
                      </a:r>
                    </a:p>
                  </a:txBody>
                  <a:tcPr marL="0" marR="0" marT="0" marB="0" anchor="b">
                    <a:lnL w="12700" cap="flat" cmpd="sng" algn="ctr">
                      <a:noFill/>
                      <a:prstDash val="solid"/>
                      <a:round/>
                      <a:headEnd type="none" w="med" len="med"/>
                      <a:tailEnd type="none" w="med" len="med"/>
                    </a:lnL>
                    <a:lnR>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2215700658"/>
                  </a:ext>
                </a:extLst>
              </a:tr>
              <a:tr h="171450">
                <a:tc>
                  <a:txBody>
                    <a:bodyPr/>
                    <a:lstStyle/>
                    <a:p>
                      <a:pPr algn="l" fontAlgn="b"/>
                      <a:r>
                        <a:rPr lang="nl-NL" sz="1200" b="0" i="0" u="none" strike="noStrike" dirty="0">
                          <a:solidFill>
                            <a:srgbClr val="000000"/>
                          </a:solidFill>
                          <a:effectLst/>
                          <a:latin typeface="Tunga" panose="020B0502040204020203" pitchFamily="34" charset="0"/>
                          <a:cs typeface="Tunga" panose="020B0502040204020203" pitchFamily="34" charset="0"/>
                        </a:rPr>
                        <a:t> </a:t>
                      </a:r>
                    </a:p>
                  </a:txBody>
                  <a:tcPr marL="0" marR="0" marT="0" marB="0" anchor="b">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a:noFill/>
                    </a:lnB>
                    <a:lnTlToBr w="12700" cmpd="sng">
                      <a:noFill/>
                      <a:prstDash val="solid"/>
                    </a:lnTlToBr>
                    <a:lnBlToTr w="12700" cmpd="sng">
                      <a:noFill/>
                      <a:prstDash val="solid"/>
                    </a:lnBlToTr>
                  </a:tcPr>
                </a:tc>
                <a:tc>
                  <a:txBody>
                    <a:bodyPr/>
                    <a:lstStyle/>
                    <a:p>
                      <a:pPr algn="l" fontAlgn="b"/>
                      <a:r>
                        <a:rPr lang="nl-NL" sz="1200" b="0" i="0" u="none" strike="noStrike" dirty="0">
                          <a:solidFill>
                            <a:srgbClr val="000000"/>
                          </a:solidFill>
                          <a:effectLst/>
                          <a:latin typeface="Tunga" panose="020B0502040204020203" pitchFamily="34" charset="0"/>
                          <a:cs typeface="Tunga" panose="020B0502040204020203" pitchFamily="34" charset="0"/>
                        </a:rPr>
                        <a:t> </a:t>
                      </a:r>
                    </a:p>
                  </a:txBody>
                  <a:tcPr marL="0" marR="0" marT="0" marB="0" anchor="b">
                    <a:lnL w="12700" cap="flat" cmpd="sng" algn="ctr">
                      <a:noFill/>
                      <a:prstDash val="solid"/>
                      <a:round/>
                      <a:headEnd type="none" w="med" len="med"/>
                      <a:tailEnd type="none" w="med" len="med"/>
                    </a:lnL>
                    <a:lnR>
                      <a:noFill/>
                    </a:lnR>
                    <a:lnT w="12700" cap="flat" cmpd="sng" algn="ctr">
                      <a:noFill/>
                      <a:prstDash val="solid"/>
                      <a:round/>
                      <a:headEnd type="none" w="med" len="med"/>
                      <a:tailEnd type="none" w="med" len="med"/>
                    </a:lnT>
                    <a:lnB>
                      <a:noFill/>
                    </a:lnB>
                    <a:lnTlToBr w="12700" cmpd="sng">
                      <a:noFill/>
                      <a:prstDash val="solid"/>
                    </a:lnTlToBr>
                    <a:lnBlToTr w="12700" cmpd="sng">
                      <a:noFill/>
                      <a:prstDash val="solid"/>
                    </a:lnBlToTr>
                  </a:tcPr>
                </a:tc>
                <a:extLst>
                  <a:ext uri="{0D108BD9-81ED-4DB2-BD59-A6C34878D82A}">
                    <a16:rowId xmlns:a16="http://schemas.microsoft.com/office/drawing/2014/main" val="2880372265"/>
                  </a:ext>
                </a:extLst>
              </a:tr>
              <a:tr h="171450">
                <a:tc>
                  <a:txBody>
                    <a:bodyPr/>
                    <a:lstStyle/>
                    <a:p>
                      <a:pPr algn="l" fontAlgn="b"/>
                      <a:r>
                        <a:rPr lang="nl-NL" sz="1200" b="0" i="0" u="none" strike="noStrike" dirty="0">
                          <a:solidFill>
                            <a:srgbClr val="000000"/>
                          </a:solidFill>
                          <a:effectLst/>
                          <a:latin typeface="Tunga" panose="020B0502040204020203" pitchFamily="34" charset="0"/>
                          <a:cs typeface="Tunga" panose="020B0502040204020203" pitchFamily="34" charset="0"/>
                        </a:rPr>
                        <a:t>Vrije uren 20FT</a:t>
                      </a:r>
                    </a:p>
                  </a:txBody>
                  <a:tcPr marL="0" marR="0" marT="0" marB="0" anchor="b">
                    <a:lnL w="12700" cap="flat" cmpd="sng" algn="ctr">
                      <a:noFill/>
                      <a:prstDash val="solid"/>
                      <a:round/>
                      <a:headEnd type="none" w="med" len="med"/>
                      <a:tailEnd type="none" w="med" len="med"/>
                    </a:lnL>
                    <a:lnR w="12700" cap="flat" cmpd="sng" algn="ctr">
                      <a:noFill/>
                      <a:prstDash val="solid"/>
                      <a:round/>
                      <a:headEnd type="none" w="med" len="med"/>
                      <a:tailEnd type="none" w="med" len="med"/>
                    </a:lnR>
                    <a:lnT>
                      <a:noFill/>
                    </a:lnT>
                    <a:lnB>
                      <a:noFill/>
                    </a:lnB>
                    <a:lnTlToBr w="12700" cmpd="sng">
                      <a:noFill/>
                      <a:prstDash val="solid"/>
                    </a:lnTlToBr>
                    <a:lnBlToTr w="12700" cmpd="sng">
                      <a:noFill/>
                      <a:prstDash val="solid"/>
                    </a:lnBlToTr>
                  </a:tcPr>
                </a:tc>
                <a:tc>
                  <a:txBody>
                    <a:bodyPr/>
                    <a:lstStyle/>
                    <a:p>
                      <a:pPr algn="r" fontAlgn="b"/>
                      <a:r>
                        <a:rPr lang="nl-NL" sz="1200" b="0" i="0" u="none" strike="noStrike" dirty="0">
                          <a:solidFill>
                            <a:srgbClr val="000000"/>
                          </a:solidFill>
                          <a:effectLst/>
                          <a:latin typeface="Tunga" panose="020B0502040204020203" pitchFamily="34" charset="0"/>
                          <a:cs typeface="Tunga" panose="020B0502040204020203" pitchFamily="34" charset="0"/>
                        </a:rPr>
                        <a:t>2,00</a:t>
                      </a:r>
                    </a:p>
                  </a:txBody>
                  <a:tcPr marL="0" marR="0" marT="0" marB="0" anchor="b">
                    <a:lnL w="12700" cap="flat" cmpd="sng" algn="ctr">
                      <a:noFill/>
                      <a:prstDash val="solid"/>
                      <a:round/>
                      <a:headEnd type="none" w="med" len="med"/>
                      <a:tailEnd type="none" w="med" len="med"/>
                    </a:lnL>
                    <a:lnR>
                      <a:noFill/>
                    </a:lnR>
                    <a:lnT>
                      <a:noFill/>
                    </a:lnT>
                    <a:lnB>
                      <a:noFill/>
                    </a:lnB>
                    <a:lnTlToBr w="12700" cmpd="sng">
                      <a:noFill/>
                      <a:prstDash val="solid"/>
                    </a:lnTlToBr>
                    <a:lnBlToTr w="12700" cmpd="sng">
                      <a:noFill/>
                      <a:prstDash val="solid"/>
                    </a:lnBlToTr>
                  </a:tcPr>
                </a:tc>
                <a:extLst>
                  <a:ext uri="{0D108BD9-81ED-4DB2-BD59-A6C34878D82A}">
                    <a16:rowId xmlns:a16="http://schemas.microsoft.com/office/drawing/2014/main" val="1812097671"/>
                  </a:ext>
                </a:extLst>
              </a:tr>
              <a:tr h="171450">
                <a:tc>
                  <a:txBody>
                    <a:bodyPr/>
                    <a:lstStyle/>
                    <a:p>
                      <a:pPr algn="l" fontAlgn="b"/>
                      <a:r>
                        <a:rPr lang="nl-NL" sz="1200" b="0" i="0" u="none" strike="noStrike" dirty="0">
                          <a:solidFill>
                            <a:srgbClr val="000000"/>
                          </a:solidFill>
                          <a:effectLst/>
                          <a:latin typeface="Tunga" panose="020B0502040204020203" pitchFamily="34" charset="0"/>
                          <a:cs typeface="Tunga" panose="020B0502040204020203" pitchFamily="34" charset="0"/>
                        </a:rPr>
                        <a:t>Vrije uren 40FT</a:t>
                      </a:r>
                    </a:p>
                  </a:txBody>
                  <a:tcPr marL="0" marR="0" marT="0" marB="0" anchor="b">
                    <a:lnL w="12700" cap="flat" cmpd="sng" algn="ctr">
                      <a:noFill/>
                      <a:prstDash val="solid"/>
                      <a:round/>
                      <a:headEnd type="none" w="med" len="med"/>
                      <a:tailEnd type="none" w="med" len="med"/>
                    </a:lnL>
                    <a:lnR w="12700" cap="flat" cmpd="sng" algn="ctr">
                      <a:noFill/>
                      <a:prstDash val="solid"/>
                      <a:round/>
                      <a:headEnd type="none" w="med" len="med"/>
                      <a:tailEnd type="none" w="med" len="med"/>
                    </a:lnR>
                    <a:lnT>
                      <a:noFill/>
                    </a:lnT>
                    <a:lnB>
                      <a:noFill/>
                    </a:lnB>
                    <a:lnTlToBr w="12700" cmpd="sng">
                      <a:noFill/>
                      <a:prstDash val="solid"/>
                    </a:lnTlToBr>
                    <a:lnBlToTr w="12700" cmpd="sng">
                      <a:noFill/>
                      <a:prstDash val="solid"/>
                    </a:lnBlToTr>
                  </a:tcPr>
                </a:tc>
                <a:tc>
                  <a:txBody>
                    <a:bodyPr/>
                    <a:lstStyle/>
                    <a:p>
                      <a:pPr algn="r" fontAlgn="b"/>
                      <a:r>
                        <a:rPr lang="nl-NL" sz="1200" b="0" i="0" u="none" strike="noStrike" dirty="0">
                          <a:solidFill>
                            <a:srgbClr val="000000"/>
                          </a:solidFill>
                          <a:effectLst/>
                          <a:latin typeface="Tunga" panose="020B0502040204020203" pitchFamily="34" charset="0"/>
                          <a:cs typeface="Tunga" panose="020B0502040204020203" pitchFamily="34" charset="0"/>
                        </a:rPr>
                        <a:t>3,00</a:t>
                      </a:r>
                    </a:p>
                  </a:txBody>
                  <a:tcPr marL="0" marR="0" marT="0" marB="0" anchor="b">
                    <a:lnL w="12700" cap="flat" cmpd="sng" algn="ctr">
                      <a:noFill/>
                      <a:prstDash val="solid"/>
                      <a:round/>
                      <a:headEnd type="none" w="med" len="med"/>
                      <a:tailEnd type="none" w="med" len="med"/>
                    </a:lnL>
                    <a:lnR>
                      <a:noFill/>
                    </a:lnR>
                    <a:lnT>
                      <a:noFill/>
                    </a:lnT>
                    <a:lnB>
                      <a:noFill/>
                    </a:lnB>
                    <a:lnTlToBr w="12700" cmpd="sng">
                      <a:noFill/>
                      <a:prstDash val="solid"/>
                    </a:lnTlToBr>
                    <a:lnBlToTr w="12700" cmpd="sng">
                      <a:noFill/>
                      <a:prstDash val="solid"/>
                    </a:lnBlToTr>
                  </a:tcPr>
                </a:tc>
                <a:extLst>
                  <a:ext uri="{0D108BD9-81ED-4DB2-BD59-A6C34878D82A}">
                    <a16:rowId xmlns:a16="http://schemas.microsoft.com/office/drawing/2014/main" val="3910584326"/>
                  </a:ext>
                </a:extLst>
              </a:tr>
              <a:tr h="171450">
                <a:tc>
                  <a:txBody>
                    <a:bodyPr/>
                    <a:lstStyle/>
                    <a:p>
                      <a:pPr algn="l" fontAlgn="b"/>
                      <a:r>
                        <a:rPr lang="nl-NL" sz="1200" b="0" i="0" u="none" strike="noStrike" dirty="0">
                          <a:solidFill>
                            <a:srgbClr val="000000"/>
                          </a:solidFill>
                          <a:effectLst/>
                          <a:latin typeface="Tunga" panose="020B0502040204020203" pitchFamily="34" charset="0"/>
                          <a:cs typeface="Tunga" panose="020B0502040204020203" pitchFamily="34" charset="0"/>
                        </a:rPr>
                        <a:t>Toeslag extra uren</a:t>
                      </a:r>
                    </a:p>
                  </a:txBody>
                  <a:tcPr marL="0" marR="0" marT="0" marB="0" anchor="b">
                    <a:lnL w="12700" cap="flat" cmpd="sng" algn="ctr">
                      <a:noFill/>
                      <a:prstDash val="solid"/>
                      <a:round/>
                      <a:headEnd type="none" w="med" len="med"/>
                      <a:tailEnd type="none" w="med" len="med"/>
                    </a:lnL>
                    <a:lnR w="12700" cap="flat" cmpd="sng" algn="ctr">
                      <a:noFill/>
                      <a:prstDash val="solid"/>
                      <a:round/>
                      <a:headEnd type="none" w="med" len="med"/>
                      <a:tailEnd type="none" w="med" len="med"/>
                    </a:lnR>
                    <a:lnT>
                      <a:noFill/>
                    </a:lnT>
                    <a:lnB>
                      <a:noFill/>
                    </a:lnB>
                    <a:lnTlToBr w="12700" cmpd="sng">
                      <a:noFill/>
                      <a:prstDash val="solid"/>
                    </a:lnTlToBr>
                    <a:lnBlToTr w="12700" cmpd="sng">
                      <a:noFill/>
                      <a:prstDash val="solid"/>
                    </a:lnBlToTr>
                  </a:tcPr>
                </a:tc>
                <a:tc>
                  <a:txBody>
                    <a:bodyPr/>
                    <a:lstStyle/>
                    <a:p>
                      <a:pPr algn="r" fontAlgn="b"/>
                      <a:r>
                        <a:rPr lang="nl-NL" sz="1200" b="0" i="0" u="none" strike="noStrike" dirty="0">
                          <a:solidFill>
                            <a:srgbClr val="000000"/>
                          </a:solidFill>
                          <a:effectLst/>
                          <a:latin typeface="Tunga" panose="020B0502040204020203" pitchFamily="34" charset="0"/>
                          <a:cs typeface="Tunga" panose="020B0502040204020203" pitchFamily="34" charset="0"/>
                        </a:rPr>
                        <a:t>€ 50,00</a:t>
                      </a:r>
                    </a:p>
                  </a:txBody>
                  <a:tcPr marL="0" marR="0" marT="0" marB="0" anchor="b">
                    <a:lnL w="12700" cap="flat" cmpd="sng" algn="ctr">
                      <a:noFill/>
                      <a:prstDash val="solid"/>
                      <a:round/>
                      <a:headEnd type="none" w="med" len="med"/>
                      <a:tailEnd type="none" w="med" len="med"/>
                    </a:lnL>
                    <a:lnR>
                      <a:noFill/>
                    </a:lnR>
                    <a:lnT>
                      <a:noFill/>
                    </a:lnT>
                    <a:lnB>
                      <a:noFill/>
                    </a:lnB>
                    <a:lnTlToBr w="12700" cmpd="sng">
                      <a:noFill/>
                      <a:prstDash val="solid"/>
                    </a:lnTlToBr>
                    <a:lnBlToTr w="12700" cmpd="sng">
                      <a:noFill/>
                      <a:prstDash val="solid"/>
                    </a:lnBlToTr>
                  </a:tcPr>
                </a:tc>
                <a:extLst>
                  <a:ext uri="{0D108BD9-81ED-4DB2-BD59-A6C34878D82A}">
                    <a16:rowId xmlns:a16="http://schemas.microsoft.com/office/drawing/2014/main" val="2059051444"/>
                  </a:ext>
                </a:extLst>
              </a:tr>
              <a:tr h="171450">
                <a:tc>
                  <a:txBody>
                    <a:bodyPr/>
                    <a:lstStyle/>
                    <a:p>
                      <a:pPr algn="l" fontAlgn="b"/>
                      <a:r>
                        <a:rPr lang="nl-NL" sz="1200" b="0" i="0" u="none" strike="noStrike" dirty="0">
                          <a:solidFill>
                            <a:srgbClr val="000000"/>
                          </a:solidFill>
                          <a:effectLst/>
                          <a:latin typeface="Tunga" panose="020B0502040204020203" pitchFamily="34" charset="0"/>
                          <a:cs typeface="Tunga" panose="020B0502040204020203" pitchFamily="34" charset="0"/>
                        </a:rPr>
                        <a:t>Laagwatertoeslag</a:t>
                      </a:r>
                    </a:p>
                  </a:txBody>
                  <a:tcPr marL="0" marR="0" marT="0" marB="0" anchor="b">
                    <a:lnL w="12700" cap="flat" cmpd="sng" algn="ctr">
                      <a:noFill/>
                      <a:prstDash val="solid"/>
                      <a:round/>
                      <a:headEnd type="none" w="med" len="med"/>
                      <a:tailEnd type="none" w="med" len="med"/>
                    </a:lnL>
                    <a:lnR w="12700" cap="flat" cmpd="sng" algn="ctr">
                      <a:noFill/>
                      <a:prstDash val="solid"/>
                      <a:round/>
                      <a:headEnd type="none" w="med" len="med"/>
                      <a:tailEnd type="none" w="med" len="med"/>
                    </a:lnR>
                    <a:lnT>
                      <a:noFill/>
                    </a:lnT>
                    <a:lnB>
                      <a:noFill/>
                    </a:lnB>
                    <a:lnTlToBr w="12700" cmpd="sng">
                      <a:noFill/>
                      <a:prstDash val="solid"/>
                    </a:lnTlToBr>
                    <a:lnBlToTr w="12700" cmpd="sng">
                      <a:noFill/>
                      <a:prstDash val="solid"/>
                    </a:lnBlToTr>
                  </a:tcPr>
                </a:tc>
                <a:tc>
                  <a:txBody>
                    <a:bodyPr/>
                    <a:lstStyle/>
                    <a:p>
                      <a:pPr algn="l" fontAlgn="b"/>
                      <a:endParaRPr lang="nl-NL" sz="1200" b="0" i="0" u="none" strike="noStrike" dirty="0">
                        <a:solidFill>
                          <a:srgbClr val="000000"/>
                        </a:solidFill>
                        <a:effectLst/>
                        <a:latin typeface="Tunga" panose="020B0502040204020203" pitchFamily="34" charset="0"/>
                        <a:cs typeface="Tunga" panose="020B0502040204020203" pitchFamily="34" charset="0"/>
                      </a:endParaRPr>
                    </a:p>
                  </a:txBody>
                  <a:tcPr marL="0" marR="0" marT="0" marB="0" anchor="b">
                    <a:lnL w="12700" cap="flat" cmpd="sng" algn="ctr">
                      <a:noFill/>
                      <a:prstDash val="solid"/>
                      <a:round/>
                      <a:headEnd type="none" w="med" len="med"/>
                      <a:tailEnd type="none" w="med" len="med"/>
                    </a:lnL>
                    <a:lnR>
                      <a:noFill/>
                    </a:lnR>
                    <a:lnT>
                      <a:noFill/>
                    </a:lnT>
                    <a:lnB>
                      <a:noFill/>
                    </a:lnB>
                    <a:lnTlToBr w="12700" cmpd="sng">
                      <a:noFill/>
                      <a:prstDash val="solid"/>
                    </a:lnTlToBr>
                    <a:lnBlToTr w="12700" cmpd="sng">
                      <a:noFill/>
                      <a:prstDash val="solid"/>
                    </a:lnBlToTr>
                  </a:tcPr>
                </a:tc>
                <a:extLst>
                  <a:ext uri="{0D108BD9-81ED-4DB2-BD59-A6C34878D82A}">
                    <a16:rowId xmlns:a16="http://schemas.microsoft.com/office/drawing/2014/main" val="4191087734"/>
                  </a:ext>
                </a:extLst>
              </a:tr>
              <a:tr h="171450">
                <a:tc>
                  <a:txBody>
                    <a:bodyPr/>
                    <a:lstStyle/>
                    <a:p>
                      <a:pPr algn="l" fontAlgn="b"/>
                      <a:r>
                        <a:rPr lang="nl-NL" sz="1200" b="0" i="0" u="none" strike="noStrike" dirty="0">
                          <a:solidFill>
                            <a:srgbClr val="000000"/>
                          </a:solidFill>
                          <a:effectLst/>
                          <a:latin typeface="Tunga" panose="020B0502040204020203" pitchFamily="34" charset="0"/>
                          <a:cs typeface="Tunga" panose="020B0502040204020203" pitchFamily="34" charset="0"/>
                        </a:rPr>
                        <a:t>Dieseltoeslag type</a:t>
                      </a:r>
                    </a:p>
                  </a:txBody>
                  <a:tcPr marL="0" marR="0" marT="0" marB="0" anchor="b">
                    <a:lnL w="12700" cap="flat" cmpd="sng" algn="ctr">
                      <a:noFill/>
                      <a:prstDash val="solid"/>
                      <a:round/>
                      <a:headEnd type="none" w="med" len="med"/>
                      <a:tailEnd type="none" w="med" len="med"/>
                    </a:lnL>
                    <a:lnR w="12700" cap="flat" cmpd="sng" algn="ctr">
                      <a:noFill/>
                      <a:prstDash val="solid"/>
                      <a:round/>
                      <a:headEnd type="none" w="med" len="med"/>
                      <a:tailEnd type="none" w="med" len="med"/>
                    </a:lnR>
                    <a:lnT>
                      <a:noFill/>
                    </a:lnT>
                    <a:lnB>
                      <a:noFill/>
                    </a:lnB>
                    <a:lnTlToBr w="12700" cmpd="sng">
                      <a:noFill/>
                      <a:prstDash val="solid"/>
                    </a:lnTlToBr>
                    <a:lnBlToTr w="12700" cmpd="sng">
                      <a:noFill/>
                      <a:prstDash val="solid"/>
                    </a:lnBlToTr>
                  </a:tcPr>
                </a:tc>
                <a:tc>
                  <a:txBody>
                    <a:bodyPr/>
                    <a:lstStyle/>
                    <a:p>
                      <a:pPr algn="r" fontAlgn="b"/>
                      <a:r>
                        <a:rPr lang="nl-NL" sz="1200" b="0" i="0" u="none" strike="noStrike" dirty="0">
                          <a:solidFill>
                            <a:srgbClr val="000000"/>
                          </a:solidFill>
                          <a:effectLst/>
                          <a:latin typeface="Tunga" panose="020B0502040204020203" pitchFamily="34" charset="0"/>
                          <a:cs typeface="Tunga" panose="020B0502040204020203" pitchFamily="34" charset="0"/>
                        </a:rPr>
                        <a:t>3%</a:t>
                      </a:r>
                    </a:p>
                  </a:txBody>
                  <a:tcPr marL="0" marR="0" marT="0" marB="0" anchor="b">
                    <a:lnL w="12700" cap="flat" cmpd="sng" algn="ctr">
                      <a:noFill/>
                      <a:prstDash val="solid"/>
                      <a:round/>
                      <a:headEnd type="none" w="med" len="med"/>
                      <a:tailEnd type="none" w="med" len="med"/>
                    </a:lnL>
                    <a:lnR>
                      <a:noFill/>
                    </a:lnR>
                    <a:lnT>
                      <a:noFill/>
                    </a:lnT>
                    <a:lnB>
                      <a:noFill/>
                    </a:lnB>
                    <a:lnTlToBr w="12700" cmpd="sng">
                      <a:noFill/>
                      <a:prstDash val="solid"/>
                    </a:lnTlToBr>
                    <a:lnBlToTr w="12700" cmpd="sng">
                      <a:noFill/>
                      <a:prstDash val="solid"/>
                    </a:lnBlToTr>
                  </a:tcPr>
                </a:tc>
                <a:extLst>
                  <a:ext uri="{0D108BD9-81ED-4DB2-BD59-A6C34878D82A}">
                    <a16:rowId xmlns:a16="http://schemas.microsoft.com/office/drawing/2014/main" val="2081020178"/>
                  </a:ext>
                </a:extLst>
              </a:tr>
              <a:tr h="160020">
                <a:tc>
                  <a:txBody>
                    <a:bodyPr/>
                    <a:lstStyle/>
                    <a:p>
                      <a:pPr algn="l" fontAlgn="b"/>
                      <a:r>
                        <a:rPr lang="nl-NL" sz="1200" b="0" i="0" u="none" strike="noStrike" dirty="0">
                          <a:solidFill>
                            <a:srgbClr val="000000"/>
                          </a:solidFill>
                          <a:effectLst/>
                          <a:latin typeface="Tunga" panose="020B0502040204020203" pitchFamily="34" charset="0"/>
                          <a:cs typeface="Tunga" panose="020B0502040204020203" pitchFamily="34" charset="0"/>
                        </a:rPr>
                        <a:t>Diesel toeslag per 20 FT ST</a:t>
                      </a:r>
                    </a:p>
                  </a:txBody>
                  <a:tcPr marL="0" marR="0" marT="0" marB="0" anchor="b">
                    <a:lnL w="12700" cap="flat" cmpd="sng" algn="ctr">
                      <a:noFill/>
                      <a:prstDash val="solid"/>
                      <a:round/>
                      <a:headEnd type="none" w="med" len="med"/>
                      <a:tailEnd type="none" w="med" len="med"/>
                    </a:lnL>
                    <a:lnR w="12700" cap="flat" cmpd="sng" algn="ctr">
                      <a:noFill/>
                      <a:prstDash val="solid"/>
                      <a:round/>
                      <a:headEnd type="none" w="med" len="med"/>
                      <a:tailEnd type="none" w="med" len="med"/>
                    </a:lnR>
                    <a:lnT>
                      <a:noFill/>
                    </a:lnT>
                    <a:lnB>
                      <a:noFill/>
                    </a:lnB>
                    <a:lnTlToBr w="12700" cmpd="sng">
                      <a:noFill/>
                      <a:prstDash val="solid"/>
                    </a:lnTlToBr>
                    <a:lnBlToTr w="12700" cmpd="sng">
                      <a:noFill/>
                      <a:prstDash val="solid"/>
                    </a:lnBlToTr>
                  </a:tcPr>
                </a:tc>
                <a:tc>
                  <a:txBody>
                    <a:bodyPr/>
                    <a:lstStyle/>
                    <a:p>
                      <a:pPr algn="r" fontAlgn="b"/>
                      <a:r>
                        <a:rPr lang="nl-NL" sz="1200" b="0" i="0" u="none" strike="noStrike" dirty="0">
                          <a:solidFill>
                            <a:srgbClr val="000000"/>
                          </a:solidFill>
                          <a:effectLst/>
                          <a:latin typeface="Tunga" panose="020B0502040204020203" pitchFamily="34" charset="0"/>
                          <a:cs typeface="Tunga" panose="020B0502040204020203" pitchFamily="34" charset="0"/>
                        </a:rPr>
                        <a:t>3,25</a:t>
                      </a:r>
                    </a:p>
                  </a:txBody>
                  <a:tcPr marL="0" marR="0" marT="0" marB="0" anchor="b">
                    <a:lnL w="12700" cap="flat" cmpd="sng" algn="ctr">
                      <a:noFill/>
                      <a:prstDash val="solid"/>
                      <a:round/>
                      <a:headEnd type="none" w="med" len="med"/>
                      <a:tailEnd type="none" w="med" len="med"/>
                    </a:lnL>
                    <a:lnR>
                      <a:noFill/>
                    </a:lnR>
                    <a:lnT>
                      <a:noFill/>
                    </a:lnT>
                    <a:lnB>
                      <a:noFill/>
                    </a:lnB>
                    <a:lnTlToBr w="12700" cmpd="sng">
                      <a:noFill/>
                      <a:prstDash val="solid"/>
                    </a:lnTlToBr>
                    <a:lnBlToTr w="12700" cmpd="sng">
                      <a:noFill/>
                      <a:prstDash val="solid"/>
                    </a:lnBlToTr>
                  </a:tcPr>
                </a:tc>
                <a:extLst>
                  <a:ext uri="{0D108BD9-81ED-4DB2-BD59-A6C34878D82A}">
                    <a16:rowId xmlns:a16="http://schemas.microsoft.com/office/drawing/2014/main" val="1751036400"/>
                  </a:ext>
                </a:extLst>
              </a:tr>
              <a:tr h="171450">
                <a:tc>
                  <a:txBody>
                    <a:bodyPr/>
                    <a:lstStyle/>
                    <a:p>
                      <a:pPr algn="l" fontAlgn="b"/>
                      <a:endParaRPr lang="nl-NL" sz="1200" b="0" i="0" u="none" strike="noStrike" dirty="0">
                        <a:solidFill>
                          <a:srgbClr val="000000"/>
                        </a:solidFill>
                        <a:effectLst/>
                        <a:latin typeface="Tunga" panose="020B0502040204020203" pitchFamily="34" charset="0"/>
                        <a:cs typeface="Tunga" panose="020B0502040204020203" pitchFamily="34" charset="0"/>
                      </a:endParaRPr>
                    </a:p>
                  </a:txBody>
                  <a:tcPr marL="0" marR="0" marT="0" marB="0" anchor="b">
                    <a:lnL w="12700" cap="flat" cmpd="sng" algn="ctr">
                      <a:noFill/>
                      <a:prstDash val="solid"/>
                      <a:round/>
                      <a:headEnd type="none" w="med" len="med"/>
                      <a:tailEnd type="none" w="med" len="med"/>
                    </a:lnL>
                    <a:lnR w="12700" cap="flat" cmpd="sng" algn="ctr">
                      <a:noFill/>
                      <a:prstDash val="solid"/>
                      <a:round/>
                      <a:headEnd type="none" w="med" len="med"/>
                      <a:tailEnd type="none" w="med" len="med"/>
                    </a:lnR>
                    <a:lnT>
                      <a:noFill/>
                    </a:lnT>
                    <a:lnB>
                      <a:noFill/>
                    </a:lnB>
                    <a:lnTlToBr w="12700" cmpd="sng">
                      <a:noFill/>
                      <a:prstDash val="solid"/>
                    </a:lnTlToBr>
                    <a:lnBlToTr w="12700" cmpd="sng">
                      <a:noFill/>
                      <a:prstDash val="solid"/>
                    </a:lnBlToTr>
                  </a:tcPr>
                </a:tc>
                <a:tc>
                  <a:txBody>
                    <a:bodyPr/>
                    <a:lstStyle/>
                    <a:p>
                      <a:pPr algn="r" fontAlgn="b"/>
                      <a:endParaRPr lang="nl-NL" sz="1200" b="0" i="0" u="none" strike="noStrike" dirty="0">
                        <a:solidFill>
                          <a:srgbClr val="000000"/>
                        </a:solidFill>
                        <a:effectLst/>
                        <a:latin typeface="Tunga" panose="020B0502040204020203" pitchFamily="34" charset="0"/>
                        <a:cs typeface="Tunga" panose="020B0502040204020203" pitchFamily="34" charset="0"/>
                      </a:endParaRPr>
                    </a:p>
                  </a:txBody>
                  <a:tcPr marL="0" marR="0" marT="0" marB="0" anchor="b">
                    <a:lnL w="12700" cap="flat" cmpd="sng" algn="ctr">
                      <a:noFill/>
                      <a:prstDash val="solid"/>
                      <a:round/>
                      <a:headEnd type="none" w="med" len="med"/>
                      <a:tailEnd type="none" w="med" len="med"/>
                    </a:lnL>
                    <a:lnR>
                      <a:noFill/>
                    </a:lnR>
                    <a:lnT>
                      <a:noFill/>
                    </a:lnT>
                    <a:lnB>
                      <a:noFill/>
                    </a:lnB>
                    <a:lnTlToBr w="12700" cmpd="sng">
                      <a:noFill/>
                      <a:prstDash val="solid"/>
                    </a:lnTlToBr>
                    <a:lnBlToTr w="12700" cmpd="sng">
                      <a:noFill/>
                      <a:prstDash val="solid"/>
                    </a:lnBlToTr>
                  </a:tcPr>
                </a:tc>
                <a:extLst>
                  <a:ext uri="{0D108BD9-81ED-4DB2-BD59-A6C34878D82A}">
                    <a16:rowId xmlns:a16="http://schemas.microsoft.com/office/drawing/2014/main" val="45015470"/>
                  </a:ext>
                </a:extLst>
              </a:tr>
            </a:tbl>
          </a:graphicData>
        </a:graphic>
      </p:graphicFrame>
      <p:sp>
        <p:nvSpPr>
          <p:cNvPr id="8" name="Rectangle 7"/>
          <p:cNvSpPr/>
          <p:nvPr/>
        </p:nvSpPr>
        <p:spPr>
          <a:xfrm>
            <a:off x="6934200" y="981761"/>
            <a:ext cx="4555441" cy="5015179"/>
          </a:xfrm>
          <a:prstGeom prst="rect">
            <a:avLst/>
          </a:prstGeom>
          <a:no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a:p>
        </p:txBody>
      </p:sp>
      <p:graphicFrame>
        <p:nvGraphicFramePr>
          <p:cNvPr id="5" name="Table 4"/>
          <p:cNvGraphicFramePr>
            <a:graphicFrameLocks noGrp="1"/>
          </p:cNvGraphicFramePr>
          <p:nvPr>
            <p:extLst>
              <p:ext uri="{D42A27DB-BD31-4B8C-83A1-F6EECF244321}">
                <p14:modId xmlns:p14="http://schemas.microsoft.com/office/powerpoint/2010/main" val="3785332510"/>
              </p:ext>
            </p:extLst>
          </p:nvPr>
        </p:nvGraphicFramePr>
        <p:xfrm>
          <a:off x="7033452" y="1186948"/>
          <a:ext cx="4356936" cy="2387608"/>
        </p:xfrm>
        <a:graphic>
          <a:graphicData uri="http://schemas.openxmlformats.org/drawingml/2006/table">
            <a:tbl>
              <a:tblPr firstRow="1" bandRow="1">
                <a:effectLst>
                  <a:outerShdw blurRad="50800" dist="38100" dir="2700000" algn="tl" rotWithShape="0">
                    <a:prstClr val="black">
                      <a:alpha val="40000"/>
                    </a:prstClr>
                  </a:outerShdw>
                </a:effectLst>
                <a:tableStyleId>{9D7B26C5-4107-4FEC-AEDC-1716B250A1EF}</a:tableStyleId>
              </a:tblPr>
              <a:tblGrid>
                <a:gridCol w="1071004">
                  <a:extLst>
                    <a:ext uri="{9D8B030D-6E8A-4147-A177-3AD203B41FA5}">
                      <a16:colId xmlns:a16="http://schemas.microsoft.com/office/drawing/2014/main" val="2635504457"/>
                    </a:ext>
                  </a:extLst>
                </a:gridCol>
                <a:gridCol w="682667">
                  <a:extLst>
                    <a:ext uri="{9D8B030D-6E8A-4147-A177-3AD203B41FA5}">
                      <a16:colId xmlns:a16="http://schemas.microsoft.com/office/drawing/2014/main" val="1091559067"/>
                    </a:ext>
                  </a:extLst>
                </a:gridCol>
                <a:gridCol w="737877">
                  <a:extLst>
                    <a:ext uri="{9D8B030D-6E8A-4147-A177-3AD203B41FA5}">
                      <a16:colId xmlns:a16="http://schemas.microsoft.com/office/drawing/2014/main" val="854655065"/>
                    </a:ext>
                  </a:extLst>
                </a:gridCol>
                <a:gridCol w="838200">
                  <a:extLst>
                    <a:ext uri="{9D8B030D-6E8A-4147-A177-3AD203B41FA5}">
                      <a16:colId xmlns:a16="http://schemas.microsoft.com/office/drawing/2014/main" val="1843475830"/>
                    </a:ext>
                  </a:extLst>
                </a:gridCol>
                <a:gridCol w="549126">
                  <a:extLst>
                    <a:ext uri="{9D8B030D-6E8A-4147-A177-3AD203B41FA5}">
                      <a16:colId xmlns:a16="http://schemas.microsoft.com/office/drawing/2014/main" val="1027699016"/>
                    </a:ext>
                  </a:extLst>
                </a:gridCol>
                <a:gridCol w="478062">
                  <a:extLst>
                    <a:ext uri="{9D8B030D-6E8A-4147-A177-3AD203B41FA5}">
                      <a16:colId xmlns:a16="http://schemas.microsoft.com/office/drawing/2014/main" val="1463020436"/>
                    </a:ext>
                  </a:extLst>
                </a:gridCol>
              </a:tblGrid>
              <a:tr h="210243">
                <a:tc>
                  <a:txBody>
                    <a:bodyPr/>
                    <a:lstStyle/>
                    <a:p>
                      <a:r>
                        <a:rPr lang="nl-NL" sz="1000" b="1" i="0" dirty="0">
                          <a:solidFill>
                            <a:schemeClr val="tx1"/>
                          </a:solidFill>
                          <a:latin typeface="Tunga" panose="020B0502040204020203" pitchFamily="34" charset="0"/>
                          <a:cs typeface="Tunga" panose="020B0502040204020203" pitchFamily="34" charset="0"/>
                        </a:rPr>
                        <a:t>Barge</a:t>
                      </a:r>
                    </a:p>
                  </a:txBody>
                  <a:tcPr>
                    <a:lnL>
                      <a:noFill/>
                    </a:lnL>
                    <a:lnR>
                      <a:noFill/>
                    </a:lnR>
                    <a:lnT w="12700" cmpd="sng">
                      <a:noFill/>
                    </a:lnT>
                    <a:lnB w="12700" cmpd="sng">
                      <a:noFill/>
                    </a:lnB>
                    <a:lnTlToBr w="12700" cmpd="sng">
                      <a:noFill/>
                      <a:prstDash val="solid"/>
                    </a:lnTlToBr>
                    <a:lnBlToTr w="12700" cmpd="sng">
                      <a:noFill/>
                      <a:prstDash val="solid"/>
                    </a:lnBlToTr>
                  </a:tcPr>
                </a:tc>
                <a:tc>
                  <a:txBody>
                    <a:bodyPr/>
                    <a:lstStyle/>
                    <a:p>
                      <a:r>
                        <a:rPr lang="nl-NL" sz="1000" dirty="0" err="1">
                          <a:solidFill>
                            <a:schemeClr val="tx1"/>
                          </a:solidFill>
                          <a:latin typeface="Tunga" panose="020B0502040204020203" pitchFamily="34" charset="0"/>
                          <a:cs typeface="Tunga" panose="020B0502040204020203" pitchFamily="34" charset="0"/>
                        </a:rPr>
                        <a:t>Morning</a:t>
                      </a:r>
                      <a:endParaRPr lang="nl-NL" sz="1000" dirty="0">
                        <a:solidFill>
                          <a:schemeClr val="tx1"/>
                        </a:solidFill>
                        <a:latin typeface="Tunga" panose="020B0502040204020203" pitchFamily="34" charset="0"/>
                        <a:cs typeface="Tunga" panose="020B0502040204020203" pitchFamily="34" charset="0"/>
                      </a:endParaRPr>
                    </a:p>
                  </a:txBody>
                  <a:tcPr>
                    <a:lnL>
                      <a:noFill/>
                    </a:lnL>
                    <a:lnR>
                      <a:noFill/>
                    </a:lnR>
                    <a:lnT w="12700" cmpd="sng">
                      <a:noFill/>
                    </a:lnT>
                    <a:lnB w="12700" cmpd="sng">
                      <a:noFill/>
                    </a:lnB>
                    <a:lnTlToBr w="12700" cmpd="sng">
                      <a:noFill/>
                      <a:prstDash val="solid"/>
                    </a:lnTlToBr>
                    <a:lnBlToTr w="12700" cmpd="sng">
                      <a:noFill/>
                      <a:prstDash val="solid"/>
                    </a:lnBlToTr>
                  </a:tcPr>
                </a:tc>
                <a:tc>
                  <a:txBody>
                    <a:bodyPr/>
                    <a:lstStyle/>
                    <a:p>
                      <a:r>
                        <a:rPr lang="nl-NL" sz="1000" dirty="0" err="1">
                          <a:solidFill>
                            <a:schemeClr val="tx1"/>
                          </a:solidFill>
                          <a:latin typeface="Tunga" panose="020B0502040204020203" pitchFamily="34" charset="0"/>
                          <a:cs typeface="Tunga" panose="020B0502040204020203" pitchFamily="34" charset="0"/>
                        </a:rPr>
                        <a:t>Afternoon</a:t>
                      </a:r>
                      <a:endParaRPr lang="nl-NL" sz="1000" dirty="0">
                        <a:solidFill>
                          <a:schemeClr val="tx1"/>
                        </a:solidFill>
                        <a:latin typeface="Tunga" panose="020B0502040204020203" pitchFamily="34" charset="0"/>
                        <a:cs typeface="Tunga" panose="020B0502040204020203" pitchFamily="34" charset="0"/>
                      </a:endParaRPr>
                    </a:p>
                  </a:txBody>
                  <a:tcPr>
                    <a:lnL>
                      <a:noFill/>
                    </a:lnL>
                    <a:lnR>
                      <a:noFill/>
                    </a:lnR>
                    <a:lnT w="12700" cmpd="sng">
                      <a:noFill/>
                    </a:lnT>
                    <a:lnB w="12700" cmpd="sng">
                      <a:noFill/>
                    </a:lnB>
                    <a:lnTlToBr w="12700" cmpd="sng">
                      <a:noFill/>
                      <a:prstDash val="solid"/>
                    </a:lnTlToBr>
                    <a:lnBlToTr w="12700" cmpd="sng">
                      <a:noFill/>
                      <a:prstDash val="solid"/>
                    </a:lnBlToTr>
                  </a:tcPr>
                </a:tc>
                <a:tc>
                  <a:txBody>
                    <a:bodyPr/>
                    <a:lstStyle/>
                    <a:p>
                      <a:r>
                        <a:rPr lang="nl-NL" sz="1000" b="1" i="0" dirty="0">
                          <a:solidFill>
                            <a:schemeClr val="tx1"/>
                          </a:solidFill>
                          <a:latin typeface="Tunga" panose="020B0502040204020203" pitchFamily="34" charset="0"/>
                          <a:cs typeface="Tunga" panose="020B0502040204020203" pitchFamily="34" charset="0"/>
                        </a:rPr>
                        <a:t>Evening</a:t>
                      </a:r>
                    </a:p>
                  </a:txBody>
                  <a:tcPr>
                    <a:lnL>
                      <a:noFill/>
                    </a:lnL>
                    <a:lnR>
                      <a:noFill/>
                    </a:lnR>
                    <a:lnT w="12700" cmpd="sng">
                      <a:noFill/>
                    </a:lnT>
                    <a:lnB w="12700" cmpd="sng">
                      <a:noFill/>
                    </a:lnB>
                    <a:lnTlToBr w="12700" cmpd="sng">
                      <a:noFill/>
                      <a:prstDash val="solid"/>
                    </a:lnTlToBr>
                    <a:lnBlToTr w="12700" cmpd="sng">
                      <a:noFill/>
                      <a:prstDash val="solid"/>
                    </a:lnBlToTr>
                  </a:tcPr>
                </a:tc>
                <a:tc>
                  <a:txBody>
                    <a:bodyPr/>
                    <a:lstStyle/>
                    <a:p>
                      <a:r>
                        <a:rPr lang="nl-NL" sz="1000" b="1" i="0" dirty="0">
                          <a:solidFill>
                            <a:schemeClr val="tx1"/>
                          </a:solidFill>
                          <a:latin typeface="Tunga" panose="020B0502040204020203" pitchFamily="34" charset="0"/>
                          <a:cs typeface="Tunga" panose="020B0502040204020203" pitchFamily="34" charset="0"/>
                        </a:rPr>
                        <a:t>Transit time</a:t>
                      </a:r>
                    </a:p>
                  </a:txBody>
                  <a:tcPr>
                    <a:lnL>
                      <a:noFill/>
                    </a:lnL>
                    <a:lnR>
                      <a:noFill/>
                    </a:lnR>
                    <a:lnT w="12700" cmpd="sng">
                      <a:noFill/>
                    </a:lnT>
                    <a:lnB w="12700" cmpd="sng">
                      <a:noFill/>
                    </a:lnB>
                    <a:lnTlToBr w="12700" cmpd="sng">
                      <a:noFill/>
                      <a:prstDash val="solid"/>
                    </a:lnTlToBr>
                    <a:lnBlToTr w="12700" cmpd="sng">
                      <a:noFill/>
                      <a:prstDash val="solid"/>
                    </a:lnBlToTr>
                  </a:tcPr>
                </a:tc>
                <a:tc>
                  <a:txBody>
                    <a:bodyPr/>
                    <a:lstStyle/>
                    <a:p>
                      <a:endParaRPr lang="nl-NL" sz="1000" b="1" i="0" dirty="0">
                        <a:solidFill>
                          <a:schemeClr val="tx1"/>
                        </a:solidFill>
                        <a:latin typeface="Tunga" panose="020B0502040204020203" pitchFamily="34" charset="0"/>
                        <a:cs typeface="Tunga" panose="020B0502040204020203" pitchFamily="34" charset="0"/>
                      </a:endParaRPr>
                    </a:p>
                  </a:txBody>
                  <a:tcPr>
                    <a:lnL>
                      <a:noFill/>
                    </a:lnL>
                    <a:lnR>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3291983582"/>
                  </a:ext>
                </a:extLst>
              </a:tr>
              <a:tr h="248921">
                <a:tc>
                  <a:txBody>
                    <a:bodyPr/>
                    <a:lstStyle/>
                    <a:p>
                      <a:r>
                        <a:rPr lang="nl-NL" sz="1000" i="0" dirty="0" err="1">
                          <a:solidFill>
                            <a:schemeClr val="tx1"/>
                          </a:solidFill>
                          <a:latin typeface="Tunga" panose="020B0502040204020203" pitchFamily="34" charset="0"/>
                          <a:cs typeface="Tunga" panose="020B0502040204020203" pitchFamily="34" charset="0"/>
                        </a:rPr>
                        <a:t>Monday</a:t>
                      </a:r>
                      <a:endParaRPr lang="nl-NL" sz="1000" i="0" dirty="0">
                        <a:solidFill>
                          <a:schemeClr val="tx1"/>
                        </a:solidFill>
                        <a:latin typeface="Tunga" panose="020B0502040204020203" pitchFamily="34" charset="0"/>
                        <a:cs typeface="Tunga" panose="020B0502040204020203" pitchFamily="34" charset="0"/>
                      </a:endParaRPr>
                    </a:p>
                  </a:txBody>
                  <a:tcPr>
                    <a:lnL>
                      <a:noFill/>
                    </a:lnL>
                    <a:lnR>
                      <a:noFill/>
                    </a:lnR>
                    <a:lnT w="12700" cmpd="sng">
                      <a:noFill/>
                    </a:lnT>
                    <a:lnB>
                      <a:noFill/>
                    </a:lnB>
                    <a:lnTlToBr w="12700" cmpd="sng">
                      <a:noFill/>
                      <a:prstDash val="solid"/>
                    </a:lnTlToBr>
                    <a:lnBlToTr w="12700" cmpd="sng">
                      <a:noFill/>
                      <a:prstDash val="solid"/>
                    </a:lnBlToTr>
                  </a:tcPr>
                </a:tc>
                <a:tc>
                  <a:txBody>
                    <a:bodyPr/>
                    <a:lstStyle/>
                    <a:p>
                      <a:r>
                        <a:rPr lang="nl-NL" sz="900" dirty="0">
                          <a:latin typeface="Tunga" panose="020B0502040204020203" pitchFamily="34" charset="0"/>
                          <a:cs typeface="Tunga" panose="020B0502040204020203" pitchFamily="34" charset="0"/>
                        </a:rPr>
                        <a:t>DMT-ROT1</a:t>
                      </a:r>
                    </a:p>
                  </a:txBody>
                  <a:tcPr>
                    <a:lnL>
                      <a:noFill/>
                    </a:lnL>
                    <a:lnR>
                      <a:noFill/>
                    </a:lnR>
                    <a:lnT w="12700" cmpd="sng">
                      <a:noFill/>
                    </a:lnT>
                    <a:lnB>
                      <a:noFill/>
                    </a:lnB>
                    <a:lnTlToBr w="12700" cmpd="sng">
                      <a:noFill/>
                      <a:prstDash val="solid"/>
                    </a:lnTlToBr>
                    <a:lnBlToTr w="12700" cmpd="sng">
                      <a:noFill/>
                      <a:prstDash val="solid"/>
                    </a:lnBlToTr>
                    <a:solidFill>
                      <a:srgbClr val="FFC000"/>
                    </a:solidFill>
                  </a:tcPr>
                </a:tc>
                <a:tc>
                  <a:txBody>
                    <a:bodyPr/>
                    <a:lstStyle/>
                    <a:p>
                      <a:endParaRPr lang="nl-NL" sz="1000" dirty="0">
                        <a:latin typeface="Tunga" panose="020B0502040204020203" pitchFamily="34" charset="0"/>
                        <a:cs typeface="Tunga" panose="020B0502040204020203" pitchFamily="34" charset="0"/>
                      </a:endParaRPr>
                    </a:p>
                  </a:txBody>
                  <a:tcPr>
                    <a:lnL>
                      <a:noFill/>
                    </a:lnL>
                    <a:lnR>
                      <a:noFill/>
                    </a:lnR>
                    <a:lnT w="12700" cmpd="sng">
                      <a:noFill/>
                    </a:lnT>
                    <a:lnB>
                      <a:noFill/>
                    </a:lnB>
                    <a:lnTlToBr w="12700" cmpd="sng">
                      <a:noFill/>
                      <a:prstDash val="solid"/>
                    </a:lnTlToBr>
                    <a:lnBlToTr w="12700" cmpd="sng">
                      <a:noFill/>
                      <a:prstDash val="solid"/>
                    </a:lnBlToTr>
                  </a:tcPr>
                </a:tc>
                <a:tc>
                  <a:txBody>
                    <a:bodyPr/>
                    <a:lstStyle/>
                    <a:p>
                      <a:endParaRPr lang="nl-NL" sz="1000" i="0" dirty="0">
                        <a:solidFill>
                          <a:schemeClr val="tx1"/>
                        </a:solidFill>
                        <a:latin typeface="Tunga" panose="020B0502040204020203" pitchFamily="34" charset="0"/>
                        <a:cs typeface="Tunga" panose="020B0502040204020203" pitchFamily="34" charset="0"/>
                      </a:endParaRPr>
                    </a:p>
                  </a:txBody>
                  <a:tcPr>
                    <a:lnL>
                      <a:noFill/>
                    </a:lnL>
                    <a:lnR>
                      <a:noFill/>
                    </a:lnR>
                    <a:lnT w="12700" cmpd="sng">
                      <a:noFill/>
                    </a:lnT>
                    <a:lnB>
                      <a:noFill/>
                    </a:lnB>
                    <a:lnTlToBr w="12700" cmpd="sng">
                      <a:noFill/>
                      <a:prstDash val="solid"/>
                    </a:lnTlToBr>
                    <a:lnBlToTr w="12700" cmpd="sng">
                      <a:noFill/>
                      <a:prstDash val="solid"/>
                    </a:lnBlToTr>
                  </a:tcPr>
                </a:tc>
                <a:tc>
                  <a:txBody>
                    <a:bodyPr/>
                    <a:lstStyle/>
                    <a:p>
                      <a:endParaRPr lang="nl-NL" sz="1000" i="0" dirty="0">
                        <a:solidFill>
                          <a:schemeClr val="tx1"/>
                        </a:solidFill>
                        <a:latin typeface="Tunga" panose="020B0502040204020203" pitchFamily="34" charset="0"/>
                        <a:cs typeface="Tunga" panose="020B0502040204020203" pitchFamily="34" charset="0"/>
                      </a:endParaRPr>
                    </a:p>
                  </a:txBody>
                  <a:tcPr>
                    <a:lnL>
                      <a:noFill/>
                    </a:lnL>
                    <a:lnR>
                      <a:noFill/>
                    </a:lnR>
                    <a:lnT w="12700" cmpd="sng">
                      <a:noFill/>
                    </a:lnT>
                    <a:lnB>
                      <a:noFill/>
                    </a:lnB>
                    <a:lnTlToBr w="12700" cmpd="sng">
                      <a:noFill/>
                      <a:prstDash val="solid"/>
                    </a:lnTlToBr>
                    <a:lnBlToTr w="12700" cmpd="sng">
                      <a:noFill/>
                      <a:prstDash val="solid"/>
                    </a:lnBlToTr>
                  </a:tcPr>
                </a:tc>
                <a:tc>
                  <a:txBody>
                    <a:bodyPr/>
                    <a:lstStyle/>
                    <a:p>
                      <a:endParaRPr lang="nl-NL" sz="1000" i="0" dirty="0">
                        <a:solidFill>
                          <a:schemeClr val="tx1"/>
                        </a:solidFill>
                        <a:latin typeface="Tunga" panose="020B0502040204020203" pitchFamily="34" charset="0"/>
                        <a:cs typeface="Tunga" panose="020B0502040204020203" pitchFamily="34" charset="0"/>
                      </a:endParaRPr>
                    </a:p>
                  </a:txBody>
                  <a:tcPr>
                    <a:lnL>
                      <a:noFill/>
                    </a:lnL>
                    <a:lnR>
                      <a:noFill/>
                    </a:lnR>
                    <a:lnT w="12700" cmpd="sng">
                      <a:noFill/>
                    </a:lnT>
                    <a:lnB>
                      <a:noFill/>
                    </a:lnB>
                    <a:lnTlToBr w="12700" cmpd="sng">
                      <a:noFill/>
                      <a:prstDash val="solid"/>
                    </a:lnTlToBr>
                    <a:lnBlToTr w="12700" cmpd="sng">
                      <a:noFill/>
                      <a:prstDash val="solid"/>
                    </a:lnBlToTr>
                  </a:tcPr>
                </a:tc>
                <a:extLst>
                  <a:ext uri="{0D108BD9-81ED-4DB2-BD59-A6C34878D82A}">
                    <a16:rowId xmlns:a16="http://schemas.microsoft.com/office/drawing/2014/main" val="482948905"/>
                  </a:ext>
                </a:extLst>
              </a:tr>
              <a:tr h="248921">
                <a:tc>
                  <a:txBody>
                    <a:bodyPr/>
                    <a:lstStyle/>
                    <a:p>
                      <a:r>
                        <a:rPr lang="nl-NL" sz="1000" i="0" dirty="0" err="1">
                          <a:solidFill>
                            <a:schemeClr val="tx1"/>
                          </a:solidFill>
                          <a:latin typeface="Tunga" panose="020B0502040204020203" pitchFamily="34" charset="0"/>
                          <a:cs typeface="Tunga" panose="020B0502040204020203" pitchFamily="34" charset="0"/>
                        </a:rPr>
                        <a:t>Tuesday</a:t>
                      </a:r>
                      <a:endParaRPr lang="nl-NL" sz="1000" i="0" dirty="0">
                        <a:solidFill>
                          <a:schemeClr val="tx1"/>
                        </a:solidFill>
                        <a:latin typeface="Tunga" panose="020B0502040204020203" pitchFamily="34" charset="0"/>
                        <a:cs typeface="Tunga" panose="020B0502040204020203" pitchFamily="34" charset="0"/>
                      </a:endParaRPr>
                    </a:p>
                  </a:txBody>
                  <a:tcPr>
                    <a:lnL>
                      <a:noFill/>
                    </a:lnL>
                    <a:lnR>
                      <a:noFill/>
                    </a:lnR>
                    <a:lnT>
                      <a:noFill/>
                    </a:lnT>
                    <a:lnB>
                      <a:noFill/>
                    </a:lnB>
                    <a:lnTlToBr w="12700" cmpd="sng">
                      <a:noFill/>
                      <a:prstDash val="solid"/>
                    </a:lnTlToBr>
                    <a:lnBlToTr w="12700" cmpd="sng">
                      <a:noFill/>
                      <a:prstDash val="solid"/>
                    </a:lnBlToTr>
                  </a:tcPr>
                </a:tc>
                <a:tc>
                  <a:txBody>
                    <a:bodyPr/>
                    <a:lstStyle/>
                    <a:p>
                      <a:endParaRPr lang="nl-NL" sz="1000" dirty="0">
                        <a:latin typeface="Tunga" panose="020B0502040204020203" pitchFamily="34" charset="0"/>
                        <a:cs typeface="Tunga" panose="020B0502040204020203" pitchFamily="34" charset="0"/>
                      </a:endParaRPr>
                    </a:p>
                  </a:txBody>
                  <a:tcPr>
                    <a:lnL>
                      <a:noFill/>
                    </a:lnL>
                    <a:lnR>
                      <a:noFill/>
                    </a:lnR>
                    <a:lnT>
                      <a:noFill/>
                    </a:lnT>
                    <a:lnB>
                      <a:noFill/>
                    </a:lnB>
                    <a:lnTlToBr w="12700" cmpd="sng">
                      <a:noFill/>
                      <a:prstDash val="solid"/>
                    </a:lnTlToBr>
                    <a:lnBlToTr w="12700" cmpd="sng">
                      <a:noFill/>
                      <a:prstDash val="solid"/>
                    </a:lnBlToTr>
                  </a:tcPr>
                </a:tc>
                <a:tc>
                  <a:txBody>
                    <a:bodyPr/>
                    <a:lstStyle/>
                    <a:p>
                      <a:endParaRPr lang="nl-NL" sz="1000" dirty="0">
                        <a:latin typeface="Tunga" panose="020B0502040204020203" pitchFamily="34" charset="0"/>
                        <a:cs typeface="Tunga" panose="020B0502040204020203" pitchFamily="34" charset="0"/>
                      </a:endParaRPr>
                    </a:p>
                  </a:txBody>
                  <a:tcPr>
                    <a:lnL>
                      <a:noFill/>
                    </a:lnL>
                    <a:lnR>
                      <a:noFill/>
                    </a:lnR>
                    <a:lnT>
                      <a:noFill/>
                    </a:lnT>
                    <a:lnB>
                      <a:noFill/>
                    </a:lnB>
                    <a:lnTlToBr w="12700" cmpd="sng">
                      <a:noFill/>
                      <a:prstDash val="solid"/>
                    </a:lnTlToBr>
                    <a:lnBlToTr w="12700" cmpd="sng">
                      <a:noFill/>
                      <a:prstDash val="solid"/>
                    </a:lnBlToTr>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nl-NL" sz="1000" dirty="0">
                          <a:latin typeface="Tunga" panose="020B0502040204020203" pitchFamily="34" charset="0"/>
                          <a:cs typeface="Tunga" panose="020B0502040204020203" pitchFamily="34" charset="0"/>
                        </a:rPr>
                        <a:t>DMT-ROT2</a:t>
                      </a:r>
                      <a:endParaRPr lang="nl-NL" sz="1000" i="0" dirty="0">
                        <a:solidFill>
                          <a:schemeClr val="tx1"/>
                        </a:solidFill>
                        <a:latin typeface="Tunga" panose="020B0502040204020203" pitchFamily="34" charset="0"/>
                        <a:cs typeface="Tunga" panose="020B0502040204020203" pitchFamily="34" charset="0"/>
                      </a:endParaRPr>
                    </a:p>
                  </a:txBody>
                  <a:tcPr>
                    <a:lnL>
                      <a:noFill/>
                    </a:lnL>
                    <a:lnR>
                      <a:noFill/>
                    </a:lnR>
                    <a:lnT>
                      <a:noFill/>
                    </a:lnT>
                    <a:lnB>
                      <a:noFill/>
                    </a:lnB>
                    <a:lnTlToBr w="12700" cmpd="sng">
                      <a:noFill/>
                      <a:prstDash val="solid"/>
                    </a:lnTlToBr>
                    <a:lnBlToTr w="12700" cmpd="sng">
                      <a:noFill/>
                      <a:prstDash val="solid"/>
                    </a:lnBlToTr>
                    <a:solidFill>
                      <a:srgbClr val="FFC000"/>
                    </a:solidFill>
                  </a:tcPr>
                </a:tc>
                <a:tc>
                  <a:txBody>
                    <a:bodyPr/>
                    <a:lstStyle/>
                    <a:p>
                      <a:endParaRPr lang="nl-NL" sz="1000" i="0" dirty="0">
                        <a:solidFill>
                          <a:schemeClr val="tx1"/>
                        </a:solidFill>
                        <a:latin typeface="Tunga" panose="020B0502040204020203" pitchFamily="34" charset="0"/>
                        <a:cs typeface="Tunga" panose="020B0502040204020203" pitchFamily="34" charset="0"/>
                      </a:endParaRPr>
                    </a:p>
                  </a:txBody>
                  <a:tcPr>
                    <a:lnL>
                      <a:noFill/>
                    </a:lnL>
                    <a:lnR>
                      <a:noFill/>
                    </a:lnR>
                    <a:lnT>
                      <a:noFill/>
                    </a:lnT>
                    <a:lnB>
                      <a:noFill/>
                    </a:lnB>
                    <a:lnTlToBr w="12700" cmpd="sng">
                      <a:noFill/>
                      <a:prstDash val="solid"/>
                    </a:lnTlToBr>
                    <a:lnBlToTr w="12700" cmpd="sng">
                      <a:noFill/>
                      <a:prstDash val="solid"/>
                    </a:lnBlToTr>
                  </a:tcPr>
                </a:tc>
                <a:tc>
                  <a:txBody>
                    <a:bodyPr/>
                    <a:lstStyle/>
                    <a:p>
                      <a:endParaRPr lang="nl-NL" sz="1000" i="0" dirty="0">
                        <a:solidFill>
                          <a:schemeClr val="tx1"/>
                        </a:solidFill>
                        <a:latin typeface="Tunga" panose="020B0502040204020203" pitchFamily="34" charset="0"/>
                        <a:cs typeface="Tunga" panose="020B0502040204020203" pitchFamily="34" charset="0"/>
                      </a:endParaRPr>
                    </a:p>
                  </a:txBody>
                  <a:tcPr>
                    <a:lnL>
                      <a:noFill/>
                    </a:lnL>
                    <a:lnR>
                      <a:noFill/>
                    </a:lnR>
                    <a:lnT>
                      <a:noFill/>
                    </a:lnT>
                    <a:lnB>
                      <a:noFill/>
                    </a:lnB>
                    <a:lnTlToBr w="12700" cmpd="sng">
                      <a:noFill/>
                      <a:prstDash val="solid"/>
                    </a:lnTlToBr>
                    <a:lnBlToTr w="12700" cmpd="sng">
                      <a:noFill/>
                      <a:prstDash val="solid"/>
                    </a:lnBlToTr>
                  </a:tcPr>
                </a:tc>
                <a:extLst>
                  <a:ext uri="{0D108BD9-81ED-4DB2-BD59-A6C34878D82A}">
                    <a16:rowId xmlns:a16="http://schemas.microsoft.com/office/drawing/2014/main" val="2118665698"/>
                  </a:ext>
                </a:extLst>
              </a:tr>
              <a:tr h="248921">
                <a:tc>
                  <a:txBody>
                    <a:bodyPr/>
                    <a:lstStyle/>
                    <a:p>
                      <a:r>
                        <a:rPr lang="nl-NL" sz="1000" i="0" dirty="0" err="1">
                          <a:solidFill>
                            <a:schemeClr val="tx1"/>
                          </a:solidFill>
                          <a:latin typeface="Tunga" panose="020B0502040204020203" pitchFamily="34" charset="0"/>
                          <a:cs typeface="Tunga" panose="020B0502040204020203" pitchFamily="34" charset="0"/>
                        </a:rPr>
                        <a:t>Wednesday</a:t>
                      </a:r>
                      <a:endParaRPr lang="nl-NL" sz="1000" i="0" dirty="0">
                        <a:solidFill>
                          <a:schemeClr val="tx1"/>
                        </a:solidFill>
                        <a:latin typeface="Tunga" panose="020B0502040204020203" pitchFamily="34" charset="0"/>
                        <a:cs typeface="Tunga" panose="020B0502040204020203" pitchFamily="34" charset="0"/>
                      </a:endParaRPr>
                    </a:p>
                  </a:txBody>
                  <a:tcPr>
                    <a:lnL>
                      <a:noFill/>
                    </a:lnL>
                    <a:lnR>
                      <a:noFill/>
                    </a:lnR>
                    <a:lnT>
                      <a:noFill/>
                    </a:lnT>
                    <a:lnB>
                      <a:noFill/>
                    </a:lnB>
                    <a:lnTlToBr w="12700" cmpd="sng">
                      <a:noFill/>
                      <a:prstDash val="solid"/>
                    </a:lnTlToBr>
                    <a:lnBlToTr w="12700" cmpd="sng">
                      <a:noFill/>
                      <a:prstDash val="solid"/>
                    </a:lnBlToTr>
                  </a:tcPr>
                </a:tc>
                <a:tc>
                  <a:txBody>
                    <a:bodyPr/>
                    <a:lstStyle/>
                    <a:p>
                      <a:endParaRPr lang="nl-NL" sz="1000" dirty="0">
                        <a:latin typeface="Tunga" panose="020B0502040204020203" pitchFamily="34" charset="0"/>
                        <a:cs typeface="Tunga" panose="020B0502040204020203" pitchFamily="34" charset="0"/>
                      </a:endParaRPr>
                    </a:p>
                  </a:txBody>
                  <a:tcPr>
                    <a:lnL>
                      <a:noFill/>
                    </a:lnL>
                    <a:lnR>
                      <a:noFill/>
                    </a:lnR>
                    <a:lnT>
                      <a:noFill/>
                    </a:lnT>
                    <a:lnB>
                      <a:noFill/>
                    </a:lnB>
                    <a:lnTlToBr w="12700" cmpd="sng">
                      <a:noFill/>
                      <a:prstDash val="solid"/>
                    </a:lnTlToBr>
                    <a:lnBlToTr w="12700" cmpd="sng">
                      <a:noFill/>
                      <a:prstDash val="solid"/>
                    </a:lnBlToTr>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nl-NL" sz="1000" dirty="0">
                          <a:latin typeface="Tunga" panose="020B0502040204020203" pitchFamily="34" charset="0"/>
                          <a:cs typeface="Tunga" panose="020B0502040204020203" pitchFamily="34" charset="0"/>
                        </a:rPr>
                        <a:t>DMT-ROT3</a:t>
                      </a:r>
                    </a:p>
                  </a:txBody>
                  <a:tcPr>
                    <a:lnL>
                      <a:noFill/>
                    </a:lnL>
                    <a:lnR>
                      <a:noFill/>
                    </a:lnR>
                    <a:lnT>
                      <a:noFill/>
                    </a:lnT>
                    <a:lnB>
                      <a:noFill/>
                    </a:lnB>
                    <a:lnTlToBr w="12700" cmpd="sng">
                      <a:noFill/>
                      <a:prstDash val="solid"/>
                    </a:lnTlToBr>
                    <a:lnBlToTr w="12700" cmpd="sng">
                      <a:noFill/>
                      <a:prstDash val="solid"/>
                    </a:lnBlToTr>
                    <a:solidFill>
                      <a:srgbClr val="FFC000"/>
                    </a:solidFill>
                  </a:tcPr>
                </a:tc>
                <a:tc>
                  <a:txBody>
                    <a:bodyPr/>
                    <a:lstStyle/>
                    <a:p>
                      <a:endParaRPr lang="nl-NL" sz="1000" i="0" dirty="0">
                        <a:solidFill>
                          <a:schemeClr val="tx1"/>
                        </a:solidFill>
                        <a:latin typeface="Tunga" panose="020B0502040204020203" pitchFamily="34" charset="0"/>
                        <a:cs typeface="Tunga" panose="020B0502040204020203" pitchFamily="34" charset="0"/>
                      </a:endParaRPr>
                    </a:p>
                  </a:txBody>
                  <a:tcPr>
                    <a:lnL>
                      <a:noFill/>
                    </a:lnL>
                    <a:lnR>
                      <a:noFill/>
                    </a:lnR>
                    <a:lnT>
                      <a:noFill/>
                    </a:lnT>
                    <a:lnB>
                      <a:noFill/>
                    </a:lnB>
                    <a:lnTlToBr w="12700" cmpd="sng">
                      <a:noFill/>
                      <a:prstDash val="solid"/>
                    </a:lnTlToBr>
                    <a:lnBlToTr w="12700" cmpd="sng">
                      <a:noFill/>
                      <a:prstDash val="solid"/>
                    </a:lnBlToTr>
                  </a:tcPr>
                </a:tc>
                <a:tc>
                  <a:txBody>
                    <a:bodyPr/>
                    <a:lstStyle/>
                    <a:p>
                      <a:endParaRPr lang="nl-NL" sz="1000" i="0" dirty="0">
                        <a:solidFill>
                          <a:schemeClr val="tx1"/>
                        </a:solidFill>
                        <a:latin typeface="Tunga" panose="020B0502040204020203" pitchFamily="34" charset="0"/>
                        <a:cs typeface="Tunga" panose="020B0502040204020203" pitchFamily="34" charset="0"/>
                      </a:endParaRPr>
                    </a:p>
                  </a:txBody>
                  <a:tcPr>
                    <a:lnL>
                      <a:noFill/>
                    </a:lnL>
                    <a:lnR>
                      <a:noFill/>
                    </a:lnR>
                    <a:lnT>
                      <a:noFill/>
                    </a:lnT>
                    <a:lnB>
                      <a:noFill/>
                    </a:lnB>
                    <a:lnTlToBr w="12700" cmpd="sng">
                      <a:noFill/>
                      <a:prstDash val="solid"/>
                    </a:lnTlToBr>
                    <a:lnBlToTr w="12700" cmpd="sng">
                      <a:noFill/>
                      <a:prstDash val="solid"/>
                    </a:lnBlToTr>
                  </a:tcPr>
                </a:tc>
                <a:tc>
                  <a:txBody>
                    <a:bodyPr/>
                    <a:lstStyle/>
                    <a:p>
                      <a:endParaRPr lang="nl-NL" sz="1000" i="0" dirty="0">
                        <a:solidFill>
                          <a:schemeClr val="tx1"/>
                        </a:solidFill>
                        <a:latin typeface="Tunga" panose="020B0502040204020203" pitchFamily="34" charset="0"/>
                        <a:cs typeface="Tunga" panose="020B0502040204020203" pitchFamily="34" charset="0"/>
                      </a:endParaRPr>
                    </a:p>
                  </a:txBody>
                  <a:tcPr>
                    <a:lnL>
                      <a:noFill/>
                    </a:lnL>
                    <a:lnR>
                      <a:noFill/>
                    </a:lnR>
                    <a:lnT>
                      <a:noFill/>
                    </a:lnT>
                    <a:lnB>
                      <a:noFill/>
                    </a:lnB>
                    <a:lnTlToBr w="12700" cmpd="sng">
                      <a:noFill/>
                      <a:prstDash val="solid"/>
                    </a:lnTlToBr>
                    <a:lnBlToTr w="12700" cmpd="sng">
                      <a:noFill/>
                      <a:prstDash val="solid"/>
                    </a:lnBlToTr>
                  </a:tcPr>
                </a:tc>
                <a:extLst>
                  <a:ext uri="{0D108BD9-81ED-4DB2-BD59-A6C34878D82A}">
                    <a16:rowId xmlns:a16="http://schemas.microsoft.com/office/drawing/2014/main" val="2152855809"/>
                  </a:ext>
                </a:extLst>
              </a:tr>
              <a:tr h="248921">
                <a:tc>
                  <a:txBody>
                    <a:bodyPr/>
                    <a:lstStyle/>
                    <a:p>
                      <a:r>
                        <a:rPr lang="nl-NL" sz="1000" i="0" dirty="0" err="1">
                          <a:solidFill>
                            <a:schemeClr val="tx1"/>
                          </a:solidFill>
                          <a:latin typeface="Tunga" panose="020B0502040204020203" pitchFamily="34" charset="0"/>
                          <a:cs typeface="Tunga" panose="020B0502040204020203" pitchFamily="34" charset="0"/>
                        </a:rPr>
                        <a:t>Thursday</a:t>
                      </a:r>
                      <a:endParaRPr lang="nl-NL" sz="1000" i="0" dirty="0">
                        <a:solidFill>
                          <a:schemeClr val="tx1"/>
                        </a:solidFill>
                        <a:latin typeface="Tunga" panose="020B0502040204020203" pitchFamily="34" charset="0"/>
                        <a:cs typeface="Tunga" panose="020B0502040204020203" pitchFamily="34" charset="0"/>
                      </a:endParaRPr>
                    </a:p>
                  </a:txBody>
                  <a:tcPr>
                    <a:lnL>
                      <a:noFill/>
                    </a:lnL>
                    <a:lnR>
                      <a:noFill/>
                    </a:lnR>
                    <a:lnT>
                      <a:noFill/>
                    </a:lnT>
                    <a:lnB>
                      <a:noFill/>
                    </a:lnB>
                    <a:lnTlToBr w="12700" cmpd="sng">
                      <a:noFill/>
                      <a:prstDash val="solid"/>
                    </a:lnTlToBr>
                    <a:lnBlToTr w="12700" cmpd="sng">
                      <a:noFill/>
                      <a:prstDash val="solid"/>
                    </a:lnBlToTr>
                  </a:tcPr>
                </a:tc>
                <a:tc>
                  <a:txBody>
                    <a:bodyPr/>
                    <a:lstStyle/>
                    <a:p>
                      <a:endParaRPr lang="nl-NL" sz="1000" i="0" dirty="0">
                        <a:solidFill>
                          <a:schemeClr val="tx1"/>
                        </a:solidFill>
                        <a:latin typeface="Tunga" panose="020B0502040204020203" pitchFamily="34" charset="0"/>
                        <a:cs typeface="Tunga" panose="020B0502040204020203" pitchFamily="34" charset="0"/>
                      </a:endParaRPr>
                    </a:p>
                  </a:txBody>
                  <a:tcPr>
                    <a:lnL>
                      <a:noFill/>
                    </a:lnL>
                    <a:lnR>
                      <a:noFill/>
                    </a:lnR>
                    <a:lnT>
                      <a:noFill/>
                    </a:lnT>
                    <a:lnB>
                      <a:noFill/>
                    </a:lnB>
                    <a:lnTlToBr w="12700" cmpd="sng">
                      <a:noFill/>
                      <a:prstDash val="solid"/>
                    </a:lnTlToBr>
                    <a:lnBlToTr w="12700" cmpd="sng">
                      <a:noFill/>
                      <a:prstDash val="solid"/>
                    </a:lnBlToTr>
                  </a:tcPr>
                </a:tc>
                <a:tc>
                  <a:txBody>
                    <a:bodyPr/>
                    <a:lstStyle/>
                    <a:p>
                      <a:endParaRPr lang="nl-NL" sz="1000" i="0" dirty="0">
                        <a:solidFill>
                          <a:schemeClr val="tx1"/>
                        </a:solidFill>
                        <a:latin typeface="Tunga" panose="020B0502040204020203" pitchFamily="34" charset="0"/>
                        <a:cs typeface="Tunga" panose="020B0502040204020203" pitchFamily="34" charset="0"/>
                      </a:endParaRPr>
                    </a:p>
                  </a:txBody>
                  <a:tcPr>
                    <a:lnL>
                      <a:noFill/>
                    </a:lnL>
                    <a:lnR>
                      <a:noFill/>
                    </a:lnR>
                    <a:lnT>
                      <a:noFill/>
                    </a:lnT>
                    <a:lnB>
                      <a:noFill/>
                    </a:lnB>
                    <a:lnTlToBr w="12700" cmpd="sng">
                      <a:noFill/>
                      <a:prstDash val="solid"/>
                    </a:lnTlToBr>
                    <a:lnBlToTr w="12700" cmpd="sng">
                      <a:noFill/>
                      <a:prstDash val="solid"/>
                    </a:lnBlToTr>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nl-NL" sz="1000" dirty="0">
                          <a:latin typeface="Tunga" panose="020B0502040204020203" pitchFamily="34" charset="0"/>
                          <a:cs typeface="Tunga" panose="020B0502040204020203" pitchFamily="34" charset="0"/>
                        </a:rPr>
                        <a:t>DMT-ROT4</a:t>
                      </a:r>
                      <a:endParaRPr lang="nl-NL" sz="1000" i="0" dirty="0">
                        <a:solidFill>
                          <a:schemeClr val="tx1"/>
                        </a:solidFill>
                        <a:latin typeface="Tunga" panose="020B0502040204020203" pitchFamily="34" charset="0"/>
                        <a:cs typeface="Tunga" panose="020B0502040204020203" pitchFamily="34" charset="0"/>
                      </a:endParaRPr>
                    </a:p>
                  </a:txBody>
                  <a:tcPr>
                    <a:lnL>
                      <a:noFill/>
                    </a:lnL>
                    <a:lnR>
                      <a:noFill/>
                    </a:lnR>
                    <a:lnT>
                      <a:noFill/>
                    </a:lnT>
                    <a:lnB>
                      <a:noFill/>
                    </a:lnB>
                    <a:lnTlToBr w="12700" cmpd="sng">
                      <a:noFill/>
                      <a:prstDash val="solid"/>
                    </a:lnTlToBr>
                    <a:lnBlToTr w="12700" cmpd="sng">
                      <a:noFill/>
                      <a:prstDash val="solid"/>
                    </a:lnBlToTr>
                    <a:solidFill>
                      <a:srgbClr val="FFC000"/>
                    </a:solidFill>
                  </a:tcPr>
                </a:tc>
                <a:tc>
                  <a:txBody>
                    <a:bodyPr/>
                    <a:lstStyle/>
                    <a:p>
                      <a:endParaRPr lang="nl-NL" sz="1000" i="0" dirty="0">
                        <a:solidFill>
                          <a:schemeClr val="tx1"/>
                        </a:solidFill>
                        <a:latin typeface="Tunga" panose="020B0502040204020203" pitchFamily="34" charset="0"/>
                        <a:cs typeface="Tunga" panose="020B0502040204020203" pitchFamily="34" charset="0"/>
                      </a:endParaRPr>
                    </a:p>
                  </a:txBody>
                  <a:tcPr>
                    <a:lnL>
                      <a:noFill/>
                    </a:lnL>
                    <a:lnR>
                      <a:noFill/>
                    </a:lnR>
                    <a:lnT>
                      <a:noFill/>
                    </a:lnT>
                    <a:lnB>
                      <a:noFill/>
                    </a:lnB>
                    <a:lnTlToBr w="12700" cmpd="sng">
                      <a:noFill/>
                      <a:prstDash val="solid"/>
                    </a:lnTlToBr>
                    <a:lnBlToTr w="12700" cmpd="sng">
                      <a:noFill/>
                      <a:prstDash val="solid"/>
                    </a:lnBlToTr>
                  </a:tcPr>
                </a:tc>
                <a:tc>
                  <a:txBody>
                    <a:bodyPr/>
                    <a:lstStyle/>
                    <a:p>
                      <a:endParaRPr lang="nl-NL" sz="1000" i="0" dirty="0">
                        <a:solidFill>
                          <a:schemeClr val="tx1"/>
                        </a:solidFill>
                        <a:latin typeface="Tunga" panose="020B0502040204020203" pitchFamily="34" charset="0"/>
                        <a:cs typeface="Tunga" panose="020B0502040204020203" pitchFamily="34" charset="0"/>
                      </a:endParaRPr>
                    </a:p>
                  </a:txBody>
                  <a:tcPr>
                    <a:lnL>
                      <a:noFill/>
                    </a:lnL>
                    <a:lnR>
                      <a:noFill/>
                    </a:lnR>
                    <a:lnT>
                      <a:noFill/>
                    </a:lnT>
                    <a:lnB>
                      <a:noFill/>
                    </a:lnB>
                    <a:lnTlToBr w="12700" cmpd="sng">
                      <a:noFill/>
                      <a:prstDash val="solid"/>
                    </a:lnTlToBr>
                    <a:lnBlToTr w="12700" cmpd="sng">
                      <a:noFill/>
                      <a:prstDash val="solid"/>
                    </a:lnBlToTr>
                  </a:tcPr>
                </a:tc>
                <a:extLst>
                  <a:ext uri="{0D108BD9-81ED-4DB2-BD59-A6C34878D82A}">
                    <a16:rowId xmlns:a16="http://schemas.microsoft.com/office/drawing/2014/main" val="3823170537"/>
                  </a:ext>
                </a:extLst>
              </a:tr>
              <a:tr h="248921">
                <a:tc>
                  <a:txBody>
                    <a:bodyPr/>
                    <a:lstStyle/>
                    <a:p>
                      <a:r>
                        <a:rPr lang="nl-NL" sz="1000" i="0" dirty="0">
                          <a:solidFill>
                            <a:schemeClr val="tx1"/>
                          </a:solidFill>
                          <a:latin typeface="Tunga" panose="020B0502040204020203" pitchFamily="34" charset="0"/>
                          <a:cs typeface="Tunga" panose="020B0502040204020203" pitchFamily="34" charset="0"/>
                        </a:rPr>
                        <a:t>Friday</a:t>
                      </a:r>
                    </a:p>
                  </a:txBody>
                  <a:tcPr>
                    <a:lnL>
                      <a:noFill/>
                    </a:lnL>
                    <a:lnR>
                      <a:noFill/>
                    </a:lnR>
                    <a:lnT>
                      <a:noFill/>
                    </a:lnT>
                    <a:lnB w="12700" cmpd="sng">
                      <a:noFill/>
                    </a:lnB>
                    <a:lnTlToBr w="12700" cmpd="sng">
                      <a:noFill/>
                      <a:prstDash val="solid"/>
                    </a:lnTlToBr>
                    <a:lnBlToTr w="12700" cmpd="sng">
                      <a:noFill/>
                      <a:prstDash val="solid"/>
                    </a:lnBlToTr>
                  </a:tcPr>
                </a:tc>
                <a:tc>
                  <a:txBody>
                    <a:bodyPr/>
                    <a:lstStyle/>
                    <a:p>
                      <a:endParaRPr lang="nl-NL" sz="1000" i="0" dirty="0">
                        <a:solidFill>
                          <a:schemeClr val="tx1"/>
                        </a:solidFill>
                        <a:latin typeface="Tunga" panose="020B0502040204020203" pitchFamily="34" charset="0"/>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tc>
                  <a:txBody>
                    <a:bodyPr/>
                    <a:lstStyle/>
                    <a:p>
                      <a:endParaRPr lang="nl-NL" sz="1000" i="0" dirty="0">
                        <a:solidFill>
                          <a:schemeClr val="tx1"/>
                        </a:solidFill>
                        <a:latin typeface="Tunga" panose="020B0502040204020203" pitchFamily="34" charset="0"/>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tc>
                  <a:txBody>
                    <a:bodyPr/>
                    <a:lstStyle/>
                    <a:p>
                      <a:endParaRPr lang="nl-NL" sz="1000" i="0" dirty="0">
                        <a:solidFill>
                          <a:schemeClr val="tx1"/>
                        </a:solidFill>
                        <a:latin typeface="Tunga" panose="020B0502040204020203" pitchFamily="34" charset="0"/>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tc>
                  <a:txBody>
                    <a:bodyPr/>
                    <a:lstStyle/>
                    <a:p>
                      <a:endParaRPr lang="nl-NL" sz="1000" i="0" dirty="0">
                        <a:solidFill>
                          <a:schemeClr val="tx1"/>
                        </a:solidFill>
                        <a:latin typeface="Tunga" panose="020B0502040204020203" pitchFamily="34" charset="0"/>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tc>
                  <a:txBody>
                    <a:bodyPr/>
                    <a:lstStyle/>
                    <a:p>
                      <a:endParaRPr lang="nl-NL" sz="1000" i="0" dirty="0">
                        <a:solidFill>
                          <a:schemeClr val="tx1"/>
                        </a:solidFill>
                        <a:latin typeface="Tunga" panose="020B0502040204020203" pitchFamily="34" charset="0"/>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1881335526"/>
                  </a:ext>
                </a:extLst>
              </a:tr>
              <a:tr h="248921">
                <a:tc>
                  <a:txBody>
                    <a:bodyPr/>
                    <a:lstStyle/>
                    <a:p>
                      <a:r>
                        <a:rPr lang="nl-NL" sz="1000" i="0" dirty="0" err="1">
                          <a:solidFill>
                            <a:schemeClr val="tx1"/>
                          </a:solidFill>
                          <a:latin typeface="Tunga" panose="020B0502040204020203" pitchFamily="34" charset="0"/>
                          <a:cs typeface="Tunga" panose="020B0502040204020203" pitchFamily="34" charset="0"/>
                        </a:rPr>
                        <a:t>Saturday</a:t>
                      </a:r>
                      <a:endParaRPr lang="nl-NL" sz="1000" i="0" dirty="0">
                        <a:solidFill>
                          <a:schemeClr val="tx1"/>
                        </a:solidFill>
                        <a:latin typeface="Tunga" panose="020B0502040204020203" pitchFamily="34" charset="0"/>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tc>
                  <a:txBody>
                    <a:bodyPr/>
                    <a:lstStyle/>
                    <a:p>
                      <a:endParaRPr lang="nl-NL" sz="1000" i="0" dirty="0">
                        <a:solidFill>
                          <a:schemeClr val="tx1"/>
                        </a:solidFill>
                        <a:latin typeface="Tunga" panose="020B0502040204020203" pitchFamily="34" charset="0"/>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tc>
                  <a:txBody>
                    <a:bodyPr/>
                    <a:lstStyle/>
                    <a:p>
                      <a:endParaRPr lang="nl-NL" sz="1000" i="0" dirty="0">
                        <a:solidFill>
                          <a:schemeClr val="tx1"/>
                        </a:solidFill>
                        <a:latin typeface="Tunga" panose="020B0502040204020203" pitchFamily="34" charset="0"/>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tc>
                  <a:txBody>
                    <a:bodyPr/>
                    <a:lstStyle/>
                    <a:p>
                      <a:endParaRPr lang="nl-NL" sz="1000" i="0" dirty="0">
                        <a:solidFill>
                          <a:schemeClr val="tx1"/>
                        </a:solidFill>
                        <a:latin typeface="Tunga" panose="020B0502040204020203" pitchFamily="34" charset="0"/>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tc>
                  <a:txBody>
                    <a:bodyPr/>
                    <a:lstStyle/>
                    <a:p>
                      <a:endParaRPr lang="nl-NL" sz="1000" i="0" dirty="0">
                        <a:solidFill>
                          <a:schemeClr val="tx1"/>
                        </a:solidFill>
                        <a:latin typeface="Tunga" panose="020B0502040204020203" pitchFamily="34" charset="0"/>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tc>
                  <a:txBody>
                    <a:bodyPr/>
                    <a:lstStyle/>
                    <a:p>
                      <a:endParaRPr lang="nl-NL" sz="1000" i="0" dirty="0">
                        <a:solidFill>
                          <a:schemeClr val="tx1"/>
                        </a:solidFill>
                        <a:latin typeface="Tunga" panose="020B0502040204020203" pitchFamily="34" charset="0"/>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1973979827"/>
                  </a:ext>
                </a:extLst>
              </a:tr>
              <a:tr h="248921">
                <a:tc>
                  <a:txBody>
                    <a:bodyPr/>
                    <a:lstStyle/>
                    <a:p>
                      <a:r>
                        <a:rPr lang="nl-NL" sz="1000" i="0" dirty="0" err="1">
                          <a:solidFill>
                            <a:schemeClr val="tx1"/>
                          </a:solidFill>
                          <a:latin typeface="Tunga" panose="020B0502040204020203" pitchFamily="34" charset="0"/>
                          <a:cs typeface="Tunga" panose="020B0502040204020203" pitchFamily="34" charset="0"/>
                        </a:rPr>
                        <a:t>Sunday</a:t>
                      </a:r>
                      <a:endParaRPr lang="nl-NL" sz="1000" i="0" dirty="0">
                        <a:solidFill>
                          <a:schemeClr val="tx1"/>
                        </a:solidFill>
                        <a:latin typeface="Tunga" panose="020B0502040204020203" pitchFamily="34" charset="0"/>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tc>
                  <a:txBody>
                    <a:bodyPr/>
                    <a:lstStyle/>
                    <a:p>
                      <a:endParaRPr lang="nl-NL" sz="1000" i="0" dirty="0">
                        <a:solidFill>
                          <a:schemeClr val="tx1"/>
                        </a:solidFill>
                        <a:latin typeface="Tunga" panose="020B0502040204020203" pitchFamily="34" charset="0"/>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tc>
                  <a:txBody>
                    <a:bodyPr/>
                    <a:lstStyle/>
                    <a:p>
                      <a:endParaRPr lang="nl-NL" sz="1000" i="0" dirty="0">
                        <a:solidFill>
                          <a:schemeClr val="tx1"/>
                        </a:solidFill>
                        <a:latin typeface="Tunga" panose="020B0502040204020203" pitchFamily="34" charset="0"/>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nl-NL" sz="1000" dirty="0">
                          <a:latin typeface="Tunga" panose="020B0502040204020203" pitchFamily="34" charset="0"/>
                          <a:cs typeface="Tunga" panose="020B0502040204020203" pitchFamily="34" charset="0"/>
                        </a:rPr>
                        <a:t>DMT-ROT5</a:t>
                      </a:r>
                      <a:endParaRPr lang="nl-NL" sz="1000" i="0" dirty="0">
                        <a:solidFill>
                          <a:schemeClr val="tx1"/>
                        </a:solidFill>
                        <a:latin typeface="Tunga" panose="020B0502040204020203" pitchFamily="34" charset="0"/>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solidFill>
                      <a:srgbClr val="FFC000"/>
                    </a:solidFill>
                  </a:tcPr>
                </a:tc>
                <a:tc>
                  <a:txBody>
                    <a:bodyPr/>
                    <a:lstStyle/>
                    <a:p>
                      <a:endParaRPr lang="nl-NL" sz="1000" i="0" dirty="0">
                        <a:solidFill>
                          <a:schemeClr val="tx1"/>
                        </a:solidFill>
                        <a:latin typeface="Tunga" panose="020B0502040204020203" pitchFamily="34" charset="0"/>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tc>
                  <a:txBody>
                    <a:bodyPr/>
                    <a:lstStyle/>
                    <a:p>
                      <a:endParaRPr lang="nl-NL" sz="1000" i="0" dirty="0">
                        <a:solidFill>
                          <a:schemeClr val="tx1"/>
                        </a:solidFill>
                        <a:latin typeface="Tunga" panose="020B0502040204020203" pitchFamily="34" charset="0"/>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33004440"/>
                  </a:ext>
                </a:extLst>
              </a:tr>
              <a:tr h="248921">
                <a:tc>
                  <a:txBody>
                    <a:bodyPr/>
                    <a:lstStyle/>
                    <a:p>
                      <a:endParaRPr lang="nl-NL" sz="1000" i="0" dirty="0">
                        <a:solidFill>
                          <a:schemeClr val="tx1"/>
                        </a:solidFill>
                        <a:latin typeface="Tunga" panose="020B0502040204020203" pitchFamily="34" charset="0"/>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tc>
                  <a:txBody>
                    <a:bodyPr/>
                    <a:lstStyle/>
                    <a:p>
                      <a:endParaRPr lang="nl-NL" sz="1000" i="0" dirty="0">
                        <a:solidFill>
                          <a:schemeClr val="tx1"/>
                        </a:solidFill>
                        <a:latin typeface="Tunga" panose="020B0502040204020203" pitchFamily="34" charset="0"/>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tc>
                  <a:txBody>
                    <a:bodyPr/>
                    <a:lstStyle/>
                    <a:p>
                      <a:endParaRPr lang="nl-NL" sz="1000" i="0" dirty="0">
                        <a:solidFill>
                          <a:schemeClr val="tx1"/>
                        </a:solidFill>
                        <a:latin typeface="Tunga" panose="020B0502040204020203" pitchFamily="34" charset="0"/>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tc>
                  <a:txBody>
                    <a:bodyPr/>
                    <a:lstStyle/>
                    <a:p>
                      <a:endParaRPr lang="nl-NL" sz="1000" i="0" dirty="0">
                        <a:solidFill>
                          <a:schemeClr val="tx1"/>
                        </a:solidFill>
                        <a:latin typeface="Tunga" panose="020B0502040204020203" pitchFamily="34" charset="0"/>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tc>
                  <a:txBody>
                    <a:bodyPr/>
                    <a:lstStyle/>
                    <a:p>
                      <a:endParaRPr lang="nl-NL" sz="1000" i="0" dirty="0">
                        <a:solidFill>
                          <a:schemeClr val="tx1"/>
                        </a:solidFill>
                        <a:latin typeface="Tunga" panose="020B0502040204020203" pitchFamily="34" charset="0"/>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tc>
                  <a:txBody>
                    <a:bodyPr/>
                    <a:lstStyle/>
                    <a:p>
                      <a:endParaRPr lang="nl-NL" sz="1000" i="0" dirty="0">
                        <a:solidFill>
                          <a:schemeClr val="tx1"/>
                        </a:solidFill>
                        <a:latin typeface="Tunga" panose="020B0502040204020203" pitchFamily="34" charset="0"/>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263026875"/>
                  </a:ext>
                </a:extLst>
              </a:tr>
            </a:tbl>
          </a:graphicData>
        </a:graphic>
      </p:graphicFrame>
      <p:sp>
        <p:nvSpPr>
          <p:cNvPr id="17" name="Action Button: Custom 16">
            <a:hlinkClick r:id="rId8" action="ppaction://hlinksldjump" highlightClick="1"/>
          </p:cNvPr>
          <p:cNvSpPr/>
          <p:nvPr/>
        </p:nvSpPr>
        <p:spPr>
          <a:xfrm>
            <a:off x="8460510" y="6172200"/>
            <a:ext cx="1119909" cy="228600"/>
          </a:xfrm>
          <a:prstGeom prst="actionButtonBlank">
            <a:avLst/>
          </a:prstGeom>
          <a:solidFill>
            <a:schemeClr val="bg1">
              <a:lumMod val="50000"/>
            </a:schemeClr>
          </a:solidFill>
          <a:ln>
            <a:solidFill>
              <a:schemeClr val="bg1">
                <a:lumMod val="95000"/>
              </a:schemeClr>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l-NL" sz="1000" b="1" dirty="0">
                <a:latin typeface="Tunga" panose="020B0502040204020203" pitchFamily="34" charset="0"/>
                <a:cs typeface="Tunga" panose="020B0502040204020203" pitchFamily="34" charset="0"/>
              </a:rPr>
              <a:t>New </a:t>
            </a:r>
            <a:r>
              <a:rPr lang="nl-NL" sz="1000" b="1" dirty="0" err="1">
                <a:latin typeface="Tunga" panose="020B0502040204020203" pitchFamily="34" charset="0"/>
                <a:cs typeface="Tunga" panose="020B0502040204020203" pitchFamily="34" charset="0"/>
              </a:rPr>
              <a:t>quotation</a:t>
            </a:r>
            <a:endParaRPr lang="nl-NL" sz="1000" b="1" dirty="0">
              <a:latin typeface="Tunga" panose="020B0502040204020203" pitchFamily="34" charset="0"/>
              <a:cs typeface="Tunga" panose="020B0502040204020203" pitchFamily="34" charset="0"/>
            </a:endParaRPr>
          </a:p>
        </p:txBody>
      </p:sp>
      <p:sp>
        <p:nvSpPr>
          <p:cNvPr id="18" name="Action Button: Custom 17">
            <a:hlinkClick r:id="rId9" action="ppaction://hlinksldjump" highlightClick="1"/>
          </p:cNvPr>
          <p:cNvSpPr/>
          <p:nvPr/>
        </p:nvSpPr>
        <p:spPr>
          <a:xfrm>
            <a:off x="6957290" y="6172200"/>
            <a:ext cx="1119909" cy="228600"/>
          </a:xfrm>
          <a:prstGeom prst="actionButtonBlank">
            <a:avLst/>
          </a:prstGeom>
          <a:solidFill>
            <a:schemeClr val="bg1">
              <a:lumMod val="50000"/>
            </a:schemeClr>
          </a:solidFill>
          <a:ln>
            <a:solidFill>
              <a:schemeClr val="bg1">
                <a:lumMod val="95000"/>
              </a:schemeClr>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l-NL" sz="1000" b="1" dirty="0">
                <a:latin typeface="Tunga" panose="020B0502040204020203" pitchFamily="34" charset="0"/>
                <a:cs typeface="Tunga" panose="020B0502040204020203" pitchFamily="34" charset="0"/>
              </a:rPr>
              <a:t>Set management</a:t>
            </a:r>
          </a:p>
        </p:txBody>
      </p:sp>
      <p:sp>
        <p:nvSpPr>
          <p:cNvPr id="19" name="Action Button: Custom 18">
            <a:hlinkClick r:id="rId10" action="ppaction://hlinksldjump" highlightClick="1"/>
          </p:cNvPr>
          <p:cNvSpPr/>
          <p:nvPr/>
        </p:nvSpPr>
        <p:spPr>
          <a:xfrm>
            <a:off x="9797870" y="6162964"/>
            <a:ext cx="1500593" cy="228600"/>
          </a:xfrm>
          <a:prstGeom prst="actionButtonBlank">
            <a:avLst/>
          </a:prstGeom>
          <a:solidFill>
            <a:schemeClr val="bg1">
              <a:lumMod val="50000"/>
            </a:schemeClr>
          </a:solidFill>
          <a:ln>
            <a:solidFill>
              <a:schemeClr val="bg1">
                <a:lumMod val="95000"/>
              </a:schemeClr>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l-NL" sz="1000" b="1" dirty="0">
                <a:latin typeface="Tunga" panose="020B0502040204020203" pitchFamily="34" charset="0"/>
                <a:cs typeface="Tunga" panose="020B0502040204020203" pitchFamily="34" charset="0"/>
              </a:rPr>
              <a:t>Upload new </a:t>
            </a:r>
            <a:r>
              <a:rPr lang="nl-NL" sz="1000" b="1" dirty="0" err="1">
                <a:latin typeface="Tunga" panose="020B0502040204020203" pitchFamily="34" charset="0"/>
                <a:cs typeface="Tunga" panose="020B0502040204020203" pitchFamily="34" charset="0"/>
              </a:rPr>
              <a:t>pricelist</a:t>
            </a:r>
            <a:endParaRPr lang="nl-NL" sz="1000" b="1" dirty="0">
              <a:latin typeface="Tunga" panose="020B0502040204020203" pitchFamily="34" charset="0"/>
              <a:cs typeface="Tunga" panose="020B0502040204020203" pitchFamily="34" charset="0"/>
            </a:endParaRPr>
          </a:p>
        </p:txBody>
      </p:sp>
      <p:graphicFrame>
        <p:nvGraphicFramePr>
          <p:cNvPr id="9" name="Table 8"/>
          <p:cNvGraphicFramePr>
            <a:graphicFrameLocks noGrp="1"/>
          </p:cNvGraphicFramePr>
          <p:nvPr>
            <p:extLst>
              <p:ext uri="{D42A27DB-BD31-4B8C-83A1-F6EECF244321}">
                <p14:modId xmlns:p14="http://schemas.microsoft.com/office/powerpoint/2010/main" val="2840728932"/>
              </p:ext>
            </p:extLst>
          </p:nvPr>
        </p:nvGraphicFramePr>
        <p:xfrm>
          <a:off x="7033452" y="3564034"/>
          <a:ext cx="4356936" cy="2387608"/>
        </p:xfrm>
        <a:graphic>
          <a:graphicData uri="http://schemas.openxmlformats.org/drawingml/2006/table">
            <a:tbl>
              <a:tblPr firstRow="1" bandRow="1">
                <a:effectLst>
                  <a:outerShdw blurRad="50800" dist="38100" dir="2700000" algn="tl" rotWithShape="0">
                    <a:prstClr val="black">
                      <a:alpha val="40000"/>
                    </a:prstClr>
                  </a:outerShdw>
                </a:effectLst>
                <a:tableStyleId>{9D7B26C5-4107-4FEC-AEDC-1716B250A1EF}</a:tableStyleId>
              </a:tblPr>
              <a:tblGrid>
                <a:gridCol w="1071004">
                  <a:extLst>
                    <a:ext uri="{9D8B030D-6E8A-4147-A177-3AD203B41FA5}">
                      <a16:colId xmlns:a16="http://schemas.microsoft.com/office/drawing/2014/main" val="3581454620"/>
                    </a:ext>
                  </a:extLst>
                </a:gridCol>
                <a:gridCol w="734744">
                  <a:extLst>
                    <a:ext uri="{9D8B030D-6E8A-4147-A177-3AD203B41FA5}">
                      <a16:colId xmlns:a16="http://schemas.microsoft.com/office/drawing/2014/main" val="2545012001"/>
                    </a:ext>
                  </a:extLst>
                </a:gridCol>
                <a:gridCol w="625326">
                  <a:extLst>
                    <a:ext uri="{9D8B030D-6E8A-4147-A177-3AD203B41FA5}">
                      <a16:colId xmlns:a16="http://schemas.microsoft.com/office/drawing/2014/main" val="689137778"/>
                    </a:ext>
                  </a:extLst>
                </a:gridCol>
                <a:gridCol w="822474">
                  <a:extLst>
                    <a:ext uri="{9D8B030D-6E8A-4147-A177-3AD203B41FA5}">
                      <a16:colId xmlns:a16="http://schemas.microsoft.com/office/drawing/2014/main" val="60751732"/>
                    </a:ext>
                  </a:extLst>
                </a:gridCol>
                <a:gridCol w="625326">
                  <a:extLst>
                    <a:ext uri="{9D8B030D-6E8A-4147-A177-3AD203B41FA5}">
                      <a16:colId xmlns:a16="http://schemas.microsoft.com/office/drawing/2014/main" val="1752603444"/>
                    </a:ext>
                  </a:extLst>
                </a:gridCol>
                <a:gridCol w="478062">
                  <a:extLst>
                    <a:ext uri="{9D8B030D-6E8A-4147-A177-3AD203B41FA5}">
                      <a16:colId xmlns:a16="http://schemas.microsoft.com/office/drawing/2014/main" val="218539120"/>
                    </a:ext>
                  </a:extLst>
                </a:gridCol>
              </a:tblGrid>
              <a:tr h="245966">
                <a:tc>
                  <a:txBody>
                    <a:bodyPr/>
                    <a:lstStyle/>
                    <a:p>
                      <a:r>
                        <a:rPr lang="nl-NL" sz="1000" b="1" i="0" dirty="0">
                          <a:solidFill>
                            <a:schemeClr val="tx1"/>
                          </a:solidFill>
                          <a:latin typeface="Tunga" panose="020B0502040204020203" pitchFamily="34" charset="0"/>
                          <a:cs typeface="Tunga" panose="020B0502040204020203" pitchFamily="34" charset="0"/>
                        </a:rPr>
                        <a:t>Barge</a:t>
                      </a:r>
                    </a:p>
                  </a:txBody>
                  <a:tcPr>
                    <a:lnL>
                      <a:noFill/>
                    </a:lnL>
                    <a:lnR>
                      <a:noFill/>
                    </a:lnR>
                    <a:lnT w="12700" cmpd="sng">
                      <a:noFill/>
                    </a:lnT>
                    <a:lnB w="12700" cmpd="sng">
                      <a:noFill/>
                    </a:lnB>
                    <a:lnTlToBr w="12700" cmpd="sng">
                      <a:noFill/>
                      <a:prstDash val="solid"/>
                    </a:lnTlToBr>
                    <a:lnBlToTr w="12700" cmpd="sng">
                      <a:noFill/>
                      <a:prstDash val="solid"/>
                    </a:lnBlToTr>
                  </a:tcPr>
                </a:tc>
                <a:tc>
                  <a:txBody>
                    <a:bodyPr/>
                    <a:lstStyle/>
                    <a:p>
                      <a:r>
                        <a:rPr lang="nl-NL" sz="1000" dirty="0" err="1">
                          <a:solidFill>
                            <a:schemeClr val="tx1"/>
                          </a:solidFill>
                          <a:latin typeface="Tunga" panose="020B0502040204020203" pitchFamily="34" charset="0"/>
                          <a:cs typeface="Tunga" panose="020B0502040204020203" pitchFamily="34" charset="0"/>
                        </a:rPr>
                        <a:t>Morning</a:t>
                      </a:r>
                      <a:endParaRPr lang="nl-NL" sz="1000" dirty="0">
                        <a:solidFill>
                          <a:schemeClr val="tx1"/>
                        </a:solidFill>
                        <a:latin typeface="Tunga" panose="020B0502040204020203" pitchFamily="34" charset="0"/>
                        <a:cs typeface="Tunga" panose="020B0502040204020203" pitchFamily="34" charset="0"/>
                      </a:endParaRPr>
                    </a:p>
                  </a:txBody>
                  <a:tcPr>
                    <a:lnL>
                      <a:noFill/>
                    </a:lnL>
                    <a:lnR>
                      <a:noFill/>
                    </a:lnR>
                    <a:lnT w="12700" cmpd="sng">
                      <a:noFill/>
                    </a:lnT>
                    <a:lnB w="12700" cmpd="sng">
                      <a:noFill/>
                    </a:lnB>
                    <a:lnTlToBr w="12700" cmpd="sng">
                      <a:noFill/>
                      <a:prstDash val="solid"/>
                    </a:lnTlToBr>
                    <a:lnBlToTr w="12700" cmpd="sng">
                      <a:noFill/>
                      <a:prstDash val="solid"/>
                    </a:lnBlToTr>
                  </a:tcPr>
                </a:tc>
                <a:tc>
                  <a:txBody>
                    <a:bodyPr/>
                    <a:lstStyle/>
                    <a:p>
                      <a:r>
                        <a:rPr lang="nl-NL" sz="1000" dirty="0" err="1">
                          <a:solidFill>
                            <a:schemeClr val="tx1"/>
                          </a:solidFill>
                          <a:latin typeface="Tunga" panose="020B0502040204020203" pitchFamily="34" charset="0"/>
                          <a:cs typeface="Tunga" panose="020B0502040204020203" pitchFamily="34" charset="0"/>
                        </a:rPr>
                        <a:t>Afternoon</a:t>
                      </a:r>
                      <a:endParaRPr lang="nl-NL" sz="1000" dirty="0">
                        <a:solidFill>
                          <a:schemeClr val="tx1"/>
                        </a:solidFill>
                        <a:latin typeface="Tunga" panose="020B0502040204020203" pitchFamily="34" charset="0"/>
                        <a:cs typeface="Tunga" panose="020B0502040204020203" pitchFamily="34" charset="0"/>
                      </a:endParaRPr>
                    </a:p>
                  </a:txBody>
                  <a:tcPr>
                    <a:lnL>
                      <a:noFill/>
                    </a:lnL>
                    <a:lnR>
                      <a:noFill/>
                    </a:lnR>
                    <a:lnT w="12700" cmpd="sng">
                      <a:noFill/>
                    </a:lnT>
                    <a:lnB w="12700" cmpd="sng">
                      <a:noFill/>
                    </a:lnB>
                    <a:lnTlToBr w="12700" cmpd="sng">
                      <a:noFill/>
                      <a:prstDash val="solid"/>
                    </a:lnTlToBr>
                    <a:lnBlToTr w="12700" cmpd="sng">
                      <a:noFill/>
                      <a:prstDash val="solid"/>
                    </a:lnBlToTr>
                  </a:tcPr>
                </a:tc>
                <a:tc>
                  <a:txBody>
                    <a:bodyPr/>
                    <a:lstStyle/>
                    <a:p>
                      <a:r>
                        <a:rPr lang="nl-NL" sz="1000" b="1" i="0" dirty="0">
                          <a:solidFill>
                            <a:schemeClr val="tx1"/>
                          </a:solidFill>
                          <a:latin typeface="Tunga" panose="020B0502040204020203" pitchFamily="34" charset="0"/>
                          <a:cs typeface="Tunga" panose="020B0502040204020203" pitchFamily="34" charset="0"/>
                        </a:rPr>
                        <a:t>Evening</a:t>
                      </a:r>
                    </a:p>
                  </a:txBody>
                  <a:tcPr>
                    <a:lnL>
                      <a:noFill/>
                    </a:lnL>
                    <a:lnR>
                      <a:noFill/>
                    </a:lnR>
                    <a:lnT w="12700" cmpd="sng">
                      <a:noFill/>
                    </a:lnT>
                    <a:lnB w="12700" cmpd="sng">
                      <a:noFill/>
                    </a:lnB>
                    <a:lnTlToBr w="12700" cmpd="sng">
                      <a:noFill/>
                      <a:prstDash val="solid"/>
                    </a:lnTlToBr>
                    <a:lnBlToTr w="12700" cmpd="sng">
                      <a:noFill/>
                      <a:prstDash val="solid"/>
                    </a:lnBlToTr>
                  </a:tcPr>
                </a:tc>
                <a:tc>
                  <a:txBody>
                    <a:bodyPr/>
                    <a:lstStyle/>
                    <a:p>
                      <a:r>
                        <a:rPr lang="nl-NL" sz="1000" b="1" i="0" dirty="0">
                          <a:solidFill>
                            <a:schemeClr val="tx1"/>
                          </a:solidFill>
                          <a:latin typeface="Tunga" panose="020B0502040204020203" pitchFamily="34" charset="0"/>
                          <a:cs typeface="Tunga" panose="020B0502040204020203" pitchFamily="34" charset="0"/>
                        </a:rPr>
                        <a:t>Transit time</a:t>
                      </a:r>
                    </a:p>
                  </a:txBody>
                  <a:tcPr>
                    <a:lnL>
                      <a:noFill/>
                    </a:lnL>
                    <a:lnR>
                      <a:noFill/>
                    </a:lnR>
                    <a:lnT w="12700" cmpd="sng">
                      <a:noFill/>
                    </a:lnT>
                    <a:lnB w="12700" cmpd="sng">
                      <a:noFill/>
                    </a:lnB>
                    <a:lnTlToBr w="12700" cmpd="sng">
                      <a:noFill/>
                      <a:prstDash val="solid"/>
                    </a:lnTlToBr>
                    <a:lnBlToTr w="12700" cmpd="sng">
                      <a:noFill/>
                      <a:prstDash val="solid"/>
                    </a:lnBlToTr>
                  </a:tcPr>
                </a:tc>
                <a:tc>
                  <a:txBody>
                    <a:bodyPr/>
                    <a:lstStyle/>
                    <a:p>
                      <a:endParaRPr lang="nl-NL" sz="1000" b="1" i="0" dirty="0">
                        <a:solidFill>
                          <a:schemeClr val="tx1"/>
                        </a:solidFill>
                        <a:latin typeface="Tunga" panose="020B0502040204020203" pitchFamily="34" charset="0"/>
                        <a:cs typeface="Tunga" panose="020B0502040204020203" pitchFamily="34" charset="0"/>
                      </a:endParaRPr>
                    </a:p>
                  </a:txBody>
                  <a:tcPr>
                    <a:lnL>
                      <a:noFill/>
                    </a:lnL>
                    <a:lnR>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832335400"/>
                  </a:ext>
                </a:extLst>
              </a:tr>
              <a:tr h="248921">
                <a:tc>
                  <a:txBody>
                    <a:bodyPr/>
                    <a:lstStyle/>
                    <a:p>
                      <a:r>
                        <a:rPr lang="nl-NL" sz="1000" i="0" dirty="0" err="1">
                          <a:solidFill>
                            <a:schemeClr val="tx1"/>
                          </a:solidFill>
                          <a:latin typeface="Tunga" panose="020B0502040204020203" pitchFamily="34" charset="0"/>
                          <a:cs typeface="Tunga" panose="020B0502040204020203" pitchFamily="34" charset="0"/>
                        </a:rPr>
                        <a:t>Monday</a:t>
                      </a:r>
                      <a:endParaRPr lang="nl-NL" sz="1000" i="0" dirty="0">
                        <a:solidFill>
                          <a:schemeClr val="tx1"/>
                        </a:solidFill>
                        <a:latin typeface="Tunga" panose="020B0502040204020203" pitchFamily="34" charset="0"/>
                        <a:cs typeface="Tunga" panose="020B0502040204020203" pitchFamily="34" charset="0"/>
                      </a:endParaRPr>
                    </a:p>
                  </a:txBody>
                  <a:tcPr>
                    <a:lnL>
                      <a:noFill/>
                    </a:lnL>
                    <a:lnR>
                      <a:noFill/>
                    </a:lnR>
                    <a:lnT w="12700" cmpd="sng">
                      <a:noFill/>
                    </a:lnT>
                    <a:lnB>
                      <a:noFill/>
                    </a:lnB>
                    <a:lnTlToBr w="12700" cmpd="sng">
                      <a:noFill/>
                      <a:prstDash val="solid"/>
                    </a:lnTlToBr>
                    <a:lnBlToTr w="12700" cmpd="sng">
                      <a:noFill/>
                      <a:prstDash val="solid"/>
                    </a:lnBlToTr>
                  </a:tcPr>
                </a:tc>
                <a:tc>
                  <a:txBody>
                    <a:bodyPr/>
                    <a:lstStyle/>
                    <a:p>
                      <a:r>
                        <a:rPr lang="nl-NL" sz="1000" dirty="0">
                          <a:latin typeface="Tunga" panose="020B0502040204020203" pitchFamily="34" charset="0"/>
                          <a:cs typeface="Tunga" panose="020B0502040204020203" pitchFamily="34" charset="0"/>
                        </a:rPr>
                        <a:t>ROT-DMT1</a:t>
                      </a:r>
                    </a:p>
                  </a:txBody>
                  <a:tcPr>
                    <a:lnL>
                      <a:noFill/>
                    </a:lnL>
                    <a:lnR>
                      <a:noFill/>
                    </a:lnR>
                    <a:lnT w="12700" cmpd="sng">
                      <a:noFill/>
                    </a:lnT>
                    <a:lnB>
                      <a:noFill/>
                    </a:lnB>
                    <a:lnTlToBr w="12700" cmpd="sng">
                      <a:noFill/>
                      <a:prstDash val="solid"/>
                    </a:lnTlToBr>
                    <a:lnBlToTr w="12700" cmpd="sng">
                      <a:noFill/>
                      <a:prstDash val="solid"/>
                    </a:lnBlToTr>
                    <a:solidFill>
                      <a:srgbClr val="FFC000"/>
                    </a:solidFill>
                  </a:tcPr>
                </a:tc>
                <a:tc>
                  <a:txBody>
                    <a:bodyPr/>
                    <a:lstStyle/>
                    <a:p>
                      <a:endParaRPr lang="nl-NL" sz="1000" dirty="0">
                        <a:latin typeface="Tunga" panose="020B0502040204020203" pitchFamily="34" charset="0"/>
                        <a:cs typeface="Tunga" panose="020B0502040204020203" pitchFamily="34" charset="0"/>
                      </a:endParaRPr>
                    </a:p>
                  </a:txBody>
                  <a:tcPr>
                    <a:lnL>
                      <a:noFill/>
                    </a:lnL>
                    <a:lnR>
                      <a:noFill/>
                    </a:lnR>
                    <a:lnT w="12700" cmpd="sng">
                      <a:noFill/>
                    </a:lnT>
                    <a:lnB>
                      <a:noFill/>
                    </a:lnB>
                    <a:lnTlToBr w="12700" cmpd="sng">
                      <a:noFill/>
                      <a:prstDash val="solid"/>
                    </a:lnTlToBr>
                    <a:lnBlToTr w="12700" cmpd="sng">
                      <a:noFill/>
                      <a:prstDash val="solid"/>
                    </a:lnBlToTr>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nl-NL" sz="1000" dirty="0">
                          <a:latin typeface="Tunga" panose="020B0502040204020203" pitchFamily="34" charset="0"/>
                          <a:cs typeface="Tunga" panose="020B0502040204020203" pitchFamily="34" charset="0"/>
                        </a:rPr>
                        <a:t>ROT-DMT2</a:t>
                      </a:r>
                      <a:endParaRPr lang="nl-NL" sz="1000" i="0" dirty="0">
                        <a:solidFill>
                          <a:schemeClr val="tx1"/>
                        </a:solidFill>
                        <a:latin typeface="Tunga" panose="020B0502040204020203" pitchFamily="34" charset="0"/>
                        <a:cs typeface="Tunga" panose="020B0502040204020203" pitchFamily="34" charset="0"/>
                      </a:endParaRPr>
                    </a:p>
                  </a:txBody>
                  <a:tcPr>
                    <a:lnL>
                      <a:noFill/>
                    </a:lnL>
                    <a:lnR>
                      <a:noFill/>
                    </a:lnR>
                    <a:lnT w="12700" cmpd="sng">
                      <a:noFill/>
                    </a:lnT>
                    <a:lnB>
                      <a:noFill/>
                    </a:lnB>
                    <a:lnTlToBr w="12700" cmpd="sng">
                      <a:noFill/>
                      <a:prstDash val="solid"/>
                    </a:lnTlToBr>
                    <a:lnBlToTr w="12700" cmpd="sng">
                      <a:noFill/>
                      <a:prstDash val="solid"/>
                    </a:lnBlToTr>
                    <a:solidFill>
                      <a:srgbClr val="FFC000"/>
                    </a:solidFill>
                  </a:tcPr>
                </a:tc>
                <a:tc>
                  <a:txBody>
                    <a:bodyPr/>
                    <a:lstStyle/>
                    <a:p>
                      <a:endParaRPr lang="nl-NL" sz="1000" i="0" dirty="0">
                        <a:solidFill>
                          <a:schemeClr val="tx1"/>
                        </a:solidFill>
                        <a:latin typeface="Tunga" panose="020B0502040204020203" pitchFamily="34" charset="0"/>
                        <a:cs typeface="Tunga" panose="020B0502040204020203" pitchFamily="34" charset="0"/>
                      </a:endParaRPr>
                    </a:p>
                  </a:txBody>
                  <a:tcPr>
                    <a:lnL>
                      <a:noFill/>
                    </a:lnL>
                    <a:lnR>
                      <a:noFill/>
                    </a:lnR>
                    <a:lnT w="12700" cmpd="sng">
                      <a:noFill/>
                    </a:lnT>
                    <a:lnB>
                      <a:noFill/>
                    </a:lnB>
                    <a:lnTlToBr w="12700" cmpd="sng">
                      <a:noFill/>
                      <a:prstDash val="solid"/>
                    </a:lnTlToBr>
                    <a:lnBlToTr w="12700" cmpd="sng">
                      <a:noFill/>
                      <a:prstDash val="solid"/>
                    </a:lnBlToTr>
                  </a:tcPr>
                </a:tc>
                <a:tc>
                  <a:txBody>
                    <a:bodyPr/>
                    <a:lstStyle/>
                    <a:p>
                      <a:endParaRPr lang="nl-NL" sz="1000" i="0" dirty="0">
                        <a:solidFill>
                          <a:schemeClr val="tx1"/>
                        </a:solidFill>
                        <a:latin typeface="Tunga" panose="020B0502040204020203" pitchFamily="34" charset="0"/>
                        <a:cs typeface="Tunga" panose="020B0502040204020203" pitchFamily="34" charset="0"/>
                      </a:endParaRPr>
                    </a:p>
                  </a:txBody>
                  <a:tcPr>
                    <a:lnL>
                      <a:noFill/>
                    </a:lnL>
                    <a:lnR>
                      <a:noFill/>
                    </a:lnR>
                    <a:lnT w="12700" cmpd="sng">
                      <a:noFill/>
                    </a:lnT>
                    <a:lnB>
                      <a:noFill/>
                    </a:lnB>
                    <a:lnTlToBr w="12700" cmpd="sng">
                      <a:noFill/>
                      <a:prstDash val="solid"/>
                    </a:lnTlToBr>
                    <a:lnBlToTr w="12700" cmpd="sng">
                      <a:noFill/>
                      <a:prstDash val="solid"/>
                    </a:lnBlToTr>
                  </a:tcPr>
                </a:tc>
                <a:extLst>
                  <a:ext uri="{0D108BD9-81ED-4DB2-BD59-A6C34878D82A}">
                    <a16:rowId xmlns:a16="http://schemas.microsoft.com/office/drawing/2014/main" val="2288602634"/>
                  </a:ext>
                </a:extLst>
              </a:tr>
              <a:tr h="248921">
                <a:tc>
                  <a:txBody>
                    <a:bodyPr/>
                    <a:lstStyle/>
                    <a:p>
                      <a:r>
                        <a:rPr lang="nl-NL" sz="1000" i="0" dirty="0" err="1">
                          <a:solidFill>
                            <a:schemeClr val="tx1"/>
                          </a:solidFill>
                          <a:latin typeface="Tunga" panose="020B0502040204020203" pitchFamily="34" charset="0"/>
                          <a:cs typeface="Tunga" panose="020B0502040204020203" pitchFamily="34" charset="0"/>
                        </a:rPr>
                        <a:t>Tuesday</a:t>
                      </a:r>
                      <a:endParaRPr lang="nl-NL" sz="1000" i="0" dirty="0">
                        <a:solidFill>
                          <a:schemeClr val="tx1"/>
                        </a:solidFill>
                        <a:latin typeface="Tunga" panose="020B0502040204020203" pitchFamily="34" charset="0"/>
                        <a:cs typeface="Tunga" panose="020B0502040204020203" pitchFamily="34" charset="0"/>
                      </a:endParaRPr>
                    </a:p>
                  </a:txBody>
                  <a:tcPr>
                    <a:lnL>
                      <a:noFill/>
                    </a:lnL>
                    <a:lnR>
                      <a:noFill/>
                    </a:lnR>
                    <a:lnT>
                      <a:noFill/>
                    </a:lnT>
                    <a:lnB>
                      <a:noFill/>
                    </a:lnB>
                    <a:lnTlToBr w="12700" cmpd="sng">
                      <a:noFill/>
                      <a:prstDash val="solid"/>
                    </a:lnTlToBr>
                    <a:lnBlToTr w="12700" cmpd="sng">
                      <a:noFill/>
                      <a:prstDash val="solid"/>
                    </a:lnBlToTr>
                  </a:tcPr>
                </a:tc>
                <a:tc>
                  <a:txBody>
                    <a:bodyPr/>
                    <a:lstStyle/>
                    <a:p>
                      <a:endParaRPr lang="nl-NL" sz="1000" dirty="0">
                        <a:latin typeface="Tunga" panose="020B0502040204020203" pitchFamily="34" charset="0"/>
                        <a:cs typeface="Tunga" panose="020B0502040204020203" pitchFamily="34" charset="0"/>
                      </a:endParaRPr>
                    </a:p>
                  </a:txBody>
                  <a:tcPr>
                    <a:lnL>
                      <a:noFill/>
                    </a:lnL>
                    <a:lnR>
                      <a:noFill/>
                    </a:lnR>
                    <a:lnT>
                      <a:noFill/>
                    </a:lnT>
                    <a:lnB>
                      <a:noFill/>
                    </a:lnB>
                    <a:lnTlToBr w="12700" cmpd="sng">
                      <a:noFill/>
                      <a:prstDash val="solid"/>
                    </a:lnTlToBr>
                    <a:lnBlToTr w="12700" cmpd="sng">
                      <a:noFill/>
                      <a:prstDash val="solid"/>
                    </a:lnBlToTr>
                  </a:tcPr>
                </a:tc>
                <a:tc>
                  <a:txBody>
                    <a:bodyPr/>
                    <a:lstStyle/>
                    <a:p>
                      <a:endParaRPr lang="nl-NL" sz="1000" dirty="0">
                        <a:latin typeface="Tunga" panose="020B0502040204020203" pitchFamily="34" charset="0"/>
                        <a:cs typeface="Tunga" panose="020B0502040204020203" pitchFamily="34" charset="0"/>
                      </a:endParaRPr>
                    </a:p>
                  </a:txBody>
                  <a:tcPr>
                    <a:lnL>
                      <a:noFill/>
                    </a:lnL>
                    <a:lnR>
                      <a:noFill/>
                    </a:lnR>
                    <a:lnT>
                      <a:noFill/>
                    </a:lnT>
                    <a:lnB>
                      <a:noFill/>
                    </a:lnB>
                    <a:lnTlToBr w="12700" cmpd="sng">
                      <a:noFill/>
                      <a:prstDash val="solid"/>
                    </a:lnTlToBr>
                    <a:lnBlToTr w="12700" cmpd="sng">
                      <a:noFill/>
                      <a:prstDash val="solid"/>
                    </a:lnBlToTr>
                  </a:tcPr>
                </a:tc>
                <a:tc>
                  <a:txBody>
                    <a:bodyPr/>
                    <a:lstStyle/>
                    <a:p>
                      <a:endParaRPr lang="nl-NL" sz="1000" i="0" dirty="0">
                        <a:solidFill>
                          <a:schemeClr val="tx1"/>
                        </a:solidFill>
                        <a:latin typeface="Tunga" panose="020B0502040204020203" pitchFamily="34" charset="0"/>
                        <a:cs typeface="Tunga" panose="020B0502040204020203" pitchFamily="34" charset="0"/>
                      </a:endParaRPr>
                    </a:p>
                  </a:txBody>
                  <a:tcPr>
                    <a:lnL>
                      <a:noFill/>
                    </a:lnL>
                    <a:lnR>
                      <a:noFill/>
                    </a:lnR>
                    <a:lnT>
                      <a:noFill/>
                    </a:lnT>
                    <a:lnB>
                      <a:noFill/>
                    </a:lnB>
                    <a:lnTlToBr w="12700" cmpd="sng">
                      <a:noFill/>
                      <a:prstDash val="solid"/>
                    </a:lnTlToBr>
                    <a:lnBlToTr w="12700" cmpd="sng">
                      <a:noFill/>
                      <a:prstDash val="solid"/>
                    </a:lnBlToTr>
                  </a:tcPr>
                </a:tc>
                <a:tc>
                  <a:txBody>
                    <a:bodyPr/>
                    <a:lstStyle/>
                    <a:p>
                      <a:endParaRPr lang="nl-NL" sz="1000" i="0" dirty="0">
                        <a:solidFill>
                          <a:schemeClr val="tx1"/>
                        </a:solidFill>
                        <a:latin typeface="Tunga" panose="020B0502040204020203" pitchFamily="34" charset="0"/>
                        <a:cs typeface="Tunga" panose="020B0502040204020203" pitchFamily="34" charset="0"/>
                      </a:endParaRPr>
                    </a:p>
                  </a:txBody>
                  <a:tcPr>
                    <a:lnL>
                      <a:noFill/>
                    </a:lnL>
                    <a:lnR>
                      <a:noFill/>
                    </a:lnR>
                    <a:lnT>
                      <a:noFill/>
                    </a:lnT>
                    <a:lnB>
                      <a:noFill/>
                    </a:lnB>
                    <a:lnTlToBr w="12700" cmpd="sng">
                      <a:noFill/>
                      <a:prstDash val="solid"/>
                    </a:lnTlToBr>
                    <a:lnBlToTr w="12700" cmpd="sng">
                      <a:noFill/>
                      <a:prstDash val="solid"/>
                    </a:lnBlToTr>
                  </a:tcPr>
                </a:tc>
                <a:tc>
                  <a:txBody>
                    <a:bodyPr/>
                    <a:lstStyle/>
                    <a:p>
                      <a:endParaRPr lang="nl-NL" sz="1000" i="0" dirty="0">
                        <a:solidFill>
                          <a:schemeClr val="tx1"/>
                        </a:solidFill>
                        <a:latin typeface="Tunga" panose="020B0502040204020203" pitchFamily="34" charset="0"/>
                        <a:cs typeface="Tunga" panose="020B0502040204020203" pitchFamily="34" charset="0"/>
                      </a:endParaRPr>
                    </a:p>
                  </a:txBody>
                  <a:tcPr>
                    <a:lnL>
                      <a:noFill/>
                    </a:lnL>
                    <a:lnR>
                      <a:noFill/>
                    </a:lnR>
                    <a:lnT>
                      <a:noFill/>
                    </a:lnT>
                    <a:lnB>
                      <a:noFill/>
                    </a:lnB>
                    <a:lnTlToBr w="12700" cmpd="sng">
                      <a:noFill/>
                      <a:prstDash val="solid"/>
                    </a:lnTlToBr>
                    <a:lnBlToTr w="12700" cmpd="sng">
                      <a:noFill/>
                      <a:prstDash val="solid"/>
                    </a:lnBlToTr>
                  </a:tcPr>
                </a:tc>
                <a:extLst>
                  <a:ext uri="{0D108BD9-81ED-4DB2-BD59-A6C34878D82A}">
                    <a16:rowId xmlns:a16="http://schemas.microsoft.com/office/drawing/2014/main" val="2991412340"/>
                  </a:ext>
                </a:extLst>
              </a:tr>
              <a:tr h="248921">
                <a:tc>
                  <a:txBody>
                    <a:bodyPr/>
                    <a:lstStyle/>
                    <a:p>
                      <a:r>
                        <a:rPr lang="nl-NL" sz="1000" i="0" dirty="0" err="1">
                          <a:solidFill>
                            <a:schemeClr val="tx1"/>
                          </a:solidFill>
                          <a:latin typeface="Tunga" panose="020B0502040204020203" pitchFamily="34" charset="0"/>
                          <a:cs typeface="Tunga" panose="020B0502040204020203" pitchFamily="34" charset="0"/>
                        </a:rPr>
                        <a:t>Wednesday</a:t>
                      </a:r>
                      <a:endParaRPr lang="nl-NL" sz="1000" i="0" dirty="0">
                        <a:solidFill>
                          <a:schemeClr val="tx1"/>
                        </a:solidFill>
                        <a:latin typeface="Tunga" panose="020B0502040204020203" pitchFamily="34" charset="0"/>
                        <a:cs typeface="Tunga" panose="020B0502040204020203" pitchFamily="34" charset="0"/>
                      </a:endParaRPr>
                    </a:p>
                  </a:txBody>
                  <a:tcPr>
                    <a:lnL>
                      <a:noFill/>
                    </a:lnL>
                    <a:lnR>
                      <a:noFill/>
                    </a:lnR>
                    <a:lnT>
                      <a:noFill/>
                    </a:lnT>
                    <a:lnB>
                      <a:noFill/>
                    </a:lnB>
                    <a:lnTlToBr w="12700" cmpd="sng">
                      <a:noFill/>
                      <a:prstDash val="solid"/>
                    </a:lnTlToBr>
                    <a:lnBlToTr w="12700" cmpd="sng">
                      <a:noFill/>
                      <a:prstDash val="solid"/>
                    </a:lnBlToTr>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nl-NL" sz="1000" dirty="0">
                          <a:latin typeface="Tunga" panose="020B0502040204020203" pitchFamily="34" charset="0"/>
                          <a:cs typeface="Tunga" panose="020B0502040204020203" pitchFamily="34" charset="0"/>
                        </a:rPr>
                        <a:t>ROT-DMT3</a:t>
                      </a:r>
                    </a:p>
                  </a:txBody>
                  <a:tcPr>
                    <a:lnL>
                      <a:noFill/>
                    </a:lnL>
                    <a:lnR>
                      <a:noFill/>
                    </a:lnR>
                    <a:lnT>
                      <a:noFill/>
                    </a:lnT>
                    <a:lnB>
                      <a:noFill/>
                    </a:lnB>
                    <a:lnTlToBr w="12700" cmpd="sng">
                      <a:noFill/>
                      <a:prstDash val="solid"/>
                    </a:lnTlToBr>
                    <a:lnBlToTr w="12700" cmpd="sng">
                      <a:noFill/>
                      <a:prstDash val="solid"/>
                    </a:lnBlToTr>
                    <a:solidFill>
                      <a:srgbClr val="FFC000"/>
                    </a:solidFill>
                  </a:tcPr>
                </a:tc>
                <a:tc>
                  <a:txBody>
                    <a:bodyPr/>
                    <a:lstStyle/>
                    <a:p>
                      <a:endParaRPr lang="nl-NL" sz="1000" dirty="0">
                        <a:latin typeface="Tunga" panose="020B0502040204020203" pitchFamily="34" charset="0"/>
                        <a:cs typeface="Tunga" panose="020B0502040204020203" pitchFamily="34" charset="0"/>
                      </a:endParaRPr>
                    </a:p>
                  </a:txBody>
                  <a:tcPr>
                    <a:lnL>
                      <a:noFill/>
                    </a:lnL>
                    <a:lnR>
                      <a:noFill/>
                    </a:lnR>
                    <a:lnT>
                      <a:noFill/>
                    </a:lnT>
                    <a:lnB>
                      <a:noFill/>
                    </a:lnB>
                    <a:lnTlToBr w="12700" cmpd="sng">
                      <a:noFill/>
                      <a:prstDash val="solid"/>
                    </a:lnTlToBr>
                    <a:lnBlToTr w="12700" cmpd="sng">
                      <a:noFill/>
                      <a:prstDash val="solid"/>
                    </a:lnBlToTr>
                  </a:tcPr>
                </a:tc>
                <a:tc>
                  <a:txBody>
                    <a:bodyPr/>
                    <a:lstStyle/>
                    <a:p>
                      <a:endParaRPr lang="nl-NL" sz="1000" i="0" dirty="0">
                        <a:solidFill>
                          <a:schemeClr val="tx1"/>
                        </a:solidFill>
                        <a:latin typeface="Tunga" panose="020B0502040204020203" pitchFamily="34" charset="0"/>
                        <a:cs typeface="Tunga" panose="020B0502040204020203" pitchFamily="34" charset="0"/>
                      </a:endParaRPr>
                    </a:p>
                  </a:txBody>
                  <a:tcPr>
                    <a:lnL>
                      <a:noFill/>
                    </a:lnL>
                    <a:lnR>
                      <a:noFill/>
                    </a:lnR>
                    <a:lnT>
                      <a:noFill/>
                    </a:lnT>
                    <a:lnB>
                      <a:noFill/>
                    </a:lnB>
                    <a:lnTlToBr w="12700" cmpd="sng">
                      <a:noFill/>
                      <a:prstDash val="solid"/>
                    </a:lnTlToBr>
                    <a:lnBlToTr w="12700" cmpd="sng">
                      <a:noFill/>
                      <a:prstDash val="solid"/>
                    </a:lnBlToTr>
                  </a:tcPr>
                </a:tc>
                <a:tc>
                  <a:txBody>
                    <a:bodyPr/>
                    <a:lstStyle/>
                    <a:p>
                      <a:endParaRPr lang="nl-NL" sz="1000" i="0" dirty="0">
                        <a:solidFill>
                          <a:schemeClr val="tx1"/>
                        </a:solidFill>
                        <a:latin typeface="Tunga" panose="020B0502040204020203" pitchFamily="34" charset="0"/>
                        <a:cs typeface="Tunga" panose="020B0502040204020203" pitchFamily="34" charset="0"/>
                      </a:endParaRPr>
                    </a:p>
                  </a:txBody>
                  <a:tcPr>
                    <a:lnL>
                      <a:noFill/>
                    </a:lnL>
                    <a:lnR>
                      <a:noFill/>
                    </a:lnR>
                    <a:lnT>
                      <a:noFill/>
                    </a:lnT>
                    <a:lnB>
                      <a:noFill/>
                    </a:lnB>
                    <a:lnTlToBr w="12700" cmpd="sng">
                      <a:noFill/>
                      <a:prstDash val="solid"/>
                    </a:lnTlToBr>
                    <a:lnBlToTr w="12700" cmpd="sng">
                      <a:noFill/>
                      <a:prstDash val="solid"/>
                    </a:lnBlToTr>
                  </a:tcPr>
                </a:tc>
                <a:tc>
                  <a:txBody>
                    <a:bodyPr/>
                    <a:lstStyle/>
                    <a:p>
                      <a:endParaRPr lang="nl-NL" sz="1000" i="0" dirty="0">
                        <a:solidFill>
                          <a:schemeClr val="tx1"/>
                        </a:solidFill>
                        <a:latin typeface="Tunga" panose="020B0502040204020203" pitchFamily="34" charset="0"/>
                        <a:cs typeface="Tunga" panose="020B0502040204020203" pitchFamily="34" charset="0"/>
                      </a:endParaRPr>
                    </a:p>
                  </a:txBody>
                  <a:tcPr>
                    <a:lnL>
                      <a:noFill/>
                    </a:lnL>
                    <a:lnR>
                      <a:noFill/>
                    </a:lnR>
                    <a:lnT>
                      <a:noFill/>
                    </a:lnT>
                    <a:lnB>
                      <a:noFill/>
                    </a:lnB>
                    <a:lnTlToBr w="12700" cmpd="sng">
                      <a:noFill/>
                      <a:prstDash val="solid"/>
                    </a:lnTlToBr>
                    <a:lnBlToTr w="12700" cmpd="sng">
                      <a:noFill/>
                      <a:prstDash val="solid"/>
                    </a:lnBlToTr>
                  </a:tcPr>
                </a:tc>
                <a:extLst>
                  <a:ext uri="{0D108BD9-81ED-4DB2-BD59-A6C34878D82A}">
                    <a16:rowId xmlns:a16="http://schemas.microsoft.com/office/drawing/2014/main" val="453940708"/>
                  </a:ext>
                </a:extLst>
              </a:tr>
              <a:tr h="248921">
                <a:tc>
                  <a:txBody>
                    <a:bodyPr/>
                    <a:lstStyle/>
                    <a:p>
                      <a:r>
                        <a:rPr lang="nl-NL" sz="1000" i="0" dirty="0" err="1">
                          <a:solidFill>
                            <a:schemeClr val="tx1"/>
                          </a:solidFill>
                          <a:latin typeface="Tunga" panose="020B0502040204020203" pitchFamily="34" charset="0"/>
                          <a:cs typeface="Tunga" panose="020B0502040204020203" pitchFamily="34" charset="0"/>
                        </a:rPr>
                        <a:t>Thursday</a:t>
                      </a:r>
                      <a:endParaRPr lang="nl-NL" sz="1000" i="0" dirty="0">
                        <a:solidFill>
                          <a:schemeClr val="tx1"/>
                        </a:solidFill>
                        <a:latin typeface="Tunga" panose="020B0502040204020203" pitchFamily="34" charset="0"/>
                        <a:cs typeface="Tunga" panose="020B0502040204020203" pitchFamily="34" charset="0"/>
                      </a:endParaRPr>
                    </a:p>
                  </a:txBody>
                  <a:tcPr>
                    <a:lnL>
                      <a:noFill/>
                    </a:lnL>
                    <a:lnR>
                      <a:noFill/>
                    </a:lnR>
                    <a:lnT>
                      <a:noFill/>
                    </a:lnT>
                    <a:lnB>
                      <a:noFill/>
                    </a:lnB>
                    <a:lnTlToBr w="12700" cmpd="sng">
                      <a:noFill/>
                      <a:prstDash val="solid"/>
                    </a:lnTlToBr>
                    <a:lnBlToTr w="12700" cmpd="sng">
                      <a:noFill/>
                      <a:prstDash val="solid"/>
                    </a:lnBlToTr>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nl-NL" sz="1000" dirty="0">
                          <a:latin typeface="Tunga" panose="020B0502040204020203" pitchFamily="34" charset="0"/>
                          <a:cs typeface="Tunga" panose="020B0502040204020203" pitchFamily="34" charset="0"/>
                        </a:rPr>
                        <a:t>ROT-DMT4</a:t>
                      </a:r>
                      <a:endParaRPr lang="nl-NL" sz="1000" i="0" dirty="0">
                        <a:solidFill>
                          <a:schemeClr val="tx1"/>
                        </a:solidFill>
                        <a:latin typeface="Tunga" panose="020B0502040204020203" pitchFamily="34" charset="0"/>
                        <a:cs typeface="Tunga" panose="020B0502040204020203" pitchFamily="34" charset="0"/>
                      </a:endParaRPr>
                    </a:p>
                  </a:txBody>
                  <a:tcPr>
                    <a:lnL>
                      <a:noFill/>
                    </a:lnL>
                    <a:lnR>
                      <a:noFill/>
                    </a:lnR>
                    <a:lnT>
                      <a:noFill/>
                    </a:lnT>
                    <a:lnB>
                      <a:noFill/>
                    </a:lnB>
                    <a:lnTlToBr w="12700" cmpd="sng">
                      <a:noFill/>
                      <a:prstDash val="solid"/>
                    </a:lnTlToBr>
                    <a:lnBlToTr w="12700" cmpd="sng">
                      <a:noFill/>
                      <a:prstDash val="solid"/>
                    </a:lnBlToTr>
                    <a:solidFill>
                      <a:srgbClr val="FFC000"/>
                    </a:solidFill>
                  </a:tcPr>
                </a:tc>
                <a:tc>
                  <a:txBody>
                    <a:bodyPr/>
                    <a:lstStyle/>
                    <a:p>
                      <a:endParaRPr lang="nl-NL" sz="1000" i="0" dirty="0">
                        <a:solidFill>
                          <a:schemeClr val="tx1"/>
                        </a:solidFill>
                        <a:latin typeface="Tunga" panose="020B0502040204020203" pitchFamily="34" charset="0"/>
                        <a:cs typeface="Tunga" panose="020B0502040204020203" pitchFamily="34" charset="0"/>
                      </a:endParaRPr>
                    </a:p>
                  </a:txBody>
                  <a:tcPr>
                    <a:lnL>
                      <a:noFill/>
                    </a:lnL>
                    <a:lnR>
                      <a:noFill/>
                    </a:lnR>
                    <a:lnT>
                      <a:noFill/>
                    </a:lnT>
                    <a:lnB>
                      <a:noFill/>
                    </a:lnB>
                    <a:lnTlToBr w="12700" cmpd="sng">
                      <a:noFill/>
                      <a:prstDash val="solid"/>
                    </a:lnTlToBr>
                    <a:lnBlToTr w="12700" cmpd="sng">
                      <a:noFill/>
                      <a:prstDash val="solid"/>
                    </a:lnBlToTr>
                  </a:tcPr>
                </a:tc>
                <a:tc>
                  <a:txBody>
                    <a:bodyPr/>
                    <a:lstStyle/>
                    <a:p>
                      <a:endParaRPr lang="nl-NL" sz="1000" i="0" dirty="0">
                        <a:solidFill>
                          <a:schemeClr val="tx1"/>
                        </a:solidFill>
                        <a:latin typeface="Tunga" panose="020B0502040204020203" pitchFamily="34" charset="0"/>
                        <a:cs typeface="Tunga" panose="020B0502040204020203" pitchFamily="34" charset="0"/>
                      </a:endParaRPr>
                    </a:p>
                  </a:txBody>
                  <a:tcPr>
                    <a:lnL>
                      <a:noFill/>
                    </a:lnL>
                    <a:lnR>
                      <a:noFill/>
                    </a:lnR>
                    <a:lnT>
                      <a:noFill/>
                    </a:lnT>
                    <a:lnB>
                      <a:noFill/>
                    </a:lnB>
                    <a:lnTlToBr w="12700" cmpd="sng">
                      <a:noFill/>
                      <a:prstDash val="solid"/>
                    </a:lnTlToBr>
                    <a:lnBlToTr w="12700" cmpd="sng">
                      <a:noFill/>
                      <a:prstDash val="solid"/>
                    </a:lnBlToTr>
                  </a:tcPr>
                </a:tc>
                <a:tc>
                  <a:txBody>
                    <a:bodyPr/>
                    <a:lstStyle/>
                    <a:p>
                      <a:endParaRPr lang="nl-NL" sz="1000" i="0" dirty="0">
                        <a:solidFill>
                          <a:schemeClr val="tx1"/>
                        </a:solidFill>
                        <a:latin typeface="Tunga" panose="020B0502040204020203" pitchFamily="34" charset="0"/>
                        <a:cs typeface="Tunga" panose="020B0502040204020203" pitchFamily="34" charset="0"/>
                      </a:endParaRPr>
                    </a:p>
                  </a:txBody>
                  <a:tcPr>
                    <a:lnL>
                      <a:noFill/>
                    </a:lnL>
                    <a:lnR>
                      <a:noFill/>
                    </a:lnR>
                    <a:lnT>
                      <a:noFill/>
                    </a:lnT>
                    <a:lnB>
                      <a:noFill/>
                    </a:lnB>
                    <a:lnTlToBr w="12700" cmpd="sng">
                      <a:noFill/>
                      <a:prstDash val="solid"/>
                    </a:lnTlToBr>
                    <a:lnBlToTr w="12700" cmpd="sng">
                      <a:noFill/>
                      <a:prstDash val="solid"/>
                    </a:lnBlToTr>
                  </a:tcPr>
                </a:tc>
                <a:tc>
                  <a:txBody>
                    <a:bodyPr/>
                    <a:lstStyle/>
                    <a:p>
                      <a:endParaRPr lang="nl-NL" sz="1000" i="0" dirty="0">
                        <a:solidFill>
                          <a:schemeClr val="tx1"/>
                        </a:solidFill>
                        <a:latin typeface="Tunga" panose="020B0502040204020203" pitchFamily="34" charset="0"/>
                        <a:cs typeface="Tunga" panose="020B0502040204020203" pitchFamily="34" charset="0"/>
                      </a:endParaRPr>
                    </a:p>
                  </a:txBody>
                  <a:tcPr>
                    <a:lnL>
                      <a:noFill/>
                    </a:lnL>
                    <a:lnR>
                      <a:noFill/>
                    </a:lnR>
                    <a:lnT>
                      <a:noFill/>
                    </a:lnT>
                    <a:lnB>
                      <a:noFill/>
                    </a:lnB>
                    <a:lnTlToBr w="12700" cmpd="sng">
                      <a:noFill/>
                      <a:prstDash val="solid"/>
                    </a:lnTlToBr>
                    <a:lnBlToTr w="12700" cmpd="sng">
                      <a:noFill/>
                      <a:prstDash val="solid"/>
                    </a:lnBlToTr>
                  </a:tcPr>
                </a:tc>
                <a:extLst>
                  <a:ext uri="{0D108BD9-81ED-4DB2-BD59-A6C34878D82A}">
                    <a16:rowId xmlns:a16="http://schemas.microsoft.com/office/drawing/2014/main" val="3996289885"/>
                  </a:ext>
                </a:extLst>
              </a:tr>
              <a:tr h="248921">
                <a:tc>
                  <a:txBody>
                    <a:bodyPr/>
                    <a:lstStyle/>
                    <a:p>
                      <a:r>
                        <a:rPr lang="nl-NL" sz="1000" i="0" dirty="0">
                          <a:solidFill>
                            <a:schemeClr val="tx1"/>
                          </a:solidFill>
                          <a:latin typeface="Tunga" panose="020B0502040204020203" pitchFamily="34" charset="0"/>
                          <a:cs typeface="Tunga" panose="020B0502040204020203" pitchFamily="34" charset="0"/>
                        </a:rPr>
                        <a:t>Friday</a:t>
                      </a:r>
                    </a:p>
                  </a:txBody>
                  <a:tcPr>
                    <a:lnL>
                      <a:noFill/>
                    </a:lnL>
                    <a:lnR>
                      <a:noFill/>
                    </a:lnR>
                    <a:lnT>
                      <a:noFill/>
                    </a:lnT>
                    <a:lnB w="12700" cmpd="sng">
                      <a:noFill/>
                    </a:lnB>
                    <a:lnTlToBr w="12700" cmpd="sng">
                      <a:noFill/>
                      <a:prstDash val="solid"/>
                    </a:lnTlToBr>
                    <a:lnBlToTr w="12700" cmpd="sng">
                      <a:noFill/>
                      <a:prstDash val="solid"/>
                    </a:lnBlToTr>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nl-NL" sz="1000" dirty="0">
                          <a:latin typeface="Tunga" panose="020B0502040204020203" pitchFamily="34" charset="0"/>
                          <a:cs typeface="Tunga" panose="020B0502040204020203" pitchFamily="34" charset="0"/>
                        </a:rPr>
                        <a:t>ROT-DMT5</a:t>
                      </a:r>
                      <a:endParaRPr lang="nl-NL" sz="1000" i="0" dirty="0">
                        <a:solidFill>
                          <a:schemeClr val="tx1"/>
                        </a:solidFill>
                        <a:latin typeface="Tunga" panose="020B0502040204020203" pitchFamily="34" charset="0"/>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solidFill>
                      <a:srgbClr val="FFC000"/>
                    </a:solidFill>
                  </a:tcPr>
                </a:tc>
                <a:tc>
                  <a:txBody>
                    <a:bodyPr/>
                    <a:lstStyle/>
                    <a:p>
                      <a:endParaRPr lang="nl-NL" sz="1000" i="0" dirty="0">
                        <a:solidFill>
                          <a:schemeClr val="tx1"/>
                        </a:solidFill>
                        <a:latin typeface="Tunga" panose="020B0502040204020203" pitchFamily="34" charset="0"/>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tc>
                  <a:txBody>
                    <a:bodyPr/>
                    <a:lstStyle/>
                    <a:p>
                      <a:endParaRPr lang="nl-NL" sz="1000" i="0" dirty="0">
                        <a:solidFill>
                          <a:schemeClr val="tx1"/>
                        </a:solidFill>
                        <a:latin typeface="Tunga" panose="020B0502040204020203" pitchFamily="34" charset="0"/>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tc>
                  <a:txBody>
                    <a:bodyPr/>
                    <a:lstStyle/>
                    <a:p>
                      <a:endParaRPr lang="nl-NL" sz="1000" i="0" dirty="0">
                        <a:solidFill>
                          <a:schemeClr val="tx1"/>
                        </a:solidFill>
                        <a:latin typeface="Tunga" panose="020B0502040204020203" pitchFamily="34" charset="0"/>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tc>
                  <a:txBody>
                    <a:bodyPr/>
                    <a:lstStyle/>
                    <a:p>
                      <a:endParaRPr lang="nl-NL" sz="1000" i="0" dirty="0">
                        <a:solidFill>
                          <a:schemeClr val="tx1"/>
                        </a:solidFill>
                        <a:latin typeface="Tunga" panose="020B0502040204020203" pitchFamily="34" charset="0"/>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1116896708"/>
                  </a:ext>
                </a:extLst>
              </a:tr>
              <a:tr h="248921">
                <a:tc>
                  <a:txBody>
                    <a:bodyPr/>
                    <a:lstStyle/>
                    <a:p>
                      <a:r>
                        <a:rPr lang="nl-NL" sz="1000" i="0" dirty="0" err="1">
                          <a:solidFill>
                            <a:schemeClr val="tx1"/>
                          </a:solidFill>
                          <a:latin typeface="Tunga" panose="020B0502040204020203" pitchFamily="34" charset="0"/>
                          <a:cs typeface="Tunga" panose="020B0502040204020203" pitchFamily="34" charset="0"/>
                        </a:rPr>
                        <a:t>Saturday</a:t>
                      </a:r>
                      <a:endParaRPr lang="nl-NL" sz="1000" i="0" dirty="0">
                        <a:solidFill>
                          <a:schemeClr val="tx1"/>
                        </a:solidFill>
                        <a:latin typeface="Tunga" panose="020B0502040204020203" pitchFamily="34" charset="0"/>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tc>
                  <a:txBody>
                    <a:bodyPr/>
                    <a:lstStyle/>
                    <a:p>
                      <a:endParaRPr lang="nl-NL" sz="1000" i="0" dirty="0">
                        <a:solidFill>
                          <a:schemeClr val="tx1"/>
                        </a:solidFill>
                        <a:latin typeface="Tunga" panose="020B0502040204020203" pitchFamily="34" charset="0"/>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tc>
                  <a:txBody>
                    <a:bodyPr/>
                    <a:lstStyle/>
                    <a:p>
                      <a:endParaRPr lang="nl-NL" sz="1000" i="0" dirty="0">
                        <a:solidFill>
                          <a:schemeClr val="tx1"/>
                        </a:solidFill>
                        <a:latin typeface="Tunga" panose="020B0502040204020203" pitchFamily="34" charset="0"/>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tc>
                  <a:txBody>
                    <a:bodyPr/>
                    <a:lstStyle/>
                    <a:p>
                      <a:endParaRPr lang="nl-NL" sz="1000" i="0" dirty="0">
                        <a:solidFill>
                          <a:schemeClr val="tx1"/>
                        </a:solidFill>
                        <a:latin typeface="Tunga" panose="020B0502040204020203" pitchFamily="34" charset="0"/>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tc>
                  <a:txBody>
                    <a:bodyPr/>
                    <a:lstStyle/>
                    <a:p>
                      <a:endParaRPr lang="nl-NL" sz="1000" i="0" dirty="0">
                        <a:solidFill>
                          <a:schemeClr val="tx1"/>
                        </a:solidFill>
                        <a:latin typeface="Tunga" panose="020B0502040204020203" pitchFamily="34" charset="0"/>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tc>
                  <a:txBody>
                    <a:bodyPr/>
                    <a:lstStyle/>
                    <a:p>
                      <a:endParaRPr lang="nl-NL" sz="1000" i="0" dirty="0">
                        <a:solidFill>
                          <a:schemeClr val="tx1"/>
                        </a:solidFill>
                        <a:latin typeface="Tunga" panose="020B0502040204020203" pitchFamily="34" charset="0"/>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3753387860"/>
                  </a:ext>
                </a:extLst>
              </a:tr>
              <a:tr h="248921">
                <a:tc>
                  <a:txBody>
                    <a:bodyPr/>
                    <a:lstStyle/>
                    <a:p>
                      <a:r>
                        <a:rPr lang="nl-NL" sz="1000" i="0" dirty="0" err="1">
                          <a:solidFill>
                            <a:schemeClr val="tx1"/>
                          </a:solidFill>
                          <a:latin typeface="Tunga" panose="020B0502040204020203" pitchFamily="34" charset="0"/>
                          <a:cs typeface="Tunga" panose="020B0502040204020203" pitchFamily="34" charset="0"/>
                        </a:rPr>
                        <a:t>Sunday</a:t>
                      </a:r>
                      <a:endParaRPr lang="nl-NL" sz="1000" i="0" dirty="0">
                        <a:solidFill>
                          <a:schemeClr val="tx1"/>
                        </a:solidFill>
                        <a:latin typeface="Tunga" panose="020B0502040204020203" pitchFamily="34" charset="0"/>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tc>
                  <a:txBody>
                    <a:bodyPr/>
                    <a:lstStyle/>
                    <a:p>
                      <a:endParaRPr lang="nl-NL" sz="1000" i="0" dirty="0">
                        <a:solidFill>
                          <a:schemeClr val="tx1"/>
                        </a:solidFill>
                        <a:latin typeface="Tunga" panose="020B0502040204020203" pitchFamily="34" charset="0"/>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tc>
                  <a:txBody>
                    <a:bodyPr/>
                    <a:lstStyle/>
                    <a:p>
                      <a:endParaRPr lang="nl-NL" sz="1000" i="0" dirty="0">
                        <a:solidFill>
                          <a:schemeClr val="tx1"/>
                        </a:solidFill>
                        <a:latin typeface="Tunga" panose="020B0502040204020203" pitchFamily="34" charset="0"/>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tc>
                  <a:txBody>
                    <a:bodyPr/>
                    <a:lstStyle/>
                    <a:p>
                      <a:endParaRPr lang="nl-NL" sz="1000" i="0" dirty="0">
                        <a:solidFill>
                          <a:schemeClr val="tx1"/>
                        </a:solidFill>
                        <a:latin typeface="Tunga" panose="020B0502040204020203" pitchFamily="34" charset="0"/>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tc>
                  <a:txBody>
                    <a:bodyPr/>
                    <a:lstStyle/>
                    <a:p>
                      <a:endParaRPr lang="nl-NL" sz="1000" i="0" dirty="0">
                        <a:solidFill>
                          <a:schemeClr val="tx1"/>
                        </a:solidFill>
                        <a:latin typeface="Tunga" panose="020B0502040204020203" pitchFamily="34" charset="0"/>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tc>
                  <a:txBody>
                    <a:bodyPr/>
                    <a:lstStyle/>
                    <a:p>
                      <a:endParaRPr lang="nl-NL" sz="1000" i="0" dirty="0">
                        <a:solidFill>
                          <a:schemeClr val="tx1"/>
                        </a:solidFill>
                        <a:latin typeface="Tunga" panose="020B0502040204020203" pitchFamily="34" charset="0"/>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1916065732"/>
                  </a:ext>
                </a:extLst>
              </a:tr>
              <a:tr h="248921">
                <a:tc>
                  <a:txBody>
                    <a:bodyPr/>
                    <a:lstStyle/>
                    <a:p>
                      <a:endParaRPr lang="nl-NL" sz="1000" i="0" dirty="0">
                        <a:solidFill>
                          <a:schemeClr val="tx1"/>
                        </a:solidFill>
                        <a:latin typeface="Tunga" panose="020B0502040204020203" pitchFamily="34" charset="0"/>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tc>
                  <a:txBody>
                    <a:bodyPr/>
                    <a:lstStyle/>
                    <a:p>
                      <a:endParaRPr lang="nl-NL" sz="1000" i="0" dirty="0">
                        <a:solidFill>
                          <a:schemeClr val="tx1"/>
                        </a:solidFill>
                        <a:latin typeface="Tunga" panose="020B0502040204020203" pitchFamily="34" charset="0"/>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tc>
                  <a:txBody>
                    <a:bodyPr/>
                    <a:lstStyle/>
                    <a:p>
                      <a:endParaRPr lang="nl-NL" sz="1000" i="0" dirty="0">
                        <a:solidFill>
                          <a:schemeClr val="tx1"/>
                        </a:solidFill>
                        <a:latin typeface="Tunga" panose="020B0502040204020203" pitchFamily="34" charset="0"/>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tc>
                  <a:txBody>
                    <a:bodyPr/>
                    <a:lstStyle/>
                    <a:p>
                      <a:endParaRPr lang="nl-NL" sz="1000" i="0" dirty="0">
                        <a:solidFill>
                          <a:schemeClr val="tx1"/>
                        </a:solidFill>
                        <a:latin typeface="Tunga" panose="020B0502040204020203" pitchFamily="34" charset="0"/>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tc>
                  <a:txBody>
                    <a:bodyPr/>
                    <a:lstStyle/>
                    <a:p>
                      <a:endParaRPr lang="nl-NL" sz="1000" i="0" dirty="0">
                        <a:solidFill>
                          <a:schemeClr val="tx1"/>
                        </a:solidFill>
                        <a:latin typeface="Tunga" panose="020B0502040204020203" pitchFamily="34" charset="0"/>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tc>
                  <a:txBody>
                    <a:bodyPr/>
                    <a:lstStyle/>
                    <a:p>
                      <a:endParaRPr lang="nl-NL" sz="1000" i="0" dirty="0">
                        <a:solidFill>
                          <a:schemeClr val="tx1"/>
                        </a:solidFill>
                        <a:latin typeface="Tunga" panose="020B0502040204020203" pitchFamily="34" charset="0"/>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3805370865"/>
                  </a:ext>
                </a:extLst>
              </a:tr>
            </a:tbl>
          </a:graphicData>
        </a:graphic>
      </p:graphicFrame>
      <p:sp>
        <p:nvSpPr>
          <p:cNvPr id="10" name="Rectangle 9"/>
          <p:cNvSpPr/>
          <p:nvPr/>
        </p:nvSpPr>
        <p:spPr>
          <a:xfrm>
            <a:off x="7009804" y="965512"/>
            <a:ext cx="936475" cy="276999"/>
          </a:xfrm>
          <a:prstGeom prst="rect">
            <a:avLst/>
          </a:prstGeom>
        </p:spPr>
        <p:txBody>
          <a:bodyPr wrap="none">
            <a:spAutoFit/>
          </a:bodyPr>
          <a:lstStyle/>
          <a:p>
            <a:r>
              <a:rPr lang="nb-NO" sz="1200" dirty="0">
                <a:latin typeface="Tunga" panose="020B0502040204020203" pitchFamily="34" charset="0"/>
                <a:cs typeface="Tunga" panose="020B0502040204020203" pitchFamily="34" charset="0"/>
              </a:rPr>
              <a:t>To Rotterdam</a:t>
            </a:r>
            <a:endParaRPr lang="nl-NL" sz="1200" dirty="0"/>
          </a:p>
        </p:txBody>
      </p:sp>
      <p:sp>
        <p:nvSpPr>
          <p:cNvPr id="33" name="Rectangle 32"/>
          <p:cNvSpPr/>
          <p:nvPr/>
        </p:nvSpPr>
        <p:spPr>
          <a:xfrm>
            <a:off x="6993429" y="3310647"/>
            <a:ext cx="1075936" cy="276999"/>
          </a:xfrm>
          <a:prstGeom prst="rect">
            <a:avLst/>
          </a:prstGeom>
        </p:spPr>
        <p:txBody>
          <a:bodyPr wrap="none">
            <a:spAutoFit/>
          </a:bodyPr>
          <a:lstStyle/>
          <a:p>
            <a:r>
              <a:rPr lang="nb-NO" sz="1200" dirty="0">
                <a:latin typeface="Tunga" panose="020B0502040204020203" pitchFamily="34" charset="0"/>
                <a:cs typeface="Tunga" panose="020B0502040204020203" pitchFamily="34" charset="0"/>
              </a:rPr>
              <a:t>From Rotterdam</a:t>
            </a:r>
            <a:endParaRPr lang="nl-NL" sz="1200" dirty="0"/>
          </a:p>
        </p:txBody>
      </p:sp>
      <p:sp>
        <p:nvSpPr>
          <p:cNvPr id="6" name="Slide Number Placeholder 5"/>
          <p:cNvSpPr>
            <a:spLocks noGrp="1"/>
          </p:cNvSpPr>
          <p:nvPr>
            <p:ph type="sldNum" sz="quarter" idx="12"/>
          </p:nvPr>
        </p:nvSpPr>
        <p:spPr/>
        <p:txBody>
          <a:bodyPr/>
          <a:lstStyle/>
          <a:p>
            <a:fld id="{B6F15528-21DE-4FAA-801E-634DDDAF4B2B}" type="slidenum">
              <a:rPr lang="en-US" smtClean="0"/>
              <a:pPr/>
              <a:t>80</a:t>
            </a:fld>
            <a:endParaRPr lang="en-US"/>
          </a:p>
        </p:txBody>
      </p:sp>
      <p:pic>
        <p:nvPicPr>
          <p:cNvPr id="24" name="Picture 24" descr="C:\Users\ardjan.cieremans\AppData\Local\Microsoft\Windows\Temporary Internet Files\Content.IE5\PGGIP8PT\98953919[1].jpg"/>
          <p:cNvPicPr>
            <a:picLocks noChangeAspect="1" noChangeArrowheads="1"/>
          </p:cNvPicPr>
          <p:nvPr/>
        </p:nvPicPr>
        <p:blipFill>
          <a:blip r:embed="rId11"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bwMode="auto">
          <a:xfrm>
            <a:off x="157107" y="53670"/>
            <a:ext cx="337305" cy="258835"/>
          </a:xfrm>
          <a:prstGeom prst="rect">
            <a:avLst/>
          </a:prstGeom>
          <a:noFill/>
          <a:extLst>
            <a:ext uri="{909E8E84-426E-40DD-AFC4-6F175D3DCCD1}">
              <a14:hiddenFill xmlns:a14="http://schemas.microsoft.com/office/drawing/2010/main">
                <a:solidFill>
                  <a:srgbClr val="FFFFFF"/>
                </a:solidFill>
              </a14:hiddenFill>
            </a:ext>
          </a:extLst>
        </p:spPr>
      </p:pic>
      <p:sp>
        <p:nvSpPr>
          <p:cNvPr id="25" name="Rectangle 24"/>
          <p:cNvSpPr/>
          <p:nvPr/>
        </p:nvSpPr>
        <p:spPr>
          <a:xfrm>
            <a:off x="113411" y="282147"/>
            <a:ext cx="457200" cy="124482"/>
          </a:xfrm>
          <a:prstGeom prst="rect">
            <a:avLst/>
          </a:prstGeom>
          <a:solidFill>
            <a:srgbClr val="EEECE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a:p>
        </p:txBody>
      </p:sp>
      <p:sp>
        <p:nvSpPr>
          <p:cNvPr id="26" name="Flowchart: Manual Operation 25">
            <a:hlinkClick r:id="rId12" action="ppaction://hlinksldjump"/>
          </p:cNvPr>
          <p:cNvSpPr/>
          <p:nvPr/>
        </p:nvSpPr>
        <p:spPr>
          <a:xfrm rot="10800000">
            <a:off x="9022176" y="753160"/>
            <a:ext cx="763053" cy="228600"/>
          </a:xfrm>
          <a:prstGeom prst="flowChartManualOperation">
            <a:avLst/>
          </a:prstGeom>
          <a:no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dirty="0"/>
          </a:p>
        </p:txBody>
      </p:sp>
      <p:sp>
        <p:nvSpPr>
          <p:cNvPr id="34" name="Flowchart: Manual Operation 33">
            <a:hlinkClick r:id="rId13" action="ppaction://hlinksldjump"/>
          </p:cNvPr>
          <p:cNvSpPr/>
          <p:nvPr/>
        </p:nvSpPr>
        <p:spPr>
          <a:xfrm rot="10800000">
            <a:off x="6966388" y="754239"/>
            <a:ext cx="1322689" cy="228600"/>
          </a:xfrm>
          <a:prstGeom prst="flowChartManualOperation">
            <a:avLst/>
          </a:prstGeom>
          <a:no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dirty="0">
              <a:solidFill>
                <a:schemeClr val="bg1">
                  <a:lumMod val="50000"/>
                </a:schemeClr>
              </a:solidFill>
            </a:endParaRPr>
          </a:p>
        </p:txBody>
      </p:sp>
      <p:sp>
        <p:nvSpPr>
          <p:cNvPr id="35" name="Flowchart: Manual Operation 34">
            <a:hlinkClick r:id="rId14" action="ppaction://hlinksldjump"/>
          </p:cNvPr>
          <p:cNvSpPr/>
          <p:nvPr/>
        </p:nvSpPr>
        <p:spPr>
          <a:xfrm rot="10800000">
            <a:off x="9823907" y="748031"/>
            <a:ext cx="1243440" cy="228600"/>
          </a:xfrm>
          <a:prstGeom prst="flowChartManualOperation">
            <a:avLst/>
          </a:prstGeom>
          <a:no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dirty="0"/>
          </a:p>
        </p:txBody>
      </p:sp>
      <p:sp>
        <p:nvSpPr>
          <p:cNvPr id="36" name="TextBox 35">
            <a:hlinkClick r:id="rId13" action="ppaction://hlinksldjump"/>
          </p:cNvPr>
          <p:cNvSpPr txBox="1"/>
          <p:nvPr/>
        </p:nvSpPr>
        <p:spPr>
          <a:xfrm>
            <a:off x="7255713" y="753161"/>
            <a:ext cx="753732" cy="276999"/>
          </a:xfrm>
          <a:prstGeom prst="rect">
            <a:avLst/>
          </a:prstGeom>
          <a:noFill/>
        </p:spPr>
        <p:txBody>
          <a:bodyPr wrap="none" rtlCol="0">
            <a:spAutoFit/>
          </a:bodyPr>
          <a:lstStyle/>
          <a:p>
            <a:r>
              <a:rPr lang="nb-NO" sz="1200" b="1" dirty="0">
                <a:solidFill>
                  <a:schemeClr val="bg1">
                    <a:lumMod val="50000"/>
                  </a:schemeClr>
                </a:solidFill>
                <a:latin typeface="Tunga" panose="020B0502040204020203" pitchFamily="34" charset="0"/>
                <a:cs typeface="Tunga" panose="020B0502040204020203" pitchFamily="34" charset="0"/>
              </a:rPr>
              <a:t>TEU price</a:t>
            </a:r>
            <a:endParaRPr lang="nl-NL" sz="1200" b="1" dirty="0">
              <a:solidFill>
                <a:schemeClr val="bg1">
                  <a:lumMod val="50000"/>
                </a:schemeClr>
              </a:solidFill>
            </a:endParaRPr>
          </a:p>
        </p:txBody>
      </p:sp>
      <p:sp>
        <p:nvSpPr>
          <p:cNvPr id="37" name="TextBox 36">
            <a:hlinkClick r:id="rId14" action="ppaction://hlinksldjump"/>
          </p:cNvPr>
          <p:cNvSpPr txBox="1"/>
          <p:nvPr/>
        </p:nvSpPr>
        <p:spPr>
          <a:xfrm>
            <a:off x="10036700" y="753160"/>
            <a:ext cx="817853" cy="276999"/>
          </a:xfrm>
          <a:prstGeom prst="rect">
            <a:avLst/>
          </a:prstGeom>
          <a:noFill/>
        </p:spPr>
        <p:txBody>
          <a:bodyPr wrap="none" rtlCol="0">
            <a:spAutoFit/>
          </a:bodyPr>
          <a:lstStyle/>
          <a:p>
            <a:r>
              <a:rPr lang="nl-NL" sz="1200" b="1" dirty="0">
                <a:solidFill>
                  <a:schemeClr val="bg1">
                    <a:lumMod val="50000"/>
                  </a:schemeClr>
                </a:solidFill>
                <a:latin typeface="Tunga" panose="020B0502040204020203" pitchFamily="34" charset="0"/>
                <a:cs typeface="Tunga" panose="020B0502040204020203" pitchFamily="34" charset="0"/>
              </a:rPr>
              <a:t>Activity log</a:t>
            </a:r>
          </a:p>
        </p:txBody>
      </p:sp>
      <p:sp>
        <p:nvSpPr>
          <p:cNvPr id="40" name="TextBox 39">
            <a:hlinkClick r:id="rId12" action="ppaction://hlinksldjump"/>
          </p:cNvPr>
          <p:cNvSpPr txBox="1"/>
          <p:nvPr/>
        </p:nvSpPr>
        <p:spPr>
          <a:xfrm>
            <a:off x="9109563" y="735023"/>
            <a:ext cx="725863" cy="276999"/>
          </a:xfrm>
          <a:prstGeom prst="rect">
            <a:avLst/>
          </a:prstGeom>
          <a:noFill/>
        </p:spPr>
        <p:txBody>
          <a:bodyPr wrap="square" rtlCol="0">
            <a:spAutoFit/>
          </a:bodyPr>
          <a:lstStyle/>
          <a:p>
            <a:r>
              <a:rPr lang="nl-NL" sz="1200" b="1" dirty="0">
                <a:solidFill>
                  <a:schemeClr val="bg1">
                    <a:lumMod val="50000"/>
                  </a:schemeClr>
                </a:solidFill>
                <a:latin typeface="Tunga" panose="020B0502040204020203" pitchFamily="34" charset="0"/>
                <a:cs typeface="Tunga" panose="020B0502040204020203" pitchFamily="34" charset="0"/>
              </a:rPr>
              <a:t>Orders</a:t>
            </a:r>
          </a:p>
        </p:txBody>
      </p:sp>
    </p:spTree>
    <p:controls>
      <mc:AlternateContent xmlns:mc="http://schemas.openxmlformats.org/markup-compatibility/2006">
        <mc:Choice xmlns:v="urn:schemas-microsoft-com:vml" Requires="v">
          <p:control spid="62672" name="ComboBox1" r:id="rId2" imgW="838080" imgH="228600"/>
        </mc:Choice>
        <mc:Fallback>
          <p:control name="ComboBox1" r:id="rId2" imgW="838080" imgH="228600">
            <p:pic>
              <p:nvPicPr>
                <p:cNvPr id="7" name="ComboBox1"/>
                <p:cNvPicPr>
                  <a:picLocks/>
                </p:cNvPicPr>
                <p:nvPr/>
              </p:nvPicPr>
              <p:blipFill>
                <a:blip r:embed="rId15"/>
                <a:stretch>
                  <a:fillRect/>
                </a:stretch>
              </p:blipFill>
              <p:spPr>
                <a:xfrm>
                  <a:off x="3581400" y="5410200"/>
                  <a:ext cx="838200" cy="228600"/>
                </a:xfrm>
                <a:prstGeom prst="rect">
                  <a:avLst/>
                </a:prstGeom>
              </p:spPr>
            </p:pic>
          </p:control>
        </mc:Fallback>
      </mc:AlternateContent>
      <mc:AlternateContent xmlns:mc="http://schemas.openxmlformats.org/markup-compatibility/2006">
        <mc:Choice xmlns:v="urn:schemas-microsoft-com:vml" Requires="v">
          <p:control spid="62673" name="ScrollBar1" r:id="rId3" imgW="142920" imgH="3895560"/>
        </mc:Choice>
        <mc:Fallback>
          <p:control name="ScrollBar1" r:id="rId3" imgW="142920" imgH="3895560">
            <p:pic>
              <p:nvPicPr>
                <p:cNvPr id="11" name="ScrollBar1"/>
                <p:cNvPicPr>
                  <a:picLocks/>
                </p:cNvPicPr>
                <p:nvPr/>
              </p:nvPicPr>
              <p:blipFill>
                <a:blip r:embed="rId16"/>
                <a:stretch>
                  <a:fillRect/>
                </a:stretch>
              </p:blipFill>
              <p:spPr>
                <a:xfrm>
                  <a:off x="11496967" y="981760"/>
                  <a:ext cx="145228" cy="4867167"/>
                </a:xfrm>
                <a:prstGeom prst="rect">
                  <a:avLst/>
                </a:prstGeom>
              </p:spPr>
            </p:pic>
          </p:control>
        </mc:Fallback>
      </mc:AlternateContent>
    </p:controls>
    <p:extLst>
      <p:ext uri="{BB962C8B-B14F-4D97-AF65-F5344CB8AC3E}">
        <p14:creationId xmlns:p14="http://schemas.microsoft.com/office/powerpoint/2010/main" val="2107010894"/>
      </p:ext>
    </p:extLst>
  </p:cSld>
  <p:clrMapOvr>
    <a:masterClrMapping/>
  </p:clrMapOvr>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Title 1"/>
          <p:cNvSpPr>
            <a:spLocks noGrp="1"/>
          </p:cNvSpPr>
          <p:nvPr>
            <p:ph type="title"/>
          </p:nvPr>
        </p:nvSpPr>
        <p:spPr>
          <a:xfrm>
            <a:off x="8763000" y="6400800"/>
            <a:ext cx="1905000" cy="381000"/>
          </a:xfrm>
        </p:spPr>
        <p:txBody>
          <a:bodyPr>
            <a:normAutofit/>
          </a:bodyPr>
          <a:lstStyle/>
          <a:p>
            <a:r>
              <a:rPr lang="nl-NL" sz="800" dirty="0"/>
              <a:t>Administration Terminals – Details schema</a:t>
            </a:r>
          </a:p>
        </p:txBody>
      </p:sp>
      <p:pic>
        <p:nvPicPr>
          <p:cNvPr id="55298" name="Picture 2" descr="http://www.delta-marineterminal.nl/uploads/dmt/images/home2.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28600" y="685800"/>
            <a:ext cx="3445562" cy="1524000"/>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p:cNvSpPr/>
          <p:nvPr/>
        </p:nvSpPr>
        <p:spPr>
          <a:xfrm>
            <a:off x="3701871" y="685800"/>
            <a:ext cx="6096000" cy="1292662"/>
          </a:xfrm>
          <a:prstGeom prst="rect">
            <a:avLst/>
          </a:prstGeom>
        </p:spPr>
        <p:txBody>
          <a:bodyPr>
            <a:spAutoFit/>
          </a:bodyPr>
          <a:lstStyle/>
          <a:p>
            <a:r>
              <a:rPr lang="nb-NO" sz="1200" dirty="0">
                <a:latin typeface="Tunga" panose="020B0502040204020203" pitchFamily="34" charset="0"/>
                <a:cs typeface="Tunga" panose="020B0502040204020203" pitchFamily="34" charset="0"/>
              </a:rPr>
              <a:t>Delta Marine Terminal B.V.</a:t>
            </a:r>
            <a:br>
              <a:rPr lang="nb-NO" sz="1200" dirty="0">
                <a:latin typeface="Tunga" panose="020B0502040204020203" pitchFamily="34" charset="0"/>
                <a:cs typeface="Tunga" panose="020B0502040204020203" pitchFamily="34" charset="0"/>
              </a:rPr>
            </a:br>
            <a:r>
              <a:rPr lang="nb-NO" sz="1200" dirty="0">
                <a:latin typeface="Tunga" panose="020B0502040204020203" pitchFamily="34" charset="0"/>
                <a:cs typeface="Tunga" panose="020B0502040204020203" pitchFamily="34" charset="0"/>
              </a:rPr>
              <a:t>Middenweg 49, 4782 PM Moerdijk (havennr. M317)</a:t>
            </a:r>
            <a:br>
              <a:rPr lang="nb-NO" sz="1200" dirty="0">
                <a:latin typeface="Tunga" panose="020B0502040204020203" pitchFamily="34" charset="0"/>
                <a:cs typeface="Tunga" panose="020B0502040204020203" pitchFamily="34" charset="0"/>
              </a:rPr>
            </a:br>
            <a:br>
              <a:rPr lang="nb-NO" sz="1200" dirty="0">
                <a:latin typeface="Tunga" panose="020B0502040204020203" pitchFamily="34" charset="0"/>
                <a:cs typeface="Tunga" panose="020B0502040204020203" pitchFamily="34" charset="0"/>
              </a:rPr>
            </a:br>
            <a:r>
              <a:rPr lang="nb-NO" sz="1200" dirty="0">
                <a:latin typeface="Tunga" panose="020B0502040204020203" pitchFamily="34" charset="0"/>
                <a:cs typeface="Tunga" panose="020B0502040204020203" pitchFamily="34" charset="0"/>
              </a:rPr>
              <a:t>Telefoon: +31168385385</a:t>
            </a:r>
            <a:br>
              <a:rPr lang="nb-NO" sz="1200" dirty="0">
                <a:latin typeface="Tunga" panose="020B0502040204020203" pitchFamily="34" charset="0"/>
                <a:cs typeface="Tunga" panose="020B0502040204020203" pitchFamily="34" charset="0"/>
              </a:rPr>
            </a:br>
            <a:r>
              <a:rPr lang="nb-NO" sz="1200" dirty="0">
                <a:latin typeface="Tunga" panose="020B0502040204020203" pitchFamily="34" charset="0"/>
                <a:cs typeface="Tunga" panose="020B0502040204020203" pitchFamily="34" charset="0"/>
              </a:rPr>
              <a:t>E-mail: </a:t>
            </a:r>
            <a:r>
              <a:rPr lang="nb-NO" sz="1200" dirty="0">
                <a:latin typeface="Tunga" panose="020B0502040204020203" pitchFamily="34" charset="0"/>
                <a:cs typeface="Tunga" panose="020B0502040204020203" pitchFamily="34" charset="0"/>
                <a:hlinkClick r:id="rId6"/>
              </a:rPr>
              <a:t>info@deltamarineterminal.nl</a:t>
            </a:r>
            <a:br>
              <a:rPr lang="nb-NO" dirty="0"/>
            </a:br>
            <a:endParaRPr lang="nl-NL" dirty="0"/>
          </a:p>
        </p:txBody>
      </p:sp>
      <p:graphicFrame>
        <p:nvGraphicFramePr>
          <p:cNvPr id="3" name="Table 2"/>
          <p:cNvGraphicFramePr>
            <a:graphicFrameLocks noGrp="1"/>
          </p:cNvGraphicFramePr>
          <p:nvPr/>
        </p:nvGraphicFramePr>
        <p:xfrm>
          <a:off x="304800" y="2488971"/>
          <a:ext cx="5791201" cy="1503909"/>
        </p:xfrm>
        <a:graphic>
          <a:graphicData uri="http://schemas.openxmlformats.org/drawingml/2006/table">
            <a:tbl>
              <a:tblPr/>
              <a:tblGrid>
                <a:gridCol w="637017">
                  <a:extLst>
                    <a:ext uri="{9D8B030D-6E8A-4147-A177-3AD203B41FA5}">
                      <a16:colId xmlns:a16="http://schemas.microsoft.com/office/drawing/2014/main" val="4154351567"/>
                    </a:ext>
                  </a:extLst>
                </a:gridCol>
                <a:gridCol w="2496521">
                  <a:extLst>
                    <a:ext uri="{9D8B030D-6E8A-4147-A177-3AD203B41FA5}">
                      <a16:colId xmlns:a16="http://schemas.microsoft.com/office/drawing/2014/main" val="3486396118"/>
                    </a:ext>
                  </a:extLst>
                </a:gridCol>
                <a:gridCol w="55819">
                  <a:extLst>
                    <a:ext uri="{9D8B030D-6E8A-4147-A177-3AD203B41FA5}">
                      <a16:colId xmlns:a16="http://schemas.microsoft.com/office/drawing/2014/main" val="2167261035"/>
                    </a:ext>
                  </a:extLst>
                </a:gridCol>
                <a:gridCol w="671444">
                  <a:extLst>
                    <a:ext uri="{9D8B030D-6E8A-4147-A177-3AD203B41FA5}">
                      <a16:colId xmlns:a16="http://schemas.microsoft.com/office/drawing/2014/main" val="3064636389"/>
                    </a:ext>
                  </a:extLst>
                </a:gridCol>
                <a:gridCol w="1930400">
                  <a:extLst>
                    <a:ext uri="{9D8B030D-6E8A-4147-A177-3AD203B41FA5}">
                      <a16:colId xmlns:a16="http://schemas.microsoft.com/office/drawing/2014/main" val="255638585"/>
                    </a:ext>
                  </a:extLst>
                </a:gridCol>
              </a:tblGrid>
              <a:tr h="161925">
                <a:tc gridSpan="2">
                  <a:txBody>
                    <a:bodyPr/>
                    <a:lstStyle/>
                    <a:p>
                      <a:pPr algn="l" fontAlgn="b"/>
                      <a:r>
                        <a:rPr lang="nl-NL" sz="1200" b="1" i="0" u="none" strike="noStrike" dirty="0">
                          <a:solidFill>
                            <a:srgbClr val="000000"/>
                          </a:solidFill>
                          <a:effectLst/>
                          <a:latin typeface="Tunga" panose="020B0502040204020203" pitchFamily="34" charset="0"/>
                          <a:cs typeface="Tunga" panose="020B0502040204020203" pitchFamily="34" charset="0"/>
                        </a:rPr>
                        <a:t>Contact details Commercial</a:t>
                      </a:r>
                    </a:p>
                  </a:txBody>
                  <a:tcPr marL="0" marR="0" marT="0" marB="0" anchor="ctr">
                    <a:lnL w="12700" cap="flat" cmpd="sng" algn="ctr">
                      <a:noFill/>
                      <a:prstDash val="solid"/>
                      <a:round/>
                      <a:headEnd type="none" w="med" len="med"/>
                      <a:tailEnd type="none" w="med" len="med"/>
                    </a:lnL>
                    <a:lnR>
                      <a:noFill/>
                    </a:lnR>
                    <a:lnT>
                      <a:noFill/>
                    </a:lnT>
                    <a:lnB>
                      <a:noFill/>
                    </a:lnB>
                    <a:lnTlToBr w="12700" cmpd="sng">
                      <a:noFill/>
                      <a:prstDash val="solid"/>
                    </a:lnTlToBr>
                    <a:lnBlToTr w="12700" cmpd="sng">
                      <a:noFill/>
                      <a:prstDash val="solid"/>
                    </a:lnBlToTr>
                  </a:tcPr>
                </a:tc>
                <a:tc hMerge="1">
                  <a:txBody>
                    <a:bodyPr/>
                    <a:lstStyle/>
                    <a:p>
                      <a:endParaRPr lang="nl-NL"/>
                    </a:p>
                  </a:txBody>
                  <a:tcPr/>
                </a:tc>
                <a:tc>
                  <a:txBody>
                    <a:bodyPr/>
                    <a:lstStyle/>
                    <a:p>
                      <a:pPr algn="l" fontAlgn="b"/>
                      <a:r>
                        <a:rPr lang="nl-NL" sz="1200" b="1" i="0" u="none" strike="noStrike" dirty="0">
                          <a:solidFill>
                            <a:srgbClr val="000000"/>
                          </a:solidFill>
                          <a:effectLst/>
                          <a:latin typeface="Tunga" panose="020B0502040204020203" pitchFamily="34" charset="0"/>
                          <a:cs typeface="Tunga" panose="020B0502040204020203" pitchFamily="34" charset="0"/>
                        </a:rPr>
                        <a:t> </a:t>
                      </a:r>
                    </a:p>
                  </a:txBody>
                  <a:tcPr marL="0" marR="0" marT="0" marB="0" anchor="ctr">
                    <a:lnL>
                      <a:noFill/>
                    </a:lnL>
                    <a:lnR w="12700" cap="flat" cmpd="sng" algn="ctr">
                      <a:noFill/>
                      <a:prstDash val="solid"/>
                      <a:round/>
                      <a:headEnd type="none" w="med" len="med"/>
                      <a:tailEnd type="none" w="med" len="med"/>
                    </a:lnR>
                    <a:lnT>
                      <a:noFill/>
                    </a:lnT>
                    <a:lnB>
                      <a:noFill/>
                    </a:lnB>
                    <a:lnTlToBr w="12700" cmpd="sng">
                      <a:noFill/>
                      <a:prstDash val="solid"/>
                    </a:lnTlToBr>
                    <a:lnBlToTr w="12700" cmpd="sng">
                      <a:noFill/>
                      <a:prstDash val="solid"/>
                    </a:lnBlToTr>
                  </a:tcPr>
                </a:tc>
                <a:tc gridSpan="2">
                  <a:txBody>
                    <a:bodyPr/>
                    <a:lstStyle/>
                    <a:p>
                      <a:pPr algn="l" fontAlgn="b"/>
                      <a:r>
                        <a:rPr lang="nl-NL" sz="1200" b="1" i="0" u="none" strike="noStrike" dirty="0">
                          <a:solidFill>
                            <a:srgbClr val="000000"/>
                          </a:solidFill>
                          <a:effectLst/>
                          <a:latin typeface="Tunga" panose="020B0502040204020203" pitchFamily="34" charset="0"/>
                          <a:cs typeface="Tunga" panose="020B0502040204020203" pitchFamily="34" charset="0"/>
                        </a:rPr>
                        <a:t>Contact details Planning</a:t>
                      </a:r>
                      <a:r>
                        <a:rPr lang="nl-NL" sz="1200" b="0" i="0" u="none" strike="noStrike" dirty="0">
                          <a:solidFill>
                            <a:srgbClr val="000000"/>
                          </a:solidFill>
                          <a:effectLst/>
                          <a:latin typeface="Tunga" panose="020B0502040204020203" pitchFamily="34" charset="0"/>
                          <a:cs typeface="Tunga" panose="020B0502040204020203" pitchFamily="34" charset="0"/>
                        </a:rPr>
                        <a:t> </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a:noFill/>
                    </a:lnT>
                    <a:lnB>
                      <a:noFill/>
                    </a:lnB>
                    <a:lnTlToBr w="12700" cmpd="sng">
                      <a:noFill/>
                      <a:prstDash val="solid"/>
                    </a:lnTlToBr>
                    <a:lnBlToTr w="12700" cmpd="sng">
                      <a:noFill/>
                      <a:prstDash val="solid"/>
                    </a:lnBlToTr>
                  </a:tcPr>
                </a:tc>
                <a:tc hMerge="1">
                  <a:txBody>
                    <a:bodyPr/>
                    <a:lstStyle/>
                    <a:p>
                      <a:endParaRPr lang="nl-NL"/>
                    </a:p>
                  </a:txBody>
                  <a:tcPr/>
                </a:tc>
                <a:extLst>
                  <a:ext uri="{0D108BD9-81ED-4DB2-BD59-A6C34878D82A}">
                    <a16:rowId xmlns:a16="http://schemas.microsoft.com/office/drawing/2014/main" val="45633420"/>
                  </a:ext>
                </a:extLst>
              </a:tr>
              <a:tr h="223749">
                <a:tc>
                  <a:txBody>
                    <a:bodyPr/>
                    <a:lstStyle/>
                    <a:p>
                      <a:pPr algn="l" fontAlgn="b"/>
                      <a:r>
                        <a:rPr lang="nl-NL" sz="1200" b="0" i="0" u="none" strike="noStrike" dirty="0" err="1">
                          <a:solidFill>
                            <a:srgbClr val="000000"/>
                          </a:solidFill>
                          <a:effectLst/>
                          <a:latin typeface="Tunga" panose="020B0502040204020203" pitchFamily="34" charset="0"/>
                          <a:cs typeface="Tunga" panose="020B0502040204020203" pitchFamily="34" charset="0"/>
                        </a:rPr>
                        <a:t>Function</a:t>
                      </a:r>
                      <a:r>
                        <a:rPr lang="nl-NL" sz="1200" b="0" i="0" u="none" strike="noStrike" dirty="0">
                          <a:solidFill>
                            <a:srgbClr val="000000"/>
                          </a:solidFill>
                          <a:effectLst/>
                          <a:latin typeface="Tunga" panose="020B0502040204020203" pitchFamily="34" charset="0"/>
                          <a:cs typeface="Tunga" panose="020B0502040204020203" pitchFamily="34" charset="0"/>
                        </a:rPr>
                        <a:t>:</a:t>
                      </a:r>
                    </a:p>
                  </a:txBody>
                  <a:tcPr marL="0" marR="0" marT="0" marB="0" anchor="ctr">
                    <a:lnL w="12700" cap="flat" cmpd="sng" algn="ctr">
                      <a:noFill/>
                      <a:prstDash val="solid"/>
                      <a:round/>
                      <a:headEnd type="none" w="med" len="med"/>
                      <a:tailEnd type="none" w="med" len="med"/>
                    </a:lnL>
                    <a:lnR>
                      <a:noFill/>
                    </a:lnR>
                    <a:lnT>
                      <a:noFill/>
                    </a:lnT>
                    <a:lnB>
                      <a:noFill/>
                    </a:lnB>
                    <a:lnTlToBr w="12700" cmpd="sng">
                      <a:noFill/>
                      <a:prstDash val="solid"/>
                    </a:lnTlToBr>
                    <a:lnBlToTr w="12700" cmpd="sng">
                      <a:noFill/>
                      <a:prstDash val="solid"/>
                    </a:lnBlToTr>
                  </a:tcPr>
                </a:tc>
                <a:tc gridSpan="2">
                  <a:txBody>
                    <a:bodyPr/>
                    <a:lstStyle/>
                    <a:p>
                      <a:pPr algn="l" fontAlgn="b"/>
                      <a:r>
                        <a:rPr lang="nl-NL" sz="1200" b="0" i="0" u="none" strike="noStrike" dirty="0">
                          <a:solidFill>
                            <a:srgbClr val="000000"/>
                          </a:solidFill>
                          <a:effectLst/>
                          <a:latin typeface="Tunga" panose="020B0502040204020203" pitchFamily="34" charset="0"/>
                          <a:cs typeface="Tunga" panose="020B0502040204020203" pitchFamily="34" charset="0"/>
                        </a:rPr>
                        <a:t>Sales manager </a:t>
                      </a:r>
                    </a:p>
                  </a:txBody>
                  <a:tcPr marL="0" marR="0" marT="0" marB="0" anchor="ctr">
                    <a:lnL>
                      <a:noFill/>
                    </a:lnL>
                    <a:lnR w="12700" cap="flat" cmpd="sng" algn="ctr">
                      <a:noFill/>
                      <a:prstDash val="solid"/>
                      <a:round/>
                      <a:headEnd type="none" w="med" len="med"/>
                      <a:tailEnd type="none" w="med" len="med"/>
                    </a:lnR>
                    <a:lnT>
                      <a:noFill/>
                    </a:lnT>
                    <a:lnB>
                      <a:noFill/>
                    </a:lnB>
                    <a:lnTlToBr w="12700" cmpd="sng">
                      <a:noFill/>
                      <a:prstDash val="solid"/>
                    </a:lnTlToBr>
                    <a:lnBlToTr w="12700" cmpd="sng">
                      <a:noFill/>
                      <a:prstDash val="solid"/>
                    </a:lnBlToTr>
                  </a:tcPr>
                </a:tc>
                <a:tc hMerge="1">
                  <a:txBody>
                    <a:bodyPr/>
                    <a:lstStyle/>
                    <a:p>
                      <a:pPr algn="l" fontAlgn="b"/>
                      <a:endParaRPr lang="nl-NL" sz="1200" b="0" i="0" u="none" strike="noStrike" dirty="0">
                        <a:solidFill>
                          <a:srgbClr val="000000"/>
                        </a:solidFill>
                        <a:effectLst/>
                        <a:latin typeface="Tunga" panose="020B0502040204020203" pitchFamily="34" charset="0"/>
                        <a:cs typeface="Tunga" panose="020B0502040204020203" pitchFamily="34" charset="0"/>
                      </a:endParaRPr>
                    </a:p>
                  </a:txBody>
                  <a:tcPr marL="0" marR="0" marT="0" marB="0" anchor="b">
                    <a:lnL>
                      <a:noFill/>
                    </a:lnL>
                    <a:lnR w="12700" cap="flat" cmpd="sng" algn="ctr">
                      <a:solidFill>
                        <a:srgbClr val="000000"/>
                      </a:solidFill>
                      <a:prstDash val="solid"/>
                      <a:round/>
                      <a:headEnd type="none" w="med" len="med"/>
                      <a:tailEnd type="none" w="med" len="med"/>
                    </a:lnR>
                    <a:lnT>
                      <a:noFill/>
                    </a:lnT>
                    <a:lnB>
                      <a:noFill/>
                    </a:lnB>
                  </a:tcPr>
                </a:tc>
                <a:tc>
                  <a:txBody>
                    <a:bodyPr/>
                    <a:lstStyle/>
                    <a:p>
                      <a:pPr algn="l" fontAlgn="b"/>
                      <a:r>
                        <a:rPr lang="nl-NL" sz="1200" b="0" i="0" u="none" strike="noStrike" dirty="0">
                          <a:solidFill>
                            <a:srgbClr val="000000"/>
                          </a:solidFill>
                          <a:effectLst/>
                          <a:latin typeface="Tunga" panose="020B0502040204020203" pitchFamily="34" charset="0"/>
                          <a:cs typeface="Tunga" panose="020B0502040204020203" pitchFamily="34" charset="0"/>
                        </a:rPr>
                        <a:t>Phone:</a:t>
                      </a:r>
                    </a:p>
                  </a:txBody>
                  <a:tcPr marL="0" marR="0" marT="0" marB="0" anchor="ctr">
                    <a:lnL w="12700" cap="flat" cmpd="sng" algn="ctr">
                      <a:noFill/>
                      <a:prstDash val="solid"/>
                      <a:round/>
                      <a:headEnd type="none" w="med" len="med"/>
                      <a:tailEnd type="none" w="med" len="med"/>
                    </a:lnL>
                    <a:lnR>
                      <a:noFill/>
                    </a:lnR>
                    <a:lnT>
                      <a:noFill/>
                    </a:lnT>
                    <a:lnB>
                      <a:noFill/>
                    </a:lnB>
                    <a:lnTlToBr w="12700" cmpd="sng">
                      <a:noFill/>
                      <a:prstDash val="solid"/>
                    </a:lnTlToBr>
                    <a:lnBlToTr w="12700" cmpd="sng">
                      <a:noFill/>
                      <a:prstDash val="solid"/>
                    </a:lnBlToTr>
                  </a:tcPr>
                </a:tc>
                <a:tc>
                  <a:txBody>
                    <a:bodyPr/>
                    <a:lstStyle/>
                    <a:p>
                      <a:pPr algn="l" fontAlgn="b"/>
                      <a:endParaRPr lang="nl-NL" sz="1200" b="0" i="0" u="none" strike="noStrike" dirty="0">
                        <a:solidFill>
                          <a:srgbClr val="000000"/>
                        </a:solidFill>
                        <a:effectLst/>
                        <a:latin typeface="Tunga" panose="020B0502040204020203" pitchFamily="34" charset="0"/>
                        <a:cs typeface="Tunga" panose="020B0502040204020203" pitchFamily="34" charset="0"/>
                      </a:endParaRPr>
                    </a:p>
                  </a:txBody>
                  <a:tcPr marL="0" marR="0" marT="0" marB="0" anchor="ctr">
                    <a:lnL>
                      <a:noFill/>
                    </a:lnL>
                    <a:lnR w="12700" cap="flat" cmpd="sng" algn="ctr">
                      <a:noFill/>
                      <a:prstDash val="solid"/>
                      <a:round/>
                      <a:headEnd type="none" w="med" len="med"/>
                      <a:tailEnd type="none" w="med" len="med"/>
                    </a:lnR>
                    <a:lnT>
                      <a:noFill/>
                    </a:lnT>
                    <a:lnB>
                      <a:noFill/>
                    </a:lnB>
                    <a:lnTlToBr w="12700" cmpd="sng">
                      <a:noFill/>
                      <a:prstDash val="solid"/>
                    </a:lnTlToBr>
                    <a:lnBlToTr w="12700" cmpd="sng">
                      <a:noFill/>
                      <a:prstDash val="solid"/>
                    </a:lnBlToTr>
                  </a:tcPr>
                </a:tc>
                <a:extLst>
                  <a:ext uri="{0D108BD9-81ED-4DB2-BD59-A6C34878D82A}">
                    <a16:rowId xmlns:a16="http://schemas.microsoft.com/office/drawing/2014/main" val="469890172"/>
                  </a:ext>
                </a:extLst>
              </a:tr>
              <a:tr h="161925">
                <a:tc>
                  <a:txBody>
                    <a:bodyPr/>
                    <a:lstStyle/>
                    <a:p>
                      <a:r>
                        <a:rPr lang="nl-NL" sz="1200" dirty="0">
                          <a:latin typeface="Tunga" panose="020B0502040204020203" pitchFamily="34" charset="0"/>
                          <a:cs typeface="Tunga" panose="020B0502040204020203" pitchFamily="34" charset="0"/>
                        </a:rPr>
                        <a:t>Name</a:t>
                      </a:r>
                    </a:p>
                  </a:txBody>
                  <a:tcPr marL="0" marR="0" marT="0" marB="0" anchor="ctr">
                    <a:lnL w="12700" cap="flat" cmpd="sng" algn="ctr">
                      <a:noFill/>
                      <a:prstDash val="solid"/>
                      <a:round/>
                      <a:headEnd type="none" w="med" len="med"/>
                      <a:tailEnd type="none" w="med" len="med"/>
                    </a:lnL>
                    <a:lnR>
                      <a:noFill/>
                    </a:lnR>
                    <a:lnT>
                      <a:noFill/>
                    </a:lnT>
                    <a:lnB>
                      <a:noFill/>
                    </a:lnB>
                    <a:lnTlToBr w="12700" cmpd="sng">
                      <a:noFill/>
                      <a:prstDash val="solid"/>
                    </a:lnTlToBr>
                    <a:lnBlToTr w="12700" cmpd="sng">
                      <a:noFill/>
                      <a:prstDash val="solid"/>
                    </a:lnBlToTr>
                  </a:tcPr>
                </a:tc>
                <a:tc gridSpan="2">
                  <a:txBody>
                    <a:bodyPr/>
                    <a:lstStyle/>
                    <a:p>
                      <a:pPr algn="l" fontAlgn="b"/>
                      <a:endParaRPr lang="nl-NL" sz="1200" b="0" i="0" u="none" strike="noStrike" dirty="0">
                        <a:solidFill>
                          <a:srgbClr val="000000"/>
                        </a:solidFill>
                        <a:effectLst/>
                        <a:latin typeface="Tunga" panose="020B0502040204020203" pitchFamily="34" charset="0"/>
                        <a:cs typeface="Tunga" panose="020B0502040204020203" pitchFamily="34" charset="0"/>
                      </a:endParaRPr>
                    </a:p>
                  </a:txBody>
                  <a:tcPr marL="0" marR="0" marT="0" marB="0" anchor="ctr">
                    <a:lnL>
                      <a:noFill/>
                    </a:lnL>
                    <a:lnR w="12700" cap="flat" cmpd="sng" algn="ctr">
                      <a:noFill/>
                      <a:prstDash val="solid"/>
                      <a:round/>
                      <a:headEnd type="none" w="med" len="med"/>
                      <a:tailEnd type="none" w="med" len="med"/>
                    </a:lnR>
                    <a:lnT>
                      <a:noFill/>
                    </a:lnT>
                    <a:lnB>
                      <a:noFill/>
                    </a:lnB>
                    <a:lnTlToBr w="12700" cmpd="sng">
                      <a:noFill/>
                      <a:prstDash val="solid"/>
                    </a:lnTlToBr>
                    <a:lnBlToTr w="12700" cmpd="sng">
                      <a:noFill/>
                      <a:prstDash val="solid"/>
                    </a:lnBlToTr>
                  </a:tcPr>
                </a:tc>
                <a:tc hMerge="1">
                  <a:txBody>
                    <a:bodyPr/>
                    <a:lstStyle/>
                    <a:p>
                      <a:pPr algn="l" fontAlgn="b"/>
                      <a:endParaRPr lang="nl-NL" sz="1200" b="0" i="0" u="none" strike="noStrike" dirty="0">
                        <a:solidFill>
                          <a:srgbClr val="000000"/>
                        </a:solidFill>
                        <a:effectLst/>
                        <a:latin typeface="Tunga" panose="020B0502040204020203" pitchFamily="34" charset="0"/>
                        <a:cs typeface="Tunga" panose="020B0502040204020203" pitchFamily="34" charset="0"/>
                      </a:endParaRPr>
                    </a:p>
                  </a:txBody>
                  <a:tcPr marL="0" marR="0" marT="0" marB="0" anchor="b">
                    <a:lnL>
                      <a:noFill/>
                    </a:lnL>
                    <a:lnR w="12700" cap="flat" cmpd="sng" algn="ctr">
                      <a:solidFill>
                        <a:srgbClr val="000000"/>
                      </a:solidFill>
                      <a:prstDash val="solid"/>
                      <a:round/>
                      <a:headEnd type="none" w="med" len="med"/>
                      <a:tailEnd type="none" w="med" len="med"/>
                    </a:lnR>
                    <a:lnT>
                      <a:noFill/>
                    </a:lnT>
                    <a:lnB>
                      <a:noFill/>
                    </a:lnB>
                  </a:tcPr>
                </a:tc>
                <a:tc>
                  <a:txBody>
                    <a:bodyPr/>
                    <a:lstStyle/>
                    <a:p>
                      <a:pPr algn="l" fontAlgn="b"/>
                      <a:r>
                        <a:rPr lang="nl-NL" sz="1200" b="0" i="0" u="none" strike="noStrike" dirty="0">
                          <a:solidFill>
                            <a:srgbClr val="000000"/>
                          </a:solidFill>
                          <a:effectLst/>
                          <a:latin typeface="Tunga" panose="020B0502040204020203" pitchFamily="34" charset="0"/>
                          <a:cs typeface="Tunga" panose="020B0502040204020203" pitchFamily="34" charset="0"/>
                        </a:rPr>
                        <a:t>Email:</a:t>
                      </a:r>
                    </a:p>
                  </a:txBody>
                  <a:tcPr marL="0" marR="0" marT="0" marB="0" anchor="ctr">
                    <a:lnL w="12700" cap="flat" cmpd="sng" algn="ctr">
                      <a:noFill/>
                      <a:prstDash val="solid"/>
                      <a:round/>
                      <a:headEnd type="none" w="med" len="med"/>
                      <a:tailEnd type="none" w="med" len="med"/>
                    </a:lnL>
                    <a:lnR>
                      <a:noFill/>
                    </a:lnR>
                    <a:lnT>
                      <a:noFill/>
                    </a:lnT>
                    <a:lnB>
                      <a:noFill/>
                    </a:lnB>
                    <a:lnTlToBr w="12700" cmpd="sng">
                      <a:noFill/>
                      <a:prstDash val="solid"/>
                    </a:lnTlToBr>
                    <a:lnBlToTr w="12700" cmpd="sng">
                      <a:noFill/>
                      <a:prstDash val="solid"/>
                    </a:lnBlToTr>
                  </a:tcPr>
                </a:tc>
                <a:tc>
                  <a:txBody>
                    <a:bodyPr/>
                    <a:lstStyle/>
                    <a:p>
                      <a:pPr algn="l" fontAlgn="b"/>
                      <a:r>
                        <a:rPr lang="nl-NL" sz="1200" b="0" i="0" u="none" strike="noStrike" dirty="0">
                          <a:solidFill>
                            <a:srgbClr val="000000"/>
                          </a:solidFill>
                          <a:effectLst/>
                          <a:latin typeface="Tunga" panose="020B0502040204020203" pitchFamily="34" charset="0"/>
                          <a:cs typeface="Tunga" panose="020B0502040204020203" pitchFamily="34" charset="0"/>
                        </a:rPr>
                        <a:t> </a:t>
                      </a:r>
                    </a:p>
                  </a:txBody>
                  <a:tcPr marL="0" marR="0" marT="0" marB="0" anchor="ctr">
                    <a:lnL>
                      <a:noFill/>
                    </a:lnL>
                    <a:lnR w="12700" cap="flat" cmpd="sng" algn="ctr">
                      <a:noFill/>
                      <a:prstDash val="solid"/>
                      <a:round/>
                      <a:headEnd type="none" w="med" len="med"/>
                      <a:tailEnd type="none" w="med" len="med"/>
                    </a:lnR>
                    <a:lnT>
                      <a:noFill/>
                    </a:lnT>
                    <a:lnB>
                      <a:noFill/>
                    </a:lnB>
                    <a:lnTlToBr w="12700" cmpd="sng">
                      <a:noFill/>
                      <a:prstDash val="solid"/>
                    </a:lnTlToBr>
                    <a:lnBlToTr w="12700" cmpd="sng">
                      <a:noFill/>
                      <a:prstDash val="solid"/>
                    </a:lnBlToTr>
                  </a:tcPr>
                </a:tc>
                <a:extLst>
                  <a:ext uri="{0D108BD9-81ED-4DB2-BD59-A6C34878D82A}">
                    <a16:rowId xmlns:a16="http://schemas.microsoft.com/office/drawing/2014/main" val="1017858872"/>
                  </a:ext>
                </a:extLst>
              </a:tr>
              <a:tr h="161925">
                <a:tc>
                  <a:txBody>
                    <a:bodyPr/>
                    <a:lstStyle/>
                    <a:p>
                      <a:pPr algn="l" fontAlgn="b"/>
                      <a:r>
                        <a:rPr lang="nl-NL" sz="1200" b="0" i="0" u="none" strike="noStrike" dirty="0">
                          <a:solidFill>
                            <a:srgbClr val="000000"/>
                          </a:solidFill>
                          <a:effectLst/>
                          <a:latin typeface="Tunga" panose="020B0502040204020203" pitchFamily="34" charset="0"/>
                          <a:cs typeface="Tunga" panose="020B0502040204020203" pitchFamily="34" charset="0"/>
                        </a:rPr>
                        <a:t>Phone:</a:t>
                      </a:r>
                    </a:p>
                  </a:txBody>
                  <a:tcPr marL="0" marR="0" marT="0" marB="0" anchor="ctr">
                    <a:lnL w="12700" cap="flat" cmpd="sng" algn="ctr">
                      <a:noFill/>
                      <a:prstDash val="solid"/>
                      <a:round/>
                      <a:headEnd type="none" w="med" len="med"/>
                      <a:tailEnd type="none" w="med" len="med"/>
                    </a:lnL>
                    <a:lnR>
                      <a:noFill/>
                    </a:lnR>
                    <a:lnT>
                      <a:noFill/>
                    </a:lnT>
                    <a:lnB>
                      <a:noFill/>
                    </a:lnB>
                    <a:lnTlToBr w="12700" cmpd="sng">
                      <a:noFill/>
                      <a:prstDash val="solid"/>
                    </a:lnTlToBr>
                    <a:lnBlToTr w="12700" cmpd="sng">
                      <a:noFill/>
                      <a:prstDash val="solid"/>
                    </a:lnBlToTr>
                  </a:tcPr>
                </a:tc>
                <a:tc gridSpan="2">
                  <a:txBody>
                    <a:bodyPr/>
                    <a:lstStyle/>
                    <a:p>
                      <a:pPr algn="l" fontAlgn="b"/>
                      <a:endParaRPr lang="nl-NL" sz="1200" b="0" i="0" u="none" strike="noStrike" dirty="0">
                        <a:solidFill>
                          <a:srgbClr val="000000"/>
                        </a:solidFill>
                        <a:effectLst/>
                        <a:latin typeface="Tunga" panose="020B0502040204020203" pitchFamily="34" charset="0"/>
                        <a:cs typeface="Tunga" panose="020B0502040204020203" pitchFamily="34" charset="0"/>
                      </a:endParaRPr>
                    </a:p>
                  </a:txBody>
                  <a:tcPr marL="0" marR="0" marT="0" marB="0" anchor="ctr">
                    <a:lnL>
                      <a:noFill/>
                    </a:lnL>
                    <a:lnR w="12700" cap="flat" cmpd="sng" algn="ctr">
                      <a:noFill/>
                      <a:prstDash val="solid"/>
                      <a:round/>
                      <a:headEnd type="none" w="med" len="med"/>
                      <a:tailEnd type="none" w="med" len="med"/>
                    </a:lnR>
                    <a:lnT>
                      <a:noFill/>
                    </a:lnT>
                    <a:lnB>
                      <a:noFill/>
                    </a:lnB>
                    <a:lnTlToBr w="12700" cmpd="sng">
                      <a:noFill/>
                      <a:prstDash val="solid"/>
                    </a:lnTlToBr>
                    <a:lnBlToTr w="12700" cmpd="sng">
                      <a:noFill/>
                      <a:prstDash val="solid"/>
                    </a:lnBlToTr>
                  </a:tcPr>
                </a:tc>
                <a:tc hMerge="1">
                  <a:txBody>
                    <a:bodyPr/>
                    <a:lstStyle/>
                    <a:p>
                      <a:pPr algn="l" fontAlgn="b"/>
                      <a:endParaRPr lang="nl-NL" sz="1200" b="0" i="0" u="none" strike="noStrike" dirty="0">
                        <a:solidFill>
                          <a:srgbClr val="000000"/>
                        </a:solidFill>
                        <a:effectLst/>
                        <a:latin typeface="Tunga" panose="020B0502040204020203" pitchFamily="34" charset="0"/>
                        <a:cs typeface="Tunga" panose="020B0502040204020203" pitchFamily="34" charset="0"/>
                      </a:endParaRPr>
                    </a:p>
                  </a:txBody>
                  <a:tcPr marL="0" marR="0" marT="0" marB="0" anchor="b">
                    <a:lnL>
                      <a:noFill/>
                    </a:lnL>
                    <a:lnR w="12700" cap="flat" cmpd="sng" algn="ctr">
                      <a:solidFill>
                        <a:srgbClr val="000000"/>
                      </a:solidFill>
                      <a:prstDash val="solid"/>
                      <a:round/>
                      <a:headEnd type="none" w="med" len="med"/>
                      <a:tailEnd type="none" w="med" len="med"/>
                    </a:lnR>
                    <a:lnT>
                      <a:noFill/>
                    </a:lnT>
                    <a:lnB>
                      <a:noFill/>
                    </a:lnB>
                  </a:tcPr>
                </a:tc>
                <a:tc>
                  <a:txBody>
                    <a:bodyPr/>
                    <a:lstStyle/>
                    <a:p>
                      <a:pPr algn="l" fontAlgn="b"/>
                      <a:r>
                        <a:rPr lang="nl-NL" sz="1200" b="0" i="0" u="none" strike="noStrike" dirty="0">
                          <a:solidFill>
                            <a:srgbClr val="000000"/>
                          </a:solidFill>
                          <a:effectLst/>
                          <a:latin typeface="Tunga" panose="020B0502040204020203" pitchFamily="34" charset="0"/>
                          <a:cs typeface="Tunga" panose="020B0502040204020203" pitchFamily="34" charset="0"/>
                        </a:rPr>
                        <a:t>Website:</a:t>
                      </a:r>
                    </a:p>
                  </a:txBody>
                  <a:tcPr marL="0" marR="0" marT="0" marB="0" anchor="ctr">
                    <a:lnL w="12700" cap="flat" cmpd="sng" algn="ctr">
                      <a:noFill/>
                      <a:prstDash val="solid"/>
                      <a:round/>
                      <a:headEnd type="none" w="med" len="med"/>
                      <a:tailEnd type="none" w="med" len="med"/>
                    </a:lnL>
                    <a:lnR>
                      <a:noFill/>
                    </a:lnR>
                    <a:lnT>
                      <a:noFill/>
                    </a:lnT>
                    <a:lnB>
                      <a:noFill/>
                    </a:lnB>
                    <a:lnTlToBr w="12700" cmpd="sng">
                      <a:noFill/>
                      <a:prstDash val="solid"/>
                    </a:lnTlToBr>
                    <a:lnBlToTr w="12700" cmpd="sng">
                      <a:noFill/>
                      <a:prstDash val="solid"/>
                    </a:lnBlToTr>
                  </a:tcPr>
                </a:tc>
                <a:tc>
                  <a:txBody>
                    <a:bodyPr/>
                    <a:lstStyle/>
                    <a:p>
                      <a:pPr algn="l" fontAlgn="b"/>
                      <a:endParaRPr lang="nl-NL" sz="1200" b="0" i="0" u="sng" strike="noStrike" dirty="0">
                        <a:solidFill>
                          <a:srgbClr val="0000FF"/>
                        </a:solidFill>
                        <a:effectLst/>
                        <a:latin typeface="Tunga" panose="020B0502040204020203" pitchFamily="34" charset="0"/>
                        <a:cs typeface="Tunga" panose="020B0502040204020203" pitchFamily="34" charset="0"/>
                      </a:endParaRPr>
                    </a:p>
                  </a:txBody>
                  <a:tcPr marL="0" marR="0" marT="0" marB="0" anchor="ctr">
                    <a:lnL>
                      <a:noFill/>
                    </a:lnL>
                    <a:lnR w="12700" cap="flat" cmpd="sng" algn="ctr">
                      <a:noFill/>
                      <a:prstDash val="solid"/>
                      <a:round/>
                      <a:headEnd type="none" w="med" len="med"/>
                      <a:tailEnd type="none" w="med" len="med"/>
                    </a:lnR>
                    <a:lnT>
                      <a:noFill/>
                    </a:lnT>
                    <a:lnB>
                      <a:noFill/>
                    </a:lnB>
                    <a:lnTlToBr w="12700" cmpd="sng">
                      <a:noFill/>
                      <a:prstDash val="solid"/>
                    </a:lnTlToBr>
                    <a:lnBlToTr w="12700" cmpd="sng">
                      <a:noFill/>
                      <a:prstDash val="solid"/>
                    </a:lnBlToTr>
                  </a:tcPr>
                </a:tc>
                <a:extLst>
                  <a:ext uri="{0D108BD9-81ED-4DB2-BD59-A6C34878D82A}">
                    <a16:rowId xmlns:a16="http://schemas.microsoft.com/office/drawing/2014/main" val="720421241"/>
                  </a:ext>
                </a:extLst>
              </a:tr>
              <a:tr h="161925">
                <a:tc>
                  <a:txBody>
                    <a:bodyPr/>
                    <a:lstStyle/>
                    <a:p>
                      <a:pPr algn="l" fontAlgn="b"/>
                      <a:r>
                        <a:rPr lang="nl-NL" sz="1200" b="0" i="0" u="none" strike="noStrike" dirty="0">
                          <a:solidFill>
                            <a:srgbClr val="000000"/>
                          </a:solidFill>
                          <a:effectLst/>
                          <a:latin typeface="Tunga" panose="020B0502040204020203" pitchFamily="34" charset="0"/>
                          <a:cs typeface="Tunga" panose="020B0502040204020203" pitchFamily="34" charset="0"/>
                        </a:rPr>
                        <a:t>Mobile:</a:t>
                      </a:r>
                    </a:p>
                  </a:txBody>
                  <a:tcPr marL="0" marR="0" marT="0" marB="0" anchor="ctr">
                    <a:lnL w="12700" cap="flat" cmpd="sng" algn="ctr">
                      <a:noFill/>
                      <a:prstDash val="solid"/>
                      <a:round/>
                      <a:headEnd type="none" w="med" len="med"/>
                      <a:tailEnd type="none" w="med" len="med"/>
                    </a:lnL>
                    <a:lnR>
                      <a:noFill/>
                    </a:lnR>
                    <a:lnT>
                      <a:noFill/>
                    </a:lnT>
                    <a:lnB>
                      <a:noFill/>
                    </a:lnB>
                    <a:lnTlToBr w="12700" cmpd="sng">
                      <a:noFill/>
                      <a:prstDash val="solid"/>
                    </a:lnTlToBr>
                    <a:lnBlToTr w="12700" cmpd="sng">
                      <a:noFill/>
                      <a:prstDash val="solid"/>
                    </a:lnBlToTr>
                  </a:tcPr>
                </a:tc>
                <a:tc gridSpan="2">
                  <a:txBody>
                    <a:bodyPr/>
                    <a:lstStyle/>
                    <a:p>
                      <a:pPr algn="l" fontAlgn="b"/>
                      <a:r>
                        <a:rPr lang="nl-NL" sz="1200" b="0" i="0" u="none" strike="noStrike" dirty="0">
                          <a:solidFill>
                            <a:srgbClr val="000000"/>
                          </a:solidFill>
                          <a:effectLst/>
                          <a:latin typeface="Tunga" panose="020B0502040204020203" pitchFamily="34" charset="0"/>
                          <a:cs typeface="Tunga" panose="020B0502040204020203" pitchFamily="34" charset="0"/>
                        </a:rPr>
                        <a:t> </a:t>
                      </a:r>
                    </a:p>
                  </a:txBody>
                  <a:tcPr marL="0" marR="0" marT="0" marB="0" anchor="ctr">
                    <a:lnL>
                      <a:noFill/>
                    </a:lnL>
                    <a:lnR w="12700" cap="flat" cmpd="sng" algn="ctr">
                      <a:noFill/>
                      <a:prstDash val="solid"/>
                      <a:round/>
                      <a:headEnd type="none" w="med" len="med"/>
                      <a:tailEnd type="none" w="med" len="med"/>
                    </a:lnR>
                    <a:lnT>
                      <a:noFill/>
                    </a:lnT>
                    <a:lnB>
                      <a:noFill/>
                    </a:lnB>
                    <a:lnTlToBr w="12700" cmpd="sng">
                      <a:noFill/>
                      <a:prstDash val="solid"/>
                    </a:lnTlToBr>
                    <a:lnBlToTr w="12700" cmpd="sng">
                      <a:noFill/>
                      <a:prstDash val="solid"/>
                    </a:lnBlToTr>
                  </a:tcPr>
                </a:tc>
                <a:tc hMerge="1">
                  <a:txBody>
                    <a:bodyPr/>
                    <a:lstStyle/>
                    <a:p>
                      <a:pPr algn="l" fontAlgn="b"/>
                      <a:endParaRPr lang="nl-NL" sz="1200" b="0" i="0" u="none" strike="noStrike" dirty="0">
                        <a:solidFill>
                          <a:srgbClr val="000000"/>
                        </a:solidFill>
                        <a:effectLst/>
                        <a:latin typeface="Tunga" panose="020B0502040204020203" pitchFamily="34" charset="0"/>
                        <a:cs typeface="Tunga" panose="020B0502040204020203" pitchFamily="34" charset="0"/>
                      </a:endParaRPr>
                    </a:p>
                  </a:txBody>
                  <a:tcPr marL="0" marR="0" marT="0" marB="0" anchor="b">
                    <a:lnL>
                      <a:noFill/>
                    </a:lnL>
                    <a:lnR w="12700" cap="flat" cmpd="sng" algn="ctr">
                      <a:solidFill>
                        <a:srgbClr val="000000"/>
                      </a:solidFill>
                      <a:prstDash val="solid"/>
                      <a:round/>
                      <a:headEnd type="none" w="med" len="med"/>
                      <a:tailEnd type="none" w="med" len="med"/>
                    </a:lnR>
                    <a:lnT>
                      <a:noFill/>
                    </a:lnT>
                    <a:lnB>
                      <a:noFill/>
                    </a:lnB>
                  </a:tcPr>
                </a:tc>
                <a:tc>
                  <a:txBody>
                    <a:bodyPr/>
                    <a:lstStyle/>
                    <a:p>
                      <a:pPr algn="l" fontAlgn="b"/>
                      <a:r>
                        <a:rPr lang="nl-NL" sz="1200" b="0" i="0" u="none" strike="noStrike" dirty="0">
                          <a:solidFill>
                            <a:srgbClr val="000000"/>
                          </a:solidFill>
                          <a:effectLst/>
                          <a:latin typeface="Tunga" panose="020B0502040204020203" pitchFamily="34" charset="0"/>
                          <a:cs typeface="Tunga" panose="020B0502040204020203" pitchFamily="34" charset="0"/>
                        </a:rPr>
                        <a:t> </a:t>
                      </a:r>
                    </a:p>
                  </a:txBody>
                  <a:tcPr marL="0" marR="0" marT="0" marB="0" anchor="ctr">
                    <a:lnL w="12700" cap="flat" cmpd="sng" algn="ctr">
                      <a:noFill/>
                      <a:prstDash val="solid"/>
                      <a:round/>
                      <a:headEnd type="none" w="med" len="med"/>
                      <a:tailEnd type="none" w="med" len="med"/>
                    </a:lnL>
                    <a:lnR>
                      <a:noFill/>
                    </a:lnR>
                    <a:lnT>
                      <a:noFill/>
                    </a:lnT>
                    <a:lnB>
                      <a:noFill/>
                    </a:lnB>
                    <a:lnTlToBr w="12700" cmpd="sng">
                      <a:noFill/>
                      <a:prstDash val="solid"/>
                    </a:lnTlToBr>
                    <a:lnBlToTr w="12700" cmpd="sng">
                      <a:noFill/>
                      <a:prstDash val="solid"/>
                    </a:lnBlToTr>
                  </a:tcPr>
                </a:tc>
                <a:tc>
                  <a:txBody>
                    <a:bodyPr/>
                    <a:lstStyle/>
                    <a:p>
                      <a:pPr algn="l" fontAlgn="b"/>
                      <a:r>
                        <a:rPr lang="nl-NL" sz="1200" b="0" i="0" u="none" strike="noStrike" dirty="0">
                          <a:solidFill>
                            <a:srgbClr val="000000"/>
                          </a:solidFill>
                          <a:effectLst/>
                          <a:latin typeface="Tunga" panose="020B0502040204020203" pitchFamily="34" charset="0"/>
                          <a:cs typeface="Tunga" panose="020B0502040204020203" pitchFamily="34" charset="0"/>
                        </a:rPr>
                        <a:t> </a:t>
                      </a:r>
                    </a:p>
                  </a:txBody>
                  <a:tcPr marL="0" marR="0" marT="0" marB="0" anchor="ctr">
                    <a:lnL>
                      <a:noFill/>
                    </a:lnL>
                    <a:lnR w="12700" cap="flat" cmpd="sng" algn="ctr">
                      <a:noFill/>
                      <a:prstDash val="solid"/>
                      <a:round/>
                      <a:headEnd type="none" w="med" len="med"/>
                      <a:tailEnd type="none" w="med" len="med"/>
                    </a:lnR>
                    <a:lnT>
                      <a:noFill/>
                    </a:lnT>
                    <a:lnB>
                      <a:noFill/>
                    </a:lnB>
                    <a:lnTlToBr w="12700" cmpd="sng">
                      <a:noFill/>
                      <a:prstDash val="solid"/>
                    </a:lnTlToBr>
                    <a:lnBlToTr w="12700" cmpd="sng">
                      <a:noFill/>
                      <a:prstDash val="solid"/>
                    </a:lnBlToTr>
                  </a:tcPr>
                </a:tc>
                <a:extLst>
                  <a:ext uri="{0D108BD9-81ED-4DB2-BD59-A6C34878D82A}">
                    <a16:rowId xmlns:a16="http://schemas.microsoft.com/office/drawing/2014/main" val="1160395031"/>
                  </a:ext>
                </a:extLst>
              </a:tr>
              <a:tr h="161925">
                <a:tc>
                  <a:txBody>
                    <a:bodyPr/>
                    <a:lstStyle/>
                    <a:p>
                      <a:pPr algn="l" fontAlgn="b"/>
                      <a:r>
                        <a:rPr lang="nl-NL" sz="1200" b="0" i="0" u="none" strike="noStrike" dirty="0">
                          <a:solidFill>
                            <a:srgbClr val="000000"/>
                          </a:solidFill>
                          <a:effectLst/>
                          <a:latin typeface="Tunga" panose="020B0502040204020203" pitchFamily="34" charset="0"/>
                          <a:cs typeface="Tunga" panose="020B0502040204020203" pitchFamily="34" charset="0"/>
                        </a:rPr>
                        <a:t>email:</a:t>
                      </a:r>
                    </a:p>
                  </a:txBody>
                  <a:tcPr marL="0" marR="0" marT="0" marB="0" anchor="ctr">
                    <a:lnL w="12700" cap="flat" cmpd="sng" algn="ctr">
                      <a:noFill/>
                      <a:prstDash val="solid"/>
                      <a:round/>
                      <a:headEnd type="none" w="med" len="med"/>
                      <a:tailEnd type="none" w="med" len="med"/>
                    </a:lnL>
                    <a:lnR>
                      <a:noFill/>
                    </a:lnR>
                    <a:lnT>
                      <a:noFill/>
                    </a:lnT>
                    <a:lnB>
                      <a:noFill/>
                    </a:lnB>
                    <a:lnTlToBr w="12700" cmpd="sng">
                      <a:noFill/>
                      <a:prstDash val="solid"/>
                    </a:lnTlToBr>
                    <a:lnBlToTr w="12700" cmpd="sng">
                      <a:noFill/>
                      <a:prstDash val="solid"/>
                    </a:lnBlToTr>
                  </a:tcPr>
                </a:tc>
                <a:tc gridSpan="2">
                  <a:txBody>
                    <a:bodyPr/>
                    <a:lstStyle/>
                    <a:p>
                      <a:pPr algn="l" fontAlgn="b"/>
                      <a:r>
                        <a:rPr lang="nl-NL" sz="1200" b="0" i="0" u="none" strike="noStrike" dirty="0">
                          <a:solidFill>
                            <a:srgbClr val="000000"/>
                          </a:solidFill>
                          <a:effectLst/>
                          <a:latin typeface="Tunga" panose="020B0502040204020203" pitchFamily="34" charset="0"/>
                          <a:cs typeface="Tunga" panose="020B0502040204020203" pitchFamily="34" charset="0"/>
                        </a:rPr>
                        <a:t> </a:t>
                      </a:r>
                    </a:p>
                  </a:txBody>
                  <a:tcPr marL="0" marR="0" marT="0" marB="0" anchor="ctr">
                    <a:lnL>
                      <a:noFill/>
                    </a:lnL>
                    <a:lnR w="12700" cap="flat" cmpd="sng" algn="ctr">
                      <a:noFill/>
                      <a:prstDash val="solid"/>
                      <a:round/>
                      <a:headEnd type="none" w="med" len="med"/>
                      <a:tailEnd type="none" w="med" len="med"/>
                    </a:lnR>
                    <a:lnT>
                      <a:noFill/>
                    </a:lnT>
                    <a:lnB>
                      <a:noFill/>
                    </a:lnB>
                    <a:lnTlToBr w="12700" cmpd="sng">
                      <a:noFill/>
                      <a:prstDash val="solid"/>
                    </a:lnTlToBr>
                    <a:lnBlToTr w="12700" cmpd="sng">
                      <a:noFill/>
                      <a:prstDash val="solid"/>
                    </a:lnBlToTr>
                  </a:tcPr>
                </a:tc>
                <a:tc hMerge="1">
                  <a:txBody>
                    <a:bodyPr/>
                    <a:lstStyle/>
                    <a:p>
                      <a:pPr algn="l" fontAlgn="b"/>
                      <a:endParaRPr lang="nl-NL" sz="1200" b="0" i="0" u="none" strike="noStrike" dirty="0">
                        <a:solidFill>
                          <a:srgbClr val="000000"/>
                        </a:solidFill>
                        <a:effectLst/>
                        <a:latin typeface="Tunga" panose="020B0502040204020203" pitchFamily="34" charset="0"/>
                        <a:cs typeface="Tunga" panose="020B0502040204020203" pitchFamily="34" charset="0"/>
                      </a:endParaRPr>
                    </a:p>
                  </a:txBody>
                  <a:tcPr marL="0" marR="0" marT="0" marB="0" anchor="b">
                    <a:lnL>
                      <a:noFill/>
                    </a:lnL>
                    <a:lnR w="12700" cap="flat" cmpd="sng" algn="ctr">
                      <a:solidFill>
                        <a:srgbClr val="000000"/>
                      </a:solidFill>
                      <a:prstDash val="solid"/>
                      <a:round/>
                      <a:headEnd type="none" w="med" len="med"/>
                      <a:tailEnd type="none" w="med" len="med"/>
                    </a:lnR>
                    <a:lnT>
                      <a:noFill/>
                    </a:lnT>
                    <a:lnB>
                      <a:noFill/>
                    </a:lnB>
                  </a:tcPr>
                </a:tc>
                <a:tc>
                  <a:txBody>
                    <a:bodyPr/>
                    <a:lstStyle/>
                    <a:p>
                      <a:pPr algn="l" fontAlgn="b"/>
                      <a:r>
                        <a:rPr lang="nl-NL" sz="1200" b="0" i="0" u="none" strike="noStrike" dirty="0">
                          <a:solidFill>
                            <a:srgbClr val="000000"/>
                          </a:solidFill>
                          <a:effectLst/>
                          <a:latin typeface="Tunga" panose="020B0502040204020203" pitchFamily="34" charset="0"/>
                          <a:cs typeface="Tunga" panose="020B0502040204020203" pitchFamily="34" charset="0"/>
                        </a:rPr>
                        <a:t> </a:t>
                      </a:r>
                    </a:p>
                  </a:txBody>
                  <a:tcPr marL="0" marR="0" marT="0" marB="0" anchor="ctr">
                    <a:lnL w="12700" cap="flat" cmpd="sng" algn="ctr">
                      <a:noFill/>
                      <a:prstDash val="solid"/>
                      <a:round/>
                      <a:headEnd type="none" w="med" len="med"/>
                      <a:tailEnd type="none" w="med" len="med"/>
                    </a:lnL>
                    <a:lnR>
                      <a:noFill/>
                    </a:lnR>
                    <a:lnT>
                      <a:noFill/>
                    </a:lnT>
                    <a:lnB>
                      <a:noFill/>
                    </a:lnB>
                    <a:lnTlToBr w="12700" cmpd="sng">
                      <a:noFill/>
                      <a:prstDash val="solid"/>
                    </a:lnTlToBr>
                    <a:lnBlToTr w="12700" cmpd="sng">
                      <a:noFill/>
                      <a:prstDash val="solid"/>
                    </a:lnBlToTr>
                  </a:tcPr>
                </a:tc>
                <a:tc>
                  <a:txBody>
                    <a:bodyPr/>
                    <a:lstStyle/>
                    <a:p>
                      <a:pPr algn="l" fontAlgn="b"/>
                      <a:r>
                        <a:rPr lang="nl-NL" sz="1200" b="0" i="0" u="none" strike="noStrike" dirty="0">
                          <a:solidFill>
                            <a:srgbClr val="000000"/>
                          </a:solidFill>
                          <a:effectLst/>
                          <a:latin typeface="Tunga" panose="020B0502040204020203" pitchFamily="34" charset="0"/>
                          <a:cs typeface="Tunga" panose="020B0502040204020203" pitchFamily="34" charset="0"/>
                        </a:rPr>
                        <a:t> </a:t>
                      </a:r>
                    </a:p>
                  </a:txBody>
                  <a:tcPr marL="0" marR="0" marT="0" marB="0" anchor="ctr">
                    <a:lnL>
                      <a:noFill/>
                    </a:lnL>
                    <a:lnR w="12700" cap="flat" cmpd="sng" algn="ctr">
                      <a:noFill/>
                      <a:prstDash val="solid"/>
                      <a:round/>
                      <a:headEnd type="none" w="med" len="med"/>
                      <a:tailEnd type="none" w="med" len="med"/>
                    </a:lnR>
                    <a:lnT>
                      <a:noFill/>
                    </a:lnT>
                    <a:lnB>
                      <a:noFill/>
                    </a:lnB>
                    <a:lnTlToBr w="12700" cmpd="sng">
                      <a:noFill/>
                      <a:prstDash val="solid"/>
                    </a:lnTlToBr>
                    <a:lnBlToTr w="12700" cmpd="sng">
                      <a:noFill/>
                      <a:prstDash val="solid"/>
                    </a:lnBlToTr>
                  </a:tcPr>
                </a:tc>
                <a:extLst>
                  <a:ext uri="{0D108BD9-81ED-4DB2-BD59-A6C34878D82A}">
                    <a16:rowId xmlns:a16="http://schemas.microsoft.com/office/drawing/2014/main" val="1067967255"/>
                  </a:ext>
                </a:extLst>
              </a:tr>
              <a:tr h="161925">
                <a:tc>
                  <a:txBody>
                    <a:bodyPr/>
                    <a:lstStyle/>
                    <a:p>
                      <a:pPr algn="l" fontAlgn="b"/>
                      <a:r>
                        <a:rPr lang="nl-NL" sz="1200" b="0" i="0" u="none" strike="noStrike" dirty="0">
                          <a:solidFill>
                            <a:srgbClr val="000000"/>
                          </a:solidFill>
                          <a:effectLst/>
                          <a:latin typeface="Tunga" panose="020B0502040204020203" pitchFamily="34" charset="0"/>
                          <a:cs typeface="Tunga" panose="020B0502040204020203" pitchFamily="34" charset="0"/>
                        </a:rPr>
                        <a:t>Site</a:t>
                      </a:r>
                    </a:p>
                  </a:txBody>
                  <a:tcPr marL="0" marR="0" marT="0" marB="0" anchor="ctr">
                    <a:lnL w="12700" cap="flat" cmpd="sng" algn="ctr">
                      <a:noFill/>
                      <a:prstDash val="solid"/>
                      <a:round/>
                      <a:headEnd type="none" w="med" len="med"/>
                      <a:tailEnd type="none" w="med" len="med"/>
                    </a:lnL>
                    <a:lnR>
                      <a:noFill/>
                    </a:lnR>
                    <a:lnT>
                      <a:noFill/>
                    </a:lnT>
                    <a:lnB>
                      <a:noFill/>
                    </a:lnB>
                    <a:lnTlToBr w="12700" cmpd="sng">
                      <a:noFill/>
                      <a:prstDash val="solid"/>
                    </a:lnTlToBr>
                    <a:lnBlToTr w="12700" cmpd="sng">
                      <a:noFill/>
                      <a:prstDash val="solid"/>
                    </a:lnBlToTr>
                  </a:tcPr>
                </a:tc>
                <a:tc gridSpan="2">
                  <a:txBody>
                    <a:bodyPr/>
                    <a:lstStyle/>
                    <a:p>
                      <a:pPr algn="l" fontAlgn="b"/>
                      <a:r>
                        <a:rPr lang="nl-NL" sz="1200" b="0" i="0" u="none" strike="noStrike" dirty="0">
                          <a:solidFill>
                            <a:srgbClr val="000000"/>
                          </a:solidFill>
                          <a:effectLst/>
                          <a:latin typeface="Tunga" panose="020B0502040204020203" pitchFamily="34" charset="0"/>
                          <a:cs typeface="Tunga" panose="020B0502040204020203" pitchFamily="34" charset="0"/>
                        </a:rPr>
                        <a:t> </a:t>
                      </a:r>
                    </a:p>
                  </a:txBody>
                  <a:tcPr marL="0" marR="0" marT="0" marB="0" anchor="ctr">
                    <a:lnL>
                      <a:noFill/>
                    </a:lnL>
                    <a:lnR w="12700" cap="flat" cmpd="sng" algn="ctr">
                      <a:noFill/>
                      <a:prstDash val="solid"/>
                      <a:round/>
                      <a:headEnd type="none" w="med" len="med"/>
                      <a:tailEnd type="none" w="med" len="med"/>
                    </a:lnR>
                    <a:lnT>
                      <a:noFill/>
                    </a:lnT>
                    <a:lnB>
                      <a:noFill/>
                    </a:lnB>
                    <a:lnTlToBr w="12700" cmpd="sng">
                      <a:noFill/>
                      <a:prstDash val="solid"/>
                    </a:lnTlToBr>
                    <a:lnBlToTr w="12700" cmpd="sng">
                      <a:noFill/>
                      <a:prstDash val="solid"/>
                    </a:lnBlToTr>
                  </a:tcPr>
                </a:tc>
                <a:tc hMerge="1">
                  <a:txBody>
                    <a:bodyPr/>
                    <a:lstStyle/>
                    <a:p>
                      <a:pPr algn="l" fontAlgn="b"/>
                      <a:endParaRPr lang="nl-NL" sz="1200" b="0" i="0" u="none" strike="noStrike" dirty="0">
                        <a:solidFill>
                          <a:srgbClr val="000000"/>
                        </a:solidFill>
                        <a:effectLst/>
                        <a:latin typeface="Tunga" panose="020B0502040204020203" pitchFamily="34" charset="0"/>
                        <a:cs typeface="Tunga" panose="020B0502040204020203" pitchFamily="34" charset="0"/>
                      </a:endParaRPr>
                    </a:p>
                  </a:txBody>
                  <a:tcPr marL="0" marR="0" marT="0" marB="0" anchor="b">
                    <a:lnL>
                      <a:noFill/>
                    </a:lnL>
                    <a:lnR w="12700" cap="flat" cmpd="sng" algn="ctr">
                      <a:solidFill>
                        <a:srgbClr val="000000"/>
                      </a:solidFill>
                      <a:prstDash val="solid"/>
                      <a:round/>
                      <a:headEnd type="none" w="med" len="med"/>
                      <a:tailEnd type="none" w="med" len="med"/>
                    </a:lnR>
                    <a:lnT>
                      <a:noFill/>
                    </a:lnT>
                    <a:lnB>
                      <a:noFill/>
                    </a:lnB>
                  </a:tcPr>
                </a:tc>
                <a:tc>
                  <a:txBody>
                    <a:bodyPr/>
                    <a:lstStyle/>
                    <a:p>
                      <a:pPr algn="l" fontAlgn="b"/>
                      <a:r>
                        <a:rPr lang="nl-NL" sz="1200" b="0" i="0" u="none" strike="noStrike" dirty="0">
                          <a:solidFill>
                            <a:srgbClr val="000000"/>
                          </a:solidFill>
                          <a:effectLst/>
                          <a:latin typeface="Tunga" panose="020B0502040204020203" pitchFamily="34" charset="0"/>
                          <a:cs typeface="Tunga" panose="020B0502040204020203" pitchFamily="34" charset="0"/>
                        </a:rPr>
                        <a:t> </a:t>
                      </a:r>
                    </a:p>
                  </a:txBody>
                  <a:tcPr marL="0" marR="0" marT="0" marB="0" anchor="ctr">
                    <a:lnL w="12700" cap="flat" cmpd="sng" algn="ctr">
                      <a:noFill/>
                      <a:prstDash val="solid"/>
                      <a:round/>
                      <a:headEnd type="none" w="med" len="med"/>
                      <a:tailEnd type="none" w="med" len="med"/>
                    </a:lnL>
                    <a:lnR>
                      <a:noFill/>
                    </a:lnR>
                    <a:lnT>
                      <a:noFill/>
                    </a:lnT>
                    <a:lnB>
                      <a:noFill/>
                    </a:lnB>
                    <a:lnTlToBr w="12700" cmpd="sng">
                      <a:noFill/>
                      <a:prstDash val="solid"/>
                    </a:lnTlToBr>
                    <a:lnBlToTr w="12700" cmpd="sng">
                      <a:noFill/>
                      <a:prstDash val="solid"/>
                    </a:lnBlToTr>
                  </a:tcPr>
                </a:tc>
                <a:tc>
                  <a:txBody>
                    <a:bodyPr/>
                    <a:lstStyle/>
                    <a:p>
                      <a:pPr algn="l" fontAlgn="b"/>
                      <a:r>
                        <a:rPr lang="nl-NL" sz="1200" b="0" i="0" u="none" strike="noStrike" dirty="0">
                          <a:solidFill>
                            <a:srgbClr val="000000"/>
                          </a:solidFill>
                          <a:effectLst/>
                          <a:latin typeface="Tunga" panose="020B0502040204020203" pitchFamily="34" charset="0"/>
                          <a:cs typeface="Tunga" panose="020B0502040204020203" pitchFamily="34" charset="0"/>
                        </a:rPr>
                        <a:t> </a:t>
                      </a:r>
                    </a:p>
                  </a:txBody>
                  <a:tcPr marL="0" marR="0" marT="0" marB="0" anchor="ctr">
                    <a:lnL>
                      <a:noFill/>
                    </a:lnL>
                    <a:lnR w="12700" cap="flat" cmpd="sng" algn="ctr">
                      <a:noFill/>
                      <a:prstDash val="solid"/>
                      <a:round/>
                      <a:headEnd type="none" w="med" len="med"/>
                      <a:tailEnd type="none" w="med" len="med"/>
                    </a:lnR>
                    <a:lnT>
                      <a:noFill/>
                    </a:lnT>
                    <a:lnB>
                      <a:noFill/>
                    </a:lnB>
                    <a:lnTlToBr w="12700" cmpd="sng">
                      <a:noFill/>
                      <a:prstDash val="solid"/>
                    </a:lnTlToBr>
                    <a:lnBlToTr w="12700" cmpd="sng">
                      <a:noFill/>
                      <a:prstDash val="solid"/>
                    </a:lnBlToTr>
                  </a:tcPr>
                </a:tc>
                <a:extLst>
                  <a:ext uri="{0D108BD9-81ED-4DB2-BD59-A6C34878D82A}">
                    <a16:rowId xmlns:a16="http://schemas.microsoft.com/office/drawing/2014/main" val="201441783"/>
                  </a:ext>
                </a:extLst>
              </a:tr>
              <a:tr h="161925">
                <a:tc>
                  <a:txBody>
                    <a:bodyPr/>
                    <a:lstStyle/>
                    <a:p>
                      <a:pPr algn="l" fontAlgn="b"/>
                      <a:r>
                        <a:rPr lang="nl-NL" sz="1200" b="0" i="0" u="none" strike="noStrike" dirty="0">
                          <a:solidFill>
                            <a:srgbClr val="000000"/>
                          </a:solidFill>
                          <a:effectLst/>
                          <a:latin typeface="Tunga" panose="020B0502040204020203" pitchFamily="34" charset="0"/>
                          <a:cs typeface="Tunga" panose="020B0502040204020203" pitchFamily="34" charset="0"/>
                        </a:rPr>
                        <a:t> </a:t>
                      </a:r>
                    </a:p>
                  </a:txBody>
                  <a:tcPr marL="0" marR="0" marT="0" marB="0" anchor="ctr">
                    <a:lnL w="12700" cap="flat" cmpd="sng" algn="ctr">
                      <a:noFill/>
                      <a:prstDash val="solid"/>
                      <a:round/>
                      <a:headEnd type="none" w="med" len="med"/>
                      <a:tailEnd type="none" w="med" len="med"/>
                    </a:lnL>
                    <a:lnR>
                      <a:noFill/>
                    </a:lnR>
                    <a:lnT>
                      <a:noFill/>
                    </a:lnT>
                    <a:lnB>
                      <a:noFill/>
                    </a:lnB>
                    <a:lnTlToBr w="12700" cmpd="sng">
                      <a:noFill/>
                      <a:prstDash val="solid"/>
                    </a:lnTlToBr>
                    <a:lnBlToTr w="12700" cmpd="sng">
                      <a:noFill/>
                      <a:prstDash val="solid"/>
                    </a:lnBlToTr>
                  </a:tcPr>
                </a:tc>
                <a:tc gridSpan="2">
                  <a:txBody>
                    <a:bodyPr/>
                    <a:lstStyle/>
                    <a:p>
                      <a:pPr algn="l" fontAlgn="b"/>
                      <a:r>
                        <a:rPr lang="nl-NL" sz="1200" b="0" i="0" u="none" strike="noStrike" dirty="0">
                          <a:solidFill>
                            <a:srgbClr val="000000"/>
                          </a:solidFill>
                          <a:effectLst/>
                          <a:latin typeface="Tunga" panose="020B0502040204020203" pitchFamily="34" charset="0"/>
                          <a:cs typeface="Tunga" panose="020B0502040204020203" pitchFamily="34" charset="0"/>
                        </a:rPr>
                        <a:t> </a:t>
                      </a:r>
                    </a:p>
                  </a:txBody>
                  <a:tcPr marL="0" marR="0" marT="0" marB="0" anchor="ctr">
                    <a:lnL>
                      <a:noFill/>
                    </a:lnL>
                    <a:lnR w="12700" cap="flat" cmpd="sng" algn="ctr">
                      <a:noFill/>
                      <a:prstDash val="solid"/>
                      <a:round/>
                      <a:headEnd type="none" w="med" len="med"/>
                      <a:tailEnd type="none" w="med" len="med"/>
                    </a:lnR>
                    <a:lnT>
                      <a:noFill/>
                    </a:lnT>
                    <a:lnB>
                      <a:noFill/>
                    </a:lnB>
                    <a:lnTlToBr w="12700" cmpd="sng">
                      <a:noFill/>
                      <a:prstDash val="solid"/>
                    </a:lnTlToBr>
                    <a:lnBlToTr w="12700" cmpd="sng">
                      <a:noFill/>
                      <a:prstDash val="solid"/>
                    </a:lnBlToTr>
                  </a:tcPr>
                </a:tc>
                <a:tc hMerge="1">
                  <a:txBody>
                    <a:bodyPr/>
                    <a:lstStyle/>
                    <a:p>
                      <a:pPr algn="l" fontAlgn="b"/>
                      <a:endParaRPr lang="nl-NL" sz="1200" b="0" i="0" u="none" strike="noStrike" dirty="0">
                        <a:solidFill>
                          <a:srgbClr val="000000"/>
                        </a:solidFill>
                        <a:effectLst/>
                        <a:latin typeface="Tunga" panose="020B0502040204020203" pitchFamily="34" charset="0"/>
                        <a:cs typeface="Tunga" panose="020B0502040204020203" pitchFamily="34" charset="0"/>
                      </a:endParaRPr>
                    </a:p>
                  </a:txBody>
                  <a:tcPr marL="0" marR="0" marT="0" marB="0" anchor="b">
                    <a:lnL>
                      <a:noFill/>
                    </a:lnL>
                    <a:lnR w="12700" cap="flat" cmpd="sng" algn="ctr">
                      <a:solidFill>
                        <a:srgbClr val="000000"/>
                      </a:solidFill>
                      <a:prstDash val="solid"/>
                      <a:round/>
                      <a:headEnd type="none" w="med" len="med"/>
                      <a:tailEnd type="none" w="med" len="med"/>
                    </a:lnR>
                    <a:lnT>
                      <a:noFill/>
                    </a:lnT>
                    <a:lnB>
                      <a:noFill/>
                    </a:lnB>
                  </a:tcPr>
                </a:tc>
                <a:tc>
                  <a:txBody>
                    <a:bodyPr/>
                    <a:lstStyle/>
                    <a:p>
                      <a:pPr algn="l" fontAlgn="b"/>
                      <a:r>
                        <a:rPr lang="nl-NL" sz="1200" b="0" i="0" u="none" strike="noStrike" dirty="0">
                          <a:solidFill>
                            <a:srgbClr val="000000"/>
                          </a:solidFill>
                          <a:effectLst/>
                          <a:latin typeface="Tunga" panose="020B0502040204020203" pitchFamily="34" charset="0"/>
                          <a:cs typeface="Tunga" panose="020B0502040204020203" pitchFamily="34" charset="0"/>
                        </a:rPr>
                        <a:t> </a:t>
                      </a:r>
                    </a:p>
                  </a:txBody>
                  <a:tcPr marL="0" marR="0" marT="0" marB="0" anchor="ctr">
                    <a:lnL w="12700" cap="flat" cmpd="sng" algn="ctr">
                      <a:noFill/>
                      <a:prstDash val="solid"/>
                      <a:round/>
                      <a:headEnd type="none" w="med" len="med"/>
                      <a:tailEnd type="none" w="med" len="med"/>
                    </a:lnL>
                    <a:lnR>
                      <a:noFill/>
                    </a:lnR>
                    <a:lnT>
                      <a:noFill/>
                    </a:lnT>
                    <a:lnB>
                      <a:noFill/>
                    </a:lnB>
                    <a:lnTlToBr w="12700" cmpd="sng">
                      <a:noFill/>
                      <a:prstDash val="solid"/>
                    </a:lnTlToBr>
                    <a:lnBlToTr w="12700" cmpd="sng">
                      <a:noFill/>
                      <a:prstDash val="solid"/>
                    </a:lnBlToTr>
                  </a:tcPr>
                </a:tc>
                <a:tc>
                  <a:txBody>
                    <a:bodyPr/>
                    <a:lstStyle/>
                    <a:p>
                      <a:pPr algn="l" fontAlgn="b"/>
                      <a:r>
                        <a:rPr lang="nl-NL" sz="1200" b="0" i="0" u="none" strike="noStrike" dirty="0">
                          <a:solidFill>
                            <a:srgbClr val="000000"/>
                          </a:solidFill>
                          <a:effectLst/>
                          <a:latin typeface="Tunga" panose="020B0502040204020203" pitchFamily="34" charset="0"/>
                          <a:cs typeface="Tunga" panose="020B0502040204020203" pitchFamily="34" charset="0"/>
                        </a:rPr>
                        <a:t> </a:t>
                      </a:r>
                    </a:p>
                  </a:txBody>
                  <a:tcPr marL="0" marR="0" marT="0" marB="0" anchor="ctr">
                    <a:lnL>
                      <a:noFill/>
                    </a:lnL>
                    <a:lnR w="12700" cap="flat" cmpd="sng" algn="ctr">
                      <a:noFill/>
                      <a:prstDash val="solid"/>
                      <a:round/>
                      <a:headEnd type="none" w="med" len="med"/>
                      <a:tailEnd type="none" w="med" len="med"/>
                    </a:lnR>
                    <a:lnT>
                      <a:noFill/>
                    </a:lnT>
                    <a:lnB>
                      <a:noFill/>
                    </a:lnB>
                    <a:lnTlToBr w="12700" cmpd="sng">
                      <a:noFill/>
                      <a:prstDash val="solid"/>
                    </a:lnTlToBr>
                    <a:lnBlToTr w="12700" cmpd="sng">
                      <a:noFill/>
                      <a:prstDash val="solid"/>
                    </a:lnBlToTr>
                  </a:tcPr>
                </a:tc>
                <a:extLst>
                  <a:ext uri="{0D108BD9-81ED-4DB2-BD59-A6C34878D82A}">
                    <a16:rowId xmlns:a16="http://schemas.microsoft.com/office/drawing/2014/main" val="1511956523"/>
                  </a:ext>
                </a:extLst>
              </a:tr>
            </a:tbl>
          </a:graphicData>
        </a:graphic>
      </p:graphicFrame>
      <p:graphicFrame>
        <p:nvGraphicFramePr>
          <p:cNvPr id="4" name="Table 3"/>
          <p:cNvGraphicFramePr>
            <a:graphicFrameLocks noGrp="1"/>
          </p:cNvGraphicFramePr>
          <p:nvPr/>
        </p:nvGraphicFramePr>
        <p:xfrm>
          <a:off x="304801" y="4191000"/>
          <a:ext cx="4876800" cy="1805940"/>
        </p:xfrm>
        <a:graphic>
          <a:graphicData uri="http://schemas.openxmlformats.org/drawingml/2006/table">
            <a:tbl>
              <a:tblPr/>
              <a:tblGrid>
                <a:gridCol w="2695073">
                  <a:extLst>
                    <a:ext uri="{9D8B030D-6E8A-4147-A177-3AD203B41FA5}">
                      <a16:colId xmlns:a16="http://schemas.microsoft.com/office/drawing/2014/main" val="4169548472"/>
                    </a:ext>
                  </a:extLst>
                </a:gridCol>
                <a:gridCol w="2181727">
                  <a:extLst>
                    <a:ext uri="{9D8B030D-6E8A-4147-A177-3AD203B41FA5}">
                      <a16:colId xmlns:a16="http://schemas.microsoft.com/office/drawing/2014/main" val="288117695"/>
                    </a:ext>
                  </a:extLst>
                </a:gridCol>
              </a:tblGrid>
              <a:tr h="171450">
                <a:tc>
                  <a:txBody>
                    <a:bodyPr/>
                    <a:lstStyle/>
                    <a:p>
                      <a:pPr algn="l" fontAlgn="b"/>
                      <a:r>
                        <a:rPr lang="nl-NL" sz="1000" b="1" i="0" u="none" strike="noStrike" dirty="0">
                          <a:solidFill>
                            <a:srgbClr val="000000"/>
                          </a:solidFill>
                          <a:effectLst/>
                          <a:latin typeface="Tunga" panose="020B0502040204020203" pitchFamily="34" charset="0"/>
                          <a:cs typeface="Tunga" panose="020B0502040204020203" pitchFamily="34" charset="0"/>
                        </a:rPr>
                        <a:t>Toeslagen</a:t>
                      </a:r>
                    </a:p>
                  </a:txBody>
                  <a:tcPr marL="0" marR="0" marT="0" marB="0" anchor="b">
                    <a:lnL>
                      <a:noFill/>
                    </a:lnL>
                    <a:lnR>
                      <a:noFill/>
                    </a:lnR>
                    <a:lnT>
                      <a:noFill/>
                    </a:lnT>
                    <a:lnB w="12700" cap="flat" cmpd="sng" algn="ctr">
                      <a:noFill/>
                      <a:prstDash val="solid"/>
                      <a:round/>
                      <a:headEnd type="none" w="med" len="med"/>
                      <a:tailEnd type="none" w="med" len="med"/>
                    </a:lnB>
                    <a:solidFill>
                      <a:schemeClr val="bg1">
                        <a:lumMod val="95000"/>
                      </a:schemeClr>
                    </a:solidFill>
                  </a:tcPr>
                </a:tc>
                <a:tc>
                  <a:txBody>
                    <a:bodyPr/>
                    <a:lstStyle/>
                    <a:p>
                      <a:pPr algn="l" fontAlgn="b"/>
                      <a:r>
                        <a:rPr lang="nl-NL" sz="1000" b="0" i="0" u="none" strike="noStrike" dirty="0">
                          <a:solidFill>
                            <a:srgbClr val="000000"/>
                          </a:solidFill>
                          <a:effectLst/>
                          <a:latin typeface="Tunga" panose="020B0502040204020203" pitchFamily="34" charset="0"/>
                          <a:cs typeface="Tunga" panose="020B0502040204020203" pitchFamily="34" charset="0"/>
                        </a:rPr>
                        <a:t> </a:t>
                      </a:r>
                    </a:p>
                  </a:txBody>
                  <a:tcPr marL="0" marR="0" marT="0" marB="0" anchor="b">
                    <a:lnL>
                      <a:noFill/>
                    </a:lnL>
                    <a:lnR>
                      <a:noFill/>
                    </a:lnR>
                    <a:lnT>
                      <a:noFill/>
                    </a:lnT>
                    <a:lnB w="12700" cap="flat" cmpd="sng" algn="ctr">
                      <a:noFill/>
                      <a:prstDash val="solid"/>
                      <a:round/>
                      <a:headEnd type="none" w="med" len="med"/>
                      <a:tailEnd type="none" w="med" len="med"/>
                    </a:lnB>
                    <a:solidFill>
                      <a:schemeClr val="bg1">
                        <a:lumMod val="95000"/>
                      </a:schemeClr>
                    </a:solidFill>
                  </a:tcPr>
                </a:tc>
                <a:extLst>
                  <a:ext uri="{0D108BD9-81ED-4DB2-BD59-A6C34878D82A}">
                    <a16:rowId xmlns:a16="http://schemas.microsoft.com/office/drawing/2014/main" val="2122451547"/>
                  </a:ext>
                </a:extLst>
              </a:tr>
              <a:tr h="171450">
                <a:tc>
                  <a:txBody>
                    <a:bodyPr/>
                    <a:lstStyle/>
                    <a:p>
                      <a:pPr algn="l" fontAlgn="b"/>
                      <a:r>
                        <a:rPr lang="nl-NL" sz="1000" b="1" i="0" u="none" strike="noStrike" dirty="0">
                          <a:solidFill>
                            <a:srgbClr val="FFFFFF"/>
                          </a:solidFill>
                          <a:effectLst/>
                          <a:latin typeface="Tunga" panose="020B0502040204020203" pitchFamily="34" charset="0"/>
                          <a:cs typeface="Tunga" panose="020B0502040204020203" pitchFamily="34" charset="0"/>
                        </a:rPr>
                        <a:t> </a:t>
                      </a:r>
                    </a:p>
                  </a:txBody>
                  <a:tcPr marL="0" marR="0" marT="0" marB="0" anchor="b">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l" fontAlgn="b"/>
                      <a:r>
                        <a:rPr lang="nl-NL" sz="1000" b="1" i="0" u="none" strike="noStrike" dirty="0">
                          <a:solidFill>
                            <a:srgbClr val="FFFFFF"/>
                          </a:solidFill>
                          <a:effectLst/>
                          <a:latin typeface="Tunga" panose="020B0502040204020203" pitchFamily="34" charset="0"/>
                          <a:cs typeface="Tunga" panose="020B0502040204020203" pitchFamily="34" charset="0"/>
                        </a:rPr>
                        <a:t> </a:t>
                      </a:r>
                    </a:p>
                  </a:txBody>
                  <a:tcPr marL="0" marR="0" marT="0" marB="0" anchor="b">
                    <a:lnL w="12700" cap="flat" cmpd="sng" algn="ctr">
                      <a:noFill/>
                      <a:prstDash val="solid"/>
                      <a:round/>
                      <a:headEnd type="none" w="med" len="med"/>
                      <a:tailEnd type="none" w="med" len="med"/>
                    </a:lnL>
                    <a:lnR>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2215700658"/>
                  </a:ext>
                </a:extLst>
              </a:tr>
              <a:tr h="171450">
                <a:tc>
                  <a:txBody>
                    <a:bodyPr/>
                    <a:lstStyle/>
                    <a:p>
                      <a:pPr algn="l" fontAlgn="b"/>
                      <a:r>
                        <a:rPr lang="nl-NL" sz="1200" b="0" i="0" u="none" strike="noStrike" dirty="0">
                          <a:solidFill>
                            <a:srgbClr val="000000"/>
                          </a:solidFill>
                          <a:effectLst/>
                          <a:latin typeface="Tunga" panose="020B0502040204020203" pitchFamily="34" charset="0"/>
                          <a:cs typeface="Tunga" panose="020B0502040204020203" pitchFamily="34" charset="0"/>
                        </a:rPr>
                        <a:t> </a:t>
                      </a:r>
                    </a:p>
                  </a:txBody>
                  <a:tcPr marL="0" marR="0" marT="0" marB="0" anchor="b">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a:noFill/>
                    </a:lnB>
                    <a:lnTlToBr w="12700" cmpd="sng">
                      <a:noFill/>
                      <a:prstDash val="solid"/>
                    </a:lnTlToBr>
                    <a:lnBlToTr w="12700" cmpd="sng">
                      <a:noFill/>
                      <a:prstDash val="solid"/>
                    </a:lnBlToTr>
                  </a:tcPr>
                </a:tc>
                <a:tc>
                  <a:txBody>
                    <a:bodyPr/>
                    <a:lstStyle/>
                    <a:p>
                      <a:pPr algn="l" fontAlgn="b"/>
                      <a:r>
                        <a:rPr lang="nl-NL" sz="1200" b="0" i="0" u="none" strike="noStrike" dirty="0">
                          <a:solidFill>
                            <a:srgbClr val="000000"/>
                          </a:solidFill>
                          <a:effectLst/>
                          <a:latin typeface="Tunga" panose="020B0502040204020203" pitchFamily="34" charset="0"/>
                          <a:cs typeface="Tunga" panose="020B0502040204020203" pitchFamily="34" charset="0"/>
                        </a:rPr>
                        <a:t> </a:t>
                      </a:r>
                    </a:p>
                  </a:txBody>
                  <a:tcPr marL="0" marR="0" marT="0" marB="0" anchor="b">
                    <a:lnL w="12700" cap="flat" cmpd="sng" algn="ctr">
                      <a:noFill/>
                      <a:prstDash val="solid"/>
                      <a:round/>
                      <a:headEnd type="none" w="med" len="med"/>
                      <a:tailEnd type="none" w="med" len="med"/>
                    </a:lnL>
                    <a:lnR>
                      <a:noFill/>
                    </a:lnR>
                    <a:lnT w="12700" cap="flat" cmpd="sng" algn="ctr">
                      <a:noFill/>
                      <a:prstDash val="solid"/>
                      <a:round/>
                      <a:headEnd type="none" w="med" len="med"/>
                      <a:tailEnd type="none" w="med" len="med"/>
                    </a:lnT>
                    <a:lnB>
                      <a:noFill/>
                    </a:lnB>
                    <a:lnTlToBr w="12700" cmpd="sng">
                      <a:noFill/>
                      <a:prstDash val="solid"/>
                    </a:lnTlToBr>
                    <a:lnBlToTr w="12700" cmpd="sng">
                      <a:noFill/>
                      <a:prstDash val="solid"/>
                    </a:lnBlToTr>
                  </a:tcPr>
                </a:tc>
                <a:extLst>
                  <a:ext uri="{0D108BD9-81ED-4DB2-BD59-A6C34878D82A}">
                    <a16:rowId xmlns:a16="http://schemas.microsoft.com/office/drawing/2014/main" val="2880372265"/>
                  </a:ext>
                </a:extLst>
              </a:tr>
              <a:tr h="171450">
                <a:tc>
                  <a:txBody>
                    <a:bodyPr/>
                    <a:lstStyle/>
                    <a:p>
                      <a:pPr algn="l" fontAlgn="b"/>
                      <a:r>
                        <a:rPr lang="nl-NL" sz="1200" b="0" i="0" u="none" strike="noStrike" dirty="0">
                          <a:solidFill>
                            <a:srgbClr val="000000"/>
                          </a:solidFill>
                          <a:effectLst/>
                          <a:latin typeface="Tunga" panose="020B0502040204020203" pitchFamily="34" charset="0"/>
                          <a:cs typeface="Tunga" panose="020B0502040204020203" pitchFamily="34" charset="0"/>
                        </a:rPr>
                        <a:t>Vrije uren 20FT</a:t>
                      </a:r>
                    </a:p>
                  </a:txBody>
                  <a:tcPr marL="0" marR="0" marT="0" marB="0" anchor="b">
                    <a:lnL w="12700" cap="flat" cmpd="sng" algn="ctr">
                      <a:noFill/>
                      <a:prstDash val="solid"/>
                      <a:round/>
                      <a:headEnd type="none" w="med" len="med"/>
                      <a:tailEnd type="none" w="med" len="med"/>
                    </a:lnL>
                    <a:lnR w="12700" cap="flat" cmpd="sng" algn="ctr">
                      <a:noFill/>
                      <a:prstDash val="solid"/>
                      <a:round/>
                      <a:headEnd type="none" w="med" len="med"/>
                      <a:tailEnd type="none" w="med" len="med"/>
                    </a:lnR>
                    <a:lnT>
                      <a:noFill/>
                    </a:lnT>
                    <a:lnB>
                      <a:noFill/>
                    </a:lnB>
                    <a:lnTlToBr w="12700" cmpd="sng">
                      <a:noFill/>
                      <a:prstDash val="solid"/>
                    </a:lnTlToBr>
                    <a:lnBlToTr w="12700" cmpd="sng">
                      <a:noFill/>
                      <a:prstDash val="solid"/>
                    </a:lnBlToTr>
                  </a:tcPr>
                </a:tc>
                <a:tc>
                  <a:txBody>
                    <a:bodyPr/>
                    <a:lstStyle/>
                    <a:p>
                      <a:pPr algn="r" fontAlgn="b"/>
                      <a:r>
                        <a:rPr lang="nl-NL" sz="1200" b="0" i="0" u="none" strike="noStrike" dirty="0">
                          <a:solidFill>
                            <a:srgbClr val="000000"/>
                          </a:solidFill>
                          <a:effectLst/>
                          <a:latin typeface="Tunga" panose="020B0502040204020203" pitchFamily="34" charset="0"/>
                          <a:cs typeface="Tunga" panose="020B0502040204020203" pitchFamily="34" charset="0"/>
                        </a:rPr>
                        <a:t>2,00</a:t>
                      </a:r>
                    </a:p>
                  </a:txBody>
                  <a:tcPr marL="0" marR="0" marT="0" marB="0" anchor="b">
                    <a:lnL w="12700" cap="flat" cmpd="sng" algn="ctr">
                      <a:noFill/>
                      <a:prstDash val="solid"/>
                      <a:round/>
                      <a:headEnd type="none" w="med" len="med"/>
                      <a:tailEnd type="none" w="med" len="med"/>
                    </a:lnL>
                    <a:lnR>
                      <a:noFill/>
                    </a:lnR>
                    <a:lnT>
                      <a:noFill/>
                    </a:lnT>
                    <a:lnB>
                      <a:noFill/>
                    </a:lnB>
                    <a:lnTlToBr w="12700" cmpd="sng">
                      <a:noFill/>
                      <a:prstDash val="solid"/>
                    </a:lnTlToBr>
                    <a:lnBlToTr w="12700" cmpd="sng">
                      <a:noFill/>
                      <a:prstDash val="solid"/>
                    </a:lnBlToTr>
                  </a:tcPr>
                </a:tc>
                <a:extLst>
                  <a:ext uri="{0D108BD9-81ED-4DB2-BD59-A6C34878D82A}">
                    <a16:rowId xmlns:a16="http://schemas.microsoft.com/office/drawing/2014/main" val="1812097671"/>
                  </a:ext>
                </a:extLst>
              </a:tr>
              <a:tr h="171450">
                <a:tc>
                  <a:txBody>
                    <a:bodyPr/>
                    <a:lstStyle/>
                    <a:p>
                      <a:pPr algn="l" fontAlgn="b"/>
                      <a:r>
                        <a:rPr lang="nl-NL" sz="1200" b="0" i="0" u="none" strike="noStrike" dirty="0">
                          <a:solidFill>
                            <a:srgbClr val="000000"/>
                          </a:solidFill>
                          <a:effectLst/>
                          <a:latin typeface="Tunga" panose="020B0502040204020203" pitchFamily="34" charset="0"/>
                          <a:cs typeface="Tunga" panose="020B0502040204020203" pitchFamily="34" charset="0"/>
                        </a:rPr>
                        <a:t>Vrije uren 40FT</a:t>
                      </a:r>
                    </a:p>
                  </a:txBody>
                  <a:tcPr marL="0" marR="0" marT="0" marB="0" anchor="b">
                    <a:lnL w="12700" cap="flat" cmpd="sng" algn="ctr">
                      <a:noFill/>
                      <a:prstDash val="solid"/>
                      <a:round/>
                      <a:headEnd type="none" w="med" len="med"/>
                      <a:tailEnd type="none" w="med" len="med"/>
                    </a:lnL>
                    <a:lnR w="12700" cap="flat" cmpd="sng" algn="ctr">
                      <a:noFill/>
                      <a:prstDash val="solid"/>
                      <a:round/>
                      <a:headEnd type="none" w="med" len="med"/>
                      <a:tailEnd type="none" w="med" len="med"/>
                    </a:lnR>
                    <a:lnT>
                      <a:noFill/>
                    </a:lnT>
                    <a:lnB>
                      <a:noFill/>
                    </a:lnB>
                    <a:lnTlToBr w="12700" cmpd="sng">
                      <a:noFill/>
                      <a:prstDash val="solid"/>
                    </a:lnTlToBr>
                    <a:lnBlToTr w="12700" cmpd="sng">
                      <a:noFill/>
                      <a:prstDash val="solid"/>
                    </a:lnBlToTr>
                  </a:tcPr>
                </a:tc>
                <a:tc>
                  <a:txBody>
                    <a:bodyPr/>
                    <a:lstStyle/>
                    <a:p>
                      <a:pPr algn="r" fontAlgn="b"/>
                      <a:r>
                        <a:rPr lang="nl-NL" sz="1200" b="0" i="0" u="none" strike="noStrike" dirty="0">
                          <a:solidFill>
                            <a:srgbClr val="000000"/>
                          </a:solidFill>
                          <a:effectLst/>
                          <a:latin typeface="Tunga" panose="020B0502040204020203" pitchFamily="34" charset="0"/>
                          <a:cs typeface="Tunga" panose="020B0502040204020203" pitchFamily="34" charset="0"/>
                        </a:rPr>
                        <a:t>3,00</a:t>
                      </a:r>
                    </a:p>
                  </a:txBody>
                  <a:tcPr marL="0" marR="0" marT="0" marB="0" anchor="b">
                    <a:lnL w="12700" cap="flat" cmpd="sng" algn="ctr">
                      <a:noFill/>
                      <a:prstDash val="solid"/>
                      <a:round/>
                      <a:headEnd type="none" w="med" len="med"/>
                      <a:tailEnd type="none" w="med" len="med"/>
                    </a:lnL>
                    <a:lnR>
                      <a:noFill/>
                    </a:lnR>
                    <a:lnT>
                      <a:noFill/>
                    </a:lnT>
                    <a:lnB>
                      <a:noFill/>
                    </a:lnB>
                    <a:lnTlToBr w="12700" cmpd="sng">
                      <a:noFill/>
                      <a:prstDash val="solid"/>
                    </a:lnTlToBr>
                    <a:lnBlToTr w="12700" cmpd="sng">
                      <a:noFill/>
                      <a:prstDash val="solid"/>
                    </a:lnBlToTr>
                  </a:tcPr>
                </a:tc>
                <a:extLst>
                  <a:ext uri="{0D108BD9-81ED-4DB2-BD59-A6C34878D82A}">
                    <a16:rowId xmlns:a16="http://schemas.microsoft.com/office/drawing/2014/main" val="3910584326"/>
                  </a:ext>
                </a:extLst>
              </a:tr>
              <a:tr h="171450">
                <a:tc>
                  <a:txBody>
                    <a:bodyPr/>
                    <a:lstStyle/>
                    <a:p>
                      <a:pPr algn="l" fontAlgn="b"/>
                      <a:r>
                        <a:rPr lang="nl-NL" sz="1200" b="0" i="0" u="none" strike="noStrike" dirty="0">
                          <a:solidFill>
                            <a:srgbClr val="000000"/>
                          </a:solidFill>
                          <a:effectLst/>
                          <a:latin typeface="Tunga" panose="020B0502040204020203" pitchFamily="34" charset="0"/>
                          <a:cs typeface="Tunga" panose="020B0502040204020203" pitchFamily="34" charset="0"/>
                        </a:rPr>
                        <a:t>Toeslag extra uren</a:t>
                      </a:r>
                    </a:p>
                  </a:txBody>
                  <a:tcPr marL="0" marR="0" marT="0" marB="0" anchor="b">
                    <a:lnL w="12700" cap="flat" cmpd="sng" algn="ctr">
                      <a:noFill/>
                      <a:prstDash val="solid"/>
                      <a:round/>
                      <a:headEnd type="none" w="med" len="med"/>
                      <a:tailEnd type="none" w="med" len="med"/>
                    </a:lnL>
                    <a:lnR w="12700" cap="flat" cmpd="sng" algn="ctr">
                      <a:noFill/>
                      <a:prstDash val="solid"/>
                      <a:round/>
                      <a:headEnd type="none" w="med" len="med"/>
                      <a:tailEnd type="none" w="med" len="med"/>
                    </a:lnR>
                    <a:lnT>
                      <a:noFill/>
                    </a:lnT>
                    <a:lnB>
                      <a:noFill/>
                    </a:lnB>
                    <a:lnTlToBr w="12700" cmpd="sng">
                      <a:noFill/>
                      <a:prstDash val="solid"/>
                    </a:lnTlToBr>
                    <a:lnBlToTr w="12700" cmpd="sng">
                      <a:noFill/>
                      <a:prstDash val="solid"/>
                    </a:lnBlToTr>
                  </a:tcPr>
                </a:tc>
                <a:tc>
                  <a:txBody>
                    <a:bodyPr/>
                    <a:lstStyle/>
                    <a:p>
                      <a:pPr algn="r" fontAlgn="b"/>
                      <a:r>
                        <a:rPr lang="nl-NL" sz="1200" b="0" i="0" u="none" strike="noStrike" dirty="0">
                          <a:solidFill>
                            <a:srgbClr val="000000"/>
                          </a:solidFill>
                          <a:effectLst/>
                          <a:latin typeface="Tunga" panose="020B0502040204020203" pitchFamily="34" charset="0"/>
                          <a:cs typeface="Tunga" panose="020B0502040204020203" pitchFamily="34" charset="0"/>
                        </a:rPr>
                        <a:t>€ 50,00</a:t>
                      </a:r>
                    </a:p>
                  </a:txBody>
                  <a:tcPr marL="0" marR="0" marT="0" marB="0" anchor="b">
                    <a:lnL w="12700" cap="flat" cmpd="sng" algn="ctr">
                      <a:noFill/>
                      <a:prstDash val="solid"/>
                      <a:round/>
                      <a:headEnd type="none" w="med" len="med"/>
                      <a:tailEnd type="none" w="med" len="med"/>
                    </a:lnL>
                    <a:lnR>
                      <a:noFill/>
                    </a:lnR>
                    <a:lnT>
                      <a:noFill/>
                    </a:lnT>
                    <a:lnB>
                      <a:noFill/>
                    </a:lnB>
                    <a:lnTlToBr w="12700" cmpd="sng">
                      <a:noFill/>
                      <a:prstDash val="solid"/>
                    </a:lnTlToBr>
                    <a:lnBlToTr w="12700" cmpd="sng">
                      <a:noFill/>
                      <a:prstDash val="solid"/>
                    </a:lnBlToTr>
                  </a:tcPr>
                </a:tc>
                <a:extLst>
                  <a:ext uri="{0D108BD9-81ED-4DB2-BD59-A6C34878D82A}">
                    <a16:rowId xmlns:a16="http://schemas.microsoft.com/office/drawing/2014/main" val="2059051444"/>
                  </a:ext>
                </a:extLst>
              </a:tr>
              <a:tr h="171450">
                <a:tc>
                  <a:txBody>
                    <a:bodyPr/>
                    <a:lstStyle/>
                    <a:p>
                      <a:pPr algn="l" fontAlgn="b"/>
                      <a:r>
                        <a:rPr lang="nl-NL" sz="1200" b="0" i="0" u="none" strike="noStrike" dirty="0">
                          <a:solidFill>
                            <a:srgbClr val="000000"/>
                          </a:solidFill>
                          <a:effectLst/>
                          <a:latin typeface="Tunga" panose="020B0502040204020203" pitchFamily="34" charset="0"/>
                          <a:cs typeface="Tunga" panose="020B0502040204020203" pitchFamily="34" charset="0"/>
                        </a:rPr>
                        <a:t>Laagwatertoeslag</a:t>
                      </a:r>
                    </a:p>
                  </a:txBody>
                  <a:tcPr marL="0" marR="0" marT="0" marB="0" anchor="b">
                    <a:lnL w="12700" cap="flat" cmpd="sng" algn="ctr">
                      <a:noFill/>
                      <a:prstDash val="solid"/>
                      <a:round/>
                      <a:headEnd type="none" w="med" len="med"/>
                      <a:tailEnd type="none" w="med" len="med"/>
                    </a:lnL>
                    <a:lnR w="12700" cap="flat" cmpd="sng" algn="ctr">
                      <a:noFill/>
                      <a:prstDash val="solid"/>
                      <a:round/>
                      <a:headEnd type="none" w="med" len="med"/>
                      <a:tailEnd type="none" w="med" len="med"/>
                    </a:lnR>
                    <a:lnT>
                      <a:noFill/>
                    </a:lnT>
                    <a:lnB>
                      <a:noFill/>
                    </a:lnB>
                    <a:lnTlToBr w="12700" cmpd="sng">
                      <a:noFill/>
                      <a:prstDash val="solid"/>
                    </a:lnTlToBr>
                    <a:lnBlToTr w="12700" cmpd="sng">
                      <a:noFill/>
                      <a:prstDash val="solid"/>
                    </a:lnBlToTr>
                  </a:tcPr>
                </a:tc>
                <a:tc>
                  <a:txBody>
                    <a:bodyPr/>
                    <a:lstStyle/>
                    <a:p>
                      <a:pPr algn="l" fontAlgn="b"/>
                      <a:endParaRPr lang="nl-NL" sz="1200" b="0" i="0" u="none" strike="noStrike" dirty="0">
                        <a:solidFill>
                          <a:srgbClr val="000000"/>
                        </a:solidFill>
                        <a:effectLst/>
                        <a:latin typeface="Tunga" panose="020B0502040204020203" pitchFamily="34" charset="0"/>
                        <a:cs typeface="Tunga" panose="020B0502040204020203" pitchFamily="34" charset="0"/>
                      </a:endParaRPr>
                    </a:p>
                  </a:txBody>
                  <a:tcPr marL="0" marR="0" marT="0" marB="0" anchor="b">
                    <a:lnL w="12700" cap="flat" cmpd="sng" algn="ctr">
                      <a:noFill/>
                      <a:prstDash val="solid"/>
                      <a:round/>
                      <a:headEnd type="none" w="med" len="med"/>
                      <a:tailEnd type="none" w="med" len="med"/>
                    </a:lnL>
                    <a:lnR>
                      <a:noFill/>
                    </a:lnR>
                    <a:lnT>
                      <a:noFill/>
                    </a:lnT>
                    <a:lnB>
                      <a:noFill/>
                    </a:lnB>
                    <a:lnTlToBr w="12700" cmpd="sng">
                      <a:noFill/>
                      <a:prstDash val="solid"/>
                    </a:lnTlToBr>
                    <a:lnBlToTr w="12700" cmpd="sng">
                      <a:noFill/>
                      <a:prstDash val="solid"/>
                    </a:lnBlToTr>
                  </a:tcPr>
                </a:tc>
                <a:extLst>
                  <a:ext uri="{0D108BD9-81ED-4DB2-BD59-A6C34878D82A}">
                    <a16:rowId xmlns:a16="http://schemas.microsoft.com/office/drawing/2014/main" val="4191087734"/>
                  </a:ext>
                </a:extLst>
              </a:tr>
              <a:tr h="171450">
                <a:tc>
                  <a:txBody>
                    <a:bodyPr/>
                    <a:lstStyle/>
                    <a:p>
                      <a:pPr algn="l" fontAlgn="b"/>
                      <a:r>
                        <a:rPr lang="nl-NL" sz="1200" b="0" i="0" u="none" strike="noStrike" dirty="0">
                          <a:solidFill>
                            <a:srgbClr val="000000"/>
                          </a:solidFill>
                          <a:effectLst/>
                          <a:latin typeface="Tunga" panose="020B0502040204020203" pitchFamily="34" charset="0"/>
                          <a:cs typeface="Tunga" panose="020B0502040204020203" pitchFamily="34" charset="0"/>
                        </a:rPr>
                        <a:t>Dieseltoeslag type</a:t>
                      </a:r>
                    </a:p>
                  </a:txBody>
                  <a:tcPr marL="0" marR="0" marT="0" marB="0" anchor="b">
                    <a:lnL w="12700" cap="flat" cmpd="sng" algn="ctr">
                      <a:noFill/>
                      <a:prstDash val="solid"/>
                      <a:round/>
                      <a:headEnd type="none" w="med" len="med"/>
                      <a:tailEnd type="none" w="med" len="med"/>
                    </a:lnL>
                    <a:lnR w="12700" cap="flat" cmpd="sng" algn="ctr">
                      <a:noFill/>
                      <a:prstDash val="solid"/>
                      <a:round/>
                      <a:headEnd type="none" w="med" len="med"/>
                      <a:tailEnd type="none" w="med" len="med"/>
                    </a:lnR>
                    <a:lnT>
                      <a:noFill/>
                    </a:lnT>
                    <a:lnB>
                      <a:noFill/>
                    </a:lnB>
                    <a:lnTlToBr w="12700" cmpd="sng">
                      <a:noFill/>
                      <a:prstDash val="solid"/>
                    </a:lnTlToBr>
                    <a:lnBlToTr w="12700" cmpd="sng">
                      <a:noFill/>
                      <a:prstDash val="solid"/>
                    </a:lnBlToTr>
                  </a:tcPr>
                </a:tc>
                <a:tc>
                  <a:txBody>
                    <a:bodyPr/>
                    <a:lstStyle/>
                    <a:p>
                      <a:pPr algn="r" fontAlgn="b"/>
                      <a:r>
                        <a:rPr lang="nl-NL" sz="1200" b="0" i="0" u="none" strike="noStrike" dirty="0">
                          <a:solidFill>
                            <a:srgbClr val="000000"/>
                          </a:solidFill>
                          <a:effectLst/>
                          <a:latin typeface="Tunga" panose="020B0502040204020203" pitchFamily="34" charset="0"/>
                          <a:cs typeface="Tunga" panose="020B0502040204020203" pitchFamily="34" charset="0"/>
                        </a:rPr>
                        <a:t>3%</a:t>
                      </a:r>
                    </a:p>
                  </a:txBody>
                  <a:tcPr marL="0" marR="0" marT="0" marB="0" anchor="b">
                    <a:lnL w="12700" cap="flat" cmpd="sng" algn="ctr">
                      <a:noFill/>
                      <a:prstDash val="solid"/>
                      <a:round/>
                      <a:headEnd type="none" w="med" len="med"/>
                      <a:tailEnd type="none" w="med" len="med"/>
                    </a:lnL>
                    <a:lnR>
                      <a:noFill/>
                    </a:lnR>
                    <a:lnT>
                      <a:noFill/>
                    </a:lnT>
                    <a:lnB>
                      <a:noFill/>
                    </a:lnB>
                    <a:lnTlToBr w="12700" cmpd="sng">
                      <a:noFill/>
                      <a:prstDash val="solid"/>
                    </a:lnTlToBr>
                    <a:lnBlToTr w="12700" cmpd="sng">
                      <a:noFill/>
                      <a:prstDash val="solid"/>
                    </a:lnBlToTr>
                  </a:tcPr>
                </a:tc>
                <a:extLst>
                  <a:ext uri="{0D108BD9-81ED-4DB2-BD59-A6C34878D82A}">
                    <a16:rowId xmlns:a16="http://schemas.microsoft.com/office/drawing/2014/main" val="2081020178"/>
                  </a:ext>
                </a:extLst>
              </a:tr>
              <a:tr h="160020">
                <a:tc>
                  <a:txBody>
                    <a:bodyPr/>
                    <a:lstStyle/>
                    <a:p>
                      <a:pPr algn="l" fontAlgn="b"/>
                      <a:r>
                        <a:rPr lang="nl-NL" sz="1200" b="0" i="0" u="none" strike="noStrike" dirty="0">
                          <a:solidFill>
                            <a:srgbClr val="000000"/>
                          </a:solidFill>
                          <a:effectLst/>
                          <a:latin typeface="Tunga" panose="020B0502040204020203" pitchFamily="34" charset="0"/>
                          <a:cs typeface="Tunga" panose="020B0502040204020203" pitchFamily="34" charset="0"/>
                        </a:rPr>
                        <a:t>Diesel toeslag per 20 FT ST</a:t>
                      </a:r>
                    </a:p>
                  </a:txBody>
                  <a:tcPr marL="0" marR="0" marT="0" marB="0" anchor="b">
                    <a:lnL w="12700" cap="flat" cmpd="sng" algn="ctr">
                      <a:noFill/>
                      <a:prstDash val="solid"/>
                      <a:round/>
                      <a:headEnd type="none" w="med" len="med"/>
                      <a:tailEnd type="none" w="med" len="med"/>
                    </a:lnL>
                    <a:lnR w="12700" cap="flat" cmpd="sng" algn="ctr">
                      <a:noFill/>
                      <a:prstDash val="solid"/>
                      <a:round/>
                      <a:headEnd type="none" w="med" len="med"/>
                      <a:tailEnd type="none" w="med" len="med"/>
                    </a:lnR>
                    <a:lnT>
                      <a:noFill/>
                    </a:lnT>
                    <a:lnB>
                      <a:noFill/>
                    </a:lnB>
                    <a:lnTlToBr w="12700" cmpd="sng">
                      <a:noFill/>
                      <a:prstDash val="solid"/>
                    </a:lnTlToBr>
                    <a:lnBlToTr w="12700" cmpd="sng">
                      <a:noFill/>
                      <a:prstDash val="solid"/>
                    </a:lnBlToTr>
                  </a:tcPr>
                </a:tc>
                <a:tc>
                  <a:txBody>
                    <a:bodyPr/>
                    <a:lstStyle/>
                    <a:p>
                      <a:pPr algn="r" fontAlgn="b"/>
                      <a:r>
                        <a:rPr lang="nl-NL" sz="1200" b="0" i="0" u="none" strike="noStrike" dirty="0">
                          <a:solidFill>
                            <a:srgbClr val="000000"/>
                          </a:solidFill>
                          <a:effectLst/>
                          <a:latin typeface="Tunga" panose="020B0502040204020203" pitchFamily="34" charset="0"/>
                          <a:cs typeface="Tunga" panose="020B0502040204020203" pitchFamily="34" charset="0"/>
                        </a:rPr>
                        <a:t>3,25</a:t>
                      </a:r>
                    </a:p>
                  </a:txBody>
                  <a:tcPr marL="0" marR="0" marT="0" marB="0" anchor="b">
                    <a:lnL w="12700" cap="flat" cmpd="sng" algn="ctr">
                      <a:noFill/>
                      <a:prstDash val="solid"/>
                      <a:round/>
                      <a:headEnd type="none" w="med" len="med"/>
                      <a:tailEnd type="none" w="med" len="med"/>
                    </a:lnL>
                    <a:lnR>
                      <a:noFill/>
                    </a:lnR>
                    <a:lnT>
                      <a:noFill/>
                    </a:lnT>
                    <a:lnB>
                      <a:noFill/>
                    </a:lnB>
                    <a:lnTlToBr w="12700" cmpd="sng">
                      <a:noFill/>
                      <a:prstDash val="solid"/>
                    </a:lnTlToBr>
                    <a:lnBlToTr w="12700" cmpd="sng">
                      <a:noFill/>
                      <a:prstDash val="solid"/>
                    </a:lnBlToTr>
                  </a:tcPr>
                </a:tc>
                <a:extLst>
                  <a:ext uri="{0D108BD9-81ED-4DB2-BD59-A6C34878D82A}">
                    <a16:rowId xmlns:a16="http://schemas.microsoft.com/office/drawing/2014/main" val="1751036400"/>
                  </a:ext>
                </a:extLst>
              </a:tr>
              <a:tr h="171450">
                <a:tc>
                  <a:txBody>
                    <a:bodyPr/>
                    <a:lstStyle/>
                    <a:p>
                      <a:pPr algn="l" fontAlgn="b"/>
                      <a:endParaRPr lang="nl-NL" sz="1200" b="0" i="0" u="none" strike="noStrike" dirty="0">
                        <a:solidFill>
                          <a:srgbClr val="000000"/>
                        </a:solidFill>
                        <a:effectLst/>
                        <a:latin typeface="Tunga" panose="020B0502040204020203" pitchFamily="34" charset="0"/>
                        <a:cs typeface="Tunga" panose="020B0502040204020203" pitchFamily="34" charset="0"/>
                      </a:endParaRPr>
                    </a:p>
                  </a:txBody>
                  <a:tcPr marL="0" marR="0" marT="0" marB="0" anchor="b">
                    <a:lnL w="12700" cap="flat" cmpd="sng" algn="ctr">
                      <a:noFill/>
                      <a:prstDash val="solid"/>
                      <a:round/>
                      <a:headEnd type="none" w="med" len="med"/>
                      <a:tailEnd type="none" w="med" len="med"/>
                    </a:lnL>
                    <a:lnR w="12700" cap="flat" cmpd="sng" algn="ctr">
                      <a:noFill/>
                      <a:prstDash val="solid"/>
                      <a:round/>
                      <a:headEnd type="none" w="med" len="med"/>
                      <a:tailEnd type="none" w="med" len="med"/>
                    </a:lnR>
                    <a:lnT>
                      <a:noFill/>
                    </a:lnT>
                    <a:lnB>
                      <a:noFill/>
                    </a:lnB>
                    <a:lnTlToBr w="12700" cmpd="sng">
                      <a:noFill/>
                      <a:prstDash val="solid"/>
                    </a:lnTlToBr>
                    <a:lnBlToTr w="12700" cmpd="sng">
                      <a:noFill/>
                      <a:prstDash val="solid"/>
                    </a:lnBlToTr>
                  </a:tcPr>
                </a:tc>
                <a:tc>
                  <a:txBody>
                    <a:bodyPr/>
                    <a:lstStyle/>
                    <a:p>
                      <a:pPr algn="r" fontAlgn="b"/>
                      <a:endParaRPr lang="nl-NL" sz="1200" b="0" i="0" u="none" strike="noStrike" dirty="0">
                        <a:solidFill>
                          <a:srgbClr val="000000"/>
                        </a:solidFill>
                        <a:effectLst/>
                        <a:latin typeface="Tunga" panose="020B0502040204020203" pitchFamily="34" charset="0"/>
                        <a:cs typeface="Tunga" panose="020B0502040204020203" pitchFamily="34" charset="0"/>
                      </a:endParaRPr>
                    </a:p>
                  </a:txBody>
                  <a:tcPr marL="0" marR="0" marT="0" marB="0" anchor="b">
                    <a:lnL w="12700" cap="flat" cmpd="sng" algn="ctr">
                      <a:noFill/>
                      <a:prstDash val="solid"/>
                      <a:round/>
                      <a:headEnd type="none" w="med" len="med"/>
                      <a:tailEnd type="none" w="med" len="med"/>
                    </a:lnL>
                    <a:lnR>
                      <a:noFill/>
                    </a:lnR>
                    <a:lnT>
                      <a:noFill/>
                    </a:lnT>
                    <a:lnB>
                      <a:noFill/>
                    </a:lnB>
                    <a:lnTlToBr w="12700" cmpd="sng">
                      <a:noFill/>
                      <a:prstDash val="solid"/>
                    </a:lnTlToBr>
                    <a:lnBlToTr w="12700" cmpd="sng">
                      <a:noFill/>
                      <a:prstDash val="solid"/>
                    </a:lnBlToTr>
                  </a:tcPr>
                </a:tc>
                <a:extLst>
                  <a:ext uri="{0D108BD9-81ED-4DB2-BD59-A6C34878D82A}">
                    <a16:rowId xmlns:a16="http://schemas.microsoft.com/office/drawing/2014/main" val="45015470"/>
                  </a:ext>
                </a:extLst>
              </a:tr>
            </a:tbl>
          </a:graphicData>
        </a:graphic>
      </p:graphicFrame>
      <p:sp>
        <p:nvSpPr>
          <p:cNvPr id="8" name="Rectangle 7"/>
          <p:cNvSpPr/>
          <p:nvPr/>
        </p:nvSpPr>
        <p:spPr>
          <a:xfrm>
            <a:off x="6934200" y="981761"/>
            <a:ext cx="4555441" cy="5015179"/>
          </a:xfrm>
          <a:prstGeom prst="rect">
            <a:avLst/>
          </a:prstGeom>
          <a:no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a:p>
        </p:txBody>
      </p:sp>
      <p:sp>
        <p:nvSpPr>
          <p:cNvPr id="6" name="Slide Number Placeholder 5"/>
          <p:cNvSpPr>
            <a:spLocks noGrp="1"/>
          </p:cNvSpPr>
          <p:nvPr>
            <p:ph type="sldNum" sz="quarter" idx="12"/>
          </p:nvPr>
        </p:nvSpPr>
        <p:spPr/>
        <p:txBody>
          <a:bodyPr/>
          <a:lstStyle/>
          <a:p>
            <a:fld id="{B6F15528-21DE-4FAA-801E-634DDDAF4B2B}" type="slidenum">
              <a:rPr lang="en-US" smtClean="0"/>
              <a:pPr/>
              <a:t>81</a:t>
            </a:fld>
            <a:endParaRPr lang="en-US"/>
          </a:p>
        </p:txBody>
      </p:sp>
      <p:pic>
        <p:nvPicPr>
          <p:cNvPr id="24" name="Picture 24" descr="C:\Users\ardjan.cieremans\AppData\Local\Microsoft\Windows\Temporary Internet Files\Content.IE5\PGGIP8PT\98953919[1].jpg"/>
          <p:cNvPicPr>
            <a:picLocks noChangeAspect="1" noChangeArrowheads="1"/>
          </p:cNvPicPr>
          <p:nvPr/>
        </p:nvPicPr>
        <p:blipFill>
          <a:blip r:embed="rId7"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bwMode="auto">
          <a:xfrm>
            <a:off x="157107" y="53670"/>
            <a:ext cx="337305" cy="258835"/>
          </a:xfrm>
          <a:prstGeom prst="rect">
            <a:avLst/>
          </a:prstGeom>
          <a:noFill/>
          <a:extLst>
            <a:ext uri="{909E8E84-426E-40DD-AFC4-6F175D3DCCD1}">
              <a14:hiddenFill xmlns:a14="http://schemas.microsoft.com/office/drawing/2010/main">
                <a:solidFill>
                  <a:srgbClr val="FFFFFF"/>
                </a:solidFill>
              </a14:hiddenFill>
            </a:ext>
          </a:extLst>
        </p:spPr>
      </p:pic>
      <p:sp>
        <p:nvSpPr>
          <p:cNvPr id="25" name="Rectangle 24"/>
          <p:cNvSpPr/>
          <p:nvPr/>
        </p:nvSpPr>
        <p:spPr>
          <a:xfrm>
            <a:off x="113411" y="282147"/>
            <a:ext cx="457200" cy="124482"/>
          </a:xfrm>
          <a:prstGeom prst="rect">
            <a:avLst/>
          </a:prstGeom>
          <a:solidFill>
            <a:srgbClr val="EEECE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a:p>
        </p:txBody>
      </p:sp>
      <p:sp>
        <p:nvSpPr>
          <p:cNvPr id="34" name="Flowchart: Manual Operation 33">
            <a:hlinkClick r:id="rId8" action="ppaction://hlinksldjump"/>
          </p:cNvPr>
          <p:cNvSpPr/>
          <p:nvPr/>
        </p:nvSpPr>
        <p:spPr>
          <a:xfrm rot="10800000">
            <a:off x="9022176" y="753160"/>
            <a:ext cx="763053" cy="228600"/>
          </a:xfrm>
          <a:prstGeom prst="flowChartManualOperation">
            <a:avLst/>
          </a:prstGeom>
          <a:solidFill>
            <a:srgbClr val="FFFF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dirty="0"/>
          </a:p>
        </p:txBody>
      </p:sp>
      <p:sp>
        <p:nvSpPr>
          <p:cNvPr id="35" name="Flowchart: Manual Operation 34">
            <a:hlinkClick r:id="rId9" action="ppaction://hlinksldjump"/>
          </p:cNvPr>
          <p:cNvSpPr/>
          <p:nvPr/>
        </p:nvSpPr>
        <p:spPr>
          <a:xfrm rot="10800000">
            <a:off x="6966388" y="754239"/>
            <a:ext cx="1322689" cy="228600"/>
          </a:xfrm>
          <a:prstGeom prst="flowChartManualOperation">
            <a:avLst/>
          </a:prstGeom>
          <a:no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dirty="0"/>
          </a:p>
        </p:txBody>
      </p:sp>
      <p:sp>
        <p:nvSpPr>
          <p:cNvPr id="36" name="Flowchart: Manual Operation 35">
            <a:hlinkClick r:id="rId10" action="ppaction://hlinksldjump"/>
          </p:cNvPr>
          <p:cNvSpPr/>
          <p:nvPr/>
        </p:nvSpPr>
        <p:spPr>
          <a:xfrm rot="10800000">
            <a:off x="9823907" y="748031"/>
            <a:ext cx="1243440" cy="228600"/>
          </a:xfrm>
          <a:prstGeom prst="flowChartManualOperation">
            <a:avLst/>
          </a:prstGeom>
          <a:no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dirty="0"/>
          </a:p>
        </p:txBody>
      </p:sp>
      <p:sp>
        <p:nvSpPr>
          <p:cNvPr id="37" name="TextBox 36">
            <a:hlinkClick r:id="rId9" action="ppaction://hlinksldjump"/>
          </p:cNvPr>
          <p:cNvSpPr txBox="1"/>
          <p:nvPr/>
        </p:nvSpPr>
        <p:spPr>
          <a:xfrm>
            <a:off x="7255713" y="753161"/>
            <a:ext cx="753732" cy="276999"/>
          </a:xfrm>
          <a:prstGeom prst="rect">
            <a:avLst/>
          </a:prstGeom>
          <a:noFill/>
        </p:spPr>
        <p:txBody>
          <a:bodyPr wrap="none" rtlCol="0">
            <a:spAutoFit/>
          </a:bodyPr>
          <a:lstStyle/>
          <a:p>
            <a:r>
              <a:rPr lang="nb-NO" sz="1200" b="1" dirty="0">
                <a:solidFill>
                  <a:schemeClr val="bg1">
                    <a:lumMod val="50000"/>
                  </a:schemeClr>
                </a:solidFill>
                <a:latin typeface="Tunga" panose="020B0502040204020203" pitchFamily="34" charset="0"/>
                <a:cs typeface="Tunga" panose="020B0502040204020203" pitchFamily="34" charset="0"/>
              </a:rPr>
              <a:t>TEU price</a:t>
            </a:r>
            <a:endParaRPr lang="nl-NL" sz="1200" b="1" dirty="0">
              <a:solidFill>
                <a:schemeClr val="bg1">
                  <a:lumMod val="50000"/>
                </a:schemeClr>
              </a:solidFill>
            </a:endParaRPr>
          </a:p>
        </p:txBody>
      </p:sp>
      <p:sp>
        <p:nvSpPr>
          <p:cNvPr id="38" name="TextBox 37">
            <a:hlinkClick r:id="rId10" action="ppaction://hlinksldjump"/>
          </p:cNvPr>
          <p:cNvSpPr txBox="1"/>
          <p:nvPr/>
        </p:nvSpPr>
        <p:spPr>
          <a:xfrm>
            <a:off x="10036700" y="753160"/>
            <a:ext cx="817853" cy="276999"/>
          </a:xfrm>
          <a:prstGeom prst="rect">
            <a:avLst/>
          </a:prstGeom>
          <a:noFill/>
        </p:spPr>
        <p:txBody>
          <a:bodyPr wrap="none" rtlCol="0">
            <a:spAutoFit/>
          </a:bodyPr>
          <a:lstStyle/>
          <a:p>
            <a:r>
              <a:rPr lang="nl-NL" sz="1200" b="1" dirty="0">
                <a:solidFill>
                  <a:schemeClr val="bg1">
                    <a:lumMod val="50000"/>
                  </a:schemeClr>
                </a:solidFill>
                <a:latin typeface="Tunga" panose="020B0502040204020203" pitchFamily="34" charset="0"/>
                <a:cs typeface="Tunga" panose="020B0502040204020203" pitchFamily="34" charset="0"/>
              </a:rPr>
              <a:t>Activity log</a:t>
            </a:r>
          </a:p>
        </p:txBody>
      </p:sp>
      <p:sp>
        <p:nvSpPr>
          <p:cNvPr id="39" name="Flowchart: Manual Operation 38">
            <a:hlinkClick r:id="rId11" action="ppaction://hlinksldjump"/>
          </p:cNvPr>
          <p:cNvSpPr/>
          <p:nvPr/>
        </p:nvSpPr>
        <p:spPr>
          <a:xfrm rot="10800000">
            <a:off x="8273431" y="753161"/>
            <a:ext cx="742525" cy="228600"/>
          </a:xfrm>
          <a:prstGeom prst="flowChartManualOperation">
            <a:avLst/>
          </a:prstGeom>
          <a:no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dirty="0"/>
          </a:p>
        </p:txBody>
      </p:sp>
      <p:sp>
        <p:nvSpPr>
          <p:cNvPr id="40" name="TextBox 39">
            <a:hlinkClick r:id="rId11" action="ppaction://hlinksldjump"/>
          </p:cNvPr>
          <p:cNvSpPr txBox="1"/>
          <p:nvPr/>
        </p:nvSpPr>
        <p:spPr>
          <a:xfrm>
            <a:off x="8289077" y="759934"/>
            <a:ext cx="725863" cy="276999"/>
          </a:xfrm>
          <a:prstGeom prst="rect">
            <a:avLst/>
          </a:prstGeom>
          <a:noFill/>
        </p:spPr>
        <p:txBody>
          <a:bodyPr wrap="square" rtlCol="0">
            <a:spAutoFit/>
          </a:bodyPr>
          <a:lstStyle/>
          <a:p>
            <a:r>
              <a:rPr lang="nl-NL" sz="1200" b="1" dirty="0">
                <a:solidFill>
                  <a:schemeClr val="bg1">
                    <a:lumMod val="50000"/>
                  </a:schemeClr>
                </a:solidFill>
                <a:latin typeface="Tunga" panose="020B0502040204020203" pitchFamily="34" charset="0"/>
                <a:cs typeface="Tunga" panose="020B0502040204020203" pitchFamily="34" charset="0"/>
              </a:rPr>
              <a:t>Schema</a:t>
            </a:r>
          </a:p>
        </p:txBody>
      </p:sp>
      <p:sp>
        <p:nvSpPr>
          <p:cNvPr id="41" name="TextBox 40">
            <a:hlinkClick r:id="rId8" action="ppaction://hlinksldjump"/>
          </p:cNvPr>
          <p:cNvSpPr txBox="1"/>
          <p:nvPr/>
        </p:nvSpPr>
        <p:spPr>
          <a:xfrm>
            <a:off x="9109563" y="735023"/>
            <a:ext cx="725863" cy="276999"/>
          </a:xfrm>
          <a:prstGeom prst="rect">
            <a:avLst/>
          </a:prstGeom>
          <a:noFill/>
          <a:ln>
            <a:noFill/>
          </a:ln>
        </p:spPr>
        <p:txBody>
          <a:bodyPr wrap="square" rtlCol="0">
            <a:spAutoFit/>
          </a:bodyPr>
          <a:lstStyle/>
          <a:p>
            <a:r>
              <a:rPr lang="nl-NL" sz="1200" b="1" dirty="0">
                <a:latin typeface="Tunga" panose="020B0502040204020203" pitchFamily="34" charset="0"/>
                <a:cs typeface="Tunga" panose="020B0502040204020203" pitchFamily="34" charset="0"/>
              </a:rPr>
              <a:t>Orders</a:t>
            </a:r>
          </a:p>
        </p:txBody>
      </p:sp>
      <p:graphicFrame>
        <p:nvGraphicFramePr>
          <p:cNvPr id="13" name="Table 12"/>
          <p:cNvGraphicFramePr>
            <a:graphicFrameLocks noGrp="1"/>
          </p:cNvGraphicFramePr>
          <p:nvPr>
            <p:extLst>
              <p:ext uri="{D42A27DB-BD31-4B8C-83A1-F6EECF244321}">
                <p14:modId xmlns:p14="http://schemas.microsoft.com/office/powerpoint/2010/main" val="2046974014"/>
              </p:ext>
            </p:extLst>
          </p:nvPr>
        </p:nvGraphicFramePr>
        <p:xfrm>
          <a:off x="6982571" y="1079381"/>
          <a:ext cx="4458698" cy="3400717"/>
        </p:xfrm>
        <a:graphic>
          <a:graphicData uri="http://schemas.openxmlformats.org/drawingml/2006/table">
            <a:tbl>
              <a:tblPr firstRow="1" bandRow="1">
                <a:tableStyleId>{073A0DAA-6AF3-43AB-8588-CEC1D06C72B9}</a:tableStyleId>
              </a:tblPr>
              <a:tblGrid>
                <a:gridCol w="877298">
                  <a:extLst>
                    <a:ext uri="{9D8B030D-6E8A-4147-A177-3AD203B41FA5}">
                      <a16:colId xmlns:a16="http://schemas.microsoft.com/office/drawing/2014/main" val="364038151"/>
                    </a:ext>
                  </a:extLst>
                </a:gridCol>
                <a:gridCol w="990600">
                  <a:extLst>
                    <a:ext uri="{9D8B030D-6E8A-4147-A177-3AD203B41FA5}">
                      <a16:colId xmlns:a16="http://schemas.microsoft.com/office/drawing/2014/main" val="3547064703"/>
                    </a:ext>
                  </a:extLst>
                </a:gridCol>
                <a:gridCol w="838200">
                  <a:extLst>
                    <a:ext uri="{9D8B030D-6E8A-4147-A177-3AD203B41FA5}">
                      <a16:colId xmlns:a16="http://schemas.microsoft.com/office/drawing/2014/main" val="1805803292"/>
                    </a:ext>
                  </a:extLst>
                </a:gridCol>
                <a:gridCol w="838200">
                  <a:extLst>
                    <a:ext uri="{9D8B030D-6E8A-4147-A177-3AD203B41FA5}">
                      <a16:colId xmlns:a16="http://schemas.microsoft.com/office/drawing/2014/main" val="3655380992"/>
                    </a:ext>
                  </a:extLst>
                </a:gridCol>
                <a:gridCol w="914400">
                  <a:extLst>
                    <a:ext uri="{9D8B030D-6E8A-4147-A177-3AD203B41FA5}">
                      <a16:colId xmlns:a16="http://schemas.microsoft.com/office/drawing/2014/main" val="645088794"/>
                    </a:ext>
                  </a:extLst>
                </a:gridCol>
              </a:tblGrid>
              <a:tr h="291757">
                <a:tc>
                  <a:txBody>
                    <a:bodyPr/>
                    <a:lstStyle/>
                    <a:p>
                      <a:r>
                        <a:rPr lang="en-GB" sz="1100" i="1" noProof="0" dirty="0">
                          <a:solidFill>
                            <a:schemeClr val="tx1"/>
                          </a:solidFill>
                        </a:rPr>
                        <a:t>B/L number</a:t>
                      </a:r>
                      <a:endParaRPr lang="en-GB" sz="1100" i="1" noProof="0" dirty="0">
                        <a:solidFill>
                          <a:schemeClr val="tx1"/>
                        </a:solidFill>
                        <a:latin typeface="Tunga" panose="020B0502040204020203" pitchFamily="34" charset="0"/>
                        <a:cs typeface="Tunga" panose="020B0502040204020203" pitchFamily="34" charset="0"/>
                      </a:endParaRPr>
                    </a:p>
                  </a:txBody>
                  <a:tcPr>
                    <a:noFill/>
                  </a:tcPr>
                </a:tc>
                <a:tc>
                  <a:txBody>
                    <a:bodyPr/>
                    <a:lstStyle/>
                    <a:p>
                      <a:r>
                        <a:rPr lang="en-GB" sz="1100" i="1" noProof="0" dirty="0">
                          <a:solidFill>
                            <a:schemeClr val="tx1"/>
                          </a:solidFill>
                        </a:rPr>
                        <a:t>Container no.</a:t>
                      </a:r>
                      <a:endParaRPr lang="en-GB" sz="1100" i="1" noProof="0" dirty="0">
                        <a:solidFill>
                          <a:schemeClr val="tx1"/>
                        </a:solidFill>
                        <a:latin typeface="Tunga" panose="020B0502040204020203" pitchFamily="34" charset="0"/>
                        <a:cs typeface="Tunga" panose="020B0502040204020203" pitchFamily="34" charset="0"/>
                      </a:endParaRPr>
                    </a:p>
                  </a:txBody>
                  <a:tcPr>
                    <a:noFill/>
                  </a:tcPr>
                </a:tc>
                <a:tc>
                  <a:txBody>
                    <a:bodyPr/>
                    <a:lstStyle/>
                    <a:p>
                      <a:r>
                        <a:rPr lang="en-GB" sz="1100" i="1" noProof="0" dirty="0">
                          <a:solidFill>
                            <a:schemeClr val="tx1"/>
                          </a:solidFill>
                          <a:latin typeface="Tunga" panose="020B0502040204020203" pitchFamily="34" charset="0"/>
                          <a:cs typeface="Tunga" panose="020B0502040204020203" pitchFamily="34" charset="0"/>
                        </a:rPr>
                        <a:t>Location</a:t>
                      </a:r>
                    </a:p>
                  </a:txBody>
                  <a:tcPr>
                    <a:noFill/>
                  </a:tcPr>
                </a:tc>
                <a:tc>
                  <a:txBody>
                    <a:bodyPr/>
                    <a:lstStyle/>
                    <a:p>
                      <a:r>
                        <a:rPr lang="en-GB" sz="1100" i="1" noProof="0" dirty="0">
                          <a:solidFill>
                            <a:schemeClr val="tx1"/>
                          </a:solidFill>
                          <a:latin typeface="Tunga" panose="020B0502040204020203" pitchFamily="34" charset="0"/>
                          <a:cs typeface="Tunga" panose="020B0502040204020203" pitchFamily="34" charset="0"/>
                        </a:rPr>
                        <a:t>Order</a:t>
                      </a:r>
                      <a:r>
                        <a:rPr lang="en-GB" sz="1100" i="1" baseline="0" noProof="0" dirty="0">
                          <a:solidFill>
                            <a:schemeClr val="tx1"/>
                          </a:solidFill>
                          <a:latin typeface="Tunga" panose="020B0502040204020203" pitchFamily="34" charset="0"/>
                          <a:cs typeface="Tunga" panose="020B0502040204020203" pitchFamily="34" charset="0"/>
                        </a:rPr>
                        <a:t> status</a:t>
                      </a:r>
                      <a:endParaRPr lang="en-GB" sz="1100" i="1" noProof="0" dirty="0">
                        <a:solidFill>
                          <a:schemeClr val="tx1"/>
                        </a:solidFill>
                        <a:latin typeface="Tunga" panose="020B0502040204020203" pitchFamily="34" charset="0"/>
                        <a:cs typeface="Tunga" panose="020B0502040204020203" pitchFamily="34" charset="0"/>
                      </a:endParaRPr>
                    </a:p>
                  </a:txBody>
                  <a:tcPr>
                    <a:noFill/>
                  </a:tcPr>
                </a:tc>
                <a:tc>
                  <a:txBody>
                    <a:bodyPr/>
                    <a:lstStyle/>
                    <a:p>
                      <a:r>
                        <a:rPr lang="nl-NL" sz="1100" i="1" dirty="0">
                          <a:solidFill>
                            <a:schemeClr val="tx1"/>
                          </a:solidFill>
                          <a:latin typeface="Tunga" panose="020B0502040204020203" pitchFamily="34" charset="0"/>
                          <a:cs typeface="Tunga" panose="020B0502040204020203" pitchFamily="34" charset="0"/>
                        </a:rPr>
                        <a:t>Track</a:t>
                      </a:r>
                      <a:r>
                        <a:rPr lang="nl-NL" sz="1100" i="1" baseline="0" dirty="0">
                          <a:solidFill>
                            <a:schemeClr val="tx1"/>
                          </a:solidFill>
                          <a:latin typeface="Tunga" panose="020B0502040204020203" pitchFamily="34" charset="0"/>
                          <a:cs typeface="Tunga" panose="020B0502040204020203" pitchFamily="34" charset="0"/>
                        </a:rPr>
                        <a:t> &amp; </a:t>
                      </a:r>
                      <a:r>
                        <a:rPr lang="nl-NL" sz="1100" i="1" baseline="0" dirty="0" err="1">
                          <a:solidFill>
                            <a:schemeClr val="tx1"/>
                          </a:solidFill>
                          <a:latin typeface="Tunga" panose="020B0502040204020203" pitchFamily="34" charset="0"/>
                          <a:cs typeface="Tunga" panose="020B0502040204020203" pitchFamily="34" charset="0"/>
                        </a:rPr>
                        <a:t>trace</a:t>
                      </a:r>
                      <a:endParaRPr lang="nl-NL" sz="1100" i="1" dirty="0">
                        <a:solidFill>
                          <a:schemeClr val="tx1"/>
                        </a:solidFill>
                        <a:latin typeface="Tunga" panose="020B0502040204020203" pitchFamily="34" charset="0"/>
                        <a:cs typeface="Tunga" panose="020B0502040204020203" pitchFamily="34" charset="0"/>
                      </a:endParaRPr>
                    </a:p>
                  </a:txBody>
                  <a:tcPr>
                    <a:noFill/>
                  </a:tcPr>
                </a:tc>
                <a:extLst>
                  <a:ext uri="{0D108BD9-81ED-4DB2-BD59-A6C34878D82A}">
                    <a16:rowId xmlns:a16="http://schemas.microsoft.com/office/drawing/2014/main" val="1152833474"/>
                  </a:ext>
                </a:extLst>
              </a:tr>
              <a:tr h="210533">
                <a:tc>
                  <a:txBody>
                    <a:bodyPr/>
                    <a:lstStyle/>
                    <a:p>
                      <a:pPr algn="l"/>
                      <a:r>
                        <a:rPr lang="en-GB" sz="1100" noProof="0" dirty="0">
                          <a:solidFill>
                            <a:schemeClr val="tx1"/>
                          </a:solidFill>
                          <a:latin typeface="Tunga" panose="020B0502040204020203" pitchFamily="34" charset="0"/>
                          <a:cs typeface="Tunga" panose="020B0502040204020203" pitchFamily="34" charset="0"/>
                        </a:rPr>
                        <a:t>98451246</a:t>
                      </a:r>
                    </a:p>
                  </a:txBody>
                  <a:tcPr/>
                </a:tc>
                <a:tc>
                  <a:txBody>
                    <a:bodyPr/>
                    <a:lstStyle/>
                    <a:p>
                      <a:pPr algn="l"/>
                      <a:r>
                        <a:rPr lang="en-GB" sz="1100" noProof="0" dirty="0">
                          <a:solidFill>
                            <a:schemeClr val="tx1"/>
                          </a:solidFill>
                          <a:latin typeface="Tunga" panose="020B0502040204020203" pitchFamily="34" charset="0"/>
                          <a:cs typeface="Tunga" panose="020B0502040204020203" pitchFamily="34" charset="0"/>
                        </a:rPr>
                        <a:t>MSKU1235349</a:t>
                      </a:r>
                    </a:p>
                  </a:txBody>
                  <a:tcPr/>
                </a:tc>
                <a:tc>
                  <a:txBody>
                    <a:bodyPr/>
                    <a:lstStyle/>
                    <a:p>
                      <a:pPr algn="l"/>
                      <a:r>
                        <a:rPr lang="en-GB" sz="1100" noProof="0" dirty="0">
                          <a:solidFill>
                            <a:schemeClr val="tx1"/>
                          </a:solidFill>
                          <a:latin typeface="Tunga" panose="020B0502040204020203" pitchFamily="34" charset="0"/>
                          <a:cs typeface="Tunga" panose="020B0502040204020203" pitchFamily="34" charset="0"/>
                        </a:rPr>
                        <a:t>Breda</a:t>
                      </a:r>
                    </a:p>
                  </a:txBody>
                  <a:tcPr/>
                </a:tc>
                <a:tc>
                  <a:txBody>
                    <a:bodyPr/>
                    <a:lstStyle/>
                    <a:p>
                      <a:pPr algn="l"/>
                      <a:r>
                        <a:rPr lang="en-GB" sz="1100" noProof="0" dirty="0">
                          <a:solidFill>
                            <a:schemeClr val="tx1"/>
                          </a:solidFill>
                          <a:latin typeface="Tunga" panose="020B0502040204020203" pitchFamily="34" charset="0"/>
                          <a:cs typeface="Tunga" panose="020B0502040204020203" pitchFamily="34" charset="0"/>
                        </a:rPr>
                        <a:t>Pending</a:t>
                      </a:r>
                    </a:p>
                  </a:txBody>
                  <a:tcPr>
                    <a:solidFill>
                      <a:srgbClr val="FFC000"/>
                    </a:solidFill>
                  </a:tcPr>
                </a:tc>
                <a:tc>
                  <a:txBody>
                    <a:bodyPr/>
                    <a:lstStyle/>
                    <a:p>
                      <a:pPr algn="l"/>
                      <a:endParaRPr lang="nl-NL" sz="1100" dirty="0">
                        <a:solidFill>
                          <a:schemeClr val="tx1"/>
                        </a:solidFill>
                        <a:latin typeface="Tunga" panose="020B0502040204020203" pitchFamily="34" charset="0"/>
                        <a:cs typeface="Tunga" panose="020B0502040204020203" pitchFamily="34" charset="0"/>
                      </a:endParaRPr>
                    </a:p>
                  </a:txBody>
                  <a:tcPr/>
                </a:tc>
                <a:extLst>
                  <a:ext uri="{0D108BD9-81ED-4DB2-BD59-A6C34878D82A}">
                    <a16:rowId xmlns:a16="http://schemas.microsoft.com/office/drawing/2014/main" val="2428073377"/>
                  </a:ext>
                </a:extLst>
              </a:tr>
              <a:tr h="0">
                <a:tc>
                  <a:txBody>
                    <a:bodyPr/>
                    <a:lstStyle/>
                    <a:p>
                      <a:pPr algn="l"/>
                      <a:r>
                        <a:rPr lang="en-GB" sz="1100" noProof="0" dirty="0">
                          <a:solidFill>
                            <a:schemeClr val="tx1"/>
                          </a:solidFill>
                          <a:latin typeface="Tunga" panose="020B0502040204020203" pitchFamily="34" charset="0"/>
                          <a:cs typeface="Tunga" panose="020B0502040204020203" pitchFamily="34" charset="0"/>
                        </a:rPr>
                        <a:t>83487242</a:t>
                      </a:r>
                    </a:p>
                  </a:txBody>
                  <a:tcPr/>
                </a:tc>
                <a:tc>
                  <a:txBody>
                    <a:bodyPr/>
                    <a:lstStyle/>
                    <a:p>
                      <a:pPr algn="l"/>
                      <a:r>
                        <a:rPr lang="en-GB" sz="1100" noProof="0" dirty="0">
                          <a:solidFill>
                            <a:schemeClr val="tx1"/>
                          </a:solidFill>
                          <a:latin typeface="Tunga" panose="020B0502040204020203" pitchFamily="34" charset="0"/>
                          <a:cs typeface="Tunga" panose="020B0502040204020203" pitchFamily="34" charset="0"/>
                        </a:rPr>
                        <a:t>PONU3453494</a:t>
                      </a:r>
                    </a:p>
                  </a:txBody>
                  <a:tcPr/>
                </a:tc>
                <a:tc>
                  <a:txBody>
                    <a:bodyPr/>
                    <a:lstStyle/>
                    <a:p>
                      <a:pPr algn="l"/>
                      <a:r>
                        <a:rPr lang="en-GB" sz="1100" noProof="0" dirty="0">
                          <a:solidFill>
                            <a:schemeClr val="tx1"/>
                          </a:solidFill>
                          <a:latin typeface="Tunga" panose="020B0502040204020203" pitchFamily="34" charset="0"/>
                          <a:cs typeface="Tunga" panose="020B0502040204020203" pitchFamily="34" charset="0"/>
                        </a:rPr>
                        <a:t>Leiderdorp</a:t>
                      </a:r>
                    </a:p>
                  </a:txBody>
                  <a:tcPr/>
                </a:tc>
                <a:tc>
                  <a:txBody>
                    <a:bodyPr/>
                    <a:lstStyle/>
                    <a:p>
                      <a:pPr algn="l"/>
                      <a:r>
                        <a:rPr lang="en-GB" sz="1100" noProof="0" dirty="0">
                          <a:solidFill>
                            <a:schemeClr val="tx1"/>
                          </a:solidFill>
                          <a:latin typeface="Tunga" panose="020B0502040204020203" pitchFamily="34" charset="0"/>
                          <a:cs typeface="Tunga" panose="020B0502040204020203" pitchFamily="34" charset="0"/>
                        </a:rPr>
                        <a:t>Accepted</a:t>
                      </a:r>
                    </a:p>
                  </a:txBody>
                  <a:tcPr>
                    <a:solidFill>
                      <a:srgbClr val="00B050"/>
                    </a:solidFill>
                  </a:tcPr>
                </a:tc>
                <a:tc>
                  <a:txBody>
                    <a:bodyPr/>
                    <a:lstStyle/>
                    <a:p>
                      <a:pPr algn="l"/>
                      <a:endParaRPr lang="nl-NL" sz="1100" dirty="0">
                        <a:solidFill>
                          <a:schemeClr val="tx1"/>
                        </a:solidFill>
                        <a:latin typeface="Tunga" panose="020B0502040204020203" pitchFamily="34" charset="0"/>
                        <a:cs typeface="Tunga" panose="020B0502040204020203" pitchFamily="34" charset="0"/>
                      </a:endParaRPr>
                    </a:p>
                  </a:txBody>
                  <a:tcPr/>
                </a:tc>
                <a:extLst>
                  <a:ext uri="{0D108BD9-81ED-4DB2-BD59-A6C34878D82A}">
                    <a16:rowId xmlns:a16="http://schemas.microsoft.com/office/drawing/2014/main" val="4143831070"/>
                  </a:ext>
                </a:extLst>
              </a:tr>
              <a:tr h="149573">
                <a:tc>
                  <a:txBody>
                    <a:bodyPr/>
                    <a:lstStyle/>
                    <a:p>
                      <a:pPr algn="l"/>
                      <a:r>
                        <a:rPr lang="en-GB" sz="1100" noProof="0" dirty="0">
                          <a:solidFill>
                            <a:schemeClr val="tx1"/>
                          </a:solidFill>
                          <a:latin typeface="Tunga" panose="020B0502040204020203" pitchFamily="34" charset="0"/>
                          <a:cs typeface="Tunga" panose="020B0502040204020203" pitchFamily="34" charset="0"/>
                        </a:rPr>
                        <a:t>45124348</a:t>
                      </a:r>
                    </a:p>
                  </a:txBody>
                  <a:tcPr/>
                </a:tc>
                <a:tc>
                  <a:txBody>
                    <a:bodyPr/>
                    <a:lstStyle/>
                    <a:p>
                      <a:pPr algn="l"/>
                      <a:r>
                        <a:rPr lang="en-GB" sz="1100" noProof="0" dirty="0">
                          <a:solidFill>
                            <a:schemeClr val="tx1"/>
                          </a:solidFill>
                          <a:latin typeface="Tunga" panose="020B0502040204020203" pitchFamily="34" charset="0"/>
                          <a:cs typeface="Tunga" panose="020B0502040204020203" pitchFamily="34" charset="0"/>
                        </a:rPr>
                        <a:t>MSCU3543853</a:t>
                      </a:r>
                    </a:p>
                  </a:txBody>
                  <a:tcPr/>
                </a:tc>
                <a:tc>
                  <a:txBody>
                    <a:bodyPr/>
                    <a:lstStyle/>
                    <a:p>
                      <a:pPr algn="l"/>
                      <a:r>
                        <a:rPr lang="en-GB" sz="1100" noProof="0" dirty="0">
                          <a:solidFill>
                            <a:schemeClr val="tx1"/>
                          </a:solidFill>
                          <a:latin typeface="Tunga" panose="020B0502040204020203" pitchFamily="34" charset="0"/>
                          <a:cs typeface="Tunga" panose="020B0502040204020203" pitchFamily="34" charset="0"/>
                        </a:rPr>
                        <a:t>Basel</a:t>
                      </a:r>
                    </a:p>
                  </a:txBody>
                  <a:tcPr/>
                </a:tc>
                <a:tc>
                  <a:txBody>
                    <a:bodyPr/>
                    <a:lstStyle/>
                    <a:p>
                      <a:pPr algn="l"/>
                      <a:r>
                        <a:rPr lang="en-GB" sz="1100" noProof="0" dirty="0">
                          <a:solidFill>
                            <a:schemeClr val="tx1"/>
                          </a:solidFill>
                          <a:latin typeface="Tunga" panose="020B0502040204020203" pitchFamily="34" charset="0"/>
                          <a:cs typeface="Tunga" panose="020B0502040204020203" pitchFamily="34" charset="0"/>
                        </a:rPr>
                        <a:t>Pending</a:t>
                      </a:r>
                    </a:p>
                  </a:txBody>
                  <a:tcPr>
                    <a:solidFill>
                      <a:srgbClr val="FFC000"/>
                    </a:solidFill>
                  </a:tcPr>
                </a:tc>
                <a:tc>
                  <a:txBody>
                    <a:bodyPr/>
                    <a:lstStyle/>
                    <a:p>
                      <a:pPr algn="l"/>
                      <a:endParaRPr lang="nl-NL" sz="1100" dirty="0">
                        <a:solidFill>
                          <a:schemeClr val="tx1"/>
                        </a:solidFill>
                        <a:latin typeface="Tunga" panose="020B0502040204020203" pitchFamily="34" charset="0"/>
                        <a:cs typeface="Tunga" panose="020B0502040204020203" pitchFamily="34" charset="0"/>
                      </a:endParaRPr>
                    </a:p>
                  </a:txBody>
                  <a:tcPr/>
                </a:tc>
                <a:extLst>
                  <a:ext uri="{0D108BD9-81ED-4DB2-BD59-A6C34878D82A}">
                    <a16:rowId xmlns:a16="http://schemas.microsoft.com/office/drawing/2014/main" val="3159333652"/>
                  </a:ext>
                </a:extLst>
              </a:tr>
              <a:tr h="119093">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100" noProof="0" dirty="0">
                          <a:solidFill>
                            <a:schemeClr val="tx1"/>
                          </a:solidFill>
                          <a:latin typeface="Tunga" panose="020B0502040204020203" pitchFamily="34" charset="0"/>
                          <a:cs typeface="Tunga" panose="020B0502040204020203" pitchFamily="34" charset="0"/>
                        </a:rPr>
                        <a:t>83487242</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100" noProof="0" dirty="0">
                          <a:solidFill>
                            <a:schemeClr val="tx1"/>
                          </a:solidFill>
                          <a:latin typeface="Tunga" panose="020B0502040204020203" pitchFamily="34" charset="0"/>
                          <a:cs typeface="Tunga" panose="020B0502040204020203" pitchFamily="34" charset="0"/>
                        </a:rPr>
                        <a:t>MSCU3543853</a:t>
                      </a:r>
                    </a:p>
                  </a:txBody>
                  <a:tcPr/>
                </a:tc>
                <a:tc>
                  <a:txBody>
                    <a:bodyPr/>
                    <a:lstStyle/>
                    <a:p>
                      <a:pPr algn="l"/>
                      <a:r>
                        <a:rPr lang="en-GB" sz="1100" noProof="0" dirty="0">
                          <a:solidFill>
                            <a:schemeClr val="tx1"/>
                          </a:solidFill>
                          <a:latin typeface="Tunga" panose="020B0502040204020203" pitchFamily="34" charset="0"/>
                          <a:cs typeface="Tunga" panose="020B0502040204020203" pitchFamily="34" charset="0"/>
                        </a:rPr>
                        <a:t>Mannheim</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100" noProof="0" dirty="0">
                          <a:solidFill>
                            <a:schemeClr val="tx1"/>
                          </a:solidFill>
                          <a:latin typeface="Tunga" panose="020B0502040204020203" pitchFamily="34" charset="0"/>
                          <a:cs typeface="Tunga" panose="020B0502040204020203" pitchFamily="34" charset="0"/>
                        </a:rPr>
                        <a:t>Accepted</a:t>
                      </a:r>
                    </a:p>
                  </a:txBody>
                  <a:tcPr>
                    <a:solidFill>
                      <a:srgbClr val="00B050"/>
                    </a:solidFill>
                  </a:tcPr>
                </a:tc>
                <a:tc>
                  <a:txBody>
                    <a:bodyPr/>
                    <a:lstStyle/>
                    <a:p>
                      <a:pPr algn="l"/>
                      <a:endParaRPr lang="nl-NL" sz="1100" dirty="0">
                        <a:solidFill>
                          <a:schemeClr val="tx1"/>
                        </a:solidFill>
                        <a:latin typeface="Tunga" panose="020B0502040204020203" pitchFamily="34" charset="0"/>
                        <a:cs typeface="Tunga" panose="020B0502040204020203" pitchFamily="34" charset="0"/>
                      </a:endParaRPr>
                    </a:p>
                  </a:txBody>
                  <a:tcPr/>
                </a:tc>
                <a:extLst>
                  <a:ext uri="{0D108BD9-81ED-4DB2-BD59-A6C34878D82A}">
                    <a16:rowId xmlns:a16="http://schemas.microsoft.com/office/drawing/2014/main" val="1859691914"/>
                  </a:ext>
                </a:extLst>
              </a:tr>
              <a:tr h="119093">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100" noProof="0" dirty="0">
                          <a:solidFill>
                            <a:schemeClr val="tx1"/>
                          </a:solidFill>
                          <a:latin typeface="Tunga" panose="020B0502040204020203" pitchFamily="34" charset="0"/>
                          <a:cs typeface="Tunga" panose="020B0502040204020203" pitchFamily="34" charset="0"/>
                        </a:rPr>
                        <a:t>83487242</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100" noProof="0" dirty="0">
                          <a:solidFill>
                            <a:schemeClr val="tx1"/>
                          </a:solidFill>
                          <a:latin typeface="Tunga" panose="020B0502040204020203" pitchFamily="34" charset="0"/>
                          <a:cs typeface="Tunga" panose="020B0502040204020203" pitchFamily="34" charset="0"/>
                        </a:rPr>
                        <a:t>MSCU3543853</a:t>
                      </a:r>
                    </a:p>
                  </a:txBody>
                  <a:tcPr/>
                </a:tc>
                <a:tc>
                  <a:txBody>
                    <a:bodyPr/>
                    <a:lstStyle/>
                    <a:p>
                      <a:pPr algn="l"/>
                      <a:r>
                        <a:rPr lang="en-GB" sz="1100" noProof="0" dirty="0">
                          <a:solidFill>
                            <a:schemeClr val="tx1"/>
                          </a:solidFill>
                          <a:latin typeface="Tunga" panose="020B0502040204020203" pitchFamily="34" charset="0"/>
                          <a:cs typeface="Tunga" panose="020B0502040204020203" pitchFamily="34" charset="0"/>
                        </a:rPr>
                        <a:t>Breda</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100" noProof="0" dirty="0">
                          <a:solidFill>
                            <a:schemeClr val="tx1"/>
                          </a:solidFill>
                          <a:latin typeface="Tunga" panose="020B0502040204020203" pitchFamily="34" charset="0"/>
                          <a:cs typeface="Tunga" panose="020B0502040204020203" pitchFamily="34" charset="0"/>
                        </a:rPr>
                        <a:t>Accepted</a:t>
                      </a:r>
                    </a:p>
                  </a:txBody>
                  <a:tcPr>
                    <a:solidFill>
                      <a:srgbClr val="00B050"/>
                    </a:solidFill>
                  </a:tcPr>
                </a:tc>
                <a:tc>
                  <a:txBody>
                    <a:bodyPr/>
                    <a:lstStyle/>
                    <a:p>
                      <a:pPr algn="l"/>
                      <a:endParaRPr lang="nl-NL" sz="1100" dirty="0">
                        <a:solidFill>
                          <a:schemeClr val="tx1"/>
                        </a:solidFill>
                        <a:latin typeface="Tunga" panose="020B0502040204020203" pitchFamily="34" charset="0"/>
                        <a:cs typeface="Tunga" panose="020B0502040204020203" pitchFamily="34" charset="0"/>
                      </a:endParaRPr>
                    </a:p>
                  </a:txBody>
                  <a:tcPr/>
                </a:tc>
                <a:extLst>
                  <a:ext uri="{0D108BD9-81ED-4DB2-BD59-A6C34878D82A}">
                    <a16:rowId xmlns:a16="http://schemas.microsoft.com/office/drawing/2014/main" val="2708445968"/>
                  </a:ext>
                </a:extLst>
              </a:tr>
              <a:tr h="119093">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100" noProof="0" dirty="0">
                          <a:solidFill>
                            <a:schemeClr val="tx1"/>
                          </a:solidFill>
                          <a:latin typeface="Tunga" panose="020B0502040204020203" pitchFamily="34" charset="0"/>
                          <a:cs typeface="Tunga" panose="020B0502040204020203" pitchFamily="34" charset="0"/>
                        </a:rPr>
                        <a:t>83487242</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100" noProof="0" dirty="0">
                          <a:solidFill>
                            <a:schemeClr val="tx1"/>
                          </a:solidFill>
                          <a:latin typeface="Tunga" panose="020B0502040204020203" pitchFamily="34" charset="0"/>
                          <a:cs typeface="Tunga" panose="020B0502040204020203" pitchFamily="34" charset="0"/>
                        </a:rPr>
                        <a:t>MSCU3543853</a:t>
                      </a:r>
                    </a:p>
                  </a:txBody>
                  <a:tcPr/>
                </a:tc>
                <a:tc>
                  <a:txBody>
                    <a:bodyPr/>
                    <a:lstStyle/>
                    <a:p>
                      <a:pPr algn="l"/>
                      <a:r>
                        <a:rPr lang="en-GB" sz="1100" noProof="0" dirty="0">
                          <a:solidFill>
                            <a:schemeClr val="tx1"/>
                          </a:solidFill>
                          <a:latin typeface="Tunga" panose="020B0502040204020203" pitchFamily="34" charset="0"/>
                          <a:cs typeface="Tunga" panose="020B0502040204020203" pitchFamily="34" charset="0"/>
                        </a:rPr>
                        <a:t>Venlo</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100" noProof="0" dirty="0">
                          <a:solidFill>
                            <a:schemeClr val="tx1"/>
                          </a:solidFill>
                          <a:latin typeface="Tunga" panose="020B0502040204020203" pitchFamily="34" charset="0"/>
                          <a:cs typeface="Tunga" panose="020B0502040204020203" pitchFamily="34" charset="0"/>
                        </a:rPr>
                        <a:t>Accepted</a:t>
                      </a:r>
                    </a:p>
                  </a:txBody>
                  <a:tcPr>
                    <a:solidFill>
                      <a:srgbClr val="00B050"/>
                    </a:solidFill>
                  </a:tcPr>
                </a:tc>
                <a:tc>
                  <a:txBody>
                    <a:bodyPr/>
                    <a:lstStyle/>
                    <a:p>
                      <a:pPr algn="l"/>
                      <a:endParaRPr lang="nl-NL" sz="1100" dirty="0">
                        <a:solidFill>
                          <a:schemeClr val="tx1"/>
                        </a:solidFill>
                        <a:latin typeface="Tunga" panose="020B0502040204020203" pitchFamily="34" charset="0"/>
                        <a:cs typeface="Tunga" panose="020B0502040204020203" pitchFamily="34" charset="0"/>
                      </a:endParaRPr>
                    </a:p>
                  </a:txBody>
                  <a:tcPr/>
                </a:tc>
                <a:extLst>
                  <a:ext uri="{0D108BD9-81ED-4DB2-BD59-A6C34878D82A}">
                    <a16:rowId xmlns:a16="http://schemas.microsoft.com/office/drawing/2014/main" val="3548455177"/>
                  </a:ext>
                </a:extLst>
              </a:tr>
              <a:tr h="119093">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100" noProof="0" dirty="0">
                          <a:solidFill>
                            <a:schemeClr val="tx1"/>
                          </a:solidFill>
                          <a:latin typeface="Tunga" panose="020B0502040204020203" pitchFamily="34" charset="0"/>
                          <a:cs typeface="Tunga" panose="020B0502040204020203" pitchFamily="34" charset="0"/>
                        </a:rPr>
                        <a:t>83487242</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100" noProof="0" dirty="0">
                          <a:solidFill>
                            <a:schemeClr val="tx1"/>
                          </a:solidFill>
                          <a:latin typeface="Tunga" panose="020B0502040204020203" pitchFamily="34" charset="0"/>
                          <a:cs typeface="Tunga" panose="020B0502040204020203" pitchFamily="34" charset="0"/>
                        </a:rPr>
                        <a:t>MSCU3543853</a:t>
                      </a:r>
                    </a:p>
                  </a:txBody>
                  <a:tcPr/>
                </a:tc>
                <a:tc>
                  <a:txBody>
                    <a:bodyPr/>
                    <a:lstStyle/>
                    <a:p>
                      <a:pPr algn="l"/>
                      <a:r>
                        <a:rPr lang="en-GB" sz="1100" noProof="0" dirty="0">
                          <a:solidFill>
                            <a:schemeClr val="tx1"/>
                          </a:solidFill>
                          <a:latin typeface="Tunga" panose="020B0502040204020203" pitchFamily="34" charset="0"/>
                          <a:cs typeface="Tunga" panose="020B0502040204020203" pitchFamily="34" charset="0"/>
                        </a:rPr>
                        <a:t>Basel</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100" noProof="0" dirty="0">
                          <a:solidFill>
                            <a:schemeClr val="tx1"/>
                          </a:solidFill>
                          <a:latin typeface="Tunga" panose="020B0502040204020203" pitchFamily="34" charset="0"/>
                          <a:cs typeface="Tunga" panose="020B0502040204020203" pitchFamily="34" charset="0"/>
                        </a:rPr>
                        <a:t>Accepted</a:t>
                      </a:r>
                    </a:p>
                  </a:txBody>
                  <a:tcPr>
                    <a:solidFill>
                      <a:srgbClr val="00B050"/>
                    </a:solidFill>
                  </a:tcPr>
                </a:tc>
                <a:tc>
                  <a:txBody>
                    <a:bodyPr/>
                    <a:lstStyle/>
                    <a:p>
                      <a:pPr algn="l"/>
                      <a:endParaRPr lang="nl-NL" sz="1100" dirty="0">
                        <a:solidFill>
                          <a:schemeClr val="tx1"/>
                        </a:solidFill>
                        <a:latin typeface="Tunga" panose="020B0502040204020203" pitchFamily="34" charset="0"/>
                        <a:cs typeface="Tunga" panose="020B0502040204020203" pitchFamily="34" charset="0"/>
                      </a:endParaRPr>
                    </a:p>
                  </a:txBody>
                  <a:tcPr/>
                </a:tc>
                <a:extLst>
                  <a:ext uri="{0D108BD9-81ED-4DB2-BD59-A6C34878D82A}">
                    <a16:rowId xmlns:a16="http://schemas.microsoft.com/office/drawing/2014/main" val="1453024289"/>
                  </a:ext>
                </a:extLst>
              </a:tr>
              <a:tr h="119093">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100" noProof="0" dirty="0">
                          <a:solidFill>
                            <a:schemeClr val="tx1"/>
                          </a:solidFill>
                          <a:latin typeface="Tunga" panose="020B0502040204020203" pitchFamily="34" charset="0"/>
                          <a:cs typeface="Tunga" panose="020B0502040204020203" pitchFamily="34" charset="0"/>
                        </a:rPr>
                        <a:t>83487242</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100" noProof="0" dirty="0">
                          <a:solidFill>
                            <a:schemeClr val="tx1"/>
                          </a:solidFill>
                          <a:latin typeface="Tunga" panose="020B0502040204020203" pitchFamily="34" charset="0"/>
                          <a:cs typeface="Tunga" panose="020B0502040204020203" pitchFamily="34" charset="0"/>
                        </a:rPr>
                        <a:t>MSCU3543853</a:t>
                      </a:r>
                    </a:p>
                  </a:txBody>
                  <a:tcPr/>
                </a:tc>
                <a:tc>
                  <a:txBody>
                    <a:bodyPr/>
                    <a:lstStyle/>
                    <a:p>
                      <a:pPr algn="l"/>
                      <a:r>
                        <a:rPr lang="en-GB" sz="1100" noProof="0" dirty="0">
                          <a:solidFill>
                            <a:schemeClr val="tx1"/>
                          </a:solidFill>
                          <a:latin typeface="Tunga" panose="020B0502040204020203" pitchFamily="34" charset="0"/>
                          <a:cs typeface="Tunga" panose="020B0502040204020203" pitchFamily="34" charset="0"/>
                        </a:rPr>
                        <a:t>Krefeld</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100" noProof="0" dirty="0">
                          <a:solidFill>
                            <a:schemeClr val="tx1"/>
                          </a:solidFill>
                          <a:latin typeface="Tunga" panose="020B0502040204020203" pitchFamily="34" charset="0"/>
                          <a:cs typeface="Tunga" panose="020B0502040204020203" pitchFamily="34" charset="0"/>
                        </a:rPr>
                        <a:t>Accepted</a:t>
                      </a:r>
                    </a:p>
                  </a:txBody>
                  <a:tcPr>
                    <a:solidFill>
                      <a:srgbClr val="00B050"/>
                    </a:solidFill>
                  </a:tcPr>
                </a:tc>
                <a:tc>
                  <a:txBody>
                    <a:bodyPr/>
                    <a:lstStyle/>
                    <a:p>
                      <a:pPr algn="l"/>
                      <a:endParaRPr lang="nl-NL" sz="1100" dirty="0">
                        <a:solidFill>
                          <a:schemeClr val="tx1"/>
                        </a:solidFill>
                        <a:latin typeface="Tunga" panose="020B0502040204020203" pitchFamily="34" charset="0"/>
                        <a:cs typeface="Tunga" panose="020B0502040204020203" pitchFamily="34" charset="0"/>
                      </a:endParaRPr>
                    </a:p>
                  </a:txBody>
                  <a:tcPr/>
                </a:tc>
                <a:extLst>
                  <a:ext uri="{0D108BD9-81ED-4DB2-BD59-A6C34878D82A}">
                    <a16:rowId xmlns:a16="http://schemas.microsoft.com/office/drawing/2014/main" val="1485177609"/>
                  </a:ext>
                </a:extLst>
              </a:tr>
              <a:tr h="119093">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100" noProof="0" dirty="0">
                          <a:solidFill>
                            <a:schemeClr val="tx1"/>
                          </a:solidFill>
                          <a:latin typeface="Tunga" panose="020B0502040204020203" pitchFamily="34" charset="0"/>
                          <a:cs typeface="Tunga" panose="020B0502040204020203" pitchFamily="34" charset="0"/>
                        </a:rPr>
                        <a:t>83487242</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100" noProof="0" dirty="0">
                          <a:solidFill>
                            <a:schemeClr val="tx1"/>
                          </a:solidFill>
                          <a:latin typeface="Tunga" panose="020B0502040204020203" pitchFamily="34" charset="0"/>
                          <a:cs typeface="Tunga" panose="020B0502040204020203" pitchFamily="34" charset="0"/>
                        </a:rPr>
                        <a:t>MSCU3543853</a:t>
                      </a:r>
                    </a:p>
                  </a:txBody>
                  <a:tcPr/>
                </a:tc>
                <a:tc>
                  <a:txBody>
                    <a:bodyPr/>
                    <a:lstStyle/>
                    <a:p>
                      <a:pPr algn="l"/>
                      <a:r>
                        <a:rPr lang="en-GB" sz="1100" noProof="0" dirty="0">
                          <a:solidFill>
                            <a:schemeClr val="tx1"/>
                          </a:solidFill>
                          <a:latin typeface="Tunga" panose="020B0502040204020203" pitchFamily="34" charset="0"/>
                          <a:cs typeface="Tunga" panose="020B0502040204020203" pitchFamily="34" charset="0"/>
                        </a:rPr>
                        <a:t>Mannheim</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100" noProof="0" dirty="0">
                          <a:solidFill>
                            <a:schemeClr val="tx1"/>
                          </a:solidFill>
                          <a:latin typeface="Tunga" panose="020B0502040204020203" pitchFamily="34" charset="0"/>
                          <a:cs typeface="Tunga" panose="020B0502040204020203" pitchFamily="34" charset="0"/>
                        </a:rPr>
                        <a:t>Accepted</a:t>
                      </a:r>
                    </a:p>
                  </a:txBody>
                  <a:tcPr>
                    <a:solidFill>
                      <a:srgbClr val="00B050"/>
                    </a:solidFill>
                  </a:tcPr>
                </a:tc>
                <a:tc>
                  <a:txBody>
                    <a:bodyPr/>
                    <a:lstStyle/>
                    <a:p>
                      <a:pPr algn="l"/>
                      <a:endParaRPr lang="nl-NL" sz="1100" dirty="0">
                        <a:solidFill>
                          <a:schemeClr val="tx1"/>
                        </a:solidFill>
                        <a:latin typeface="Tunga" panose="020B0502040204020203" pitchFamily="34" charset="0"/>
                        <a:cs typeface="Tunga" panose="020B0502040204020203" pitchFamily="34" charset="0"/>
                      </a:endParaRPr>
                    </a:p>
                  </a:txBody>
                  <a:tcPr/>
                </a:tc>
                <a:extLst>
                  <a:ext uri="{0D108BD9-81ED-4DB2-BD59-A6C34878D82A}">
                    <a16:rowId xmlns:a16="http://schemas.microsoft.com/office/drawing/2014/main" val="1170371155"/>
                  </a:ext>
                </a:extLst>
              </a:tr>
              <a:tr h="119093">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100" noProof="0" dirty="0">
                          <a:solidFill>
                            <a:schemeClr val="tx1"/>
                          </a:solidFill>
                          <a:latin typeface="Tunga" panose="020B0502040204020203" pitchFamily="34" charset="0"/>
                          <a:cs typeface="Tunga" panose="020B0502040204020203" pitchFamily="34" charset="0"/>
                        </a:rPr>
                        <a:t>83487242</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100" noProof="0" dirty="0">
                          <a:solidFill>
                            <a:schemeClr val="tx1"/>
                          </a:solidFill>
                          <a:latin typeface="Tunga" panose="020B0502040204020203" pitchFamily="34" charset="0"/>
                          <a:cs typeface="Tunga" panose="020B0502040204020203" pitchFamily="34" charset="0"/>
                        </a:rPr>
                        <a:t>MSCU3543853</a:t>
                      </a:r>
                    </a:p>
                  </a:txBody>
                  <a:tcPr/>
                </a:tc>
                <a:tc>
                  <a:txBody>
                    <a:bodyPr/>
                    <a:lstStyle/>
                    <a:p>
                      <a:pPr algn="l"/>
                      <a:r>
                        <a:rPr lang="en-GB" sz="1100" noProof="0" dirty="0">
                          <a:solidFill>
                            <a:schemeClr val="tx1"/>
                          </a:solidFill>
                          <a:latin typeface="Tunga" panose="020B0502040204020203" pitchFamily="34" charset="0"/>
                          <a:cs typeface="Tunga" panose="020B0502040204020203" pitchFamily="34" charset="0"/>
                        </a:rPr>
                        <a:t>Dortmund</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100" noProof="0" dirty="0">
                          <a:solidFill>
                            <a:schemeClr val="tx1"/>
                          </a:solidFill>
                          <a:latin typeface="Tunga" panose="020B0502040204020203" pitchFamily="34" charset="0"/>
                          <a:cs typeface="Tunga" panose="020B0502040204020203" pitchFamily="34" charset="0"/>
                        </a:rPr>
                        <a:t>Accepted</a:t>
                      </a:r>
                    </a:p>
                  </a:txBody>
                  <a:tcPr>
                    <a:solidFill>
                      <a:srgbClr val="00B050"/>
                    </a:solidFill>
                  </a:tcPr>
                </a:tc>
                <a:tc>
                  <a:txBody>
                    <a:bodyPr/>
                    <a:lstStyle/>
                    <a:p>
                      <a:pPr algn="l"/>
                      <a:endParaRPr lang="nl-NL" sz="1100" dirty="0">
                        <a:solidFill>
                          <a:schemeClr val="tx1"/>
                        </a:solidFill>
                        <a:latin typeface="Tunga" panose="020B0502040204020203" pitchFamily="34" charset="0"/>
                        <a:cs typeface="Tunga" panose="020B0502040204020203" pitchFamily="34" charset="0"/>
                      </a:endParaRPr>
                    </a:p>
                  </a:txBody>
                  <a:tcPr/>
                </a:tc>
                <a:extLst>
                  <a:ext uri="{0D108BD9-81ED-4DB2-BD59-A6C34878D82A}">
                    <a16:rowId xmlns:a16="http://schemas.microsoft.com/office/drawing/2014/main" val="3811801606"/>
                  </a:ext>
                </a:extLst>
              </a:tr>
              <a:tr h="119093">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100" noProof="0" dirty="0">
                          <a:solidFill>
                            <a:schemeClr val="tx1"/>
                          </a:solidFill>
                          <a:latin typeface="Tunga" panose="020B0502040204020203" pitchFamily="34" charset="0"/>
                          <a:cs typeface="Tunga" panose="020B0502040204020203" pitchFamily="34" charset="0"/>
                        </a:rPr>
                        <a:t>83487243</a:t>
                      </a:r>
                    </a:p>
                  </a:txBody>
                  <a:tcPr/>
                </a:tc>
                <a:tc>
                  <a:txBody>
                    <a:bodyPr/>
                    <a:lstStyle/>
                    <a:p>
                      <a:pPr algn="ctr" fontAlgn="b"/>
                      <a:r>
                        <a:rPr lang="nl-NL" sz="1100" b="0" i="0" kern="1200" dirty="0">
                          <a:solidFill>
                            <a:schemeClr val="tx1"/>
                          </a:solidFill>
                          <a:effectLst/>
                          <a:latin typeface="Tunga" panose="020B0502040204020203" pitchFamily="34" charset="0"/>
                          <a:ea typeface="+mn-ea"/>
                          <a:cs typeface="Tunga" panose="020B0502040204020203" pitchFamily="34" charset="0"/>
                        </a:rPr>
                        <a:t>MSKU</a:t>
                      </a:r>
                      <a:r>
                        <a:rPr lang="nl-NL" sz="1100" b="0" i="0" u="none" strike="noStrike" dirty="0">
                          <a:solidFill>
                            <a:schemeClr val="tx1"/>
                          </a:solidFill>
                          <a:effectLst/>
                          <a:latin typeface="Tunga" panose="020B0502040204020203" pitchFamily="34" charset="0"/>
                          <a:cs typeface="Tunga" panose="020B0502040204020203" pitchFamily="34" charset="0"/>
                        </a:rPr>
                        <a:t>8898859</a:t>
                      </a:r>
                    </a:p>
                  </a:txBody>
                  <a:tcPr marL="9525" marR="9525" marT="9525" marB="0" anchor="ctr"/>
                </a:tc>
                <a:tc>
                  <a:txBody>
                    <a:bodyPr/>
                    <a:lstStyle/>
                    <a:p>
                      <a:r>
                        <a:rPr lang="nl-NL" sz="1100" i="0" dirty="0">
                          <a:solidFill>
                            <a:schemeClr val="tx1"/>
                          </a:solidFill>
                          <a:latin typeface="Tunga" panose="020B0502040204020203" pitchFamily="34" charset="0"/>
                          <a:cs typeface="Tunga" panose="020B0502040204020203" pitchFamily="34" charset="0"/>
                        </a:rPr>
                        <a:t>Breda</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100" b="0" i="0" u="none" strike="noStrike" kern="1200" cap="none" spc="0" normalizeH="0" baseline="0" noProof="0" dirty="0">
                          <a:ln>
                            <a:noFill/>
                          </a:ln>
                          <a:solidFill>
                            <a:prstClr val="black"/>
                          </a:solidFill>
                          <a:effectLst/>
                          <a:uLnTx/>
                          <a:uFillTx/>
                          <a:latin typeface="Tunga" panose="020B0502040204020203" pitchFamily="34" charset="0"/>
                          <a:ea typeface="+mn-ea"/>
                          <a:cs typeface="Tunga" panose="020B0502040204020203" pitchFamily="34" charset="0"/>
                        </a:rPr>
                        <a:t>Accepted</a:t>
                      </a:r>
                    </a:p>
                  </a:txBody>
                  <a:tcPr>
                    <a:solidFill>
                      <a:srgbClr val="00B050"/>
                    </a:solidFill>
                  </a:tcPr>
                </a:tc>
                <a:tc>
                  <a:txBody>
                    <a:bodyPr/>
                    <a:lstStyle/>
                    <a:p>
                      <a:pPr algn="l"/>
                      <a:endParaRPr lang="nl-NL" sz="1100" dirty="0">
                        <a:solidFill>
                          <a:schemeClr val="tx1"/>
                        </a:solidFill>
                        <a:latin typeface="Tunga" panose="020B0502040204020203" pitchFamily="34" charset="0"/>
                        <a:cs typeface="Tunga" panose="020B0502040204020203" pitchFamily="34" charset="0"/>
                      </a:endParaRPr>
                    </a:p>
                  </a:txBody>
                  <a:tcPr/>
                </a:tc>
                <a:extLst>
                  <a:ext uri="{0D108BD9-81ED-4DB2-BD59-A6C34878D82A}">
                    <a16:rowId xmlns:a16="http://schemas.microsoft.com/office/drawing/2014/main" val="1674593399"/>
                  </a:ext>
                </a:extLst>
              </a:tr>
              <a:tr h="119093">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100" noProof="0" dirty="0">
                          <a:solidFill>
                            <a:schemeClr val="tx1"/>
                          </a:solidFill>
                          <a:latin typeface="Tunga" panose="020B0502040204020203" pitchFamily="34" charset="0"/>
                          <a:cs typeface="Tunga" panose="020B0502040204020203" pitchFamily="34" charset="0"/>
                        </a:rPr>
                        <a:t>83487243</a:t>
                      </a:r>
                    </a:p>
                  </a:txBody>
                  <a:tcPr/>
                </a:tc>
                <a:tc>
                  <a:txBody>
                    <a:bodyPr/>
                    <a:lstStyle/>
                    <a:p>
                      <a:pPr algn="ctr" fontAlgn="b"/>
                      <a:r>
                        <a:rPr lang="nl-NL" sz="1100" b="0" i="0" kern="1200" dirty="0">
                          <a:solidFill>
                            <a:schemeClr val="tx1"/>
                          </a:solidFill>
                          <a:effectLst/>
                          <a:latin typeface="Tunga" panose="020B0502040204020203" pitchFamily="34" charset="0"/>
                          <a:ea typeface="+mn-ea"/>
                          <a:cs typeface="Tunga" panose="020B0502040204020203" pitchFamily="34" charset="0"/>
                        </a:rPr>
                        <a:t>MSKU</a:t>
                      </a:r>
                      <a:r>
                        <a:rPr lang="nl-NL" sz="1100" b="0" i="0" u="none" strike="noStrike" dirty="0">
                          <a:solidFill>
                            <a:schemeClr val="tx1"/>
                          </a:solidFill>
                          <a:effectLst/>
                          <a:latin typeface="Tunga" panose="020B0502040204020203" pitchFamily="34" charset="0"/>
                          <a:cs typeface="Tunga" panose="020B0502040204020203" pitchFamily="34" charset="0"/>
                        </a:rPr>
                        <a:t>8505259</a:t>
                      </a:r>
                    </a:p>
                  </a:txBody>
                  <a:tcPr marL="9525" marR="9525" marT="9525" marB="0" anchor="ct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nl-NL" sz="1100" b="0" i="0" u="none" strike="noStrike" kern="1200" cap="none" spc="0" normalizeH="0" baseline="0" noProof="0" dirty="0">
                          <a:ln>
                            <a:noFill/>
                          </a:ln>
                          <a:solidFill>
                            <a:schemeClr val="tx1"/>
                          </a:solidFill>
                          <a:effectLst/>
                          <a:uLnTx/>
                          <a:uFillTx/>
                          <a:latin typeface="Tunga" panose="020B0502040204020203" pitchFamily="34" charset="0"/>
                          <a:ea typeface="+mn-ea"/>
                          <a:cs typeface="Tunga" panose="020B0502040204020203" pitchFamily="34" charset="0"/>
                        </a:rPr>
                        <a:t>Breda</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100" b="0" i="0" u="none" strike="noStrike" kern="1200" cap="none" spc="0" normalizeH="0" baseline="0" noProof="0" dirty="0">
                          <a:ln>
                            <a:noFill/>
                          </a:ln>
                          <a:solidFill>
                            <a:prstClr val="black"/>
                          </a:solidFill>
                          <a:effectLst/>
                          <a:uLnTx/>
                          <a:uFillTx/>
                          <a:latin typeface="Tunga" panose="020B0502040204020203" pitchFamily="34" charset="0"/>
                          <a:ea typeface="+mn-ea"/>
                          <a:cs typeface="Tunga" panose="020B0502040204020203" pitchFamily="34" charset="0"/>
                        </a:rPr>
                        <a:t>Accepted</a:t>
                      </a:r>
                    </a:p>
                  </a:txBody>
                  <a:tcPr>
                    <a:solidFill>
                      <a:srgbClr val="00B050"/>
                    </a:solidFill>
                  </a:tcPr>
                </a:tc>
                <a:tc>
                  <a:txBody>
                    <a:bodyPr/>
                    <a:lstStyle/>
                    <a:p>
                      <a:pPr algn="l"/>
                      <a:endParaRPr lang="nl-NL" sz="1100" dirty="0">
                        <a:solidFill>
                          <a:schemeClr val="tx1"/>
                        </a:solidFill>
                        <a:latin typeface="Tunga" panose="020B0502040204020203" pitchFamily="34" charset="0"/>
                        <a:cs typeface="Tunga" panose="020B0502040204020203" pitchFamily="34" charset="0"/>
                      </a:endParaRPr>
                    </a:p>
                  </a:txBody>
                  <a:tcPr/>
                </a:tc>
                <a:extLst>
                  <a:ext uri="{0D108BD9-81ED-4DB2-BD59-A6C34878D82A}">
                    <a16:rowId xmlns:a16="http://schemas.microsoft.com/office/drawing/2014/main" val="452307641"/>
                  </a:ext>
                </a:extLst>
              </a:tr>
            </a:tbl>
          </a:graphicData>
        </a:graphic>
      </p:graphicFrame>
      <p:sp>
        <p:nvSpPr>
          <p:cNvPr id="14" name="Rectangle 13">
            <a:hlinkClick r:id="rId12" action="ppaction://hlinksldjump"/>
          </p:cNvPr>
          <p:cNvSpPr/>
          <p:nvPr/>
        </p:nvSpPr>
        <p:spPr>
          <a:xfrm>
            <a:off x="6966388" y="1371600"/>
            <a:ext cx="4474881" cy="2286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a:p>
        </p:txBody>
      </p:sp>
      <p:sp>
        <p:nvSpPr>
          <p:cNvPr id="9" name="Rectangle 8"/>
          <p:cNvSpPr/>
          <p:nvPr/>
        </p:nvSpPr>
        <p:spPr>
          <a:xfrm>
            <a:off x="6966388" y="3992880"/>
            <a:ext cx="4474881" cy="50292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a:p>
        </p:txBody>
      </p:sp>
      <p:sp>
        <p:nvSpPr>
          <p:cNvPr id="10" name="Rectangle 9">
            <a:hlinkClick r:id="rId13" action="ppaction://hlinksldjump"/>
          </p:cNvPr>
          <p:cNvSpPr/>
          <p:nvPr/>
        </p:nvSpPr>
        <p:spPr>
          <a:xfrm>
            <a:off x="6966388" y="3992880"/>
            <a:ext cx="4474881" cy="57912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a:p>
        </p:txBody>
      </p:sp>
    </p:spTree>
    <p:controls>
      <mc:AlternateContent xmlns:mc="http://schemas.openxmlformats.org/markup-compatibility/2006">
        <mc:Choice xmlns:v="urn:schemas-microsoft-com:vml" Requires="v">
          <p:control spid="88160" name="ComboBox1" r:id="rId2" imgW="838080" imgH="228600"/>
        </mc:Choice>
        <mc:Fallback>
          <p:control name="ComboBox1" r:id="rId2" imgW="838080" imgH="228600">
            <p:pic>
              <p:nvPicPr>
                <p:cNvPr id="7" name="ComboBox1"/>
                <p:cNvPicPr>
                  <a:picLocks/>
                </p:cNvPicPr>
                <p:nvPr/>
              </p:nvPicPr>
              <p:blipFill>
                <a:blip r:embed="rId14"/>
                <a:stretch>
                  <a:fillRect/>
                </a:stretch>
              </p:blipFill>
              <p:spPr>
                <a:xfrm>
                  <a:off x="3581400" y="5410200"/>
                  <a:ext cx="838200" cy="228600"/>
                </a:xfrm>
                <a:prstGeom prst="rect">
                  <a:avLst/>
                </a:prstGeom>
              </p:spPr>
            </p:pic>
          </p:control>
        </mc:Fallback>
      </mc:AlternateContent>
      <mc:AlternateContent xmlns:mc="http://schemas.openxmlformats.org/markup-compatibility/2006">
        <mc:Choice xmlns:v="urn:schemas-microsoft-com:vml" Requires="v">
          <p:control spid="88161" name="ScrollBar1" r:id="rId3" imgW="142920" imgH="3895560"/>
        </mc:Choice>
        <mc:Fallback>
          <p:control name="ScrollBar1" r:id="rId3" imgW="142920" imgH="3895560">
            <p:pic>
              <p:nvPicPr>
                <p:cNvPr id="11" name="ScrollBar1"/>
                <p:cNvPicPr>
                  <a:picLocks/>
                </p:cNvPicPr>
                <p:nvPr/>
              </p:nvPicPr>
              <p:blipFill>
                <a:blip r:embed="rId15"/>
                <a:stretch>
                  <a:fillRect/>
                </a:stretch>
              </p:blipFill>
              <p:spPr>
                <a:xfrm>
                  <a:off x="11496967" y="981760"/>
                  <a:ext cx="145228" cy="4867167"/>
                </a:xfrm>
                <a:prstGeom prst="rect">
                  <a:avLst/>
                </a:prstGeom>
              </p:spPr>
            </p:pic>
          </p:control>
        </mc:Fallback>
      </mc:AlternateContent>
    </p:controls>
    <p:extLst>
      <p:ext uri="{BB962C8B-B14F-4D97-AF65-F5344CB8AC3E}">
        <p14:creationId xmlns:p14="http://schemas.microsoft.com/office/powerpoint/2010/main" val="4127762250"/>
      </p:ext>
    </p:extLst>
  </p:cSld>
  <p:clrMapOvr>
    <a:masterClrMapping/>
  </p:clrMapOvr>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18" name="Table 117"/>
          <p:cNvGraphicFramePr>
            <a:graphicFrameLocks noGrp="1"/>
          </p:cNvGraphicFramePr>
          <p:nvPr>
            <p:extLst/>
          </p:nvPr>
        </p:nvGraphicFramePr>
        <p:xfrm>
          <a:off x="3855841" y="2202972"/>
          <a:ext cx="3372102" cy="2724628"/>
        </p:xfrm>
        <a:graphic>
          <a:graphicData uri="http://schemas.openxmlformats.org/drawingml/2006/table">
            <a:tbl>
              <a:tblPr firstRow="1" bandRow="1">
                <a:tableStyleId>{5C22544A-7EE6-4342-B048-85BDC9FD1C3A}</a:tableStyleId>
              </a:tblPr>
              <a:tblGrid>
                <a:gridCol w="1586210">
                  <a:extLst>
                    <a:ext uri="{9D8B030D-6E8A-4147-A177-3AD203B41FA5}">
                      <a16:colId xmlns:a16="http://schemas.microsoft.com/office/drawing/2014/main" val="2811436475"/>
                    </a:ext>
                  </a:extLst>
                </a:gridCol>
                <a:gridCol w="1785892">
                  <a:extLst>
                    <a:ext uri="{9D8B030D-6E8A-4147-A177-3AD203B41FA5}">
                      <a16:colId xmlns:a16="http://schemas.microsoft.com/office/drawing/2014/main" val="3458907908"/>
                    </a:ext>
                  </a:extLst>
                </a:gridCol>
              </a:tblGrid>
              <a:tr h="370840">
                <a:tc gridSpan="2">
                  <a:txBody>
                    <a:bodyPr/>
                    <a:lstStyle/>
                    <a:p>
                      <a:endParaRPr lang="nl-NL"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hMerge="1">
                  <a:txBody>
                    <a:bodyPr/>
                    <a:lstStyle/>
                    <a:p>
                      <a:endParaRPr lang="nl-NL" dirty="0"/>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26233748"/>
                  </a:ext>
                </a:extLst>
              </a:tr>
              <a:tr h="370840">
                <a:tc gridSpan="2">
                  <a:txBody>
                    <a:bodyPr/>
                    <a:lstStyle/>
                    <a:p>
                      <a:r>
                        <a:rPr lang="nl-NL" sz="1200" b="1" dirty="0" err="1"/>
                        <a:t>Request</a:t>
                      </a:r>
                      <a:r>
                        <a:rPr lang="nl-NL" sz="1200" b="1" dirty="0"/>
                        <a:t> </a:t>
                      </a:r>
                      <a:r>
                        <a:rPr lang="nl-NL" sz="1200" b="1" dirty="0" err="1"/>
                        <a:t>unload</a:t>
                      </a:r>
                      <a:r>
                        <a:rPr lang="nl-NL" sz="1200" b="1" dirty="0"/>
                        <a:t> date time</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hMerge="1">
                  <a:txBody>
                    <a:bodyPr/>
                    <a:lstStyle/>
                    <a:p>
                      <a:endParaRPr lang="nl-NL" sz="1200" dirty="0"/>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3907277089"/>
                  </a:ext>
                </a:extLst>
              </a:tr>
              <a:tr h="370840">
                <a:tc>
                  <a:txBody>
                    <a:bodyPr/>
                    <a:lstStyle/>
                    <a:p>
                      <a:r>
                        <a:rPr lang="nl-NL" sz="1200" b="1" dirty="0"/>
                        <a:t>Date</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endParaRPr lang="nl-NL" sz="1200" dirty="0"/>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11535350"/>
                  </a:ext>
                </a:extLst>
              </a:tr>
              <a:tr h="37084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nl-NL" sz="1200" b="1" dirty="0"/>
                        <a:t>Time</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endParaRPr lang="nl-NL" sz="1200" b="0" dirty="0"/>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30277629"/>
                  </a:ext>
                </a:extLst>
              </a:tr>
              <a:tr h="370840">
                <a:tc>
                  <a:txBody>
                    <a:bodyPr/>
                    <a:lstStyle/>
                    <a:p>
                      <a:r>
                        <a:rPr lang="nl-NL" sz="1200" b="1" dirty="0"/>
                        <a:t>Pin #</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endParaRPr lang="nl-NL" sz="1200" dirty="0"/>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468697318"/>
                  </a:ext>
                </a:extLst>
              </a:tr>
              <a:tr h="499588">
                <a:tc gridSpan="2">
                  <a:txBody>
                    <a:bodyPr/>
                    <a:lstStyle/>
                    <a:p>
                      <a:r>
                        <a:rPr lang="nl-NL" sz="1200" b="1" dirty="0"/>
                        <a:t>Remarks </a:t>
                      </a:r>
                      <a:r>
                        <a:rPr lang="nl-NL" sz="1200" b="1" dirty="0" err="1"/>
                        <a:t>shipper</a:t>
                      </a:r>
                      <a:r>
                        <a:rPr lang="nl-NL" sz="1200" b="1" dirty="0"/>
                        <a:t> / </a:t>
                      </a:r>
                      <a:r>
                        <a:rPr lang="nl-NL" sz="1200" b="1" dirty="0" err="1"/>
                        <a:t>Forwarder</a:t>
                      </a:r>
                      <a:endParaRPr lang="nl-NL" sz="1200" b="1" dirty="0"/>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hMerge="1">
                  <a:txBody>
                    <a:bodyPr/>
                    <a:lstStyle/>
                    <a:p>
                      <a:endParaRPr lang="nl-NL" sz="1200" dirty="0"/>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957384548"/>
                  </a:ext>
                </a:extLst>
              </a:tr>
              <a:tr h="370840">
                <a:tc>
                  <a:txBody>
                    <a:bodyPr/>
                    <a:lstStyle/>
                    <a:p>
                      <a:endParaRPr lang="nl-NL" sz="1200" b="1" dirty="0"/>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endParaRPr lang="nl-NL" sz="1200" dirty="0"/>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076324542"/>
                  </a:ext>
                </a:extLst>
              </a:tr>
            </a:tbl>
          </a:graphicData>
        </a:graphic>
      </p:graphicFrame>
      <p:sp>
        <p:nvSpPr>
          <p:cNvPr id="26" name="Title 1"/>
          <p:cNvSpPr>
            <a:spLocks noGrp="1"/>
          </p:cNvSpPr>
          <p:nvPr>
            <p:ph type="title"/>
          </p:nvPr>
        </p:nvSpPr>
        <p:spPr>
          <a:xfrm>
            <a:off x="8770216" y="6858000"/>
            <a:ext cx="2533073" cy="381000"/>
          </a:xfrm>
        </p:spPr>
        <p:txBody>
          <a:bodyPr>
            <a:normAutofit/>
          </a:bodyPr>
          <a:lstStyle/>
          <a:p>
            <a:r>
              <a:rPr lang="nl-NL" sz="800" dirty="0"/>
              <a:t>Menu option No container # import Moerdijk details option 2</a:t>
            </a:r>
          </a:p>
        </p:txBody>
      </p:sp>
      <p:pic>
        <p:nvPicPr>
          <p:cNvPr id="135" name="Picture 134" descr="want to create function that when a new point occurs this file will ..."/>
          <p:cNvPicPr>
            <a:picLocks noChangeAspect="1"/>
          </p:cNvPicPr>
          <p:nvPr/>
        </p:nvPicPr>
        <p:blipFill>
          <a:blip r:embed="rId3"/>
          <a:stretch>
            <a:fillRect/>
          </a:stretch>
        </p:blipFill>
        <p:spPr>
          <a:xfrm flipH="1">
            <a:off x="210662" y="2611390"/>
            <a:ext cx="160338" cy="280591"/>
          </a:xfrm>
          <a:prstGeom prst="rect">
            <a:avLst/>
          </a:prstGeom>
        </p:spPr>
      </p:pic>
      <p:pic>
        <p:nvPicPr>
          <p:cNvPr id="140" name="Picture 139" descr="want to create function that when a new point occurs this file will ..."/>
          <p:cNvPicPr>
            <a:picLocks noChangeAspect="1"/>
          </p:cNvPicPr>
          <p:nvPr/>
        </p:nvPicPr>
        <p:blipFill>
          <a:blip r:embed="rId3">
            <a:duotone>
              <a:schemeClr val="accent1">
                <a:shade val="45000"/>
                <a:satMod val="135000"/>
              </a:schemeClr>
              <a:prstClr val="white"/>
            </a:duotone>
          </a:blip>
          <a:stretch>
            <a:fillRect/>
          </a:stretch>
        </p:blipFill>
        <p:spPr>
          <a:xfrm flipH="1">
            <a:off x="206706" y="2979327"/>
            <a:ext cx="160338" cy="280591"/>
          </a:xfrm>
          <a:prstGeom prst="rect">
            <a:avLst/>
          </a:prstGeom>
        </p:spPr>
      </p:pic>
      <p:pic>
        <p:nvPicPr>
          <p:cNvPr id="141" name="Picture 2" descr="http://www.containerhomes-info.com/images/20-dry_gfx.jpg"/>
          <p:cNvPicPr>
            <a:picLocks noChangeAspect="1" noChangeArrowheads="1"/>
          </p:cNvPicPr>
          <p:nvPr/>
        </p:nvPicPr>
        <p:blipFill>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115819" y="3758623"/>
            <a:ext cx="321514" cy="233634"/>
          </a:xfrm>
          <a:prstGeom prst="rect">
            <a:avLst/>
          </a:prstGeom>
          <a:noFill/>
          <a:extLst>
            <a:ext uri="{909E8E84-426E-40DD-AFC4-6F175D3DCCD1}">
              <a14:hiddenFill xmlns:a14="http://schemas.microsoft.com/office/drawing/2010/main">
                <a:solidFill>
                  <a:srgbClr val="FFFFFF"/>
                </a:solidFill>
              </a14:hiddenFill>
            </a:ext>
          </a:extLst>
        </p:spPr>
      </p:pic>
      <p:pic>
        <p:nvPicPr>
          <p:cNvPr id="142" name="Picture 6" descr="http://thumb9.shutterstock.com/display_pic_with_logo/382021/377562832/stock-photo-container-ship-isolated-on-white-background-377562832.jpg"/>
          <p:cNvPicPr>
            <a:picLocks noChangeAspect="1" noChangeArrowheads="1"/>
          </p:cNvPicPr>
          <p:nvPr/>
        </p:nvPicPr>
        <p:blipFill>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flipH="1">
            <a:off x="86076" y="4100413"/>
            <a:ext cx="443367" cy="296563"/>
          </a:xfrm>
          <a:prstGeom prst="rect">
            <a:avLst/>
          </a:prstGeom>
          <a:noFill/>
          <a:extLst>
            <a:ext uri="{909E8E84-426E-40DD-AFC4-6F175D3DCCD1}">
              <a14:hiddenFill xmlns:a14="http://schemas.microsoft.com/office/drawing/2010/main">
                <a:solidFill>
                  <a:srgbClr val="FFFFFF"/>
                </a:solidFill>
              </a14:hiddenFill>
            </a:ext>
          </a:extLst>
        </p:spPr>
      </p:pic>
      <p:pic>
        <p:nvPicPr>
          <p:cNvPr id="149" name="Picture 381" descr="Afbeeldingsresultaat voor calendar icon"/>
          <p:cNvPicPr>
            <a:picLocks noChangeAspect="1" noChangeArrowheads="1"/>
          </p:cNvPicPr>
          <p:nvPr/>
        </p:nvPicPr>
        <p:blipFill>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161258" y="5109004"/>
            <a:ext cx="293004" cy="293004"/>
          </a:xfrm>
          <a:prstGeom prst="rect">
            <a:avLst/>
          </a:prstGeom>
          <a:noFill/>
          <a:extLst>
            <a:ext uri="{909E8E84-426E-40DD-AFC4-6F175D3DCCD1}">
              <a14:hiddenFill xmlns:a14="http://schemas.microsoft.com/office/drawing/2010/main">
                <a:solidFill>
                  <a:srgbClr val="FFFFFF"/>
                </a:solidFill>
              </a14:hiddenFill>
            </a:ext>
          </a:extLst>
        </p:spPr>
      </p:pic>
      <p:pic>
        <p:nvPicPr>
          <p:cNvPr id="165" name="Picture 381" descr="Afbeeldingsresultaat voor calendar icon"/>
          <p:cNvPicPr>
            <a:picLocks noChangeAspect="1" noChangeArrowheads="1"/>
          </p:cNvPicPr>
          <p:nvPr/>
        </p:nvPicPr>
        <p:blipFill>
          <a:blip r:embed="rId6" cstate="print">
            <a:clrChange>
              <a:clrFrom>
                <a:srgbClr val="FFFFFF"/>
              </a:clrFrom>
              <a:clrTo>
                <a:srgbClr val="FFFFFF">
                  <a:alpha val="0"/>
                </a:srgbClr>
              </a:clrTo>
            </a:clrChange>
            <a:duotone>
              <a:prstClr val="black"/>
              <a:schemeClr val="accent2">
                <a:tint val="45000"/>
                <a:satMod val="400000"/>
              </a:schemeClr>
            </a:duotone>
            <a:extLst>
              <a:ext uri="{28A0092B-C50C-407E-A947-70E740481C1C}">
                <a14:useLocalDpi xmlns:a14="http://schemas.microsoft.com/office/drawing/2010/main" val="0"/>
              </a:ext>
            </a:extLst>
          </a:blip>
          <a:srcRect/>
          <a:stretch>
            <a:fillRect/>
          </a:stretch>
        </p:blipFill>
        <p:spPr bwMode="auto">
          <a:xfrm>
            <a:off x="144329" y="5658446"/>
            <a:ext cx="293004" cy="293004"/>
          </a:xfrm>
          <a:prstGeom prst="rect">
            <a:avLst/>
          </a:prstGeom>
          <a:noFill/>
          <a:extLst>
            <a:ext uri="{909E8E84-426E-40DD-AFC4-6F175D3DCCD1}">
              <a14:hiddenFill xmlns:a14="http://schemas.microsoft.com/office/drawing/2010/main">
                <a:solidFill>
                  <a:srgbClr val="FFFFFF"/>
                </a:solidFill>
              </a14:hiddenFill>
            </a:ext>
          </a:extLst>
        </p:spPr>
      </p:pic>
      <p:sp>
        <p:nvSpPr>
          <p:cNvPr id="2" name="Slide Number Placeholder 1"/>
          <p:cNvSpPr>
            <a:spLocks noGrp="1"/>
          </p:cNvSpPr>
          <p:nvPr>
            <p:ph type="sldNum" sz="quarter" idx="12"/>
          </p:nvPr>
        </p:nvSpPr>
        <p:spPr/>
        <p:txBody>
          <a:bodyPr/>
          <a:lstStyle/>
          <a:p>
            <a:fld id="{B6F15528-21DE-4FAA-801E-634DDDAF4B2B}" type="slidenum">
              <a:rPr lang="en-US" smtClean="0"/>
              <a:pPr/>
              <a:t>82</a:t>
            </a:fld>
            <a:endParaRPr lang="en-US"/>
          </a:p>
        </p:txBody>
      </p:sp>
      <p:sp>
        <p:nvSpPr>
          <p:cNvPr id="94" name="TextBox 93"/>
          <p:cNvSpPr txBox="1"/>
          <p:nvPr/>
        </p:nvSpPr>
        <p:spPr>
          <a:xfrm>
            <a:off x="17379" y="58687"/>
            <a:ext cx="2601975" cy="338554"/>
          </a:xfrm>
          <a:prstGeom prst="rect">
            <a:avLst/>
          </a:prstGeom>
          <a:noFill/>
          <a:effectLst>
            <a:outerShdw blurRad="50800" dist="38100" dir="2700000" algn="tl" rotWithShape="0">
              <a:prstClr val="black">
                <a:alpha val="40000"/>
              </a:prstClr>
            </a:outerShdw>
          </a:effectLst>
        </p:spPr>
        <p:txBody>
          <a:bodyPr wrap="square" rtlCol="0">
            <a:spAutoFit/>
          </a:bodyPr>
          <a:lstStyle/>
          <a:p>
            <a:r>
              <a:rPr lang="nl-NL" sz="1600" dirty="0">
                <a:solidFill>
                  <a:schemeClr val="bg1"/>
                </a:solidFill>
                <a:latin typeface="Tunga" panose="020B0502040204020203" pitchFamily="34" charset="0"/>
                <a:cs typeface="Tunga" panose="020B0502040204020203" pitchFamily="34" charset="0"/>
              </a:rPr>
              <a:t>No container # - Import</a:t>
            </a:r>
          </a:p>
        </p:txBody>
      </p:sp>
      <p:sp>
        <p:nvSpPr>
          <p:cNvPr id="3" name="Rectangle 2"/>
          <p:cNvSpPr/>
          <p:nvPr/>
        </p:nvSpPr>
        <p:spPr>
          <a:xfrm>
            <a:off x="3200400" y="525502"/>
            <a:ext cx="5092741" cy="369332"/>
          </a:xfrm>
          <a:prstGeom prst="rect">
            <a:avLst/>
          </a:prstGeom>
        </p:spPr>
        <p:txBody>
          <a:bodyPr wrap="none">
            <a:spAutoFit/>
          </a:bodyPr>
          <a:lstStyle/>
          <a:p>
            <a:pPr marL="91440"/>
            <a:r>
              <a:rPr lang="nl-NL" b="1" dirty="0" err="1">
                <a:cs typeface="Tunga" panose="020B0502040204020203" pitchFamily="34" charset="0"/>
              </a:rPr>
              <a:t>Booking</a:t>
            </a:r>
            <a:r>
              <a:rPr lang="nl-NL" b="1" dirty="0">
                <a:cs typeface="Tunga" panose="020B0502040204020203" pitchFamily="34" charset="0"/>
              </a:rPr>
              <a:t> </a:t>
            </a:r>
            <a:r>
              <a:rPr lang="nl-NL" b="1" dirty="0" err="1">
                <a:cs typeface="Tunga" panose="020B0502040204020203" pitchFamily="34" charset="0"/>
              </a:rPr>
              <a:t>request</a:t>
            </a:r>
            <a:r>
              <a:rPr lang="nl-NL" b="1" dirty="0">
                <a:cs typeface="Tunga" panose="020B0502040204020203" pitchFamily="34" charset="0"/>
              </a:rPr>
              <a:t> Delta Marine Terminals, Moerdijk</a:t>
            </a:r>
          </a:p>
        </p:txBody>
      </p:sp>
      <p:pic>
        <p:nvPicPr>
          <p:cNvPr id="103" name="Picture 2"/>
          <p:cNvPicPr>
            <a:picLocks noChangeAspect="1" noChangeArrowheads="1"/>
          </p:cNvPicPr>
          <p:nvPr/>
        </p:nvPicPr>
        <p:blipFill>
          <a:blip r:embed="rId7" cstate="print">
            <a:duotone>
              <a:schemeClr val="bg2">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2123384" y="5943600"/>
            <a:ext cx="185049" cy="185049"/>
          </a:xfrm>
          <a:prstGeom prst="rect">
            <a:avLst/>
          </a:prstGeom>
          <a:noFill/>
          <a:ln>
            <a:noFill/>
          </a:ln>
          <a:effectLst>
            <a:outerShdw blurRad="50800" dist="38100" dir="18900000" algn="bl" rotWithShape="0">
              <a:prstClr val="black">
                <a:alpha val="40000"/>
              </a:prstClr>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104" name="Rectangle 103"/>
          <p:cNvSpPr/>
          <p:nvPr/>
        </p:nvSpPr>
        <p:spPr>
          <a:xfrm>
            <a:off x="4566395" y="2973453"/>
            <a:ext cx="1148605" cy="250107"/>
          </a:xfrm>
          <a:prstGeom prst="rect">
            <a:avLst/>
          </a:prstGeom>
          <a:solidFill>
            <a:schemeClr val="bg1"/>
          </a:solidFill>
          <a:ln>
            <a:noFill/>
          </a:ln>
          <a:effectLst>
            <a:innerShdw blurRad="63500" dist="50800" dir="108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nl-NL" sz="800" dirty="0">
                <a:solidFill>
                  <a:schemeClr val="tx1"/>
                </a:solidFill>
                <a:latin typeface="Arial" panose="020B0604020202020204" pitchFamily="34" charset="0"/>
                <a:cs typeface="Arial" panose="020B0604020202020204" pitchFamily="34" charset="0"/>
              </a:rPr>
              <a:t>6 September 2016</a:t>
            </a:r>
          </a:p>
        </p:txBody>
      </p:sp>
      <p:sp>
        <p:nvSpPr>
          <p:cNvPr id="106" name="Rectangle 105"/>
          <p:cNvSpPr/>
          <p:nvPr/>
        </p:nvSpPr>
        <p:spPr>
          <a:xfrm>
            <a:off x="4559726" y="3357065"/>
            <a:ext cx="1148605" cy="250107"/>
          </a:xfrm>
          <a:prstGeom prst="rect">
            <a:avLst/>
          </a:prstGeom>
          <a:solidFill>
            <a:schemeClr val="bg1"/>
          </a:solidFill>
          <a:ln>
            <a:noFill/>
          </a:ln>
          <a:effectLst>
            <a:innerShdw blurRad="63500" dist="50800" dir="108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nl-NL" sz="800" dirty="0">
                <a:solidFill>
                  <a:schemeClr val="tx1"/>
                </a:solidFill>
                <a:latin typeface="Arial" panose="020B0604020202020204" pitchFamily="34" charset="0"/>
                <a:cs typeface="Arial" panose="020B0604020202020204" pitchFamily="34" charset="0"/>
              </a:rPr>
              <a:t>08:00</a:t>
            </a:r>
          </a:p>
        </p:txBody>
      </p:sp>
      <p:sp>
        <p:nvSpPr>
          <p:cNvPr id="115" name="Rectangle 114"/>
          <p:cNvSpPr/>
          <p:nvPr/>
        </p:nvSpPr>
        <p:spPr>
          <a:xfrm>
            <a:off x="4559726" y="4517275"/>
            <a:ext cx="2374474" cy="976975"/>
          </a:xfrm>
          <a:prstGeom prst="rect">
            <a:avLst/>
          </a:prstGeom>
          <a:solidFill>
            <a:schemeClr val="bg1"/>
          </a:solidFill>
          <a:ln>
            <a:noFill/>
          </a:ln>
          <a:effectLst>
            <a:innerShdw blurRad="63500" dist="50800" dir="108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r>
              <a:rPr lang="nl-NL" sz="1200" dirty="0">
                <a:solidFill>
                  <a:schemeClr val="tx1"/>
                </a:solidFill>
                <a:cs typeface="Arial" panose="020B0604020202020204" pitchFamily="34" charset="0"/>
              </a:rPr>
              <a:t>As </a:t>
            </a:r>
            <a:r>
              <a:rPr lang="nl-NL" sz="1200" dirty="0" err="1">
                <a:solidFill>
                  <a:schemeClr val="tx1"/>
                </a:solidFill>
                <a:cs typeface="Arial" panose="020B0604020202020204" pitchFamily="34" charset="0"/>
              </a:rPr>
              <a:t>discussed</a:t>
            </a:r>
            <a:r>
              <a:rPr lang="nl-NL" sz="1200" dirty="0">
                <a:solidFill>
                  <a:schemeClr val="tx1"/>
                </a:solidFill>
                <a:cs typeface="Arial" panose="020B0604020202020204" pitchFamily="34" charset="0"/>
              </a:rPr>
              <a:t> </a:t>
            </a:r>
            <a:r>
              <a:rPr lang="nl-NL" sz="1200" dirty="0" err="1">
                <a:solidFill>
                  <a:schemeClr val="tx1"/>
                </a:solidFill>
                <a:cs typeface="Arial" panose="020B0604020202020204" pitchFamily="34" charset="0"/>
              </a:rPr>
              <a:t>by</a:t>
            </a:r>
            <a:r>
              <a:rPr lang="nl-NL" sz="1200" dirty="0">
                <a:solidFill>
                  <a:schemeClr val="tx1"/>
                </a:solidFill>
                <a:cs typeface="Arial" panose="020B0604020202020204" pitchFamily="34" charset="0"/>
              </a:rPr>
              <a:t> </a:t>
            </a:r>
            <a:r>
              <a:rPr lang="nl-NL" sz="1200" dirty="0" err="1">
                <a:solidFill>
                  <a:schemeClr val="tx1"/>
                </a:solidFill>
                <a:cs typeface="Arial" panose="020B0604020202020204" pitchFamily="34" charset="0"/>
              </a:rPr>
              <a:t>phone</a:t>
            </a:r>
            <a:r>
              <a:rPr lang="nl-NL" sz="1200" dirty="0">
                <a:solidFill>
                  <a:schemeClr val="tx1"/>
                </a:solidFill>
                <a:cs typeface="Arial" panose="020B0604020202020204" pitchFamily="34" charset="0"/>
              </a:rPr>
              <a:t> September 1.</a:t>
            </a:r>
          </a:p>
        </p:txBody>
      </p:sp>
      <p:graphicFrame>
        <p:nvGraphicFramePr>
          <p:cNvPr id="6" name="Table 5"/>
          <p:cNvGraphicFramePr>
            <a:graphicFrameLocks noGrp="1"/>
          </p:cNvGraphicFramePr>
          <p:nvPr>
            <p:extLst/>
          </p:nvPr>
        </p:nvGraphicFramePr>
        <p:xfrm>
          <a:off x="471190" y="2199640"/>
          <a:ext cx="3372102" cy="4820920"/>
        </p:xfrm>
        <a:graphic>
          <a:graphicData uri="http://schemas.openxmlformats.org/drawingml/2006/table">
            <a:tbl>
              <a:tblPr firstRow="1" bandRow="1">
                <a:tableStyleId>{5C22544A-7EE6-4342-B048-85BDC9FD1C3A}</a:tableStyleId>
              </a:tblPr>
              <a:tblGrid>
                <a:gridCol w="1586210">
                  <a:extLst>
                    <a:ext uri="{9D8B030D-6E8A-4147-A177-3AD203B41FA5}">
                      <a16:colId xmlns:a16="http://schemas.microsoft.com/office/drawing/2014/main" val="2811436475"/>
                    </a:ext>
                  </a:extLst>
                </a:gridCol>
                <a:gridCol w="1785892">
                  <a:extLst>
                    <a:ext uri="{9D8B030D-6E8A-4147-A177-3AD203B41FA5}">
                      <a16:colId xmlns:a16="http://schemas.microsoft.com/office/drawing/2014/main" val="3458907908"/>
                    </a:ext>
                  </a:extLst>
                </a:gridCol>
              </a:tblGrid>
              <a:tr h="370840">
                <a:tc gridSpan="2">
                  <a:txBody>
                    <a:bodyPr/>
                    <a:lstStyle/>
                    <a:p>
                      <a:endParaRPr lang="nl-NL"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hMerge="1">
                  <a:txBody>
                    <a:bodyPr/>
                    <a:lstStyle/>
                    <a:p>
                      <a:endParaRPr lang="nl-NL" dirty="0"/>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26233748"/>
                  </a:ext>
                </a:extLst>
              </a:tr>
              <a:tr h="370840">
                <a:tc>
                  <a:txBody>
                    <a:bodyPr/>
                    <a:lstStyle/>
                    <a:p>
                      <a:r>
                        <a:rPr lang="nl-NL" sz="1200" b="1" dirty="0" err="1"/>
                        <a:t>Destination</a:t>
                      </a:r>
                      <a:endParaRPr lang="nl-NL" sz="1200" b="1" dirty="0"/>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r>
                        <a:rPr lang="nl-NL" sz="1200" dirty="0"/>
                        <a:t>Breda</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3907277089"/>
                  </a:ext>
                </a:extLst>
              </a:tr>
              <a:tr h="370840">
                <a:tc>
                  <a:txBody>
                    <a:bodyPr/>
                    <a:lstStyle/>
                    <a:p>
                      <a:r>
                        <a:rPr lang="nl-NL" sz="1200" b="1" dirty="0"/>
                        <a:t>Pick-up terminal</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r>
                        <a:rPr lang="nl-NL" sz="1200" dirty="0"/>
                        <a:t>APM2</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11535350"/>
                  </a:ext>
                </a:extLst>
              </a:tr>
              <a:tr h="37084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b="1" dirty="0"/>
                        <a:t>Return terminal</a:t>
                      </a:r>
                      <a:endParaRPr lang="nl-NL" sz="1200" b="1" dirty="0"/>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r>
                        <a:rPr lang="nl-NL" sz="1200" b="0" dirty="0">
                          <a:cs typeface="Tunga" panose="020B0502040204020203" pitchFamily="34" charset="0"/>
                        </a:rPr>
                        <a:t>Delta Marine Terminals</a:t>
                      </a:r>
                      <a:endParaRPr lang="nl-NL" sz="1200" b="0" dirty="0"/>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30277629"/>
                  </a:ext>
                </a:extLst>
              </a:tr>
              <a:tr h="370840">
                <a:tc>
                  <a:txBody>
                    <a:bodyPr/>
                    <a:lstStyle/>
                    <a:p>
                      <a:r>
                        <a:rPr lang="nl-NL" sz="1200" b="1" dirty="0"/>
                        <a:t>Container type</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r>
                        <a:rPr lang="nl-NL" sz="1200" dirty="0"/>
                        <a:t>40</a:t>
                      </a:r>
                      <a:r>
                        <a:rPr lang="nl-NL" sz="1200" baseline="0" dirty="0"/>
                        <a:t> FT (2) </a:t>
                      </a:r>
                      <a:endParaRPr lang="nl-NL" sz="1200" dirty="0"/>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468697318"/>
                  </a:ext>
                </a:extLst>
              </a:tr>
              <a:tr h="370840">
                <a:tc>
                  <a:txBody>
                    <a:bodyPr/>
                    <a:lstStyle/>
                    <a:p>
                      <a:r>
                        <a:rPr lang="nl-NL" sz="1200" b="1" dirty="0"/>
                        <a:t>Carrier</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r>
                        <a:rPr lang="nl-NL" sz="1200" dirty="0" err="1"/>
                        <a:t>Maersk</a:t>
                      </a:r>
                      <a:endParaRPr lang="nl-NL" sz="1200" dirty="0"/>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957384548"/>
                  </a:ext>
                </a:extLst>
              </a:tr>
              <a:tr h="370840">
                <a:tc>
                  <a:txBody>
                    <a:bodyPr/>
                    <a:lstStyle/>
                    <a:p>
                      <a:r>
                        <a:rPr lang="nl-NL" sz="1200" b="1" dirty="0" err="1"/>
                        <a:t>Vesselname</a:t>
                      </a:r>
                      <a:endParaRPr lang="nl-NL" sz="1200" b="1" dirty="0"/>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endParaRPr lang="nl-NL" sz="1200" dirty="0"/>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513706313"/>
                  </a:ext>
                </a:extLst>
              </a:tr>
              <a:tr h="370840">
                <a:tc>
                  <a:txBody>
                    <a:bodyPr/>
                    <a:lstStyle/>
                    <a:p>
                      <a:r>
                        <a:rPr lang="nl-NL" sz="1200" b="1" dirty="0" err="1"/>
                        <a:t>Voyage</a:t>
                      </a:r>
                      <a:r>
                        <a:rPr lang="nl-NL" sz="1200" b="1" dirty="0"/>
                        <a:t> code</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endParaRPr lang="nl-NL" sz="1200" dirty="0"/>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076324542"/>
                  </a:ext>
                </a:extLst>
              </a:tr>
              <a:tr h="370840">
                <a:tc>
                  <a:txBody>
                    <a:bodyPr/>
                    <a:lstStyle/>
                    <a:p>
                      <a:r>
                        <a:rPr lang="nl-NL" sz="1200" b="1" dirty="0"/>
                        <a:t>Release date</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r>
                        <a:rPr lang="nl-NL" sz="1200" dirty="0"/>
                        <a:t>2016-09-04</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469186765"/>
                  </a:ext>
                </a:extLst>
              </a:tr>
              <a:tr h="370840">
                <a:tc>
                  <a:txBody>
                    <a:bodyPr/>
                    <a:lstStyle/>
                    <a:p>
                      <a:r>
                        <a:rPr lang="nl-NL" sz="1200" b="1" dirty="0"/>
                        <a:t>Return</a:t>
                      </a:r>
                      <a:r>
                        <a:rPr lang="nl-NL" sz="1200" b="1" baseline="0" dirty="0"/>
                        <a:t> date</a:t>
                      </a:r>
                      <a:endParaRPr lang="nl-NL" sz="1200" b="1" dirty="0"/>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r>
                        <a:rPr lang="nl-NL" sz="1200" dirty="0"/>
                        <a:t>2016-09-14</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899788819"/>
                  </a:ext>
                </a:extLst>
              </a:tr>
              <a:tr h="370840">
                <a:tc>
                  <a:txBody>
                    <a:bodyPr/>
                    <a:lstStyle/>
                    <a:p>
                      <a:r>
                        <a:rPr lang="nl-NL" sz="1200" b="1" dirty="0" err="1"/>
                        <a:t>Modality</a:t>
                      </a:r>
                      <a:endParaRPr lang="nl-NL" sz="1200" b="1" dirty="0"/>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r>
                        <a:rPr lang="nl-NL" sz="1200" dirty="0"/>
                        <a:t>        Barge</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886954782"/>
                  </a:ext>
                </a:extLst>
              </a:tr>
              <a:tr h="370840">
                <a:tc>
                  <a:txBody>
                    <a:bodyPr/>
                    <a:lstStyle/>
                    <a:p>
                      <a:r>
                        <a:rPr lang="nl-NL" sz="1200" b="1" dirty="0"/>
                        <a:t>Trip</a:t>
                      </a:r>
                      <a:r>
                        <a:rPr lang="nl-NL" sz="1200" b="1" baseline="0" dirty="0"/>
                        <a:t> type</a:t>
                      </a:r>
                      <a:endParaRPr lang="nl-NL" sz="1200" b="1" dirty="0"/>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pPr marL="377190" indent="-285750">
                        <a:buFont typeface="Wingdings 3" panose="05040102010807070707" pitchFamily="18" charset="2"/>
                        <a:buChar char="&quot;"/>
                      </a:pPr>
                      <a:r>
                        <a:rPr lang="nl-NL" sz="1200" dirty="0">
                          <a:cs typeface="Tunga" panose="020B0502040204020203" pitchFamily="34" charset="0"/>
                        </a:rPr>
                        <a:t>Single Trip    </a:t>
                      </a:r>
                      <a:endParaRPr lang="nl-NL" sz="1200" dirty="0"/>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874326975"/>
                  </a:ext>
                </a:extLst>
              </a:tr>
              <a:tr h="370840">
                <a:tc>
                  <a:txBody>
                    <a:bodyPr/>
                    <a:lstStyle/>
                    <a:p>
                      <a:endParaRPr lang="nl-NL" dirty="0"/>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endParaRPr lang="nl-NL" dirty="0"/>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4136495964"/>
                  </a:ext>
                </a:extLst>
              </a:tr>
            </a:tbl>
          </a:graphicData>
        </a:graphic>
      </p:graphicFrame>
      <p:pic>
        <p:nvPicPr>
          <p:cNvPr id="119" name="Picture 118" descr="want to create function that when a new point occurs this file will ..."/>
          <p:cNvPicPr>
            <a:picLocks noChangeAspect="1"/>
          </p:cNvPicPr>
          <p:nvPr/>
        </p:nvPicPr>
        <p:blipFill>
          <a:blip r:embed="rId3">
            <a:duotone>
              <a:schemeClr val="bg2">
                <a:shade val="45000"/>
                <a:satMod val="135000"/>
              </a:schemeClr>
              <a:prstClr val="white"/>
            </a:duotone>
          </a:blip>
          <a:stretch>
            <a:fillRect/>
          </a:stretch>
        </p:blipFill>
        <p:spPr>
          <a:xfrm flipH="1">
            <a:off x="207254" y="3364135"/>
            <a:ext cx="160338" cy="280591"/>
          </a:xfrm>
          <a:prstGeom prst="rect">
            <a:avLst/>
          </a:prstGeom>
        </p:spPr>
      </p:pic>
      <p:graphicFrame>
        <p:nvGraphicFramePr>
          <p:cNvPr id="120" name="Table 119"/>
          <p:cNvGraphicFramePr>
            <a:graphicFrameLocks noGrp="1"/>
          </p:cNvGraphicFramePr>
          <p:nvPr>
            <p:extLst/>
          </p:nvPr>
        </p:nvGraphicFramePr>
        <p:xfrm>
          <a:off x="437333" y="815829"/>
          <a:ext cx="3372102" cy="1483360"/>
        </p:xfrm>
        <a:graphic>
          <a:graphicData uri="http://schemas.openxmlformats.org/drawingml/2006/table">
            <a:tbl>
              <a:tblPr firstRow="1" bandRow="1">
                <a:tableStyleId>{5C22544A-7EE6-4342-B048-85BDC9FD1C3A}</a:tableStyleId>
              </a:tblPr>
              <a:tblGrid>
                <a:gridCol w="1586210">
                  <a:extLst>
                    <a:ext uri="{9D8B030D-6E8A-4147-A177-3AD203B41FA5}">
                      <a16:colId xmlns:a16="http://schemas.microsoft.com/office/drawing/2014/main" val="2811436475"/>
                    </a:ext>
                  </a:extLst>
                </a:gridCol>
                <a:gridCol w="1785892">
                  <a:extLst>
                    <a:ext uri="{9D8B030D-6E8A-4147-A177-3AD203B41FA5}">
                      <a16:colId xmlns:a16="http://schemas.microsoft.com/office/drawing/2014/main" val="3458907908"/>
                    </a:ext>
                  </a:extLst>
                </a:gridCol>
              </a:tblGrid>
              <a:tr h="370840">
                <a:tc gridSpan="2">
                  <a:txBody>
                    <a:bodyPr/>
                    <a:lstStyle/>
                    <a:p>
                      <a:r>
                        <a:rPr lang="nl-NL" dirty="0">
                          <a:solidFill>
                            <a:schemeClr val="tx1"/>
                          </a:solidFill>
                        </a:rPr>
                        <a:t>Contact details</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hMerge="1">
                  <a:txBody>
                    <a:bodyPr/>
                    <a:lstStyle/>
                    <a:p>
                      <a:endParaRPr lang="nl-NL" dirty="0"/>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26233748"/>
                  </a:ext>
                </a:extLst>
              </a:tr>
              <a:tr h="370840">
                <a:tc>
                  <a:txBody>
                    <a:bodyPr/>
                    <a:lstStyle/>
                    <a:p>
                      <a:r>
                        <a:rPr lang="nl-NL" sz="1200" b="1" dirty="0"/>
                        <a:t>Name</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endParaRPr lang="nl-NL" sz="1200" dirty="0"/>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3907277089"/>
                  </a:ext>
                </a:extLst>
              </a:tr>
              <a:tr h="370840">
                <a:tc>
                  <a:txBody>
                    <a:bodyPr/>
                    <a:lstStyle/>
                    <a:p>
                      <a:r>
                        <a:rPr lang="nl-NL" sz="1200" b="1" dirty="0"/>
                        <a:t>Phone</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endParaRPr lang="nl-NL" sz="1200" dirty="0"/>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11535350"/>
                  </a:ext>
                </a:extLst>
              </a:tr>
              <a:tr h="37084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nl-NL" sz="1200" b="1" dirty="0"/>
                        <a:t>Company</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endParaRPr lang="nl-NL" sz="1200" b="0" dirty="0"/>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30277629"/>
                  </a:ext>
                </a:extLst>
              </a:tr>
            </a:tbl>
          </a:graphicData>
        </a:graphic>
      </p:graphicFrame>
      <p:graphicFrame>
        <p:nvGraphicFramePr>
          <p:cNvPr id="9" name="Table 8"/>
          <p:cNvGraphicFramePr>
            <a:graphicFrameLocks noGrp="1"/>
          </p:cNvGraphicFramePr>
          <p:nvPr>
            <p:extLst/>
          </p:nvPr>
        </p:nvGraphicFramePr>
        <p:xfrm>
          <a:off x="7467600" y="2830077"/>
          <a:ext cx="3372102" cy="2595880"/>
        </p:xfrm>
        <a:graphic>
          <a:graphicData uri="http://schemas.openxmlformats.org/drawingml/2006/table">
            <a:tbl>
              <a:tblPr firstRow="1" bandRow="1">
                <a:tableStyleId>{5C22544A-7EE6-4342-B048-85BDC9FD1C3A}</a:tableStyleId>
              </a:tblPr>
              <a:tblGrid>
                <a:gridCol w="1586210">
                  <a:extLst>
                    <a:ext uri="{9D8B030D-6E8A-4147-A177-3AD203B41FA5}">
                      <a16:colId xmlns:a16="http://schemas.microsoft.com/office/drawing/2014/main" val="2303487366"/>
                    </a:ext>
                  </a:extLst>
                </a:gridCol>
                <a:gridCol w="1785892">
                  <a:extLst>
                    <a:ext uri="{9D8B030D-6E8A-4147-A177-3AD203B41FA5}">
                      <a16:colId xmlns:a16="http://schemas.microsoft.com/office/drawing/2014/main" val="1530883947"/>
                    </a:ext>
                  </a:extLst>
                </a:gridCol>
              </a:tblGrid>
              <a:tr h="370840">
                <a:tc gridSpan="2">
                  <a:txBody>
                    <a:bodyPr/>
                    <a:lstStyle/>
                    <a:p>
                      <a:r>
                        <a:rPr lang="nl-NL" sz="1800" b="1" dirty="0" err="1">
                          <a:solidFill>
                            <a:schemeClr val="tx1"/>
                          </a:solidFill>
                        </a:rPr>
                        <a:t>Unload</a:t>
                      </a:r>
                      <a:r>
                        <a:rPr lang="nl-NL" sz="1800" b="1" dirty="0">
                          <a:solidFill>
                            <a:schemeClr val="tx1"/>
                          </a:solidFill>
                        </a:rPr>
                        <a:t> </a:t>
                      </a:r>
                      <a:r>
                        <a:rPr lang="nl-NL" sz="1800" b="1" dirty="0" err="1">
                          <a:solidFill>
                            <a:schemeClr val="tx1"/>
                          </a:solidFill>
                        </a:rPr>
                        <a:t>address</a:t>
                      </a:r>
                      <a:endParaRPr lang="nl-NL" sz="1800" b="1" dirty="0">
                        <a:solidFill>
                          <a:schemeClr val="tx1"/>
                        </a:solidFill>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hMerge="1">
                  <a:txBody>
                    <a:bodyPr/>
                    <a:lstStyle/>
                    <a:p>
                      <a:endParaRPr lang="nl-NL" sz="1200" dirty="0"/>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643674871"/>
                  </a:ext>
                </a:extLst>
              </a:tr>
              <a:tr h="370840">
                <a:tc>
                  <a:txBody>
                    <a:bodyPr/>
                    <a:lstStyle/>
                    <a:p>
                      <a:r>
                        <a:rPr lang="nl-NL" sz="1200" b="1" dirty="0"/>
                        <a:t>Contact name</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endParaRPr lang="nl-NL" sz="1200" dirty="0"/>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3271312111"/>
                  </a:ext>
                </a:extLst>
              </a:tr>
              <a:tr h="370840">
                <a:tc>
                  <a:txBody>
                    <a:bodyPr/>
                    <a:lstStyle/>
                    <a:p>
                      <a:r>
                        <a:rPr lang="nl-NL" sz="1200" b="1" dirty="0"/>
                        <a:t>Phone</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pPr marL="91440" indent="0">
                        <a:buFont typeface="Wingdings 3" panose="05040102010807070707" pitchFamily="18" charset="2"/>
                        <a:buNone/>
                      </a:pPr>
                      <a:endParaRPr lang="nl-NL" sz="1200" dirty="0"/>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4239417725"/>
                  </a:ext>
                </a:extLst>
              </a:tr>
              <a:tr h="370840">
                <a:tc>
                  <a:txBody>
                    <a:bodyPr/>
                    <a:lstStyle/>
                    <a:p>
                      <a:r>
                        <a:rPr lang="nl-NL" sz="1200" b="1" dirty="0"/>
                        <a:t>Street</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endParaRPr lang="nl-NL" sz="1200" dirty="0"/>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3098731977"/>
                  </a:ext>
                </a:extLst>
              </a:tr>
              <a:tr h="370840">
                <a:tc>
                  <a:txBody>
                    <a:bodyPr/>
                    <a:lstStyle/>
                    <a:p>
                      <a:r>
                        <a:rPr lang="nl-NL" sz="1200" b="1" dirty="0"/>
                        <a:t>Postcode</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endParaRPr lang="nl-NL" dirty="0"/>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534534762"/>
                  </a:ext>
                </a:extLst>
              </a:tr>
              <a:tr h="370840">
                <a:tc>
                  <a:txBody>
                    <a:bodyPr/>
                    <a:lstStyle/>
                    <a:p>
                      <a:r>
                        <a:rPr lang="nl-NL" sz="1200" b="1" dirty="0"/>
                        <a:t>City</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endParaRPr lang="nl-NL" dirty="0"/>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339114576"/>
                  </a:ext>
                </a:extLst>
              </a:tr>
              <a:tr h="370840">
                <a:tc>
                  <a:txBody>
                    <a:bodyPr/>
                    <a:lstStyle/>
                    <a:p>
                      <a:r>
                        <a:rPr lang="nl-NL" sz="1200" b="1" dirty="0"/>
                        <a:t>Country</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endParaRPr lang="nl-NL" dirty="0"/>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536633462"/>
                  </a:ext>
                </a:extLst>
              </a:tr>
            </a:tbl>
          </a:graphicData>
        </a:graphic>
      </p:graphicFrame>
      <p:sp>
        <p:nvSpPr>
          <p:cNvPr id="121" name="Rectangle 120">
            <a:hlinkClick r:id="rId8" action="ppaction://hlinksldjump" tooltip="Select the pick up date"/>
          </p:cNvPr>
          <p:cNvSpPr/>
          <p:nvPr/>
        </p:nvSpPr>
        <p:spPr>
          <a:xfrm>
            <a:off x="8830541" y="3221461"/>
            <a:ext cx="1913659" cy="250107"/>
          </a:xfrm>
          <a:prstGeom prst="rect">
            <a:avLst/>
          </a:prstGeom>
          <a:solidFill>
            <a:schemeClr val="bg1"/>
          </a:solidFill>
          <a:ln>
            <a:noFill/>
          </a:ln>
          <a:effectLst>
            <a:innerShdw blurRad="63500" dist="50800" dir="108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nl-NL" sz="1200" dirty="0">
                <a:solidFill>
                  <a:schemeClr val="tx1"/>
                </a:solidFill>
                <a:cs typeface="Arial" panose="020B0604020202020204" pitchFamily="34" charset="0"/>
              </a:rPr>
              <a:t>Contact name</a:t>
            </a:r>
          </a:p>
        </p:txBody>
      </p:sp>
      <p:sp>
        <p:nvSpPr>
          <p:cNvPr id="122" name="Rectangle 121">
            <a:hlinkClick r:id="rId8" action="ppaction://hlinksldjump" tooltip="Select the pick up date"/>
          </p:cNvPr>
          <p:cNvSpPr/>
          <p:nvPr/>
        </p:nvSpPr>
        <p:spPr>
          <a:xfrm>
            <a:off x="8830540" y="3553334"/>
            <a:ext cx="1913659" cy="250107"/>
          </a:xfrm>
          <a:prstGeom prst="rect">
            <a:avLst/>
          </a:prstGeom>
          <a:solidFill>
            <a:schemeClr val="bg1"/>
          </a:solidFill>
          <a:ln>
            <a:noFill/>
          </a:ln>
          <a:effectLst>
            <a:innerShdw blurRad="63500" dist="50800" dir="108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nl-NL" sz="1200" dirty="0">
                <a:solidFill>
                  <a:schemeClr val="tx1"/>
                </a:solidFill>
                <a:cs typeface="Arial" panose="020B0604020202020204" pitchFamily="34" charset="0"/>
              </a:rPr>
              <a:t>Contact </a:t>
            </a:r>
            <a:r>
              <a:rPr lang="nl-NL" sz="1200" dirty="0" err="1">
                <a:solidFill>
                  <a:schemeClr val="tx1"/>
                </a:solidFill>
                <a:cs typeface="Arial" panose="020B0604020202020204" pitchFamily="34" charset="0"/>
              </a:rPr>
              <a:t>phone</a:t>
            </a:r>
            <a:endParaRPr lang="nl-NL" sz="1200" dirty="0">
              <a:solidFill>
                <a:schemeClr val="tx1"/>
              </a:solidFill>
              <a:cs typeface="Arial" panose="020B0604020202020204" pitchFamily="34" charset="0"/>
            </a:endParaRPr>
          </a:p>
        </p:txBody>
      </p:sp>
      <p:sp>
        <p:nvSpPr>
          <p:cNvPr id="123" name="Rectangle 122">
            <a:hlinkClick r:id="rId8" action="ppaction://hlinksldjump" tooltip="Select the pick up date"/>
          </p:cNvPr>
          <p:cNvSpPr/>
          <p:nvPr/>
        </p:nvSpPr>
        <p:spPr>
          <a:xfrm>
            <a:off x="8830540" y="3944718"/>
            <a:ext cx="1913659" cy="250107"/>
          </a:xfrm>
          <a:prstGeom prst="rect">
            <a:avLst/>
          </a:prstGeom>
          <a:solidFill>
            <a:schemeClr val="bg1"/>
          </a:solidFill>
          <a:ln>
            <a:noFill/>
          </a:ln>
          <a:effectLst>
            <a:innerShdw blurRad="63500" dist="50800" dir="108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nl-NL" sz="1200" dirty="0" err="1">
                <a:solidFill>
                  <a:schemeClr val="tx1"/>
                </a:solidFill>
                <a:cs typeface="Arial" panose="020B0604020202020204" pitchFamily="34" charset="0"/>
              </a:rPr>
              <a:t>Unload</a:t>
            </a:r>
            <a:r>
              <a:rPr lang="nl-NL" sz="1200" dirty="0">
                <a:solidFill>
                  <a:schemeClr val="tx1"/>
                </a:solidFill>
                <a:cs typeface="Arial" panose="020B0604020202020204" pitchFamily="34" charset="0"/>
              </a:rPr>
              <a:t> </a:t>
            </a:r>
            <a:r>
              <a:rPr lang="nl-NL" sz="1200" dirty="0" err="1">
                <a:solidFill>
                  <a:schemeClr val="tx1"/>
                </a:solidFill>
                <a:cs typeface="Arial" panose="020B0604020202020204" pitchFamily="34" charset="0"/>
              </a:rPr>
              <a:t>street</a:t>
            </a:r>
            <a:endParaRPr lang="nl-NL" sz="1200" dirty="0">
              <a:solidFill>
                <a:schemeClr val="tx1"/>
              </a:solidFill>
              <a:cs typeface="Arial" panose="020B0604020202020204" pitchFamily="34" charset="0"/>
            </a:endParaRPr>
          </a:p>
        </p:txBody>
      </p:sp>
      <p:sp>
        <p:nvSpPr>
          <p:cNvPr id="124" name="Rectangle 123">
            <a:hlinkClick r:id="rId8" action="ppaction://hlinksldjump" tooltip="Select the pick up date"/>
          </p:cNvPr>
          <p:cNvSpPr/>
          <p:nvPr/>
        </p:nvSpPr>
        <p:spPr>
          <a:xfrm>
            <a:off x="8830539" y="4310383"/>
            <a:ext cx="1913659" cy="250107"/>
          </a:xfrm>
          <a:prstGeom prst="rect">
            <a:avLst/>
          </a:prstGeom>
          <a:solidFill>
            <a:schemeClr val="bg1"/>
          </a:solidFill>
          <a:ln>
            <a:noFill/>
          </a:ln>
          <a:effectLst>
            <a:innerShdw blurRad="63500" dist="50800" dir="108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nl-NL" sz="1200" dirty="0" err="1">
                <a:solidFill>
                  <a:schemeClr val="tx1"/>
                </a:solidFill>
                <a:cs typeface="Arial" panose="020B0604020202020204" pitchFamily="34" charset="0"/>
              </a:rPr>
              <a:t>Unload</a:t>
            </a:r>
            <a:r>
              <a:rPr lang="nl-NL" sz="1200" dirty="0">
                <a:solidFill>
                  <a:schemeClr val="tx1"/>
                </a:solidFill>
                <a:cs typeface="Arial" panose="020B0604020202020204" pitchFamily="34" charset="0"/>
              </a:rPr>
              <a:t> Postcode</a:t>
            </a:r>
          </a:p>
        </p:txBody>
      </p:sp>
      <p:sp>
        <p:nvSpPr>
          <p:cNvPr id="125" name="Rectangle 124">
            <a:hlinkClick r:id="rId8" action="ppaction://hlinksldjump" tooltip="Select the pick up date"/>
          </p:cNvPr>
          <p:cNvSpPr/>
          <p:nvPr/>
        </p:nvSpPr>
        <p:spPr>
          <a:xfrm>
            <a:off x="8830539" y="4679808"/>
            <a:ext cx="1913659" cy="250107"/>
          </a:xfrm>
          <a:prstGeom prst="rect">
            <a:avLst/>
          </a:prstGeom>
          <a:solidFill>
            <a:schemeClr val="bg1"/>
          </a:solidFill>
          <a:ln>
            <a:noFill/>
          </a:ln>
          <a:effectLst>
            <a:innerShdw blurRad="63500" dist="50800" dir="108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nl-NL" sz="1200" dirty="0" err="1">
                <a:solidFill>
                  <a:schemeClr val="tx1"/>
                </a:solidFill>
                <a:cs typeface="Arial" panose="020B0604020202020204" pitchFamily="34" charset="0"/>
              </a:rPr>
              <a:t>Unload</a:t>
            </a:r>
            <a:r>
              <a:rPr lang="nl-NL" sz="1200" dirty="0">
                <a:solidFill>
                  <a:schemeClr val="tx1"/>
                </a:solidFill>
                <a:cs typeface="Arial" panose="020B0604020202020204" pitchFamily="34" charset="0"/>
              </a:rPr>
              <a:t> City</a:t>
            </a:r>
          </a:p>
        </p:txBody>
      </p:sp>
      <p:sp>
        <p:nvSpPr>
          <p:cNvPr id="126" name="Rectangle 125">
            <a:hlinkClick r:id="rId8" action="ppaction://hlinksldjump" tooltip="Select the pick up date"/>
          </p:cNvPr>
          <p:cNvSpPr/>
          <p:nvPr/>
        </p:nvSpPr>
        <p:spPr>
          <a:xfrm>
            <a:off x="8830538" y="5049233"/>
            <a:ext cx="1913659" cy="250107"/>
          </a:xfrm>
          <a:prstGeom prst="rect">
            <a:avLst/>
          </a:prstGeom>
          <a:solidFill>
            <a:schemeClr val="bg1"/>
          </a:solidFill>
          <a:ln>
            <a:noFill/>
          </a:ln>
          <a:effectLst>
            <a:innerShdw blurRad="63500" dist="50800" dir="108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nl-NL" sz="1200" dirty="0" err="1">
                <a:solidFill>
                  <a:schemeClr val="tx1"/>
                </a:solidFill>
                <a:cs typeface="Arial" panose="020B0604020202020204" pitchFamily="34" charset="0"/>
              </a:rPr>
              <a:t>Unload</a:t>
            </a:r>
            <a:r>
              <a:rPr lang="nl-NL" sz="1200" dirty="0">
                <a:solidFill>
                  <a:schemeClr val="tx1"/>
                </a:solidFill>
                <a:cs typeface="Arial" panose="020B0604020202020204" pitchFamily="34" charset="0"/>
              </a:rPr>
              <a:t> Country</a:t>
            </a:r>
          </a:p>
        </p:txBody>
      </p:sp>
      <p:sp>
        <p:nvSpPr>
          <p:cNvPr id="127" name="Rectangle 126"/>
          <p:cNvSpPr/>
          <p:nvPr/>
        </p:nvSpPr>
        <p:spPr>
          <a:xfrm>
            <a:off x="2157241" y="1193991"/>
            <a:ext cx="1911463" cy="250107"/>
          </a:xfrm>
          <a:prstGeom prst="rect">
            <a:avLst/>
          </a:prstGeom>
          <a:solidFill>
            <a:schemeClr val="bg1"/>
          </a:solidFill>
          <a:ln>
            <a:noFill/>
          </a:ln>
          <a:effectLst>
            <a:innerShdw blurRad="63500" dist="50800" dir="108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nl-NL" sz="1200" dirty="0" err="1">
                <a:solidFill>
                  <a:schemeClr val="tx1"/>
                </a:solidFill>
                <a:cs typeface="Arial" panose="020B0604020202020204" pitchFamily="34" charset="0"/>
              </a:rPr>
              <a:t>Booker</a:t>
            </a:r>
            <a:endParaRPr lang="nl-NL" sz="1200" dirty="0">
              <a:solidFill>
                <a:schemeClr val="tx1"/>
              </a:solidFill>
              <a:cs typeface="Arial" panose="020B0604020202020204" pitchFamily="34" charset="0"/>
            </a:endParaRPr>
          </a:p>
        </p:txBody>
      </p:sp>
      <p:sp>
        <p:nvSpPr>
          <p:cNvPr id="128" name="Rectangle 127"/>
          <p:cNvSpPr/>
          <p:nvPr/>
        </p:nvSpPr>
        <p:spPr>
          <a:xfrm>
            <a:off x="2157241" y="1546400"/>
            <a:ext cx="1911463" cy="250107"/>
          </a:xfrm>
          <a:prstGeom prst="rect">
            <a:avLst/>
          </a:prstGeom>
          <a:solidFill>
            <a:schemeClr val="bg1"/>
          </a:solidFill>
          <a:ln>
            <a:noFill/>
          </a:ln>
          <a:effectLst>
            <a:innerShdw blurRad="63500" dist="50800" dir="108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nl-NL" sz="1200" dirty="0">
                <a:solidFill>
                  <a:schemeClr val="tx1"/>
                </a:solidFill>
              </a:rPr>
              <a:t>+31 (0)10 212 12 34</a:t>
            </a:r>
          </a:p>
        </p:txBody>
      </p:sp>
      <p:sp>
        <p:nvSpPr>
          <p:cNvPr id="129" name="Rectangle 128"/>
          <p:cNvSpPr/>
          <p:nvPr/>
        </p:nvSpPr>
        <p:spPr>
          <a:xfrm>
            <a:off x="2157240" y="1887407"/>
            <a:ext cx="1911463" cy="250107"/>
          </a:xfrm>
          <a:prstGeom prst="rect">
            <a:avLst/>
          </a:prstGeom>
          <a:solidFill>
            <a:schemeClr val="bg1"/>
          </a:solidFill>
          <a:ln>
            <a:noFill/>
          </a:ln>
          <a:effectLst>
            <a:innerShdw blurRad="63500" dist="50800" dir="108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nl-NL" sz="1200" dirty="0">
                <a:solidFill>
                  <a:schemeClr val="tx1"/>
                </a:solidFill>
              </a:rPr>
              <a:t>Company name </a:t>
            </a:r>
            <a:r>
              <a:rPr lang="nl-NL" sz="1200" dirty="0" err="1">
                <a:solidFill>
                  <a:schemeClr val="tx1"/>
                </a:solidFill>
              </a:rPr>
              <a:t>booker</a:t>
            </a:r>
            <a:endParaRPr lang="nl-NL" sz="1200" dirty="0">
              <a:solidFill>
                <a:schemeClr val="tx1"/>
              </a:solidFill>
            </a:endParaRPr>
          </a:p>
        </p:txBody>
      </p:sp>
      <p:sp>
        <p:nvSpPr>
          <p:cNvPr id="130" name="TextBox 129"/>
          <p:cNvSpPr txBox="1"/>
          <p:nvPr/>
        </p:nvSpPr>
        <p:spPr>
          <a:xfrm>
            <a:off x="9049471" y="2827250"/>
            <a:ext cx="470000" cy="215444"/>
          </a:xfrm>
          <a:prstGeom prst="rect">
            <a:avLst/>
          </a:prstGeom>
          <a:noFill/>
        </p:spPr>
        <p:txBody>
          <a:bodyPr wrap="none" rtlCol="0">
            <a:spAutoFit/>
          </a:bodyPr>
          <a:lstStyle/>
          <a:p>
            <a:r>
              <a:rPr lang="en-GB" sz="800" u="sng" dirty="0">
                <a:solidFill>
                  <a:schemeClr val="tx2"/>
                </a:solidFill>
              </a:rPr>
              <a:t>Import</a:t>
            </a:r>
          </a:p>
        </p:txBody>
      </p:sp>
      <p:sp>
        <p:nvSpPr>
          <p:cNvPr id="167" name="TextBox 166"/>
          <p:cNvSpPr txBox="1"/>
          <p:nvPr/>
        </p:nvSpPr>
        <p:spPr>
          <a:xfrm>
            <a:off x="9758633" y="5404864"/>
            <a:ext cx="1069524" cy="215444"/>
          </a:xfrm>
          <a:prstGeom prst="rect">
            <a:avLst/>
          </a:prstGeom>
          <a:noFill/>
        </p:spPr>
        <p:txBody>
          <a:bodyPr wrap="none" rtlCol="0">
            <a:spAutoFit/>
          </a:bodyPr>
          <a:lstStyle/>
          <a:p>
            <a:r>
              <a:rPr lang="en-GB" sz="800" u="sng" dirty="0">
                <a:solidFill>
                  <a:schemeClr val="tx2"/>
                </a:solidFill>
              </a:rPr>
              <a:t>Save to address book</a:t>
            </a:r>
          </a:p>
        </p:txBody>
      </p:sp>
      <p:sp>
        <p:nvSpPr>
          <p:cNvPr id="169" name="Rectangle 168"/>
          <p:cNvSpPr/>
          <p:nvPr/>
        </p:nvSpPr>
        <p:spPr>
          <a:xfrm>
            <a:off x="2152848" y="4444472"/>
            <a:ext cx="1404859" cy="250107"/>
          </a:xfrm>
          <a:prstGeom prst="rect">
            <a:avLst/>
          </a:prstGeom>
          <a:solidFill>
            <a:schemeClr val="bg1"/>
          </a:solidFill>
          <a:ln>
            <a:noFill/>
          </a:ln>
          <a:effectLst>
            <a:innerShdw blurRad="63500" dist="50800" dir="108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nl-NL" sz="1200" dirty="0">
                <a:solidFill>
                  <a:schemeClr val="tx1"/>
                </a:solidFill>
              </a:rPr>
              <a:t>ADRIAN MAERSK</a:t>
            </a:r>
            <a:endParaRPr lang="nl-NL" sz="1200" dirty="0">
              <a:solidFill>
                <a:schemeClr val="tx1"/>
              </a:solidFill>
              <a:cs typeface="Arial" panose="020B0604020202020204" pitchFamily="34" charset="0"/>
            </a:endParaRPr>
          </a:p>
        </p:txBody>
      </p:sp>
      <p:graphicFrame>
        <p:nvGraphicFramePr>
          <p:cNvPr id="10" name="Table 9"/>
          <p:cNvGraphicFramePr>
            <a:graphicFrameLocks noGrp="1"/>
          </p:cNvGraphicFramePr>
          <p:nvPr>
            <p:extLst/>
          </p:nvPr>
        </p:nvGraphicFramePr>
        <p:xfrm>
          <a:off x="4576728" y="815829"/>
          <a:ext cx="3372102" cy="1483360"/>
        </p:xfrm>
        <a:graphic>
          <a:graphicData uri="http://schemas.openxmlformats.org/drawingml/2006/table">
            <a:tbl>
              <a:tblPr firstRow="1" bandRow="1">
                <a:tableStyleId>{5C22544A-7EE6-4342-B048-85BDC9FD1C3A}</a:tableStyleId>
              </a:tblPr>
              <a:tblGrid>
                <a:gridCol w="1586210">
                  <a:extLst>
                    <a:ext uri="{9D8B030D-6E8A-4147-A177-3AD203B41FA5}">
                      <a16:colId xmlns:a16="http://schemas.microsoft.com/office/drawing/2014/main" val="1411627369"/>
                    </a:ext>
                  </a:extLst>
                </a:gridCol>
                <a:gridCol w="1785892">
                  <a:extLst>
                    <a:ext uri="{9D8B030D-6E8A-4147-A177-3AD203B41FA5}">
                      <a16:colId xmlns:a16="http://schemas.microsoft.com/office/drawing/2014/main" val="173886178"/>
                    </a:ext>
                  </a:extLst>
                </a:gridCol>
              </a:tblGrid>
              <a:tr h="370840">
                <a:tc>
                  <a:txBody>
                    <a:bodyPr/>
                    <a:lstStyle/>
                    <a:p>
                      <a:r>
                        <a:rPr lang="nl-NL" sz="1800" b="1" dirty="0">
                          <a:solidFill>
                            <a:schemeClr val="tx1"/>
                          </a:solidFill>
                        </a:rPr>
                        <a:t>Price details</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r>
                        <a:rPr lang="nl-NL" sz="1200" dirty="0">
                          <a:cs typeface="Tunga" panose="020B0502040204020203" pitchFamily="34" charset="0"/>
                        </a:rPr>
                        <a:t>€ 124.20 </a:t>
                      </a:r>
                      <a:endParaRPr lang="nl-NL" sz="1200" dirty="0"/>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958569755"/>
                  </a:ext>
                </a:extLst>
              </a:tr>
              <a:tr h="370840">
                <a:tc>
                  <a:txBody>
                    <a:bodyPr/>
                    <a:lstStyle/>
                    <a:p>
                      <a:r>
                        <a:rPr lang="nl-NL" sz="1200" b="1" dirty="0"/>
                        <a:t>Price</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r>
                        <a:rPr lang="nl-NL" sz="1200" dirty="0">
                          <a:cs typeface="Tunga" panose="020B0502040204020203" pitchFamily="34" charset="0"/>
                        </a:rPr>
                        <a:t>€ 124.20 </a:t>
                      </a:r>
                      <a:endParaRPr lang="nl-NL" sz="1200" dirty="0"/>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97387395"/>
                  </a:ext>
                </a:extLst>
              </a:tr>
              <a:tr h="370840">
                <a:tc>
                  <a:txBody>
                    <a:bodyPr/>
                    <a:lstStyle/>
                    <a:p>
                      <a:r>
                        <a:rPr lang="nl-NL" sz="1200" b="1" dirty="0"/>
                        <a:t>Free </a:t>
                      </a:r>
                      <a:r>
                        <a:rPr lang="nl-NL" sz="1200" b="1" dirty="0" err="1"/>
                        <a:t>hours</a:t>
                      </a:r>
                      <a:r>
                        <a:rPr lang="nl-NL" sz="1200" b="1" dirty="0"/>
                        <a:t> </a:t>
                      </a:r>
                      <a:r>
                        <a:rPr lang="nl-NL" sz="1200" b="1" dirty="0" err="1"/>
                        <a:t>unloading</a:t>
                      </a:r>
                      <a:endParaRPr lang="nl-NL" sz="1200" b="1" dirty="0"/>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r>
                        <a:rPr lang="nl-NL" sz="1200" dirty="0"/>
                        <a:t>2</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756344760"/>
                  </a:ext>
                </a:extLst>
              </a:tr>
              <a:tr h="370840">
                <a:tc>
                  <a:txBody>
                    <a:bodyPr/>
                    <a:lstStyle/>
                    <a:p>
                      <a:endParaRPr lang="nl-NL" sz="1200" b="1" dirty="0"/>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endParaRPr lang="nl-NL" sz="1200" dirty="0"/>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817745056"/>
                  </a:ext>
                </a:extLst>
              </a:tr>
            </a:tbl>
          </a:graphicData>
        </a:graphic>
      </p:graphicFrame>
      <p:sp>
        <p:nvSpPr>
          <p:cNvPr id="170" name="Rectangle 169"/>
          <p:cNvSpPr/>
          <p:nvPr/>
        </p:nvSpPr>
        <p:spPr>
          <a:xfrm>
            <a:off x="2152848" y="4826488"/>
            <a:ext cx="1390612" cy="250107"/>
          </a:xfrm>
          <a:prstGeom prst="rect">
            <a:avLst/>
          </a:prstGeom>
          <a:solidFill>
            <a:schemeClr val="bg1"/>
          </a:solidFill>
          <a:ln>
            <a:noFill/>
          </a:ln>
          <a:effectLst>
            <a:innerShdw blurRad="63500" dist="50800" dir="108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nl-NL" sz="1200" dirty="0">
                <a:solidFill>
                  <a:schemeClr val="tx1"/>
                </a:solidFill>
              </a:rPr>
              <a:t>630W | 630W</a:t>
            </a:r>
            <a:endParaRPr lang="nl-NL" sz="1200" dirty="0">
              <a:solidFill>
                <a:schemeClr val="tx1"/>
              </a:solidFill>
              <a:cs typeface="Arial" panose="020B0604020202020204" pitchFamily="34" charset="0"/>
            </a:endParaRPr>
          </a:p>
        </p:txBody>
      </p:sp>
      <p:sp>
        <p:nvSpPr>
          <p:cNvPr id="171" name="Rectangle 170"/>
          <p:cNvSpPr/>
          <p:nvPr/>
        </p:nvSpPr>
        <p:spPr>
          <a:xfrm>
            <a:off x="4566394" y="3723731"/>
            <a:ext cx="1148605" cy="250107"/>
          </a:xfrm>
          <a:prstGeom prst="rect">
            <a:avLst/>
          </a:prstGeom>
          <a:solidFill>
            <a:schemeClr val="bg1"/>
          </a:solidFill>
          <a:ln>
            <a:noFill/>
          </a:ln>
          <a:effectLst>
            <a:innerShdw blurRad="63500" dist="50800" dir="108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nl-NL" sz="800" dirty="0">
                <a:solidFill>
                  <a:schemeClr val="tx1"/>
                </a:solidFill>
                <a:latin typeface="Arial" panose="020B0604020202020204" pitchFamily="34" charset="0"/>
                <a:cs typeface="Arial" panose="020B0604020202020204" pitchFamily="34" charset="0"/>
              </a:rPr>
              <a:t>4578</a:t>
            </a:r>
          </a:p>
        </p:txBody>
      </p:sp>
      <p:sp>
        <p:nvSpPr>
          <p:cNvPr id="38" name="Flowchart: Manual Operation 37">
            <a:hlinkClick r:id="rId9" action="ppaction://hlinksldjump"/>
          </p:cNvPr>
          <p:cNvSpPr/>
          <p:nvPr/>
        </p:nvSpPr>
        <p:spPr>
          <a:xfrm rot="10800000">
            <a:off x="227156" y="2209542"/>
            <a:ext cx="2744644" cy="314501"/>
          </a:xfrm>
          <a:prstGeom prst="flowChartManualOperation">
            <a:avLst/>
          </a:prstGeom>
          <a:solidFill>
            <a:srgbClr val="FFFF00"/>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dirty="0">
              <a:solidFill>
                <a:schemeClr val="tx1"/>
              </a:solidFill>
            </a:endParaRPr>
          </a:p>
        </p:txBody>
      </p:sp>
      <p:sp>
        <p:nvSpPr>
          <p:cNvPr id="39" name="Flowchart: Manual Operation 38">
            <a:hlinkClick r:id="rId10" action="ppaction://hlinksldjump"/>
          </p:cNvPr>
          <p:cNvSpPr/>
          <p:nvPr/>
        </p:nvSpPr>
        <p:spPr>
          <a:xfrm rot="10800000">
            <a:off x="2991806" y="2195482"/>
            <a:ext cx="2646994" cy="328562"/>
          </a:xfrm>
          <a:prstGeom prst="flowChartManualOperation">
            <a:avLst/>
          </a:prstGeom>
          <a:no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dirty="0"/>
          </a:p>
        </p:txBody>
      </p:sp>
      <p:sp>
        <p:nvSpPr>
          <p:cNvPr id="4" name="Rectangle 3">
            <a:hlinkClick r:id="rId9" action="ppaction://hlinksldjump"/>
          </p:cNvPr>
          <p:cNvSpPr/>
          <p:nvPr/>
        </p:nvSpPr>
        <p:spPr>
          <a:xfrm>
            <a:off x="759337" y="2168898"/>
            <a:ext cx="1808572" cy="369332"/>
          </a:xfrm>
          <a:prstGeom prst="rect">
            <a:avLst/>
          </a:prstGeom>
        </p:spPr>
        <p:txBody>
          <a:bodyPr wrap="none">
            <a:spAutoFit/>
          </a:bodyPr>
          <a:lstStyle/>
          <a:p>
            <a:r>
              <a:rPr lang="nl-NL" b="1" dirty="0"/>
              <a:t>Transport Details</a:t>
            </a:r>
          </a:p>
        </p:txBody>
      </p:sp>
      <p:sp>
        <p:nvSpPr>
          <p:cNvPr id="41" name="Rectangle 40">
            <a:hlinkClick r:id="rId10" action="ppaction://hlinksldjump"/>
          </p:cNvPr>
          <p:cNvSpPr/>
          <p:nvPr/>
        </p:nvSpPr>
        <p:spPr>
          <a:xfrm>
            <a:off x="3410848" y="2192408"/>
            <a:ext cx="1827552" cy="369332"/>
          </a:xfrm>
          <a:prstGeom prst="rect">
            <a:avLst/>
          </a:prstGeom>
        </p:spPr>
        <p:txBody>
          <a:bodyPr wrap="none">
            <a:spAutoFit/>
          </a:bodyPr>
          <a:lstStyle/>
          <a:p>
            <a:r>
              <a:rPr lang="nl-NL" b="1" dirty="0"/>
              <a:t>Container Details</a:t>
            </a:r>
          </a:p>
        </p:txBody>
      </p:sp>
      <p:cxnSp>
        <p:nvCxnSpPr>
          <p:cNvPr id="7" name="Straight Connector 6"/>
          <p:cNvCxnSpPr/>
          <p:nvPr/>
        </p:nvCxnSpPr>
        <p:spPr>
          <a:xfrm>
            <a:off x="5599459" y="2524044"/>
            <a:ext cx="6475216" cy="16603"/>
          </a:xfrm>
          <a:prstGeom prst="line">
            <a:avLst/>
          </a:prstGeom>
          <a:ln w="2540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sp>
        <p:nvSpPr>
          <p:cNvPr id="42" name="TextBox 41">
            <a:hlinkClick r:id="rId11" action="ppaction://hlinksldjump"/>
          </p:cNvPr>
          <p:cNvSpPr txBox="1"/>
          <p:nvPr/>
        </p:nvSpPr>
        <p:spPr>
          <a:xfrm>
            <a:off x="9758633" y="6348161"/>
            <a:ext cx="1653594" cy="276999"/>
          </a:xfrm>
          <a:prstGeom prst="rect">
            <a:avLst/>
          </a:prstGeom>
          <a:noFill/>
        </p:spPr>
        <p:txBody>
          <a:bodyPr wrap="none" rtlCol="0">
            <a:spAutoFit/>
          </a:bodyPr>
          <a:lstStyle/>
          <a:p>
            <a:r>
              <a:rPr lang="en-GB" sz="1200" u="sng" dirty="0">
                <a:solidFill>
                  <a:schemeClr val="tx2"/>
                </a:solidFill>
              </a:rPr>
              <a:t>Back to terminal details</a:t>
            </a:r>
          </a:p>
        </p:txBody>
      </p:sp>
      <p:sp>
        <p:nvSpPr>
          <p:cNvPr id="48" name="Flowchart: Manual Operation 47">
            <a:hlinkClick r:id="rId12" action="ppaction://hlinksldjump"/>
          </p:cNvPr>
          <p:cNvSpPr/>
          <p:nvPr/>
        </p:nvSpPr>
        <p:spPr>
          <a:xfrm rot="10800000">
            <a:off x="5638800" y="2178880"/>
            <a:ext cx="2646994" cy="339295"/>
          </a:xfrm>
          <a:prstGeom prst="flowChartManualOperation">
            <a:avLst/>
          </a:prstGeom>
          <a:no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dirty="0"/>
          </a:p>
        </p:txBody>
      </p:sp>
      <p:sp>
        <p:nvSpPr>
          <p:cNvPr id="49" name="Rectangle 48">
            <a:hlinkClick r:id="rId12" action="ppaction://hlinksldjump"/>
          </p:cNvPr>
          <p:cNvSpPr/>
          <p:nvPr/>
        </p:nvSpPr>
        <p:spPr>
          <a:xfrm>
            <a:off x="6330469" y="2151656"/>
            <a:ext cx="1309333" cy="369332"/>
          </a:xfrm>
          <a:prstGeom prst="rect">
            <a:avLst/>
          </a:prstGeom>
        </p:spPr>
        <p:txBody>
          <a:bodyPr wrap="none">
            <a:spAutoFit/>
          </a:bodyPr>
          <a:lstStyle/>
          <a:p>
            <a:r>
              <a:rPr lang="nl-NL" b="1" dirty="0"/>
              <a:t>Plan Details</a:t>
            </a:r>
          </a:p>
        </p:txBody>
      </p:sp>
    </p:spTree>
    <p:extLst>
      <p:ext uri="{BB962C8B-B14F-4D97-AF65-F5344CB8AC3E}">
        <p14:creationId xmlns:p14="http://schemas.microsoft.com/office/powerpoint/2010/main" val="2607820802"/>
      </p:ext>
    </p:extLst>
  </p:cSld>
  <p:clrMapOvr>
    <a:masterClrMapping/>
  </p:clrMapOvr>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 name="Title 1"/>
          <p:cNvSpPr>
            <a:spLocks noGrp="1"/>
          </p:cNvSpPr>
          <p:nvPr>
            <p:ph type="title"/>
          </p:nvPr>
        </p:nvSpPr>
        <p:spPr>
          <a:xfrm>
            <a:off x="8770216" y="6858000"/>
            <a:ext cx="2533073" cy="381000"/>
          </a:xfrm>
        </p:spPr>
        <p:txBody>
          <a:bodyPr>
            <a:normAutofit/>
          </a:bodyPr>
          <a:lstStyle/>
          <a:p>
            <a:r>
              <a:rPr lang="nl-NL" sz="800" dirty="0"/>
              <a:t>Menu option No container # import Moerdijk details option 2</a:t>
            </a:r>
          </a:p>
        </p:txBody>
      </p:sp>
      <p:sp>
        <p:nvSpPr>
          <p:cNvPr id="2" name="Slide Number Placeholder 1"/>
          <p:cNvSpPr>
            <a:spLocks noGrp="1"/>
          </p:cNvSpPr>
          <p:nvPr>
            <p:ph type="sldNum" sz="quarter" idx="12"/>
          </p:nvPr>
        </p:nvSpPr>
        <p:spPr/>
        <p:txBody>
          <a:bodyPr/>
          <a:lstStyle/>
          <a:p>
            <a:fld id="{B6F15528-21DE-4FAA-801E-634DDDAF4B2B}" type="slidenum">
              <a:rPr lang="en-US" smtClean="0"/>
              <a:pPr/>
              <a:t>83</a:t>
            </a:fld>
            <a:endParaRPr lang="en-US"/>
          </a:p>
        </p:txBody>
      </p:sp>
      <p:sp>
        <p:nvSpPr>
          <p:cNvPr id="94" name="TextBox 93"/>
          <p:cNvSpPr txBox="1"/>
          <p:nvPr/>
        </p:nvSpPr>
        <p:spPr>
          <a:xfrm>
            <a:off x="17379" y="58687"/>
            <a:ext cx="2601975" cy="338554"/>
          </a:xfrm>
          <a:prstGeom prst="rect">
            <a:avLst/>
          </a:prstGeom>
          <a:noFill/>
          <a:effectLst>
            <a:outerShdw blurRad="50800" dist="38100" dir="2700000" algn="tl" rotWithShape="0">
              <a:prstClr val="black">
                <a:alpha val="40000"/>
              </a:prstClr>
            </a:outerShdw>
          </a:effectLst>
        </p:spPr>
        <p:txBody>
          <a:bodyPr wrap="square" rtlCol="0">
            <a:spAutoFit/>
          </a:bodyPr>
          <a:lstStyle/>
          <a:p>
            <a:r>
              <a:rPr lang="nl-NL" sz="1600" dirty="0">
                <a:solidFill>
                  <a:schemeClr val="bg1"/>
                </a:solidFill>
                <a:latin typeface="Tunga" panose="020B0502040204020203" pitchFamily="34" charset="0"/>
                <a:cs typeface="Tunga" panose="020B0502040204020203" pitchFamily="34" charset="0"/>
              </a:rPr>
              <a:t>No container # - Import</a:t>
            </a:r>
          </a:p>
        </p:txBody>
      </p:sp>
      <p:sp>
        <p:nvSpPr>
          <p:cNvPr id="3" name="Rectangle 2"/>
          <p:cNvSpPr/>
          <p:nvPr/>
        </p:nvSpPr>
        <p:spPr>
          <a:xfrm>
            <a:off x="3200400" y="525502"/>
            <a:ext cx="5092741" cy="369332"/>
          </a:xfrm>
          <a:prstGeom prst="rect">
            <a:avLst/>
          </a:prstGeom>
        </p:spPr>
        <p:txBody>
          <a:bodyPr wrap="none">
            <a:spAutoFit/>
          </a:bodyPr>
          <a:lstStyle/>
          <a:p>
            <a:pPr marL="91440"/>
            <a:r>
              <a:rPr lang="nl-NL" b="1" dirty="0" err="1">
                <a:cs typeface="Tunga" panose="020B0502040204020203" pitchFamily="34" charset="0"/>
              </a:rPr>
              <a:t>Booking</a:t>
            </a:r>
            <a:r>
              <a:rPr lang="nl-NL" b="1" dirty="0">
                <a:cs typeface="Tunga" panose="020B0502040204020203" pitchFamily="34" charset="0"/>
              </a:rPr>
              <a:t> </a:t>
            </a:r>
            <a:r>
              <a:rPr lang="nl-NL" b="1" dirty="0" err="1">
                <a:cs typeface="Tunga" panose="020B0502040204020203" pitchFamily="34" charset="0"/>
              </a:rPr>
              <a:t>request</a:t>
            </a:r>
            <a:r>
              <a:rPr lang="nl-NL" b="1" dirty="0">
                <a:cs typeface="Tunga" panose="020B0502040204020203" pitchFamily="34" charset="0"/>
              </a:rPr>
              <a:t> Delta Marine Terminals, Moerdijk</a:t>
            </a:r>
          </a:p>
        </p:txBody>
      </p:sp>
      <p:graphicFrame>
        <p:nvGraphicFramePr>
          <p:cNvPr id="6" name="Table 5"/>
          <p:cNvGraphicFramePr>
            <a:graphicFrameLocks noGrp="1"/>
          </p:cNvGraphicFramePr>
          <p:nvPr>
            <p:extLst/>
          </p:nvPr>
        </p:nvGraphicFramePr>
        <p:xfrm>
          <a:off x="471190" y="2514430"/>
          <a:ext cx="9511009" cy="3932725"/>
        </p:xfrm>
        <a:graphic>
          <a:graphicData uri="http://schemas.openxmlformats.org/drawingml/2006/table">
            <a:tbl>
              <a:tblPr firstRow="1" bandRow="1">
                <a:tableStyleId>{5C22544A-7EE6-4342-B048-85BDC9FD1C3A}</a:tableStyleId>
              </a:tblPr>
              <a:tblGrid>
                <a:gridCol w="1434664">
                  <a:extLst>
                    <a:ext uri="{9D8B030D-6E8A-4147-A177-3AD203B41FA5}">
                      <a16:colId xmlns:a16="http://schemas.microsoft.com/office/drawing/2014/main" val="2811436475"/>
                    </a:ext>
                  </a:extLst>
                </a:gridCol>
                <a:gridCol w="1615269">
                  <a:extLst>
                    <a:ext uri="{9D8B030D-6E8A-4147-A177-3AD203B41FA5}">
                      <a16:colId xmlns:a16="http://schemas.microsoft.com/office/drawing/2014/main" val="321321417"/>
                    </a:ext>
                  </a:extLst>
                </a:gridCol>
                <a:gridCol w="1615269">
                  <a:extLst>
                    <a:ext uri="{9D8B030D-6E8A-4147-A177-3AD203B41FA5}">
                      <a16:colId xmlns:a16="http://schemas.microsoft.com/office/drawing/2014/main" val="136873481"/>
                    </a:ext>
                  </a:extLst>
                </a:gridCol>
                <a:gridCol w="1615269">
                  <a:extLst>
                    <a:ext uri="{9D8B030D-6E8A-4147-A177-3AD203B41FA5}">
                      <a16:colId xmlns:a16="http://schemas.microsoft.com/office/drawing/2014/main" val="2169952017"/>
                    </a:ext>
                  </a:extLst>
                </a:gridCol>
                <a:gridCol w="1615269">
                  <a:extLst>
                    <a:ext uri="{9D8B030D-6E8A-4147-A177-3AD203B41FA5}">
                      <a16:colId xmlns:a16="http://schemas.microsoft.com/office/drawing/2014/main" val="3101939213"/>
                    </a:ext>
                  </a:extLst>
                </a:gridCol>
                <a:gridCol w="1615269">
                  <a:extLst>
                    <a:ext uri="{9D8B030D-6E8A-4147-A177-3AD203B41FA5}">
                      <a16:colId xmlns:a16="http://schemas.microsoft.com/office/drawing/2014/main" val="3458907908"/>
                    </a:ext>
                  </a:extLst>
                </a:gridCol>
              </a:tblGrid>
              <a:tr h="340377">
                <a:tc gridSpan="6">
                  <a:txBody>
                    <a:bodyPr/>
                    <a:lstStyle/>
                    <a:p>
                      <a:endParaRPr lang="nl-NL"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hMerge="1">
                  <a:txBody>
                    <a:bodyPr/>
                    <a:lstStyle/>
                    <a:p>
                      <a:endParaRPr lang="nl-NL"/>
                    </a:p>
                  </a:txBody>
                  <a:tcPr/>
                </a:tc>
                <a:tc hMerge="1">
                  <a:txBody>
                    <a:bodyPr/>
                    <a:lstStyle/>
                    <a:p>
                      <a:endParaRPr lang="nl-NL"/>
                    </a:p>
                  </a:txBody>
                  <a:tcPr/>
                </a:tc>
                <a:tc hMerge="1">
                  <a:txBody>
                    <a:bodyPr/>
                    <a:lstStyle/>
                    <a:p>
                      <a:endParaRPr lang="nl-NL"/>
                    </a:p>
                  </a:txBody>
                  <a:tcPr/>
                </a:tc>
                <a:tc hMerge="1">
                  <a:txBody>
                    <a:bodyPr/>
                    <a:lstStyle/>
                    <a:p>
                      <a:endParaRPr lang="nl-NL"/>
                    </a:p>
                  </a:txBody>
                  <a:tcPr/>
                </a:tc>
                <a:tc hMerge="1">
                  <a:txBody>
                    <a:bodyPr/>
                    <a:lstStyle/>
                    <a:p>
                      <a:endParaRPr lang="nl-NL" dirty="0"/>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26233748"/>
                  </a:ext>
                </a:extLst>
              </a:tr>
              <a:tr h="503572">
                <a:tc>
                  <a:txBody>
                    <a:bodyPr/>
                    <a:lstStyle/>
                    <a:p>
                      <a:r>
                        <a:rPr lang="nl-NL" sz="1200" i="0" dirty="0">
                          <a:solidFill>
                            <a:schemeClr val="bg1">
                              <a:lumMod val="50000"/>
                            </a:schemeClr>
                          </a:solidFill>
                          <a:latin typeface="+mn-lt"/>
                          <a:cs typeface="Tunga" panose="020B0502040204020203" pitchFamily="34" charset="0"/>
                        </a:rPr>
                        <a:t>B/L</a:t>
                      </a:r>
                      <a:r>
                        <a:rPr lang="nl-NL" sz="1200" i="0" baseline="0" dirty="0">
                          <a:solidFill>
                            <a:schemeClr val="bg1">
                              <a:lumMod val="50000"/>
                            </a:schemeClr>
                          </a:solidFill>
                          <a:latin typeface="+mn-lt"/>
                          <a:cs typeface="Tunga" panose="020B0502040204020203" pitchFamily="34" charset="0"/>
                        </a:rPr>
                        <a:t> number</a:t>
                      </a:r>
                      <a:endParaRPr lang="nl-NL" sz="1200" i="0" dirty="0">
                        <a:solidFill>
                          <a:schemeClr val="bg1">
                            <a:lumMod val="50000"/>
                          </a:schemeClr>
                        </a:solidFill>
                        <a:latin typeface="+mn-lt"/>
                        <a:cs typeface="Tunga" panose="020B0502040204020203" pitchFamily="34" charset="0"/>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r>
                        <a:rPr lang="nl-NL" sz="1200" i="0" dirty="0">
                          <a:solidFill>
                            <a:schemeClr val="bg1">
                              <a:lumMod val="50000"/>
                            </a:schemeClr>
                          </a:solidFill>
                          <a:latin typeface="+mn-lt"/>
                          <a:cs typeface="Tunga" panose="020B0502040204020203" pitchFamily="34" charset="0"/>
                        </a:rPr>
                        <a:t>Container number</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r>
                        <a:rPr lang="nl-NL" sz="1200" i="0" dirty="0" err="1">
                          <a:solidFill>
                            <a:schemeClr val="bg1">
                              <a:lumMod val="50000"/>
                            </a:schemeClr>
                          </a:solidFill>
                          <a:latin typeface="+mn-lt"/>
                          <a:cs typeface="Tunga" panose="020B0502040204020203" pitchFamily="34" charset="0"/>
                        </a:rPr>
                        <a:t>Size</a:t>
                      </a:r>
                      <a:r>
                        <a:rPr lang="nl-NL" sz="1200" i="0" dirty="0">
                          <a:solidFill>
                            <a:schemeClr val="bg1">
                              <a:lumMod val="50000"/>
                            </a:schemeClr>
                          </a:solidFill>
                          <a:latin typeface="+mn-lt"/>
                          <a:cs typeface="Tunga" panose="020B0502040204020203" pitchFamily="34" charset="0"/>
                        </a:rPr>
                        <a:t> type</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r>
                        <a:rPr lang="nl-NL" sz="1200" i="0" dirty="0" err="1">
                          <a:solidFill>
                            <a:schemeClr val="bg1">
                              <a:lumMod val="50000"/>
                            </a:schemeClr>
                          </a:solidFill>
                          <a:latin typeface="+mn-lt"/>
                          <a:cs typeface="Tunga" panose="020B0502040204020203" pitchFamily="34" charset="0"/>
                        </a:rPr>
                        <a:t>Shipping</a:t>
                      </a:r>
                      <a:r>
                        <a:rPr lang="nl-NL" sz="1200" i="0" dirty="0">
                          <a:solidFill>
                            <a:schemeClr val="bg1">
                              <a:lumMod val="50000"/>
                            </a:schemeClr>
                          </a:solidFill>
                          <a:latin typeface="+mn-lt"/>
                          <a:cs typeface="Tunga" panose="020B0502040204020203" pitchFamily="34" charset="0"/>
                        </a:rPr>
                        <a:t> company</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r>
                        <a:rPr lang="nl-NL" sz="1200" i="0" dirty="0" err="1">
                          <a:solidFill>
                            <a:schemeClr val="bg1">
                              <a:lumMod val="50000"/>
                            </a:schemeClr>
                          </a:solidFill>
                          <a:latin typeface="+mn-lt"/>
                          <a:cs typeface="Tunga" panose="020B0502040204020203" pitchFamily="34" charset="0"/>
                        </a:rPr>
                        <a:t>Destination</a:t>
                      </a:r>
                      <a:endParaRPr lang="nl-NL" sz="1200" i="0" dirty="0">
                        <a:solidFill>
                          <a:schemeClr val="bg1">
                            <a:lumMod val="50000"/>
                          </a:schemeClr>
                        </a:solidFill>
                        <a:latin typeface="+mn-lt"/>
                        <a:cs typeface="Tunga" panose="020B0502040204020203" pitchFamily="34" charset="0"/>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r>
                        <a:rPr lang="nl-NL" sz="1200" i="0" dirty="0" err="1">
                          <a:solidFill>
                            <a:schemeClr val="bg1">
                              <a:lumMod val="50000"/>
                            </a:schemeClr>
                          </a:solidFill>
                          <a:latin typeface="+mn-lt"/>
                          <a:cs typeface="Tunga" panose="020B0502040204020203" pitchFamily="34" charset="0"/>
                        </a:rPr>
                        <a:t>Weight</a:t>
                      </a:r>
                      <a:endParaRPr lang="nl-NL" sz="1200" i="0" dirty="0">
                        <a:solidFill>
                          <a:schemeClr val="bg1">
                            <a:lumMod val="50000"/>
                          </a:schemeClr>
                        </a:solidFill>
                        <a:latin typeface="+mn-lt"/>
                        <a:cs typeface="Tunga" panose="020B0502040204020203" pitchFamily="34" charset="0"/>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3907277089"/>
                  </a:ext>
                </a:extLst>
              </a:tr>
              <a:tr h="340377">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200" noProof="0" dirty="0">
                          <a:solidFill>
                            <a:schemeClr val="tx1"/>
                          </a:solidFill>
                          <a:latin typeface="+mn-lt"/>
                          <a:cs typeface="Tunga" panose="020B0502040204020203" pitchFamily="34" charset="0"/>
                        </a:rPr>
                        <a:t>83487243</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pPr algn="l" fontAlgn="b"/>
                      <a:r>
                        <a:rPr lang="nl-NL" sz="1200" b="0" i="0" kern="1200" dirty="0">
                          <a:solidFill>
                            <a:schemeClr val="tx1"/>
                          </a:solidFill>
                          <a:effectLst/>
                          <a:latin typeface="+mn-lt"/>
                          <a:ea typeface="+mn-ea"/>
                          <a:cs typeface="Tunga" panose="020B0502040204020203" pitchFamily="34" charset="0"/>
                        </a:rPr>
                        <a:t>MSKU</a:t>
                      </a:r>
                      <a:r>
                        <a:rPr lang="nl-NL" sz="1200" b="0" i="0" u="none" strike="noStrike" dirty="0">
                          <a:solidFill>
                            <a:schemeClr val="tx1"/>
                          </a:solidFill>
                          <a:effectLst/>
                          <a:latin typeface="+mn-lt"/>
                          <a:cs typeface="Tunga" panose="020B0502040204020203" pitchFamily="34" charset="0"/>
                        </a:rPr>
                        <a:t>889885-9</a:t>
                      </a:r>
                    </a:p>
                  </a:txBody>
                  <a:tcPr marL="9525" marR="9525" marT="9525" marB="0" anchor="ct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r>
                        <a:rPr lang="nl-NL" sz="1200" i="0" dirty="0">
                          <a:solidFill>
                            <a:schemeClr val="tx1"/>
                          </a:solidFill>
                          <a:latin typeface="+mn-lt"/>
                          <a:cs typeface="Tunga" panose="020B0502040204020203" pitchFamily="34" charset="0"/>
                        </a:rPr>
                        <a:t>40FT</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r>
                        <a:rPr lang="nl-NL" sz="1200" i="0" dirty="0" err="1">
                          <a:solidFill>
                            <a:schemeClr val="tx1"/>
                          </a:solidFill>
                          <a:latin typeface="+mn-lt"/>
                          <a:cs typeface="Tunga" panose="020B0502040204020203" pitchFamily="34" charset="0"/>
                        </a:rPr>
                        <a:t>Maersk</a:t>
                      </a:r>
                      <a:endParaRPr lang="nl-NL" sz="1200" i="0" dirty="0">
                        <a:solidFill>
                          <a:schemeClr val="tx1"/>
                        </a:solidFill>
                        <a:latin typeface="+mn-lt"/>
                        <a:cs typeface="Tunga" panose="020B0502040204020203" pitchFamily="34"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nl-NL" sz="1200" b="0" i="0" u="none" strike="noStrike" kern="1200" cap="none" spc="0" normalizeH="0" baseline="0" noProof="0" dirty="0">
                          <a:ln>
                            <a:noFill/>
                          </a:ln>
                          <a:solidFill>
                            <a:schemeClr val="tx1"/>
                          </a:solidFill>
                          <a:effectLst/>
                          <a:uLnTx/>
                          <a:uFillTx/>
                          <a:latin typeface="+mn-lt"/>
                          <a:ea typeface="+mn-ea"/>
                          <a:cs typeface="Tunga" panose="020B0502040204020203" pitchFamily="34" charset="0"/>
                        </a:rPr>
                        <a:t>Breda</a:t>
                      </a:r>
                      <a:endParaRPr lang="nl-NL" sz="1200" i="0" dirty="0">
                        <a:solidFill>
                          <a:schemeClr val="tx1"/>
                        </a:solidFill>
                        <a:latin typeface="+mn-lt"/>
                        <a:cs typeface="Tunga" panose="020B0502040204020203" pitchFamily="34"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r>
                        <a:rPr lang="nl-NL" sz="1200" i="0" dirty="0">
                          <a:solidFill>
                            <a:schemeClr val="tx1"/>
                          </a:solidFill>
                          <a:latin typeface="+mn-lt"/>
                          <a:cs typeface="Tunga" panose="020B0502040204020203" pitchFamily="34" charset="0"/>
                        </a:rPr>
                        <a:t>20.000</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11535350"/>
                  </a:ext>
                </a:extLst>
              </a:tr>
              <a:tr h="340377">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200" noProof="0" dirty="0">
                          <a:solidFill>
                            <a:schemeClr val="tx1"/>
                          </a:solidFill>
                          <a:latin typeface="+mn-lt"/>
                          <a:cs typeface="Tunga" panose="020B0502040204020203" pitchFamily="34" charset="0"/>
                        </a:rPr>
                        <a:t>83487243</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pPr algn="l" fontAlgn="b"/>
                      <a:r>
                        <a:rPr lang="nl-NL" sz="1200" b="0" i="0" kern="1200" dirty="0">
                          <a:solidFill>
                            <a:schemeClr val="tx1"/>
                          </a:solidFill>
                          <a:effectLst/>
                          <a:latin typeface="+mn-lt"/>
                          <a:ea typeface="+mn-ea"/>
                          <a:cs typeface="Tunga" panose="020B0502040204020203" pitchFamily="34" charset="0"/>
                        </a:rPr>
                        <a:t>MSKU</a:t>
                      </a:r>
                      <a:r>
                        <a:rPr lang="nl-NL" sz="1200" b="0" i="0" u="none" strike="noStrike" dirty="0">
                          <a:solidFill>
                            <a:schemeClr val="tx1"/>
                          </a:solidFill>
                          <a:effectLst/>
                          <a:latin typeface="+mn-lt"/>
                          <a:cs typeface="Tunga" panose="020B0502040204020203" pitchFamily="34" charset="0"/>
                        </a:rPr>
                        <a:t>850525-7</a:t>
                      </a:r>
                    </a:p>
                  </a:txBody>
                  <a:tcPr marL="9525" marR="9525" marT="9525" marB="0" anchor="ct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nl-NL" sz="1200" b="0" i="0" u="none" strike="noStrike" kern="1200" cap="none" spc="0" normalizeH="0" baseline="0" noProof="0" dirty="0">
                          <a:ln>
                            <a:noFill/>
                          </a:ln>
                          <a:solidFill>
                            <a:schemeClr val="tx1"/>
                          </a:solidFill>
                          <a:effectLst/>
                          <a:uLnTx/>
                          <a:uFillTx/>
                          <a:latin typeface="+mn-lt"/>
                          <a:ea typeface="+mn-ea"/>
                          <a:cs typeface="Tunga" panose="020B0502040204020203" pitchFamily="34" charset="0"/>
                        </a:rPr>
                        <a:t>40FT</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r>
                        <a:rPr lang="nl-NL" sz="1200" i="0" dirty="0" err="1">
                          <a:solidFill>
                            <a:schemeClr val="tx1"/>
                          </a:solidFill>
                          <a:latin typeface="+mn-lt"/>
                          <a:cs typeface="Tunga" panose="020B0502040204020203" pitchFamily="34" charset="0"/>
                        </a:rPr>
                        <a:t>Maersk</a:t>
                      </a:r>
                      <a:endParaRPr lang="nl-NL" sz="1200" i="0" dirty="0">
                        <a:solidFill>
                          <a:schemeClr val="tx1"/>
                        </a:solidFill>
                        <a:latin typeface="+mn-lt"/>
                        <a:cs typeface="Tunga" panose="020B0502040204020203" pitchFamily="34"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nl-NL" sz="1200" b="0" i="0" u="none" strike="noStrike" kern="1200" cap="none" spc="0" normalizeH="0" baseline="0" noProof="0" dirty="0">
                          <a:ln>
                            <a:noFill/>
                          </a:ln>
                          <a:solidFill>
                            <a:schemeClr val="tx1"/>
                          </a:solidFill>
                          <a:effectLst/>
                          <a:uLnTx/>
                          <a:uFillTx/>
                          <a:latin typeface="+mn-lt"/>
                          <a:ea typeface="+mn-ea"/>
                          <a:cs typeface="Tunga" panose="020B0502040204020203" pitchFamily="34" charset="0"/>
                        </a:rPr>
                        <a:t>Breda</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r>
                        <a:rPr lang="nl-NL" sz="1200" i="0" dirty="0">
                          <a:solidFill>
                            <a:schemeClr val="tx1"/>
                          </a:solidFill>
                          <a:latin typeface="+mn-lt"/>
                          <a:cs typeface="Tunga" panose="020B0502040204020203" pitchFamily="34" charset="0"/>
                        </a:rPr>
                        <a:t>16.500</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30277629"/>
                  </a:ext>
                </a:extLst>
              </a:tr>
              <a:tr h="340377">
                <a:tc>
                  <a:txBody>
                    <a:bodyPr/>
                    <a:lstStyle/>
                    <a:p>
                      <a:endParaRPr lang="nl-NL" sz="1200" b="1" dirty="0"/>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endParaRPr lang="nl-NL" sz="1200" dirty="0"/>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endParaRPr lang="nl-NL" sz="1200" dirty="0"/>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endParaRPr lang="nl-NL" sz="1200" dirty="0"/>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endParaRPr lang="nl-NL" sz="1200" dirty="0"/>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endParaRPr lang="nl-NL" sz="1200" dirty="0"/>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468697318"/>
                  </a:ext>
                </a:extLst>
              </a:tr>
              <a:tr h="340377">
                <a:tc>
                  <a:txBody>
                    <a:bodyPr/>
                    <a:lstStyle/>
                    <a:p>
                      <a:endParaRPr lang="nl-NL" sz="1200" b="1" dirty="0"/>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endParaRPr lang="nl-NL" sz="1200" dirty="0"/>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endParaRPr lang="nl-NL" sz="1200" dirty="0"/>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endParaRPr lang="nl-NL" sz="1200" dirty="0"/>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endParaRPr lang="nl-NL" sz="1200" dirty="0"/>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endParaRPr lang="nl-NL" sz="1200" dirty="0"/>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957384548"/>
                  </a:ext>
                </a:extLst>
              </a:tr>
              <a:tr h="340377">
                <a:tc>
                  <a:txBody>
                    <a:bodyPr/>
                    <a:lstStyle/>
                    <a:p>
                      <a:endParaRPr lang="nl-NL" sz="1200" b="1" dirty="0"/>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endParaRPr lang="nl-NL" sz="1200" dirty="0"/>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endParaRPr lang="nl-NL" sz="1200" dirty="0"/>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endParaRPr lang="nl-NL" sz="1200" dirty="0"/>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endParaRPr lang="nl-NL" sz="1200" dirty="0"/>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endParaRPr lang="nl-NL" sz="1200" dirty="0"/>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513706313"/>
                  </a:ext>
                </a:extLst>
              </a:tr>
              <a:tr h="340377">
                <a:tc>
                  <a:txBody>
                    <a:bodyPr/>
                    <a:lstStyle/>
                    <a:p>
                      <a:endParaRPr lang="nl-NL" sz="1200" b="1" dirty="0"/>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endParaRPr lang="nl-NL" sz="1200" dirty="0"/>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endParaRPr lang="nl-NL" sz="1200" dirty="0"/>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endParaRPr lang="nl-NL" sz="1200" dirty="0"/>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endParaRPr lang="nl-NL" sz="1200" dirty="0"/>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endParaRPr lang="nl-NL" sz="1200" dirty="0"/>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076324542"/>
                  </a:ext>
                </a:extLst>
              </a:tr>
              <a:tr h="340377">
                <a:tc>
                  <a:txBody>
                    <a:bodyPr/>
                    <a:lstStyle/>
                    <a:p>
                      <a:endParaRPr lang="nl-NL" sz="1200" b="1" dirty="0"/>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endParaRPr lang="nl-NL" sz="1200" dirty="0"/>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endParaRPr lang="nl-NL" sz="1200" dirty="0"/>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endParaRPr lang="nl-NL" sz="1200" dirty="0"/>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endParaRPr lang="nl-NL" sz="1200" dirty="0"/>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endParaRPr lang="nl-NL" sz="1200" dirty="0"/>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469186765"/>
                  </a:ext>
                </a:extLst>
              </a:tr>
              <a:tr h="340377">
                <a:tc>
                  <a:txBody>
                    <a:bodyPr/>
                    <a:lstStyle/>
                    <a:p>
                      <a:endParaRPr lang="nl-NL" sz="1200" b="1" dirty="0"/>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endParaRPr lang="nl-NL" sz="1200" dirty="0"/>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endParaRPr lang="nl-NL" sz="1200" dirty="0"/>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endParaRPr lang="nl-NL" sz="1200" dirty="0"/>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endParaRPr lang="nl-NL" sz="1200" dirty="0"/>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endParaRPr lang="nl-NL" sz="1200" dirty="0"/>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899788819"/>
                  </a:ext>
                </a:extLst>
              </a:tr>
              <a:tr h="340377">
                <a:tc>
                  <a:txBody>
                    <a:bodyPr/>
                    <a:lstStyle/>
                    <a:p>
                      <a:endParaRPr lang="nl-NL" sz="1200" b="1" dirty="0"/>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endParaRPr lang="nl-NL" sz="1200" dirty="0"/>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endParaRPr lang="nl-NL" sz="1200" dirty="0"/>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endParaRPr lang="nl-NL" sz="1200" dirty="0"/>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endParaRPr lang="nl-NL" sz="1200" dirty="0"/>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endParaRPr lang="nl-NL" sz="1200" dirty="0"/>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886954782"/>
                  </a:ext>
                </a:extLst>
              </a:tr>
            </a:tbl>
          </a:graphicData>
        </a:graphic>
      </p:graphicFrame>
      <p:graphicFrame>
        <p:nvGraphicFramePr>
          <p:cNvPr id="120" name="Table 119"/>
          <p:cNvGraphicFramePr>
            <a:graphicFrameLocks noGrp="1"/>
          </p:cNvGraphicFramePr>
          <p:nvPr>
            <p:extLst/>
          </p:nvPr>
        </p:nvGraphicFramePr>
        <p:xfrm>
          <a:off x="437333" y="815829"/>
          <a:ext cx="3372102" cy="1483360"/>
        </p:xfrm>
        <a:graphic>
          <a:graphicData uri="http://schemas.openxmlformats.org/drawingml/2006/table">
            <a:tbl>
              <a:tblPr firstRow="1" bandRow="1">
                <a:tableStyleId>{5C22544A-7EE6-4342-B048-85BDC9FD1C3A}</a:tableStyleId>
              </a:tblPr>
              <a:tblGrid>
                <a:gridCol w="1586210">
                  <a:extLst>
                    <a:ext uri="{9D8B030D-6E8A-4147-A177-3AD203B41FA5}">
                      <a16:colId xmlns:a16="http://schemas.microsoft.com/office/drawing/2014/main" val="2811436475"/>
                    </a:ext>
                  </a:extLst>
                </a:gridCol>
                <a:gridCol w="1785892">
                  <a:extLst>
                    <a:ext uri="{9D8B030D-6E8A-4147-A177-3AD203B41FA5}">
                      <a16:colId xmlns:a16="http://schemas.microsoft.com/office/drawing/2014/main" val="3458907908"/>
                    </a:ext>
                  </a:extLst>
                </a:gridCol>
              </a:tblGrid>
              <a:tr h="370840">
                <a:tc gridSpan="2">
                  <a:txBody>
                    <a:bodyPr/>
                    <a:lstStyle/>
                    <a:p>
                      <a:r>
                        <a:rPr lang="nl-NL" dirty="0">
                          <a:solidFill>
                            <a:schemeClr val="tx1"/>
                          </a:solidFill>
                        </a:rPr>
                        <a:t>Contact details</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hMerge="1">
                  <a:txBody>
                    <a:bodyPr/>
                    <a:lstStyle/>
                    <a:p>
                      <a:endParaRPr lang="nl-NL" dirty="0"/>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26233748"/>
                  </a:ext>
                </a:extLst>
              </a:tr>
              <a:tr h="370840">
                <a:tc>
                  <a:txBody>
                    <a:bodyPr/>
                    <a:lstStyle/>
                    <a:p>
                      <a:r>
                        <a:rPr lang="nl-NL" sz="1200" b="1" dirty="0"/>
                        <a:t>Name</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endParaRPr lang="nl-NL" sz="1200" dirty="0"/>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3907277089"/>
                  </a:ext>
                </a:extLst>
              </a:tr>
              <a:tr h="370840">
                <a:tc>
                  <a:txBody>
                    <a:bodyPr/>
                    <a:lstStyle/>
                    <a:p>
                      <a:r>
                        <a:rPr lang="nl-NL" sz="1200" b="1" dirty="0"/>
                        <a:t>Phone</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endParaRPr lang="nl-NL" sz="1200" dirty="0"/>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11535350"/>
                  </a:ext>
                </a:extLst>
              </a:tr>
              <a:tr h="37084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nl-NL" sz="1200" b="1" dirty="0"/>
                        <a:t>Company</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endParaRPr lang="nl-NL" sz="1200" b="0" dirty="0"/>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30277629"/>
                  </a:ext>
                </a:extLst>
              </a:tr>
            </a:tbl>
          </a:graphicData>
        </a:graphic>
      </p:graphicFrame>
      <p:sp>
        <p:nvSpPr>
          <p:cNvPr id="127" name="Rectangle 126"/>
          <p:cNvSpPr/>
          <p:nvPr/>
        </p:nvSpPr>
        <p:spPr>
          <a:xfrm>
            <a:off x="2157241" y="1193991"/>
            <a:ext cx="1911463" cy="250107"/>
          </a:xfrm>
          <a:prstGeom prst="rect">
            <a:avLst/>
          </a:prstGeom>
          <a:solidFill>
            <a:schemeClr val="bg1"/>
          </a:solidFill>
          <a:ln>
            <a:noFill/>
          </a:ln>
          <a:effectLst>
            <a:innerShdw blurRad="63500" dist="50800" dir="108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nl-NL" sz="1200" dirty="0" err="1">
                <a:solidFill>
                  <a:schemeClr val="tx1"/>
                </a:solidFill>
                <a:cs typeface="Arial" panose="020B0604020202020204" pitchFamily="34" charset="0"/>
              </a:rPr>
              <a:t>Booker</a:t>
            </a:r>
            <a:endParaRPr lang="nl-NL" sz="1200" dirty="0">
              <a:solidFill>
                <a:schemeClr val="tx1"/>
              </a:solidFill>
              <a:cs typeface="Arial" panose="020B0604020202020204" pitchFamily="34" charset="0"/>
            </a:endParaRPr>
          </a:p>
        </p:txBody>
      </p:sp>
      <p:sp>
        <p:nvSpPr>
          <p:cNvPr id="128" name="Rectangle 127"/>
          <p:cNvSpPr/>
          <p:nvPr/>
        </p:nvSpPr>
        <p:spPr>
          <a:xfrm>
            <a:off x="2157241" y="1546400"/>
            <a:ext cx="1911463" cy="250107"/>
          </a:xfrm>
          <a:prstGeom prst="rect">
            <a:avLst/>
          </a:prstGeom>
          <a:solidFill>
            <a:schemeClr val="bg1"/>
          </a:solidFill>
          <a:ln>
            <a:noFill/>
          </a:ln>
          <a:effectLst>
            <a:innerShdw blurRad="63500" dist="50800" dir="108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nl-NL" sz="1200" dirty="0">
                <a:solidFill>
                  <a:schemeClr val="tx1"/>
                </a:solidFill>
              </a:rPr>
              <a:t>+31 (0)10 212 12 34</a:t>
            </a:r>
          </a:p>
        </p:txBody>
      </p:sp>
      <p:sp>
        <p:nvSpPr>
          <p:cNvPr id="129" name="Rectangle 128"/>
          <p:cNvSpPr/>
          <p:nvPr/>
        </p:nvSpPr>
        <p:spPr>
          <a:xfrm>
            <a:off x="2157240" y="1887407"/>
            <a:ext cx="1911463" cy="250107"/>
          </a:xfrm>
          <a:prstGeom prst="rect">
            <a:avLst/>
          </a:prstGeom>
          <a:solidFill>
            <a:schemeClr val="bg1"/>
          </a:solidFill>
          <a:ln>
            <a:noFill/>
          </a:ln>
          <a:effectLst>
            <a:innerShdw blurRad="63500" dist="50800" dir="108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nl-NL" sz="1200" dirty="0">
                <a:solidFill>
                  <a:schemeClr val="tx1"/>
                </a:solidFill>
              </a:rPr>
              <a:t>Company name </a:t>
            </a:r>
            <a:r>
              <a:rPr lang="nl-NL" sz="1200" dirty="0" err="1">
                <a:solidFill>
                  <a:schemeClr val="tx1"/>
                </a:solidFill>
              </a:rPr>
              <a:t>booker</a:t>
            </a:r>
            <a:endParaRPr lang="nl-NL" sz="1200" dirty="0">
              <a:solidFill>
                <a:schemeClr val="tx1"/>
              </a:solidFill>
            </a:endParaRPr>
          </a:p>
        </p:txBody>
      </p:sp>
      <p:graphicFrame>
        <p:nvGraphicFramePr>
          <p:cNvPr id="10" name="Table 9"/>
          <p:cNvGraphicFramePr>
            <a:graphicFrameLocks noGrp="1"/>
          </p:cNvGraphicFramePr>
          <p:nvPr>
            <p:extLst/>
          </p:nvPr>
        </p:nvGraphicFramePr>
        <p:xfrm>
          <a:off x="4576728" y="815829"/>
          <a:ext cx="3372102" cy="1483360"/>
        </p:xfrm>
        <a:graphic>
          <a:graphicData uri="http://schemas.openxmlformats.org/drawingml/2006/table">
            <a:tbl>
              <a:tblPr firstRow="1" bandRow="1">
                <a:tableStyleId>{5C22544A-7EE6-4342-B048-85BDC9FD1C3A}</a:tableStyleId>
              </a:tblPr>
              <a:tblGrid>
                <a:gridCol w="1586210">
                  <a:extLst>
                    <a:ext uri="{9D8B030D-6E8A-4147-A177-3AD203B41FA5}">
                      <a16:colId xmlns:a16="http://schemas.microsoft.com/office/drawing/2014/main" val="1411627369"/>
                    </a:ext>
                  </a:extLst>
                </a:gridCol>
                <a:gridCol w="1785892">
                  <a:extLst>
                    <a:ext uri="{9D8B030D-6E8A-4147-A177-3AD203B41FA5}">
                      <a16:colId xmlns:a16="http://schemas.microsoft.com/office/drawing/2014/main" val="173886178"/>
                    </a:ext>
                  </a:extLst>
                </a:gridCol>
              </a:tblGrid>
              <a:tr h="370840">
                <a:tc>
                  <a:txBody>
                    <a:bodyPr/>
                    <a:lstStyle/>
                    <a:p>
                      <a:r>
                        <a:rPr lang="nl-NL" sz="1800" b="1" dirty="0">
                          <a:solidFill>
                            <a:schemeClr val="tx1"/>
                          </a:solidFill>
                        </a:rPr>
                        <a:t>Price details</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r>
                        <a:rPr lang="nl-NL" sz="1200" dirty="0">
                          <a:cs typeface="Tunga" panose="020B0502040204020203" pitchFamily="34" charset="0"/>
                        </a:rPr>
                        <a:t>€ 124.20 </a:t>
                      </a:r>
                      <a:endParaRPr lang="nl-NL" sz="1200" dirty="0"/>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958569755"/>
                  </a:ext>
                </a:extLst>
              </a:tr>
              <a:tr h="370840">
                <a:tc>
                  <a:txBody>
                    <a:bodyPr/>
                    <a:lstStyle/>
                    <a:p>
                      <a:r>
                        <a:rPr lang="nl-NL" sz="1200" b="1" dirty="0"/>
                        <a:t>Price</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r>
                        <a:rPr lang="nl-NL" sz="1200" dirty="0">
                          <a:cs typeface="Tunga" panose="020B0502040204020203" pitchFamily="34" charset="0"/>
                        </a:rPr>
                        <a:t>€ 124.20 </a:t>
                      </a:r>
                      <a:endParaRPr lang="nl-NL" sz="1200" dirty="0"/>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97387395"/>
                  </a:ext>
                </a:extLst>
              </a:tr>
              <a:tr h="370840">
                <a:tc>
                  <a:txBody>
                    <a:bodyPr/>
                    <a:lstStyle/>
                    <a:p>
                      <a:r>
                        <a:rPr lang="nl-NL" sz="1200" b="1" dirty="0"/>
                        <a:t>Free </a:t>
                      </a:r>
                      <a:r>
                        <a:rPr lang="nl-NL" sz="1200" b="1" dirty="0" err="1"/>
                        <a:t>hours</a:t>
                      </a:r>
                      <a:r>
                        <a:rPr lang="nl-NL" sz="1200" b="1" dirty="0"/>
                        <a:t> </a:t>
                      </a:r>
                      <a:r>
                        <a:rPr lang="nl-NL" sz="1200" b="1" dirty="0" err="1"/>
                        <a:t>unloading</a:t>
                      </a:r>
                      <a:endParaRPr lang="nl-NL" sz="1200" b="1" dirty="0"/>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r>
                        <a:rPr lang="nl-NL" sz="1200" dirty="0"/>
                        <a:t>2</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756344760"/>
                  </a:ext>
                </a:extLst>
              </a:tr>
              <a:tr h="370840">
                <a:tc>
                  <a:txBody>
                    <a:bodyPr/>
                    <a:lstStyle/>
                    <a:p>
                      <a:endParaRPr lang="nl-NL" sz="1200" b="1" dirty="0"/>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endParaRPr lang="nl-NL" sz="1200" dirty="0"/>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817745056"/>
                  </a:ext>
                </a:extLst>
              </a:tr>
            </a:tbl>
          </a:graphicData>
        </a:graphic>
      </p:graphicFrame>
      <p:sp>
        <p:nvSpPr>
          <p:cNvPr id="22" name="Flowchart: Manual Operation 21">
            <a:hlinkClick r:id="rId3" action="ppaction://hlinksldjump"/>
          </p:cNvPr>
          <p:cNvSpPr/>
          <p:nvPr/>
        </p:nvSpPr>
        <p:spPr>
          <a:xfrm rot="10800000">
            <a:off x="227156" y="2209542"/>
            <a:ext cx="2744644" cy="314501"/>
          </a:xfrm>
          <a:prstGeom prst="flowChartManualOperation">
            <a:avLst/>
          </a:prstGeom>
          <a:no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dirty="0">
              <a:solidFill>
                <a:schemeClr val="tx1"/>
              </a:solidFill>
            </a:endParaRPr>
          </a:p>
        </p:txBody>
      </p:sp>
      <p:sp>
        <p:nvSpPr>
          <p:cNvPr id="23" name="Flowchart: Manual Operation 22">
            <a:hlinkClick r:id="rId4" action="ppaction://hlinksldjump"/>
          </p:cNvPr>
          <p:cNvSpPr/>
          <p:nvPr/>
        </p:nvSpPr>
        <p:spPr>
          <a:xfrm rot="10800000">
            <a:off x="2991806" y="2195482"/>
            <a:ext cx="2646994" cy="328562"/>
          </a:xfrm>
          <a:prstGeom prst="flowChartManualOperation">
            <a:avLst/>
          </a:prstGeom>
          <a:solidFill>
            <a:srgbClr val="FFFF00"/>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dirty="0"/>
          </a:p>
        </p:txBody>
      </p:sp>
      <p:sp>
        <p:nvSpPr>
          <p:cNvPr id="24" name="Rectangle 23">
            <a:hlinkClick r:id="rId3" action="ppaction://hlinksldjump"/>
          </p:cNvPr>
          <p:cNvSpPr/>
          <p:nvPr/>
        </p:nvSpPr>
        <p:spPr>
          <a:xfrm>
            <a:off x="759337" y="2168898"/>
            <a:ext cx="1808572" cy="369332"/>
          </a:xfrm>
          <a:prstGeom prst="rect">
            <a:avLst/>
          </a:prstGeom>
        </p:spPr>
        <p:txBody>
          <a:bodyPr wrap="none">
            <a:spAutoFit/>
          </a:bodyPr>
          <a:lstStyle/>
          <a:p>
            <a:r>
              <a:rPr lang="nl-NL" b="1" dirty="0"/>
              <a:t>Transport Details</a:t>
            </a:r>
          </a:p>
        </p:txBody>
      </p:sp>
      <p:sp>
        <p:nvSpPr>
          <p:cNvPr id="25" name="Rectangle 24">
            <a:hlinkClick r:id="rId4" action="ppaction://hlinksldjump"/>
          </p:cNvPr>
          <p:cNvSpPr/>
          <p:nvPr/>
        </p:nvSpPr>
        <p:spPr>
          <a:xfrm>
            <a:off x="3410848" y="2192408"/>
            <a:ext cx="1827552" cy="369332"/>
          </a:xfrm>
          <a:prstGeom prst="rect">
            <a:avLst/>
          </a:prstGeom>
        </p:spPr>
        <p:txBody>
          <a:bodyPr wrap="none">
            <a:spAutoFit/>
          </a:bodyPr>
          <a:lstStyle/>
          <a:p>
            <a:r>
              <a:rPr lang="nl-NL" b="1" dirty="0"/>
              <a:t>Container Details</a:t>
            </a:r>
          </a:p>
        </p:txBody>
      </p:sp>
      <p:cxnSp>
        <p:nvCxnSpPr>
          <p:cNvPr id="27" name="Straight Connector 26"/>
          <p:cNvCxnSpPr/>
          <p:nvPr/>
        </p:nvCxnSpPr>
        <p:spPr>
          <a:xfrm>
            <a:off x="5599459" y="2524044"/>
            <a:ext cx="6475216" cy="16603"/>
          </a:xfrm>
          <a:prstGeom prst="line">
            <a:avLst/>
          </a:prstGeom>
          <a:ln w="2540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sp>
        <p:nvSpPr>
          <p:cNvPr id="28" name="TextBox 27">
            <a:hlinkClick r:id="rId5" action="ppaction://hlinksldjump"/>
          </p:cNvPr>
          <p:cNvSpPr txBox="1"/>
          <p:nvPr/>
        </p:nvSpPr>
        <p:spPr>
          <a:xfrm>
            <a:off x="9758633" y="6348161"/>
            <a:ext cx="1653594" cy="276999"/>
          </a:xfrm>
          <a:prstGeom prst="rect">
            <a:avLst/>
          </a:prstGeom>
          <a:noFill/>
        </p:spPr>
        <p:txBody>
          <a:bodyPr wrap="none" rtlCol="0">
            <a:spAutoFit/>
          </a:bodyPr>
          <a:lstStyle/>
          <a:p>
            <a:r>
              <a:rPr lang="en-GB" sz="1200" u="sng" dirty="0">
                <a:solidFill>
                  <a:schemeClr val="tx2"/>
                </a:solidFill>
              </a:rPr>
              <a:t>Back to terminal details</a:t>
            </a:r>
          </a:p>
        </p:txBody>
      </p:sp>
      <p:sp>
        <p:nvSpPr>
          <p:cNvPr id="31" name="Flowchart: Manual Operation 30">
            <a:hlinkClick r:id="rId6" action="ppaction://hlinksldjump"/>
          </p:cNvPr>
          <p:cNvSpPr/>
          <p:nvPr/>
        </p:nvSpPr>
        <p:spPr>
          <a:xfrm rot="10800000">
            <a:off x="5662895" y="2190675"/>
            <a:ext cx="2646994" cy="328562"/>
          </a:xfrm>
          <a:prstGeom prst="flowChartManualOperation">
            <a:avLst/>
          </a:prstGeom>
          <a:no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dirty="0"/>
          </a:p>
        </p:txBody>
      </p:sp>
      <p:sp>
        <p:nvSpPr>
          <p:cNvPr id="32" name="Rectangle 31">
            <a:hlinkClick r:id="rId6" action="ppaction://hlinksldjump"/>
          </p:cNvPr>
          <p:cNvSpPr/>
          <p:nvPr/>
        </p:nvSpPr>
        <p:spPr>
          <a:xfrm>
            <a:off x="6330469" y="2151656"/>
            <a:ext cx="1309333" cy="369332"/>
          </a:xfrm>
          <a:prstGeom prst="rect">
            <a:avLst/>
          </a:prstGeom>
        </p:spPr>
        <p:txBody>
          <a:bodyPr wrap="none">
            <a:spAutoFit/>
          </a:bodyPr>
          <a:lstStyle/>
          <a:p>
            <a:r>
              <a:rPr lang="nl-NL" b="1" dirty="0"/>
              <a:t>Plan Details</a:t>
            </a:r>
          </a:p>
        </p:txBody>
      </p:sp>
    </p:spTree>
    <p:extLst>
      <p:ext uri="{BB962C8B-B14F-4D97-AF65-F5344CB8AC3E}">
        <p14:creationId xmlns:p14="http://schemas.microsoft.com/office/powerpoint/2010/main" val="1996789946"/>
      </p:ext>
    </p:extLst>
  </p:cSld>
  <p:clrMapOvr>
    <a:masterClrMapping/>
  </p:clrMapOvr>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 name="Title 1"/>
          <p:cNvSpPr>
            <a:spLocks noGrp="1"/>
          </p:cNvSpPr>
          <p:nvPr>
            <p:ph type="title"/>
          </p:nvPr>
        </p:nvSpPr>
        <p:spPr>
          <a:xfrm>
            <a:off x="8770216" y="6858000"/>
            <a:ext cx="2533073" cy="381000"/>
          </a:xfrm>
        </p:spPr>
        <p:txBody>
          <a:bodyPr>
            <a:normAutofit/>
          </a:bodyPr>
          <a:lstStyle/>
          <a:p>
            <a:r>
              <a:rPr lang="nl-NL" sz="800" dirty="0"/>
              <a:t>Menu option No container # import Moerdijk details option 2</a:t>
            </a:r>
          </a:p>
        </p:txBody>
      </p:sp>
      <p:sp>
        <p:nvSpPr>
          <p:cNvPr id="2" name="Slide Number Placeholder 1"/>
          <p:cNvSpPr>
            <a:spLocks noGrp="1"/>
          </p:cNvSpPr>
          <p:nvPr>
            <p:ph type="sldNum" sz="quarter" idx="12"/>
          </p:nvPr>
        </p:nvSpPr>
        <p:spPr/>
        <p:txBody>
          <a:bodyPr/>
          <a:lstStyle/>
          <a:p>
            <a:fld id="{B6F15528-21DE-4FAA-801E-634DDDAF4B2B}" type="slidenum">
              <a:rPr lang="en-US" smtClean="0"/>
              <a:pPr/>
              <a:t>84</a:t>
            </a:fld>
            <a:endParaRPr lang="en-US"/>
          </a:p>
        </p:txBody>
      </p:sp>
      <p:sp>
        <p:nvSpPr>
          <p:cNvPr id="94" name="TextBox 93"/>
          <p:cNvSpPr txBox="1"/>
          <p:nvPr/>
        </p:nvSpPr>
        <p:spPr>
          <a:xfrm>
            <a:off x="17379" y="58687"/>
            <a:ext cx="2601975" cy="338554"/>
          </a:xfrm>
          <a:prstGeom prst="rect">
            <a:avLst/>
          </a:prstGeom>
          <a:noFill/>
          <a:effectLst>
            <a:outerShdw blurRad="50800" dist="38100" dir="2700000" algn="tl" rotWithShape="0">
              <a:prstClr val="black">
                <a:alpha val="40000"/>
              </a:prstClr>
            </a:outerShdw>
          </a:effectLst>
        </p:spPr>
        <p:txBody>
          <a:bodyPr wrap="square" rtlCol="0">
            <a:spAutoFit/>
          </a:bodyPr>
          <a:lstStyle/>
          <a:p>
            <a:r>
              <a:rPr lang="nl-NL" sz="1600" dirty="0">
                <a:solidFill>
                  <a:schemeClr val="bg1"/>
                </a:solidFill>
                <a:latin typeface="Tunga" panose="020B0502040204020203" pitchFamily="34" charset="0"/>
                <a:cs typeface="Tunga" panose="020B0502040204020203" pitchFamily="34" charset="0"/>
              </a:rPr>
              <a:t>No container # - Import</a:t>
            </a:r>
          </a:p>
        </p:txBody>
      </p:sp>
      <p:sp>
        <p:nvSpPr>
          <p:cNvPr id="3" name="Rectangle 2"/>
          <p:cNvSpPr/>
          <p:nvPr/>
        </p:nvSpPr>
        <p:spPr>
          <a:xfrm>
            <a:off x="3200400" y="525502"/>
            <a:ext cx="5092741" cy="369332"/>
          </a:xfrm>
          <a:prstGeom prst="rect">
            <a:avLst/>
          </a:prstGeom>
        </p:spPr>
        <p:txBody>
          <a:bodyPr wrap="none">
            <a:spAutoFit/>
          </a:bodyPr>
          <a:lstStyle/>
          <a:p>
            <a:pPr marL="91440"/>
            <a:r>
              <a:rPr lang="nl-NL" b="1" dirty="0" err="1">
                <a:cs typeface="Tunga" panose="020B0502040204020203" pitchFamily="34" charset="0"/>
              </a:rPr>
              <a:t>Booking</a:t>
            </a:r>
            <a:r>
              <a:rPr lang="nl-NL" b="1" dirty="0">
                <a:cs typeface="Tunga" panose="020B0502040204020203" pitchFamily="34" charset="0"/>
              </a:rPr>
              <a:t> </a:t>
            </a:r>
            <a:r>
              <a:rPr lang="nl-NL" b="1" dirty="0" err="1">
                <a:cs typeface="Tunga" panose="020B0502040204020203" pitchFamily="34" charset="0"/>
              </a:rPr>
              <a:t>request</a:t>
            </a:r>
            <a:r>
              <a:rPr lang="nl-NL" b="1" dirty="0">
                <a:cs typeface="Tunga" panose="020B0502040204020203" pitchFamily="34" charset="0"/>
              </a:rPr>
              <a:t> Delta Marine Terminals, Moerdijk</a:t>
            </a:r>
          </a:p>
        </p:txBody>
      </p:sp>
      <p:graphicFrame>
        <p:nvGraphicFramePr>
          <p:cNvPr id="6" name="Table 5"/>
          <p:cNvGraphicFramePr>
            <a:graphicFrameLocks noGrp="1"/>
          </p:cNvGraphicFramePr>
          <p:nvPr>
            <p:extLst>
              <p:ext uri="{D42A27DB-BD31-4B8C-83A1-F6EECF244321}">
                <p14:modId xmlns:p14="http://schemas.microsoft.com/office/powerpoint/2010/main" val="3217365000"/>
              </p:ext>
            </p:extLst>
          </p:nvPr>
        </p:nvGraphicFramePr>
        <p:xfrm>
          <a:off x="555286" y="2209436"/>
          <a:ext cx="11350782" cy="5786120"/>
        </p:xfrm>
        <a:graphic>
          <a:graphicData uri="http://schemas.openxmlformats.org/drawingml/2006/table">
            <a:tbl>
              <a:tblPr firstRow="1" bandRow="1">
                <a:tableStyleId>{5C22544A-7EE6-4342-B048-85BDC9FD1C3A}</a:tableStyleId>
              </a:tblPr>
              <a:tblGrid>
                <a:gridCol w="595709">
                  <a:extLst>
                    <a:ext uri="{9D8B030D-6E8A-4147-A177-3AD203B41FA5}">
                      <a16:colId xmlns:a16="http://schemas.microsoft.com/office/drawing/2014/main" val="2811436475"/>
                    </a:ext>
                  </a:extLst>
                </a:gridCol>
                <a:gridCol w="1536439">
                  <a:extLst>
                    <a:ext uri="{9D8B030D-6E8A-4147-A177-3AD203B41FA5}">
                      <a16:colId xmlns:a16="http://schemas.microsoft.com/office/drawing/2014/main" val="3458907908"/>
                    </a:ext>
                  </a:extLst>
                </a:gridCol>
                <a:gridCol w="1536439">
                  <a:extLst>
                    <a:ext uri="{9D8B030D-6E8A-4147-A177-3AD203B41FA5}">
                      <a16:colId xmlns:a16="http://schemas.microsoft.com/office/drawing/2014/main" val="4036953486"/>
                    </a:ext>
                  </a:extLst>
                </a:gridCol>
                <a:gridCol w="1795927">
                  <a:extLst>
                    <a:ext uri="{9D8B030D-6E8A-4147-A177-3AD203B41FA5}">
                      <a16:colId xmlns:a16="http://schemas.microsoft.com/office/drawing/2014/main" val="1639414752"/>
                    </a:ext>
                  </a:extLst>
                </a:gridCol>
                <a:gridCol w="1905000">
                  <a:extLst>
                    <a:ext uri="{9D8B030D-6E8A-4147-A177-3AD203B41FA5}">
                      <a16:colId xmlns:a16="http://schemas.microsoft.com/office/drawing/2014/main" val="599977865"/>
                    </a:ext>
                  </a:extLst>
                </a:gridCol>
                <a:gridCol w="1143000">
                  <a:extLst>
                    <a:ext uri="{9D8B030D-6E8A-4147-A177-3AD203B41FA5}">
                      <a16:colId xmlns:a16="http://schemas.microsoft.com/office/drawing/2014/main" val="7245059"/>
                    </a:ext>
                  </a:extLst>
                </a:gridCol>
                <a:gridCol w="838200">
                  <a:extLst>
                    <a:ext uri="{9D8B030D-6E8A-4147-A177-3AD203B41FA5}">
                      <a16:colId xmlns:a16="http://schemas.microsoft.com/office/drawing/2014/main" val="4125222120"/>
                    </a:ext>
                  </a:extLst>
                </a:gridCol>
                <a:gridCol w="2000068">
                  <a:extLst>
                    <a:ext uri="{9D8B030D-6E8A-4147-A177-3AD203B41FA5}">
                      <a16:colId xmlns:a16="http://schemas.microsoft.com/office/drawing/2014/main" val="2638916989"/>
                    </a:ext>
                  </a:extLst>
                </a:gridCol>
              </a:tblGrid>
              <a:tr h="370840">
                <a:tc gridSpan="2">
                  <a:txBody>
                    <a:bodyPr/>
                    <a:lstStyle/>
                    <a:p>
                      <a:endParaRPr lang="nl-NL"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hMerge="1">
                  <a:txBody>
                    <a:bodyPr/>
                    <a:lstStyle/>
                    <a:p>
                      <a:endParaRPr lang="nl-NL" dirty="0"/>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endParaRPr lang="nl-NL"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endParaRPr lang="nl-NL"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endParaRPr lang="nl-NL"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endParaRPr lang="nl-NL"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endParaRPr lang="nl-NL"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endParaRPr lang="nl-NL"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26233748"/>
                  </a:ext>
                </a:extLst>
              </a:tr>
              <a:tr h="370840">
                <a:tc>
                  <a:txBody>
                    <a:bodyPr/>
                    <a:lstStyle/>
                    <a:p>
                      <a:endParaRPr lang="nl-NL" sz="1200" b="1" dirty="0"/>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r>
                        <a:rPr lang="nl-NL" sz="1200" b="1" dirty="0">
                          <a:latin typeface="+mn-lt"/>
                        </a:rPr>
                        <a:t>Operator</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nl-NL" sz="1200" b="1" dirty="0" err="1">
                          <a:latin typeface="+mn-lt"/>
                        </a:rPr>
                        <a:t>Voyage</a:t>
                      </a:r>
                      <a:r>
                        <a:rPr lang="nl-NL" sz="1200" b="1" dirty="0">
                          <a:latin typeface="+mn-lt"/>
                        </a:rPr>
                        <a:t> code</a:t>
                      </a:r>
                    </a:p>
                    <a:p>
                      <a:endParaRPr lang="nl-NL" sz="1200" b="1" dirty="0">
                        <a:latin typeface="+mn-lt"/>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r>
                        <a:rPr lang="nl-NL" sz="1200" b="1" dirty="0">
                          <a:latin typeface="+mn-lt"/>
                        </a:rPr>
                        <a:t>ETA</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r>
                        <a:rPr lang="nl-NL" sz="1200" b="1" dirty="0">
                          <a:latin typeface="+mn-lt"/>
                        </a:rPr>
                        <a:t>ETD</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r>
                        <a:rPr lang="nl-NL" sz="1200" b="1" dirty="0">
                          <a:latin typeface="+mn-lt"/>
                        </a:rPr>
                        <a:t>Transittime</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r>
                        <a:rPr lang="nl-NL" sz="1200" b="1" dirty="0">
                          <a:latin typeface="+mn-lt"/>
                        </a:rPr>
                        <a:t>Status</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endParaRPr lang="nl-NL" sz="1200" dirty="0">
                        <a:latin typeface="+mn-lt"/>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3907277089"/>
                  </a:ext>
                </a:extLst>
              </a:tr>
              <a:tr h="370840">
                <a:tc>
                  <a:txBody>
                    <a:bodyPr/>
                    <a:lstStyle/>
                    <a:p>
                      <a:endParaRPr lang="nl-NL" sz="1200" b="1" dirty="0"/>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nl-NL" sz="1200" dirty="0">
                          <a:latin typeface="+mn-lt"/>
                          <a:cs typeface="Tunga" panose="020B0502040204020203" pitchFamily="34" charset="0"/>
                        </a:rPr>
                        <a:t>Adrian </a:t>
                      </a:r>
                      <a:r>
                        <a:rPr lang="nl-NL" sz="1200" dirty="0" err="1">
                          <a:latin typeface="+mn-lt"/>
                          <a:cs typeface="Tunga" panose="020B0502040204020203" pitchFamily="34" charset="0"/>
                        </a:rPr>
                        <a:t>Maersk</a:t>
                      </a:r>
                      <a:endParaRPr lang="nl-NL" sz="1200" dirty="0">
                        <a:latin typeface="+mn-lt"/>
                        <a:cs typeface="Tunga" panose="020B0502040204020203" pitchFamily="34" charset="0"/>
                      </a:endParaRPr>
                    </a:p>
                    <a:p>
                      <a:endParaRPr lang="nl-NL" sz="1200" dirty="0">
                        <a:latin typeface="+mn-lt"/>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nl-NL" sz="1200" dirty="0">
                          <a:solidFill>
                            <a:schemeClr val="tx1"/>
                          </a:solidFill>
                        </a:rPr>
                        <a:t>630W | 630W</a:t>
                      </a:r>
                      <a:endParaRPr lang="nl-NL" sz="1200" dirty="0">
                        <a:solidFill>
                          <a:schemeClr val="tx1"/>
                        </a:solidFill>
                        <a:cs typeface="Arial" panose="020B0604020202020204" pitchFamily="34" charset="0"/>
                      </a:endParaRPr>
                    </a:p>
                    <a:p>
                      <a:endParaRPr lang="nl-NL" sz="1200" dirty="0">
                        <a:latin typeface="+mn-lt"/>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nl-NL" sz="1200" dirty="0">
                          <a:latin typeface="+mn-lt"/>
                          <a:cs typeface="Tunga" panose="020B0502040204020203" pitchFamily="34" charset="0"/>
                        </a:rPr>
                        <a:t>05-09-2016 19:15</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nl-NL" sz="1200" dirty="0">
                          <a:latin typeface="+mn-lt"/>
                          <a:cs typeface="Tunga" panose="020B0502040204020203" pitchFamily="34" charset="0"/>
                        </a:rPr>
                        <a:t>ETD 06-09-2016 21:30</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endParaRPr lang="nl-NL" sz="1200" dirty="0">
                        <a:latin typeface="+mn-lt"/>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r>
                        <a:rPr lang="nl-NL" sz="1200" dirty="0" err="1">
                          <a:highlight>
                            <a:srgbClr val="F2B800"/>
                          </a:highlight>
                          <a:latin typeface="+mn-lt"/>
                        </a:rPr>
                        <a:t>Pending</a:t>
                      </a:r>
                      <a:endParaRPr lang="nl-NL" sz="1200" dirty="0">
                        <a:highlight>
                          <a:srgbClr val="F2B800"/>
                        </a:highlight>
                        <a:latin typeface="+mn-lt"/>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endParaRPr lang="nl-NL" sz="1200">
                        <a:latin typeface="+mn-lt"/>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11535350"/>
                  </a:ext>
                </a:extLst>
              </a:tr>
              <a:tr h="37084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nl-NL" sz="1200" b="1" dirty="0"/>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nl-NL" sz="1200" dirty="0">
                          <a:latin typeface="+mn-lt"/>
                          <a:cs typeface="Tunga" panose="020B0502040204020203" pitchFamily="34" charset="0"/>
                        </a:rPr>
                        <a:t>APM Terminals Maasvlakte II</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endParaRPr lang="nl-NL" sz="1200" dirty="0">
                        <a:latin typeface="+mn-lt"/>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nl-NL" sz="1200" dirty="0">
                          <a:latin typeface="+mn-lt"/>
                          <a:cs typeface="Tunga" panose="020B0502040204020203" pitchFamily="34" charset="0"/>
                        </a:rPr>
                        <a:t>Expected discharge time: N/A</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nl-NL" sz="1200" dirty="0">
                          <a:latin typeface="+mn-lt"/>
                          <a:cs typeface="Tunga" panose="020B0502040204020203" pitchFamily="34" charset="0"/>
                        </a:rPr>
                        <a:t>Gate-in: </a:t>
                      </a:r>
                    </a:p>
                    <a:p>
                      <a:pPr marL="0" marR="0" lvl="0" indent="0" algn="l" defTabSz="914400" rtl="0" eaLnBrk="1" fontAlgn="auto" latinLnBrk="0" hangingPunct="1">
                        <a:lnSpc>
                          <a:spcPct val="100000"/>
                        </a:lnSpc>
                        <a:spcBef>
                          <a:spcPts val="0"/>
                        </a:spcBef>
                        <a:spcAft>
                          <a:spcPts val="0"/>
                        </a:spcAft>
                        <a:buClrTx/>
                        <a:buSzTx/>
                        <a:buFontTx/>
                        <a:buNone/>
                        <a:tabLst/>
                        <a:defRPr/>
                      </a:pPr>
                      <a:r>
                        <a:rPr lang="nl-NL" sz="1200" dirty="0">
                          <a:latin typeface="+mn-lt"/>
                          <a:cs typeface="Tunga" panose="020B0502040204020203" pitchFamily="34" charset="0"/>
                        </a:rPr>
                        <a:t>N/A</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endParaRPr lang="nl-NL" sz="1200" b="0" dirty="0">
                        <a:latin typeface="+mn-lt"/>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r>
                        <a:rPr kumimoji="0" lang="nl-NL" sz="1200" b="0" i="0" u="none" strike="noStrike" kern="1200" cap="none" spc="0" normalizeH="0" baseline="0" noProof="0" dirty="0" err="1">
                          <a:ln>
                            <a:noFill/>
                          </a:ln>
                          <a:solidFill>
                            <a:prstClr val="black"/>
                          </a:solidFill>
                          <a:effectLst/>
                          <a:highlight>
                            <a:srgbClr val="F2B800"/>
                          </a:highlight>
                          <a:uLnTx/>
                          <a:uFillTx/>
                          <a:latin typeface="Calibri"/>
                          <a:ea typeface="+mn-ea"/>
                          <a:cs typeface="+mn-cs"/>
                        </a:rPr>
                        <a:t>Pending</a:t>
                      </a:r>
                      <a:endParaRPr lang="nl-NL" sz="1200" dirty="0">
                        <a:highlight>
                          <a:srgbClr val="F2B800"/>
                        </a:highlight>
                        <a:latin typeface="+mn-lt"/>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nl-NL" sz="1200" dirty="0">
                          <a:latin typeface="+mn-lt"/>
                          <a:cs typeface="Tunga" panose="020B0502040204020203" pitchFamily="34" charset="0"/>
                        </a:rPr>
                        <a:t>Office </a:t>
                      </a:r>
                      <a:r>
                        <a:rPr lang="nl-NL" sz="1200" dirty="0" err="1">
                          <a:latin typeface="+mn-lt"/>
                          <a:cs typeface="Tunga" panose="020B0502040204020203" pitchFamily="34" charset="0"/>
                        </a:rPr>
                        <a:t>hours</a:t>
                      </a:r>
                      <a:r>
                        <a:rPr lang="nl-NL" sz="1200" dirty="0">
                          <a:latin typeface="+mn-lt"/>
                          <a:cs typeface="Tunga" panose="020B0502040204020203" pitchFamily="34" charset="0"/>
                        </a:rPr>
                        <a:t>: 06:00 – 18:00</a:t>
                      </a:r>
                    </a:p>
                    <a:p>
                      <a:pPr marL="0" marR="0" lvl="0" indent="0" algn="l" defTabSz="914400" rtl="0" eaLnBrk="1" fontAlgn="auto" latinLnBrk="0" hangingPunct="1">
                        <a:lnSpc>
                          <a:spcPct val="100000"/>
                        </a:lnSpc>
                        <a:spcBef>
                          <a:spcPts val="0"/>
                        </a:spcBef>
                        <a:spcAft>
                          <a:spcPts val="0"/>
                        </a:spcAft>
                        <a:buClrTx/>
                        <a:buSzTx/>
                        <a:buFontTx/>
                        <a:buNone/>
                        <a:tabLst/>
                        <a:defRPr/>
                      </a:pPr>
                      <a:r>
                        <a:rPr lang="nl-NL" sz="1200" dirty="0">
                          <a:latin typeface="+mn-lt"/>
                          <a:cs typeface="Tunga" panose="020B0502040204020203" pitchFamily="34" charset="0"/>
                        </a:rPr>
                        <a:t>Handling </a:t>
                      </a:r>
                      <a:r>
                        <a:rPr lang="nl-NL" sz="1200" dirty="0" err="1">
                          <a:latin typeface="+mn-lt"/>
                          <a:cs typeface="Tunga" panose="020B0502040204020203" pitchFamily="34" charset="0"/>
                        </a:rPr>
                        <a:t>hours</a:t>
                      </a:r>
                      <a:r>
                        <a:rPr lang="nl-NL" sz="1200" dirty="0">
                          <a:latin typeface="+mn-lt"/>
                          <a:cs typeface="Tunga" panose="020B0502040204020203" pitchFamily="34" charset="0"/>
                        </a:rPr>
                        <a:t>: 7</a:t>
                      </a:r>
                      <a:r>
                        <a:rPr lang="nl-NL" sz="1200" baseline="0" dirty="0">
                          <a:latin typeface="+mn-lt"/>
                          <a:cs typeface="Tunga" panose="020B0502040204020203" pitchFamily="34" charset="0"/>
                        </a:rPr>
                        <a:t> x24</a:t>
                      </a:r>
                      <a:endParaRPr lang="nl-NL" sz="1200" dirty="0">
                        <a:latin typeface="+mn-lt"/>
                        <a:cs typeface="Tunga" panose="020B0502040204020203" pitchFamily="34" charset="0"/>
                      </a:endParaRPr>
                    </a:p>
                    <a:p>
                      <a:endParaRPr lang="nl-NL" sz="1200" dirty="0">
                        <a:latin typeface="+mn-lt"/>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30277629"/>
                  </a:ext>
                </a:extLst>
              </a:tr>
              <a:tr h="370840">
                <a:tc>
                  <a:txBody>
                    <a:bodyPr/>
                    <a:lstStyle/>
                    <a:p>
                      <a:endParaRPr lang="nl-NL" sz="1200" b="1" dirty="0"/>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nl-NL" sz="1200" dirty="0">
                          <a:latin typeface="+mn-lt"/>
                          <a:cs typeface="Tunga" panose="020B0502040204020203" pitchFamily="34" charset="0"/>
                        </a:rPr>
                        <a:t>Danser Benelux</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r>
                        <a:rPr lang="nl-NL" sz="1200" dirty="0">
                          <a:latin typeface="+mn-lt"/>
                        </a:rPr>
                        <a:t>ROTDMT02</a:t>
                      </a:r>
                    </a:p>
                    <a:p>
                      <a:r>
                        <a:rPr lang="nl-NL" sz="1200" dirty="0">
                          <a:latin typeface="+mn-lt"/>
                        </a:rPr>
                        <a:t>Barge: </a:t>
                      </a:r>
                      <a:r>
                        <a:rPr lang="nl-NL" sz="1200" dirty="0" err="1">
                          <a:latin typeface="+mn-lt"/>
                        </a:rPr>
                        <a:t>Unknown</a:t>
                      </a:r>
                      <a:endParaRPr lang="nl-NL" sz="1200" dirty="0">
                        <a:latin typeface="+mn-lt"/>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nl-NL" sz="1200" dirty="0">
                          <a:latin typeface="+mn-lt"/>
                        </a:rPr>
                        <a:t>N/A</a:t>
                      </a:r>
                    </a:p>
                    <a:p>
                      <a:endParaRPr lang="nl-NL" sz="1200" dirty="0">
                        <a:latin typeface="+mn-lt"/>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r>
                        <a:rPr lang="nl-NL" sz="1200" dirty="0">
                          <a:latin typeface="+mn-lt"/>
                        </a:rPr>
                        <a:t>N/A</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r>
                        <a:rPr lang="nl-NL" sz="1200" dirty="0">
                          <a:latin typeface="+mn-lt"/>
                        </a:rPr>
                        <a:t>4 </a:t>
                      </a:r>
                      <a:r>
                        <a:rPr lang="nl-NL" sz="1200" dirty="0" err="1">
                          <a:latin typeface="+mn-lt"/>
                        </a:rPr>
                        <a:t>hours</a:t>
                      </a:r>
                      <a:endParaRPr lang="nl-NL" sz="1200" dirty="0">
                        <a:latin typeface="+mn-lt"/>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r>
                        <a:rPr kumimoji="0" lang="nl-NL" sz="1200" b="0" i="0" u="none" strike="noStrike" kern="1200" cap="none" spc="0" normalizeH="0" baseline="0" noProof="0" dirty="0" err="1">
                          <a:ln>
                            <a:noFill/>
                          </a:ln>
                          <a:solidFill>
                            <a:prstClr val="black"/>
                          </a:solidFill>
                          <a:effectLst/>
                          <a:highlight>
                            <a:srgbClr val="F2B800"/>
                          </a:highlight>
                          <a:uLnTx/>
                          <a:uFillTx/>
                          <a:latin typeface="Calibri"/>
                          <a:ea typeface="+mn-ea"/>
                          <a:cs typeface="+mn-cs"/>
                        </a:rPr>
                        <a:t>Pending</a:t>
                      </a:r>
                      <a:endParaRPr lang="nl-NL" sz="1200" dirty="0">
                        <a:highlight>
                          <a:srgbClr val="F2B800"/>
                        </a:highlight>
                        <a:latin typeface="+mn-lt"/>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endParaRPr lang="nl-NL" sz="1200">
                        <a:latin typeface="+mn-lt"/>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468697318"/>
                  </a:ext>
                </a:extLst>
              </a:tr>
              <a:tr h="370840">
                <a:tc>
                  <a:txBody>
                    <a:bodyPr/>
                    <a:lstStyle/>
                    <a:p>
                      <a:endParaRPr lang="nl-NL" sz="1200" b="1" dirty="0"/>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r>
                        <a:rPr lang="nl-NL" sz="1200" b="0" dirty="0">
                          <a:cs typeface="Tunga" panose="020B0502040204020203" pitchFamily="34" charset="0"/>
                        </a:rPr>
                        <a:t>Delta Marine Terminals, Moerdijk</a:t>
                      </a:r>
                      <a:endParaRPr lang="nl-NL" sz="1200" b="0" dirty="0"/>
                    </a:p>
                    <a:p>
                      <a:endParaRPr lang="nl-NL" sz="1200" dirty="0">
                        <a:latin typeface="+mn-lt"/>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endParaRPr lang="nl-NL" sz="1200" dirty="0">
                        <a:latin typeface="+mn-lt"/>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nl-NL" sz="1200" dirty="0">
                          <a:latin typeface="+mn-lt"/>
                        </a:rPr>
                        <a:t>N/A</a:t>
                      </a:r>
                    </a:p>
                    <a:p>
                      <a:pPr marL="0" marR="0" lvl="0" indent="0" algn="l" defTabSz="914400" rtl="0" eaLnBrk="1" fontAlgn="auto" latinLnBrk="0" hangingPunct="1">
                        <a:lnSpc>
                          <a:spcPct val="100000"/>
                        </a:lnSpc>
                        <a:spcBef>
                          <a:spcPts val="0"/>
                        </a:spcBef>
                        <a:spcAft>
                          <a:spcPts val="0"/>
                        </a:spcAft>
                        <a:buClrTx/>
                        <a:buSzTx/>
                        <a:buFontTx/>
                        <a:buNone/>
                        <a:tabLst/>
                        <a:defRPr/>
                      </a:pPr>
                      <a:endParaRPr lang="nl-NL" sz="1200" dirty="0">
                        <a:latin typeface="+mn-lt"/>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nl-NL" sz="1200" dirty="0">
                        <a:latin typeface="+mn-lt"/>
                        <a:cs typeface="Tunga" panose="020B0502040204020203" pitchFamily="34"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nl-NL" sz="1200" dirty="0">
                          <a:latin typeface="+mn-lt"/>
                        </a:rPr>
                        <a:t>N/A</a:t>
                      </a:r>
                    </a:p>
                    <a:p>
                      <a:pPr marL="0" marR="0" lvl="0" indent="0" algn="l" defTabSz="914400" rtl="0" eaLnBrk="1" fontAlgn="auto" latinLnBrk="0" hangingPunct="1">
                        <a:lnSpc>
                          <a:spcPct val="100000"/>
                        </a:lnSpc>
                        <a:spcBef>
                          <a:spcPts val="0"/>
                        </a:spcBef>
                        <a:spcAft>
                          <a:spcPts val="0"/>
                        </a:spcAft>
                        <a:buClrTx/>
                        <a:buSzTx/>
                        <a:buFontTx/>
                        <a:buNone/>
                        <a:tabLst/>
                        <a:defRPr/>
                      </a:pPr>
                      <a:endParaRPr lang="nl-NL" sz="1200" dirty="0">
                        <a:latin typeface="+mn-lt"/>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nl-NL" sz="1200" dirty="0">
                        <a:latin typeface="+mn-lt"/>
                        <a:cs typeface="Tunga" panose="020B0502040204020203" pitchFamily="34"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endParaRPr lang="nl-NL" sz="1200" dirty="0">
                        <a:latin typeface="+mn-lt"/>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r>
                        <a:rPr kumimoji="0" lang="nl-NL" sz="1200" b="0" i="0" u="none" strike="noStrike" kern="1200" cap="none" spc="0" normalizeH="0" baseline="0" noProof="0" dirty="0" err="1">
                          <a:ln>
                            <a:noFill/>
                          </a:ln>
                          <a:solidFill>
                            <a:prstClr val="black"/>
                          </a:solidFill>
                          <a:effectLst/>
                          <a:highlight>
                            <a:srgbClr val="F2B800"/>
                          </a:highlight>
                          <a:uLnTx/>
                          <a:uFillTx/>
                          <a:latin typeface="Calibri"/>
                          <a:ea typeface="+mn-ea"/>
                          <a:cs typeface="+mn-cs"/>
                        </a:rPr>
                        <a:t>Pending</a:t>
                      </a:r>
                      <a:endParaRPr lang="nl-NL" sz="1200" dirty="0">
                        <a:highlight>
                          <a:srgbClr val="F2B800"/>
                        </a:highlight>
                        <a:latin typeface="+mn-lt"/>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nl-NL" sz="1200" dirty="0">
                          <a:latin typeface="+mn-lt"/>
                          <a:cs typeface="Tunga" panose="020B0502040204020203" pitchFamily="34" charset="0"/>
                        </a:rPr>
                        <a:t>Office </a:t>
                      </a:r>
                      <a:r>
                        <a:rPr lang="nl-NL" sz="1200" dirty="0" err="1">
                          <a:latin typeface="+mn-lt"/>
                          <a:cs typeface="Tunga" panose="020B0502040204020203" pitchFamily="34" charset="0"/>
                        </a:rPr>
                        <a:t>hours</a:t>
                      </a:r>
                      <a:r>
                        <a:rPr lang="nl-NL" sz="1200" dirty="0">
                          <a:latin typeface="+mn-lt"/>
                          <a:cs typeface="Tunga" panose="020B0502040204020203" pitchFamily="34" charset="0"/>
                        </a:rPr>
                        <a:t>: 06:00 – 18:00</a:t>
                      </a:r>
                    </a:p>
                    <a:p>
                      <a:pPr marL="0" marR="0" lvl="0" indent="0" algn="l" defTabSz="914400" rtl="0" eaLnBrk="1" fontAlgn="auto" latinLnBrk="0" hangingPunct="1">
                        <a:lnSpc>
                          <a:spcPct val="100000"/>
                        </a:lnSpc>
                        <a:spcBef>
                          <a:spcPts val="0"/>
                        </a:spcBef>
                        <a:spcAft>
                          <a:spcPts val="0"/>
                        </a:spcAft>
                        <a:buClrTx/>
                        <a:buSzTx/>
                        <a:buFontTx/>
                        <a:buNone/>
                        <a:tabLst/>
                        <a:defRPr/>
                      </a:pPr>
                      <a:r>
                        <a:rPr lang="nl-NL" sz="1200" dirty="0">
                          <a:latin typeface="+mn-lt"/>
                          <a:cs typeface="Tunga" panose="020B0502040204020203" pitchFamily="34" charset="0"/>
                        </a:rPr>
                        <a:t>Handling </a:t>
                      </a:r>
                      <a:r>
                        <a:rPr lang="nl-NL" sz="1200" dirty="0" err="1">
                          <a:latin typeface="+mn-lt"/>
                          <a:cs typeface="Tunga" panose="020B0502040204020203" pitchFamily="34" charset="0"/>
                        </a:rPr>
                        <a:t>hours</a:t>
                      </a:r>
                      <a:r>
                        <a:rPr lang="nl-NL" sz="1200" dirty="0">
                          <a:latin typeface="+mn-lt"/>
                          <a:cs typeface="Tunga" panose="020B0502040204020203" pitchFamily="34" charset="0"/>
                        </a:rPr>
                        <a:t>: 7</a:t>
                      </a:r>
                      <a:r>
                        <a:rPr lang="nl-NL" sz="1200" baseline="0" dirty="0">
                          <a:latin typeface="+mn-lt"/>
                          <a:cs typeface="Tunga" panose="020B0502040204020203" pitchFamily="34" charset="0"/>
                        </a:rPr>
                        <a:t> x24</a:t>
                      </a:r>
                      <a:endParaRPr lang="nl-NL" sz="1200" dirty="0">
                        <a:latin typeface="+mn-lt"/>
                        <a:cs typeface="Tunga" panose="020B0502040204020203" pitchFamily="34" charset="0"/>
                      </a:endParaRPr>
                    </a:p>
                    <a:p>
                      <a:endParaRPr lang="nl-NL" sz="1200" dirty="0">
                        <a:latin typeface="+mn-lt"/>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513706313"/>
                  </a:ext>
                </a:extLst>
              </a:tr>
              <a:tr h="370840">
                <a:tc>
                  <a:txBody>
                    <a:bodyPr/>
                    <a:lstStyle/>
                    <a:p>
                      <a:endParaRPr lang="nl-NL" sz="1200" b="1" dirty="0"/>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r>
                        <a:rPr lang="nl-NL" sz="1200" b="0" dirty="0">
                          <a:cs typeface="Tunga" panose="020B0502040204020203" pitchFamily="34" charset="0"/>
                        </a:rPr>
                        <a:t>Delta Marine Terminals, Moerdijk</a:t>
                      </a:r>
                      <a:endParaRPr lang="nl-NL" sz="1200" b="0" dirty="0"/>
                    </a:p>
                    <a:p>
                      <a:endParaRPr lang="nl-NL" sz="1200" dirty="0">
                        <a:latin typeface="+mn-lt"/>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endParaRPr lang="nl-NL" sz="1200" dirty="0">
                        <a:latin typeface="+mn-lt"/>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endParaRPr lang="nl-NL" sz="1200" dirty="0">
                        <a:latin typeface="+mn-lt"/>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nl-NL" sz="1200" dirty="0">
                          <a:latin typeface="+mn-lt"/>
                          <a:cs typeface="Tunga" panose="020B0502040204020203" pitchFamily="34" charset="0"/>
                        </a:rPr>
                        <a:t>06-09-2016 06:00</a:t>
                      </a:r>
                    </a:p>
                    <a:p>
                      <a:endParaRPr lang="nl-NL" sz="1200" dirty="0">
                        <a:latin typeface="+mn-lt"/>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r>
                        <a:rPr lang="nl-NL" sz="1200" dirty="0">
                          <a:latin typeface="+mn-lt"/>
                        </a:rPr>
                        <a:t>30 minutes</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r>
                        <a:rPr kumimoji="0" lang="nl-NL" sz="1200" b="0" i="0" u="none" strike="noStrike" kern="1200" cap="none" spc="0" normalizeH="0" baseline="0" noProof="0" dirty="0" err="1">
                          <a:ln>
                            <a:noFill/>
                          </a:ln>
                          <a:solidFill>
                            <a:prstClr val="black"/>
                          </a:solidFill>
                          <a:effectLst/>
                          <a:highlight>
                            <a:srgbClr val="F2B800"/>
                          </a:highlight>
                          <a:uLnTx/>
                          <a:uFillTx/>
                          <a:latin typeface="Calibri"/>
                          <a:ea typeface="+mn-ea"/>
                          <a:cs typeface="+mn-cs"/>
                        </a:rPr>
                        <a:t>Pending</a:t>
                      </a:r>
                      <a:endParaRPr lang="nl-NL" sz="1200" dirty="0">
                        <a:highlight>
                          <a:srgbClr val="F2B800"/>
                        </a:highlight>
                        <a:latin typeface="+mn-lt"/>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endParaRPr lang="nl-NL" sz="1200" dirty="0">
                        <a:latin typeface="+mn-lt"/>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076324542"/>
                  </a:ext>
                </a:extLst>
              </a:tr>
              <a:tr h="370840">
                <a:tc>
                  <a:txBody>
                    <a:bodyPr/>
                    <a:lstStyle/>
                    <a:p>
                      <a:endParaRPr lang="nl-NL" sz="1200" b="1" dirty="0"/>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nl-NL" sz="1200" dirty="0">
                          <a:latin typeface="+mn-lt"/>
                          <a:cs typeface="Tunga" panose="020B0502040204020203" pitchFamily="34" charset="0"/>
                        </a:rPr>
                        <a:t>Straat,</a:t>
                      </a:r>
                      <a:r>
                        <a:rPr lang="nl-NL" sz="1200" baseline="0" dirty="0">
                          <a:latin typeface="+mn-lt"/>
                          <a:cs typeface="Tunga" panose="020B0502040204020203" pitchFamily="34" charset="0"/>
                        </a:rPr>
                        <a:t> Postcode, Breda</a:t>
                      </a:r>
                      <a:endParaRPr lang="nl-NL" sz="1200" dirty="0">
                        <a:latin typeface="+mn-lt"/>
                        <a:cs typeface="Tunga" panose="020B0502040204020203" pitchFamily="34" charset="0"/>
                      </a:endParaRPr>
                    </a:p>
                    <a:p>
                      <a:endParaRPr lang="nl-NL" sz="1200" dirty="0">
                        <a:latin typeface="+mn-lt"/>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endParaRPr lang="nl-NL" sz="1200" dirty="0">
                        <a:latin typeface="+mn-lt"/>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nl-NL" sz="1200" dirty="0">
                          <a:latin typeface="+mn-lt"/>
                          <a:cs typeface="Tunga" panose="020B0502040204020203" pitchFamily="34" charset="0"/>
                        </a:rPr>
                        <a:t>06-09-2016 08:00</a:t>
                      </a:r>
                    </a:p>
                    <a:p>
                      <a:endParaRPr lang="nl-NL" sz="1200" dirty="0">
                        <a:latin typeface="+mn-lt"/>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nl-NL" sz="1200" dirty="0">
                          <a:latin typeface="+mn-lt"/>
                          <a:cs typeface="Tunga" panose="020B0502040204020203" pitchFamily="34" charset="0"/>
                        </a:rPr>
                        <a:t>06-09-2016 10:00</a:t>
                      </a:r>
                    </a:p>
                    <a:p>
                      <a:endParaRPr lang="nl-NL" sz="1200" dirty="0">
                        <a:latin typeface="+mn-lt"/>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endParaRPr lang="nl-NL" sz="1200" dirty="0">
                        <a:latin typeface="+mn-lt"/>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r>
                        <a:rPr kumimoji="0" lang="nl-NL" sz="1200" b="0" i="0" u="none" strike="noStrike" kern="1200" cap="none" spc="0" normalizeH="0" baseline="0" noProof="0" dirty="0" err="1">
                          <a:ln>
                            <a:noFill/>
                          </a:ln>
                          <a:solidFill>
                            <a:prstClr val="black"/>
                          </a:solidFill>
                          <a:effectLst/>
                          <a:highlight>
                            <a:srgbClr val="F2B800"/>
                          </a:highlight>
                          <a:uLnTx/>
                          <a:uFillTx/>
                          <a:latin typeface="Calibri"/>
                          <a:ea typeface="+mn-ea"/>
                          <a:cs typeface="+mn-cs"/>
                        </a:rPr>
                        <a:t>Pending</a:t>
                      </a:r>
                      <a:endParaRPr lang="nl-NL" sz="1200" dirty="0">
                        <a:highlight>
                          <a:srgbClr val="F2B800"/>
                        </a:highlight>
                        <a:latin typeface="+mn-lt"/>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endParaRPr lang="nl-NL" sz="1200" dirty="0">
                        <a:latin typeface="+mn-lt"/>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469186765"/>
                  </a:ext>
                </a:extLst>
              </a:tr>
              <a:tr h="370840">
                <a:tc>
                  <a:txBody>
                    <a:bodyPr/>
                    <a:lstStyle/>
                    <a:p>
                      <a:endParaRPr lang="nl-NL" sz="1200" b="1" dirty="0"/>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endParaRPr lang="nl-NL" sz="1200" dirty="0">
                        <a:latin typeface="+mn-lt"/>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endParaRPr lang="nl-NL" sz="1200" dirty="0">
                        <a:latin typeface="+mn-lt"/>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endParaRPr lang="nl-NL" sz="1200" dirty="0">
                        <a:latin typeface="+mn-lt"/>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endParaRPr lang="nl-NL" sz="1200" dirty="0">
                        <a:latin typeface="+mn-lt"/>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endParaRPr lang="nl-NL" sz="1200" dirty="0">
                        <a:latin typeface="+mn-lt"/>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endParaRPr lang="nl-NL" sz="1200" dirty="0">
                        <a:latin typeface="+mn-lt"/>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endParaRPr lang="nl-NL" sz="1200" dirty="0">
                        <a:latin typeface="+mn-lt"/>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899788819"/>
                  </a:ext>
                </a:extLst>
              </a:tr>
              <a:tr h="370840">
                <a:tc>
                  <a:txBody>
                    <a:bodyPr/>
                    <a:lstStyle/>
                    <a:p>
                      <a:endParaRPr lang="nl-NL" sz="1200" b="1" dirty="0"/>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endParaRPr lang="nl-NL" sz="1200" dirty="0"/>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endParaRPr lang="nl-NL" sz="1200" dirty="0"/>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endParaRPr lang="nl-NL" sz="1200" dirty="0"/>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endParaRPr lang="nl-NL" sz="1200" dirty="0"/>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endParaRPr lang="nl-NL" sz="1200" dirty="0"/>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endParaRPr lang="nl-NL" sz="1200" dirty="0"/>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endParaRPr lang="nl-NL" sz="1200" dirty="0"/>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886954782"/>
                  </a:ext>
                </a:extLst>
              </a:tr>
              <a:tr h="370840">
                <a:tc>
                  <a:txBody>
                    <a:bodyPr/>
                    <a:lstStyle/>
                    <a:p>
                      <a:endParaRPr lang="nl-NL" sz="1200" b="1" dirty="0"/>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pPr marL="377190" indent="-285750">
                        <a:buFont typeface="Wingdings 3" panose="05040102010807070707" pitchFamily="18" charset="2"/>
                        <a:buChar char="&quot;"/>
                      </a:pPr>
                      <a:endParaRPr lang="nl-NL" sz="1200" dirty="0"/>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pPr marL="377190" indent="-285750">
                        <a:buFont typeface="Wingdings 3" panose="05040102010807070707" pitchFamily="18" charset="2"/>
                        <a:buChar char="&quot;"/>
                      </a:pPr>
                      <a:endParaRPr lang="nl-NL" sz="1200" dirty="0"/>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pPr marL="377190" indent="-285750">
                        <a:buFont typeface="Wingdings 3" panose="05040102010807070707" pitchFamily="18" charset="2"/>
                        <a:buChar char="&quot;"/>
                      </a:pPr>
                      <a:endParaRPr lang="nl-NL" sz="1200" dirty="0"/>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pPr marL="377190" indent="-285750">
                        <a:buFont typeface="Wingdings 3" panose="05040102010807070707" pitchFamily="18" charset="2"/>
                        <a:buChar char="&quot;"/>
                      </a:pPr>
                      <a:endParaRPr lang="nl-NL" sz="1200" dirty="0"/>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pPr marL="377190" indent="-285750">
                        <a:buFont typeface="Wingdings 3" panose="05040102010807070707" pitchFamily="18" charset="2"/>
                        <a:buChar char="&quot;"/>
                      </a:pPr>
                      <a:endParaRPr lang="nl-NL" sz="1200" dirty="0"/>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pPr marL="377190" indent="-285750">
                        <a:buFont typeface="Wingdings 3" panose="05040102010807070707" pitchFamily="18" charset="2"/>
                        <a:buChar char="&quot;"/>
                      </a:pPr>
                      <a:endParaRPr lang="nl-NL" sz="1200" dirty="0"/>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pPr marL="377190" indent="-285750">
                        <a:buFont typeface="Wingdings 3" panose="05040102010807070707" pitchFamily="18" charset="2"/>
                        <a:buChar char="&quot;"/>
                      </a:pPr>
                      <a:endParaRPr lang="nl-NL" sz="1200" dirty="0"/>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874326975"/>
                  </a:ext>
                </a:extLst>
              </a:tr>
              <a:tr h="370840">
                <a:tc>
                  <a:txBody>
                    <a:bodyPr/>
                    <a:lstStyle/>
                    <a:p>
                      <a:endParaRPr lang="nl-NL" dirty="0"/>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endParaRPr lang="nl-NL" dirty="0"/>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endParaRPr lang="nl-NL" dirty="0"/>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endParaRPr lang="nl-NL" dirty="0"/>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endParaRPr lang="nl-NL" dirty="0"/>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endParaRPr lang="nl-NL" dirty="0"/>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endParaRPr lang="nl-NL" dirty="0"/>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endParaRPr lang="nl-NL" dirty="0"/>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4136495964"/>
                  </a:ext>
                </a:extLst>
              </a:tr>
            </a:tbl>
          </a:graphicData>
        </a:graphic>
      </p:graphicFrame>
      <p:graphicFrame>
        <p:nvGraphicFramePr>
          <p:cNvPr id="120" name="Table 119"/>
          <p:cNvGraphicFramePr>
            <a:graphicFrameLocks noGrp="1"/>
          </p:cNvGraphicFramePr>
          <p:nvPr>
            <p:extLst/>
          </p:nvPr>
        </p:nvGraphicFramePr>
        <p:xfrm>
          <a:off x="437333" y="815829"/>
          <a:ext cx="3372102" cy="1483360"/>
        </p:xfrm>
        <a:graphic>
          <a:graphicData uri="http://schemas.openxmlformats.org/drawingml/2006/table">
            <a:tbl>
              <a:tblPr firstRow="1" bandRow="1">
                <a:tableStyleId>{5C22544A-7EE6-4342-B048-85BDC9FD1C3A}</a:tableStyleId>
              </a:tblPr>
              <a:tblGrid>
                <a:gridCol w="1586210">
                  <a:extLst>
                    <a:ext uri="{9D8B030D-6E8A-4147-A177-3AD203B41FA5}">
                      <a16:colId xmlns:a16="http://schemas.microsoft.com/office/drawing/2014/main" val="2811436475"/>
                    </a:ext>
                  </a:extLst>
                </a:gridCol>
                <a:gridCol w="1785892">
                  <a:extLst>
                    <a:ext uri="{9D8B030D-6E8A-4147-A177-3AD203B41FA5}">
                      <a16:colId xmlns:a16="http://schemas.microsoft.com/office/drawing/2014/main" val="3458907908"/>
                    </a:ext>
                  </a:extLst>
                </a:gridCol>
              </a:tblGrid>
              <a:tr h="370840">
                <a:tc gridSpan="2">
                  <a:txBody>
                    <a:bodyPr/>
                    <a:lstStyle/>
                    <a:p>
                      <a:r>
                        <a:rPr lang="nl-NL" dirty="0">
                          <a:solidFill>
                            <a:schemeClr val="tx1"/>
                          </a:solidFill>
                        </a:rPr>
                        <a:t>Contact details</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hMerge="1">
                  <a:txBody>
                    <a:bodyPr/>
                    <a:lstStyle/>
                    <a:p>
                      <a:endParaRPr lang="nl-NL" dirty="0"/>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26233748"/>
                  </a:ext>
                </a:extLst>
              </a:tr>
              <a:tr h="370840">
                <a:tc>
                  <a:txBody>
                    <a:bodyPr/>
                    <a:lstStyle/>
                    <a:p>
                      <a:r>
                        <a:rPr lang="nl-NL" sz="1200" b="1" dirty="0"/>
                        <a:t>Name</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endParaRPr lang="nl-NL" sz="1200" dirty="0"/>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3907277089"/>
                  </a:ext>
                </a:extLst>
              </a:tr>
              <a:tr h="370840">
                <a:tc>
                  <a:txBody>
                    <a:bodyPr/>
                    <a:lstStyle/>
                    <a:p>
                      <a:r>
                        <a:rPr lang="nl-NL" sz="1200" b="1" dirty="0"/>
                        <a:t>Phone</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endParaRPr lang="nl-NL" sz="1200" dirty="0"/>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11535350"/>
                  </a:ext>
                </a:extLst>
              </a:tr>
              <a:tr h="37084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nl-NL" sz="1200" b="1" dirty="0"/>
                        <a:t>Company</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endParaRPr lang="nl-NL" sz="1200" b="0" dirty="0"/>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30277629"/>
                  </a:ext>
                </a:extLst>
              </a:tr>
            </a:tbl>
          </a:graphicData>
        </a:graphic>
      </p:graphicFrame>
      <p:sp>
        <p:nvSpPr>
          <p:cNvPr id="127" name="Rectangle 126"/>
          <p:cNvSpPr/>
          <p:nvPr/>
        </p:nvSpPr>
        <p:spPr>
          <a:xfrm>
            <a:off x="2157241" y="1193991"/>
            <a:ext cx="1911463" cy="250107"/>
          </a:xfrm>
          <a:prstGeom prst="rect">
            <a:avLst/>
          </a:prstGeom>
          <a:solidFill>
            <a:schemeClr val="bg1"/>
          </a:solidFill>
          <a:ln>
            <a:noFill/>
          </a:ln>
          <a:effectLst>
            <a:innerShdw blurRad="63500" dist="50800" dir="108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nl-NL" sz="1200" dirty="0" err="1">
                <a:solidFill>
                  <a:schemeClr val="tx1"/>
                </a:solidFill>
                <a:cs typeface="Arial" panose="020B0604020202020204" pitchFamily="34" charset="0"/>
              </a:rPr>
              <a:t>Booker</a:t>
            </a:r>
            <a:endParaRPr lang="nl-NL" sz="1200" dirty="0">
              <a:solidFill>
                <a:schemeClr val="tx1"/>
              </a:solidFill>
              <a:cs typeface="Arial" panose="020B0604020202020204" pitchFamily="34" charset="0"/>
            </a:endParaRPr>
          </a:p>
        </p:txBody>
      </p:sp>
      <p:sp>
        <p:nvSpPr>
          <p:cNvPr id="128" name="Rectangle 127"/>
          <p:cNvSpPr/>
          <p:nvPr/>
        </p:nvSpPr>
        <p:spPr>
          <a:xfrm>
            <a:off x="2157241" y="1546400"/>
            <a:ext cx="1911463" cy="250107"/>
          </a:xfrm>
          <a:prstGeom prst="rect">
            <a:avLst/>
          </a:prstGeom>
          <a:solidFill>
            <a:schemeClr val="bg1"/>
          </a:solidFill>
          <a:ln>
            <a:noFill/>
          </a:ln>
          <a:effectLst>
            <a:innerShdw blurRad="63500" dist="50800" dir="108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nl-NL" sz="1200" dirty="0">
                <a:solidFill>
                  <a:schemeClr val="tx1"/>
                </a:solidFill>
              </a:rPr>
              <a:t>+31 (0)10 212 12 34</a:t>
            </a:r>
          </a:p>
        </p:txBody>
      </p:sp>
      <p:sp>
        <p:nvSpPr>
          <p:cNvPr id="129" name="Rectangle 128"/>
          <p:cNvSpPr/>
          <p:nvPr/>
        </p:nvSpPr>
        <p:spPr>
          <a:xfrm>
            <a:off x="2157240" y="1887407"/>
            <a:ext cx="1911463" cy="250107"/>
          </a:xfrm>
          <a:prstGeom prst="rect">
            <a:avLst/>
          </a:prstGeom>
          <a:solidFill>
            <a:schemeClr val="bg1"/>
          </a:solidFill>
          <a:ln>
            <a:noFill/>
          </a:ln>
          <a:effectLst>
            <a:innerShdw blurRad="63500" dist="50800" dir="108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nl-NL" sz="1200" dirty="0">
                <a:solidFill>
                  <a:schemeClr val="tx1"/>
                </a:solidFill>
              </a:rPr>
              <a:t>Company name </a:t>
            </a:r>
            <a:r>
              <a:rPr lang="nl-NL" sz="1200" dirty="0" err="1">
                <a:solidFill>
                  <a:schemeClr val="tx1"/>
                </a:solidFill>
              </a:rPr>
              <a:t>booker</a:t>
            </a:r>
            <a:endParaRPr lang="nl-NL" sz="1200" dirty="0">
              <a:solidFill>
                <a:schemeClr val="tx1"/>
              </a:solidFill>
            </a:endParaRPr>
          </a:p>
        </p:txBody>
      </p:sp>
      <p:graphicFrame>
        <p:nvGraphicFramePr>
          <p:cNvPr id="10" name="Table 9"/>
          <p:cNvGraphicFramePr>
            <a:graphicFrameLocks noGrp="1"/>
          </p:cNvGraphicFramePr>
          <p:nvPr>
            <p:extLst/>
          </p:nvPr>
        </p:nvGraphicFramePr>
        <p:xfrm>
          <a:off x="4576728" y="815829"/>
          <a:ext cx="3372102" cy="1483360"/>
        </p:xfrm>
        <a:graphic>
          <a:graphicData uri="http://schemas.openxmlformats.org/drawingml/2006/table">
            <a:tbl>
              <a:tblPr firstRow="1" bandRow="1">
                <a:tableStyleId>{5C22544A-7EE6-4342-B048-85BDC9FD1C3A}</a:tableStyleId>
              </a:tblPr>
              <a:tblGrid>
                <a:gridCol w="1586210">
                  <a:extLst>
                    <a:ext uri="{9D8B030D-6E8A-4147-A177-3AD203B41FA5}">
                      <a16:colId xmlns:a16="http://schemas.microsoft.com/office/drawing/2014/main" val="1411627369"/>
                    </a:ext>
                  </a:extLst>
                </a:gridCol>
                <a:gridCol w="1785892">
                  <a:extLst>
                    <a:ext uri="{9D8B030D-6E8A-4147-A177-3AD203B41FA5}">
                      <a16:colId xmlns:a16="http://schemas.microsoft.com/office/drawing/2014/main" val="173886178"/>
                    </a:ext>
                  </a:extLst>
                </a:gridCol>
              </a:tblGrid>
              <a:tr h="370840">
                <a:tc>
                  <a:txBody>
                    <a:bodyPr/>
                    <a:lstStyle/>
                    <a:p>
                      <a:r>
                        <a:rPr lang="nl-NL" sz="1800" b="1" dirty="0">
                          <a:solidFill>
                            <a:schemeClr val="tx1"/>
                          </a:solidFill>
                        </a:rPr>
                        <a:t>Price details</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r>
                        <a:rPr lang="nl-NL" sz="1200" dirty="0">
                          <a:cs typeface="Tunga" panose="020B0502040204020203" pitchFamily="34" charset="0"/>
                        </a:rPr>
                        <a:t>€ 124.20 </a:t>
                      </a:r>
                      <a:endParaRPr lang="nl-NL" sz="1200" dirty="0"/>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958569755"/>
                  </a:ext>
                </a:extLst>
              </a:tr>
              <a:tr h="370840">
                <a:tc>
                  <a:txBody>
                    <a:bodyPr/>
                    <a:lstStyle/>
                    <a:p>
                      <a:r>
                        <a:rPr lang="nl-NL" sz="1200" b="1" dirty="0"/>
                        <a:t>Price</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r>
                        <a:rPr lang="nl-NL" sz="1200" dirty="0">
                          <a:cs typeface="Tunga" panose="020B0502040204020203" pitchFamily="34" charset="0"/>
                        </a:rPr>
                        <a:t>€ 124.20 </a:t>
                      </a:r>
                      <a:endParaRPr lang="nl-NL" sz="1200" dirty="0"/>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97387395"/>
                  </a:ext>
                </a:extLst>
              </a:tr>
              <a:tr h="370840">
                <a:tc>
                  <a:txBody>
                    <a:bodyPr/>
                    <a:lstStyle/>
                    <a:p>
                      <a:r>
                        <a:rPr lang="nl-NL" sz="1200" b="1" dirty="0"/>
                        <a:t>Free </a:t>
                      </a:r>
                      <a:r>
                        <a:rPr lang="nl-NL" sz="1200" b="1" dirty="0" err="1"/>
                        <a:t>hours</a:t>
                      </a:r>
                      <a:r>
                        <a:rPr lang="nl-NL" sz="1200" b="1" dirty="0"/>
                        <a:t> </a:t>
                      </a:r>
                      <a:r>
                        <a:rPr lang="nl-NL" sz="1200" b="1" dirty="0" err="1"/>
                        <a:t>unloading</a:t>
                      </a:r>
                      <a:endParaRPr lang="nl-NL" sz="1200" b="1" dirty="0"/>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r>
                        <a:rPr lang="nl-NL" sz="1200" dirty="0"/>
                        <a:t>2</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756344760"/>
                  </a:ext>
                </a:extLst>
              </a:tr>
              <a:tr h="370840">
                <a:tc>
                  <a:txBody>
                    <a:bodyPr/>
                    <a:lstStyle/>
                    <a:p>
                      <a:endParaRPr lang="nl-NL" sz="1200" b="1" dirty="0"/>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endParaRPr lang="nl-NL" sz="1200" dirty="0"/>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817745056"/>
                  </a:ext>
                </a:extLst>
              </a:tr>
            </a:tbl>
          </a:graphicData>
        </a:graphic>
      </p:graphicFrame>
      <p:sp>
        <p:nvSpPr>
          <p:cNvPr id="38" name="Flowchart: Manual Operation 37">
            <a:hlinkClick r:id="rId3" action="ppaction://hlinksldjump"/>
          </p:cNvPr>
          <p:cNvSpPr/>
          <p:nvPr/>
        </p:nvSpPr>
        <p:spPr>
          <a:xfrm rot="10800000">
            <a:off x="227156" y="2209542"/>
            <a:ext cx="2744644" cy="314501"/>
          </a:xfrm>
          <a:prstGeom prst="flowChartManualOperation">
            <a:avLst/>
          </a:prstGeom>
          <a:no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dirty="0">
              <a:solidFill>
                <a:schemeClr val="tx1"/>
              </a:solidFill>
            </a:endParaRPr>
          </a:p>
        </p:txBody>
      </p:sp>
      <p:sp>
        <p:nvSpPr>
          <p:cNvPr id="39" name="Flowchart: Manual Operation 38">
            <a:hlinkClick r:id="rId4" action="ppaction://hlinksldjump"/>
          </p:cNvPr>
          <p:cNvSpPr/>
          <p:nvPr/>
        </p:nvSpPr>
        <p:spPr>
          <a:xfrm rot="10800000">
            <a:off x="2991806" y="2195482"/>
            <a:ext cx="2646994" cy="328562"/>
          </a:xfrm>
          <a:prstGeom prst="flowChartManualOperation">
            <a:avLst/>
          </a:prstGeom>
          <a:no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dirty="0"/>
          </a:p>
        </p:txBody>
      </p:sp>
      <p:sp>
        <p:nvSpPr>
          <p:cNvPr id="4" name="Rectangle 3">
            <a:hlinkClick r:id="rId3" action="ppaction://hlinksldjump"/>
          </p:cNvPr>
          <p:cNvSpPr/>
          <p:nvPr/>
        </p:nvSpPr>
        <p:spPr>
          <a:xfrm>
            <a:off x="759337" y="2168898"/>
            <a:ext cx="1808572" cy="369332"/>
          </a:xfrm>
          <a:prstGeom prst="rect">
            <a:avLst/>
          </a:prstGeom>
        </p:spPr>
        <p:txBody>
          <a:bodyPr wrap="none">
            <a:spAutoFit/>
          </a:bodyPr>
          <a:lstStyle/>
          <a:p>
            <a:r>
              <a:rPr lang="nl-NL" b="1" dirty="0"/>
              <a:t>Transport Details</a:t>
            </a:r>
          </a:p>
        </p:txBody>
      </p:sp>
      <p:sp>
        <p:nvSpPr>
          <p:cNvPr id="41" name="Rectangle 40">
            <a:hlinkClick r:id="rId4" action="ppaction://hlinksldjump"/>
          </p:cNvPr>
          <p:cNvSpPr/>
          <p:nvPr/>
        </p:nvSpPr>
        <p:spPr>
          <a:xfrm>
            <a:off x="3410848" y="2192408"/>
            <a:ext cx="1827552" cy="369332"/>
          </a:xfrm>
          <a:prstGeom prst="rect">
            <a:avLst/>
          </a:prstGeom>
        </p:spPr>
        <p:txBody>
          <a:bodyPr wrap="none">
            <a:spAutoFit/>
          </a:bodyPr>
          <a:lstStyle/>
          <a:p>
            <a:r>
              <a:rPr lang="nl-NL" b="1" dirty="0"/>
              <a:t>Container Details</a:t>
            </a:r>
          </a:p>
        </p:txBody>
      </p:sp>
      <p:cxnSp>
        <p:nvCxnSpPr>
          <p:cNvPr id="7" name="Straight Connector 6"/>
          <p:cNvCxnSpPr/>
          <p:nvPr/>
        </p:nvCxnSpPr>
        <p:spPr>
          <a:xfrm>
            <a:off x="5599459" y="2524044"/>
            <a:ext cx="6475216" cy="16603"/>
          </a:xfrm>
          <a:prstGeom prst="line">
            <a:avLst/>
          </a:prstGeom>
          <a:ln w="2540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sp>
        <p:nvSpPr>
          <p:cNvPr id="44" name="Flowchart: Manual Operation 43">
            <a:hlinkClick r:id="rId5" action="ppaction://hlinksldjump"/>
          </p:cNvPr>
          <p:cNvSpPr/>
          <p:nvPr/>
        </p:nvSpPr>
        <p:spPr>
          <a:xfrm rot="10800000">
            <a:off x="5662895" y="2189283"/>
            <a:ext cx="2646994" cy="328562"/>
          </a:xfrm>
          <a:prstGeom prst="flowChartManualOperation">
            <a:avLst/>
          </a:prstGeom>
          <a:solidFill>
            <a:srgbClr val="FFFF00"/>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dirty="0"/>
          </a:p>
        </p:txBody>
      </p:sp>
      <p:sp>
        <p:nvSpPr>
          <p:cNvPr id="45" name="Rectangle 44">
            <a:hlinkClick r:id="rId5" action="ppaction://hlinksldjump"/>
          </p:cNvPr>
          <p:cNvSpPr/>
          <p:nvPr/>
        </p:nvSpPr>
        <p:spPr>
          <a:xfrm>
            <a:off x="6330469" y="2151656"/>
            <a:ext cx="1309333" cy="369332"/>
          </a:xfrm>
          <a:prstGeom prst="rect">
            <a:avLst/>
          </a:prstGeom>
        </p:spPr>
        <p:txBody>
          <a:bodyPr wrap="none">
            <a:spAutoFit/>
          </a:bodyPr>
          <a:lstStyle/>
          <a:p>
            <a:r>
              <a:rPr lang="nl-NL" b="1" dirty="0"/>
              <a:t>Plan Details</a:t>
            </a:r>
          </a:p>
        </p:txBody>
      </p:sp>
      <p:pic>
        <p:nvPicPr>
          <p:cNvPr id="46" name="Picture 2"/>
          <p:cNvPicPr>
            <a:picLocks noChangeAspect="1" noChangeArrowheads="1"/>
          </p:cNvPicPr>
          <p:nvPr/>
        </p:nvPicPr>
        <p:blipFill>
          <a:blip r:embed="rId6">
            <a:duotone>
              <a:schemeClr val="bg2">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571796" y="3831416"/>
            <a:ext cx="438150" cy="4381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55" name="Picture 2"/>
          <p:cNvPicPr>
            <a:picLocks noChangeAspect="1" noChangeArrowheads="1"/>
          </p:cNvPicPr>
          <p:nvPr/>
        </p:nvPicPr>
        <p:blipFill rotWithShape="1">
          <a:blip r:embed="rId7">
            <a:duotone>
              <a:schemeClr val="bg2">
                <a:shade val="45000"/>
                <a:satMod val="135000"/>
              </a:schemeClr>
              <a:prstClr val="white"/>
            </a:duotone>
            <a:extLst>
              <a:ext uri="{28A0092B-C50C-407E-A947-70E740481C1C}">
                <a14:useLocalDpi xmlns:a14="http://schemas.microsoft.com/office/drawing/2010/main" val="0"/>
              </a:ext>
            </a:extLst>
          </a:blip>
          <a:srcRect l="6338" t="1" r="-804" b="24321"/>
          <a:stretch/>
        </p:blipFill>
        <p:spPr bwMode="auto">
          <a:xfrm>
            <a:off x="639959" y="2947949"/>
            <a:ext cx="378602" cy="31358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56" name="Picture 4"/>
          <p:cNvPicPr>
            <a:picLocks noChangeAspect="1" noChangeArrowheads="1"/>
          </p:cNvPicPr>
          <p:nvPr/>
        </p:nvPicPr>
        <p:blipFill>
          <a:blip r:embed="rId8">
            <a:duotone>
              <a:schemeClr val="bg2">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624120" y="3436703"/>
            <a:ext cx="378602" cy="35417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57" name="Picture 4"/>
          <p:cNvPicPr>
            <a:picLocks noChangeAspect="1" noChangeArrowheads="1"/>
          </p:cNvPicPr>
          <p:nvPr/>
        </p:nvPicPr>
        <p:blipFill>
          <a:blip r:embed="rId8">
            <a:duotone>
              <a:schemeClr val="bg2">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624120" y="4485902"/>
            <a:ext cx="378602" cy="35417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58" name="Picture 2"/>
          <p:cNvPicPr>
            <a:picLocks noChangeAspect="1" noChangeArrowheads="1"/>
          </p:cNvPicPr>
          <p:nvPr/>
        </p:nvPicPr>
        <p:blipFill>
          <a:blip r:embed="rId9">
            <a:duotone>
              <a:schemeClr val="bg2">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639959" y="5134546"/>
            <a:ext cx="365902" cy="36590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59" name="Picture 3"/>
          <p:cNvPicPr>
            <a:picLocks noChangeAspect="1" noChangeArrowheads="1"/>
          </p:cNvPicPr>
          <p:nvPr/>
        </p:nvPicPr>
        <p:blipFill>
          <a:blip r:embed="rId10">
            <a:duotone>
              <a:schemeClr val="bg2">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633708" y="5801063"/>
            <a:ext cx="314325" cy="35361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695384495"/>
      </p:ext>
    </p:extLst>
  </p:cSld>
  <p:clrMapOvr>
    <a:masterClrMapping/>
  </p:clrMapOvr>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Title 1"/>
          <p:cNvSpPr>
            <a:spLocks noGrp="1"/>
          </p:cNvSpPr>
          <p:nvPr>
            <p:ph type="title"/>
          </p:nvPr>
        </p:nvSpPr>
        <p:spPr>
          <a:xfrm>
            <a:off x="8763000" y="6400800"/>
            <a:ext cx="1905000" cy="381000"/>
          </a:xfrm>
        </p:spPr>
        <p:txBody>
          <a:bodyPr>
            <a:normAutofit/>
          </a:bodyPr>
          <a:lstStyle/>
          <a:p>
            <a:r>
              <a:rPr lang="nl-NL" sz="800" dirty="0"/>
              <a:t>Administration Truckers</a:t>
            </a:r>
          </a:p>
        </p:txBody>
      </p:sp>
      <p:sp>
        <p:nvSpPr>
          <p:cNvPr id="3" name="Rectangle 2"/>
          <p:cNvSpPr/>
          <p:nvPr/>
        </p:nvSpPr>
        <p:spPr>
          <a:xfrm>
            <a:off x="533400" y="838200"/>
            <a:ext cx="11277600" cy="5562600"/>
          </a:xfrm>
          <a:prstGeom prst="rect">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a:p>
        </p:txBody>
      </p:sp>
      <p:graphicFrame>
        <p:nvGraphicFramePr>
          <p:cNvPr id="20" name="Table 19"/>
          <p:cNvGraphicFramePr>
            <a:graphicFrameLocks noGrp="1"/>
          </p:cNvGraphicFramePr>
          <p:nvPr>
            <p:extLst>
              <p:ext uri="{D42A27DB-BD31-4B8C-83A1-F6EECF244321}">
                <p14:modId xmlns:p14="http://schemas.microsoft.com/office/powerpoint/2010/main" val="854288628"/>
              </p:ext>
            </p:extLst>
          </p:nvPr>
        </p:nvGraphicFramePr>
        <p:xfrm>
          <a:off x="784505" y="1113395"/>
          <a:ext cx="10493096" cy="5128505"/>
        </p:xfrm>
        <a:graphic>
          <a:graphicData uri="http://schemas.openxmlformats.org/drawingml/2006/table">
            <a:tbl>
              <a:tblPr firstRow="1" bandRow="1">
                <a:tableStyleId>{9D7B26C5-4107-4FEC-AEDC-1716B250A1EF}</a:tableStyleId>
              </a:tblPr>
              <a:tblGrid>
                <a:gridCol w="1178660">
                  <a:extLst>
                    <a:ext uri="{9D8B030D-6E8A-4147-A177-3AD203B41FA5}">
                      <a16:colId xmlns:a16="http://schemas.microsoft.com/office/drawing/2014/main" val="20000"/>
                    </a:ext>
                  </a:extLst>
                </a:gridCol>
                <a:gridCol w="1036548">
                  <a:extLst>
                    <a:ext uri="{9D8B030D-6E8A-4147-A177-3AD203B41FA5}">
                      <a16:colId xmlns:a16="http://schemas.microsoft.com/office/drawing/2014/main" val="20001"/>
                    </a:ext>
                  </a:extLst>
                </a:gridCol>
                <a:gridCol w="816129">
                  <a:extLst>
                    <a:ext uri="{9D8B030D-6E8A-4147-A177-3AD203B41FA5}">
                      <a16:colId xmlns:a16="http://schemas.microsoft.com/office/drawing/2014/main" val="20002"/>
                    </a:ext>
                  </a:extLst>
                </a:gridCol>
                <a:gridCol w="1049310">
                  <a:extLst>
                    <a:ext uri="{9D8B030D-6E8A-4147-A177-3AD203B41FA5}">
                      <a16:colId xmlns:a16="http://schemas.microsoft.com/office/drawing/2014/main" val="20003"/>
                    </a:ext>
                  </a:extLst>
                </a:gridCol>
                <a:gridCol w="816129">
                  <a:extLst>
                    <a:ext uri="{9D8B030D-6E8A-4147-A177-3AD203B41FA5}">
                      <a16:colId xmlns:a16="http://schemas.microsoft.com/office/drawing/2014/main" val="20004"/>
                    </a:ext>
                  </a:extLst>
                </a:gridCol>
                <a:gridCol w="932720">
                  <a:extLst>
                    <a:ext uri="{9D8B030D-6E8A-4147-A177-3AD203B41FA5}">
                      <a16:colId xmlns:a16="http://schemas.microsoft.com/office/drawing/2014/main" val="20005"/>
                    </a:ext>
                  </a:extLst>
                </a:gridCol>
                <a:gridCol w="932720">
                  <a:extLst>
                    <a:ext uri="{9D8B030D-6E8A-4147-A177-3AD203B41FA5}">
                      <a16:colId xmlns:a16="http://schemas.microsoft.com/office/drawing/2014/main" val="4022721523"/>
                    </a:ext>
                  </a:extLst>
                </a:gridCol>
                <a:gridCol w="932720">
                  <a:extLst>
                    <a:ext uri="{9D8B030D-6E8A-4147-A177-3AD203B41FA5}">
                      <a16:colId xmlns:a16="http://schemas.microsoft.com/office/drawing/2014/main" val="230914856"/>
                    </a:ext>
                  </a:extLst>
                </a:gridCol>
                <a:gridCol w="932720">
                  <a:extLst>
                    <a:ext uri="{9D8B030D-6E8A-4147-A177-3AD203B41FA5}">
                      <a16:colId xmlns:a16="http://schemas.microsoft.com/office/drawing/2014/main" val="2078079976"/>
                    </a:ext>
                  </a:extLst>
                </a:gridCol>
                <a:gridCol w="932720">
                  <a:extLst>
                    <a:ext uri="{9D8B030D-6E8A-4147-A177-3AD203B41FA5}">
                      <a16:colId xmlns:a16="http://schemas.microsoft.com/office/drawing/2014/main" val="1923482770"/>
                    </a:ext>
                  </a:extLst>
                </a:gridCol>
                <a:gridCol w="932720">
                  <a:extLst>
                    <a:ext uri="{9D8B030D-6E8A-4147-A177-3AD203B41FA5}">
                      <a16:colId xmlns:a16="http://schemas.microsoft.com/office/drawing/2014/main" val="2614665109"/>
                    </a:ext>
                  </a:extLst>
                </a:gridCol>
              </a:tblGrid>
              <a:tr h="472841">
                <a:tc>
                  <a:txBody>
                    <a:bodyPr/>
                    <a:lstStyle/>
                    <a:p>
                      <a:r>
                        <a:rPr lang="nl-NL" sz="1000" i="1" dirty="0">
                          <a:solidFill>
                            <a:schemeClr val="bg1">
                              <a:lumMod val="50000"/>
                            </a:schemeClr>
                          </a:solidFill>
                          <a:latin typeface="Tunga" panose="020B0502040204020203" pitchFamily="34" charset="0"/>
                          <a:cs typeface="Tunga" panose="020B0502040204020203" pitchFamily="34" charset="0"/>
                        </a:rPr>
                        <a:t>Trucker</a:t>
                      </a:r>
                    </a:p>
                  </a:txBody>
                  <a:tcPr>
                    <a:lnL>
                      <a:noFill/>
                    </a:lnL>
                    <a:lnR>
                      <a:noFill/>
                    </a:lnR>
                    <a:lnT w="12700" cmpd="sng">
                      <a:noFill/>
                    </a:lnT>
                    <a:lnB w="12700" cmpd="sng">
                      <a:noFill/>
                    </a:lnB>
                    <a:lnTlToBr w="12700" cmpd="sng">
                      <a:noFill/>
                      <a:prstDash val="solid"/>
                    </a:lnTlToBr>
                    <a:lnBlToTr w="12700" cmpd="sng">
                      <a:noFill/>
                      <a:prstDash val="solid"/>
                    </a:lnBlToTr>
                  </a:tcPr>
                </a:tc>
                <a:tc>
                  <a:txBody>
                    <a:bodyPr/>
                    <a:lstStyle/>
                    <a:p>
                      <a:endParaRPr lang="nl-NL" sz="1000" i="1" dirty="0">
                        <a:solidFill>
                          <a:schemeClr val="bg1">
                            <a:lumMod val="50000"/>
                          </a:schemeClr>
                        </a:solidFill>
                        <a:latin typeface="Tunga" panose="020B0502040204020203" pitchFamily="34" charset="0"/>
                        <a:cs typeface="Tunga" panose="020B0502040204020203" pitchFamily="34" charset="0"/>
                      </a:endParaRPr>
                    </a:p>
                  </a:txBody>
                  <a:tcPr>
                    <a:lnL>
                      <a:noFill/>
                    </a:lnL>
                    <a:lnR>
                      <a:noFill/>
                    </a:lnR>
                    <a:lnT w="12700" cmpd="sng">
                      <a:noFill/>
                    </a:lnT>
                    <a:lnB w="12700" cmpd="sng">
                      <a:noFill/>
                    </a:lnB>
                    <a:lnTlToBr w="12700" cmpd="sng">
                      <a:noFill/>
                      <a:prstDash val="solid"/>
                    </a:lnTlToBr>
                    <a:lnBlToTr w="12700" cmpd="sng">
                      <a:noFill/>
                      <a:prstDash val="solid"/>
                    </a:lnBlToTr>
                  </a:tcPr>
                </a:tc>
                <a:tc>
                  <a:txBody>
                    <a:bodyPr/>
                    <a:lstStyle/>
                    <a:p>
                      <a:endParaRPr lang="nl-NL" sz="1000" i="1" dirty="0">
                        <a:solidFill>
                          <a:schemeClr val="bg1">
                            <a:lumMod val="50000"/>
                          </a:schemeClr>
                        </a:solidFill>
                        <a:latin typeface="Tunga" panose="020B0502040204020203" pitchFamily="34" charset="0"/>
                        <a:cs typeface="Tunga" panose="020B0502040204020203" pitchFamily="34" charset="0"/>
                      </a:endParaRPr>
                    </a:p>
                  </a:txBody>
                  <a:tcPr>
                    <a:lnL>
                      <a:noFill/>
                    </a:lnL>
                    <a:lnR>
                      <a:noFill/>
                    </a:lnR>
                    <a:lnT w="12700" cmpd="sng">
                      <a:noFill/>
                    </a:lnT>
                    <a:lnB w="12700" cmpd="sng">
                      <a:noFill/>
                    </a:lnB>
                    <a:lnTlToBr w="12700" cmpd="sng">
                      <a:noFill/>
                      <a:prstDash val="solid"/>
                    </a:lnTlToBr>
                    <a:lnBlToTr w="12700" cmpd="sng">
                      <a:noFill/>
                      <a:prstDash val="solid"/>
                    </a:lnBlToTr>
                  </a:tcPr>
                </a:tc>
                <a:tc>
                  <a:txBody>
                    <a:bodyPr/>
                    <a:lstStyle/>
                    <a:p>
                      <a:endParaRPr lang="nl-NL" sz="1000" i="1" dirty="0">
                        <a:solidFill>
                          <a:schemeClr val="bg1">
                            <a:lumMod val="50000"/>
                          </a:schemeClr>
                        </a:solidFill>
                        <a:latin typeface="Tunga" panose="020B0502040204020203" pitchFamily="34" charset="0"/>
                        <a:cs typeface="Tunga" panose="020B0502040204020203" pitchFamily="34" charset="0"/>
                      </a:endParaRPr>
                    </a:p>
                  </a:txBody>
                  <a:tcPr>
                    <a:lnL>
                      <a:noFill/>
                    </a:lnL>
                    <a:lnR>
                      <a:noFill/>
                    </a:lnR>
                    <a:lnT w="12700" cmpd="sng">
                      <a:noFill/>
                    </a:lnT>
                    <a:lnB w="12700" cmpd="sng">
                      <a:noFill/>
                    </a:lnB>
                    <a:lnTlToBr w="12700" cmpd="sng">
                      <a:noFill/>
                      <a:prstDash val="solid"/>
                    </a:lnTlToBr>
                    <a:lnBlToTr w="12700" cmpd="sng">
                      <a:noFill/>
                      <a:prstDash val="solid"/>
                    </a:lnBlToTr>
                  </a:tcPr>
                </a:tc>
                <a:tc>
                  <a:txBody>
                    <a:bodyPr/>
                    <a:lstStyle/>
                    <a:p>
                      <a:endParaRPr lang="nl-NL" sz="1000" i="1" dirty="0">
                        <a:solidFill>
                          <a:schemeClr val="bg1">
                            <a:lumMod val="50000"/>
                          </a:schemeClr>
                        </a:solidFill>
                        <a:latin typeface="Tunga" panose="020B0502040204020203" pitchFamily="34" charset="0"/>
                        <a:cs typeface="Tunga" panose="020B0502040204020203" pitchFamily="34" charset="0"/>
                      </a:endParaRPr>
                    </a:p>
                  </a:txBody>
                  <a:tcPr>
                    <a:lnL>
                      <a:noFill/>
                    </a:lnL>
                    <a:lnR>
                      <a:noFill/>
                    </a:lnR>
                    <a:lnT w="12700" cmpd="sng">
                      <a:noFill/>
                    </a:lnT>
                    <a:lnB w="12700" cmpd="sng">
                      <a:noFill/>
                    </a:lnB>
                    <a:lnTlToBr w="12700" cmpd="sng">
                      <a:noFill/>
                      <a:prstDash val="solid"/>
                    </a:lnTlToBr>
                    <a:lnBlToTr w="12700" cmpd="sng">
                      <a:noFill/>
                      <a:prstDash val="solid"/>
                    </a:lnBlToTr>
                  </a:tcPr>
                </a:tc>
                <a:tc>
                  <a:txBody>
                    <a:bodyPr/>
                    <a:lstStyle/>
                    <a:p>
                      <a:endParaRPr lang="nl-NL" sz="1000" i="1" dirty="0">
                        <a:solidFill>
                          <a:schemeClr val="bg1">
                            <a:lumMod val="50000"/>
                          </a:schemeClr>
                        </a:solidFill>
                        <a:latin typeface="Tunga" panose="020B0502040204020203" pitchFamily="34" charset="0"/>
                        <a:cs typeface="Tunga" panose="020B0502040204020203" pitchFamily="34" charset="0"/>
                      </a:endParaRPr>
                    </a:p>
                  </a:txBody>
                  <a:tcPr>
                    <a:lnL>
                      <a:noFill/>
                    </a:lnL>
                    <a:lnR>
                      <a:noFill/>
                    </a:lnR>
                    <a:lnT w="12700" cmpd="sng">
                      <a:noFill/>
                    </a:lnT>
                    <a:lnB w="12700" cmpd="sng">
                      <a:noFill/>
                    </a:lnB>
                    <a:lnTlToBr w="12700" cmpd="sng">
                      <a:noFill/>
                      <a:prstDash val="solid"/>
                    </a:lnTlToBr>
                    <a:lnBlToTr w="12700" cmpd="sng">
                      <a:noFill/>
                      <a:prstDash val="solid"/>
                    </a:lnBlToTr>
                  </a:tcPr>
                </a:tc>
                <a:tc>
                  <a:txBody>
                    <a:bodyPr/>
                    <a:lstStyle/>
                    <a:p>
                      <a:endParaRPr lang="nl-NL" sz="1000" i="1" dirty="0">
                        <a:solidFill>
                          <a:schemeClr val="bg1">
                            <a:lumMod val="50000"/>
                          </a:schemeClr>
                        </a:solidFill>
                        <a:latin typeface="Tunga" panose="020B0502040204020203" pitchFamily="34" charset="0"/>
                        <a:cs typeface="Tunga" panose="020B0502040204020203" pitchFamily="34" charset="0"/>
                      </a:endParaRPr>
                    </a:p>
                  </a:txBody>
                  <a:tcPr>
                    <a:lnL>
                      <a:noFill/>
                    </a:lnL>
                    <a:lnR>
                      <a:noFill/>
                    </a:lnR>
                    <a:lnT w="12700" cmpd="sng">
                      <a:noFill/>
                    </a:lnT>
                    <a:lnB w="12700" cmpd="sng">
                      <a:noFill/>
                    </a:lnB>
                    <a:lnTlToBr w="12700" cmpd="sng">
                      <a:noFill/>
                      <a:prstDash val="solid"/>
                    </a:lnTlToBr>
                    <a:lnBlToTr w="12700" cmpd="sng">
                      <a:noFill/>
                      <a:prstDash val="solid"/>
                    </a:lnBlToTr>
                  </a:tcPr>
                </a:tc>
                <a:tc>
                  <a:txBody>
                    <a:bodyPr/>
                    <a:lstStyle/>
                    <a:p>
                      <a:endParaRPr lang="nl-NL" sz="1000" i="1" dirty="0">
                        <a:solidFill>
                          <a:schemeClr val="bg1">
                            <a:lumMod val="50000"/>
                          </a:schemeClr>
                        </a:solidFill>
                        <a:latin typeface="Tunga" panose="020B0502040204020203" pitchFamily="34" charset="0"/>
                        <a:cs typeface="Tunga" panose="020B0502040204020203" pitchFamily="34" charset="0"/>
                      </a:endParaRPr>
                    </a:p>
                  </a:txBody>
                  <a:tcPr>
                    <a:lnL>
                      <a:noFill/>
                    </a:lnL>
                    <a:lnR>
                      <a:noFill/>
                    </a:lnR>
                    <a:lnT w="12700" cmpd="sng">
                      <a:noFill/>
                    </a:lnT>
                    <a:lnB w="12700" cmpd="sng">
                      <a:noFill/>
                    </a:lnB>
                    <a:lnTlToBr w="12700" cmpd="sng">
                      <a:noFill/>
                      <a:prstDash val="solid"/>
                    </a:lnTlToBr>
                    <a:lnBlToTr w="12700" cmpd="sng">
                      <a:noFill/>
                      <a:prstDash val="solid"/>
                    </a:lnBlToTr>
                  </a:tcPr>
                </a:tc>
                <a:tc>
                  <a:txBody>
                    <a:bodyPr/>
                    <a:lstStyle/>
                    <a:p>
                      <a:endParaRPr lang="nl-NL" sz="1000" i="1" dirty="0">
                        <a:solidFill>
                          <a:schemeClr val="bg1">
                            <a:lumMod val="50000"/>
                          </a:schemeClr>
                        </a:solidFill>
                        <a:latin typeface="Tunga" panose="020B0502040204020203" pitchFamily="34" charset="0"/>
                        <a:cs typeface="Tunga" panose="020B0502040204020203" pitchFamily="34" charset="0"/>
                      </a:endParaRPr>
                    </a:p>
                  </a:txBody>
                  <a:tcPr>
                    <a:lnL>
                      <a:noFill/>
                    </a:lnL>
                    <a:lnR>
                      <a:noFill/>
                    </a:lnR>
                    <a:lnT w="12700" cmpd="sng">
                      <a:noFill/>
                    </a:lnT>
                    <a:lnB w="12700" cmpd="sng">
                      <a:noFill/>
                    </a:lnB>
                    <a:lnTlToBr w="12700" cmpd="sng">
                      <a:noFill/>
                      <a:prstDash val="solid"/>
                    </a:lnTlToBr>
                    <a:lnBlToTr w="12700" cmpd="sng">
                      <a:noFill/>
                      <a:prstDash val="solid"/>
                    </a:lnBlToTr>
                  </a:tcPr>
                </a:tc>
                <a:tc>
                  <a:txBody>
                    <a:bodyPr/>
                    <a:lstStyle/>
                    <a:p>
                      <a:endParaRPr lang="nl-NL" sz="1000" i="1" dirty="0">
                        <a:solidFill>
                          <a:schemeClr val="bg1">
                            <a:lumMod val="50000"/>
                          </a:schemeClr>
                        </a:solidFill>
                        <a:latin typeface="Tunga" panose="020B0502040204020203" pitchFamily="34" charset="0"/>
                        <a:cs typeface="Tunga" panose="020B0502040204020203" pitchFamily="34" charset="0"/>
                      </a:endParaRPr>
                    </a:p>
                  </a:txBody>
                  <a:tcPr>
                    <a:lnL>
                      <a:noFill/>
                    </a:lnL>
                    <a:lnR>
                      <a:noFill/>
                    </a:lnR>
                    <a:lnT w="12700" cmpd="sng">
                      <a:noFill/>
                    </a:lnT>
                    <a:lnB w="12700" cmpd="sng">
                      <a:noFill/>
                    </a:lnB>
                    <a:lnTlToBr w="12700" cmpd="sng">
                      <a:noFill/>
                      <a:prstDash val="solid"/>
                    </a:lnTlToBr>
                    <a:lnBlToTr w="12700" cmpd="sng">
                      <a:noFill/>
                      <a:prstDash val="solid"/>
                    </a:lnBlToTr>
                  </a:tcPr>
                </a:tc>
                <a:tc>
                  <a:txBody>
                    <a:bodyPr/>
                    <a:lstStyle/>
                    <a:p>
                      <a:endParaRPr lang="nl-NL" sz="1000" i="1" dirty="0">
                        <a:solidFill>
                          <a:schemeClr val="bg1">
                            <a:lumMod val="50000"/>
                          </a:schemeClr>
                        </a:solidFill>
                        <a:latin typeface="Tunga" panose="020B0502040204020203" pitchFamily="34" charset="0"/>
                        <a:cs typeface="Tunga" panose="020B0502040204020203" pitchFamily="34" charset="0"/>
                      </a:endParaRPr>
                    </a:p>
                  </a:txBody>
                  <a:tcPr>
                    <a:lnL>
                      <a:noFill/>
                    </a:lnL>
                    <a:lnR>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10000"/>
                  </a:ext>
                </a:extLst>
              </a:tr>
              <a:tr h="290979">
                <a:tc>
                  <a:txBody>
                    <a:bodyPr/>
                    <a:lstStyle/>
                    <a:p>
                      <a:pPr algn="l"/>
                      <a:r>
                        <a:rPr lang="nl-NL" sz="1200" dirty="0">
                          <a:latin typeface="Tunga" panose="020B0502040204020203" pitchFamily="34" charset="0"/>
                          <a:cs typeface="Tunga" panose="020B0502040204020203" pitchFamily="34" charset="0"/>
                        </a:rPr>
                        <a:t>ABC</a:t>
                      </a:r>
                    </a:p>
                  </a:txBody>
                  <a:tcPr marL="36000" marR="36000" marT="0" marB="0">
                    <a:lnL>
                      <a:noFill/>
                    </a:lnL>
                    <a:lnR>
                      <a:noFill/>
                    </a:lnR>
                    <a:lnT w="12700" cmpd="sng">
                      <a:noFill/>
                    </a:lnT>
                    <a:lnB>
                      <a:noFill/>
                    </a:lnB>
                    <a:lnTlToBr w="12700" cmpd="sng">
                      <a:noFill/>
                      <a:prstDash val="solid"/>
                    </a:lnTlToBr>
                    <a:lnBlToTr w="12700" cmpd="sng">
                      <a:noFill/>
                      <a:prstDash val="solid"/>
                    </a:lnBlToTr>
                  </a:tcPr>
                </a:tc>
                <a:tc>
                  <a:txBody>
                    <a:bodyPr/>
                    <a:lstStyle/>
                    <a:p>
                      <a:pPr algn="l" fontAlgn="t"/>
                      <a:endParaRPr lang="nl-NL" sz="1200" b="0" i="0" u="none" strike="noStrike" dirty="0">
                        <a:solidFill>
                          <a:srgbClr val="000000"/>
                        </a:solidFill>
                        <a:effectLst/>
                        <a:latin typeface="Tunga" panose="020B0502040204020203" pitchFamily="34" charset="0"/>
                        <a:cs typeface="Tunga" panose="020B0502040204020203" pitchFamily="34" charset="0"/>
                      </a:endParaRPr>
                    </a:p>
                  </a:txBody>
                  <a:tcPr marL="36000" marR="36000" marT="0" marB="0">
                    <a:lnL>
                      <a:noFill/>
                    </a:lnL>
                    <a:lnR>
                      <a:noFill/>
                    </a:lnR>
                    <a:lnT w="12700" cmpd="sng">
                      <a:noFill/>
                    </a:lnT>
                    <a:lnB>
                      <a:noFill/>
                    </a:lnB>
                    <a:lnTlToBr w="12700" cmpd="sng">
                      <a:noFill/>
                      <a:prstDash val="solid"/>
                    </a:lnTlToBr>
                    <a:lnBlToTr w="12700" cmpd="sng">
                      <a:noFill/>
                      <a:prstDash val="solid"/>
                    </a:lnBlToTr>
                  </a:tcPr>
                </a:tc>
                <a:tc>
                  <a:txBody>
                    <a:bodyPr/>
                    <a:lstStyle/>
                    <a:p>
                      <a:endParaRPr lang="nl-NL" sz="1200" i="0" dirty="0">
                        <a:solidFill>
                          <a:schemeClr val="tx1"/>
                        </a:solidFill>
                        <a:latin typeface="Tunga" panose="020B0502040204020203" pitchFamily="34" charset="0"/>
                        <a:cs typeface="Tunga" panose="020B0502040204020203" pitchFamily="34" charset="0"/>
                      </a:endParaRPr>
                    </a:p>
                  </a:txBody>
                  <a:tcPr marL="36000" marR="36000">
                    <a:lnL>
                      <a:noFill/>
                    </a:lnL>
                    <a:lnR>
                      <a:noFill/>
                    </a:lnR>
                    <a:lnT w="12700" cmpd="sng">
                      <a:noFill/>
                    </a:lnT>
                    <a:lnB>
                      <a:noFill/>
                    </a:lnB>
                    <a:lnTlToBr w="12700" cmpd="sng">
                      <a:noFill/>
                      <a:prstDash val="solid"/>
                    </a:lnTlToBr>
                    <a:lnBlToTr w="12700" cmpd="sng">
                      <a:noFill/>
                      <a:prstDash val="solid"/>
                    </a:lnBlToTr>
                  </a:tcPr>
                </a:tc>
                <a:tc>
                  <a:txBody>
                    <a:bodyPr/>
                    <a:lstStyle/>
                    <a:p>
                      <a:endParaRPr lang="nl-NL" sz="1200" i="0" dirty="0">
                        <a:solidFill>
                          <a:schemeClr val="tx1"/>
                        </a:solidFill>
                        <a:latin typeface="Tunga" panose="020B0502040204020203" pitchFamily="34" charset="0"/>
                        <a:cs typeface="Tunga" panose="020B0502040204020203" pitchFamily="34" charset="0"/>
                      </a:endParaRPr>
                    </a:p>
                  </a:txBody>
                  <a:tcPr marL="36000" marR="36000">
                    <a:lnL>
                      <a:noFill/>
                    </a:lnL>
                    <a:lnR>
                      <a:noFill/>
                    </a:lnR>
                    <a:lnT w="12700" cmpd="sng">
                      <a:noFill/>
                    </a:lnT>
                    <a:lnB>
                      <a:noFill/>
                    </a:lnB>
                    <a:lnTlToBr w="12700" cmpd="sng">
                      <a:noFill/>
                      <a:prstDash val="solid"/>
                    </a:lnTlToBr>
                    <a:lnBlToTr w="12700" cmpd="sng">
                      <a:noFill/>
                      <a:prstDash val="solid"/>
                    </a:lnBlToTr>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nl-NL" sz="1200" i="0" dirty="0">
                        <a:solidFill>
                          <a:schemeClr val="tx1"/>
                        </a:solidFill>
                        <a:latin typeface="Tunga" panose="020B0502040204020203" pitchFamily="34" charset="0"/>
                        <a:cs typeface="Tunga" panose="020B0502040204020203" pitchFamily="34" charset="0"/>
                      </a:endParaRPr>
                    </a:p>
                  </a:txBody>
                  <a:tcPr marL="36000" marR="36000">
                    <a:lnL>
                      <a:noFill/>
                    </a:lnL>
                    <a:lnR>
                      <a:noFill/>
                    </a:lnR>
                    <a:lnT w="12700" cmpd="sng">
                      <a:noFill/>
                    </a:lnT>
                    <a:lnB>
                      <a:noFill/>
                    </a:lnB>
                    <a:lnTlToBr w="12700" cmpd="sng">
                      <a:noFill/>
                      <a:prstDash val="solid"/>
                    </a:lnTlToBr>
                    <a:lnBlToTr w="12700" cmpd="sng">
                      <a:noFill/>
                      <a:prstDash val="solid"/>
                    </a:lnBlToTr>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nl-NL" sz="1200" i="0" dirty="0">
                        <a:solidFill>
                          <a:schemeClr val="tx1"/>
                        </a:solidFill>
                        <a:latin typeface="Tunga" panose="020B0502040204020203" pitchFamily="34" charset="0"/>
                        <a:cs typeface="Tunga" panose="020B0502040204020203" pitchFamily="34" charset="0"/>
                      </a:endParaRPr>
                    </a:p>
                  </a:txBody>
                  <a:tcPr marL="36000" marR="36000">
                    <a:lnL>
                      <a:noFill/>
                    </a:lnL>
                    <a:lnR>
                      <a:noFill/>
                    </a:lnR>
                    <a:lnT w="12700" cmpd="sng">
                      <a:noFill/>
                    </a:lnT>
                    <a:lnB>
                      <a:noFill/>
                    </a:lnB>
                    <a:lnTlToBr w="12700" cmpd="sng">
                      <a:noFill/>
                      <a:prstDash val="solid"/>
                    </a:lnTlToBr>
                    <a:lnBlToTr w="12700" cmpd="sng">
                      <a:noFill/>
                      <a:prstDash val="solid"/>
                    </a:lnBlToTr>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nl-NL" sz="1200" i="0" dirty="0">
                        <a:solidFill>
                          <a:schemeClr val="tx1"/>
                        </a:solidFill>
                        <a:latin typeface="Tunga" panose="020B0502040204020203" pitchFamily="34" charset="0"/>
                        <a:cs typeface="Tunga" panose="020B0502040204020203" pitchFamily="34" charset="0"/>
                      </a:endParaRPr>
                    </a:p>
                  </a:txBody>
                  <a:tcPr marL="36000" marR="36000">
                    <a:lnL>
                      <a:noFill/>
                    </a:lnL>
                    <a:lnR>
                      <a:noFill/>
                    </a:lnR>
                    <a:lnT w="12700" cmpd="sng">
                      <a:noFill/>
                    </a:lnT>
                    <a:lnB>
                      <a:noFill/>
                    </a:lnB>
                    <a:lnTlToBr w="12700" cmpd="sng">
                      <a:noFill/>
                      <a:prstDash val="solid"/>
                    </a:lnTlToBr>
                    <a:lnBlToTr w="12700" cmpd="sng">
                      <a:noFill/>
                      <a:prstDash val="solid"/>
                    </a:lnBlToTr>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nl-NL" sz="1200" i="0" dirty="0">
                        <a:solidFill>
                          <a:schemeClr val="tx1"/>
                        </a:solidFill>
                        <a:latin typeface="Tunga" panose="020B0502040204020203" pitchFamily="34" charset="0"/>
                        <a:cs typeface="Tunga" panose="020B0502040204020203" pitchFamily="34" charset="0"/>
                      </a:endParaRPr>
                    </a:p>
                  </a:txBody>
                  <a:tcPr marL="36000" marR="36000">
                    <a:lnL>
                      <a:noFill/>
                    </a:lnL>
                    <a:lnR>
                      <a:noFill/>
                    </a:lnR>
                    <a:lnT w="12700" cmpd="sng">
                      <a:noFill/>
                    </a:lnT>
                    <a:lnB>
                      <a:noFill/>
                    </a:lnB>
                    <a:lnTlToBr w="12700" cmpd="sng">
                      <a:noFill/>
                      <a:prstDash val="solid"/>
                    </a:lnTlToBr>
                    <a:lnBlToTr w="12700" cmpd="sng">
                      <a:noFill/>
                      <a:prstDash val="solid"/>
                    </a:lnBlToTr>
                  </a:tcPr>
                </a:tc>
                <a:tc>
                  <a:txBody>
                    <a:bodyPr/>
                    <a:lstStyle/>
                    <a:p>
                      <a:endParaRPr lang="nl-NL" sz="1200" i="0" dirty="0">
                        <a:solidFill>
                          <a:schemeClr val="tx1"/>
                        </a:solidFill>
                        <a:latin typeface="Tunga" panose="020B0502040204020203" pitchFamily="34" charset="0"/>
                        <a:cs typeface="Tunga" panose="020B0502040204020203" pitchFamily="34" charset="0"/>
                      </a:endParaRPr>
                    </a:p>
                  </a:txBody>
                  <a:tcPr marL="36000" marR="36000">
                    <a:lnL>
                      <a:noFill/>
                    </a:lnL>
                    <a:lnR>
                      <a:noFill/>
                    </a:lnR>
                    <a:lnT w="12700" cmpd="sng">
                      <a:noFill/>
                    </a:lnT>
                    <a:lnB>
                      <a:noFill/>
                    </a:lnB>
                    <a:lnTlToBr w="12700" cmpd="sng">
                      <a:noFill/>
                      <a:prstDash val="solid"/>
                    </a:lnTlToBr>
                    <a:lnBlToTr w="12700" cmpd="sng">
                      <a:noFill/>
                      <a:prstDash val="solid"/>
                    </a:lnBlToTr>
                  </a:tcPr>
                </a:tc>
                <a:tc>
                  <a:txBody>
                    <a:bodyPr/>
                    <a:lstStyle/>
                    <a:p>
                      <a:endParaRPr lang="nl-NL" sz="1200" i="0" dirty="0">
                        <a:solidFill>
                          <a:schemeClr val="tx1"/>
                        </a:solidFill>
                        <a:latin typeface="Tunga" panose="020B0502040204020203" pitchFamily="34" charset="0"/>
                        <a:cs typeface="Tunga" panose="020B0502040204020203" pitchFamily="34" charset="0"/>
                      </a:endParaRPr>
                    </a:p>
                  </a:txBody>
                  <a:tcPr marL="36000" marR="36000">
                    <a:lnL>
                      <a:noFill/>
                    </a:lnL>
                    <a:lnR>
                      <a:noFill/>
                    </a:lnR>
                    <a:lnT w="12700" cmpd="sng">
                      <a:noFill/>
                    </a:lnT>
                    <a:lnB>
                      <a:noFill/>
                    </a:lnB>
                    <a:lnTlToBr w="12700" cmpd="sng">
                      <a:noFill/>
                      <a:prstDash val="solid"/>
                    </a:lnTlToBr>
                    <a:lnBlToTr w="12700" cmpd="sng">
                      <a:noFill/>
                      <a:prstDash val="solid"/>
                    </a:lnBlToTr>
                  </a:tcPr>
                </a:tc>
                <a:tc>
                  <a:txBody>
                    <a:bodyPr/>
                    <a:lstStyle/>
                    <a:p>
                      <a:endParaRPr lang="nl-NL" sz="1200" i="0" dirty="0">
                        <a:solidFill>
                          <a:schemeClr val="tx1"/>
                        </a:solidFill>
                        <a:latin typeface="Tunga" panose="020B0502040204020203" pitchFamily="34" charset="0"/>
                        <a:cs typeface="Tunga" panose="020B0502040204020203" pitchFamily="34" charset="0"/>
                      </a:endParaRPr>
                    </a:p>
                  </a:txBody>
                  <a:tcPr marL="36000" marR="36000">
                    <a:lnL>
                      <a:noFill/>
                    </a:lnL>
                    <a:lnR>
                      <a:noFill/>
                    </a:lnR>
                    <a:lnT w="12700" cmpd="sng">
                      <a:noFill/>
                    </a:lnT>
                    <a:lnB>
                      <a:noFill/>
                    </a:lnB>
                    <a:lnTlToBr w="12700" cmpd="sng">
                      <a:noFill/>
                      <a:prstDash val="solid"/>
                    </a:lnTlToBr>
                    <a:lnBlToTr w="12700" cmpd="sng">
                      <a:noFill/>
                      <a:prstDash val="solid"/>
                    </a:lnBlToTr>
                  </a:tcPr>
                </a:tc>
                <a:extLst>
                  <a:ext uri="{0D108BD9-81ED-4DB2-BD59-A6C34878D82A}">
                    <a16:rowId xmlns:a16="http://schemas.microsoft.com/office/drawing/2014/main" val="10001"/>
                  </a:ext>
                </a:extLst>
              </a:tr>
              <a:tr h="290979">
                <a:tc>
                  <a:txBody>
                    <a:bodyPr/>
                    <a:lstStyle/>
                    <a:p>
                      <a:pPr algn="l"/>
                      <a:r>
                        <a:rPr lang="nl-NL" sz="1200" dirty="0">
                          <a:latin typeface="Tunga" panose="020B0502040204020203" pitchFamily="34" charset="0"/>
                          <a:cs typeface="Tunga" panose="020B0502040204020203" pitchFamily="34" charset="0"/>
                        </a:rPr>
                        <a:t>XYZ</a:t>
                      </a:r>
                    </a:p>
                  </a:txBody>
                  <a:tcPr marL="36000" marR="36000" marT="0" marB="0">
                    <a:lnL>
                      <a:noFill/>
                    </a:lnL>
                    <a:lnR>
                      <a:noFill/>
                    </a:lnR>
                    <a:lnT>
                      <a:noFill/>
                    </a:lnT>
                    <a:lnB>
                      <a:noFill/>
                    </a:lnB>
                    <a:lnTlToBr w="12700" cmpd="sng">
                      <a:noFill/>
                      <a:prstDash val="solid"/>
                    </a:lnTlToBr>
                    <a:lnBlToTr w="12700" cmpd="sng">
                      <a:noFill/>
                      <a:prstDash val="solid"/>
                    </a:lnBlToTr>
                  </a:tcPr>
                </a:tc>
                <a:tc>
                  <a:txBody>
                    <a:bodyPr/>
                    <a:lstStyle/>
                    <a:p>
                      <a:pPr algn="l" fontAlgn="t"/>
                      <a:endParaRPr lang="nl-NL" sz="1200" b="0" i="0" u="none" strike="noStrike" dirty="0">
                        <a:solidFill>
                          <a:srgbClr val="000000"/>
                        </a:solidFill>
                        <a:effectLst/>
                        <a:latin typeface="Tunga" panose="020B0502040204020203" pitchFamily="34" charset="0"/>
                        <a:cs typeface="Tunga" panose="020B0502040204020203" pitchFamily="34" charset="0"/>
                      </a:endParaRPr>
                    </a:p>
                  </a:txBody>
                  <a:tcPr marL="36000" marR="36000" marT="0" marB="0">
                    <a:lnL>
                      <a:noFill/>
                    </a:lnL>
                    <a:lnR>
                      <a:noFill/>
                    </a:lnR>
                    <a:lnT>
                      <a:noFill/>
                    </a:lnT>
                    <a:lnB>
                      <a:noFill/>
                    </a:lnB>
                    <a:lnTlToBr w="12700" cmpd="sng">
                      <a:noFill/>
                      <a:prstDash val="solid"/>
                    </a:lnTlToBr>
                    <a:lnBlToTr w="12700" cmpd="sng">
                      <a:noFill/>
                      <a:prstDash val="solid"/>
                    </a:lnBlToTr>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nl-NL" sz="1200" b="0" i="0" u="none" strike="noStrike" kern="1200" cap="none" spc="0" normalizeH="0" baseline="0" noProof="0" dirty="0">
                        <a:ln>
                          <a:noFill/>
                        </a:ln>
                        <a:solidFill>
                          <a:schemeClr val="tx1"/>
                        </a:solidFill>
                        <a:effectLst/>
                        <a:uLnTx/>
                        <a:uFillTx/>
                        <a:latin typeface="Tunga" panose="020B0502040204020203" pitchFamily="34" charset="0"/>
                        <a:ea typeface="+mn-ea"/>
                        <a:cs typeface="Tunga" panose="020B0502040204020203" pitchFamily="34" charset="0"/>
                      </a:endParaRPr>
                    </a:p>
                  </a:txBody>
                  <a:tcPr marL="36000" marR="36000">
                    <a:lnL>
                      <a:noFill/>
                    </a:lnL>
                    <a:lnR>
                      <a:noFill/>
                    </a:lnR>
                    <a:lnT>
                      <a:noFill/>
                    </a:lnT>
                    <a:lnB>
                      <a:noFill/>
                    </a:lnB>
                    <a:lnTlToBr w="12700" cmpd="sng">
                      <a:noFill/>
                      <a:prstDash val="solid"/>
                    </a:lnTlToBr>
                    <a:lnBlToTr w="12700" cmpd="sng">
                      <a:noFill/>
                      <a:prstDash val="solid"/>
                    </a:lnBlToTr>
                  </a:tcPr>
                </a:tc>
                <a:tc>
                  <a:txBody>
                    <a:bodyPr/>
                    <a:lstStyle/>
                    <a:p>
                      <a:endParaRPr lang="nl-NL" sz="1200" i="0" dirty="0">
                        <a:solidFill>
                          <a:schemeClr val="tx1"/>
                        </a:solidFill>
                        <a:latin typeface="Tunga" panose="020B0502040204020203" pitchFamily="34" charset="0"/>
                        <a:cs typeface="Tunga" panose="020B0502040204020203" pitchFamily="34" charset="0"/>
                      </a:endParaRPr>
                    </a:p>
                  </a:txBody>
                  <a:tcPr marL="36000" marR="36000">
                    <a:lnL>
                      <a:noFill/>
                    </a:lnL>
                    <a:lnR>
                      <a:noFill/>
                    </a:lnR>
                    <a:lnT>
                      <a:noFill/>
                    </a:lnT>
                    <a:lnB>
                      <a:noFill/>
                    </a:lnB>
                    <a:lnTlToBr w="12700" cmpd="sng">
                      <a:noFill/>
                      <a:prstDash val="solid"/>
                    </a:lnTlToBr>
                    <a:lnBlToTr w="12700" cmpd="sng">
                      <a:noFill/>
                      <a:prstDash val="solid"/>
                    </a:lnBlToTr>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nl-NL" sz="1200" b="0" i="0" u="none" strike="noStrike" kern="1200" cap="none" spc="0" normalizeH="0" baseline="0" noProof="0" dirty="0">
                        <a:ln>
                          <a:noFill/>
                        </a:ln>
                        <a:solidFill>
                          <a:schemeClr val="tx1"/>
                        </a:solidFill>
                        <a:effectLst/>
                        <a:uLnTx/>
                        <a:uFillTx/>
                        <a:latin typeface="Tunga" panose="020B0502040204020203" pitchFamily="34" charset="0"/>
                        <a:ea typeface="+mn-ea"/>
                        <a:cs typeface="Tunga" panose="020B0502040204020203" pitchFamily="34" charset="0"/>
                      </a:endParaRPr>
                    </a:p>
                  </a:txBody>
                  <a:tcPr marL="36000" marR="36000">
                    <a:lnL>
                      <a:noFill/>
                    </a:lnL>
                    <a:lnR>
                      <a:noFill/>
                    </a:lnR>
                    <a:lnT>
                      <a:noFill/>
                    </a:lnT>
                    <a:lnB>
                      <a:noFill/>
                    </a:lnB>
                    <a:lnTlToBr w="12700" cmpd="sng">
                      <a:noFill/>
                      <a:prstDash val="solid"/>
                    </a:lnTlToBr>
                    <a:lnBlToTr w="12700" cmpd="sng">
                      <a:noFill/>
                      <a:prstDash val="solid"/>
                    </a:lnBlToTr>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nl-NL" sz="1200" b="0" i="0" u="none" strike="noStrike" kern="1200" cap="none" spc="0" normalizeH="0" baseline="0" noProof="0" dirty="0">
                        <a:ln>
                          <a:noFill/>
                        </a:ln>
                        <a:solidFill>
                          <a:schemeClr val="tx1"/>
                        </a:solidFill>
                        <a:effectLst/>
                        <a:uLnTx/>
                        <a:uFillTx/>
                        <a:latin typeface="Tunga" panose="020B0502040204020203" pitchFamily="34" charset="0"/>
                        <a:ea typeface="+mn-ea"/>
                        <a:cs typeface="Tunga" panose="020B0502040204020203" pitchFamily="34" charset="0"/>
                      </a:endParaRPr>
                    </a:p>
                  </a:txBody>
                  <a:tcPr marL="36000" marR="36000">
                    <a:lnL>
                      <a:noFill/>
                    </a:lnL>
                    <a:lnR>
                      <a:noFill/>
                    </a:lnR>
                    <a:lnT>
                      <a:noFill/>
                    </a:lnT>
                    <a:lnB>
                      <a:noFill/>
                    </a:lnB>
                    <a:lnTlToBr w="12700" cmpd="sng">
                      <a:noFill/>
                      <a:prstDash val="solid"/>
                    </a:lnTlToBr>
                    <a:lnBlToTr w="12700" cmpd="sng">
                      <a:noFill/>
                      <a:prstDash val="solid"/>
                    </a:lnBlToTr>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nl-NL" sz="1200" b="0" i="0" u="none" strike="noStrike" kern="1200" cap="none" spc="0" normalizeH="0" baseline="0" noProof="0" dirty="0">
                        <a:ln>
                          <a:noFill/>
                        </a:ln>
                        <a:solidFill>
                          <a:schemeClr val="tx1"/>
                        </a:solidFill>
                        <a:effectLst/>
                        <a:uLnTx/>
                        <a:uFillTx/>
                        <a:latin typeface="Tunga" panose="020B0502040204020203" pitchFamily="34" charset="0"/>
                        <a:ea typeface="+mn-ea"/>
                        <a:cs typeface="Tunga" panose="020B0502040204020203" pitchFamily="34" charset="0"/>
                      </a:endParaRPr>
                    </a:p>
                  </a:txBody>
                  <a:tcPr marL="36000" marR="36000">
                    <a:lnL>
                      <a:noFill/>
                    </a:lnL>
                    <a:lnR>
                      <a:noFill/>
                    </a:lnR>
                    <a:lnT>
                      <a:noFill/>
                    </a:lnT>
                    <a:lnB>
                      <a:noFill/>
                    </a:lnB>
                    <a:lnTlToBr w="12700" cmpd="sng">
                      <a:noFill/>
                      <a:prstDash val="solid"/>
                    </a:lnTlToBr>
                    <a:lnBlToTr w="12700" cmpd="sng">
                      <a:noFill/>
                      <a:prstDash val="solid"/>
                    </a:lnBlToTr>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nl-NL" sz="1200" b="0" i="0" u="none" strike="noStrike" kern="1200" cap="none" spc="0" normalizeH="0" baseline="0" noProof="0" dirty="0">
                        <a:ln>
                          <a:noFill/>
                        </a:ln>
                        <a:solidFill>
                          <a:schemeClr val="tx1"/>
                        </a:solidFill>
                        <a:effectLst/>
                        <a:uLnTx/>
                        <a:uFillTx/>
                        <a:latin typeface="Tunga" panose="020B0502040204020203" pitchFamily="34" charset="0"/>
                        <a:ea typeface="+mn-ea"/>
                        <a:cs typeface="Tunga" panose="020B0502040204020203" pitchFamily="34" charset="0"/>
                      </a:endParaRPr>
                    </a:p>
                  </a:txBody>
                  <a:tcPr marL="36000" marR="36000">
                    <a:lnL>
                      <a:noFill/>
                    </a:lnL>
                    <a:lnR>
                      <a:noFill/>
                    </a:lnR>
                    <a:lnT>
                      <a:noFill/>
                    </a:lnT>
                    <a:lnB>
                      <a:noFill/>
                    </a:lnB>
                    <a:lnTlToBr w="12700" cmpd="sng">
                      <a:noFill/>
                      <a:prstDash val="solid"/>
                    </a:lnTlToBr>
                    <a:lnBlToTr w="12700" cmpd="sng">
                      <a:noFill/>
                      <a:prstDash val="solid"/>
                    </a:lnBlToTr>
                  </a:tcPr>
                </a:tc>
                <a:tc>
                  <a:txBody>
                    <a:bodyPr/>
                    <a:lstStyle/>
                    <a:p>
                      <a:endParaRPr lang="nl-NL" sz="1200" i="0" dirty="0">
                        <a:solidFill>
                          <a:schemeClr val="tx1"/>
                        </a:solidFill>
                        <a:latin typeface="Tunga" panose="020B0502040204020203" pitchFamily="34" charset="0"/>
                        <a:cs typeface="Tunga" panose="020B0502040204020203" pitchFamily="34" charset="0"/>
                      </a:endParaRPr>
                    </a:p>
                  </a:txBody>
                  <a:tcPr marL="36000" marR="36000">
                    <a:lnL>
                      <a:noFill/>
                    </a:lnL>
                    <a:lnR>
                      <a:noFill/>
                    </a:lnR>
                    <a:lnT>
                      <a:noFill/>
                    </a:lnT>
                    <a:lnB>
                      <a:noFill/>
                    </a:lnB>
                    <a:lnTlToBr w="12700" cmpd="sng">
                      <a:noFill/>
                      <a:prstDash val="solid"/>
                    </a:lnTlToBr>
                    <a:lnBlToTr w="12700" cmpd="sng">
                      <a:noFill/>
                      <a:prstDash val="solid"/>
                    </a:lnBlToTr>
                  </a:tcPr>
                </a:tc>
                <a:tc>
                  <a:txBody>
                    <a:bodyPr/>
                    <a:lstStyle/>
                    <a:p>
                      <a:endParaRPr lang="nl-NL" sz="1200" i="0" dirty="0">
                        <a:solidFill>
                          <a:schemeClr val="tx1"/>
                        </a:solidFill>
                        <a:latin typeface="Tunga" panose="020B0502040204020203" pitchFamily="34" charset="0"/>
                        <a:cs typeface="Tunga" panose="020B0502040204020203" pitchFamily="34" charset="0"/>
                      </a:endParaRPr>
                    </a:p>
                  </a:txBody>
                  <a:tcPr marL="36000" marR="36000">
                    <a:lnL>
                      <a:noFill/>
                    </a:lnL>
                    <a:lnR>
                      <a:noFill/>
                    </a:lnR>
                    <a:lnT>
                      <a:noFill/>
                    </a:lnT>
                    <a:lnB>
                      <a:noFill/>
                    </a:lnB>
                    <a:lnTlToBr w="12700" cmpd="sng">
                      <a:noFill/>
                      <a:prstDash val="solid"/>
                    </a:lnTlToBr>
                    <a:lnBlToTr w="12700" cmpd="sng">
                      <a:noFill/>
                      <a:prstDash val="solid"/>
                    </a:lnBlToTr>
                  </a:tcPr>
                </a:tc>
                <a:tc>
                  <a:txBody>
                    <a:bodyPr/>
                    <a:lstStyle/>
                    <a:p>
                      <a:endParaRPr lang="nl-NL" sz="1200" i="0" dirty="0">
                        <a:solidFill>
                          <a:schemeClr val="tx1"/>
                        </a:solidFill>
                        <a:latin typeface="Tunga" panose="020B0502040204020203" pitchFamily="34" charset="0"/>
                        <a:cs typeface="Tunga" panose="020B0502040204020203" pitchFamily="34" charset="0"/>
                      </a:endParaRPr>
                    </a:p>
                  </a:txBody>
                  <a:tcPr marL="36000" marR="36000">
                    <a:lnL>
                      <a:noFill/>
                    </a:lnL>
                    <a:lnR>
                      <a:noFill/>
                    </a:lnR>
                    <a:lnT>
                      <a:noFill/>
                    </a:lnT>
                    <a:lnB>
                      <a:noFill/>
                    </a:lnB>
                    <a:lnTlToBr w="12700" cmpd="sng">
                      <a:noFill/>
                      <a:prstDash val="solid"/>
                    </a:lnTlToBr>
                    <a:lnBlToTr w="12700" cmpd="sng">
                      <a:noFill/>
                      <a:prstDash val="solid"/>
                    </a:lnBlToTr>
                  </a:tcPr>
                </a:tc>
                <a:extLst>
                  <a:ext uri="{0D108BD9-81ED-4DB2-BD59-A6C34878D82A}">
                    <a16:rowId xmlns:a16="http://schemas.microsoft.com/office/drawing/2014/main" val="10002"/>
                  </a:ext>
                </a:extLst>
              </a:tr>
              <a:tr h="290979">
                <a:tc>
                  <a:txBody>
                    <a:bodyPr/>
                    <a:lstStyle/>
                    <a:p>
                      <a:pPr algn="l"/>
                      <a:r>
                        <a:rPr lang="nl-NL" sz="1200" dirty="0">
                          <a:latin typeface="Tunga" panose="020B0502040204020203" pitchFamily="34" charset="0"/>
                          <a:cs typeface="Tunga" panose="020B0502040204020203" pitchFamily="34" charset="0"/>
                        </a:rPr>
                        <a:t>BCD</a:t>
                      </a:r>
                    </a:p>
                  </a:txBody>
                  <a:tcPr marL="36000" marR="36000" marT="0" marB="0">
                    <a:lnL>
                      <a:noFill/>
                    </a:lnL>
                    <a:lnR>
                      <a:noFill/>
                    </a:lnR>
                    <a:lnT>
                      <a:noFill/>
                    </a:lnT>
                    <a:lnB>
                      <a:noFill/>
                    </a:lnB>
                    <a:lnTlToBr w="12700" cmpd="sng">
                      <a:noFill/>
                      <a:prstDash val="solid"/>
                    </a:lnTlToBr>
                    <a:lnBlToTr w="12700" cmpd="sng">
                      <a:noFill/>
                      <a:prstDash val="solid"/>
                    </a:lnBlToTr>
                  </a:tcPr>
                </a:tc>
                <a:tc>
                  <a:txBody>
                    <a:bodyPr/>
                    <a:lstStyle/>
                    <a:p>
                      <a:pPr algn="l" fontAlgn="t"/>
                      <a:endParaRPr lang="nl-NL" sz="1200" b="0" i="0" u="none" strike="noStrike" dirty="0">
                        <a:solidFill>
                          <a:srgbClr val="000000"/>
                        </a:solidFill>
                        <a:effectLst/>
                        <a:latin typeface="Tunga" panose="020B0502040204020203" pitchFamily="34" charset="0"/>
                        <a:cs typeface="Tunga" panose="020B0502040204020203" pitchFamily="34" charset="0"/>
                      </a:endParaRPr>
                    </a:p>
                  </a:txBody>
                  <a:tcPr marL="36000" marR="36000" marT="0" marB="0">
                    <a:lnL>
                      <a:noFill/>
                    </a:lnL>
                    <a:lnR>
                      <a:noFill/>
                    </a:lnR>
                    <a:lnT>
                      <a:noFill/>
                    </a:lnT>
                    <a:lnB>
                      <a:noFill/>
                    </a:lnB>
                    <a:lnTlToBr w="12700" cmpd="sng">
                      <a:noFill/>
                      <a:prstDash val="solid"/>
                    </a:lnTlToBr>
                    <a:lnBlToTr w="12700" cmpd="sng">
                      <a:noFill/>
                      <a:prstDash val="solid"/>
                    </a:lnBlToTr>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nl-NL" sz="1200" b="0" i="0" u="none" strike="noStrike" kern="1200" cap="none" spc="0" normalizeH="0" baseline="0" noProof="0" dirty="0">
                        <a:ln>
                          <a:noFill/>
                        </a:ln>
                        <a:solidFill>
                          <a:schemeClr val="tx1"/>
                        </a:solidFill>
                        <a:effectLst/>
                        <a:uLnTx/>
                        <a:uFillTx/>
                        <a:latin typeface="Tunga" panose="020B0502040204020203" pitchFamily="34" charset="0"/>
                        <a:ea typeface="+mn-ea"/>
                        <a:cs typeface="Tunga" panose="020B0502040204020203" pitchFamily="34" charset="0"/>
                      </a:endParaRPr>
                    </a:p>
                  </a:txBody>
                  <a:tcPr marL="36000" marR="36000">
                    <a:lnL>
                      <a:noFill/>
                    </a:lnL>
                    <a:lnR>
                      <a:noFill/>
                    </a:lnR>
                    <a:lnT>
                      <a:noFill/>
                    </a:lnT>
                    <a:lnB>
                      <a:noFill/>
                    </a:lnB>
                    <a:lnTlToBr w="12700" cmpd="sng">
                      <a:noFill/>
                      <a:prstDash val="solid"/>
                    </a:lnTlToBr>
                    <a:lnBlToTr w="12700" cmpd="sng">
                      <a:noFill/>
                      <a:prstDash val="solid"/>
                    </a:lnBlToTr>
                  </a:tcPr>
                </a:tc>
                <a:tc>
                  <a:txBody>
                    <a:bodyPr/>
                    <a:lstStyle/>
                    <a:p>
                      <a:endParaRPr lang="nl-NL" sz="1200" i="0" dirty="0">
                        <a:solidFill>
                          <a:schemeClr val="tx1"/>
                        </a:solidFill>
                        <a:latin typeface="Tunga" panose="020B0502040204020203" pitchFamily="34" charset="0"/>
                        <a:cs typeface="Tunga" panose="020B0502040204020203" pitchFamily="34" charset="0"/>
                      </a:endParaRPr>
                    </a:p>
                  </a:txBody>
                  <a:tcPr marL="36000" marR="36000">
                    <a:lnL>
                      <a:noFill/>
                    </a:lnL>
                    <a:lnR>
                      <a:noFill/>
                    </a:lnR>
                    <a:lnT>
                      <a:noFill/>
                    </a:lnT>
                    <a:lnB>
                      <a:noFill/>
                    </a:lnB>
                    <a:lnTlToBr w="12700" cmpd="sng">
                      <a:noFill/>
                      <a:prstDash val="solid"/>
                    </a:lnTlToBr>
                    <a:lnBlToTr w="12700" cmpd="sng">
                      <a:noFill/>
                      <a:prstDash val="solid"/>
                    </a:lnBlToTr>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nl-NL" sz="1200" b="0" i="0" u="none" strike="noStrike" kern="1200" cap="none" spc="0" normalizeH="0" baseline="0" noProof="0" dirty="0">
                        <a:ln>
                          <a:noFill/>
                        </a:ln>
                        <a:solidFill>
                          <a:schemeClr val="tx1"/>
                        </a:solidFill>
                        <a:effectLst/>
                        <a:uLnTx/>
                        <a:uFillTx/>
                        <a:latin typeface="Tunga" panose="020B0502040204020203" pitchFamily="34" charset="0"/>
                        <a:ea typeface="+mn-ea"/>
                        <a:cs typeface="Tunga" panose="020B0502040204020203" pitchFamily="34" charset="0"/>
                      </a:endParaRPr>
                    </a:p>
                  </a:txBody>
                  <a:tcPr marL="36000" marR="36000">
                    <a:lnL>
                      <a:noFill/>
                    </a:lnL>
                    <a:lnR>
                      <a:noFill/>
                    </a:lnR>
                    <a:lnT>
                      <a:noFill/>
                    </a:lnT>
                    <a:lnB>
                      <a:noFill/>
                    </a:lnB>
                    <a:lnTlToBr w="12700" cmpd="sng">
                      <a:noFill/>
                      <a:prstDash val="solid"/>
                    </a:lnTlToBr>
                    <a:lnBlToTr w="12700" cmpd="sng">
                      <a:noFill/>
                      <a:prstDash val="solid"/>
                    </a:lnBlToTr>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nl-NL" sz="1200" b="0" i="0" u="none" strike="noStrike" kern="1200" cap="none" spc="0" normalizeH="0" baseline="0" noProof="0" dirty="0">
                        <a:ln>
                          <a:noFill/>
                        </a:ln>
                        <a:solidFill>
                          <a:schemeClr val="tx1"/>
                        </a:solidFill>
                        <a:effectLst/>
                        <a:uLnTx/>
                        <a:uFillTx/>
                        <a:latin typeface="Tunga" panose="020B0502040204020203" pitchFamily="34" charset="0"/>
                        <a:ea typeface="+mn-ea"/>
                        <a:cs typeface="Tunga" panose="020B0502040204020203" pitchFamily="34" charset="0"/>
                      </a:endParaRPr>
                    </a:p>
                  </a:txBody>
                  <a:tcPr marL="36000" marR="36000">
                    <a:lnL>
                      <a:noFill/>
                    </a:lnL>
                    <a:lnR>
                      <a:noFill/>
                    </a:lnR>
                    <a:lnT>
                      <a:noFill/>
                    </a:lnT>
                    <a:lnB>
                      <a:noFill/>
                    </a:lnB>
                    <a:lnTlToBr w="12700" cmpd="sng">
                      <a:noFill/>
                      <a:prstDash val="solid"/>
                    </a:lnTlToBr>
                    <a:lnBlToTr w="12700" cmpd="sng">
                      <a:noFill/>
                      <a:prstDash val="solid"/>
                    </a:lnBlToTr>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nl-NL" sz="1200" b="0" i="0" u="none" strike="noStrike" kern="1200" cap="none" spc="0" normalizeH="0" baseline="0" noProof="0" dirty="0">
                        <a:ln>
                          <a:noFill/>
                        </a:ln>
                        <a:solidFill>
                          <a:schemeClr val="tx1"/>
                        </a:solidFill>
                        <a:effectLst/>
                        <a:uLnTx/>
                        <a:uFillTx/>
                        <a:latin typeface="Tunga" panose="020B0502040204020203" pitchFamily="34" charset="0"/>
                        <a:ea typeface="+mn-ea"/>
                        <a:cs typeface="Tunga" panose="020B0502040204020203" pitchFamily="34" charset="0"/>
                      </a:endParaRPr>
                    </a:p>
                  </a:txBody>
                  <a:tcPr marL="36000" marR="36000">
                    <a:lnL>
                      <a:noFill/>
                    </a:lnL>
                    <a:lnR>
                      <a:noFill/>
                    </a:lnR>
                    <a:lnT>
                      <a:noFill/>
                    </a:lnT>
                    <a:lnB>
                      <a:noFill/>
                    </a:lnB>
                    <a:lnTlToBr w="12700" cmpd="sng">
                      <a:noFill/>
                      <a:prstDash val="solid"/>
                    </a:lnTlToBr>
                    <a:lnBlToTr w="12700" cmpd="sng">
                      <a:noFill/>
                      <a:prstDash val="solid"/>
                    </a:lnBlToTr>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nl-NL" sz="1200" b="0" i="0" u="none" strike="noStrike" kern="1200" cap="none" spc="0" normalizeH="0" baseline="0" noProof="0" dirty="0">
                        <a:ln>
                          <a:noFill/>
                        </a:ln>
                        <a:solidFill>
                          <a:schemeClr val="tx1"/>
                        </a:solidFill>
                        <a:effectLst/>
                        <a:uLnTx/>
                        <a:uFillTx/>
                        <a:latin typeface="Tunga" panose="020B0502040204020203" pitchFamily="34" charset="0"/>
                        <a:ea typeface="+mn-ea"/>
                        <a:cs typeface="Tunga" panose="020B0502040204020203" pitchFamily="34" charset="0"/>
                      </a:endParaRPr>
                    </a:p>
                  </a:txBody>
                  <a:tcPr marL="36000" marR="36000">
                    <a:lnL>
                      <a:noFill/>
                    </a:lnL>
                    <a:lnR>
                      <a:noFill/>
                    </a:lnR>
                    <a:lnT>
                      <a:noFill/>
                    </a:lnT>
                    <a:lnB>
                      <a:noFill/>
                    </a:lnB>
                    <a:lnTlToBr w="12700" cmpd="sng">
                      <a:noFill/>
                      <a:prstDash val="solid"/>
                    </a:lnTlToBr>
                    <a:lnBlToTr w="12700" cmpd="sng">
                      <a:noFill/>
                      <a:prstDash val="solid"/>
                    </a:lnBlToTr>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nl-NL" sz="1200" b="0" i="0" u="none" strike="noStrike" kern="1200" cap="none" spc="0" normalizeH="0" baseline="0" noProof="0" dirty="0">
                        <a:ln>
                          <a:noFill/>
                        </a:ln>
                        <a:solidFill>
                          <a:prstClr val="black"/>
                        </a:solidFill>
                        <a:effectLst/>
                        <a:uLnTx/>
                        <a:uFillTx/>
                        <a:latin typeface="Tunga" panose="020B0502040204020203" pitchFamily="34" charset="0"/>
                        <a:ea typeface="+mn-ea"/>
                        <a:cs typeface="Tunga" panose="020B0502040204020203" pitchFamily="34" charset="0"/>
                      </a:endParaRPr>
                    </a:p>
                  </a:txBody>
                  <a:tcPr marL="36000" marR="36000">
                    <a:lnL>
                      <a:noFill/>
                    </a:lnL>
                    <a:lnR>
                      <a:noFill/>
                    </a:lnR>
                    <a:lnT>
                      <a:noFill/>
                    </a:lnT>
                    <a:lnB>
                      <a:noFill/>
                    </a:lnB>
                    <a:lnTlToBr w="12700" cmpd="sng">
                      <a:noFill/>
                      <a:prstDash val="solid"/>
                    </a:lnTlToBr>
                    <a:lnBlToTr w="12700" cmpd="sng">
                      <a:noFill/>
                      <a:prstDash val="solid"/>
                    </a:lnBlToTr>
                  </a:tcPr>
                </a:tc>
                <a:tc>
                  <a:txBody>
                    <a:bodyPr/>
                    <a:lstStyle/>
                    <a:p>
                      <a:endParaRPr lang="nl-NL" sz="1200" i="0" dirty="0">
                        <a:solidFill>
                          <a:schemeClr val="tx1"/>
                        </a:solidFill>
                        <a:latin typeface="Tunga" panose="020B0502040204020203" pitchFamily="34" charset="0"/>
                        <a:cs typeface="Tunga" panose="020B0502040204020203" pitchFamily="34" charset="0"/>
                      </a:endParaRPr>
                    </a:p>
                  </a:txBody>
                  <a:tcPr marL="36000" marR="36000">
                    <a:lnL>
                      <a:noFill/>
                    </a:lnL>
                    <a:lnR>
                      <a:noFill/>
                    </a:lnR>
                    <a:lnT>
                      <a:noFill/>
                    </a:lnT>
                    <a:lnB>
                      <a:noFill/>
                    </a:lnB>
                    <a:lnTlToBr w="12700" cmpd="sng">
                      <a:noFill/>
                      <a:prstDash val="solid"/>
                    </a:lnTlToBr>
                    <a:lnBlToTr w="12700" cmpd="sng">
                      <a:noFill/>
                      <a:prstDash val="solid"/>
                    </a:lnBlToTr>
                  </a:tcPr>
                </a:tc>
                <a:tc>
                  <a:txBody>
                    <a:bodyPr/>
                    <a:lstStyle/>
                    <a:p>
                      <a:endParaRPr lang="nl-NL" sz="1200" i="0" dirty="0">
                        <a:solidFill>
                          <a:schemeClr val="tx1"/>
                        </a:solidFill>
                        <a:latin typeface="Tunga" panose="020B0502040204020203" pitchFamily="34" charset="0"/>
                        <a:cs typeface="Tunga" panose="020B0502040204020203" pitchFamily="34" charset="0"/>
                      </a:endParaRPr>
                    </a:p>
                  </a:txBody>
                  <a:tcPr marL="36000" marR="36000">
                    <a:lnL>
                      <a:noFill/>
                    </a:lnL>
                    <a:lnR>
                      <a:noFill/>
                    </a:lnR>
                    <a:lnT>
                      <a:noFill/>
                    </a:lnT>
                    <a:lnB>
                      <a:noFill/>
                    </a:lnB>
                    <a:lnTlToBr w="12700" cmpd="sng">
                      <a:noFill/>
                      <a:prstDash val="solid"/>
                    </a:lnTlToBr>
                    <a:lnBlToTr w="12700" cmpd="sng">
                      <a:noFill/>
                      <a:prstDash val="solid"/>
                    </a:lnBlToTr>
                  </a:tcPr>
                </a:tc>
                <a:extLst>
                  <a:ext uri="{0D108BD9-81ED-4DB2-BD59-A6C34878D82A}">
                    <a16:rowId xmlns:a16="http://schemas.microsoft.com/office/drawing/2014/main" val="10003"/>
                  </a:ext>
                </a:extLst>
              </a:tr>
              <a:tr h="290979">
                <a:tc>
                  <a:txBody>
                    <a:bodyPr/>
                    <a:lstStyle/>
                    <a:p>
                      <a:endParaRPr lang="nl-NL" sz="1200" dirty="0">
                        <a:latin typeface="Tunga" panose="020B0502040204020203" pitchFamily="34" charset="0"/>
                        <a:cs typeface="Tunga" panose="020B0502040204020203" pitchFamily="34" charset="0"/>
                      </a:endParaRPr>
                    </a:p>
                  </a:txBody>
                  <a:tcPr marL="36000" marR="36000" marT="0" marB="0">
                    <a:lnL>
                      <a:noFill/>
                    </a:lnL>
                    <a:lnR>
                      <a:noFill/>
                    </a:lnR>
                    <a:lnT>
                      <a:noFill/>
                    </a:lnT>
                    <a:lnB>
                      <a:noFill/>
                    </a:lnB>
                    <a:lnTlToBr w="12700" cmpd="sng">
                      <a:noFill/>
                      <a:prstDash val="solid"/>
                    </a:lnTlToBr>
                    <a:lnBlToTr w="12700" cmpd="sng">
                      <a:noFill/>
                      <a:prstDash val="solid"/>
                    </a:lnBlToTr>
                  </a:tcPr>
                </a:tc>
                <a:tc>
                  <a:txBody>
                    <a:bodyPr/>
                    <a:lstStyle/>
                    <a:p>
                      <a:pPr algn="l" fontAlgn="t"/>
                      <a:endParaRPr lang="nl-NL" sz="1200" b="0" i="0" u="none" strike="noStrike" dirty="0">
                        <a:solidFill>
                          <a:srgbClr val="000000"/>
                        </a:solidFill>
                        <a:effectLst/>
                        <a:latin typeface="Tunga" panose="020B0502040204020203" pitchFamily="34" charset="0"/>
                        <a:cs typeface="Tunga" panose="020B0502040204020203" pitchFamily="34" charset="0"/>
                      </a:endParaRPr>
                    </a:p>
                  </a:txBody>
                  <a:tcPr marL="36000" marR="36000" marT="0" marB="0">
                    <a:lnL>
                      <a:noFill/>
                    </a:lnL>
                    <a:lnR>
                      <a:noFill/>
                    </a:lnR>
                    <a:lnT>
                      <a:noFill/>
                    </a:lnT>
                    <a:lnB>
                      <a:noFill/>
                    </a:lnB>
                    <a:lnTlToBr w="12700" cmpd="sng">
                      <a:noFill/>
                      <a:prstDash val="solid"/>
                    </a:lnTlToBr>
                    <a:lnBlToTr w="12700" cmpd="sng">
                      <a:noFill/>
                      <a:prstDash val="solid"/>
                    </a:lnBlToTr>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nl-NL" sz="1200" b="0" i="0" u="none" strike="noStrike" kern="1200" cap="none" spc="0" normalizeH="0" baseline="0" noProof="0" dirty="0">
                        <a:ln>
                          <a:noFill/>
                        </a:ln>
                        <a:solidFill>
                          <a:schemeClr val="tx1"/>
                        </a:solidFill>
                        <a:effectLst/>
                        <a:uLnTx/>
                        <a:uFillTx/>
                        <a:latin typeface="Tunga" panose="020B0502040204020203" pitchFamily="34" charset="0"/>
                        <a:ea typeface="+mn-ea"/>
                        <a:cs typeface="Tunga" panose="020B0502040204020203" pitchFamily="34" charset="0"/>
                      </a:endParaRPr>
                    </a:p>
                  </a:txBody>
                  <a:tcPr marL="36000" marR="36000">
                    <a:lnL>
                      <a:noFill/>
                    </a:lnL>
                    <a:lnR>
                      <a:noFill/>
                    </a:lnR>
                    <a:lnT>
                      <a:noFill/>
                    </a:lnT>
                    <a:lnB>
                      <a:noFill/>
                    </a:lnB>
                    <a:lnTlToBr w="12700" cmpd="sng">
                      <a:noFill/>
                      <a:prstDash val="solid"/>
                    </a:lnTlToBr>
                    <a:lnBlToTr w="12700" cmpd="sng">
                      <a:noFill/>
                      <a:prstDash val="solid"/>
                    </a:lnBlToTr>
                  </a:tcPr>
                </a:tc>
                <a:tc>
                  <a:txBody>
                    <a:bodyPr/>
                    <a:lstStyle/>
                    <a:p>
                      <a:endParaRPr lang="nl-NL" sz="1200" i="0" dirty="0">
                        <a:solidFill>
                          <a:schemeClr val="tx1"/>
                        </a:solidFill>
                        <a:latin typeface="Tunga" panose="020B0502040204020203" pitchFamily="34" charset="0"/>
                        <a:cs typeface="Tunga" panose="020B0502040204020203" pitchFamily="34" charset="0"/>
                      </a:endParaRPr>
                    </a:p>
                  </a:txBody>
                  <a:tcPr marL="36000" marR="36000">
                    <a:lnL>
                      <a:noFill/>
                    </a:lnL>
                    <a:lnR>
                      <a:noFill/>
                    </a:lnR>
                    <a:lnT>
                      <a:noFill/>
                    </a:lnT>
                    <a:lnB>
                      <a:noFill/>
                    </a:lnB>
                    <a:lnTlToBr w="12700" cmpd="sng">
                      <a:noFill/>
                      <a:prstDash val="solid"/>
                    </a:lnTlToBr>
                    <a:lnBlToTr w="12700" cmpd="sng">
                      <a:noFill/>
                      <a:prstDash val="solid"/>
                    </a:lnBlToTr>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nl-NL" sz="1200" b="0" i="0" u="none" strike="noStrike" kern="1200" cap="none" spc="0" normalizeH="0" baseline="0" noProof="0" dirty="0">
                        <a:ln>
                          <a:noFill/>
                        </a:ln>
                        <a:solidFill>
                          <a:schemeClr val="tx1"/>
                        </a:solidFill>
                        <a:effectLst/>
                        <a:uLnTx/>
                        <a:uFillTx/>
                        <a:latin typeface="Tunga" panose="020B0502040204020203" pitchFamily="34" charset="0"/>
                        <a:ea typeface="+mn-ea"/>
                        <a:cs typeface="Tunga" panose="020B0502040204020203" pitchFamily="34" charset="0"/>
                      </a:endParaRPr>
                    </a:p>
                  </a:txBody>
                  <a:tcPr marL="36000" marR="36000">
                    <a:lnL>
                      <a:noFill/>
                    </a:lnL>
                    <a:lnR>
                      <a:noFill/>
                    </a:lnR>
                    <a:lnT>
                      <a:noFill/>
                    </a:lnT>
                    <a:lnB>
                      <a:noFill/>
                    </a:lnB>
                    <a:lnTlToBr w="12700" cmpd="sng">
                      <a:noFill/>
                      <a:prstDash val="solid"/>
                    </a:lnTlToBr>
                    <a:lnBlToTr w="12700" cmpd="sng">
                      <a:noFill/>
                      <a:prstDash val="solid"/>
                    </a:lnBlToTr>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nl-NL" sz="1200" b="0" i="0" u="none" strike="noStrike" kern="1200" cap="none" spc="0" normalizeH="0" baseline="0" noProof="0" dirty="0">
                        <a:ln>
                          <a:noFill/>
                        </a:ln>
                        <a:solidFill>
                          <a:schemeClr val="tx1"/>
                        </a:solidFill>
                        <a:effectLst/>
                        <a:uLnTx/>
                        <a:uFillTx/>
                        <a:latin typeface="Tunga" panose="020B0502040204020203" pitchFamily="34" charset="0"/>
                        <a:ea typeface="+mn-ea"/>
                        <a:cs typeface="Tunga" panose="020B0502040204020203" pitchFamily="34" charset="0"/>
                      </a:endParaRPr>
                    </a:p>
                  </a:txBody>
                  <a:tcPr marL="36000" marR="36000">
                    <a:lnL>
                      <a:noFill/>
                    </a:lnL>
                    <a:lnR>
                      <a:noFill/>
                    </a:lnR>
                    <a:lnT>
                      <a:noFill/>
                    </a:lnT>
                    <a:lnB>
                      <a:noFill/>
                    </a:lnB>
                    <a:lnTlToBr w="12700" cmpd="sng">
                      <a:noFill/>
                      <a:prstDash val="solid"/>
                    </a:lnTlToBr>
                    <a:lnBlToTr w="12700" cmpd="sng">
                      <a:noFill/>
                      <a:prstDash val="solid"/>
                    </a:lnBlToTr>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nl-NL" sz="1200" b="0" i="0" u="none" strike="noStrike" kern="1200" cap="none" spc="0" normalizeH="0" baseline="0" noProof="0" dirty="0">
                        <a:ln>
                          <a:noFill/>
                        </a:ln>
                        <a:solidFill>
                          <a:schemeClr val="tx1"/>
                        </a:solidFill>
                        <a:effectLst/>
                        <a:uLnTx/>
                        <a:uFillTx/>
                        <a:latin typeface="Tunga" panose="020B0502040204020203" pitchFamily="34" charset="0"/>
                        <a:ea typeface="+mn-ea"/>
                        <a:cs typeface="Tunga" panose="020B0502040204020203" pitchFamily="34" charset="0"/>
                      </a:endParaRPr>
                    </a:p>
                  </a:txBody>
                  <a:tcPr marL="36000" marR="36000">
                    <a:lnL>
                      <a:noFill/>
                    </a:lnL>
                    <a:lnR>
                      <a:noFill/>
                    </a:lnR>
                    <a:lnT>
                      <a:noFill/>
                    </a:lnT>
                    <a:lnB>
                      <a:noFill/>
                    </a:lnB>
                    <a:lnTlToBr w="12700" cmpd="sng">
                      <a:noFill/>
                      <a:prstDash val="solid"/>
                    </a:lnTlToBr>
                    <a:lnBlToTr w="12700" cmpd="sng">
                      <a:noFill/>
                      <a:prstDash val="solid"/>
                    </a:lnBlToTr>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nl-NL" sz="1200" b="0" i="0" u="none" strike="noStrike" kern="1200" cap="none" spc="0" normalizeH="0" baseline="0" noProof="0" dirty="0">
                        <a:ln>
                          <a:noFill/>
                        </a:ln>
                        <a:solidFill>
                          <a:schemeClr val="tx1"/>
                        </a:solidFill>
                        <a:effectLst/>
                        <a:uLnTx/>
                        <a:uFillTx/>
                        <a:latin typeface="Tunga" panose="020B0502040204020203" pitchFamily="34" charset="0"/>
                        <a:ea typeface="+mn-ea"/>
                        <a:cs typeface="Tunga" panose="020B0502040204020203" pitchFamily="34" charset="0"/>
                      </a:endParaRPr>
                    </a:p>
                  </a:txBody>
                  <a:tcPr marL="36000" marR="36000">
                    <a:lnL>
                      <a:noFill/>
                    </a:lnL>
                    <a:lnR>
                      <a:noFill/>
                    </a:lnR>
                    <a:lnT>
                      <a:noFill/>
                    </a:lnT>
                    <a:lnB>
                      <a:noFill/>
                    </a:lnB>
                    <a:lnTlToBr w="12700" cmpd="sng">
                      <a:noFill/>
                      <a:prstDash val="solid"/>
                    </a:lnTlToBr>
                    <a:lnBlToTr w="12700" cmpd="sng">
                      <a:noFill/>
                      <a:prstDash val="solid"/>
                    </a:lnBlToTr>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nl-NL" sz="1200" b="0" i="0" u="none" strike="noStrike" kern="1200" cap="none" spc="0" normalizeH="0" baseline="0" noProof="0" dirty="0">
                        <a:ln>
                          <a:noFill/>
                        </a:ln>
                        <a:solidFill>
                          <a:prstClr val="black"/>
                        </a:solidFill>
                        <a:effectLst/>
                        <a:uLnTx/>
                        <a:uFillTx/>
                        <a:latin typeface="Tunga" panose="020B0502040204020203" pitchFamily="34" charset="0"/>
                        <a:ea typeface="+mn-ea"/>
                        <a:cs typeface="Tunga" panose="020B0502040204020203" pitchFamily="34" charset="0"/>
                      </a:endParaRPr>
                    </a:p>
                  </a:txBody>
                  <a:tcPr marL="36000" marR="36000">
                    <a:lnL>
                      <a:noFill/>
                    </a:lnL>
                    <a:lnR>
                      <a:noFill/>
                    </a:lnR>
                    <a:lnT>
                      <a:noFill/>
                    </a:lnT>
                    <a:lnB>
                      <a:noFill/>
                    </a:lnB>
                    <a:lnTlToBr w="12700" cmpd="sng">
                      <a:noFill/>
                      <a:prstDash val="solid"/>
                    </a:lnTlToBr>
                    <a:lnBlToTr w="12700" cmpd="sng">
                      <a:noFill/>
                      <a:prstDash val="solid"/>
                    </a:lnBlToTr>
                  </a:tcPr>
                </a:tc>
                <a:tc>
                  <a:txBody>
                    <a:bodyPr/>
                    <a:lstStyle/>
                    <a:p>
                      <a:endParaRPr lang="nl-NL" sz="1200" i="0" dirty="0">
                        <a:solidFill>
                          <a:schemeClr val="tx1"/>
                        </a:solidFill>
                        <a:latin typeface="Tunga" panose="020B0502040204020203" pitchFamily="34" charset="0"/>
                        <a:cs typeface="Tunga" panose="020B0502040204020203" pitchFamily="34" charset="0"/>
                      </a:endParaRPr>
                    </a:p>
                  </a:txBody>
                  <a:tcPr marL="36000" marR="36000">
                    <a:lnL>
                      <a:noFill/>
                    </a:lnL>
                    <a:lnR>
                      <a:noFill/>
                    </a:lnR>
                    <a:lnT>
                      <a:noFill/>
                    </a:lnT>
                    <a:lnB>
                      <a:noFill/>
                    </a:lnB>
                    <a:lnTlToBr w="12700" cmpd="sng">
                      <a:noFill/>
                      <a:prstDash val="solid"/>
                    </a:lnTlToBr>
                    <a:lnBlToTr w="12700" cmpd="sng">
                      <a:noFill/>
                      <a:prstDash val="solid"/>
                    </a:lnBlToTr>
                  </a:tcPr>
                </a:tc>
                <a:tc>
                  <a:txBody>
                    <a:bodyPr/>
                    <a:lstStyle/>
                    <a:p>
                      <a:endParaRPr lang="nl-NL" sz="1200" i="0" dirty="0">
                        <a:solidFill>
                          <a:schemeClr val="tx1"/>
                        </a:solidFill>
                        <a:latin typeface="Tunga" panose="020B0502040204020203" pitchFamily="34" charset="0"/>
                        <a:cs typeface="Tunga" panose="020B0502040204020203" pitchFamily="34" charset="0"/>
                      </a:endParaRPr>
                    </a:p>
                  </a:txBody>
                  <a:tcPr marL="36000" marR="36000">
                    <a:lnL>
                      <a:noFill/>
                    </a:lnL>
                    <a:lnR>
                      <a:noFill/>
                    </a:lnR>
                    <a:lnT>
                      <a:noFill/>
                    </a:lnT>
                    <a:lnB>
                      <a:noFill/>
                    </a:lnB>
                    <a:lnTlToBr w="12700" cmpd="sng">
                      <a:noFill/>
                      <a:prstDash val="solid"/>
                    </a:lnTlToBr>
                    <a:lnBlToTr w="12700" cmpd="sng">
                      <a:noFill/>
                      <a:prstDash val="solid"/>
                    </a:lnBlToTr>
                  </a:tcPr>
                </a:tc>
                <a:extLst>
                  <a:ext uri="{0D108BD9-81ED-4DB2-BD59-A6C34878D82A}">
                    <a16:rowId xmlns:a16="http://schemas.microsoft.com/office/drawing/2014/main" val="2210637815"/>
                  </a:ext>
                </a:extLst>
              </a:tr>
              <a:tr h="290979">
                <a:tc>
                  <a:txBody>
                    <a:bodyPr/>
                    <a:lstStyle/>
                    <a:p>
                      <a:endParaRPr lang="nl-NL" sz="1200" dirty="0">
                        <a:latin typeface="Tunga" panose="020B0502040204020203" pitchFamily="34" charset="0"/>
                        <a:cs typeface="Tunga" panose="020B0502040204020203" pitchFamily="34" charset="0"/>
                      </a:endParaRPr>
                    </a:p>
                  </a:txBody>
                  <a:tcPr marL="36000" marR="36000" marT="0" marB="0">
                    <a:lnL>
                      <a:noFill/>
                    </a:lnL>
                    <a:lnR>
                      <a:noFill/>
                    </a:lnR>
                    <a:lnT>
                      <a:noFill/>
                    </a:lnT>
                    <a:lnB w="12700" cmpd="sng">
                      <a:noFill/>
                    </a:lnB>
                    <a:lnTlToBr w="12700" cmpd="sng">
                      <a:noFill/>
                      <a:prstDash val="solid"/>
                    </a:lnTlToBr>
                    <a:lnBlToTr w="12700" cmpd="sng">
                      <a:noFill/>
                      <a:prstDash val="solid"/>
                    </a:lnBlToTr>
                  </a:tcPr>
                </a:tc>
                <a:tc>
                  <a:txBody>
                    <a:bodyPr/>
                    <a:lstStyle/>
                    <a:p>
                      <a:pPr algn="l" fontAlgn="t"/>
                      <a:endParaRPr lang="nl-NL" sz="1200" b="0" i="0" u="none" strike="noStrike" dirty="0">
                        <a:solidFill>
                          <a:srgbClr val="000000"/>
                        </a:solidFill>
                        <a:effectLst/>
                        <a:latin typeface="Tunga" panose="020B0502040204020203" pitchFamily="34" charset="0"/>
                        <a:cs typeface="Tunga" panose="020B0502040204020203" pitchFamily="34" charset="0"/>
                      </a:endParaRPr>
                    </a:p>
                  </a:txBody>
                  <a:tcPr marL="36000" marR="36000" marT="0" marB="0">
                    <a:lnL>
                      <a:noFill/>
                    </a:lnL>
                    <a:lnR>
                      <a:noFill/>
                    </a:lnR>
                    <a:lnT>
                      <a:noFill/>
                    </a:lnT>
                    <a:lnB w="12700" cmpd="sng">
                      <a:noFill/>
                    </a:lnB>
                    <a:lnTlToBr w="12700" cmpd="sng">
                      <a:noFill/>
                      <a:prstDash val="solid"/>
                    </a:lnTlToBr>
                    <a:lnBlToTr w="12700" cmpd="sng">
                      <a:noFill/>
                      <a:prstDash val="solid"/>
                    </a:lnBlToTr>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nl-NL" sz="1200" b="0" i="0" u="none" strike="noStrike" kern="1200" cap="none" spc="0" normalizeH="0" baseline="0" noProof="0" dirty="0">
                        <a:ln>
                          <a:noFill/>
                        </a:ln>
                        <a:solidFill>
                          <a:schemeClr val="tx1"/>
                        </a:solidFill>
                        <a:effectLst/>
                        <a:uLnTx/>
                        <a:uFillTx/>
                        <a:latin typeface="Tunga" panose="020B0502040204020203" pitchFamily="34" charset="0"/>
                        <a:ea typeface="+mn-ea"/>
                        <a:cs typeface="Tunga" panose="020B0502040204020203" pitchFamily="34" charset="0"/>
                      </a:endParaRPr>
                    </a:p>
                  </a:txBody>
                  <a:tcPr marL="36000" marR="36000">
                    <a:lnL>
                      <a:noFill/>
                    </a:lnL>
                    <a:lnR>
                      <a:noFill/>
                    </a:lnR>
                    <a:lnT>
                      <a:noFill/>
                    </a:lnT>
                    <a:lnB w="12700" cmpd="sng">
                      <a:noFill/>
                    </a:lnB>
                    <a:lnTlToBr w="12700" cmpd="sng">
                      <a:noFill/>
                      <a:prstDash val="solid"/>
                    </a:lnTlToBr>
                    <a:lnBlToTr w="12700" cmpd="sng">
                      <a:noFill/>
                      <a:prstDash val="solid"/>
                    </a:lnBlToTr>
                  </a:tcPr>
                </a:tc>
                <a:tc>
                  <a:txBody>
                    <a:bodyPr/>
                    <a:lstStyle/>
                    <a:p>
                      <a:endParaRPr lang="nl-NL" sz="1200" i="0" dirty="0">
                        <a:solidFill>
                          <a:schemeClr val="tx1"/>
                        </a:solidFill>
                        <a:latin typeface="Tunga" panose="020B0502040204020203" pitchFamily="34" charset="0"/>
                        <a:cs typeface="Tunga" panose="020B0502040204020203" pitchFamily="34" charset="0"/>
                      </a:endParaRPr>
                    </a:p>
                  </a:txBody>
                  <a:tcPr marL="36000" marR="36000">
                    <a:lnL>
                      <a:noFill/>
                    </a:lnL>
                    <a:lnR>
                      <a:noFill/>
                    </a:lnR>
                    <a:lnT>
                      <a:noFill/>
                    </a:lnT>
                    <a:lnB w="12700" cmpd="sng">
                      <a:noFill/>
                    </a:lnB>
                    <a:lnTlToBr w="12700" cmpd="sng">
                      <a:noFill/>
                      <a:prstDash val="solid"/>
                    </a:lnTlToBr>
                    <a:lnBlToTr w="12700" cmpd="sng">
                      <a:noFill/>
                      <a:prstDash val="solid"/>
                    </a:lnBlToTr>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nl-NL" sz="1200" b="0" i="0" u="none" strike="noStrike" kern="1200" cap="none" spc="0" normalizeH="0" baseline="0" noProof="0" dirty="0">
                        <a:ln>
                          <a:noFill/>
                        </a:ln>
                        <a:solidFill>
                          <a:schemeClr val="tx1"/>
                        </a:solidFill>
                        <a:effectLst/>
                        <a:uLnTx/>
                        <a:uFillTx/>
                        <a:latin typeface="Tunga" panose="020B0502040204020203" pitchFamily="34" charset="0"/>
                        <a:ea typeface="+mn-ea"/>
                        <a:cs typeface="Tunga" panose="020B0502040204020203" pitchFamily="34" charset="0"/>
                      </a:endParaRPr>
                    </a:p>
                  </a:txBody>
                  <a:tcPr marL="36000" marR="36000">
                    <a:lnL>
                      <a:noFill/>
                    </a:lnL>
                    <a:lnR>
                      <a:noFill/>
                    </a:lnR>
                    <a:lnT>
                      <a:noFill/>
                    </a:lnT>
                    <a:lnB w="12700" cmpd="sng">
                      <a:noFill/>
                    </a:lnB>
                    <a:lnTlToBr w="12700" cmpd="sng">
                      <a:noFill/>
                      <a:prstDash val="solid"/>
                    </a:lnTlToBr>
                    <a:lnBlToTr w="12700" cmpd="sng">
                      <a:noFill/>
                      <a:prstDash val="solid"/>
                    </a:lnBlToTr>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nl-NL" sz="1200" b="0" i="0" u="none" strike="noStrike" kern="1200" cap="none" spc="0" normalizeH="0" baseline="0" noProof="0" dirty="0">
                        <a:ln>
                          <a:noFill/>
                        </a:ln>
                        <a:solidFill>
                          <a:schemeClr val="tx1"/>
                        </a:solidFill>
                        <a:effectLst/>
                        <a:uLnTx/>
                        <a:uFillTx/>
                        <a:latin typeface="Tunga" panose="020B0502040204020203" pitchFamily="34" charset="0"/>
                        <a:ea typeface="+mn-ea"/>
                        <a:cs typeface="Tunga" panose="020B0502040204020203" pitchFamily="34" charset="0"/>
                      </a:endParaRPr>
                    </a:p>
                  </a:txBody>
                  <a:tcPr marL="36000" marR="36000">
                    <a:lnL>
                      <a:noFill/>
                    </a:lnL>
                    <a:lnR>
                      <a:noFill/>
                    </a:lnR>
                    <a:lnT>
                      <a:noFill/>
                    </a:lnT>
                    <a:lnB w="12700" cmpd="sng">
                      <a:noFill/>
                    </a:lnB>
                    <a:lnTlToBr w="12700" cmpd="sng">
                      <a:noFill/>
                      <a:prstDash val="solid"/>
                    </a:lnTlToBr>
                    <a:lnBlToTr w="12700" cmpd="sng">
                      <a:noFill/>
                      <a:prstDash val="solid"/>
                    </a:lnBlToTr>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nl-NL" sz="1200" b="0" i="0" u="none" strike="noStrike" kern="1200" cap="none" spc="0" normalizeH="0" baseline="0" noProof="0" dirty="0">
                        <a:ln>
                          <a:noFill/>
                        </a:ln>
                        <a:solidFill>
                          <a:schemeClr val="tx1"/>
                        </a:solidFill>
                        <a:effectLst/>
                        <a:uLnTx/>
                        <a:uFillTx/>
                        <a:latin typeface="Tunga" panose="020B0502040204020203" pitchFamily="34" charset="0"/>
                        <a:ea typeface="+mn-ea"/>
                        <a:cs typeface="Tunga" panose="020B0502040204020203" pitchFamily="34" charset="0"/>
                      </a:endParaRPr>
                    </a:p>
                  </a:txBody>
                  <a:tcPr marL="36000" marR="36000">
                    <a:lnL>
                      <a:noFill/>
                    </a:lnL>
                    <a:lnR>
                      <a:noFill/>
                    </a:lnR>
                    <a:lnT>
                      <a:noFill/>
                    </a:lnT>
                    <a:lnB w="12700" cmpd="sng">
                      <a:noFill/>
                    </a:lnB>
                    <a:lnTlToBr w="12700" cmpd="sng">
                      <a:noFill/>
                      <a:prstDash val="solid"/>
                    </a:lnTlToBr>
                    <a:lnBlToTr w="12700" cmpd="sng">
                      <a:noFill/>
                      <a:prstDash val="solid"/>
                    </a:lnBlToTr>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nl-NL" sz="1200" b="0" i="0" u="none" strike="noStrike" kern="1200" cap="none" spc="0" normalizeH="0" baseline="0" noProof="0" dirty="0">
                        <a:ln>
                          <a:noFill/>
                        </a:ln>
                        <a:solidFill>
                          <a:schemeClr val="tx1"/>
                        </a:solidFill>
                        <a:effectLst/>
                        <a:uLnTx/>
                        <a:uFillTx/>
                        <a:latin typeface="Tunga" panose="020B0502040204020203" pitchFamily="34" charset="0"/>
                        <a:ea typeface="+mn-ea"/>
                        <a:cs typeface="Tunga" panose="020B0502040204020203" pitchFamily="34" charset="0"/>
                      </a:endParaRPr>
                    </a:p>
                  </a:txBody>
                  <a:tcPr marL="36000" marR="36000">
                    <a:lnL>
                      <a:noFill/>
                    </a:lnL>
                    <a:lnR>
                      <a:noFill/>
                    </a:lnR>
                    <a:lnT>
                      <a:noFill/>
                    </a:lnT>
                    <a:lnB w="12700" cmpd="sng">
                      <a:noFill/>
                    </a:lnB>
                    <a:lnTlToBr w="12700" cmpd="sng">
                      <a:noFill/>
                      <a:prstDash val="solid"/>
                    </a:lnTlToBr>
                    <a:lnBlToTr w="12700" cmpd="sng">
                      <a:noFill/>
                      <a:prstDash val="solid"/>
                    </a:lnBlToTr>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nl-NL" sz="1200" b="0" i="0" u="none" strike="noStrike" kern="1200" cap="none" spc="0" normalizeH="0" baseline="0" noProof="0" dirty="0">
                        <a:ln>
                          <a:noFill/>
                        </a:ln>
                        <a:solidFill>
                          <a:prstClr val="black"/>
                        </a:solidFill>
                        <a:effectLst/>
                        <a:uLnTx/>
                        <a:uFillTx/>
                        <a:latin typeface="Tunga" panose="020B0502040204020203" pitchFamily="34" charset="0"/>
                        <a:ea typeface="+mn-ea"/>
                        <a:cs typeface="Tunga" panose="020B0502040204020203" pitchFamily="34" charset="0"/>
                      </a:endParaRPr>
                    </a:p>
                  </a:txBody>
                  <a:tcPr marL="36000" marR="36000">
                    <a:lnL>
                      <a:noFill/>
                    </a:lnL>
                    <a:lnR>
                      <a:noFill/>
                    </a:lnR>
                    <a:lnT>
                      <a:noFill/>
                    </a:lnT>
                    <a:lnB w="12700" cmpd="sng">
                      <a:noFill/>
                    </a:lnB>
                    <a:lnTlToBr w="12700" cmpd="sng">
                      <a:noFill/>
                      <a:prstDash val="solid"/>
                    </a:lnTlToBr>
                    <a:lnBlToTr w="12700" cmpd="sng">
                      <a:noFill/>
                      <a:prstDash val="solid"/>
                    </a:lnBlToTr>
                  </a:tcPr>
                </a:tc>
                <a:tc>
                  <a:txBody>
                    <a:bodyPr/>
                    <a:lstStyle/>
                    <a:p>
                      <a:endParaRPr lang="nl-NL" sz="1200" i="0" dirty="0">
                        <a:solidFill>
                          <a:schemeClr val="tx1"/>
                        </a:solidFill>
                        <a:latin typeface="Tunga" panose="020B0502040204020203" pitchFamily="34" charset="0"/>
                        <a:cs typeface="Tunga" panose="020B0502040204020203" pitchFamily="34" charset="0"/>
                      </a:endParaRPr>
                    </a:p>
                  </a:txBody>
                  <a:tcPr marL="36000" marR="36000">
                    <a:lnL>
                      <a:noFill/>
                    </a:lnL>
                    <a:lnR>
                      <a:noFill/>
                    </a:lnR>
                    <a:lnT>
                      <a:noFill/>
                    </a:lnT>
                    <a:lnB w="12700" cmpd="sng">
                      <a:noFill/>
                    </a:lnB>
                    <a:lnTlToBr w="12700" cmpd="sng">
                      <a:noFill/>
                      <a:prstDash val="solid"/>
                    </a:lnTlToBr>
                    <a:lnBlToTr w="12700" cmpd="sng">
                      <a:noFill/>
                      <a:prstDash val="solid"/>
                    </a:lnBlToTr>
                  </a:tcPr>
                </a:tc>
                <a:tc>
                  <a:txBody>
                    <a:bodyPr/>
                    <a:lstStyle/>
                    <a:p>
                      <a:endParaRPr lang="nl-NL" sz="1200" i="0" dirty="0">
                        <a:solidFill>
                          <a:schemeClr val="tx1"/>
                        </a:solidFill>
                        <a:latin typeface="Tunga" panose="020B0502040204020203" pitchFamily="34" charset="0"/>
                        <a:cs typeface="Tunga" panose="020B0502040204020203" pitchFamily="34" charset="0"/>
                      </a:endParaRPr>
                    </a:p>
                  </a:txBody>
                  <a:tcPr marL="36000" marR="36000">
                    <a:lnL>
                      <a:noFill/>
                    </a:lnL>
                    <a:lnR>
                      <a:noFill/>
                    </a:lnR>
                    <a:lnT>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290979">
                <a:tc>
                  <a:txBody>
                    <a:bodyPr/>
                    <a:lstStyle/>
                    <a:p>
                      <a:endParaRPr lang="nl-NL" sz="1200">
                        <a:latin typeface="Tunga" panose="020B0502040204020203" pitchFamily="34" charset="0"/>
                        <a:cs typeface="Tunga" panose="020B0502040204020203" pitchFamily="34" charset="0"/>
                      </a:endParaRPr>
                    </a:p>
                  </a:txBody>
                  <a:tcPr marL="36000" marR="36000" marT="0" marB="0">
                    <a:lnL>
                      <a:noFill/>
                    </a:lnL>
                    <a:lnR>
                      <a:noFill/>
                    </a:lnR>
                    <a:lnT>
                      <a:noFill/>
                    </a:lnT>
                    <a:lnB w="12700" cmpd="sng">
                      <a:noFill/>
                    </a:lnB>
                    <a:lnTlToBr w="12700" cmpd="sng">
                      <a:noFill/>
                      <a:prstDash val="solid"/>
                    </a:lnTlToBr>
                    <a:lnBlToTr w="12700" cmpd="sng">
                      <a:noFill/>
                      <a:prstDash val="solid"/>
                    </a:lnBlToTr>
                  </a:tcPr>
                </a:tc>
                <a:tc>
                  <a:txBody>
                    <a:bodyPr/>
                    <a:lstStyle/>
                    <a:p>
                      <a:pPr algn="l" fontAlgn="t"/>
                      <a:endParaRPr lang="nl-NL" sz="1200" b="0" i="0" u="none" strike="noStrike" dirty="0">
                        <a:solidFill>
                          <a:srgbClr val="000000"/>
                        </a:solidFill>
                        <a:effectLst/>
                        <a:latin typeface="Tunga" panose="020B0502040204020203" pitchFamily="34" charset="0"/>
                        <a:cs typeface="Tunga" panose="020B0502040204020203" pitchFamily="34" charset="0"/>
                      </a:endParaRPr>
                    </a:p>
                  </a:txBody>
                  <a:tcPr marL="36000" marR="36000" marT="0" marB="0">
                    <a:lnL>
                      <a:noFill/>
                    </a:lnL>
                    <a:lnR>
                      <a:noFill/>
                    </a:lnR>
                    <a:lnT>
                      <a:noFill/>
                    </a:lnT>
                    <a:lnB w="12700" cmpd="sng">
                      <a:noFill/>
                    </a:lnB>
                    <a:lnTlToBr w="12700" cmpd="sng">
                      <a:noFill/>
                      <a:prstDash val="solid"/>
                    </a:lnTlToBr>
                    <a:lnBlToTr w="12700" cmpd="sng">
                      <a:noFill/>
                      <a:prstDash val="solid"/>
                    </a:lnBlToTr>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nl-NL" sz="1200" b="0" i="0" u="none" strike="noStrike" kern="1200" cap="none" spc="0" normalizeH="0" baseline="0" noProof="0" dirty="0">
                        <a:ln>
                          <a:noFill/>
                        </a:ln>
                        <a:solidFill>
                          <a:schemeClr val="tx1"/>
                        </a:solidFill>
                        <a:effectLst/>
                        <a:uLnTx/>
                        <a:uFillTx/>
                        <a:latin typeface="Tunga" panose="020B0502040204020203" pitchFamily="34" charset="0"/>
                        <a:ea typeface="+mn-ea"/>
                        <a:cs typeface="Tunga" panose="020B0502040204020203" pitchFamily="34" charset="0"/>
                      </a:endParaRPr>
                    </a:p>
                  </a:txBody>
                  <a:tcPr marL="36000" marR="36000">
                    <a:lnL>
                      <a:noFill/>
                    </a:lnL>
                    <a:lnR>
                      <a:noFill/>
                    </a:lnR>
                    <a:lnT>
                      <a:noFill/>
                    </a:lnT>
                    <a:lnB w="12700" cmpd="sng">
                      <a:noFill/>
                    </a:lnB>
                    <a:lnTlToBr w="12700" cmpd="sng">
                      <a:noFill/>
                      <a:prstDash val="solid"/>
                    </a:lnTlToBr>
                    <a:lnBlToTr w="12700" cmpd="sng">
                      <a:noFill/>
                      <a:prstDash val="solid"/>
                    </a:lnBlToTr>
                  </a:tcPr>
                </a:tc>
                <a:tc>
                  <a:txBody>
                    <a:bodyPr/>
                    <a:lstStyle/>
                    <a:p>
                      <a:endParaRPr lang="nl-NL" sz="1200" i="0" dirty="0">
                        <a:solidFill>
                          <a:schemeClr val="tx1"/>
                        </a:solidFill>
                        <a:latin typeface="Tunga" panose="020B0502040204020203" pitchFamily="34" charset="0"/>
                        <a:cs typeface="Tunga" panose="020B0502040204020203" pitchFamily="34" charset="0"/>
                      </a:endParaRPr>
                    </a:p>
                  </a:txBody>
                  <a:tcPr marL="36000" marR="36000">
                    <a:lnL>
                      <a:noFill/>
                    </a:lnL>
                    <a:lnR>
                      <a:noFill/>
                    </a:lnR>
                    <a:lnT>
                      <a:noFill/>
                    </a:lnT>
                    <a:lnB w="12700" cmpd="sng">
                      <a:noFill/>
                    </a:lnB>
                    <a:lnTlToBr w="12700" cmpd="sng">
                      <a:noFill/>
                      <a:prstDash val="solid"/>
                    </a:lnTlToBr>
                    <a:lnBlToTr w="12700" cmpd="sng">
                      <a:noFill/>
                      <a:prstDash val="solid"/>
                    </a:lnBlToTr>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nl-NL" sz="1200" b="0" i="0" u="none" strike="noStrike" kern="1200" cap="none" spc="0" normalizeH="0" baseline="0" noProof="0" dirty="0">
                        <a:ln>
                          <a:noFill/>
                        </a:ln>
                        <a:solidFill>
                          <a:schemeClr val="tx1"/>
                        </a:solidFill>
                        <a:effectLst/>
                        <a:uLnTx/>
                        <a:uFillTx/>
                        <a:latin typeface="Tunga" panose="020B0502040204020203" pitchFamily="34" charset="0"/>
                        <a:ea typeface="+mn-ea"/>
                        <a:cs typeface="Tunga" panose="020B0502040204020203" pitchFamily="34" charset="0"/>
                      </a:endParaRPr>
                    </a:p>
                  </a:txBody>
                  <a:tcPr marL="36000" marR="36000">
                    <a:lnL>
                      <a:noFill/>
                    </a:lnL>
                    <a:lnR>
                      <a:noFill/>
                    </a:lnR>
                    <a:lnT>
                      <a:noFill/>
                    </a:lnT>
                    <a:lnB w="12700" cmpd="sng">
                      <a:noFill/>
                    </a:lnB>
                    <a:lnTlToBr w="12700" cmpd="sng">
                      <a:noFill/>
                      <a:prstDash val="solid"/>
                    </a:lnTlToBr>
                    <a:lnBlToTr w="12700" cmpd="sng">
                      <a:noFill/>
                      <a:prstDash val="solid"/>
                    </a:lnBlToTr>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nl-NL" sz="1200" b="0" i="0" u="none" strike="noStrike" kern="1200" cap="none" spc="0" normalizeH="0" baseline="0" noProof="0" dirty="0">
                        <a:ln>
                          <a:noFill/>
                        </a:ln>
                        <a:solidFill>
                          <a:schemeClr val="tx1"/>
                        </a:solidFill>
                        <a:effectLst/>
                        <a:uLnTx/>
                        <a:uFillTx/>
                        <a:latin typeface="Tunga" panose="020B0502040204020203" pitchFamily="34" charset="0"/>
                        <a:ea typeface="+mn-ea"/>
                        <a:cs typeface="Tunga" panose="020B0502040204020203" pitchFamily="34" charset="0"/>
                      </a:endParaRPr>
                    </a:p>
                  </a:txBody>
                  <a:tcPr marL="36000" marR="36000">
                    <a:lnL>
                      <a:noFill/>
                    </a:lnL>
                    <a:lnR>
                      <a:noFill/>
                    </a:lnR>
                    <a:lnT>
                      <a:noFill/>
                    </a:lnT>
                    <a:lnB w="12700" cmpd="sng">
                      <a:noFill/>
                    </a:lnB>
                    <a:lnTlToBr w="12700" cmpd="sng">
                      <a:noFill/>
                      <a:prstDash val="solid"/>
                    </a:lnTlToBr>
                    <a:lnBlToTr w="12700" cmpd="sng">
                      <a:noFill/>
                      <a:prstDash val="solid"/>
                    </a:lnBlToTr>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nl-NL" sz="1200" b="0" i="0" u="none" strike="noStrike" kern="1200" cap="none" spc="0" normalizeH="0" baseline="0" noProof="0" dirty="0">
                        <a:ln>
                          <a:noFill/>
                        </a:ln>
                        <a:solidFill>
                          <a:schemeClr val="tx1"/>
                        </a:solidFill>
                        <a:effectLst/>
                        <a:uLnTx/>
                        <a:uFillTx/>
                        <a:latin typeface="Tunga" panose="020B0502040204020203" pitchFamily="34" charset="0"/>
                        <a:ea typeface="+mn-ea"/>
                        <a:cs typeface="Tunga" panose="020B0502040204020203" pitchFamily="34" charset="0"/>
                      </a:endParaRPr>
                    </a:p>
                  </a:txBody>
                  <a:tcPr marL="36000" marR="36000">
                    <a:lnL>
                      <a:noFill/>
                    </a:lnL>
                    <a:lnR>
                      <a:noFill/>
                    </a:lnR>
                    <a:lnT>
                      <a:noFill/>
                    </a:lnT>
                    <a:lnB w="12700" cmpd="sng">
                      <a:noFill/>
                    </a:lnB>
                    <a:lnTlToBr w="12700" cmpd="sng">
                      <a:noFill/>
                      <a:prstDash val="solid"/>
                    </a:lnTlToBr>
                    <a:lnBlToTr w="12700" cmpd="sng">
                      <a:noFill/>
                      <a:prstDash val="solid"/>
                    </a:lnBlToTr>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nl-NL" sz="1200" b="0" i="0" u="none" strike="noStrike" kern="1200" cap="none" spc="0" normalizeH="0" baseline="0" noProof="0" dirty="0">
                        <a:ln>
                          <a:noFill/>
                        </a:ln>
                        <a:solidFill>
                          <a:schemeClr val="tx1"/>
                        </a:solidFill>
                        <a:effectLst/>
                        <a:uLnTx/>
                        <a:uFillTx/>
                        <a:latin typeface="Tunga" panose="020B0502040204020203" pitchFamily="34" charset="0"/>
                        <a:ea typeface="+mn-ea"/>
                        <a:cs typeface="Tunga" panose="020B0502040204020203" pitchFamily="34" charset="0"/>
                      </a:endParaRPr>
                    </a:p>
                  </a:txBody>
                  <a:tcPr marL="36000" marR="36000">
                    <a:lnL>
                      <a:noFill/>
                    </a:lnL>
                    <a:lnR>
                      <a:noFill/>
                    </a:lnR>
                    <a:lnT>
                      <a:noFill/>
                    </a:lnT>
                    <a:lnB w="12700" cmpd="sng">
                      <a:noFill/>
                    </a:lnB>
                    <a:lnTlToBr w="12700" cmpd="sng">
                      <a:noFill/>
                      <a:prstDash val="solid"/>
                    </a:lnTlToBr>
                    <a:lnBlToTr w="12700" cmpd="sng">
                      <a:noFill/>
                      <a:prstDash val="solid"/>
                    </a:lnBlToTr>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nl-NL" sz="1200" b="0" i="0" u="none" strike="noStrike" kern="1200" cap="none" spc="0" normalizeH="0" baseline="0" noProof="0" dirty="0">
                        <a:ln>
                          <a:noFill/>
                        </a:ln>
                        <a:solidFill>
                          <a:prstClr val="black"/>
                        </a:solidFill>
                        <a:effectLst/>
                        <a:uLnTx/>
                        <a:uFillTx/>
                        <a:latin typeface="Tunga" panose="020B0502040204020203" pitchFamily="34" charset="0"/>
                        <a:ea typeface="+mn-ea"/>
                        <a:cs typeface="Tunga" panose="020B0502040204020203" pitchFamily="34" charset="0"/>
                      </a:endParaRPr>
                    </a:p>
                  </a:txBody>
                  <a:tcPr marL="36000" marR="36000">
                    <a:lnL>
                      <a:noFill/>
                    </a:lnL>
                    <a:lnR>
                      <a:noFill/>
                    </a:lnR>
                    <a:lnT>
                      <a:noFill/>
                    </a:lnT>
                    <a:lnB w="12700" cmpd="sng">
                      <a:noFill/>
                    </a:lnB>
                    <a:lnTlToBr w="12700" cmpd="sng">
                      <a:noFill/>
                      <a:prstDash val="solid"/>
                    </a:lnTlToBr>
                    <a:lnBlToTr w="12700" cmpd="sng">
                      <a:noFill/>
                      <a:prstDash val="solid"/>
                    </a:lnBlToTr>
                  </a:tcPr>
                </a:tc>
                <a:tc>
                  <a:txBody>
                    <a:bodyPr/>
                    <a:lstStyle/>
                    <a:p>
                      <a:endParaRPr lang="nl-NL" sz="1200" i="0" dirty="0">
                        <a:solidFill>
                          <a:schemeClr val="tx1"/>
                        </a:solidFill>
                        <a:latin typeface="Tunga" panose="020B0502040204020203" pitchFamily="34" charset="0"/>
                        <a:cs typeface="Tunga" panose="020B0502040204020203" pitchFamily="34" charset="0"/>
                      </a:endParaRPr>
                    </a:p>
                  </a:txBody>
                  <a:tcPr marL="36000" marR="36000">
                    <a:lnL>
                      <a:noFill/>
                    </a:lnL>
                    <a:lnR>
                      <a:noFill/>
                    </a:lnR>
                    <a:lnT>
                      <a:noFill/>
                    </a:lnT>
                    <a:lnB w="12700" cmpd="sng">
                      <a:noFill/>
                    </a:lnB>
                    <a:lnTlToBr w="12700" cmpd="sng">
                      <a:noFill/>
                      <a:prstDash val="solid"/>
                    </a:lnTlToBr>
                    <a:lnBlToTr w="12700" cmpd="sng">
                      <a:noFill/>
                      <a:prstDash val="solid"/>
                    </a:lnBlToTr>
                  </a:tcPr>
                </a:tc>
                <a:tc>
                  <a:txBody>
                    <a:bodyPr/>
                    <a:lstStyle/>
                    <a:p>
                      <a:endParaRPr lang="nl-NL" sz="1200" i="0" dirty="0">
                        <a:solidFill>
                          <a:schemeClr val="tx1"/>
                        </a:solidFill>
                        <a:latin typeface="Tunga" panose="020B0502040204020203" pitchFamily="34" charset="0"/>
                        <a:cs typeface="Tunga" panose="020B0502040204020203" pitchFamily="34" charset="0"/>
                      </a:endParaRPr>
                    </a:p>
                  </a:txBody>
                  <a:tcPr marL="36000" marR="36000">
                    <a:lnL>
                      <a:noFill/>
                    </a:lnL>
                    <a:lnR>
                      <a:noFill/>
                    </a:lnR>
                    <a:lnT>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401745415"/>
                  </a:ext>
                </a:extLst>
              </a:tr>
              <a:tr h="290979">
                <a:tc>
                  <a:txBody>
                    <a:bodyPr/>
                    <a:lstStyle/>
                    <a:p>
                      <a:endParaRPr lang="nl-NL" sz="1200" dirty="0">
                        <a:latin typeface="Tunga" panose="020B0502040204020203" pitchFamily="34" charset="0"/>
                        <a:cs typeface="Tunga" panose="020B0502040204020203" pitchFamily="34" charset="0"/>
                      </a:endParaRPr>
                    </a:p>
                  </a:txBody>
                  <a:tcPr marL="36000" marR="36000" marT="0" marB="0">
                    <a:lnL>
                      <a:noFill/>
                    </a:lnL>
                    <a:lnR>
                      <a:noFill/>
                    </a:lnR>
                    <a:lnT>
                      <a:noFill/>
                    </a:lnT>
                    <a:lnB w="12700" cmpd="sng">
                      <a:noFill/>
                    </a:lnB>
                    <a:lnTlToBr w="12700" cmpd="sng">
                      <a:noFill/>
                      <a:prstDash val="solid"/>
                    </a:lnTlToBr>
                    <a:lnBlToTr w="12700" cmpd="sng">
                      <a:noFill/>
                      <a:prstDash val="solid"/>
                    </a:lnBlToTr>
                  </a:tcPr>
                </a:tc>
                <a:tc>
                  <a:txBody>
                    <a:bodyPr/>
                    <a:lstStyle/>
                    <a:p>
                      <a:pPr algn="l" fontAlgn="t"/>
                      <a:endParaRPr lang="nl-NL" sz="1200" b="0" i="0" u="none" strike="noStrike" dirty="0">
                        <a:solidFill>
                          <a:srgbClr val="000000"/>
                        </a:solidFill>
                        <a:effectLst/>
                        <a:latin typeface="Tunga" panose="020B0502040204020203" pitchFamily="34" charset="0"/>
                        <a:cs typeface="Tunga" panose="020B0502040204020203" pitchFamily="34" charset="0"/>
                      </a:endParaRPr>
                    </a:p>
                  </a:txBody>
                  <a:tcPr marL="36000" marR="36000" marT="0" marB="0">
                    <a:lnL>
                      <a:noFill/>
                    </a:lnL>
                    <a:lnR>
                      <a:noFill/>
                    </a:lnR>
                    <a:lnT>
                      <a:noFill/>
                    </a:lnT>
                    <a:lnB w="12700" cmpd="sng">
                      <a:noFill/>
                    </a:lnB>
                    <a:lnTlToBr w="12700" cmpd="sng">
                      <a:noFill/>
                      <a:prstDash val="solid"/>
                    </a:lnTlToBr>
                    <a:lnBlToTr w="12700" cmpd="sng">
                      <a:noFill/>
                      <a:prstDash val="solid"/>
                    </a:lnBlToTr>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nl-NL" sz="1200" b="0" i="0" u="none" strike="noStrike" kern="1200" cap="none" spc="0" normalizeH="0" baseline="0" noProof="0" dirty="0">
                        <a:ln>
                          <a:noFill/>
                        </a:ln>
                        <a:solidFill>
                          <a:schemeClr val="tx1"/>
                        </a:solidFill>
                        <a:effectLst/>
                        <a:uLnTx/>
                        <a:uFillTx/>
                        <a:latin typeface="Tunga" panose="020B0502040204020203" pitchFamily="34" charset="0"/>
                        <a:ea typeface="+mn-ea"/>
                        <a:cs typeface="Tunga" panose="020B0502040204020203" pitchFamily="34" charset="0"/>
                      </a:endParaRPr>
                    </a:p>
                  </a:txBody>
                  <a:tcPr marL="36000" marR="36000">
                    <a:lnL>
                      <a:noFill/>
                    </a:lnL>
                    <a:lnR>
                      <a:noFill/>
                    </a:lnR>
                    <a:lnT>
                      <a:noFill/>
                    </a:lnT>
                    <a:lnB w="12700" cmpd="sng">
                      <a:noFill/>
                    </a:lnB>
                    <a:lnTlToBr w="12700" cmpd="sng">
                      <a:noFill/>
                      <a:prstDash val="solid"/>
                    </a:lnTlToBr>
                    <a:lnBlToTr w="12700" cmpd="sng">
                      <a:noFill/>
                      <a:prstDash val="solid"/>
                    </a:lnBlToTr>
                  </a:tcPr>
                </a:tc>
                <a:tc>
                  <a:txBody>
                    <a:bodyPr/>
                    <a:lstStyle/>
                    <a:p>
                      <a:endParaRPr lang="nl-NL" sz="1200" i="0" dirty="0">
                        <a:solidFill>
                          <a:schemeClr val="tx1"/>
                        </a:solidFill>
                        <a:latin typeface="Tunga" panose="020B0502040204020203" pitchFamily="34" charset="0"/>
                        <a:cs typeface="Tunga" panose="020B0502040204020203" pitchFamily="34" charset="0"/>
                      </a:endParaRPr>
                    </a:p>
                  </a:txBody>
                  <a:tcPr marL="36000" marR="36000">
                    <a:lnL>
                      <a:noFill/>
                    </a:lnL>
                    <a:lnR>
                      <a:noFill/>
                    </a:lnR>
                    <a:lnT>
                      <a:noFill/>
                    </a:lnT>
                    <a:lnB w="12700" cmpd="sng">
                      <a:noFill/>
                    </a:lnB>
                    <a:lnTlToBr w="12700" cmpd="sng">
                      <a:noFill/>
                      <a:prstDash val="solid"/>
                    </a:lnTlToBr>
                    <a:lnBlToTr w="12700" cmpd="sng">
                      <a:noFill/>
                      <a:prstDash val="solid"/>
                    </a:lnBlToTr>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nl-NL" sz="1200" b="0" i="0" u="none" strike="noStrike" kern="1200" cap="none" spc="0" normalizeH="0" baseline="0" noProof="0" dirty="0">
                        <a:ln>
                          <a:noFill/>
                        </a:ln>
                        <a:solidFill>
                          <a:schemeClr val="tx1"/>
                        </a:solidFill>
                        <a:effectLst/>
                        <a:uLnTx/>
                        <a:uFillTx/>
                        <a:latin typeface="Tunga" panose="020B0502040204020203" pitchFamily="34" charset="0"/>
                        <a:ea typeface="+mn-ea"/>
                        <a:cs typeface="Tunga" panose="020B0502040204020203" pitchFamily="34" charset="0"/>
                      </a:endParaRPr>
                    </a:p>
                  </a:txBody>
                  <a:tcPr marL="36000" marR="36000">
                    <a:lnL>
                      <a:noFill/>
                    </a:lnL>
                    <a:lnR>
                      <a:noFill/>
                    </a:lnR>
                    <a:lnT>
                      <a:noFill/>
                    </a:lnT>
                    <a:lnB w="12700" cmpd="sng">
                      <a:noFill/>
                    </a:lnB>
                    <a:lnTlToBr w="12700" cmpd="sng">
                      <a:noFill/>
                      <a:prstDash val="solid"/>
                    </a:lnTlToBr>
                    <a:lnBlToTr w="12700" cmpd="sng">
                      <a:noFill/>
                      <a:prstDash val="solid"/>
                    </a:lnBlToTr>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nl-NL" sz="1200" b="0" i="0" u="none" strike="noStrike" kern="1200" cap="none" spc="0" normalizeH="0" baseline="0" noProof="0" dirty="0">
                        <a:ln>
                          <a:noFill/>
                        </a:ln>
                        <a:solidFill>
                          <a:schemeClr val="tx1"/>
                        </a:solidFill>
                        <a:effectLst/>
                        <a:uLnTx/>
                        <a:uFillTx/>
                        <a:latin typeface="Tunga" panose="020B0502040204020203" pitchFamily="34" charset="0"/>
                        <a:ea typeface="+mn-ea"/>
                        <a:cs typeface="Tunga" panose="020B0502040204020203" pitchFamily="34" charset="0"/>
                      </a:endParaRPr>
                    </a:p>
                  </a:txBody>
                  <a:tcPr marL="36000" marR="36000">
                    <a:lnL>
                      <a:noFill/>
                    </a:lnL>
                    <a:lnR>
                      <a:noFill/>
                    </a:lnR>
                    <a:lnT>
                      <a:noFill/>
                    </a:lnT>
                    <a:lnB w="12700" cmpd="sng">
                      <a:noFill/>
                    </a:lnB>
                    <a:lnTlToBr w="12700" cmpd="sng">
                      <a:noFill/>
                      <a:prstDash val="solid"/>
                    </a:lnTlToBr>
                    <a:lnBlToTr w="12700" cmpd="sng">
                      <a:noFill/>
                      <a:prstDash val="solid"/>
                    </a:lnBlToTr>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nl-NL" sz="1200" b="0" i="0" u="none" strike="noStrike" kern="1200" cap="none" spc="0" normalizeH="0" baseline="0" noProof="0" dirty="0">
                        <a:ln>
                          <a:noFill/>
                        </a:ln>
                        <a:solidFill>
                          <a:schemeClr val="tx1"/>
                        </a:solidFill>
                        <a:effectLst/>
                        <a:uLnTx/>
                        <a:uFillTx/>
                        <a:latin typeface="Tunga" panose="020B0502040204020203" pitchFamily="34" charset="0"/>
                        <a:ea typeface="+mn-ea"/>
                        <a:cs typeface="Tunga" panose="020B0502040204020203" pitchFamily="34" charset="0"/>
                      </a:endParaRPr>
                    </a:p>
                  </a:txBody>
                  <a:tcPr marL="36000" marR="36000">
                    <a:lnL>
                      <a:noFill/>
                    </a:lnL>
                    <a:lnR>
                      <a:noFill/>
                    </a:lnR>
                    <a:lnT>
                      <a:noFill/>
                    </a:lnT>
                    <a:lnB w="12700" cmpd="sng">
                      <a:noFill/>
                    </a:lnB>
                    <a:lnTlToBr w="12700" cmpd="sng">
                      <a:noFill/>
                      <a:prstDash val="solid"/>
                    </a:lnTlToBr>
                    <a:lnBlToTr w="12700" cmpd="sng">
                      <a:noFill/>
                      <a:prstDash val="solid"/>
                    </a:lnBlToTr>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nl-NL" sz="1200" b="0" i="0" u="none" strike="noStrike" kern="1200" cap="none" spc="0" normalizeH="0" baseline="0" noProof="0" dirty="0">
                        <a:ln>
                          <a:noFill/>
                        </a:ln>
                        <a:solidFill>
                          <a:schemeClr val="tx1"/>
                        </a:solidFill>
                        <a:effectLst/>
                        <a:uLnTx/>
                        <a:uFillTx/>
                        <a:latin typeface="Tunga" panose="020B0502040204020203" pitchFamily="34" charset="0"/>
                        <a:ea typeface="+mn-ea"/>
                        <a:cs typeface="Tunga" panose="020B0502040204020203" pitchFamily="34" charset="0"/>
                      </a:endParaRPr>
                    </a:p>
                  </a:txBody>
                  <a:tcPr marL="36000" marR="36000">
                    <a:lnL>
                      <a:noFill/>
                    </a:lnL>
                    <a:lnR>
                      <a:noFill/>
                    </a:lnR>
                    <a:lnT>
                      <a:noFill/>
                    </a:lnT>
                    <a:lnB w="12700" cmpd="sng">
                      <a:noFill/>
                    </a:lnB>
                    <a:lnTlToBr w="12700" cmpd="sng">
                      <a:noFill/>
                      <a:prstDash val="solid"/>
                    </a:lnTlToBr>
                    <a:lnBlToTr w="12700" cmpd="sng">
                      <a:noFill/>
                      <a:prstDash val="solid"/>
                    </a:lnBlToTr>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nl-NL" sz="1200" b="0" i="0" u="none" strike="noStrike" kern="1200" cap="none" spc="0" normalizeH="0" baseline="0" noProof="0" dirty="0">
                        <a:ln>
                          <a:noFill/>
                        </a:ln>
                        <a:solidFill>
                          <a:prstClr val="black"/>
                        </a:solidFill>
                        <a:effectLst/>
                        <a:uLnTx/>
                        <a:uFillTx/>
                        <a:latin typeface="Tunga" panose="020B0502040204020203" pitchFamily="34" charset="0"/>
                        <a:ea typeface="+mn-ea"/>
                        <a:cs typeface="Tunga" panose="020B0502040204020203" pitchFamily="34" charset="0"/>
                      </a:endParaRPr>
                    </a:p>
                  </a:txBody>
                  <a:tcPr marL="36000" marR="36000">
                    <a:lnL>
                      <a:noFill/>
                    </a:lnL>
                    <a:lnR>
                      <a:noFill/>
                    </a:lnR>
                    <a:lnT>
                      <a:noFill/>
                    </a:lnT>
                    <a:lnB w="12700" cmpd="sng">
                      <a:noFill/>
                    </a:lnB>
                    <a:lnTlToBr w="12700" cmpd="sng">
                      <a:noFill/>
                      <a:prstDash val="solid"/>
                    </a:lnTlToBr>
                    <a:lnBlToTr w="12700" cmpd="sng">
                      <a:noFill/>
                      <a:prstDash val="solid"/>
                    </a:lnBlToTr>
                  </a:tcPr>
                </a:tc>
                <a:tc>
                  <a:txBody>
                    <a:bodyPr/>
                    <a:lstStyle/>
                    <a:p>
                      <a:endParaRPr lang="nl-NL" sz="1200" i="0" dirty="0">
                        <a:solidFill>
                          <a:schemeClr val="tx1"/>
                        </a:solidFill>
                        <a:latin typeface="Tunga" panose="020B0502040204020203" pitchFamily="34" charset="0"/>
                        <a:cs typeface="Tunga" panose="020B0502040204020203" pitchFamily="34" charset="0"/>
                      </a:endParaRPr>
                    </a:p>
                  </a:txBody>
                  <a:tcPr marL="36000" marR="36000">
                    <a:lnL>
                      <a:noFill/>
                    </a:lnL>
                    <a:lnR>
                      <a:noFill/>
                    </a:lnR>
                    <a:lnT>
                      <a:noFill/>
                    </a:lnT>
                    <a:lnB w="12700" cmpd="sng">
                      <a:noFill/>
                    </a:lnB>
                    <a:lnTlToBr w="12700" cmpd="sng">
                      <a:noFill/>
                      <a:prstDash val="solid"/>
                    </a:lnTlToBr>
                    <a:lnBlToTr w="12700" cmpd="sng">
                      <a:noFill/>
                      <a:prstDash val="solid"/>
                    </a:lnBlToTr>
                  </a:tcPr>
                </a:tc>
                <a:tc>
                  <a:txBody>
                    <a:bodyPr/>
                    <a:lstStyle/>
                    <a:p>
                      <a:endParaRPr lang="nl-NL" sz="1200" i="0" dirty="0">
                        <a:solidFill>
                          <a:schemeClr val="tx1"/>
                        </a:solidFill>
                        <a:latin typeface="Tunga" panose="020B0502040204020203" pitchFamily="34" charset="0"/>
                        <a:cs typeface="Tunga" panose="020B0502040204020203" pitchFamily="34" charset="0"/>
                      </a:endParaRPr>
                    </a:p>
                  </a:txBody>
                  <a:tcPr marL="36000" marR="36000">
                    <a:lnL>
                      <a:noFill/>
                    </a:lnL>
                    <a:lnR>
                      <a:noFill/>
                    </a:lnR>
                    <a:lnT>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1490536927"/>
                  </a:ext>
                </a:extLst>
              </a:tr>
              <a:tr h="290979">
                <a:tc>
                  <a:txBody>
                    <a:bodyPr/>
                    <a:lstStyle/>
                    <a:p>
                      <a:endParaRPr lang="nl-NL" sz="1200" dirty="0">
                        <a:latin typeface="Tunga" panose="020B0502040204020203" pitchFamily="34" charset="0"/>
                        <a:cs typeface="Tunga" panose="020B0502040204020203" pitchFamily="34" charset="0"/>
                      </a:endParaRPr>
                    </a:p>
                  </a:txBody>
                  <a:tcPr marL="36000" marR="36000" marT="0" marB="0">
                    <a:lnL>
                      <a:noFill/>
                    </a:lnL>
                    <a:lnR>
                      <a:noFill/>
                    </a:lnR>
                    <a:lnT>
                      <a:noFill/>
                    </a:lnT>
                    <a:lnB w="12700" cmpd="sng">
                      <a:noFill/>
                    </a:lnB>
                    <a:lnTlToBr w="12700" cmpd="sng">
                      <a:noFill/>
                      <a:prstDash val="solid"/>
                    </a:lnTlToBr>
                    <a:lnBlToTr w="12700" cmpd="sng">
                      <a:noFill/>
                      <a:prstDash val="solid"/>
                    </a:lnBlToTr>
                  </a:tcPr>
                </a:tc>
                <a:tc>
                  <a:txBody>
                    <a:bodyPr/>
                    <a:lstStyle/>
                    <a:p>
                      <a:pPr algn="l" fontAlgn="t"/>
                      <a:endParaRPr lang="nl-NL" sz="1200" b="0" i="0" u="none" strike="noStrike" dirty="0">
                        <a:solidFill>
                          <a:srgbClr val="000000"/>
                        </a:solidFill>
                        <a:effectLst/>
                        <a:latin typeface="Tunga" panose="020B0502040204020203" pitchFamily="34" charset="0"/>
                        <a:cs typeface="Tunga" panose="020B0502040204020203" pitchFamily="34" charset="0"/>
                      </a:endParaRPr>
                    </a:p>
                  </a:txBody>
                  <a:tcPr marL="36000" marR="36000" marT="0" marB="0">
                    <a:lnL>
                      <a:noFill/>
                    </a:lnL>
                    <a:lnR>
                      <a:noFill/>
                    </a:lnR>
                    <a:lnT>
                      <a:noFill/>
                    </a:lnT>
                    <a:lnB w="12700" cmpd="sng">
                      <a:noFill/>
                    </a:lnB>
                    <a:lnTlToBr w="12700" cmpd="sng">
                      <a:noFill/>
                      <a:prstDash val="solid"/>
                    </a:lnTlToBr>
                    <a:lnBlToTr w="12700" cmpd="sng">
                      <a:noFill/>
                      <a:prstDash val="solid"/>
                    </a:lnBlToTr>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nl-NL" sz="1200" b="0" i="0" u="none" strike="noStrike" kern="1200" cap="none" spc="0" normalizeH="0" baseline="0" noProof="0" dirty="0">
                        <a:ln>
                          <a:noFill/>
                        </a:ln>
                        <a:solidFill>
                          <a:schemeClr val="tx1"/>
                        </a:solidFill>
                        <a:effectLst/>
                        <a:uLnTx/>
                        <a:uFillTx/>
                        <a:latin typeface="Tunga" panose="020B0502040204020203" pitchFamily="34" charset="0"/>
                        <a:ea typeface="+mn-ea"/>
                        <a:cs typeface="Tunga" panose="020B0502040204020203" pitchFamily="34" charset="0"/>
                      </a:endParaRPr>
                    </a:p>
                  </a:txBody>
                  <a:tcPr marL="36000" marR="36000">
                    <a:lnL>
                      <a:noFill/>
                    </a:lnL>
                    <a:lnR>
                      <a:noFill/>
                    </a:lnR>
                    <a:lnT>
                      <a:noFill/>
                    </a:lnT>
                    <a:lnB w="12700" cmpd="sng">
                      <a:noFill/>
                    </a:lnB>
                    <a:lnTlToBr w="12700" cmpd="sng">
                      <a:noFill/>
                      <a:prstDash val="solid"/>
                    </a:lnTlToBr>
                    <a:lnBlToTr w="12700" cmpd="sng">
                      <a:noFill/>
                      <a:prstDash val="solid"/>
                    </a:lnBlToTr>
                  </a:tcPr>
                </a:tc>
                <a:tc>
                  <a:txBody>
                    <a:bodyPr/>
                    <a:lstStyle/>
                    <a:p>
                      <a:endParaRPr lang="nl-NL" sz="1200" i="0" dirty="0">
                        <a:solidFill>
                          <a:schemeClr val="tx1"/>
                        </a:solidFill>
                        <a:latin typeface="Tunga" panose="020B0502040204020203" pitchFamily="34" charset="0"/>
                        <a:cs typeface="Tunga" panose="020B0502040204020203" pitchFamily="34" charset="0"/>
                      </a:endParaRPr>
                    </a:p>
                  </a:txBody>
                  <a:tcPr marL="36000" marR="36000">
                    <a:lnL>
                      <a:noFill/>
                    </a:lnL>
                    <a:lnR>
                      <a:noFill/>
                    </a:lnR>
                    <a:lnT>
                      <a:noFill/>
                    </a:lnT>
                    <a:lnB w="12700" cmpd="sng">
                      <a:noFill/>
                    </a:lnB>
                    <a:lnTlToBr w="12700" cmpd="sng">
                      <a:noFill/>
                      <a:prstDash val="solid"/>
                    </a:lnTlToBr>
                    <a:lnBlToTr w="12700" cmpd="sng">
                      <a:noFill/>
                      <a:prstDash val="solid"/>
                    </a:lnBlToTr>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nl-NL" sz="1200" b="0" i="0" u="none" strike="noStrike" kern="1200" cap="none" spc="0" normalizeH="0" baseline="0" noProof="0" dirty="0">
                        <a:ln>
                          <a:noFill/>
                        </a:ln>
                        <a:solidFill>
                          <a:schemeClr val="tx1"/>
                        </a:solidFill>
                        <a:effectLst/>
                        <a:uLnTx/>
                        <a:uFillTx/>
                        <a:latin typeface="Tunga" panose="020B0502040204020203" pitchFamily="34" charset="0"/>
                        <a:ea typeface="+mn-ea"/>
                        <a:cs typeface="Tunga" panose="020B0502040204020203" pitchFamily="34" charset="0"/>
                      </a:endParaRPr>
                    </a:p>
                  </a:txBody>
                  <a:tcPr marL="36000" marR="36000">
                    <a:lnL>
                      <a:noFill/>
                    </a:lnL>
                    <a:lnR>
                      <a:noFill/>
                    </a:lnR>
                    <a:lnT>
                      <a:noFill/>
                    </a:lnT>
                    <a:lnB w="12700" cmpd="sng">
                      <a:noFill/>
                    </a:lnB>
                    <a:lnTlToBr w="12700" cmpd="sng">
                      <a:noFill/>
                      <a:prstDash val="solid"/>
                    </a:lnTlToBr>
                    <a:lnBlToTr w="12700" cmpd="sng">
                      <a:noFill/>
                      <a:prstDash val="solid"/>
                    </a:lnBlToTr>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nl-NL" sz="1200" b="0" i="0" u="none" strike="noStrike" kern="1200" cap="none" spc="0" normalizeH="0" baseline="0" noProof="0" dirty="0">
                        <a:ln>
                          <a:noFill/>
                        </a:ln>
                        <a:solidFill>
                          <a:schemeClr val="tx1"/>
                        </a:solidFill>
                        <a:effectLst/>
                        <a:uLnTx/>
                        <a:uFillTx/>
                        <a:latin typeface="Tunga" panose="020B0502040204020203" pitchFamily="34" charset="0"/>
                        <a:ea typeface="+mn-ea"/>
                        <a:cs typeface="Tunga" panose="020B0502040204020203" pitchFamily="34" charset="0"/>
                      </a:endParaRPr>
                    </a:p>
                  </a:txBody>
                  <a:tcPr marL="36000" marR="36000">
                    <a:lnL>
                      <a:noFill/>
                    </a:lnL>
                    <a:lnR>
                      <a:noFill/>
                    </a:lnR>
                    <a:lnT>
                      <a:noFill/>
                    </a:lnT>
                    <a:lnB w="12700" cmpd="sng">
                      <a:noFill/>
                    </a:lnB>
                    <a:lnTlToBr w="12700" cmpd="sng">
                      <a:noFill/>
                      <a:prstDash val="solid"/>
                    </a:lnTlToBr>
                    <a:lnBlToTr w="12700" cmpd="sng">
                      <a:noFill/>
                      <a:prstDash val="solid"/>
                    </a:lnBlToTr>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nl-NL" sz="1200" b="0" i="0" u="none" strike="noStrike" kern="1200" cap="none" spc="0" normalizeH="0" baseline="0" noProof="0" dirty="0">
                        <a:ln>
                          <a:noFill/>
                        </a:ln>
                        <a:solidFill>
                          <a:schemeClr val="tx1"/>
                        </a:solidFill>
                        <a:effectLst/>
                        <a:uLnTx/>
                        <a:uFillTx/>
                        <a:latin typeface="Tunga" panose="020B0502040204020203" pitchFamily="34" charset="0"/>
                        <a:ea typeface="+mn-ea"/>
                        <a:cs typeface="Tunga" panose="020B0502040204020203" pitchFamily="34" charset="0"/>
                      </a:endParaRPr>
                    </a:p>
                  </a:txBody>
                  <a:tcPr marL="36000" marR="36000">
                    <a:lnL>
                      <a:noFill/>
                    </a:lnL>
                    <a:lnR>
                      <a:noFill/>
                    </a:lnR>
                    <a:lnT>
                      <a:noFill/>
                    </a:lnT>
                    <a:lnB w="12700" cmpd="sng">
                      <a:noFill/>
                    </a:lnB>
                    <a:lnTlToBr w="12700" cmpd="sng">
                      <a:noFill/>
                      <a:prstDash val="solid"/>
                    </a:lnTlToBr>
                    <a:lnBlToTr w="12700" cmpd="sng">
                      <a:noFill/>
                      <a:prstDash val="solid"/>
                    </a:lnBlToTr>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nl-NL" sz="1200" b="0" i="0" u="none" strike="noStrike" kern="1200" cap="none" spc="0" normalizeH="0" baseline="0" noProof="0" dirty="0">
                        <a:ln>
                          <a:noFill/>
                        </a:ln>
                        <a:solidFill>
                          <a:schemeClr val="tx1"/>
                        </a:solidFill>
                        <a:effectLst/>
                        <a:uLnTx/>
                        <a:uFillTx/>
                        <a:latin typeface="Tunga" panose="020B0502040204020203" pitchFamily="34" charset="0"/>
                        <a:ea typeface="+mn-ea"/>
                        <a:cs typeface="Tunga" panose="020B0502040204020203" pitchFamily="34" charset="0"/>
                      </a:endParaRPr>
                    </a:p>
                  </a:txBody>
                  <a:tcPr marL="36000" marR="36000">
                    <a:lnL>
                      <a:noFill/>
                    </a:lnL>
                    <a:lnR>
                      <a:noFill/>
                    </a:lnR>
                    <a:lnT>
                      <a:noFill/>
                    </a:lnT>
                    <a:lnB w="12700" cmpd="sng">
                      <a:noFill/>
                    </a:lnB>
                    <a:lnTlToBr w="12700" cmpd="sng">
                      <a:noFill/>
                      <a:prstDash val="solid"/>
                    </a:lnTlToBr>
                    <a:lnBlToTr w="12700" cmpd="sng">
                      <a:noFill/>
                      <a:prstDash val="solid"/>
                    </a:lnBlToTr>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nl-NL" sz="1200" b="0" i="0" u="none" strike="noStrike" kern="1200" cap="none" spc="0" normalizeH="0" baseline="0" noProof="0" dirty="0">
                        <a:ln>
                          <a:noFill/>
                        </a:ln>
                        <a:solidFill>
                          <a:prstClr val="black"/>
                        </a:solidFill>
                        <a:effectLst/>
                        <a:uLnTx/>
                        <a:uFillTx/>
                        <a:latin typeface="Tunga" panose="020B0502040204020203" pitchFamily="34" charset="0"/>
                        <a:ea typeface="+mn-ea"/>
                        <a:cs typeface="Tunga" panose="020B0502040204020203" pitchFamily="34" charset="0"/>
                      </a:endParaRPr>
                    </a:p>
                  </a:txBody>
                  <a:tcPr marL="36000" marR="36000">
                    <a:lnL>
                      <a:noFill/>
                    </a:lnL>
                    <a:lnR>
                      <a:noFill/>
                    </a:lnR>
                    <a:lnT>
                      <a:noFill/>
                    </a:lnT>
                    <a:lnB w="12700" cmpd="sng">
                      <a:noFill/>
                    </a:lnB>
                    <a:lnTlToBr w="12700" cmpd="sng">
                      <a:noFill/>
                      <a:prstDash val="solid"/>
                    </a:lnTlToBr>
                    <a:lnBlToTr w="12700" cmpd="sng">
                      <a:noFill/>
                      <a:prstDash val="solid"/>
                    </a:lnBlToTr>
                  </a:tcPr>
                </a:tc>
                <a:tc>
                  <a:txBody>
                    <a:bodyPr/>
                    <a:lstStyle/>
                    <a:p>
                      <a:endParaRPr lang="nl-NL" sz="1200" i="0" dirty="0">
                        <a:solidFill>
                          <a:schemeClr val="tx1"/>
                        </a:solidFill>
                        <a:latin typeface="Tunga" panose="020B0502040204020203" pitchFamily="34" charset="0"/>
                        <a:cs typeface="Tunga" panose="020B0502040204020203" pitchFamily="34" charset="0"/>
                      </a:endParaRPr>
                    </a:p>
                  </a:txBody>
                  <a:tcPr marL="36000" marR="36000">
                    <a:lnL>
                      <a:noFill/>
                    </a:lnL>
                    <a:lnR>
                      <a:noFill/>
                    </a:lnR>
                    <a:lnT>
                      <a:noFill/>
                    </a:lnT>
                    <a:lnB w="12700" cmpd="sng">
                      <a:noFill/>
                    </a:lnB>
                    <a:lnTlToBr w="12700" cmpd="sng">
                      <a:noFill/>
                      <a:prstDash val="solid"/>
                    </a:lnTlToBr>
                    <a:lnBlToTr w="12700" cmpd="sng">
                      <a:noFill/>
                      <a:prstDash val="solid"/>
                    </a:lnBlToTr>
                  </a:tcPr>
                </a:tc>
                <a:tc>
                  <a:txBody>
                    <a:bodyPr/>
                    <a:lstStyle/>
                    <a:p>
                      <a:endParaRPr lang="nl-NL" sz="1200" i="0" dirty="0">
                        <a:solidFill>
                          <a:schemeClr val="tx1"/>
                        </a:solidFill>
                        <a:latin typeface="Tunga" panose="020B0502040204020203" pitchFamily="34" charset="0"/>
                        <a:cs typeface="Tunga" panose="020B0502040204020203" pitchFamily="34" charset="0"/>
                      </a:endParaRPr>
                    </a:p>
                  </a:txBody>
                  <a:tcPr marL="36000" marR="36000">
                    <a:lnL>
                      <a:noFill/>
                    </a:lnL>
                    <a:lnR>
                      <a:noFill/>
                    </a:lnR>
                    <a:lnT>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1118260733"/>
                  </a:ext>
                </a:extLst>
              </a:tr>
              <a:tr h="290979">
                <a:tc>
                  <a:txBody>
                    <a:bodyPr/>
                    <a:lstStyle/>
                    <a:p>
                      <a:endParaRPr lang="nl-NL" sz="1200" dirty="0">
                        <a:latin typeface="Tunga" panose="020B0502040204020203" pitchFamily="34" charset="0"/>
                        <a:cs typeface="Tunga" panose="020B0502040204020203" pitchFamily="34" charset="0"/>
                      </a:endParaRPr>
                    </a:p>
                  </a:txBody>
                  <a:tcPr marL="36000" marR="36000" marT="0" marB="0">
                    <a:lnL>
                      <a:noFill/>
                    </a:lnL>
                    <a:lnR>
                      <a:noFill/>
                    </a:lnR>
                    <a:lnT>
                      <a:noFill/>
                    </a:lnT>
                    <a:lnB w="12700" cmpd="sng">
                      <a:noFill/>
                    </a:lnB>
                    <a:lnTlToBr w="12700" cmpd="sng">
                      <a:noFill/>
                      <a:prstDash val="solid"/>
                    </a:lnTlToBr>
                    <a:lnBlToTr w="12700" cmpd="sng">
                      <a:noFill/>
                      <a:prstDash val="solid"/>
                    </a:lnBlToTr>
                  </a:tcPr>
                </a:tc>
                <a:tc>
                  <a:txBody>
                    <a:bodyPr/>
                    <a:lstStyle/>
                    <a:p>
                      <a:pPr algn="l" fontAlgn="t"/>
                      <a:endParaRPr lang="nl-NL" sz="1200" b="0" i="0" u="none" strike="noStrike" dirty="0">
                        <a:solidFill>
                          <a:srgbClr val="000000"/>
                        </a:solidFill>
                        <a:effectLst/>
                        <a:latin typeface="Tunga" panose="020B0502040204020203" pitchFamily="34" charset="0"/>
                        <a:cs typeface="Tunga" panose="020B0502040204020203" pitchFamily="34" charset="0"/>
                      </a:endParaRPr>
                    </a:p>
                  </a:txBody>
                  <a:tcPr marL="36000" marR="36000" marT="0" marB="0">
                    <a:lnL>
                      <a:noFill/>
                    </a:lnL>
                    <a:lnR>
                      <a:noFill/>
                    </a:lnR>
                    <a:lnT>
                      <a:noFill/>
                    </a:lnT>
                    <a:lnB w="12700" cmpd="sng">
                      <a:noFill/>
                    </a:lnB>
                    <a:lnTlToBr w="12700" cmpd="sng">
                      <a:noFill/>
                      <a:prstDash val="solid"/>
                    </a:lnTlToBr>
                    <a:lnBlToTr w="12700" cmpd="sng">
                      <a:noFill/>
                      <a:prstDash val="solid"/>
                    </a:lnBlToTr>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nl-NL" sz="1200" b="0" i="0" u="none" strike="noStrike" kern="1200" cap="none" spc="0" normalizeH="0" baseline="0" noProof="0" dirty="0">
                        <a:ln>
                          <a:noFill/>
                        </a:ln>
                        <a:solidFill>
                          <a:schemeClr val="tx1"/>
                        </a:solidFill>
                        <a:effectLst/>
                        <a:uLnTx/>
                        <a:uFillTx/>
                        <a:latin typeface="Tunga" panose="020B0502040204020203" pitchFamily="34" charset="0"/>
                        <a:ea typeface="+mn-ea"/>
                        <a:cs typeface="Tunga" panose="020B0502040204020203" pitchFamily="34" charset="0"/>
                      </a:endParaRPr>
                    </a:p>
                  </a:txBody>
                  <a:tcPr marL="36000" marR="36000">
                    <a:lnL>
                      <a:noFill/>
                    </a:lnL>
                    <a:lnR>
                      <a:noFill/>
                    </a:lnR>
                    <a:lnT>
                      <a:noFill/>
                    </a:lnT>
                    <a:lnB w="12700" cmpd="sng">
                      <a:noFill/>
                    </a:lnB>
                    <a:lnTlToBr w="12700" cmpd="sng">
                      <a:noFill/>
                      <a:prstDash val="solid"/>
                    </a:lnTlToBr>
                    <a:lnBlToTr w="12700" cmpd="sng">
                      <a:noFill/>
                      <a:prstDash val="solid"/>
                    </a:lnBlToTr>
                  </a:tcPr>
                </a:tc>
                <a:tc>
                  <a:txBody>
                    <a:bodyPr/>
                    <a:lstStyle/>
                    <a:p>
                      <a:endParaRPr lang="nl-NL" sz="1200" i="0" dirty="0">
                        <a:solidFill>
                          <a:schemeClr val="tx1"/>
                        </a:solidFill>
                        <a:latin typeface="Tunga" panose="020B0502040204020203" pitchFamily="34" charset="0"/>
                        <a:cs typeface="Tunga" panose="020B0502040204020203" pitchFamily="34" charset="0"/>
                      </a:endParaRPr>
                    </a:p>
                  </a:txBody>
                  <a:tcPr marL="36000" marR="36000">
                    <a:lnL>
                      <a:noFill/>
                    </a:lnL>
                    <a:lnR>
                      <a:noFill/>
                    </a:lnR>
                    <a:lnT>
                      <a:noFill/>
                    </a:lnT>
                    <a:lnB w="12700" cmpd="sng">
                      <a:noFill/>
                    </a:lnB>
                    <a:lnTlToBr w="12700" cmpd="sng">
                      <a:noFill/>
                      <a:prstDash val="solid"/>
                    </a:lnTlToBr>
                    <a:lnBlToTr w="12700" cmpd="sng">
                      <a:noFill/>
                      <a:prstDash val="solid"/>
                    </a:lnBlToTr>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nl-NL" sz="1200" b="0" i="0" u="none" strike="noStrike" kern="1200" cap="none" spc="0" normalizeH="0" baseline="0" noProof="0" dirty="0">
                        <a:ln>
                          <a:noFill/>
                        </a:ln>
                        <a:solidFill>
                          <a:schemeClr val="tx1"/>
                        </a:solidFill>
                        <a:effectLst/>
                        <a:uLnTx/>
                        <a:uFillTx/>
                        <a:latin typeface="Tunga" panose="020B0502040204020203" pitchFamily="34" charset="0"/>
                        <a:ea typeface="+mn-ea"/>
                        <a:cs typeface="Tunga" panose="020B0502040204020203" pitchFamily="34" charset="0"/>
                      </a:endParaRPr>
                    </a:p>
                  </a:txBody>
                  <a:tcPr marL="36000" marR="36000">
                    <a:lnL>
                      <a:noFill/>
                    </a:lnL>
                    <a:lnR>
                      <a:noFill/>
                    </a:lnR>
                    <a:lnT>
                      <a:noFill/>
                    </a:lnT>
                    <a:lnB w="12700" cmpd="sng">
                      <a:noFill/>
                    </a:lnB>
                    <a:lnTlToBr w="12700" cmpd="sng">
                      <a:noFill/>
                      <a:prstDash val="solid"/>
                    </a:lnTlToBr>
                    <a:lnBlToTr w="12700" cmpd="sng">
                      <a:noFill/>
                      <a:prstDash val="solid"/>
                    </a:lnBlToTr>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nl-NL" sz="1200" b="0" i="0" u="none" strike="noStrike" kern="1200" cap="none" spc="0" normalizeH="0" baseline="0" noProof="0" dirty="0">
                        <a:ln>
                          <a:noFill/>
                        </a:ln>
                        <a:solidFill>
                          <a:schemeClr val="tx1"/>
                        </a:solidFill>
                        <a:effectLst/>
                        <a:uLnTx/>
                        <a:uFillTx/>
                        <a:latin typeface="Tunga" panose="020B0502040204020203" pitchFamily="34" charset="0"/>
                        <a:ea typeface="+mn-ea"/>
                        <a:cs typeface="Tunga" panose="020B0502040204020203" pitchFamily="34" charset="0"/>
                      </a:endParaRPr>
                    </a:p>
                  </a:txBody>
                  <a:tcPr marL="36000" marR="36000">
                    <a:lnL>
                      <a:noFill/>
                    </a:lnL>
                    <a:lnR>
                      <a:noFill/>
                    </a:lnR>
                    <a:lnT>
                      <a:noFill/>
                    </a:lnT>
                    <a:lnB w="12700" cmpd="sng">
                      <a:noFill/>
                    </a:lnB>
                    <a:lnTlToBr w="12700" cmpd="sng">
                      <a:noFill/>
                      <a:prstDash val="solid"/>
                    </a:lnTlToBr>
                    <a:lnBlToTr w="12700" cmpd="sng">
                      <a:noFill/>
                      <a:prstDash val="solid"/>
                    </a:lnBlToTr>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nl-NL" sz="1200" b="0" i="0" u="none" strike="noStrike" kern="1200" cap="none" spc="0" normalizeH="0" baseline="0" noProof="0" dirty="0">
                        <a:ln>
                          <a:noFill/>
                        </a:ln>
                        <a:solidFill>
                          <a:schemeClr val="tx1"/>
                        </a:solidFill>
                        <a:effectLst/>
                        <a:uLnTx/>
                        <a:uFillTx/>
                        <a:latin typeface="Tunga" panose="020B0502040204020203" pitchFamily="34" charset="0"/>
                        <a:ea typeface="+mn-ea"/>
                        <a:cs typeface="Tunga" panose="020B0502040204020203" pitchFamily="34" charset="0"/>
                      </a:endParaRPr>
                    </a:p>
                  </a:txBody>
                  <a:tcPr marL="36000" marR="36000">
                    <a:lnL>
                      <a:noFill/>
                    </a:lnL>
                    <a:lnR>
                      <a:noFill/>
                    </a:lnR>
                    <a:lnT>
                      <a:noFill/>
                    </a:lnT>
                    <a:lnB w="12700" cmpd="sng">
                      <a:noFill/>
                    </a:lnB>
                    <a:lnTlToBr w="12700" cmpd="sng">
                      <a:noFill/>
                      <a:prstDash val="solid"/>
                    </a:lnTlToBr>
                    <a:lnBlToTr w="12700" cmpd="sng">
                      <a:noFill/>
                      <a:prstDash val="solid"/>
                    </a:lnBlToTr>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nl-NL" sz="1200" b="0" i="0" u="none" strike="noStrike" kern="1200" cap="none" spc="0" normalizeH="0" baseline="0" noProof="0" dirty="0">
                        <a:ln>
                          <a:noFill/>
                        </a:ln>
                        <a:solidFill>
                          <a:schemeClr val="tx1"/>
                        </a:solidFill>
                        <a:effectLst/>
                        <a:uLnTx/>
                        <a:uFillTx/>
                        <a:latin typeface="Tunga" panose="020B0502040204020203" pitchFamily="34" charset="0"/>
                        <a:ea typeface="+mn-ea"/>
                        <a:cs typeface="Tunga" panose="020B0502040204020203" pitchFamily="34" charset="0"/>
                      </a:endParaRPr>
                    </a:p>
                  </a:txBody>
                  <a:tcPr marL="36000" marR="36000">
                    <a:lnL>
                      <a:noFill/>
                    </a:lnL>
                    <a:lnR>
                      <a:noFill/>
                    </a:lnR>
                    <a:lnT>
                      <a:noFill/>
                    </a:lnT>
                    <a:lnB w="12700" cmpd="sng">
                      <a:noFill/>
                    </a:lnB>
                    <a:lnTlToBr w="12700" cmpd="sng">
                      <a:noFill/>
                      <a:prstDash val="solid"/>
                    </a:lnTlToBr>
                    <a:lnBlToTr w="12700" cmpd="sng">
                      <a:noFill/>
                      <a:prstDash val="solid"/>
                    </a:lnBlToTr>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nl-NL" sz="1200" b="0" i="0" u="none" strike="noStrike" kern="1200" cap="none" spc="0" normalizeH="0" baseline="0" noProof="0" dirty="0">
                        <a:ln>
                          <a:noFill/>
                        </a:ln>
                        <a:solidFill>
                          <a:prstClr val="black"/>
                        </a:solidFill>
                        <a:effectLst/>
                        <a:uLnTx/>
                        <a:uFillTx/>
                        <a:latin typeface="Tunga" panose="020B0502040204020203" pitchFamily="34" charset="0"/>
                        <a:ea typeface="+mn-ea"/>
                        <a:cs typeface="Tunga" panose="020B0502040204020203" pitchFamily="34" charset="0"/>
                      </a:endParaRPr>
                    </a:p>
                  </a:txBody>
                  <a:tcPr marL="36000" marR="36000">
                    <a:lnL>
                      <a:noFill/>
                    </a:lnL>
                    <a:lnR>
                      <a:noFill/>
                    </a:lnR>
                    <a:lnT>
                      <a:noFill/>
                    </a:lnT>
                    <a:lnB w="12700" cmpd="sng">
                      <a:noFill/>
                    </a:lnB>
                    <a:lnTlToBr w="12700" cmpd="sng">
                      <a:noFill/>
                      <a:prstDash val="solid"/>
                    </a:lnTlToBr>
                    <a:lnBlToTr w="12700" cmpd="sng">
                      <a:noFill/>
                      <a:prstDash val="solid"/>
                    </a:lnBlToTr>
                  </a:tcPr>
                </a:tc>
                <a:tc>
                  <a:txBody>
                    <a:bodyPr/>
                    <a:lstStyle/>
                    <a:p>
                      <a:endParaRPr lang="nl-NL" sz="1200" i="0" dirty="0">
                        <a:solidFill>
                          <a:schemeClr val="tx1"/>
                        </a:solidFill>
                        <a:latin typeface="Tunga" panose="020B0502040204020203" pitchFamily="34" charset="0"/>
                        <a:cs typeface="Tunga" panose="020B0502040204020203" pitchFamily="34" charset="0"/>
                      </a:endParaRPr>
                    </a:p>
                  </a:txBody>
                  <a:tcPr marL="36000" marR="36000">
                    <a:lnL>
                      <a:noFill/>
                    </a:lnL>
                    <a:lnR>
                      <a:noFill/>
                    </a:lnR>
                    <a:lnT>
                      <a:noFill/>
                    </a:lnT>
                    <a:lnB w="12700" cmpd="sng">
                      <a:noFill/>
                    </a:lnB>
                    <a:lnTlToBr w="12700" cmpd="sng">
                      <a:noFill/>
                      <a:prstDash val="solid"/>
                    </a:lnTlToBr>
                    <a:lnBlToTr w="12700" cmpd="sng">
                      <a:noFill/>
                      <a:prstDash val="solid"/>
                    </a:lnBlToTr>
                  </a:tcPr>
                </a:tc>
                <a:tc>
                  <a:txBody>
                    <a:bodyPr/>
                    <a:lstStyle/>
                    <a:p>
                      <a:endParaRPr lang="nl-NL" sz="1200" i="0" dirty="0">
                        <a:solidFill>
                          <a:schemeClr val="tx1"/>
                        </a:solidFill>
                        <a:latin typeface="Tunga" panose="020B0502040204020203" pitchFamily="34" charset="0"/>
                        <a:cs typeface="Tunga" panose="020B0502040204020203" pitchFamily="34" charset="0"/>
                      </a:endParaRPr>
                    </a:p>
                  </a:txBody>
                  <a:tcPr marL="36000" marR="36000">
                    <a:lnL>
                      <a:noFill/>
                    </a:lnL>
                    <a:lnR>
                      <a:noFill/>
                    </a:lnR>
                    <a:lnT>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1520971172"/>
                  </a:ext>
                </a:extLst>
              </a:tr>
              <a:tr h="290979">
                <a:tc>
                  <a:txBody>
                    <a:bodyPr/>
                    <a:lstStyle/>
                    <a:p>
                      <a:endParaRPr lang="nl-NL" sz="1200" dirty="0">
                        <a:latin typeface="Tunga" panose="020B0502040204020203" pitchFamily="34" charset="0"/>
                        <a:cs typeface="Tunga" panose="020B0502040204020203" pitchFamily="34" charset="0"/>
                      </a:endParaRPr>
                    </a:p>
                  </a:txBody>
                  <a:tcPr marL="36000" marR="36000" marT="0" marB="0">
                    <a:lnL>
                      <a:noFill/>
                    </a:lnL>
                    <a:lnR>
                      <a:noFill/>
                    </a:lnR>
                    <a:lnT>
                      <a:noFill/>
                    </a:lnT>
                    <a:lnB w="12700" cmpd="sng">
                      <a:noFill/>
                    </a:lnB>
                    <a:lnTlToBr w="12700" cmpd="sng">
                      <a:noFill/>
                      <a:prstDash val="solid"/>
                    </a:lnTlToBr>
                    <a:lnBlToTr w="12700" cmpd="sng">
                      <a:noFill/>
                      <a:prstDash val="solid"/>
                    </a:lnBlToTr>
                  </a:tcPr>
                </a:tc>
                <a:tc>
                  <a:txBody>
                    <a:bodyPr/>
                    <a:lstStyle/>
                    <a:p>
                      <a:pPr algn="l" fontAlgn="t"/>
                      <a:endParaRPr lang="nl-NL" sz="1200" b="0" i="0" u="none" strike="noStrike" dirty="0">
                        <a:solidFill>
                          <a:srgbClr val="000000"/>
                        </a:solidFill>
                        <a:effectLst/>
                        <a:latin typeface="Tunga" panose="020B0502040204020203" pitchFamily="34" charset="0"/>
                        <a:cs typeface="Tunga" panose="020B0502040204020203" pitchFamily="34" charset="0"/>
                      </a:endParaRPr>
                    </a:p>
                  </a:txBody>
                  <a:tcPr marL="36000" marR="36000" marT="0" marB="0">
                    <a:lnL>
                      <a:noFill/>
                    </a:lnL>
                    <a:lnR>
                      <a:noFill/>
                    </a:lnR>
                    <a:lnT>
                      <a:noFill/>
                    </a:lnT>
                    <a:lnB w="12700" cmpd="sng">
                      <a:noFill/>
                    </a:lnB>
                    <a:lnTlToBr w="12700" cmpd="sng">
                      <a:noFill/>
                      <a:prstDash val="solid"/>
                    </a:lnTlToBr>
                    <a:lnBlToTr w="12700" cmpd="sng">
                      <a:noFill/>
                      <a:prstDash val="solid"/>
                    </a:lnBlToTr>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nl-NL" sz="1200" b="0" i="0" u="none" strike="noStrike" kern="1200" cap="none" spc="0" normalizeH="0" baseline="0" noProof="0" dirty="0">
                        <a:ln>
                          <a:noFill/>
                        </a:ln>
                        <a:solidFill>
                          <a:schemeClr val="tx1"/>
                        </a:solidFill>
                        <a:effectLst/>
                        <a:uLnTx/>
                        <a:uFillTx/>
                        <a:latin typeface="Tunga" panose="020B0502040204020203" pitchFamily="34" charset="0"/>
                        <a:ea typeface="+mn-ea"/>
                        <a:cs typeface="Tunga" panose="020B0502040204020203" pitchFamily="34" charset="0"/>
                      </a:endParaRPr>
                    </a:p>
                  </a:txBody>
                  <a:tcPr marL="36000" marR="36000">
                    <a:lnL>
                      <a:noFill/>
                    </a:lnL>
                    <a:lnR>
                      <a:noFill/>
                    </a:lnR>
                    <a:lnT>
                      <a:noFill/>
                    </a:lnT>
                    <a:lnB w="12700" cmpd="sng">
                      <a:noFill/>
                    </a:lnB>
                    <a:lnTlToBr w="12700" cmpd="sng">
                      <a:noFill/>
                      <a:prstDash val="solid"/>
                    </a:lnTlToBr>
                    <a:lnBlToTr w="12700" cmpd="sng">
                      <a:noFill/>
                      <a:prstDash val="solid"/>
                    </a:lnBlToTr>
                  </a:tcPr>
                </a:tc>
                <a:tc>
                  <a:txBody>
                    <a:bodyPr/>
                    <a:lstStyle/>
                    <a:p>
                      <a:endParaRPr lang="nl-NL" sz="1200" i="0" dirty="0">
                        <a:solidFill>
                          <a:schemeClr val="tx1"/>
                        </a:solidFill>
                        <a:latin typeface="Tunga" panose="020B0502040204020203" pitchFamily="34" charset="0"/>
                        <a:cs typeface="Tunga" panose="020B0502040204020203" pitchFamily="34" charset="0"/>
                      </a:endParaRPr>
                    </a:p>
                  </a:txBody>
                  <a:tcPr marL="36000" marR="36000">
                    <a:lnL>
                      <a:noFill/>
                    </a:lnL>
                    <a:lnR>
                      <a:noFill/>
                    </a:lnR>
                    <a:lnT>
                      <a:noFill/>
                    </a:lnT>
                    <a:lnB w="12700" cmpd="sng">
                      <a:noFill/>
                    </a:lnB>
                    <a:lnTlToBr w="12700" cmpd="sng">
                      <a:noFill/>
                      <a:prstDash val="solid"/>
                    </a:lnTlToBr>
                    <a:lnBlToTr w="12700" cmpd="sng">
                      <a:noFill/>
                      <a:prstDash val="solid"/>
                    </a:lnBlToTr>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nl-NL" sz="1200" b="0" i="0" u="none" strike="noStrike" kern="1200" cap="none" spc="0" normalizeH="0" baseline="0" noProof="0" dirty="0">
                        <a:ln>
                          <a:noFill/>
                        </a:ln>
                        <a:solidFill>
                          <a:schemeClr val="tx1"/>
                        </a:solidFill>
                        <a:effectLst/>
                        <a:uLnTx/>
                        <a:uFillTx/>
                        <a:latin typeface="Tunga" panose="020B0502040204020203" pitchFamily="34" charset="0"/>
                        <a:ea typeface="+mn-ea"/>
                        <a:cs typeface="Tunga" panose="020B0502040204020203" pitchFamily="34" charset="0"/>
                      </a:endParaRPr>
                    </a:p>
                  </a:txBody>
                  <a:tcPr marL="36000" marR="36000">
                    <a:lnL>
                      <a:noFill/>
                    </a:lnL>
                    <a:lnR>
                      <a:noFill/>
                    </a:lnR>
                    <a:lnT>
                      <a:noFill/>
                    </a:lnT>
                    <a:lnB w="12700" cmpd="sng">
                      <a:noFill/>
                    </a:lnB>
                    <a:lnTlToBr w="12700" cmpd="sng">
                      <a:noFill/>
                      <a:prstDash val="solid"/>
                    </a:lnTlToBr>
                    <a:lnBlToTr w="12700" cmpd="sng">
                      <a:noFill/>
                      <a:prstDash val="solid"/>
                    </a:lnBlToTr>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nl-NL" sz="1200" b="0" i="0" u="none" strike="noStrike" kern="1200" cap="none" spc="0" normalizeH="0" baseline="0" noProof="0" dirty="0">
                        <a:ln>
                          <a:noFill/>
                        </a:ln>
                        <a:solidFill>
                          <a:schemeClr val="tx1"/>
                        </a:solidFill>
                        <a:effectLst/>
                        <a:uLnTx/>
                        <a:uFillTx/>
                        <a:latin typeface="Tunga" panose="020B0502040204020203" pitchFamily="34" charset="0"/>
                        <a:ea typeface="+mn-ea"/>
                        <a:cs typeface="Tunga" panose="020B0502040204020203" pitchFamily="34" charset="0"/>
                      </a:endParaRPr>
                    </a:p>
                  </a:txBody>
                  <a:tcPr marL="36000" marR="36000">
                    <a:lnL>
                      <a:noFill/>
                    </a:lnL>
                    <a:lnR>
                      <a:noFill/>
                    </a:lnR>
                    <a:lnT>
                      <a:noFill/>
                    </a:lnT>
                    <a:lnB w="12700" cmpd="sng">
                      <a:noFill/>
                    </a:lnB>
                    <a:lnTlToBr w="12700" cmpd="sng">
                      <a:noFill/>
                      <a:prstDash val="solid"/>
                    </a:lnTlToBr>
                    <a:lnBlToTr w="12700" cmpd="sng">
                      <a:noFill/>
                      <a:prstDash val="solid"/>
                    </a:lnBlToTr>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nl-NL" sz="1200" b="0" i="0" u="none" strike="noStrike" kern="1200" cap="none" spc="0" normalizeH="0" baseline="0" noProof="0" dirty="0">
                        <a:ln>
                          <a:noFill/>
                        </a:ln>
                        <a:solidFill>
                          <a:schemeClr val="tx1"/>
                        </a:solidFill>
                        <a:effectLst/>
                        <a:uLnTx/>
                        <a:uFillTx/>
                        <a:latin typeface="Tunga" panose="020B0502040204020203" pitchFamily="34" charset="0"/>
                        <a:ea typeface="+mn-ea"/>
                        <a:cs typeface="Tunga" panose="020B0502040204020203" pitchFamily="34" charset="0"/>
                      </a:endParaRPr>
                    </a:p>
                  </a:txBody>
                  <a:tcPr marL="36000" marR="36000">
                    <a:lnL>
                      <a:noFill/>
                    </a:lnL>
                    <a:lnR>
                      <a:noFill/>
                    </a:lnR>
                    <a:lnT>
                      <a:noFill/>
                    </a:lnT>
                    <a:lnB w="12700" cmpd="sng">
                      <a:noFill/>
                    </a:lnB>
                    <a:lnTlToBr w="12700" cmpd="sng">
                      <a:noFill/>
                      <a:prstDash val="solid"/>
                    </a:lnTlToBr>
                    <a:lnBlToTr w="12700" cmpd="sng">
                      <a:noFill/>
                      <a:prstDash val="solid"/>
                    </a:lnBlToTr>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nl-NL" sz="1200" b="0" i="0" u="none" strike="noStrike" kern="1200" cap="none" spc="0" normalizeH="0" baseline="0" noProof="0" dirty="0">
                        <a:ln>
                          <a:noFill/>
                        </a:ln>
                        <a:solidFill>
                          <a:schemeClr val="tx1"/>
                        </a:solidFill>
                        <a:effectLst/>
                        <a:uLnTx/>
                        <a:uFillTx/>
                        <a:latin typeface="Tunga" panose="020B0502040204020203" pitchFamily="34" charset="0"/>
                        <a:ea typeface="+mn-ea"/>
                        <a:cs typeface="Tunga" panose="020B0502040204020203" pitchFamily="34" charset="0"/>
                      </a:endParaRPr>
                    </a:p>
                  </a:txBody>
                  <a:tcPr marL="36000" marR="36000">
                    <a:lnL>
                      <a:noFill/>
                    </a:lnL>
                    <a:lnR>
                      <a:noFill/>
                    </a:lnR>
                    <a:lnT>
                      <a:noFill/>
                    </a:lnT>
                    <a:lnB w="12700" cmpd="sng">
                      <a:noFill/>
                    </a:lnB>
                    <a:lnTlToBr w="12700" cmpd="sng">
                      <a:noFill/>
                      <a:prstDash val="solid"/>
                    </a:lnTlToBr>
                    <a:lnBlToTr w="12700" cmpd="sng">
                      <a:noFill/>
                      <a:prstDash val="solid"/>
                    </a:lnBlToTr>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nl-NL" sz="1200" b="0" i="0" u="none" strike="noStrike" kern="1200" cap="none" spc="0" normalizeH="0" baseline="0" noProof="0" dirty="0">
                        <a:ln>
                          <a:noFill/>
                        </a:ln>
                        <a:solidFill>
                          <a:prstClr val="black"/>
                        </a:solidFill>
                        <a:effectLst/>
                        <a:uLnTx/>
                        <a:uFillTx/>
                        <a:latin typeface="Tunga" panose="020B0502040204020203" pitchFamily="34" charset="0"/>
                        <a:ea typeface="+mn-ea"/>
                        <a:cs typeface="Tunga" panose="020B0502040204020203" pitchFamily="34" charset="0"/>
                      </a:endParaRPr>
                    </a:p>
                  </a:txBody>
                  <a:tcPr marL="36000" marR="36000">
                    <a:lnL>
                      <a:noFill/>
                    </a:lnL>
                    <a:lnR>
                      <a:noFill/>
                    </a:lnR>
                    <a:lnT>
                      <a:noFill/>
                    </a:lnT>
                    <a:lnB w="12700" cmpd="sng">
                      <a:noFill/>
                    </a:lnB>
                    <a:lnTlToBr w="12700" cmpd="sng">
                      <a:noFill/>
                      <a:prstDash val="solid"/>
                    </a:lnTlToBr>
                    <a:lnBlToTr w="12700" cmpd="sng">
                      <a:noFill/>
                      <a:prstDash val="solid"/>
                    </a:lnBlToTr>
                  </a:tcPr>
                </a:tc>
                <a:tc>
                  <a:txBody>
                    <a:bodyPr/>
                    <a:lstStyle/>
                    <a:p>
                      <a:endParaRPr lang="nl-NL" sz="1200" i="0" dirty="0">
                        <a:solidFill>
                          <a:schemeClr val="tx1"/>
                        </a:solidFill>
                        <a:latin typeface="Tunga" panose="020B0502040204020203" pitchFamily="34" charset="0"/>
                        <a:cs typeface="Tunga" panose="020B0502040204020203" pitchFamily="34" charset="0"/>
                      </a:endParaRPr>
                    </a:p>
                  </a:txBody>
                  <a:tcPr marL="36000" marR="36000">
                    <a:lnL>
                      <a:noFill/>
                    </a:lnL>
                    <a:lnR>
                      <a:noFill/>
                    </a:lnR>
                    <a:lnT>
                      <a:noFill/>
                    </a:lnT>
                    <a:lnB w="12700" cmpd="sng">
                      <a:noFill/>
                    </a:lnB>
                    <a:lnTlToBr w="12700" cmpd="sng">
                      <a:noFill/>
                      <a:prstDash val="solid"/>
                    </a:lnTlToBr>
                    <a:lnBlToTr w="12700" cmpd="sng">
                      <a:noFill/>
                      <a:prstDash val="solid"/>
                    </a:lnBlToTr>
                  </a:tcPr>
                </a:tc>
                <a:tc>
                  <a:txBody>
                    <a:bodyPr/>
                    <a:lstStyle/>
                    <a:p>
                      <a:endParaRPr lang="nl-NL" sz="1200" i="0" dirty="0">
                        <a:solidFill>
                          <a:schemeClr val="tx1"/>
                        </a:solidFill>
                        <a:latin typeface="Tunga" panose="020B0502040204020203" pitchFamily="34" charset="0"/>
                        <a:cs typeface="Tunga" panose="020B0502040204020203" pitchFamily="34" charset="0"/>
                      </a:endParaRPr>
                    </a:p>
                  </a:txBody>
                  <a:tcPr marL="36000" marR="36000">
                    <a:lnL>
                      <a:noFill/>
                    </a:lnL>
                    <a:lnR>
                      <a:noFill/>
                    </a:lnR>
                    <a:lnT>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1969266291"/>
                  </a:ext>
                </a:extLst>
              </a:tr>
              <a:tr h="290979">
                <a:tc>
                  <a:txBody>
                    <a:bodyPr/>
                    <a:lstStyle/>
                    <a:p>
                      <a:endParaRPr lang="nl-NL" sz="1200" dirty="0">
                        <a:latin typeface="Tunga" panose="020B0502040204020203" pitchFamily="34" charset="0"/>
                        <a:cs typeface="Tunga" panose="020B0502040204020203" pitchFamily="34" charset="0"/>
                      </a:endParaRPr>
                    </a:p>
                  </a:txBody>
                  <a:tcPr marL="36000" marR="36000" marT="0" marB="0">
                    <a:lnL>
                      <a:noFill/>
                    </a:lnL>
                    <a:lnR>
                      <a:noFill/>
                    </a:lnR>
                    <a:lnT>
                      <a:noFill/>
                    </a:lnT>
                    <a:lnB w="12700" cmpd="sng">
                      <a:noFill/>
                    </a:lnB>
                    <a:lnTlToBr w="12700" cmpd="sng">
                      <a:noFill/>
                      <a:prstDash val="solid"/>
                    </a:lnTlToBr>
                    <a:lnBlToTr w="12700" cmpd="sng">
                      <a:noFill/>
                      <a:prstDash val="solid"/>
                    </a:lnBlToTr>
                  </a:tcPr>
                </a:tc>
                <a:tc>
                  <a:txBody>
                    <a:bodyPr/>
                    <a:lstStyle/>
                    <a:p>
                      <a:pPr algn="l" fontAlgn="t"/>
                      <a:endParaRPr lang="nl-NL" sz="1200" b="0" i="0" u="none" strike="noStrike" dirty="0">
                        <a:solidFill>
                          <a:srgbClr val="000000"/>
                        </a:solidFill>
                        <a:effectLst/>
                        <a:latin typeface="Tunga" panose="020B0502040204020203" pitchFamily="34" charset="0"/>
                        <a:cs typeface="Tunga" panose="020B0502040204020203" pitchFamily="34" charset="0"/>
                      </a:endParaRPr>
                    </a:p>
                  </a:txBody>
                  <a:tcPr marL="36000" marR="36000" marT="0" marB="0">
                    <a:lnL>
                      <a:noFill/>
                    </a:lnL>
                    <a:lnR>
                      <a:noFill/>
                    </a:lnR>
                    <a:lnT>
                      <a:noFill/>
                    </a:lnT>
                    <a:lnB w="12700" cmpd="sng">
                      <a:noFill/>
                    </a:lnB>
                    <a:lnTlToBr w="12700" cmpd="sng">
                      <a:noFill/>
                      <a:prstDash val="solid"/>
                    </a:lnTlToBr>
                    <a:lnBlToTr w="12700" cmpd="sng">
                      <a:noFill/>
                      <a:prstDash val="solid"/>
                    </a:lnBlToTr>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nl-NL" sz="1200" b="0" i="0" u="none" strike="noStrike" kern="1200" cap="none" spc="0" normalizeH="0" baseline="0" noProof="0" dirty="0">
                        <a:ln>
                          <a:noFill/>
                        </a:ln>
                        <a:solidFill>
                          <a:schemeClr val="tx1"/>
                        </a:solidFill>
                        <a:effectLst/>
                        <a:uLnTx/>
                        <a:uFillTx/>
                        <a:latin typeface="Tunga" panose="020B0502040204020203" pitchFamily="34" charset="0"/>
                        <a:ea typeface="+mn-ea"/>
                        <a:cs typeface="Tunga" panose="020B0502040204020203" pitchFamily="34" charset="0"/>
                      </a:endParaRPr>
                    </a:p>
                  </a:txBody>
                  <a:tcPr marL="36000" marR="36000">
                    <a:lnL>
                      <a:noFill/>
                    </a:lnL>
                    <a:lnR>
                      <a:noFill/>
                    </a:lnR>
                    <a:lnT>
                      <a:noFill/>
                    </a:lnT>
                    <a:lnB w="12700" cmpd="sng">
                      <a:noFill/>
                    </a:lnB>
                    <a:lnTlToBr w="12700" cmpd="sng">
                      <a:noFill/>
                      <a:prstDash val="solid"/>
                    </a:lnTlToBr>
                    <a:lnBlToTr w="12700" cmpd="sng">
                      <a:noFill/>
                      <a:prstDash val="solid"/>
                    </a:lnBlToTr>
                  </a:tcPr>
                </a:tc>
                <a:tc>
                  <a:txBody>
                    <a:bodyPr/>
                    <a:lstStyle/>
                    <a:p>
                      <a:endParaRPr lang="nl-NL" sz="1200" i="0" dirty="0">
                        <a:solidFill>
                          <a:schemeClr val="tx1"/>
                        </a:solidFill>
                        <a:latin typeface="Tunga" panose="020B0502040204020203" pitchFamily="34" charset="0"/>
                        <a:cs typeface="Tunga" panose="020B0502040204020203" pitchFamily="34" charset="0"/>
                      </a:endParaRPr>
                    </a:p>
                  </a:txBody>
                  <a:tcPr marL="36000" marR="36000">
                    <a:lnL>
                      <a:noFill/>
                    </a:lnL>
                    <a:lnR>
                      <a:noFill/>
                    </a:lnR>
                    <a:lnT>
                      <a:noFill/>
                    </a:lnT>
                    <a:lnB w="12700" cmpd="sng">
                      <a:noFill/>
                    </a:lnB>
                    <a:lnTlToBr w="12700" cmpd="sng">
                      <a:noFill/>
                      <a:prstDash val="solid"/>
                    </a:lnTlToBr>
                    <a:lnBlToTr w="12700" cmpd="sng">
                      <a:noFill/>
                      <a:prstDash val="solid"/>
                    </a:lnBlToTr>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nl-NL" sz="1200" b="0" i="0" u="none" strike="noStrike" kern="1200" cap="none" spc="0" normalizeH="0" baseline="0" noProof="0" dirty="0">
                        <a:ln>
                          <a:noFill/>
                        </a:ln>
                        <a:solidFill>
                          <a:schemeClr val="tx1"/>
                        </a:solidFill>
                        <a:effectLst/>
                        <a:uLnTx/>
                        <a:uFillTx/>
                        <a:latin typeface="Tunga" panose="020B0502040204020203" pitchFamily="34" charset="0"/>
                        <a:ea typeface="+mn-ea"/>
                        <a:cs typeface="Tunga" panose="020B0502040204020203" pitchFamily="34" charset="0"/>
                      </a:endParaRPr>
                    </a:p>
                  </a:txBody>
                  <a:tcPr marL="36000" marR="36000">
                    <a:lnL>
                      <a:noFill/>
                    </a:lnL>
                    <a:lnR>
                      <a:noFill/>
                    </a:lnR>
                    <a:lnT>
                      <a:noFill/>
                    </a:lnT>
                    <a:lnB w="12700" cmpd="sng">
                      <a:noFill/>
                    </a:lnB>
                    <a:lnTlToBr w="12700" cmpd="sng">
                      <a:noFill/>
                      <a:prstDash val="solid"/>
                    </a:lnTlToBr>
                    <a:lnBlToTr w="12700" cmpd="sng">
                      <a:noFill/>
                      <a:prstDash val="solid"/>
                    </a:lnBlToTr>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nl-NL" sz="1200" b="0" i="0" u="none" strike="noStrike" kern="1200" cap="none" spc="0" normalizeH="0" baseline="0" noProof="0" dirty="0">
                        <a:ln>
                          <a:noFill/>
                        </a:ln>
                        <a:solidFill>
                          <a:schemeClr val="tx1"/>
                        </a:solidFill>
                        <a:effectLst/>
                        <a:uLnTx/>
                        <a:uFillTx/>
                        <a:latin typeface="Tunga" panose="020B0502040204020203" pitchFamily="34" charset="0"/>
                        <a:ea typeface="+mn-ea"/>
                        <a:cs typeface="Tunga" panose="020B0502040204020203" pitchFamily="34" charset="0"/>
                      </a:endParaRPr>
                    </a:p>
                  </a:txBody>
                  <a:tcPr marL="36000" marR="36000">
                    <a:lnL>
                      <a:noFill/>
                    </a:lnL>
                    <a:lnR>
                      <a:noFill/>
                    </a:lnR>
                    <a:lnT>
                      <a:noFill/>
                    </a:lnT>
                    <a:lnB w="12700" cmpd="sng">
                      <a:noFill/>
                    </a:lnB>
                    <a:lnTlToBr w="12700" cmpd="sng">
                      <a:noFill/>
                      <a:prstDash val="solid"/>
                    </a:lnTlToBr>
                    <a:lnBlToTr w="12700" cmpd="sng">
                      <a:noFill/>
                      <a:prstDash val="solid"/>
                    </a:lnBlToTr>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nl-NL" sz="1200" b="0" i="0" u="none" strike="noStrike" kern="1200" cap="none" spc="0" normalizeH="0" baseline="0" noProof="0" dirty="0">
                        <a:ln>
                          <a:noFill/>
                        </a:ln>
                        <a:solidFill>
                          <a:schemeClr val="tx1"/>
                        </a:solidFill>
                        <a:effectLst/>
                        <a:uLnTx/>
                        <a:uFillTx/>
                        <a:latin typeface="Tunga" panose="020B0502040204020203" pitchFamily="34" charset="0"/>
                        <a:ea typeface="+mn-ea"/>
                        <a:cs typeface="Tunga" panose="020B0502040204020203" pitchFamily="34" charset="0"/>
                      </a:endParaRPr>
                    </a:p>
                  </a:txBody>
                  <a:tcPr marL="36000" marR="36000">
                    <a:lnL>
                      <a:noFill/>
                    </a:lnL>
                    <a:lnR>
                      <a:noFill/>
                    </a:lnR>
                    <a:lnT>
                      <a:noFill/>
                    </a:lnT>
                    <a:lnB w="12700" cmpd="sng">
                      <a:noFill/>
                    </a:lnB>
                    <a:lnTlToBr w="12700" cmpd="sng">
                      <a:noFill/>
                      <a:prstDash val="solid"/>
                    </a:lnTlToBr>
                    <a:lnBlToTr w="12700" cmpd="sng">
                      <a:noFill/>
                      <a:prstDash val="solid"/>
                    </a:lnBlToTr>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nl-NL" sz="1200" b="0" i="0" u="none" strike="noStrike" kern="1200" cap="none" spc="0" normalizeH="0" baseline="0" noProof="0" dirty="0">
                        <a:ln>
                          <a:noFill/>
                        </a:ln>
                        <a:solidFill>
                          <a:schemeClr val="tx1"/>
                        </a:solidFill>
                        <a:effectLst/>
                        <a:uLnTx/>
                        <a:uFillTx/>
                        <a:latin typeface="Tunga" panose="020B0502040204020203" pitchFamily="34" charset="0"/>
                        <a:ea typeface="+mn-ea"/>
                        <a:cs typeface="Tunga" panose="020B0502040204020203" pitchFamily="34" charset="0"/>
                      </a:endParaRPr>
                    </a:p>
                  </a:txBody>
                  <a:tcPr marL="36000" marR="36000">
                    <a:lnL>
                      <a:noFill/>
                    </a:lnL>
                    <a:lnR>
                      <a:noFill/>
                    </a:lnR>
                    <a:lnT>
                      <a:noFill/>
                    </a:lnT>
                    <a:lnB w="12700" cmpd="sng">
                      <a:noFill/>
                    </a:lnB>
                    <a:lnTlToBr w="12700" cmpd="sng">
                      <a:noFill/>
                      <a:prstDash val="solid"/>
                    </a:lnTlToBr>
                    <a:lnBlToTr w="12700" cmpd="sng">
                      <a:noFill/>
                      <a:prstDash val="solid"/>
                    </a:lnBlToTr>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nl-NL" sz="1200" b="0" i="0" u="none" strike="noStrike" kern="1200" cap="none" spc="0" normalizeH="0" baseline="0" noProof="0" dirty="0">
                        <a:ln>
                          <a:noFill/>
                        </a:ln>
                        <a:solidFill>
                          <a:prstClr val="black"/>
                        </a:solidFill>
                        <a:effectLst/>
                        <a:uLnTx/>
                        <a:uFillTx/>
                        <a:latin typeface="Tunga" panose="020B0502040204020203" pitchFamily="34" charset="0"/>
                        <a:ea typeface="+mn-ea"/>
                        <a:cs typeface="Tunga" panose="020B0502040204020203" pitchFamily="34" charset="0"/>
                      </a:endParaRPr>
                    </a:p>
                  </a:txBody>
                  <a:tcPr marL="36000" marR="36000">
                    <a:lnL>
                      <a:noFill/>
                    </a:lnL>
                    <a:lnR>
                      <a:noFill/>
                    </a:lnR>
                    <a:lnT>
                      <a:noFill/>
                    </a:lnT>
                    <a:lnB w="12700" cmpd="sng">
                      <a:noFill/>
                    </a:lnB>
                    <a:lnTlToBr w="12700" cmpd="sng">
                      <a:noFill/>
                      <a:prstDash val="solid"/>
                    </a:lnTlToBr>
                    <a:lnBlToTr w="12700" cmpd="sng">
                      <a:noFill/>
                      <a:prstDash val="solid"/>
                    </a:lnBlToTr>
                  </a:tcPr>
                </a:tc>
                <a:tc>
                  <a:txBody>
                    <a:bodyPr/>
                    <a:lstStyle/>
                    <a:p>
                      <a:endParaRPr lang="nl-NL" sz="1200" i="0" dirty="0">
                        <a:solidFill>
                          <a:schemeClr val="tx1"/>
                        </a:solidFill>
                        <a:latin typeface="Tunga" panose="020B0502040204020203" pitchFamily="34" charset="0"/>
                        <a:cs typeface="Tunga" panose="020B0502040204020203" pitchFamily="34" charset="0"/>
                      </a:endParaRPr>
                    </a:p>
                  </a:txBody>
                  <a:tcPr marL="36000" marR="36000">
                    <a:lnL>
                      <a:noFill/>
                    </a:lnL>
                    <a:lnR>
                      <a:noFill/>
                    </a:lnR>
                    <a:lnT>
                      <a:noFill/>
                    </a:lnT>
                    <a:lnB w="12700" cmpd="sng">
                      <a:noFill/>
                    </a:lnB>
                    <a:lnTlToBr w="12700" cmpd="sng">
                      <a:noFill/>
                      <a:prstDash val="solid"/>
                    </a:lnTlToBr>
                    <a:lnBlToTr w="12700" cmpd="sng">
                      <a:noFill/>
                      <a:prstDash val="solid"/>
                    </a:lnBlToTr>
                  </a:tcPr>
                </a:tc>
                <a:tc>
                  <a:txBody>
                    <a:bodyPr/>
                    <a:lstStyle/>
                    <a:p>
                      <a:endParaRPr lang="nl-NL" sz="1200" i="0" dirty="0">
                        <a:solidFill>
                          <a:schemeClr val="tx1"/>
                        </a:solidFill>
                        <a:latin typeface="Tunga" panose="020B0502040204020203" pitchFamily="34" charset="0"/>
                        <a:cs typeface="Tunga" panose="020B0502040204020203" pitchFamily="34" charset="0"/>
                      </a:endParaRPr>
                    </a:p>
                  </a:txBody>
                  <a:tcPr marL="36000" marR="36000">
                    <a:lnL>
                      <a:noFill/>
                    </a:lnL>
                    <a:lnR>
                      <a:noFill/>
                    </a:lnR>
                    <a:lnT>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4092043339"/>
                  </a:ext>
                </a:extLst>
              </a:tr>
              <a:tr h="290979">
                <a:tc>
                  <a:txBody>
                    <a:bodyPr/>
                    <a:lstStyle/>
                    <a:p>
                      <a:endParaRPr lang="nl-NL" sz="1200" dirty="0">
                        <a:latin typeface="Tunga" panose="020B0502040204020203" pitchFamily="34" charset="0"/>
                        <a:cs typeface="Tunga" panose="020B0502040204020203" pitchFamily="34" charset="0"/>
                      </a:endParaRPr>
                    </a:p>
                  </a:txBody>
                  <a:tcPr marL="36000" marR="36000" marT="0" marB="0">
                    <a:lnL>
                      <a:noFill/>
                    </a:lnL>
                    <a:lnR>
                      <a:noFill/>
                    </a:lnR>
                    <a:lnT>
                      <a:noFill/>
                    </a:lnT>
                    <a:lnB w="12700" cmpd="sng">
                      <a:noFill/>
                    </a:lnB>
                    <a:lnTlToBr w="12700" cmpd="sng">
                      <a:noFill/>
                      <a:prstDash val="solid"/>
                    </a:lnTlToBr>
                    <a:lnBlToTr w="12700" cmpd="sng">
                      <a:noFill/>
                      <a:prstDash val="solid"/>
                    </a:lnBlToTr>
                  </a:tcPr>
                </a:tc>
                <a:tc>
                  <a:txBody>
                    <a:bodyPr/>
                    <a:lstStyle/>
                    <a:p>
                      <a:pPr algn="l" fontAlgn="t"/>
                      <a:endParaRPr lang="nl-NL" sz="1200" b="0" i="0" u="none" strike="noStrike" dirty="0">
                        <a:solidFill>
                          <a:srgbClr val="000000"/>
                        </a:solidFill>
                        <a:effectLst/>
                        <a:latin typeface="Tunga" panose="020B0502040204020203" pitchFamily="34" charset="0"/>
                        <a:cs typeface="Tunga" panose="020B0502040204020203" pitchFamily="34" charset="0"/>
                      </a:endParaRPr>
                    </a:p>
                  </a:txBody>
                  <a:tcPr marL="36000" marR="36000" marT="0" marB="0">
                    <a:lnL>
                      <a:noFill/>
                    </a:lnL>
                    <a:lnR>
                      <a:noFill/>
                    </a:lnR>
                    <a:lnT>
                      <a:noFill/>
                    </a:lnT>
                    <a:lnB w="12700" cmpd="sng">
                      <a:noFill/>
                    </a:lnB>
                    <a:lnTlToBr w="12700" cmpd="sng">
                      <a:noFill/>
                      <a:prstDash val="solid"/>
                    </a:lnTlToBr>
                    <a:lnBlToTr w="12700" cmpd="sng">
                      <a:noFill/>
                      <a:prstDash val="solid"/>
                    </a:lnBlToTr>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nl-NL" sz="1200" b="0" i="0" u="none" strike="noStrike" kern="1200" cap="none" spc="0" normalizeH="0" baseline="0" noProof="0" dirty="0">
                        <a:ln>
                          <a:noFill/>
                        </a:ln>
                        <a:solidFill>
                          <a:schemeClr val="tx1"/>
                        </a:solidFill>
                        <a:effectLst/>
                        <a:uLnTx/>
                        <a:uFillTx/>
                        <a:latin typeface="Tunga" panose="020B0502040204020203" pitchFamily="34" charset="0"/>
                        <a:ea typeface="+mn-ea"/>
                        <a:cs typeface="Tunga" panose="020B0502040204020203" pitchFamily="34" charset="0"/>
                      </a:endParaRPr>
                    </a:p>
                  </a:txBody>
                  <a:tcPr marL="36000" marR="36000">
                    <a:lnL>
                      <a:noFill/>
                    </a:lnL>
                    <a:lnR>
                      <a:noFill/>
                    </a:lnR>
                    <a:lnT>
                      <a:noFill/>
                    </a:lnT>
                    <a:lnB w="12700" cmpd="sng">
                      <a:noFill/>
                    </a:lnB>
                    <a:lnTlToBr w="12700" cmpd="sng">
                      <a:noFill/>
                      <a:prstDash val="solid"/>
                    </a:lnTlToBr>
                    <a:lnBlToTr w="12700" cmpd="sng">
                      <a:noFill/>
                      <a:prstDash val="solid"/>
                    </a:lnBlToTr>
                  </a:tcPr>
                </a:tc>
                <a:tc>
                  <a:txBody>
                    <a:bodyPr/>
                    <a:lstStyle/>
                    <a:p>
                      <a:endParaRPr lang="nl-NL" sz="1200" i="0" dirty="0">
                        <a:solidFill>
                          <a:schemeClr val="tx1"/>
                        </a:solidFill>
                        <a:latin typeface="Tunga" panose="020B0502040204020203" pitchFamily="34" charset="0"/>
                        <a:cs typeface="Tunga" panose="020B0502040204020203" pitchFamily="34" charset="0"/>
                      </a:endParaRPr>
                    </a:p>
                  </a:txBody>
                  <a:tcPr marL="36000" marR="36000">
                    <a:lnL>
                      <a:noFill/>
                    </a:lnL>
                    <a:lnR>
                      <a:noFill/>
                    </a:lnR>
                    <a:lnT>
                      <a:noFill/>
                    </a:lnT>
                    <a:lnB w="12700" cmpd="sng">
                      <a:noFill/>
                    </a:lnB>
                    <a:lnTlToBr w="12700" cmpd="sng">
                      <a:noFill/>
                      <a:prstDash val="solid"/>
                    </a:lnTlToBr>
                    <a:lnBlToTr w="12700" cmpd="sng">
                      <a:noFill/>
                      <a:prstDash val="solid"/>
                    </a:lnBlToTr>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nl-NL" sz="1200" b="0" i="0" u="none" strike="noStrike" kern="1200" cap="none" spc="0" normalizeH="0" baseline="0" noProof="0" dirty="0">
                        <a:ln>
                          <a:noFill/>
                        </a:ln>
                        <a:solidFill>
                          <a:schemeClr val="tx1"/>
                        </a:solidFill>
                        <a:effectLst/>
                        <a:uLnTx/>
                        <a:uFillTx/>
                        <a:latin typeface="Tunga" panose="020B0502040204020203" pitchFamily="34" charset="0"/>
                        <a:ea typeface="+mn-ea"/>
                        <a:cs typeface="Tunga" panose="020B0502040204020203" pitchFamily="34" charset="0"/>
                      </a:endParaRPr>
                    </a:p>
                  </a:txBody>
                  <a:tcPr marL="36000" marR="36000">
                    <a:lnL>
                      <a:noFill/>
                    </a:lnL>
                    <a:lnR>
                      <a:noFill/>
                    </a:lnR>
                    <a:lnT>
                      <a:noFill/>
                    </a:lnT>
                    <a:lnB w="12700" cmpd="sng">
                      <a:noFill/>
                    </a:lnB>
                    <a:lnTlToBr w="12700" cmpd="sng">
                      <a:noFill/>
                      <a:prstDash val="solid"/>
                    </a:lnTlToBr>
                    <a:lnBlToTr w="12700" cmpd="sng">
                      <a:noFill/>
                      <a:prstDash val="solid"/>
                    </a:lnBlToTr>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nl-NL" sz="1200" b="0" i="0" u="none" strike="noStrike" kern="1200" cap="none" spc="0" normalizeH="0" baseline="0" noProof="0" dirty="0">
                        <a:ln>
                          <a:noFill/>
                        </a:ln>
                        <a:solidFill>
                          <a:schemeClr val="tx1"/>
                        </a:solidFill>
                        <a:effectLst/>
                        <a:uLnTx/>
                        <a:uFillTx/>
                        <a:latin typeface="Tunga" panose="020B0502040204020203" pitchFamily="34" charset="0"/>
                        <a:ea typeface="+mn-ea"/>
                        <a:cs typeface="Tunga" panose="020B0502040204020203" pitchFamily="34" charset="0"/>
                      </a:endParaRPr>
                    </a:p>
                  </a:txBody>
                  <a:tcPr marL="36000" marR="36000">
                    <a:lnL>
                      <a:noFill/>
                    </a:lnL>
                    <a:lnR>
                      <a:noFill/>
                    </a:lnR>
                    <a:lnT>
                      <a:noFill/>
                    </a:lnT>
                    <a:lnB w="12700" cmpd="sng">
                      <a:noFill/>
                    </a:lnB>
                    <a:lnTlToBr w="12700" cmpd="sng">
                      <a:noFill/>
                      <a:prstDash val="solid"/>
                    </a:lnTlToBr>
                    <a:lnBlToTr w="12700" cmpd="sng">
                      <a:noFill/>
                      <a:prstDash val="solid"/>
                    </a:lnBlToTr>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nl-NL" sz="1200" b="0" i="0" u="none" strike="noStrike" kern="1200" cap="none" spc="0" normalizeH="0" baseline="0" noProof="0" dirty="0">
                        <a:ln>
                          <a:noFill/>
                        </a:ln>
                        <a:solidFill>
                          <a:schemeClr val="tx1"/>
                        </a:solidFill>
                        <a:effectLst/>
                        <a:uLnTx/>
                        <a:uFillTx/>
                        <a:latin typeface="Tunga" panose="020B0502040204020203" pitchFamily="34" charset="0"/>
                        <a:ea typeface="+mn-ea"/>
                        <a:cs typeface="Tunga" panose="020B0502040204020203" pitchFamily="34" charset="0"/>
                      </a:endParaRPr>
                    </a:p>
                  </a:txBody>
                  <a:tcPr marL="36000" marR="36000">
                    <a:lnL>
                      <a:noFill/>
                    </a:lnL>
                    <a:lnR>
                      <a:noFill/>
                    </a:lnR>
                    <a:lnT>
                      <a:noFill/>
                    </a:lnT>
                    <a:lnB w="12700" cmpd="sng">
                      <a:noFill/>
                    </a:lnB>
                    <a:lnTlToBr w="12700" cmpd="sng">
                      <a:noFill/>
                      <a:prstDash val="solid"/>
                    </a:lnTlToBr>
                    <a:lnBlToTr w="12700" cmpd="sng">
                      <a:noFill/>
                      <a:prstDash val="solid"/>
                    </a:lnBlToTr>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nl-NL" sz="1200" b="0" i="0" u="none" strike="noStrike" kern="1200" cap="none" spc="0" normalizeH="0" baseline="0" noProof="0" dirty="0">
                        <a:ln>
                          <a:noFill/>
                        </a:ln>
                        <a:solidFill>
                          <a:schemeClr val="tx1"/>
                        </a:solidFill>
                        <a:effectLst/>
                        <a:uLnTx/>
                        <a:uFillTx/>
                        <a:latin typeface="Tunga" panose="020B0502040204020203" pitchFamily="34" charset="0"/>
                        <a:ea typeface="+mn-ea"/>
                        <a:cs typeface="Tunga" panose="020B0502040204020203" pitchFamily="34" charset="0"/>
                      </a:endParaRPr>
                    </a:p>
                  </a:txBody>
                  <a:tcPr marL="36000" marR="36000">
                    <a:lnL>
                      <a:noFill/>
                    </a:lnL>
                    <a:lnR>
                      <a:noFill/>
                    </a:lnR>
                    <a:lnT>
                      <a:noFill/>
                    </a:lnT>
                    <a:lnB w="12700" cmpd="sng">
                      <a:noFill/>
                    </a:lnB>
                    <a:lnTlToBr w="12700" cmpd="sng">
                      <a:noFill/>
                      <a:prstDash val="solid"/>
                    </a:lnTlToBr>
                    <a:lnBlToTr w="12700" cmpd="sng">
                      <a:noFill/>
                      <a:prstDash val="solid"/>
                    </a:lnBlToTr>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nl-NL" sz="1200" b="0" i="0" u="none" strike="noStrike" kern="1200" cap="none" spc="0" normalizeH="0" baseline="0" noProof="0" dirty="0">
                        <a:ln>
                          <a:noFill/>
                        </a:ln>
                        <a:solidFill>
                          <a:prstClr val="black"/>
                        </a:solidFill>
                        <a:effectLst/>
                        <a:uLnTx/>
                        <a:uFillTx/>
                        <a:latin typeface="Tunga" panose="020B0502040204020203" pitchFamily="34" charset="0"/>
                        <a:ea typeface="+mn-ea"/>
                        <a:cs typeface="Tunga" panose="020B0502040204020203" pitchFamily="34" charset="0"/>
                      </a:endParaRPr>
                    </a:p>
                  </a:txBody>
                  <a:tcPr marL="36000" marR="36000">
                    <a:lnL>
                      <a:noFill/>
                    </a:lnL>
                    <a:lnR>
                      <a:noFill/>
                    </a:lnR>
                    <a:lnT>
                      <a:noFill/>
                    </a:lnT>
                    <a:lnB w="12700" cmpd="sng">
                      <a:noFill/>
                    </a:lnB>
                    <a:lnTlToBr w="12700" cmpd="sng">
                      <a:noFill/>
                      <a:prstDash val="solid"/>
                    </a:lnTlToBr>
                    <a:lnBlToTr w="12700" cmpd="sng">
                      <a:noFill/>
                      <a:prstDash val="solid"/>
                    </a:lnBlToTr>
                  </a:tcPr>
                </a:tc>
                <a:tc>
                  <a:txBody>
                    <a:bodyPr/>
                    <a:lstStyle/>
                    <a:p>
                      <a:endParaRPr lang="nl-NL" sz="1200" i="0" dirty="0">
                        <a:solidFill>
                          <a:schemeClr val="tx1"/>
                        </a:solidFill>
                        <a:latin typeface="Tunga" panose="020B0502040204020203" pitchFamily="34" charset="0"/>
                        <a:cs typeface="Tunga" panose="020B0502040204020203" pitchFamily="34" charset="0"/>
                      </a:endParaRPr>
                    </a:p>
                  </a:txBody>
                  <a:tcPr marL="36000" marR="36000">
                    <a:lnL>
                      <a:noFill/>
                    </a:lnL>
                    <a:lnR>
                      <a:noFill/>
                    </a:lnR>
                    <a:lnT>
                      <a:noFill/>
                    </a:lnT>
                    <a:lnB w="12700" cmpd="sng">
                      <a:noFill/>
                    </a:lnB>
                    <a:lnTlToBr w="12700" cmpd="sng">
                      <a:noFill/>
                      <a:prstDash val="solid"/>
                    </a:lnTlToBr>
                    <a:lnBlToTr w="12700" cmpd="sng">
                      <a:noFill/>
                      <a:prstDash val="solid"/>
                    </a:lnBlToTr>
                  </a:tcPr>
                </a:tc>
                <a:tc>
                  <a:txBody>
                    <a:bodyPr/>
                    <a:lstStyle/>
                    <a:p>
                      <a:endParaRPr lang="nl-NL" sz="1200" i="0" dirty="0">
                        <a:solidFill>
                          <a:schemeClr val="tx1"/>
                        </a:solidFill>
                        <a:latin typeface="Tunga" panose="020B0502040204020203" pitchFamily="34" charset="0"/>
                        <a:cs typeface="Tunga" panose="020B0502040204020203" pitchFamily="34" charset="0"/>
                      </a:endParaRPr>
                    </a:p>
                  </a:txBody>
                  <a:tcPr marL="36000" marR="36000">
                    <a:lnL>
                      <a:noFill/>
                    </a:lnL>
                    <a:lnR>
                      <a:noFill/>
                    </a:lnR>
                    <a:lnT>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938998342"/>
                  </a:ext>
                </a:extLst>
              </a:tr>
              <a:tr h="290979">
                <a:tc>
                  <a:txBody>
                    <a:bodyPr/>
                    <a:lstStyle/>
                    <a:p>
                      <a:endParaRPr lang="nl-NL" sz="1200" dirty="0">
                        <a:latin typeface="Tunga" panose="020B0502040204020203" pitchFamily="34" charset="0"/>
                        <a:cs typeface="Tunga" panose="020B0502040204020203" pitchFamily="34" charset="0"/>
                      </a:endParaRPr>
                    </a:p>
                  </a:txBody>
                  <a:tcPr marL="36000" marR="36000" marT="0" marB="0">
                    <a:lnL>
                      <a:noFill/>
                    </a:lnL>
                    <a:lnR>
                      <a:noFill/>
                    </a:lnR>
                    <a:lnT>
                      <a:noFill/>
                    </a:lnT>
                    <a:lnB w="12700" cmpd="sng">
                      <a:noFill/>
                    </a:lnB>
                    <a:lnTlToBr w="12700" cmpd="sng">
                      <a:noFill/>
                      <a:prstDash val="solid"/>
                    </a:lnTlToBr>
                    <a:lnBlToTr w="12700" cmpd="sng">
                      <a:noFill/>
                      <a:prstDash val="solid"/>
                    </a:lnBlToTr>
                  </a:tcPr>
                </a:tc>
                <a:tc>
                  <a:txBody>
                    <a:bodyPr/>
                    <a:lstStyle/>
                    <a:p>
                      <a:pPr algn="l" fontAlgn="t"/>
                      <a:endParaRPr lang="nl-NL" sz="1200" b="0" i="0" u="none" strike="noStrike" dirty="0">
                        <a:solidFill>
                          <a:srgbClr val="000000"/>
                        </a:solidFill>
                        <a:effectLst/>
                        <a:latin typeface="Tunga" panose="020B0502040204020203" pitchFamily="34" charset="0"/>
                        <a:cs typeface="Tunga" panose="020B0502040204020203" pitchFamily="34" charset="0"/>
                      </a:endParaRPr>
                    </a:p>
                  </a:txBody>
                  <a:tcPr marL="36000" marR="36000" marT="0" marB="0">
                    <a:lnL>
                      <a:noFill/>
                    </a:lnL>
                    <a:lnR>
                      <a:noFill/>
                    </a:lnR>
                    <a:lnT>
                      <a:noFill/>
                    </a:lnT>
                    <a:lnB w="12700" cmpd="sng">
                      <a:noFill/>
                    </a:lnB>
                    <a:lnTlToBr w="12700" cmpd="sng">
                      <a:noFill/>
                      <a:prstDash val="solid"/>
                    </a:lnTlToBr>
                    <a:lnBlToTr w="12700" cmpd="sng">
                      <a:noFill/>
                      <a:prstDash val="solid"/>
                    </a:lnBlToTr>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nl-NL" sz="1200" b="0" i="0" u="none" strike="noStrike" kern="1200" cap="none" spc="0" normalizeH="0" baseline="0" noProof="0" dirty="0">
                        <a:ln>
                          <a:noFill/>
                        </a:ln>
                        <a:solidFill>
                          <a:schemeClr val="tx1"/>
                        </a:solidFill>
                        <a:effectLst/>
                        <a:uLnTx/>
                        <a:uFillTx/>
                        <a:latin typeface="Tunga" panose="020B0502040204020203" pitchFamily="34" charset="0"/>
                        <a:ea typeface="+mn-ea"/>
                        <a:cs typeface="Tunga" panose="020B0502040204020203" pitchFamily="34" charset="0"/>
                      </a:endParaRPr>
                    </a:p>
                  </a:txBody>
                  <a:tcPr marL="36000" marR="36000">
                    <a:lnL>
                      <a:noFill/>
                    </a:lnL>
                    <a:lnR>
                      <a:noFill/>
                    </a:lnR>
                    <a:lnT>
                      <a:noFill/>
                    </a:lnT>
                    <a:lnB w="12700" cmpd="sng">
                      <a:noFill/>
                    </a:lnB>
                    <a:lnTlToBr w="12700" cmpd="sng">
                      <a:noFill/>
                      <a:prstDash val="solid"/>
                    </a:lnTlToBr>
                    <a:lnBlToTr w="12700" cmpd="sng">
                      <a:noFill/>
                      <a:prstDash val="solid"/>
                    </a:lnBlToTr>
                  </a:tcPr>
                </a:tc>
                <a:tc>
                  <a:txBody>
                    <a:bodyPr/>
                    <a:lstStyle/>
                    <a:p>
                      <a:endParaRPr lang="nl-NL" sz="1200" i="0" dirty="0">
                        <a:solidFill>
                          <a:schemeClr val="tx1"/>
                        </a:solidFill>
                        <a:latin typeface="Tunga" panose="020B0502040204020203" pitchFamily="34" charset="0"/>
                        <a:cs typeface="Tunga" panose="020B0502040204020203" pitchFamily="34" charset="0"/>
                      </a:endParaRPr>
                    </a:p>
                  </a:txBody>
                  <a:tcPr marL="36000" marR="36000">
                    <a:lnL>
                      <a:noFill/>
                    </a:lnL>
                    <a:lnR>
                      <a:noFill/>
                    </a:lnR>
                    <a:lnT>
                      <a:noFill/>
                    </a:lnT>
                    <a:lnB w="12700" cmpd="sng">
                      <a:noFill/>
                    </a:lnB>
                    <a:lnTlToBr w="12700" cmpd="sng">
                      <a:noFill/>
                      <a:prstDash val="solid"/>
                    </a:lnTlToBr>
                    <a:lnBlToTr w="12700" cmpd="sng">
                      <a:noFill/>
                      <a:prstDash val="solid"/>
                    </a:lnBlToTr>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nl-NL" sz="1200" b="0" i="0" u="none" strike="noStrike" kern="1200" cap="none" spc="0" normalizeH="0" baseline="0" noProof="0" dirty="0">
                        <a:ln>
                          <a:noFill/>
                        </a:ln>
                        <a:solidFill>
                          <a:schemeClr val="tx1"/>
                        </a:solidFill>
                        <a:effectLst/>
                        <a:uLnTx/>
                        <a:uFillTx/>
                        <a:latin typeface="Tunga" panose="020B0502040204020203" pitchFamily="34" charset="0"/>
                        <a:ea typeface="+mn-ea"/>
                        <a:cs typeface="Tunga" panose="020B0502040204020203" pitchFamily="34" charset="0"/>
                      </a:endParaRPr>
                    </a:p>
                  </a:txBody>
                  <a:tcPr marL="36000" marR="36000">
                    <a:lnL>
                      <a:noFill/>
                    </a:lnL>
                    <a:lnR>
                      <a:noFill/>
                    </a:lnR>
                    <a:lnT>
                      <a:noFill/>
                    </a:lnT>
                    <a:lnB w="12700" cmpd="sng">
                      <a:noFill/>
                    </a:lnB>
                    <a:lnTlToBr w="12700" cmpd="sng">
                      <a:noFill/>
                      <a:prstDash val="solid"/>
                    </a:lnTlToBr>
                    <a:lnBlToTr w="12700" cmpd="sng">
                      <a:noFill/>
                      <a:prstDash val="solid"/>
                    </a:lnBlToTr>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nl-NL" sz="1200" b="0" i="0" u="none" strike="noStrike" kern="1200" cap="none" spc="0" normalizeH="0" baseline="0" noProof="0" dirty="0">
                        <a:ln>
                          <a:noFill/>
                        </a:ln>
                        <a:solidFill>
                          <a:schemeClr val="tx1"/>
                        </a:solidFill>
                        <a:effectLst/>
                        <a:uLnTx/>
                        <a:uFillTx/>
                        <a:latin typeface="Tunga" panose="020B0502040204020203" pitchFamily="34" charset="0"/>
                        <a:ea typeface="+mn-ea"/>
                        <a:cs typeface="Tunga" panose="020B0502040204020203" pitchFamily="34" charset="0"/>
                      </a:endParaRPr>
                    </a:p>
                  </a:txBody>
                  <a:tcPr marL="36000" marR="36000">
                    <a:lnL>
                      <a:noFill/>
                    </a:lnL>
                    <a:lnR>
                      <a:noFill/>
                    </a:lnR>
                    <a:lnT>
                      <a:noFill/>
                    </a:lnT>
                    <a:lnB w="12700" cmpd="sng">
                      <a:noFill/>
                    </a:lnB>
                    <a:lnTlToBr w="12700" cmpd="sng">
                      <a:noFill/>
                      <a:prstDash val="solid"/>
                    </a:lnTlToBr>
                    <a:lnBlToTr w="12700" cmpd="sng">
                      <a:noFill/>
                      <a:prstDash val="solid"/>
                    </a:lnBlToTr>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nl-NL" sz="1200" b="0" i="0" u="none" strike="noStrike" kern="1200" cap="none" spc="0" normalizeH="0" baseline="0" noProof="0" dirty="0">
                        <a:ln>
                          <a:noFill/>
                        </a:ln>
                        <a:solidFill>
                          <a:schemeClr val="tx1"/>
                        </a:solidFill>
                        <a:effectLst/>
                        <a:uLnTx/>
                        <a:uFillTx/>
                        <a:latin typeface="Tunga" panose="020B0502040204020203" pitchFamily="34" charset="0"/>
                        <a:ea typeface="+mn-ea"/>
                        <a:cs typeface="Tunga" panose="020B0502040204020203" pitchFamily="34" charset="0"/>
                      </a:endParaRPr>
                    </a:p>
                  </a:txBody>
                  <a:tcPr marL="36000" marR="36000">
                    <a:lnL>
                      <a:noFill/>
                    </a:lnL>
                    <a:lnR>
                      <a:noFill/>
                    </a:lnR>
                    <a:lnT>
                      <a:noFill/>
                    </a:lnT>
                    <a:lnB w="12700" cmpd="sng">
                      <a:noFill/>
                    </a:lnB>
                    <a:lnTlToBr w="12700" cmpd="sng">
                      <a:noFill/>
                      <a:prstDash val="solid"/>
                    </a:lnTlToBr>
                    <a:lnBlToTr w="12700" cmpd="sng">
                      <a:noFill/>
                      <a:prstDash val="solid"/>
                    </a:lnBlToTr>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nl-NL" sz="1200" b="0" i="0" u="none" strike="noStrike" kern="1200" cap="none" spc="0" normalizeH="0" baseline="0" noProof="0" dirty="0">
                        <a:ln>
                          <a:noFill/>
                        </a:ln>
                        <a:solidFill>
                          <a:schemeClr val="tx1"/>
                        </a:solidFill>
                        <a:effectLst/>
                        <a:uLnTx/>
                        <a:uFillTx/>
                        <a:latin typeface="Tunga" panose="020B0502040204020203" pitchFamily="34" charset="0"/>
                        <a:ea typeface="+mn-ea"/>
                        <a:cs typeface="Tunga" panose="020B0502040204020203" pitchFamily="34" charset="0"/>
                      </a:endParaRPr>
                    </a:p>
                  </a:txBody>
                  <a:tcPr marL="36000" marR="36000">
                    <a:lnL>
                      <a:noFill/>
                    </a:lnL>
                    <a:lnR>
                      <a:noFill/>
                    </a:lnR>
                    <a:lnT>
                      <a:noFill/>
                    </a:lnT>
                    <a:lnB w="12700" cmpd="sng">
                      <a:noFill/>
                    </a:lnB>
                    <a:lnTlToBr w="12700" cmpd="sng">
                      <a:noFill/>
                      <a:prstDash val="solid"/>
                    </a:lnTlToBr>
                    <a:lnBlToTr w="12700" cmpd="sng">
                      <a:noFill/>
                      <a:prstDash val="solid"/>
                    </a:lnBlToTr>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nl-NL" sz="1200" b="0" i="0" u="none" strike="noStrike" kern="1200" cap="none" spc="0" normalizeH="0" baseline="0" noProof="0" dirty="0">
                        <a:ln>
                          <a:noFill/>
                        </a:ln>
                        <a:solidFill>
                          <a:prstClr val="black"/>
                        </a:solidFill>
                        <a:effectLst/>
                        <a:uLnTx/>
                        <a:uFillTx/>
                        <a:latin typeface="Tunga" panose="020B0502040204020203" pitchFamily="34" charset="0"/>
                        <a:ea typeface="+mn-ea"/>
                        <a:cs typeface="Tunga" panose="020B0502040204020203" pitchFamily="34" charset="0"/>
                      </a:endParaRPr>
                    </a:p>
                  </a:txBody>
                  <a:tcPr marL="36000" marR="36000">
                    <a:lnL>
                      <a:noFill/>
                    </a:lnL>
                    <a:lnR>
                      <a:noFill/>
                    </a:lnR>
                    <a:lnT>
                      <a:noFill/>
                    </a:lnT>
                    <a:lnB w="12700" cmpd="sng">
                      <a:noFill/>
                    </a:lnB>
                    <a:lnTlToBr w="12700" cmpd="sng">
                      <a:noFill/>
                      <a:prstDash val="solid"/>
                    </a:lnTlToBr>
                    <a:lnBlToTr w="12700" cmpd="sng">
                      <a:noFill/>
                      <a:prstDash val="solid"/>
                    </a:lnBlToTr>
                  </a:tcPr>
                </a:tc>
                <a:tc>
                  <a:txBody>
                    <a:bodyPr/>
                    <a:lstStyle/>
                    <a:p>
                      <a:endParaRPr lang="nl-NL" sz="1200" i="0" dirty="0">
                        <a:solidFill>
                          <a:schemeClr val="tx1"/>
                        </a:solidFill>
                        <a:latin typeface="Tunga" panose="020B0502040204020203" pitchFamily="34" charset="0"/>
                        <a:cs typeface="Tunga" panose="020B0502040204020203" pitchFamily="34" charset="0"/>
                      </a:endParaRPr>
                    </a:p>
                  </a:txBody>
                  <a:tcPr marL="36000" marR="36000">
                    <a:lnL>
                      <a:noFill/>
                    </a:lnL>
                    <a:lnR>
                      <a:noFill/>
                    </a:lnR>
                    <a:lnT>
                      <a:noFill/>
                    </a:lnT>
                    <a:lnB w="12700" cmpd="sng">
                      <a:noFill/>
                    </a:lnB>
                    <a:lnTlToBr w="12700" cmpd="sng">
                      <a:noFill/>
                      <a:prstDash val="solid"/>
                    </a:lnTlToBr>
                    <a:lnBlToTr w="12700" cmpd="sng">
                      <a:noFill/>
                      <a:prstDash val="solid"/>
                    </a:lnBlToTr>
                  </a:tcPr>
                </a:tc>
                <a:tc>
                  <a:txBody>
                    <a:bodyPr/>
                    <a:lstStyle/>
                    <a:p>
                      <a:endParaRPr lang="nl-NL" sz="1200" i="0" dirty="0">
                        <a:solidFill>
                          <a:schemeClr val="tx1"/>
                        </a:solidFill>
                        <a:latin typeface="Tunga" panose="020B0502040204020203" pitchFamily="34" charset="0"/>
                        <a:cs typeface="Tunga" panose="020B0502040204020203" pitchFamily="34" charset="0"/>
                      </a:endParaRPr>
                    </a:p>
                  </a:txBody>
                  <a:tcPr marL="36000" marR="36000">
                    <a:lnL>
                      <a:noFill/>
                    </a:lnL>
                    <a:lnR>
                      <a:noFill/>
                    </a:lnR>
                    <a:lnT>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3208401565"/>
                  </a:ext>
                </a:extLst>
              </a:tr>
              <a:tr h="290979">
                <a:tc>
                  <a:txBody>
                    <a:bodyPr/>
                    <a:lstStyle/>
                    <a:p>
                      <a:endParaRPr lang="nl-NL" sz="1200">
                        <a:latin typeface="Tunga" panose="020B0502040204020203" pitchFamily="34" charset="0"/>
                        <a:cs typeface="Tunga" panose="020B0502040204020203" pitchFamily="34" charset="0"/>
                      </a:endParaRPr>
                    </a:p>
                  </a:txBody>
                  <a:tcPr marL="36000" marR="36000" marT="0" marB="0">
                    <a:lnL>
                      <a:noFill/>
                    </a:lnL>
                    <a:lnR>
                      <a:noFill/>
                    </a:lnR>
                    <a:lnT>
                      <a:noFill/>
                    </a:lnT>
                    <a:lnB w="12700" cmpd="sng">
                      <a:noFill/>
                    </a:lnB>
                    <a:lnTlToBr w="12700" cmpd="sng">
                      <a:noFill/>
                      <a:prstDash val="solid"/>
                    </a:lnTlToBr>
                    <a:lnBlToTr w="12700" cmpd="sng">
                      <a:noFill/>
                      <a:prstDash val="solid"/>
                    </a:lnBlToTr>
                  </a:tcPr>
                </a:tc>
                <a:tc>
                  <a:txBody>
                    <a:bodyPr/>
                    <a:lstStyle/>
                    <a:p>
                      <a:pPr algn="l" fontAlgn="t"/>
                      <a:endParaRPr lang="nl-NL" sz="1200" b="0" i="0" u="none" strike="noStrike" dirty="0">
                        <a:solidFill>
                          <a:srgbClr val="000000"/>
                        </a:solidFill>
                        <a:effectLst/>
                        <a:latin typeface="Tunga" panose="020B0502040204020203" pitchFamily="34" charset="0"/>
                        <a:cs typeface="Tunga" panose="020B0502040204020203" pitchFamily="34" charset="0"/>
                      </a:endParaRPr>
                    </a:p>
                  </a:txBody>
                  <a:tcPr marL="36000" marR="36000" marT="0" marB="0">
                    <a:lnL>
                      <a:noFill/>
                    </a:lnL>
                    <a:lnR>
                      <a:noFill/>
                    </a:lnR>
                    <a:lnT>
                      <a:noFill/>
                    </a:lnT>
                    <a:lnB w="12700" cmpd="sng">
                      <a:noFill/>
                    </a:lnB>
                    <a:lnTlToBr w="12700" cmpd="sng">
                      <a:noFill/>
                      <a:prstDash val="solid"/>
                    </a:lnTlToBr>
                    <a:lnBlToTr w="12700" cmpd="sng">
                      <a:noFill/>
                      <a:prstDash val="solid"/>
                    </a:lnBlToTr>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nl-NL" sz="1200" b="0" i="0" u="none" strike="noStrike" kern="1200" cap="none" spc="0" normalizeH="0" baseline="0" noProof="0" dirty="0">
                        <a:ln>
                          <a:noFill/>
                        </a:ln>
                        <a:solidFill>
                          <a:schemeClr val="tx1"/>
                        </a:solidFill>
                        <a:effectLst/>
                        <a:uLnTx/>
                        <a:uFillTx/>
                        <a:latin typeface="Tunga" panose="020B0502040204020203" pitchFamily="34" charset="0"/>
                        <a:ea typeface="+mn-ea"/>
                        <a:cs typeface="Tunga" panose="020B0502040204020203" pitchFamily="34" charset="0"/>
                      </a:endParaRPr>
                    </a:p>
                  </a:txBody>
                  <a:tcPr marL="36000" marR="36000">
                    <a:lnL>
                      <a:noFill/>
                    </a:lnL>
                    <a:lnR>
                      <a:noFill/>
                    </a:lnR>
                    <a:lnT>
                      <a:noFill/>
                    </a:lnT>
                    <a:lnB w="12700" cmpd="sng">
                      <a:noFill/>
                    </a:lnB>
                    <a:lnTlToBr w="12700" cmpd="sng">
                      <a:noFill/>
                      <a:prstDash val="solid"/>
                    </a:lnTlToBr>
                    <a:lnBlToTr w="12700" cmpd="sng">
                      <a:noFill/>
                      <a:prstDash val="solid"/>
                    </a:lnBlToTr>
                  </a:tcPr>
                </a:tc>
                <a:tc>
                  <a:txBody>
                    <a:bodyPr/>
                    <a:lstStyle/>
                    <a:p>
                      <a:endParaRPr lang="nl-NL" sz="1200" i="0" dirty="0">
                        <a:solidFill>
                          <a:schemeClr val="tx1"/>
                        </a:solidFill>
                        <a:latin typeface="Tunga" panose="020B0502040204020203" pitchFamily="34" charset="0"/>
                        <a:cs typeface="Tunga" panose="020B0502040204020203" pitchFamily="34" charset="0"/>
                      </a:endParaRPr>
                    </a:p>
                  </a:txBody>
                  <a:tcPr marL="36000" marR="36000">
                    <a:lnL>
                      <a:noFill/>
                    </a:lnL>
                    <a:lnR>
                      <a:noFill/>
                    </a:lnR>
                    <a:lnT>
                      <a:noFill/>
                    </a:lnT>
                    <a:lnB w="12700" cmpd="sng">
                      <a:noFill/>
                    </a:lnB>
                    <a:lnTlToBr w="12700" cmpd="sng">
                      <a:noFill/>
                      <a:prstDash val="solid"/>
                    </a:lnTlToBr>
                    <a:lnBlToTr w="12700" cmpd="sng">
                      <a:noFill/>
                      <a:prstDash val="solid"/>
                    </a:lnBlToTr>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nl-NL" sz="1200" b="0" i="0" u="none" strike="noStrike" kern="1200" cap="none" spc="0" normalizeH="0" baseline="0" noProof="0" dirty="0">
                        <a:ln>
                          <a:noFill/>
                        </a:ln>
                        <a:solidFill>
                          <a:schemeClr val="tx1"/>
                        </a:solidFill>
                        <a:effectLst/>
                        <a:uLnTx/>
                        <a:uFillTx/>
                        <a:latin typeface="Tunga" panose="020B0502040204020203" pitchFamily="34" charset="0"/>
                        <a:ea typeface="+mn-ea"/>
                        <a:cs typeface="Tunga" panose="020B0502040204020203" pitchFamily="34" charset="0"/>
                      </a:endParaRPr>
                    </a:p>
                  </a:txBody>
                  <a:tcPr marL="36000" marR="36000">
                    <a:lnL>
                      <a:noFill/>
                    </a:lnL>
                    <a:lnR>
                      <a:noFill/>
                    </a:lnR>
                    <a:lnT>
                      <a:noFill/>
                    </a:lnT>
                    <a:lnB w="12700" cmpd="sng">
                      <a:noFill/>
                    </a:lnB>
                    <a:lnTlToBr w="12700" cmpd="sng">
                      <a:noFill/>
                      <a:prstDash val="solid"/>
                    </a:lnTlToBr>
                    <a:lnBlToTr w="12700" cmpd="sng">
                      <a:noFill/>
                      <a:prstDash val="solid"/>
                    </a:lnBlToTr>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nl-NL" sz="1200" b="0" i="0" u="none" strike="noStrike" kern="1200" cap="none" spc="0" normalizeH="0" baseline="0" noProof="0" dirty="0">
                        <a:ln>
                          <a:noFill/>
                        </a:ln>
                        <a:solidFill>
                          <a:schemeClr val="tx1"/>
                        </a:solidFill>
                        <a:effectLst/>
                        <a:uLnTx/>
                        <a:uFillTx/>
                        <a:latin typeface="Tunga" panose="020B0502040204020203" pitchFamily="34" charset="0"/>
                        <a:ea typeface="+mn-ea"/>
                        <a:cs typeface="Tunga" panose="020B0502040204020203" pitchFamily="34" charset="0"/>
                      </a:endParaRPr>
                    </a:p>
                  </a:txBody>
                  <a:tcPr marL="36000" marR="36000">
                    <a:lnL>
                      <a:noFill/>
                    </a:lnL>
                    <a:lnR>
                      <a:noFill/>
                    </a:lnR>
                    <a:lnT>
                      <a:noFill/>
                    </a:lnT>
                    <a:lnB w="12700" cmpd="sng">
                      <a:noFill/>
                    </a:lnB>
                    <a:lnTlToBr w="12700" cmpd="sng">
                      <a:noFill/>
                      <a:prstDash val="solid"/>
                    </a:lnTlToBr>
                    <a:lnBlToTr w="12700" cmpd="sng">
                      <a:noFill/>
                      <a:prstDash val="solid"/>
                    </a:lnBlToTr>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nl-NL" sz="1200" b="0" i="0" u="none" strike="noStrike" kern="1200" cap="none" spc="0" normalizeH="0" baseline="0" noProof="0" dirty="0">
                        <a:ln>
                          <a:noFill/>
                        </a:ln>
                        <a:solidFill>
                          <a:schemeClr val="tx1"/>
                        </a:solidFill>
                        <a:effectLst/>
                        <a:uLnTx/>
                        <a:uFillTx/>
                        <a:latin typeface="Tunga" panose="020B0502040204020203" pitchFamily="34" charset="0"/>
                        <a:ea typeface="+mn-ea"/>
                        <a:cs typeface="Tunga" panose="020B0502040204020203" pitchFamily="34" charset="0"/>
                      </a:endParaRPr>
                    </a:p>
                  </a:txBody>
                  <a:tcPr marL="36000" marR="36000">
                    <a:lnL>
                      <a:noFill/>
                    </a:lnL>
                    <a:lnR>
                      <a:noFill/>
                    </a:lnR>
                    <a:lnT>
                      <a:noFill/>
                    </a:lnT>
                    <a:lnB w="12700" cmpd="sng">
                      <a:noFill/>
                    </a:lnB>
                    <a:lnTlToBr w="12700" cmpd="sng">
                      <a:noFill/>
                      <a:prstDash val="solid"/>
                    </a:lnTlToBr>
                    <a:lnBlToTr w="12700" cmpd="sng">
                      <a:noFill/>
                      <a:prstDash val="solid"/>
                    </a:lnBlToTr>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nl-NL" sz="1200" b="0" i="0" u="none" strike="noStrike" kern="1200" cap="none" spc="0" normalizeH="0" baseline="0" noProof="0" dirty="0">
                        <a:ln>
                          <a:noFill/>
                        </a:ln>
                        <a:solidFill>
                          <a:schemeClr val="tx1"/>
                        </a:solidFill>
                        <a:effectLst/>
                        <a:uLnTx/>
                        <a:uFillTx/>
                        <a:latin typeface="Tunga" panose="020B0502040204020203" pitchFamily="34" charset="0"/>
                        <a:ea typeface="+mn-ea"/>
                        <a:cs typeface="Tunga" panose="020B0502040204020203" pitchFamily="34" charset="0"/>
                      </a:endParaRPr>
                    </a:p>
                  </a:txBody>
                  <a:tcPr marL="36000" marR="36000">
                    <a:lnL>
                      <a:noFill/>
                    </a:lnL>
                    <a:lnR>
                      <a:noFill/>
                    </a:lnR>
                    <a:lnT>
                      <a:noFill/>
                    </a:lnT>
                    <a:lnB w="12700" cmpd="sng">
                      <a:noFill/>
                    </a:lnB>
                    <a:lnTlToBr w="12700" cmpd="sng">
                      <a:noFill/>
                      <a:prstDash val="solid"/>
                    </a:lnTlToBr>
                    <a:lnBlToTr w="12700" cmpd="sng">
                      <a:noFill/>
                      <a:prstDash val="solid"/>
                    </a:lnBlToTr>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nl-NL" sz="1200" b="0" i="0" u="none" strike="noStrike" kern="1200" cap="none" spc="0" normalizeH="0" baseline="0" noProof="0" dirty="0">
                        <a:ln>
                          <a:noFill/>
                        </a:ln>
                        <a:solidFill>
                          <a:prstClr val="black"/>
                        </a:solidFill>
                        <a:effectLst/>
                        <a:uLnTx/>
                        <a:uFillTx/>
                        <a:latin typeface="Tunga" panose="020B0502040204020203" pitchFamily="34" charset="0"/>
                        <a:ea typeface="+mn-ea"/>
                        <a:cs typeface="Tunga" panose="020B0502040204020203" pitchFamily="34" charset="0"/>
                      </a:endParaRPr>
                    </a:p>
                  </a:txBody>
                  <a:tcPr marL="36000" marR="36000">
                    <a:lnL>
                      <a:noFill/>
                    </a:lnL>
                    <a:lnR>
                      <a:noFill/>
                    </a:lnR>
                    <a:lnT>
                      <a:noFill/>
                    </a:lnT>
                    <a:lnB w="12700" cmpd="sng">
                      <a:noFill/>
                    </a:lnB>
                    <a:lnTlToBr w="12700" cmpd="sng">
                      <a:noFill/>
                      <a:prstDash val="solid"/>
                    </a:lnTlToBr>
                    <a:lnBlToTr w="12700" cmpd="sng">
                      <a:noFill/>
                      <a:prstDash val="solid"/>
                    </a:lnBlToTr>
                  </a:tcPr>
                </a:tc>
                <a:tc>
                  <a:txBody>
                    <a:bodyPr/>
                    <a:lstStyle/>
                    <a:p>
                      <a:endParaRPr lang="nl-NL" sz="1200" i="0" dirty="0">
                        <a:solidFill>
                          <a:schemeClr val="tx1"/>
                        </a:solidFill>
                        <a:latin typeface="Tunga" panose="020B0502040204020203" pitchFamily="34" charset="0"/>
                        <a:cs typeface="Tunga" panose="020B0502040204020203" pitchFamily="34" charset="0"/>
                      </a:endParaRPr>
                    </a:p>
                  </a:txBody>
                  <a:tcPr marL="36000" marR="36000">
                    <a:lnL>
                      <a:noFill/>
                    </a:lnL>
                    <a:lnR>
                      <a:noFill/>
                    </a:lnR>
                    <a:lnT>
                      <a:noFill/>
                    </a:lnT>
                    <a:lnB w="12700" cmpd="sng">
                      <a:noFill/>
                    </a:lnB>
                    <a:lnTlToBr w="12700" cmpd="sng">
                      <a:noFill/>
                      <a:prstDash val="solid"/>
                    </a:lnTlToBr>
                    <a:lnBlToTr w="12700" cmpd="sng">
                      <a:noFill/>
                      <a:prstDash val="solid"/>
                    </a:lnBlToTr>
                  </a:tcPr>
                </a:tc>
                <a:tc>
                  <a:txBody>
                    <a:bodyPr/>
                    <a:lstStyle/>
                    <a:p>
                      <a:endParaRPr lang="nl-NL" sz="1200" i="0" dirty="0">
                        <a:solidFill>
                          <a:schemeClr val="tx1"/>
                        </a:solidFill>
                        <a:latin typeface="Tunga" panose="020B0502040204020203" pitchFamily="34" charset="0"/>
                        <a:cs typeface="Tunga" panose="020B0502040204020203" pitchFamily="34" charset="0"/>
                      </a:endParaRPr>
                    </a:p>
                  </a:txBody>
                  <a:tcPr marL="36000" marR="36000">
                    <a:lnL>
                      <a:noFill/>
                    </a:lnL>
                    <a:lnR>
                      <a:noFill/>
                    </a:lnR>
                    <a:lnT>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691040535"/>
                  </a:ext>
                </a:extLst>
              </a:tr>
              <a:tr h="290979">
                <a:tc>
                  <a:txBody>
                    <a:bodyPr/>
                    <a:lstStyle/>
                    <a:p>
                      <a:endParaRPr lang="nl-NL" sz="1200" dirty="0">
                        <a:latin typeface="Tunga" panose="020B0502040204020203" pitchFamily="34" charset="0"/>
                        <a:cs typeface="Tunga" panose="020B0502040204020203" pitchFamily="34" charset="0"/>
                      </a:endParaRPr>
                    </a:p>
                  </a:txBody>
                  <a:tcPr marL="36000" marR="36000" marT="0" marB="0">
                    <a:lnL>
                      <a:noFill/>
                    </a:lnL>
                    <a:lnR>
                      <a:noFill/>
                    </a:lnR>
                    <a:lnT>
                      <a:noFill/>
                    </a:lnT>
                    <a:lnB w="12700" cmpd="sng">
                      <a:noFill/>
                    </a:lnB>
                    <a:lnTlToBr w="12700" cmpd="sng">
                      <a:noFill/>
                      <a:prstDash val="solid"/>
                    </a:lnTlToBr>
                    <a:lnBlToTr w="12700" cmpd="sng">
                      <a:noFill/>
                      <a:prstDash val="solid"/>
                    </a:lnBlToTr>
                  </a:tcPr>
                </a:tc>
                <a:tc>
                  <a:txBody>
                    <a:bodyPr/>
                    <a:lstStyle/>
                    <a:p>
                      <a:pPr algn="l" fontAlgn="t"/>
                      <a:endParaRPr lang="nl-NL" sz="1200" b="0" i="0" u="none" strike="noStrike" dirty="0">
                        <a:solidFill>
                          <a:srgbClr val="000000"/>
                        </a:solidFill>
                        <a:effectLst/>
                        <a:latin typeface="Tunga" panose="020B0502040204020203" pitchFamily="34" charset="0"/>
                        <a:cs typeface="Tunga" panose="020B0502040204020203" pitchFamily="34" charset="0"/>
                      </a:endParaRPr>
                    </a:p>
                  </a:txBody>
                  <a:tcPr marL="36000" marR="36000" marT="0" marB="0">
                    <a:lnL>
                      <a:noFill/>
                    </a:lnL>
                    <a:lnR>
                      <a:noFill/>
                    </a:lnR>
                    <a:lnT>
                      <a:noFill/>
                    </a:lnT>
                    <a:lnB w="12700" cmpd="sng">
                      <a:noFill/>
                    </a:lnB>
                    <a:lnTlToBr w="12700" cmpd="sng">
                      <a:noFill/>
                      <a:prstDash val="solid"/>
                    </a:lnTlToBr>
                    <a:lnBlToTr w="12700" cmpd="sng">
                      <a:noFill/>
                      <a:prstDash val="solid"/>
                    </a:lnBlToTr>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nl-NL" sz="1200" b="0" i="0" u="none" strike="noStrike" kern="1200" cap="none" spc="0" normalizeH="0" baseline="0" noProof="0" dirty="0">
                        <a:ln>
                          <a:noFill/>
                        </a:ln>
                        <a:solidFill>
                          <a:schemeClr val="tx1"/>
                        </a:solidFill>
                        <a:effectLst/>
                        <a:uLnTx/>
                        <a:uFillTx/>
                        <a:latin typeface="Tunga" panose="020B0502040204020203" pitchFamily="34" charset="0"/>
                        <a:ea typeface="+mn-ea"/>
                        <a:cs typeface="Tunga" panose="020B0502040204020203" pitchFamily="34" charset="0"/>
                      </a:endParaRPr>
                    </a:p>
                  </a:txBody>
                  <a:tcPr marL="36000" marR="36000">
                    <a:lnL>
                      <a:noFill/>
                    </a:lnL>
                    <a:lnR>
                      <a:noFill/>
                    </a:lnR>
                    <a:lnT>
                      <a:noFill/>
                    </a:lnT>
                    <a:lnB w="12700" cmpd="sng">
                      <a:noFill/>
                    </a:lnB>
                    <a:lnTlToBr w="12700" cmpd="sng">
                      <a:noFill/>
                      <a:prstDash val="solid"/>
                    </a:lnTlToBr>
                    <a:lnBlToTr w="12700" cmpd="sng">
                      <a:noFill/>
                      <a:prstDash val="solid"/>
                    </a:lnBlToTr>
                  </a:tcPr>
                </a:tc>
                <a:tc>
                  <a:txBody>
                    <a:bodyPr/>
                    <a:lstStyle/>
                    <a:p>
                      <a:endParaRPr lang="nl-NL" sz="1200" i="0" dirty="0">
                        <a:solidFill>
                          <a:schemeClr val="tx1"/>
                        </a:solidFill>
                        <a:latin typeface="Tunga" panose="020B0502040204020203" pitchFamily="34" charset="0"/>
                        <a:cs typeface="Tunga" panose="020B0502040204020203" pitchFamily="34" charset="0"/>
                      </a:endParaRPr>
                    </a:p>
                  </a:txBody>
                  <a:tcPr marL="36000" marR="36000">
                    <a:lnL>
                      <a:noFill/>
                    </a:lnL>
                    <a:lnR>
                      <a:noFill/>
                    </a:lnR>
                    <a:lnT>
                      <a:noFill/>
                    </a:lnT>
                    <a:lnB w="12700" cmpd="sng">
                      <a:noFill/>
                    </a:lnB>
                    <a:lnTlToBr w="12700" cmpd="sng">
                      <a:noFill/>
                      <a:prstDash val="solid"/>
                    </a:lnTlToBr>
                    <a:lnBlToTr w="12700" cmpd="sng">
                      <a:noFill/>
                      <a:prstDash val="solid"/>
                    </a:lnBlToTr>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nl-NL" sz="1200" b="0" i="0" u="none" strike="noStrike" kern="1200" cap="none" spc="0" normalizeH="0" baseline="0" noProof="0" dirty="0">
                        <a:ln>
                          <a:noFill/>
                        </a:ln>
                        <a:solidFill>
                          <a:schemeClr val="tx1"/>
                        </a:solidFill>
                        <a:effectLst/>
                        <a:uLnTx/>
                        <a:uFillTx/>
                        <a:latin typeface="Tunga" panose="020B0502040204020203" pitchFamily="34" charset="0"/>
                        <a:ea typeface="+mn-ea"/>
                        <a:cs typeface="Tunga" panose="020B0502040204020203" pitchFamily="34" charset="0"/>
                      </a:endParaRPr>
                    </a:p>
                  </a:txBody>
                  <a:tcPr marL="36000" marR="36000">
                    <a:lnL>
                      <a:noFill/>
                    </a:lnL>
                    <a:lnR>
                      <a:noFill/>
                    </a:lnR>
                    <a:lnT>
                      <a:noFill/>
                    </a:lnT>
                    <a:lnB w="12700" cmpd="sng">
                      <a:noFill/>
                    </a:lnB>
                    <a:lnTlToBr w="12700" cmpd="sng">
                      <a:noFill/>
                      <a:prstDash val="solid"/>
                    </a:lnTlToBr>
                    <a:lnBlToTr w="12700" cmpd="sng">
                      <a:noFill/>
                      <a:prstDash val="solid"/>
                    </a:lnBlToTr>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nl-NL" sz="1200" b="0" i="0" u="none" strike="noStrike" kern="1200" cap="none" spc="0" normalizeH="0" baseline="0" noProof="0" dirty="0">
                        <a:ln>
                          <a:noFill/>
                        </a:ln>
                        <a:solidFill>
                          <a:schemeClr val="tx1"/>
                        </a:solidFill>
                        <a:effectLst/>
                        <a:uLnTx/>
                        <a:uFillTx/>
                        <a:latin typeface="Tunga" panose="020B0502040204020203" pitchFamily="34" charset="0"/>
                        <a:ea typeface="+mn-ea"/>
                        <a:cs typeface="Tunga" panose="020B0502040204020203" pitchFamily="34" charset="0"/>
                      </a:endParaRPr>
                    </a:p>
                  </a:txBody>
                  <a:tcPr marL="36000" marR="36000">
                    <a:lnL>
                      <a:noFill/>
                    </a:lnL>
                    <a:lnR>
                      <a:noFill/>
                    </a:lnR>
                    <a:lnT>
                      <a:noFill/>
                    </a:lnT>
                    <a:lnB w="12700" cmpd="sng">
                      <a:noFill/>
                    </a:lnB>
                    <a:lnTlToBr w="12700" cmpd="sng">
                      <a:noFill/>
                      <a:prstDash val="solid"/>
                    </a:lnTlToBr>
                    <a:lnBlToTr w="12700" cmpd="sng">
                      <a:noFill/>
                      <a:prstDash val="solid"/>
                    </a:lnBlToTr>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nl-NL" sz="1200" b="0" i="0" u="none" strike="noStrike" kern="1200" cap="none" spc="0" normalizeH="0" baseline="0" noProof="0" dirty="0">
                        <a:ln>
                          <a:noFill/>
                        </a:ln>
                        <a:solidFill>
                          <a:schemeClr val="tx1"/>
                        </a:solidFill>
                        <a:effectLst/>
                        <a:uLnTx/>
                        <a:uFillTx/>
                        <a:latin typeface="Tunga" panose="020B0502040204020203" pitchFamily="34" charset="0"/>
                        <a:ea typeface="+mn-ea"/>
                        <a:cs typeface="Tunga" panose="020B0502040204020203" pitchFamily="34" charset="0"/>
                      </a:endParaRPr>
                    </a:p>
                  </a:txBody>
                  <a:tcPr marL="36000" marR="36000">
                    <a:lnL>
                      <a:noFill/>
                    </a:lnL>
                    <a:lnR>
                      <a:noFill/>
                    </a:lnR>
                    <a:lnT>
                      <a:noFill/>
                    </a:lnT>
                    <a:lnB w="12700" cmpd="sng">
                      <a:noFill/>
                    </a:lnB>
                    <a:lnTlToBr w="12700" cmpd="sng">
                      <a:noFill/>
                      <a:prstDash val="solid"/>
                    </a:lnTlToBr>
                    <a:lnBlToTr w="12700" cmpd="sng">
                      <a:noFill/>
                      <a:prstDash val="solid"/>
                    </a:lnBlToTr>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nl-NL" sz="1200" b="0" i="0" u="none" strike="noStrike" kern="1200" cap="none" spc="0" normalizeH="0" baseline="0" noProof="0" dirty="0">
                        <a:ln>
                          <a:noFill/>
                        </a:ln>
                        <a:solidFill>
                          <a:schemeClr val="tx1"/>
                        </a:solidFill>
                        <a:effectLst/>
                        <a:uLnTx/>
                        <a:uFillTx/>
                        <a:latin typeface="Tunga" panose="020B0502040204020203" pitchFamily="34" charset="0"/>
                        <a:ea typeface="+mn-ea"/>
                        <a:cs typeface="Tunga" panose="020B0502040204020203" pitchFamily="34" charset="0"/>
                      </a:endParaRPr>
                    </a:p>
                  </a:txBody>
                  <a:tcPr marL="36000" marR="36000">
                    <a:lnL>
                      <a:noFill/>
                    </a:lnL>
                    <a:lnR>
                      <a:noFill/>
                    </a:lnR>
                    <a:lnT>
                      <a:noFill/>
                    </a:lnT>
                    <a:lnB w="12700" cmpd="sng">
                      <a:noFill/>
                    </a:lnB>
                    <a:lnTlToBr w="12700" cmpd="sng">
                      <a:noFill/>
                      <a:prstDash val="solid"/>
                    </a:lnTlToBr>
                    <a:lnBlToTr w="12700" cmpd="sng">
                      <a:noFill/>
                      <a:prstDash val="solid"/>
                    </a:lnBlToTr>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nl-NL" sz="1200" b="0" i="0" u="none" strike="noStrike" kern="1200" cap="none" spc="0" normalizeH="0" baseline="0" noProof="0" dirty="0">
                        <a:ln>
                          <a:noFill/>
                        </a:ln>
                        <a:solidFill>
                          <a:prstClr val="black"/>
                        </a:solidFill>
                        <a:effectLst/>
                        <a:uLnTx/>
                        <a:uFillTx/>
                        <a:latin typeface="Tunga" panose="020B0502040204020203" pitchFamily="34" charset="0"/>
                        <a:ea typeface="+mn-ea"/>
                        <a:cs typeface="Tunga" panose="020B0502040204020203" pitchFamily="34" charset="0"/>
                      </a:endParaRPr>
                    </a:p>
                  </a:txBody>
                  <a:tcPr marL="36000" marR="36000">
                    <a:lnL>
                      <a:noFill/>
                    </a:lnL>
                    <a:lnR>
                      <a:noFill/>
                    </a:lnR>
                    <a:lnT>
                      <a:noFill/>
                    </a:lnT>
                    <a:lnB w="12700" cmpd="sng">
                      <a:noFill/>
                    </a:lnB>
                    <a:lnTlToBr w="12700" cmpd="sng">
                      <a:noFill/>
                      <a:prstDash val="solid"/>
                    </a:lnTlToBr>
                    <a:lnBlToTr w="12700" cmpd="sng">
                      <a:noFill/>
                      <a:prstDash val="solid"/>
                    </a:lnBlToTr>
                  </a:tcPr>
                </a:tc>
                <a:tc>
                  <a:txBody>
                    <a:bodyPr/>
                    <a:lstStyle/>
                    <a:p>
                      <a:endParaRPr lang="nl-NL" sz="1200" i="0" dirty="0">
                        <a:solidFill>
                          <a:schemeClr val="tx1"/>
                        </a:solidFill>
                        <a:latin typeface="Tunga" panose="020B0502040204020203" pitchFamily="34" charset="0"/>
                        <a:cs typeface="Tunga" panose="020B0502040204020203" pitchFamily="34" charset="0"/>
                      </a:endParaRPr>
                    </a:p>
                  </a:txBody>
                  <a:tcPr marL="36000" marR="36000">
                    <a:lnL>
                      <a:noFill/>
                    </a:lnL>
                    <a:lnR>
                      <a:noFill/>
                    </a:lnR>
                    <a:lnT>
                      <a:noFill/>
                    </a:lnT>
                    <a:lnB w="12700" cmpd="sng">
                      <a:noFill/>
                    </a:lnB>
                    <a:lnTlToBr w="12700" cmpd="sng">
                      <a:noFill/>
                      <a:prstDash val="solid"/>
                    </a:lnTlToBr>
                    <a:lnBlToTr w="12700" cmpd="sng">
                      <a:noFill/>
                      <a:prstDash val="solid"/>
                    </a:lnBlToTr>
                  </a:tcPr>
                </a:tc>
                <a:tc>
                  <a:txBody>
                    <a:bodyPr/>
                    <a:lstStyle/>
                    <a:p>
                      <a:endParaRPr lang="nl-NL" sz="1200" i="0" dirty="0">
                        <a:solidFill>
                          <a:schemeClr val="tx1"/>
                        </a:solidFill>
                        <a:latin typeface="Tunga" panose="020B0502040204020203" pitchFamily="34" charset="0"/>
                        <a:cs typeface="Tunga" panose="020B0502040204020203" pitchFamily="34" charset="0"/>
                      </a:endParaRPr>
                    </a:p>
                  </a:txBody>
                  <a:tcPr marL="36000" marR="36000">
                    <a:lnL>
                      <a:noFill/>
                    </a:lnL>
                    <a:lnR>
                      <a:noFill/>
                    </a:lnR>
                    <a:lnT>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1818785305"/>
                  </a:ext>
                </a:extLst>
              </a:tr>
              <a:tr h="290979">
                <a:tc>
                  <a:txBody>
                    <a:bodyPr/>
                    <a:lstStyle/>
                    <a:p>
                      <a:endParaRPr lang="nl-NL" dirty="0"/>
                    </a:p>
                  </a:txBody>
                  <a:tcPr marL="0" marR="0" marT="0" marB="0">
                    <a:lnL>
                      <a:noFill/>
                    </a:lnL>
                    <a:lnR>
                      <a:noFill/>
                    </a:lnR>
                    <a:lnT>
                      <a:noFill/>
                    </a:lnT>
                    <a:lnB w="12700" cmpd="sng">
                      <a:noFill/>
                    </a:lnB>
                    <a:lnTlToBr w="12700" cmpd="sng">
                      <a:noFill/>
                      <a:prstDash val="solid"/>
                    </a:lnTlToBr>
                    <a:lnBlToTr w="12700" cmpd="sng">
                      <a:noFill/>
                      <a:prstDash val="solid"/>
                    </a:lnBlToTr>
                  </a:tcPr>
                </a:tc>
                <a:tc>
                  <a:txBody>
                    <a:bodyPr/>
                    <a:lstStyle/>
                    <a:p>
                      <a:pPr algn="l" fontAlgn="t"/>
                      <a:endParaRPr lang="nl-NL" sz="1100" b="0" i="0" u="none" strike="noStrike" dirty="0">
                        <a:solidFill>
                          <a:srgbClr val="000000"/>
                        </a:solidFill>
                        <a:effectLst/>
                        <a:latin typeface="Calibri" panose="020F0502020204030204" pitchFamily="34" charset="0"/>
                      </a:endParaRPr>
                    </a:p>
                  </a:txBody>
                  <a:tcPr marL="0" marR="0" marT="0" marB="0">
                    <a:lnL>
                      <a:noFill/>
                    </a:lnL>
                    <a:lnR>
                      <a:noFill/>
                    </a:lnR>
                    <a:lnT>
                      <a:noFill/>
                    </a:lnT>
                    <a:lnB w="12700" cmpd="sng">
                      <a:noFill/>
                    </a:lnB>
                    <a:lnTlToBr w="12700" cmpd="sng">
                      <a:noFill/>
                      <a:prstDash val="solid"/>
                    </a:lnTlToBr>
                    <a:lnBlToTr w="12700" cmpd="sng">
                      <a:noFill/>
                      <a:prstDash val="solid"/>
                    </a:lnBlToTr>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nl-NL" sz="1000" b="0" i="0" u="none" strike="noStrike" kern="1200" cap="none" spc="0" normalizeH="0" baseline="0" noProof="0" dirty="0">
                        <a:ln>
                          <a:noFill/>
                        </a:ln>
                        <a:solidFill>
                          <a:schemeClr val="tx1"/>
                        </a:solidFill>
                        <a:effectLst/>
                        <a:uLnTx/>
                        <a:uFillTx/>
                        <a:latin typeface="Tunga" panose="020B0502040204020203" pitchFamily="34" charset="0"/>
                        <a:ea typeface="+mn-ea"/>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tc>
                  <a:txBody>
                    <a:bodyPr/>
                    <a:lstStyle/>
                    <a:p>
                      <a:endParaRPr lang="nl-NL" sz="1000" i="0" dirty="0">
                        <a:solidFill>
                          <a:schemeClr val="tx1"/>
                        </a:solidFill>
                        <a:latin typeface="Tunga" panose="020B0502040204020203" pitchFamily="34" charset="0"/>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tc>
                  <a:txBody>
                    <a:bodyPr/>
                    <a:lstStyle/>
                    <a:p>
                      <a:endParaRPr lang="nl-NL" sz="1000" i="0" dirty="0">
                        <a:solidFill>
                          <a:schemeClr val="tx1"/>
                        </a:solidFill>
                        <a:latin typeface="Tunga" panose="020B0502040204020203" pitchFamily="34" charset="0"/>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tc>
                  <a:txBody>
                    <a:bodyPr/>
                    <a:lstStyle/>
                    <a:p>
                      <a:endParaRPr lang="nl-NL" sz="1000" i="0" dirty="0">
                        <a:solidFill>
                          <a:schemeClr val="tx1"/>
                        </a:solidFill>
                        <a:latin typeface="Tunga" panose="020B0502040204020203" pitchFamily="34" charset="0"/>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tc>
                  <a:txBody>
                    <a:bodyPr/>
                    <a:lstStyle/>
                    <a:p>
                      <a:endParaRPr lang="nl-NL" sz="1000" i="0" dirty="0">
                        <a:solidFill>
                          <a:schemeClr val="tx1"/>
                        </a:solidFill>
                        <a:latin typeface="Tunga" panose="020B0502040204020203" pitchFamily="34" charset="0"/>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tc>
                  <a:txBody>
                    <a:bodyPr/>
                    <a:lstStyle/>
                    <a:p>
                      <a:endParaRPr lang="nl-NL" sz="1000" i="0" dirty="0">
                        <a:solidFill>
                          <a:schemeClr val="tx1"/>
                        </a:solidFill>
                        <a:latin typeface="Tunga" panose="020B0502040204020203" pitchFamily="34" charset="0"/>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tc>
                  <a:txBody>
                    <a:bodyPr/>
                    <a:lstStyle/>
                    <a:p>
                      <a:endParaRPr lang="nl-NL" sz="1000" i="0" dirty="0">
                        <a:solidFill>
                          <a:schemeClr val="tx1"/>
                        </a:solidFill>
                        <a:latin typeface="Tunga" panose="020B0502040204020203" pitchFamily="34" charset="0"/>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tc>
                  <a:txBody>
                    <a:bodyPr/>
                    <a:lstStyle/>
                    <a:p>
                      <a:endParaRPr lang="nl-NL" sz="1000" i="0" dirty="0">
                        <a:solidFill>
                          <a:schemeClr val="tx1"/>
                        </a:solidFill>
                        <a:latin typeface="Tunga" panose="020B0502040204020203" pitchFamily="34" charset="0"/>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tc>
                  <a:txBody>
                    <a:bodyPr/>
                    <a:lstStyle/>
                    <a:p>
                      <a:endParaRPr lang="nl-NL" sz="1000" i="0" dirty="0">
                        <a:solidFill>
                          <a:schemeClr val="tx1"/>
                        </a:solidFill>
                        <a:latin typeface="Tunga" panose="020B0502040204020203" pitchFamily="34" charset="0"/>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766357923"/>
                  </a:ext>
                </a:extLst>
              </a:tr>
            </a:tbl>
          </a:graphicData>
        </a:graphic>
      </p:graphicFrame>
      <p:sp>
        <p:nvSpPr>
          <p:cNvPr id="2" name="Rectangle 1">
            <a:hlinkClick r:id="rId2" action="ppaction://hlinksldjump"/>
          </p:cNvPr>
          <p:cNvSpPr/>
          <p:nvPr/>
        </p:nvSpPr>
        <p:spPr>
          <a:xfrm>
            <a:off x="685800" y="1524000"/>
            <a:ext cx="10744200" cy="3048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a:p>
        </p:txBody>
      </p:sp>
      <p:sp>
        <p:nvSpPr>
          <p:cNvPr id="4" name="Slide Number Placeholder 3"/>
          <p:cNvSpPr>
            <a:spLocks noGrp="1"/>
          </p:cNvSpPr>
          <p:nvPr>
            <p:ph type="sldNum" sz="quarter" idx="12"/>
          </p:nvPr>
        </p:nvSpPr>
        <p:spPr/>
        <p:txBody>
          <a:bodyPr/>
          <a:lstStyle/>
          <a:p>
            <a:fld id="{B6F15528-21DE-4FAA-801E-634DDDAF4B2B}" type="slidenum">
              <a:rPr lang="en-US" smtClean="0"/>
              <a:pPr/>
              <a:t>85</a:t>
            </a:fld>
            <a:endParaRPr lang="en-US"/>
          </a:p>
        </p:txBody>
      </p:sp>
      <p:pic>
        <p:nvPicPr>
          <p:cNvPr id="7" name="Picture 27" descr="http://www.art-saloon.ru/big/item_5769.jpg"/>
          <p:cNvPicPr>
            <a:picLocks noChangeAspect="1" noChangeArrowheads="1"/>
          </p:cNvPicPr>
          <p:nvPr/>
        </p:nvPicPr>
        <p:blipFill>
          <a:blip r:embed="rId3"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bwMode="auto">
          <a:xfrm>
            <a:off x="183686" y="149781"/>
            <a:ext cx="502114" cy="18879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1737431"/>
      </p:ext>
    </p:extLst>
  </p:cSld>
  <p:clrMapOvr>
    <a:masterClrMapping/>
  </p:clrMapOvr>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Title 1"/>
          <p:cNvSpPr>
            <a:spLocks noGrp="1"/>
          </p:cNvSpPr>
          <p:nvPr>
            <p:ph type="title"/>
          </p:nvPr>
        </p:nvSpPr>
        <p:spPr>
          <a:xfrm>
            <a:off x="8763000" y="6400800"/>
            <a:ext cx="1905000" cy="381000"/>
          </a:xfrm>
        </p:spPr>
        <p:txBody>
          <a:bodyPr>
            <a:normAutofit/>
          </a:bodyPr>
          <a:lstStyle/>
          <a:p>
            <a:r>
              <a:rPr lang="nl-NL" sz="800" dirty="0"/>
              <a:t>Administration Terminals – Details Moerdijk</a:t>
            </a:r>
          </a:p>
        </p:txBody>
      </p:sp>
      <p:sp>
        <p:nvSpPr>
          <p:cNvPr id="2" name="Rectangle 1"/>
          <p:cNvSpPr/>
          <p:nvPr/>
        </p:nvSpPr>
        <p:spPr>
          <a:xfrm>
            <a:off x="3429000" y="685800"/>
            <a:ext cx="2272137" cy="1292662"/>
          </a:xfrm>
          <a:prstGeom prst="rect">
            <a:avLst/>
          </a:prstGeom>
        </p:spPr>
        <p:txBody>
          <a:bodyPr wrap="square">
            <a:spAutoFit/>
          </a:bodyPr>
          <a:lstStyle/>
          <a:p>
            <a:r>
              <a:rPr lang="nb-NO" sz="1200" dirty="0">
                <a:latin typeface="Tunga" panose="020B0502040204020203" pitchFamily="34" charset="0"/>
                <a:cs typeface="Tunga" panose="020B0502040204020203" pitchFamily="34" charset="0"/>
              </a:rPr>
              <a:t>ABC Trucking B.V.</a:t>
            </a:r>
            <a:br>
              <a:rPr lang="nb-NO" sz="1200" dirty="0">
                <a:latin typeface="Tunga" panose="020B0502040204020203" pitchFamily="34" charset="0"/>
                <a:cs typeface="Tunga" panose="020B0502040204020203" pitchFamily="34" charset="0"/>
              </a:rPr>
            </a:br>
            <a:br>
              <a:rPr lang="nb-NO" sz="1200" dirty="0">
                <a:latin typeface="Tunga" panose="020B0502040204020203" pitchFamily="34" charset="0"/>
                <a:cs typeface="Tunga" panose="020B0502040204020203" pitchFamily="34" charset="0"/>
              </a:rPr>
            </a:br>
            <a:br>
              <a:rPr lang="nb-NO" sz="1200" dirty="0">
                <a:latin typeface="Tunga" panose="020B0502040204020203" pitchFamily="34" charset="0"/>
                <a:cs typeface="Tunga" panose="020B0502040204020203" pitchFamily="34" charset="0"/>
              </a:rPr>
            </a:br>
            <a:r>
              <a:rPr lang="nb-NO" sz="1200" dirty="0">
                <a:latin typeface="Tunga" panose="020B0502040204020203" pitchFamily="34" charset="0"/>
                <a:cs typeface="Tunga" panose="020B0502040204020203" pitchFamily="34" charset="0"/>
              </a:rPr>
              <a:t>Telefoon: +31108385395</a:t>
            </a:r>
            <a:br>
              <a:rPr lang="nb-NO" sz="1200" dirty="0">
                <a:latin typeface="Tunga" panose="020B0502040204020203" pitchFamily="34" charset="0"/>
                <a:cs typeface="Tunga" panose="020B0502040204020203" pitchFamily="34" charset="0"/>
              </a:rPr>
            </a:br>
            <a:r>
              <a:rPr lang="nb-NO" sz="1200" dirty="0">
                <a:latin typeface="Tunga" panose="020B0502040204020203" pitchFamily="34" charset="0"/>
                <a:cs typeface="Tunga" panose="020B0502040204020203" pitchFamily="34" charset="0"/>
              </a:rPr>
              <a:t>E-mail: </a:t>
            </a:r>
            <a:r>
              <a:rPr lang="nb-NO" sz="1200" dirty="0">
                <a:latin typeface="Tunga" panose="020B0502040204020203" pitchFamily="34" charset="0"/>
                <a:cs typeface="Tunga" panose="020B0502040204020203" pitchFamily="34" charset="0"/>
                <a:hlinkClick r:id="rId5"/>
              </a:rPr>
              <a:t>info@abctrucking.nl</a:t>
            </a:r>
            <a:br>
              <a:rPr lang="nb-NO" dirty="0"/>
            </a:br>
            <a:endParaRPr lang="nl-NL" dirty="0"/>
          </a:p>
        </p:txBody>
      </p:sp>
      <p:graphicFrame>
        <p:nvGraphicFramePr>
          <p:cNvPr id="3" name="Table 2"/>
          <p:cNvGraphicFramePr>
            <a:graphicFrameLocks noGrp="1"/>
          </p:cNvGraphicFramePr>
          <p:nvPr>
            <p:extLst/>
          </p:nvPr>
        </p:nvGraphicFramePr>
        <p:xfrm>
          <a:off x="304800" y="2488971"/>
          <a:ext cx="5791201" cy="1503909"/>
        </p:xfrm>
        <a:graphic>
          <a:graphicData uri="http://schemas.openxmlformats.org/drawingml/2006/table">
            <a:tbl>
              <a:tblPr/>
              <a:tblGrid>
                <a:gridCol w="637017">
                  <a:extLst>
                    <a:ext uri="{9D8B030D-6E8A-4147-A177-3AD203B41FA5}">
                      <a16:colId xmlns:a16="http://schemas.microsoft.com/office/drawing/2014/main" val="4154351567"/>
                    </a:ext>
                  </a:extLst>
                </a:gridCol>
                <a:gridCol w="2496521">
                  <a:extLst>
                    <a:ext uri="{9D8B030D-6E8A-4147-A177-3AD203B41FA5}">
                      <a16:colId xmlns:a16="http://schemas.microsoft.com/office/drawing/2014/main" val="3486396118"/>
                    </a:ext>
                  </a:extLst>
                </a:gridCol>
                <a:gridCol w="55819">
                  <a:extLst>
                    <a:ext uri="{9D8B030D-6E8A-4147-A177-3AD203B41FA5}">
                      <a16:colId xmlns:a16="http://schemas.microsoft.com/office/drawing/2014/main" val="2167261035"/>
                    </a:ext>
                  </a:extLst>
                </a:gridCol>
                <a:gridCol w="671444">
                  <a:extLst>
                    <a:ext uri="{9D8B030D-6E8A-4147-A177-3AD203B41FA5}">
                      <a16:colId xmlns:a16="http://schemas.microsoft.com/office/drawing/2014/main" val="3064636389"/>
                    </a:ext>
                  </a:extLst>
                </a:gridCol>
                <a:gridCol w="1930400">
                  <a:extLst>
                    <a:ext uri="{9D8B030D-6E8A-4147-A177-3AD203B41FA5}">
                      <a16:colId xmlns:a16="http://schemas.microsoft.com/office/drawing/2014/main" val="255638585"/>
                    </a:ext>
                  </a:extLst>
                </a:gridCol>
              </a:tblGrid>
              <a:tr h="161925">
                <a:tc gridSpan="2">
                  <a:txBody>
                    <a:bodyPr/>
                    <a:lstStyle/>
                    <a:p>
                      <a:pPr algn="l" fontAlgn="b"/>
                      <a:r>
                        <a:rPr lang="nl-NL" sz="1200" b="1" i="0" u="none" strike="noStrike" dirty="0">
                          <a:solidFill>
                            <a:srgbClr val="000000"/>
                          </a:solidFill>
                          <a:effectLst/>
                          <a:latin typeface="Tunga" panose="020B0502040204020203" pitchFamily="34" charset="0"/>
                          <a:cs typeface="Tunga" panose="020B0502040204020203" pitchFamily="34" charset="0"/>
                        </a:rPr>
                        <a:t>Contact details Commercial</a:t>
                      </a:r>
                    </a:p>
                  </a:txBody>
                  <a:tcPr marL="0" marR="0" marT="0" marB="0" anchor="ctr">
                    <a:lnL w="12700" cap="flat" cmpd="sng" algn="ctr">
                      <a:noFill/>
                      <a:prstDash val="solid"/>
                      <a:round/>
                      <a:headEnd type="none" w="med" len="med"/>
                      <a:tailEnd type="none" w="med" len="med"/>
                    </a:lnL>
                    <a:lnR>
                      <a:noFill/>
                    </a:lnR>
                    <a:lnT>
                      <a:noFill/>
                    </a:lnT>
                    <a:lnB>
                      <a:noFill/>
                    </a:lnB>
                    <a:lnTlToBr w="12700" cmpd="sng">
                      <a:noFill/>
                      <a:prstDash val="solid"/>
                    </a:lnTlToBr>
                    <a:lnBlToTr w="12700" cmpd="sng">
                      <a:noFill/>
                      <a:prstDash val="solid"/>
                    </a:lnBlToTr>
                  </a:tcPr>
                </a:tc>
                <a:tc hMerge="1">
                  <a:txBody>
                    <a:bodyPr/>
                    <a:lstStyle/>
                    <a:p>
                      <a:endParaRPr lang="nl-NL"/>
                    </a:p>
                  </a:txBody>
                  <a:tcPr/>
                </a:tc>
                <a:tc>
                  <a:txBody>
                    <a:bodyPr/>
                    <a:lstStyle/>
                    <a:p>
                      <a:pPr algn="l" fontAlgn="b"/>
                      <a:r>
                        <a:rPr lang="nl-NL" sz="1200" b="1" i="0" u="none" strike="noStrike" dirty="0">
                          <a:solidFill>
                            <a:srgbClr val="000000"/>
                          </a:solidFill>
                          <a:effectLst/>
                          <a:latin typeface="Tunga" panose="020B0502040204020203" pitchFamily="34" charset="0"/>
                          <a:cs typeface="Tunga" panose="020B0502040204020203" pitchFamily="34" charset="0"/>
                        </a:rPr>
                        <a:t> </a:t>
                      </a:r>
                    </a:p>
                  </a:txBody>
                  <a:tcPr marL="0" marR="0" marT="0" marB="0" anchor="ctr">
                    <a:lnL>
                      <a:noFill/>
                    </a:lnL>
                    <a:lnR w="12700" cap="flat" cmpd="sng" algn="ctr">
                      <a:noFill/>
                      <a:prstDash val="solid"/>
                      <a:round/>
                      <a:headEnd type="none" w="med" len="med"/>
                      <a:tailEnd type="none" w="med" len="med"/>
                    </a:lnR>
                    <a:lnT>
                      <a:noFill/>
                    </a:lnT>
                    <a:lnB>
                      <a:noFill/>
                    </a:lnB>
                    <a:lnTlToBr w="12700" cmpd="sng">
                      <a:noFill/>
                      <a:prstDash val="solid"/>
                    </a:lnTlToBr>
                    <a:lnBlToTr w="12700" cmpd="sng">
                      <a:noFill/>
                      <a:prstDash val="solid"/>
                    </a:lnBlToTr>
                  </a:tcPr>
                </a:tc>
                <a:tc gridSpan="2">
                  <a:txBody>
                    <a:bodyPr/>
                    <a:lstStyle/>
                    <a:p>
                      <a:pPr algn="l" fontAlgn="b"/>
                      <a:r>
                        <a:rPr lang="nl-NL" sz="1200" b="1" i="0" u="none" strike="noStrike" dirty="0">
                          <a:solidFill>
                            <a:srgbClr val="000000"/>
                          </a:solidFill>
                          <a:effectLst/>
                          <a:latin typeface="Tunga" panose="020B0502040204020203" pitchFamily="34" charset="0"/>
                          <a:cs typeface="Tunga" panose="020B0502040204020203" pitchFamily="34" charset="0"/>
                        </a:rPr>
                        <a:t>Contact details Planning</a:t>
                      </a:r>
                      <a:r>
                        <a:rPr lang="nl-NL" sz="1200" b="0" i="0" u="none" strike="noStrike" dirty="0">
                          <a:solidFill>
                            <a:srgbClr val="000000"/>
                          </a:solidFill>
                          <a:effectLst/>
                          <a:latin typeface="Tunga" panose="020B0502040204020203" pitchFamily="34" charset="0"/>
                          <a:cs typeface="Tunga" panose="020B0502040204020203" pitchFamily="34" charset="0"/>
                        </a:rPr>
                        <a:t> </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a:noFill/>
                    </a:lnT>
                    <a:lnB>
                      <a:noFill/>
                    </a:lnB>
                    <a:lnTlToBr w="12700" cmpd="sng">
                      <a:noFill/>
                      <a:prstDash val="solid"/>
                    </a:lnTlToBr>
                    <a:lnBlToTr w="12700" cmpd="sng">
                      <a:noFill/>
                      <a:prstDash val="solid"/>
                    </a:lnBlToTr>
                  </a:tcPr>
                </a:tc>
                <a:tc hMerge="1">
                  <a:txBody>
                    <a:bodyPr/>
                    <a:lstStyle/>
                    <a:p>
                      <a:endParaRPr lang="nl-NL"/>
                    </a:p>
                  </a:txBody>
                  <a:tcPr/>
                </a:tc>
                <a:extLst>
                  <a:ext uri="{0D108BD9-81ED-4DB2-BD59-A6C34878D82A}">
                    <a16:rowId xmlns:a16="http://schemas.microsoft.com/office/drawing/2014/main" val="45633420"/>
                  </a:ext>
                </a:extLst>
              </a:tr>
              <a:tr h="223749">
                <a:tc>
                  <a:txBody>
                    <a:bodyPr/>
                    <a:lstStyle/>
                    <a:p>
                      <a:pPr algn="l" fontAlgn="b"/>
                      <a:r>
                        <a:rPr lang="nl-NL" sz="1200" b="0" i="0" u="none" strike="noStrike" dirty="0" err="1">
                          <a:solidFill>
                            <a:srgbClr val="000000"/>
                          </a:solidFill>
                          <a:effectLst/>
                          <a:latin typeface="Tunga" panose="020B0502040204020203" pitchFamily="34" charset="0"/>
                          <a:cs typeface="Tunga" panose="020B0502040204020203" pitchFamily="34" charset="0"/>
                        </a:rPr>
                        <a:t>Function</a:t>
                      </a:r>
                      <a:r>
                        <a:rPr lang="nl-NL" sz="1200" b="0" i="0" u="none" strike="noStrike" dirty="0">
                          <a:solidFill>
                            <a:srgbClr val="000000"/>
                          </a:solidFill>
                          <a:effectLst/>
                          <a:latin typeface="Tunga" panose="020B0502040204020203" pitchFamily="34" charset="0"/>
                          <a:cs typeface="Tunga" panose="020B0502040204020203" pitchFamily="34" charset="0"/>
                        </a:rPr>
                        <a:t>:</a:t>
                      </a:r>
                    </a:p>
                  </a:txBody>
                  <a:tcPr marL="0" marR="0" marT="0" marB="0" anchor="ctr">
                    <a:lnL w="12700" cap="flat" cmpd="sng" algn="ctr">
                      <a:noFill/>
                      <a:prstDash val="solid"/>
                      <a:round/>
                      <a:headEnd type="none" w="med" len="med"/>
                      <a:tailEnd type="none" w="med" len="med"/>
                    </a:lnL>
                    <a:lnR>
                      <a:noFill/>
                    </a:lnR>
                    <a:lnT>
                      <a:noFill/>
                    </a:lnT>
                    <a:lnB>
                      <a:noFill/>
                    </a:lnB>
                    <a:lnTlToBr w="12700" cmpd="sng">
                      <a:noFill/>
                      <a:prstDash val="solid"/>
                    </a:lnTlToBr>
                    <a:lnBlToTr w="12700" cmpd="sng">
                      <a:noFill/>
                      <a:prstDash val="solid"/>
                    </a:lnBlToTr>
                  </a:tcPr>
                </a:tc>
                <a:tc gridSpan="2">
                  <a:txBody>
                    <a:bodyPr/>
                    <a:lstStyle/>
                    <a:p>
                      <a:pPr algn="l" fontAlgn="b"/>
                      <a:r>
                        <a:rPr lang="nl-NL" sz="1200" b="0" i="0" u="none" strike="noStrike" dirty="0">
                          <a:solidFill>
                            <a:srgbClr val="000000"/>
                          </a:solidFill>
                          <a:effectLst/>
                          <a:latin typeface="Tunga" panose="020B0502040204020203" pitchFamily="34" charset="0"/>
                          <a:cs typeface="Tunga" panose="020B0502040204020203" pitchFamily="34" charset="0"/>
                        </a:rPr>
                        <a:t>Sales manager </a:t>
                      </a:r>
                    </a:p>
                  </a:txBody>
                  <a:tcPr marL="0" marR="0" marT="0" marB="0" anchor="ctr">
                    <a:lnL>
                      <a:noFill/>
                    </a:lnL>
                    <a:lnR w="12700" cap="flat" cmpd="sng" algn="ctr">
                      <a:noFill/>
                      <a:prstDash val="solid"/>
                      <a:round/>
                      <a:headEnd type="none" w="med" len="med"/>
                      <a:tailEnd type="none" w="med" len="med"/>
                    </a:lnR>
                    <a:lnT>
                      <a:noFill/>
                    </a:lnT>
                    <a:lnB>
                      <a:noFill/>
                    </a:lnB>
                    <a:lnTlToBr w="12700" cmpd="sng">
                      <a:noFill/>
                      <a:prstDash val="solid"/>
                    </a:lnTlToBr>
                    <a:lnBlToTr w="12700" cmpd="sng">
                      <a:noFill/>
                      <a:prstDash val="solid"/>
                    </a:lnBlToTr>
                  </a:tcPr>
                </a:tc>
                <a:tc hMerge="1">
                  <a:txBody>
                    <a:bodyPr/>
                    <a:lstStyle/>
                    <a:p>
                      <a:pPr algn="l" fontAlgn="b"/>
                      <a:endParaRPr lang="nl-NL" sz="1200" b="0" i="0" u="none" strike="noStrike" dirty="0">
                        <a:solidFill>
                          <a:srgbClr val="000000"/>
                        </a:solidFill>
                        <a:effectLst/>
                        <a:latin typeface="Tunga" panose="020B0502040204020203" pitchFamily="34" charset="0"/>
                        <a:cs typeface="Tunga" panose="020B0502040204020203" pitchFamily="34" charset="0"/>
                      </a:endParaRPr>
                    </a:p>
                  </a:txBody>
                  <a:tcPr marL="0" marR="0" marT="0" marB="0" anchor="b">
                    <a:lnL>
                      <a:noFill/>
                    </a:lnL>
                    <a:lnR w="12700" cap="flat" cmpd="sng" algn="ctr">
                      <a:solidFill>
                        <a:srgbClr val="000000"/>
                      </a:solidFill>
                      <a:prstDash val="solid"/>
                      <a:round/>
                      <a:headEnd type="none" w="med" len="med"/>
                      <a:tailEnd type="none" w="med" len="med"/>
                    </a:lnR>
                    <a:lnT>
                      <a:noFill/>
                    </a:lnT>
                    <a:lnB>
                      <a:noFill/>
                    </a:lnB>
                  </a:tcPr>
                </a:tc>
                <a:tc>
                  <a:txBody>
                    <a:bodyPr/>
                    <a:lstStyle/>
                    <a:p>
                      <a:pPr algn="l" fontAlgn="b"/>
                      <a:r>
                        <a:rPr lang="nl-NL" sz="1200" b="0" i="0" u="none" strike="noStrike" dirty="0">
                          <a:solidFill>
                            <a:srgbClr val="000000"/>
                          </a:solidFill>
                          <a:effectLst/>
                          <a:latin typeface="Tunga" panose="020B0502040204020203" pitchFamily="34" charset="0"/>
                          <a:cs typeface="Tunga" panose="020B0502040204020203" pitchFamily="34" charset="0"/>
                        </a:rPr>
                        <a:t>Phone:</a:t>
                      </a:r>
                    </a:p>
                  </a:txBody>
                  <a:tcPr marL="0" marR="0" marT="0" marB="0" anchor="ctr">
                    <a:lnL w="12700" cap="flat" cmpd="sng" algn="ctr">
                      <a:noFill/>
                      <a:prstDash val="solid"/>
                      <a:round/>
                      <a:headEnd type="none" w="med" len="med"/>
                      <a:tailEnd type="none" w="med" len="med"/>
                    </a:lnL>
                    <a:lnR>
                      <a:noFill/>
                    </a:lnR>
                    <a:lnT>
                      <a:noFill/>
                    </a:lnT>
                    <a:lnB>
                      <a:noFill/>
                    </a:lnB>
                    <a:lnTlToBr w="12700" cmpd="sng">
                      <a:noFill/>
                      <a:prstDash val="solid"/>
                    </a:lnTlToBr>
                    <a:lnBlToTr w="12700" cmpd="sng">
                      <a:noFill/>
                      <a:prstDash val="solid"/>
                    </a:lnBlToTr>
                  </a:tcPr>
                </a:tc>
                <a:tc>
                  <a:txBody>
                    <a:bodyPr/>
                    <a:lstStyle/>
                    <a:p>
                      <a:pPr algn="l" fontAlgn="b"/>
                      <a:endParaRPr lang="nl-NL" sz="1200" b="0" i="0" u="none" strike="noStrike" dirty="0">
                        <a:solidFill>
                          <a:srgbClr val="000000"/>
                        </a:solidFill>
                        <a:effectLst/>
                        <a:latin typeface="Tunga" panose="020B0502040204020203" pitchFamily="34" charset="0"/>
                        <a:cs typeface="Tunga" panose="020B0502040204020203" pitchFamily="34" charset="0"/>
                      </a:endParaRPr>
                    </a:p>
                  </a:txBody>
                  <a:tcPr marL="0" marR="0" marT="0" marB="0" anchor="ctr">
                    <a:lnL>
                      <a:noFill/>
                    </a:lnL>
                    <a:lnR w="12700" cap="flat" cmpd="sng" algn="ctr">
                      <a:noFill/>
                      <a:prstDash val="solid"/>
                      <a:round/>
                      <a:headEnd type="none" w="med" len="med"/>
                      <a:tailEnd type="none" w="med" len="med"/>
                    </a:lnR>
                    <a:lnT>
                      <a:noFill/>
                    </a:lnT>
                    <a:lnB>
                      <a:noFill/>
                    </a:lnB>
                    <a:lnTlToBr w="12700" cmpd="sng">
                      <a:noFill/>
                      <a:prstDash val="solid"/>
                    </a:lnTlToBr>
                    <a:lnBlToTr w="12700" cmpd="sng">
                      <a:noFill/>
                      <a:prstDash val="solid"/>
                    </a:lnBlToTr>
                  </a:tcPr>
                </a:tc>
                <a:extLst>
                  <a:ext uri="{0D108BD9-81ED-4DB2-BD59-A6C34878D82A}">
                    <a16:rowId xmlns:a16="http://schemas.microsoft.com/office/drawing/2014/main" val="469890172"/>
                  </a:ext>
                </a:extLst>
              </a:tr>
              <a:tr h="161925">
                <a:tc>
                  <a:txBody>
                    <a:bodyPr/>
                    <a:lstStyle/>
                    <a:p>
                      <a:r>
                        <a:rPr lang="nl-NL" sz="1200" dirty="0">
                          <a:latin typeface="Tunga" panose="020B0502040204020203" pitchFamily="34" charset="0"/>
                          <a:cs typeface="Tunga" panose="020B0502040204020203" pitchFamily="34" charset="0"/>
                        </a:rPr>
                        <a:t>Name</a:t>
                      </a:r>
                    </a:p>
                  </a:txBody>
                  <a:tcPr marL="0" marR="0" marT="0" marB="0" anchor="ctr">
                    <a:lnL w="12700" cap="flat" cmpd="sng" algn="ctr">
                      <a:noFill/>
                      <a:prstDash val="solid"/>
                      <a:round/>
                      <a:headEnd type="none" w="med" len="med"/>
                      <a:tailEnd type="none" w="med" len="med"/>
                    </a:lnL>
                    <a:lnR>
                      <a:noFill/>
                    </a:lnR>
                    <a:lnT>
                      <a:noFill/>
                    </a:lnT>
                    <a:lnB>
                      <a:noFill/>
                    </a:lnB>
                    <a:lnTlToBr w="12700" cmpd="sng">
                      <a:noFill/>
                      <a:prstDash val="solid"/>
                    </a:lnTlToBr>
                    <a:lnBlToTr w="12700" cmpd="sng">
                      <a:noFill/>
                      <a:prstDash val="solid"/>
                    </a:lnBlToTr>
                  </a:tcPr>
                </a:tc>
                <a:tc gridSpan="2">
                  <a:txBody>
                    <a:bodyPr/>
                    <a:lstStyle/>
                    <a:p>
                      <a:pPr algn="l" fontAlgn="b"/>
                      <a:endParaRPr lang="nl-NL" sz="1200" b="0" i="0" u="none" strike="noStrike" dirty="0">
                        <a:solidFill>
                          <a:srgbClr val="000000"/>
                        </a:solidFill>
                        <a:effectLst/>
                        <a:latin typeface="Tunga" panose="020B0502040204020203" pitchFamily="34" charset="0"/>
                        <a:cs typeface="Tunga" panose="020B0502040204020203" pitchFamily="34" charset="0"/>
                      </a:endParaRPr>
                    </a:p>
                  </a:txBody>
                  <a:tcPr marL="0" marR="0" marT="0" marB="0" anchor="ctr">
                    <a:lnL>
                      <a:noFill/>
                    </a:lnL>
                    <a:lnR w="12700" cap="flat" cmpd="sng" algn="ctr">
                      <a:noFill/>
                      <a:prstDash val="solid"/>
                      <a:round/>
                      <a:headEnd type="none" w="med" len="med"/>
                      <a:tailEnd type="none" w="med" len="med"/>
                    </a:lnR>
                    <a:lnT>
                      <a:noFill/>
                    </a:lnT>
                    <a:lnB>
                      <a:noFill/>
                    </a:lnB>
                    <a:lnTlToBr w="12700" cmpd="sng">
                      <a:noFill/>
                      <a:prstDash val="solid"/>
                    </a:lnTlToBr>
                    <a:lnBlToTr w="12700" cmpd="sng">
                      <a:noFill/>
                      <a:prstDash val="solid"/>
                    </a:lnBlToTr>
                  </a:tcPr>
                </a:tc>
                <a:tc hMerge="1">
                  <a:txBody>
                    <a:bodyPr/>
                    <a:lstStyle/>
                    <a:p>
                      <a:pPr algn="l" fontAlgn="b"/>
                      <a:endParaRPr lang="nl-NL" sz="1200" b="0" i="0" u="none" strike="noStrike" dirty="0">
                        <a:solidFill>
                          <a:srgbClr val="000000"/>
                        </a:solidFill>
                        <a:effectLst/>
                        <a:latin typeface="Tunga" panose="020B0502040204020203" pitchFamily="34" charset="0"/>
                        <a:cs typeface="Tunga" panose="020B0502040204020203" pitchFamily="34" charset="0"/>
                      </a:endParaRPr>
                    </a:p>
                  </a:txBody>
                  <a:tcPr marL="0" marR="0" marT="0" marB="0" anchor="b">
                    <a:lnL>
                      <a:noFill/>
                    </a:lnL>
                    <a:lnR w="12700" cap="flat" cmpd="sng" algn="ctr">
                      <a:solidFill>
                        <a:srgbClr val="000000"/>
                      </a:solidFill>
                      <a:prstDash val="solid"/>
                      <a:round/>
                      <a:headEnd type="none" w="med" len="med"/>
                      <a:tailEnd type="none" w="med" len="med"/>
                    </a:lnR>
                    <a:lnT>
                      <a:noFill/>
                    </a:lnT>
                    <a:lnB>
                      <a:noFill/>
                    </a:lnB>
                  </a:tcPr>
                </a:tc>
                <a:tc>
                  <a:txBody>
                    <a:bodyPr/>
                    <a:lstStyle/>
                    <a:p>
                      <a:pPr algn="l" fontAlgn="b"/>
                      <a:r>
                        <a:rPr lang="nl-NL" sz="1200" b="0" i="0" u="none" strike="noStrike" dirty="0">
                          <a:solidFill>
                            <a:srgbClr val="000000"/>
                          </a:solidFill>
                          <a:effectLst/>
                          <a:latin typeface="Tunga" panose="020B0502040204020203" pitchFamily="34" charset="0"/>
                          <a:cs typeface="Tunga" panose="020B0502040204020203" pitchFamily="34" charset="0"/>
                        </a:rPr>
                        <a:t>Email:</a:t>
                      </a:r>
                    </a:p>
                  </a:txBody>
                  <a:tcPr marL="0" marR="0" marT="0" marB="0" anchor="ctr">
                    <a:lnL w="12700" cap="flat" cmpd="sng" algn="ctr">
                      <a:noFill/>
                      <a:prstDash val="solid"/>
                      <a:round/>
                      <a:headEnd type="none" w="med" len="med"/>
                      <a:tailEnd type="none" w="med" len="med"/>
                    </a:lnL>
                    <a:lnR>
                      <a:noFill/>
                    </a:lnR>
                    <a:lnT>
                      <a:noFill/>
                    </a:lnT>
                    <a:lnB>
                      <a:noFill/>
                    </a:lnB>
                    <a:lnTlToBr w="12700" cmpd="sng">
                      <a:noFill/>
                      <a:prstDash val="solid"/>
                    </a:lnTlToBr>
                    <a:lnBlToTr w="12700" cmpd="sng">
                      <a:noFill/>
                      <a:prstDash val="solid"/>
                    </a:lnBlToTr>
                  </a:tcPr>
                </a:tc>
                <a:tc>
                  <a:txBody>
                    <a:bodyPr/>
                    <a:lstStyle/>
                    <a:p>
                      <a:pPr algn="l" fontAlgn="b"/>
                      <a:r>
                        <a:rPr lang="nl-NL" sz="1200" b="0" i="0" u="none" strike="noStrike" dirty="0">
                          <a:solidFill>
                            <a:srgbClr val="000000"/>
                          </a:solidFill>
                          <a:effectLst/>
                          <a:latin typeface="Tunga" panose="020B0502040204020203" pitchFamily="34" charset="0"/>
                          <a:cs typeface="Tunga" panose="020B0502040204020203" pitchFamily="34" charset="0"/>
                        </a:rPr>
                        <a:t> </a:t>
                      </a:r>
                    </a:p>
                  </a:txBody>
                  <a:tcPr marL="0" marR="0" marT="0" marB="0" anchor="ctr">
                    <a:lnL>
                      <a:noFill/>
                    </a:lnL>
                    <a:lnR w="12700" cap="flat" cmpd="sng" algn="ctr">
                      <a:noFill/>
                      <a:prstDash val="solid"/>
                      <a:round/>
                      <a:headEnd type="none" w="med" len="med"/>
                      <a:tailEnd type="none" w="med" len="med"/>
                    </a:lnR>
                    <a:lnT>
                      <a:noFill/>
                    </a:lnT>
                    <a:lnB>
                      <a:noFill/>
                    </a:lnB>
                    <a:lnTlToBr w="12700" cmpd="sng">
                      <a:noFill/>
                      <a:prstDash val="solid"/>
                    </a:lnTlToBr>
                    <a:lnBlToTr w="12700" cmpd="sng">
                      <a:noFill/>
                      <a:prstDash val="solid"/>
                    </a:lnBlToTr>
                  </a:tcPr>
                </a:tc>
                <a:extLst>
                  <a:ext uri="{0D108BD9-81ED-4DB2-BD59-A6C34878D82A}">
                    <a16:rowId xmlns:a16="http://schemas.microsoft.com/office/drawing/2014/main" val="1017858872"/>
                  </a:ext>
                </a:extLst>
              </a:tr>
              <a:tr h="161925">
                <a:tc>
                  <a:txBody>
                    <a:bodyPr/>
                    <a:lstStyle/>
                    <a:p>
                      <a:pPr algn="l" fontAlgn="b"/>
                      <a:r>
                        <a:rPr lang="nl-NL" sz="1200" b="0" i="0" u="none" strike="noStrike" dirty="0">
                          <a:solidFill>
                            <a:srgbClr val="000000"/>
                          </a:solidFill>
                          <a:effectLst/>
                          <a:latin typeface="Tunga" panose="020B0502040204020203" pitchFamily="34" charset="0"/>
                          <a:cs typeface="Tunga" panose="020B0502040204020203" pitchFamily="34" charset="0"/>
                        </a:rPr>
                        <a:t>Phone:</a:t>
                      </a:r>
                    </a:p>
                  </a:txBody>
                  <a:tcPr marL="0" marR="0" marT="0" marB="0" anchor="ctr">
                    <a:lnL w="12700" cap="flat" cmpd="sng" algn="ctr">
                      <a:noFill/>
                      <a:prstDash val="solid"/>
                      <a:round/>
                      <a:headEnd type="none" w="med" len="med"/>
                      <a:tailEnd type="none" w="med" len="med"/>
                    </a:lnL>
                    <a:lnR>
                      <a:noFill/>
                    </a:lnR>
                    <a:lnT>
                      <a:noFill/>
                    </a:lnT>
                    <a:lnB>
                      <a:noFill/>
                    </a:lnB>
                    <a:lnTlToBr w="12700" cmpd="sng">
                      <a:noFill/>
                      <a:prstDash val="solid"/>
                    </a:lnTlToBr>
                    <a:lnBlToTr w="12700" cmpd="sng">
                      <a:noFill/>
                      <a:prstDash val="solid"/>
                    </a:lnBlToTr>
                  </a:tcPr>
                </a:tc>
                <a:tc gridSpan="2">
                  <a:txBody>
                    <a:bodyPr/>
                    <a:lstStyle/>
                    <a:p>
                      <a:pPr algn="l" fontAlgn="b"/>
                      <a:endParaRPr lang="nl-NL" sz="1200" b="0" i="0" u="none" strike="noStrike" dirty="0">
                        <a:solidFill>
                          <a:srgbClr val="000000"/>
                        </a:solidFill>
                        <a:effectLst/>
                        <a:latin typeface="Tunga" panose="020B0502040204020203" pitchFamily="34" charset="0"/>
                        <a:cs typeface="Tunga" panose="020B0502040204020203" pitchFamily="34" charset="0"/>
                      </a:endParaRPr>
                    </a:p>
                  </a:txBody>
                  <a:tcPr marL="0" marR="0" marT="0" marB="0" anchor="ctr">
                    <a:lnL>
                      <a:noFill/>
                    </a:lnL>
                    <a:lnR w="12700" cap="flat" cmpd="sng" algn="ctr">
                      <a:noFill/>
                      <a:prstDash val="solid"/>
                      <a:round/>
                      <a:headEnd type="none" w="med" len="med"/>
                      <a:tailEnd type="none" w="med" len="med"/>
                    </a:lnR>
                    <a:lnT>
                      <a:noFill/>
                    </a:lnT>
                    <a:lnB>
                      <a:noFill/>
                    </a:lnB>
                    <a:lnTlToBr w="12700" cmpd="sng">
                      <a:noFill/>
                      <a:prstDash val="solid"/>
                    </a:lnTlToBr>
                    <a:lnBlToTr w="12700" cmpd="sng">
                      <a:noFill/>
                      <a:prstDash val="solid"/>
                    </a:lnBlToTr>
                  </a:tcPr>
                </a:tc>
                <a:tc hMerge="1">
                  <a:txBody>
                    <a:bodyPr/>
                    <a:lstStyle/>
                    <a:p>
                      <a:pPr algn="l" fontAlgn="b"/>
                      <a:endParaRPr lang="nl-NL" sz="1200" b="0" i="0" u="none" strike="noStrike" dirty="0">
                        <a:solidFill>
                          <a:srgbClr val="000000"/>
                        </a:solidFill>
                        <a:effectLst/>
                        <a:latin typeface="Tunga" panose="020B0502040204020203" pitchFamily="34" charset="0"/>
                        <a:cs typeface="Tunga" panose="020B0502040204020203" pitchFamily="34" charset="0"/>
                      </a:endParaRPr>
                    </a:p>
                  </a:txBody>
                  <a:tcPr marL="0" marR="0" marT="0" marB="0" anchor="b">
                    <a:lnL>
                      <a:noFill/>
                    </a:lnL>
                    <a:lnR w="12700" cap="flat" cmpd="sng" algn="ctr">
                      <a:solidFill>
                        <a:srgbClr val="000000"/>
                      </a:solidFill>
                      <a:prstDash val="solid"/>
                      <a:round/>
                      <a:headEnd type="none" w="med" len="med"/>
                      <a:tailEnd type="none" w="med" len="med"/>
                    </a:lnR>
                    <a:lnT>
                      <a:noFill/>
                    </a:lnT>
                    <a:lnB>
                      <a:noFill/>
                    </a:lnB>
                  </a:tcPr>
                </a:tc>
                <a:tc>
                  <a:txBody>
                    <a:bodyPr/>
                    <a:lstStyle/>
                    <a:p>
                      <a:pPr algn="l" fontAlgn="b"/>
                      <a:r>
                        <a:rPr lang="nl-NL" sz="1200" b="0" i="0" u="none" strike="noStrike" dirty="0">
                          <a:solidFill>
                            <a:srgbClr val="000000"/>
                          </a:solidFill>
                          <a:effectLst/>
                          <a:latin typeface="Tunga" panose="020B0502040204020203" pitchFamily="34" charset="0"/>
                          <a:cs typeface="Tunga" panose="020B0502040204020203" pitchFamily="34" charset="0"/>
                        </a:rPr>
                        <a:t>Website:</a:t>
                      </a:r>
                    </a:p>
                  </a:txBody>
                  <a:tcPr marL="0" marR="0" marT="0" marB="0" anchor="ctr">
                    <a:lnL w="12700" cap="flat" cmpd="sng" algn="ctr">
                      <a:noFill/>
                      <a:prstDash val="solid"/>
                      <a:round/>
                      <a:headEnd type="none" w="med" len="med"/>
                      <a:tailEnd type="none" w="med" len="med"/>
                    </a:lnL>
                    <a:lnR>
                      <a:noFill/>
                    </a:lnR>
                    <a:lnT>
                      <a:noFill/>
                    </a:lnT>
                    <a:lnB>
                      <a:noFill/>
                    </a:lnB>
                    <a:lnTlToBr w="12700" cmpd="sng">
                      <a:noFill/>
                      <a:prstDash val="solid"/>
                    </a:lnTlToBr>
                    <a:lnBlToTr w="12700" cmpd="sng">
                      <a:noFill/>
                      <a:prstDash val="solid"/>
                    </a:lnBlToTr>
                  </a:tcPr>
                </a:tc>
                <a:tc>
                  <a:txBody>
                    <a:bodyPr/>
                    <a:lstStyle/>
                    <a:p>
                      <a:pPr algn="l" fontAlgn="b"/>
                      <a:endParaRPr lang="nl-NL" sz="1200" b="0" i="0" u="sng" strike="noStrike" dirty="0">
                        <a:solidFill>
                          <a:srgbClr val="0000FF"/>
                        </a:solidFill>
                        <a:effectLst/>
                        <a:latin typeface="Tunga" panose="020B0502040204020203" pitchFamily="34" charset="0"/>
                        <a:cs typeface="Tunga" panose="020B0502040204020203" pitchFamily="34" charset="0"/>
                      </a:endParaRPr>
                    </a:p>
                  </a:txBody>
                  <a:tcPr marL="0" marR="0" marT="0" marB="0" anchor="ctr">
                    <a:lnL>
                      <a:noFill/>
                    </a:lnL>
                    <a:lnR w="12700" cap="flat" cmpd="sng" algn="ctr">
                      <a:noFill/>
                      <a:prstDash val="solid"/>
                      <a:round/>
                      <a:headEnd type="none" w="med" len="med"/>
                      <a:tailEnd type="none" w="med" len="med"/>
                    </a:lnR>
                    <a:lnT>
                      <a:noFill/>
                    </a:lnT>
                    <a:lnB>
                      <a:noFill/>
                    </a:lnB>
                    <a:lnTlToBr w="12700" cmpd="sng">
                      <a:noFill/>
                      <a:prstDash val="solid"/>
                    </a:lnTlToBr>
                    <a:lnBlToTr w="12700" cmpd="sng">
                      <a:noFill/>
                      <a:prstDash val="solid"/>
                    </a:lnBlToTr>
                  </a:tcPr>
                </a:tc>
                <a:extLst>
                  <a:ext uri="{0D108BD9-81ED-4DB2-BD59-A6C34878D82A}">
                    <a16:rowId xmlns:a16="http://schemas.microsoft.com/office/drawing/2014/main" val="720421241"/>
                  </a:ext>
                </a:extLst>
              </a:tr>
              <a:tr h="161925">
                <a:tc>
                  <a:txBody>
                    <a:bodyPr/>
                    <a:lstStyle/>
                    <a:p>
                      <a:pPr algn="l" fontAlgn="b"/>
                      <a:r>
                        <a:rPr lang="nl-NL" sz="1200" b="0" i="0" u="none" strike="noStrike" dirty="0">
                          <a:solidFill>
                            <a:srgbClr val="000000"/>
                          </a:solidFill>
                          <a:effectLst/>
                          <a:latin typeface="Tunga" panose="020B0502040204020203" pitchFamily="34" charset="0"/>
                          <a:cs typeface="Tunga" panose="020B0502040204020203" pitchFamily="34" charset="0"/>
                        </a:rPr>
                        <a:t>Mobile:</a:t>
                      </a:r>
                    </a:p>
                  </a:txBody>
                  <a:tcPr marL="0" marR="0" marT="0" marB="0" anchor="ctr">
                    <a:lnL w="12700" cap="flat" cmpd="sng" algn="ctr">
                      <a:noFill/>
                      <a:prstDash val="solid"/>
                      <a:round/>
                      <a:headEnd type="none" w="med" len="med"/>
                      <a:tailEnd type="none" w="med" len="med"/>
                    </a:lnL>
                    <a:lnR>
                      <a:noFill/>
                    </a:lnR>
                    <a:lnT>
                      <a:noFill/>
                    </a:lnT>
                    <a:lnB>
                      <a:noFill/>
                    </a:lnB>
                    <a:lnTlToBr w="12700" cmpd="sng">
                      <a:noFill/>
                      <a:prstDash val="solid"/>
                    </a:lnTlToBr>
                    <a:lnBlToTr w="12700" cmpd="sng">
                      <a:noFill/>
                      <a:prstDash val="solid"/>
                    </a:lnBlToTr>
                  </a:tcPr>
                </a:tc>
                <a:tc gridSpan="2">
                  <a:txBody>
                    <a:bodyPr/>
                    <a:lstStyle/>
                    <a:p>
                      <a:pPr algn="l" fontAlgn="b"/>
                      <a:r>
                        <a:rPr lang="nl-NL" sz="1200" b="0" i="0" u="none" strike="noStrike" dirty="0">
                          <a:solidFill>
                            <a:srgbClr val="000000"/>
                          </a:solidFill>
                          <a:effectLst/>
                          <a:latin typeface="Tunga" panose="020B0502040204020203" pitchFamily="34" charset="0"/>
                          <a:cs typeface="Tunga" panose="020B0502040204020203" pitchFamily="34" charset="0"/>
                        </a:rPr>
                        <a:t> </a:t>
                      </a:r>
                    </a:p>
                  </a:txBody>
                  <a:tcPr marL="0" marR="0" marT="0" marB="0" anchor="ctr">
                    <a:lnL>
                      <a:noFill/>
                    </a:lnL>
                    <a:lnR w="12700" cap="flat" cmpd="sng" algn="ctr">
                      <a:noFill/>
                      <a:prstDash val="solid"/>
                      <a:round/>
                      <a:headEnd type="none" w="med" len="med"/>
                      <a:tailEnd type="none" w="med" len="med"/>
                    </a:lnR>
                    <a:lnT>
                      <a:noFill/>
                    </a:lnT>
                    <a:lnB>
                      <a:noFill/>
                    </a:lnB>
                    <a:lnTlToBr w="12700" cmpd="sng">
                      <a:noFill/>
                      <a:prstDash val="solid"/>
                    </a:lnTlToBr>
                    <a:lnBlToTr w="12700" cmpd="sng">
                      <a:noFill/>
                      <a:prstDash val="solid"/>
                    </a:lnBlToTr>
                  </a:tcPr>
                </a:tc>
                <a:tc hMerge="1">
                  <a:txBody>
                    <a:bodyPr/>
                    <a:lstStyle/>
                    <a:p>
                      <a:pPr algn="l" fontAlgn="b"/>
                      <a:endParaRPr lang="nl-NL" sz="1200" b="0" i="0" u="none" strike="noStrike" dirty="0">
                        <a:solidFill>
                          <a:srgbClr val="000000"/>
                        </a:solidFill>
                        <a:effectLst/>
                        <a:latin typeface="Tunga" panose="020B0502040204020203" pitchFamily="34" charset="0"/>
                        <a:cs typeface="Tunga" panose="020B0502040204020203" pitchFamily="34" charset="0"/>
                      </a:endParaRPr>
                    </a:p>
                  </a:txBody>
                  <a:tcPr marL="0" marR="0" marT="0" marB="0" anchor="b">
                    <a:lnL>
                      <a:noFill/>
                    </a:lnL>
                    <a:lnR w="12700" cap="flat" cmpd="sng" algn="ctr">
                      <a:solidFill>
                        <a:srgbClr val="000000"/>
                      </a:solidFill>
                      <a:prstDash val="solid"/>
                      <a:round/>
                      <a:headEnd type="none" w="med" len="med"/>
                      <a:tailEnd type="none" w="med" len="med"/>
                    </a:lnR>
                    <a:lnT>
                      <a:noFill/>
                    </a:lnT>
                    <a:lnB>
                      <a:noFill/>
                    </a:lnB>
                  </a:tcPr>
                </a:tc>
                <a:tc>
                  <a:txBody>
                    <a:bodyPr/>
                    <a:lstStyle/>
                    <a:p>
                      <a:pPr algn="l" fontAlgn="b"/>
                      <a:r>
                        <a:rPr lang="nl-NL" sz="1200" b="0" i="0" u="none" strike="noStrike" dirty="0">
                          <a:solidFill>
                            <a:srgbClr val="000000"/>
                          </a:solidFill>
                          <a:effectLst/>
                          <a:latin typeface="Tunga" panose="020B0502040204020203" pitchFamily="34" charset="0"/>
                          <a:cs typeface="Tunga" panose="020B0502040204020203" pitchFamily="34" charset="0"/>
                        </a:rPr>
                        <a:t> </a:t>
                      </a:r>
                    </a:p>
                  </a:txBody>
                  <a:tcPr marL="0" marR="0" marT="0" marB="0" anchor="ctr">
                    <a:lnL w="12700" cap="flat" cmpd="sng" algn="ctr">
                      <a:noFill/>
                      <a:prstDash val="solid"/>
                      <a:round/>
                      <a:headEnd type="none" w="med" len="med"/>
                      <a:tailEnd type="none" w="med" len="med"/>
                    </a:lnL>
                    <a:lnR>
                      <a:noFill/>
                    </a:lnR>
                    <a:lnT>
                      <a:noFill/>
                    </a:lnT>
                    <a:lnB>
                      <a:noFill/>
                    </a:lnB>
                    <a:lnTlToBr w="12700" cmpd="sng">
                      <a:noFill/>
                      <a:prstDash val="solid"/>
                    </a:lnTlToBr>
                    <a:lnBlToTr w="12700" cmpd="sng">
                      <a:noFill/>
                      <a:prstDash val="solid"/>
                    </a:lnBlToTr>
                  </a:tcPr>
                </a:tc>
                <a:tc>
                  <a:txBody>
                    <a:bodyPr/>
                    <a:lstStyle/>
                    <a:p>
                      <a:pPr algn="l" fontAlgn="b"/>
                      <a:r>
                        <a:rPr lang="nl-NL" sz="1200" b="0" i="0" u="none" strike="noStrike" dirty="0">
                          <a:solidFill>
                            <a:srgbClr val="000000"/>
                          </a:solidFill>
                          <a:effectLst/>
                          <a:latin typeface="Tunga" panose="020B0502040204020203" pitchFamily="34" charset="0"/>
                          <a:cs typeface="Tunga" panose="020B0502040204020203" pitchFamily="34" charset="0"/>
                        </a:rPr>
                        <a:t> </a:t>
                      </a:r>
                    </a:p>
                  </a:txBody>
                  <a:tcPr marL="0" marR="0" marT="0" marB="0" anchor="ctr">
                    <a:lnL>
                      <a:noFill/>
                    </a:lnL>
                    <a:lnR w="12700" cap="flat" cmpd="sng" algn="ctr">
                      <a:noFill/>
                      <a:prstDash val="solid"/>
                      <a:round/>
                      <a:headEnd type="none" w="med" len="med"/>
                      <a:tailEnd type="none" w="med" len="med"/>
                    </a:lnR>
                    <a:lnT>
                      <a:noFill/>
                    </a:lnT>
                    <a:lnB>
                      <a:noFill/>
                    </a:lnB>
                    <a:lnTlToBr w="12700" cmpd="sng">
                      <a:noFill/>
                      <a:prstDash val="solid"/>
                    </a:lnTlToBr>
                    <a:lnBlToTr w="12700" cmpd="sng">
                      <a:noFill/>
                      <a:prstDash val="solid"/>
                    </a:lnBlToTr>
                  </a:tcPr>
                </a:tc>
                <a:extLst>
                  <a:ext uri="{0D108BD9-81ED-4DB2-BD59-A6C34878D82A}">
                    <a16:rowId xmlns:a16="http://schemas.microsoft.com/office/drawing/2014/main" val="1160395031"/>
                  </a:ext>
                </a:extLst>
              </a:tr>
              <a:tr h="161925">
                <a:tc>
                  <a:txBody>
                    <a:bodyPr/>
                    <a:lstStyle/>
                    <a:p>
                      <a:pPr algn="l" fontAlgn="b"/>
                      <a:r>
                        <a:rPr lang="nl-NL" sz="1200" b="0" i="0" u="none" strike="noStrike" dirty="0">
                          <a:solidFill>
                            <a:srgbClr val="000000"/>
                          </a:solidFill>
                          <a:effectLst/>
                          <a:latin typeface="Tunga" panose="020B0502040204020203" pitchFamily="34" charset="0"/>
                          <a:cs typeface="Tunga" panose="020B0502040204020203" pitchFamily="34" charset="0"/>
                        </a:rPr>
                        <a:t>email:</a:t>
                      </a:r>
                    </a:p>
                  </a:txBody>
                  <a:tcPr marL="0" marR="0" marT="0" marB="0" anchor="ctr">
                    <a:lnL w="12700" cap="flat" cmpd="sng" algn="ctr">
                      <a:noFill/>
                      <a:prstDash val="solid"/>
                      <a:round/>
                      <a:headEnd type="none" w="med" len="med"/>
                      <a:tailEnd type="none" w="med" len="med"/>
                    </a:lnL>
                    <a:lnR>
                      <a:noFill/>
                    </a:lnR>
                    <a:lnT>
                      <a:noFill/>
                    </a:lnT>
                    <a:lnB>
                      <a:noFill/>
                    </a:lnB>
                    <a:lnTlToBr w="12700" cmpd="sng">
                      <a:noFill/>
                      <a:prstDash val="solid"/>
                    </a:lnTlToBr>
                    <a:lnBlToTr w="12700" cmpd="sng">
                      <a:noFill/>
                      <a:prstDash val="solid"/>
                    </a:lnBlToTr>
                  </a:tcPr>
                </a:tc>
                <a:tc gridSpan="2">
                  <a:txBody>
                    <a:bodyPr/>
                    <a:lstStyle/>
                    <a:p>
                      <a:pPr algn="l" fontAlgn="b"/>
                      <a:r>
                        <a:rPr lang="nl-NL" sz="1200" b="0" i="0" u="none" strike="noStrike" dirty="0">
                          <a:solidFill>
                            <a:srgbClr val="000000"/>
                          </a:solidFill>
                          <a:effectLst/>
                          <a:latin typeface="Tunga" panose="020B0502040204020203" pitchFamily="34" charset="0"/>
                          <a:cs typeface="Tunga" panose="020B0502040204020203" pitchFamily="34" charset="0"/>
                        </a:rPr>
                        <a:t> </a:t>
                      </a:r>
                    </a:p>
                  </a:txBody>
                  <a:tcPr marL="0" marR="0" marT="0" marB="0" anchor="ctr">
                    <a:lnL>
                      <a:noFill/>
                    </a:lnL>
                    <a:lnR w="12700" cap="flat" cmpd="sng" algn="ctr">
                      <a:noFill/>
                      <a:prstDash val="solid"/>
                      <a:round/>
                      <a:headEnd type="none" w="med" len="med"/>
                      <a:tailEnd type="none" w="med" len="med"/>
                    </a:lnR>
                    <a:lnT>
                      <a:noFill/>
                    </a:lnT>
                    <a:lnB>
                      <a:noFill/>
                    </a:lnB>
                    <a:lnTlToBr w="12700" cmpd="sng">
                      <a:noFill/>
                      <a:prstDash val="solid"/>
                    </a:lnTlToBr>
                    <a:lnBlToTr w="12700" cmpd="sng">
                      <a:noFill/>
                      <a:prstDash val="solid"/>
                    </a:lnBlToTr>
                  </a:tcPr>
                </a:tc>
                <a:tc hMerge="1">
                  <a:txBody>
                    <a:bodyPr/>
                    <a:lstStyle/>
                    <a:p>
                      <a:pPr algn="l" fontAlgn="b"/>
                      <a:endParaRPr lang="nl-NL" sz="1200" b="0" i="0" u="none" strike="noStrike" dirty="0">
                        <a:solidFill>
                          <a:srgbClr val="000000"/>
                        </a:solidFill>
                        <a:effectLst/>
                        <a:latin typeface="Tunga" panose="020B0502040204020203" pitchFamily="34" charset="0"/>
                        <a:cs typeface="Tunga" panose="020B0502040204020203" pitchFamily="34" charset="0"/>
                      </a:endParaRPr>
                    </a:p>
                  </a:txBody>
                  <a:tcPr marL="0" marR="0" marT="0" marB="0" anchor="b">
                    <a:lnL>
                      <a:noFill/>
                    </a:lnL>
                    <a:lnR w="12700" cap="flat" cmpd="sng" algn="ctr">
                      <a:solidFill>
                        <a:srgbClr val="000000"/>
                      </a:solidFill>
                      <a:prstDash val="solid"/>
                      <a:round/>
                      <a:headEnd type="none" w="med" len="med"/>
                      <a:tailEnd type="none" w="med" len="med"/>
                    </a:lnR>
                    <a:lnT>
                      <a:noFill/>
                    </a:lnT>
                    <a:lnB>
                      <a:noFill/>
                    </a:lnB>
                  </a:tcPr>
                </a:tc>
                <a:tc>
                  <a:txBody>
                    <a:bodyPr/>
                    <a:lstStyle/>
                    <a:p>
                      <a:pPr algn="l" fontAlgn="b"/>
                      <a:r>
                        <a:rPr lang="nl-NL" sz="1200" b="0" i="0" u="none" strike="noStrike" dirty="0">
                          <a:solidFill>
                            <a:srgbClr val="000000"/>
                          </a:solidFill>
                          <a:effectLst/>
                          <a:latin typeface="Tunga" panose="020B0502040204020203" pitchFamily="34" charset="0"/>
                          <a:cs typeface="Tunga" panose="020B0502040204020203" pitchFamily="34" charset="0"/>
                        </a:rPr>
                        <a:t> </a:t>
                      </a:r>
                    </a:p>
                  </a:txBody>
                  <a:tcPr marL="0" marR="0" marT="0" marB="0" anchor="ctr">
                    <a:lnL w="12700" cap="flat" cmpd="sng" algn="ctr">
                      <a:noFill/>
                      <a:prstDash val="solid"/>
                      <a:round/>
                      <a:headEnd type="none" w="med" len="med"/>
                      <a:tailEnd type="none" w="med" len="med"/>
                    </a:lnL>
                    <a:lnR>
                      <a:noFill/>
                    </a:lnR>
                    <a:lnT>
                      <a:noFill/>
                    </a:lnT>
                    <a:lnB>
                      <a:noFill/>
                    </a:lnB>
                    <a:lnTlToBr w="12700" cmpd="sng">
                      <a:noFill/>
                      <a:prstDash val="solid"/>
                    </a:lnTlToBr>
                    <a:lnBlToTr w="12700" cmpd="sng">
                      <a:noFill/>
                      <a:prstDash val="solid"/>
                    </a:lnBlToTr>
                  </a:tcPr>
                </a:tc>
                <a:tc>
                  <a:txBody>
                    <a:bodyPr/>
                    <a:lstStyle/>
                    <a:p>
                      <a:pPr algn="l" fontAlgn="b"/>
                      <a:r>
                        <a:rPr lang="nl-NL" sz="1200" b="0" i="0" u="none" strike="noStrike" dirty="0">
                          <a:solidFill>
                            <a:srgbClr val="000000"/>
                          </a:solidFill>
                          <a:effectLst/>
                          <a:latin typeface="Tunga" panose="020B0502040204020203" pitchFamily="34" charset="0"/>
                          <a:cs typeface="Tunga" panose="020B0502040204020203" pitchFamily="34" charset="0"/>
                        </a:rPr>
                        <a:t> </a:t>
                      </a:r>
                    </a:p>
                  </a:txBody>
                  <a:tcPr marL="0" marR="0" marT="0" marB="0" anchor="ctr">
                    <a:lnL>
                      <a:noFill/>
                    </a:lnL>
                    <a:lnR w="12700" cap="flat" cmpd="sng" algn="ctr">
                      <a:noFill/>
                      <a:prstDash val="solid"/>
                      <a:round/>
                      <a:headEnd type="none" w="med" len="med"/>
                      <a:tailEnd type="none" w="med" len="med"/>
                    </a:lnR>
                    <a:lnT>
                      <a:noFill/>
                    </a:lnT>
                    <a:lnB>
                      <a:noFill/>
                    </a:lnB>
                    <a:lnTlToBr w="12700" cmpd="sng">
                      <a:noFill/>
                      <a:prstDash val="solid"/>
                    </a:lnTlToBr>
                    <a:lnBlToTr w="12700" cmpd="sng">
                      <a:noFill/>
                      <a:prstDash val="solid"/>
                    </a:lnBlToTr>
                  </a:tcPr>
                </a:tc>
                <a:extLst>
                  <a:ext uri="{0D108BD9-81ED-4DB2-BD59-A6C34878D82A}">
                    <a16:rowId xmlns:a16="http://schemas.microsoft.com/office/drawing/2014/main" val="1067967255"/>
                  </a:ext>
                </a:extLst>
              </a:tr>
              <a:tr h="161925">
                <a:tc>
                  <a:txBody>
                    <a:bodyPr/>
                    <a:lstStyle/>
                    <a:p>
                      <a:pPr algn="l" fontAlgn="b"/>
                      <a:r>
                        <a:rPr lang="nl-NL" sz="1200" b="0" i="0" u="none" strike="noStrike" dirty="0">
                          <a:solidFill>
                            <a:srgbClr val="000000"/>
                          </a:solidFill>
                          <a:effectLst/>
                          <a:latin typeface="Tunga" panose="020B0502040204020203" pitchFamily="34" charset="0"/>
                          <a:cs typeface="Tunga" panose="020B0502040204020203" pitchFamily="34" charset="0"/>
                        </a:rPr>
                        <a:t>Site</a:t>
                      </a:r>
                    </a:p>
                  </a:txBody>
                  <a:tcPr marL="0" marR="0" marT="0" marB="0" anchor="ctr">
                    <a:lnL w="12700" cap="flat" cmpd="sng" algn="ctr">
                      <a:noFill/>
                      <a:prstDash val="solid"/>
                      <a:round/>
                      <a:headEnd type="none" w="med" len="med"/>
                      <a:tailEnd type="none" w="med" len="med"/>
                    </a:lnL>
                    <a:lnR>
                      <a:noFill/>
                    </a:lnR>
                    <a:lnT>
                      <a:noFill/>
                    </a:lnT>
                    <a:lnB>
                      <a:noFill/>
                    </a:lnB>
                    <a:lnTlToBr w="12700" cmpd="sng">
                      <a:noFill/>
                      <a:prstDash val="solid"/>
                    </a:lnTlToBr>
                    <a:lnBlToTr w="12700" cmpd="sng">
                      <a:noFill/>
                      <a:prstDash val="solid"/>
                    </a:lnBlToTr>
                  </a:tcPr>
                </a:tc>
                <a:tc gridSpan="2">
                  <a:txBody>
                    <a:bodyPr/>
                    <a:lstStyle/>
                    <a:p>
                      <a:pPr algn="l" fontAlgn="b"/>
                      <a:r>
                        <a:rPr lang="nl-NL" sz="1200" b="0" i="0" u="none" strike="noStrike" dirty="0">
                          <a:solidFill>
                            <a:srgbClr val="000000"/>
                          </a:solidFill>
                          <a:effectLst/>
                          <a:latin typeface="Tunga" panose="020B0502040204020203" pitchFamily="34" charset="0"/>
                          <a:cs typeface="Tunga" panose="020B0502040204020203" pitchFamily="34" charset="0"/>
                        </a:rPr>
                        <a:t> </a:t>
                      </a:r>
                    </a:p>
                  </a:txBody>
                  <a:tcPr marL="0" marR="0" marT="0" marB="0" anchor="ctr">
                    <a:lnL>
                      <a:noFill/>
                    </a:lnL>
                    <a:lnR w="12700" cap="flat" cmpd="sng" algn="ctr">
                      <a:noFill/>
                      <a:prstDash val="solid"/>
                      <a:round/>
                      <a:headEnd type="none" w="med" len="med"/>
                      <a:tailEnd type="none" w="med" len="med"/>
                    </a:lnR>
                    <a:lnT>
                      <a:noFill/>
                    </a:lnT>
                    <a:lnB>
                      <a:noFill/>
                    </a:lnB>
                    <a:lnTlToBr w="12700" cmpd="sng">
                      <a:noFill/>
                      <a:prstDash val="solid"/>
                    </a:lnTlToBr>
                    <a:lnBlToTr w="12700" cmpd="sng">
                      <a:noFill/>
                      <a:prstDash val="solid"/>
                    </a:lnBlToTr>
                  </a:tcPr>
                </a:tc>
                <a:tc hMerge="1">
                  <a:txBody>
                    <a:bodyPr/>
                    <a:lstStyle/>
                    <a:p>
                      <a:pPr algn="l" fontAlgn="b"/>
                      <a:endParaRPr lang="nl-NL" sz="1200" b="0" i="0" u="none" strike="noStrike" dirty="0">
                        <a:solidFill>
                          <a:srgbClr val="000000"/>
                        </a:solidFill>
                        <a:effectLst/>
                        <a:latin typeface="Tunga" panose="020B0502040204020203" pitchFamily="34" charset="0"/>
                        <a:cs typeface="Tunga" panose="020B0502040204020203" pitchFamily="34" charset="0"/>
                      </a:endParaRPr>
                    </a:p>
                  </a:txBody>
                  <a:tcPr marL="0" marR="0" marT="0" marB="0" anchor="b">
                    <a:lnL>
                      <a:noFill/>
                    </a:lnL>
                    <a:lnR w="12700" cap="flat" cmpd="sng" algn="ctr">
                      <a:solidFill>
                        <a:srgbClr val="000000"/>
                      </a:solidFill>
                      <a:prstDash val="solid"/>
                      <a:round/>
                      <a:headEnd type="none" w="med" len="med"/>
                      <a:tailEnd type="none" w="med" len="med"/>
                    </a:lnR>
                    <a:lnT>
                      <a:noFill/>
                    </a:lnT>
                    <a:lnB>
                      <a:noFill/>
                    </a:lnB>
                  </a:tcPr>
                </a:tc>
                <a:tc>
                  <a:txBody>
                    <a:bodyPr/>
                    <a:lstStyle/>
                    <a:p>
                      <a:pPr algn="l" fontAlgn="b"/>
                      <a:r>
                        <a:rPr lang="nl-NL" sz="1200" b="0" i="0" u="none" strike="noStrike" dirty="0">
                          <a:solidFill>
                            <a:srgbClr val="000000"/>
                          </a:solidFill>
                          <a:effectLst/>
                          <a:latin typeface="Tunga" panose="020B0502040204020203" pitchFamily="34" charset="0"/>
                          <a:cs typeface="Tunga" panose="020B0502040204020203" pitchFamily="34" charset="0"/>
                        </a:rPr>
                        <a:t> </a:t>
                      </a:r>
                    </a:p>
                  </a:txBody>
                  <a:tcPr marL="0" marR="0" marT="0" marB="0" anchor="ctr">
                    <a:lnL w="12700" cap="flat" cmpd="sng" algn="ctr">
                      <a:noFill/>
                      <a:prstDash val="solid"/>
                      <a:round/>
                      <a:headEnd type="none" w="med" len="med"/>
                      <a:tailEnd type="none" w="med" len="med"/>
                    </a:lnL>
                    <a:lnR>
                      <a:noFill/>
                    </a:lnR>
                    <a:lnT>
                      <a:noFill/>
                    </a:lnT>
                    <a:lnB>
                      <a:noFill/>
                    </a:lnB>
                    <a:lnTlToBr w="12700" cmpd="sng">
                      <a:noFill/>
                      <a:prstDash val="solid"/>
                    </a:lnTlToBr>
                    <a:lnBlToTr w="12700" cmpd="sng">
                      <a:noFill/>
                      <a:prstDash val="solid"/>
                    </a:lnBlToTr>
                  </a:tcPr>
                </a:tc>
                <a:tc>
                  <a:txBody>
                    <a:bodyPr/>
                    <a:lstStyle/>
                    <a:p>
                      <a:pPr algn="l" fontAlgn="b"/>
                      <a:r>
                        <a:rPr lang="nl-NL" sz="1200" b="0" i="0" u="none" strike="noStrike" dirty="0">
                          <a:solidFill>
                            <a:srgbClr val="000000"/>
                          </a:solidFill>
                          <a:effectLst/>
                          <a:latin typeface="Tunga" panose="020B0502040204020203" pitchFamily="34" charset="0"/>
                          <a:cs typeface="Tunga" panose="020B0502040204020203" pitchFamily="34" charset="0"/>
                        </a:rPr>
                        <a:t> </a:t>
                      </a:r>
                    </a:p>
                  </a:txBody>
                  <a:tcPr marL="0" marR="0" marT="0" marB="0" anchor="ctr">
                    <a:lnL>
                      <a:noFill/>
                    </a:lnL>
                    <a:lnR w="12700" cap="flat" cmpd="sng" algn="ctr">
                      <a:noFill/>
                      <a:prstDash val="solid"/>
                      <a:round/>
                      <a:headEnd type="none" w="med" len="med"/>
                      <a:tailEnd type="none" w="med" len="med"/>
                    </a:lnR>
                    <a:lnT>
                      <a:noFill/>
                    </a:lnT>
                    <a:lnB>
                      <a:noFill/>
                    </a:lnB>
                    <a:lnTlToBr w="12700" cmpd="sng">
                      <a:noFill/>
                      <a:prstDash val="solid"/>
                    </a:lnTlToBr>
                    <a:lnBlToTr w="12700" cmpd="sng">
                      <a:noFill/>
                      <a:prstDash val="solid"/>
                    </a:lnBlToTr>
                  </a:tcPr>
                </a:tc>
                <a:extLst>
                  <a:ext uri="{0D108BD9-81ED-4DB2-BD59-A6C34878D82A}">
                    <a16:rowId xmlns:a16="http://schemas.microsoft.com/office/drawing/2014/main" val="201441783"/>
                  </a:ext>
                </a:extLst>
              </a:tr>
              <a:tr h="161925">
                <a:tc>
                  <a:txBody>
                    <a:bodyPr/>
                    <a:lstStyle/>
                    <a:p>
                      <a:pPr algn="l" fontAlgn="b"/>
                      <a:r>
                        <a:rPr lang="nl-NL" sz="1200" b="0" i="0" u="none" strike="noStrike" dirty="0">
                          <a:solidFill>
                            <a:srgbClr val="000000"/>
                          </a:solidFill>
                          <a:effectLst/>
                          <a:latin typeface="Tunga" panose="020B0502040204020203" pitchFamily="34" charset="0"/>
                          <a:cs typeface="Tunga" panose="020B0502040204020203" pitchFamily="34" charset="0"/>
                        </a:rPr>
                        <a:t> </a:t>
                      </a:r>
                    </a:p>
                  </a:txBody>
                  <a:tcPr marL="0" marR="0" marT="0" marB="0" anchor="ctr">
                    <a:lnL w="12700" cap="flat" cmpd="sng" algn="ctr">
                      <a:noFill/>
                      <a:prstDash val="solid"/>
                      <a:round/>
                      <a:headEnd type="none" w="med" len="med"/>
                      <a:tailEnd type="none" w="med" len="med"/>
                    </a:lnL>
                    <a:lnR>
                      <a:noFill/>
                    </a:lnR>
                    <a:lnT>
                      <a:noFill/>
                    </a:lnT>
                    <a:lnB>
                      <a:noFill/>
                    </a:lnB>
                    <a:lnTlToBr w="12700" cmpd="sng">
                      <a:noFill/>
                      <a:prstDash val="solid"/>
                    </a:lnTlToBr>
                    <a:lnBlToTr w="12700" cmpd="sng">
                      <a:noFill/>
                      <a:prstDash val="solid"/>
                    </a:lnBlToTr>
                  </a:tcPr>
                </a:tc>
                <a:tc gridSpan="2">
                  <a:txBody>
                    <a:bodyPr/>
                    <a:lstStyle/>
                    <a:p>
                      <a:pPr algn="l" fontAlgn="b"/>
                      <a:r>
                        <a:rPr lang="nl-NL" sz="1200" b="0" i="0" u="none" strike="noStrike" dirty="0">
                          <a:solidFill>
                            <a:srgbClr val="000000"/>
                          </a:solidFill>
                          <a:effectLst/>
                          <a:latin typeface="Tunga" panose="020B0502040204020203" pitchFamily="34" charset="0"/>
                          <a:cs typeface="Tunga" panose="020B0502040204020203" pitchFamily="34" charset="0"/>
                        </a:rPr>
                        <a:t> </a:t>
                      </a:r>
                    </a:p>
                  </a:txBody>
                  <a:tcPr marL="0" marR="0" marT="0" marB="0" anchor="ctr">
                    <a:lnL>
                      <a:noFill/>
                    </a:lnL>
                    <a:lnR w="12700" cap="flat" cmpd="sng" algn="ctr">
                      <a:noFill/>
                      <a:prstDash val="solid"/>
                      <a:round/>
                      <a:headEnd type="none" w="med" len="med"/>
                      <a:tailEnd type="none" w="med" len="med"/>
                    </a:lnR>
                    <a:lnT>
                      <a:noFill/>
                    </a:lnT>
                    <a:lnB>
                      <a:noFill/>
                    </a:lnB>
                    <a:lnTlToBr w="12700" cmpd="sng">
                      <a:noFill/>
                      <a:prstDash val="solid"/>
                    </a:lnTlToBr>
                    <a:lnBlToTr w="12700" cmpd="sng">
                      <a:noFill/>
                      <a:prstDash val="solid"/>
                    </a:lnBlToTr>
                  </a:tcPr>
                </a:tc>
                <a:tc hMerge="1">
                  <a:txBody>
                    <a:bodyPr/>
                    <a:lstStyle/>
                    <a:p>
                      <a:pPr algn="l" fontAlgn="b"/>
                      <a:endParaRPr lang="nl-NL" sz="1200" b="0" i="0" u="none" strike="noStrike" dirty="0">
                        <a:solidFill>
                          <a:srgbClr val="000000"/>
                        </a:solidFill>
                        <a:effectLst/>
                        <a:latin typeface="Tunga" panose="020B0502040204020203" pitchFamily="34" charset="0"/>
                        <a:cs typeface="Tunga" panose="020B0502040204020203" pitchFamily="34" charset="0"/>
                      </a:endParaRPr>
                    </a:p>
                  </a:txBody>
                  <a:tcPr marL="0" marR="0" marT="0" marB="0" anchor="b">
                    <a:lnL>
                      <a:noFill/>
                    </a:lnL>
                    <a:lnR w="12700" cap="flat" cmpd="sng" algn="ctr">
                      <a:solidFill>
                        <a:srgbClr val="000000"/>
                      </a:solidFill>
                      <a:prstDash val="solid"/>
                      <a:round/>
                      <a:headEnd type="none" w="med" len="med"/>
                      <a:tailEnd type="none" w="med" len="med"/>
                    </a:lnR>
                    <a:lnT>
                      <a:noFill/>
                    </a:lnT>
                    <a:lnB>
                      <a:noFill/>
                    </a:lnB>
                  </a:tcPr>
                </a:tc>
                <a:tc>
                  <a:txBody>
                    <a:bodyPr/>
                    <a:lstStyle/>
                    <a:p>
                      <a:pPr algn="l" fontAlgn="b"/>
                      <a:r>
                        <a:rPr lang="nl-NL" sz="1200" b="0" i="0" u="none" strike="noStrike" dirty="0">
                          <a:solidFill>
                            <a:srgbClr val="000000"/>
                          </a:solidFill>
                          <a:effectLst/>
                          <a:latin typeface="Tunga" panose="020B0502040204020203" pitchFamily="34" charset="0"/>
                          <a:cs typeface="Tunga" panose="020B0502040204020203" pitchFamily="34" charset="0"/>
                        </a:rPr>
                        <a:t> </a:t>
                      </a:r>
                    </a:p>
                  </a:txBody>
                  <a:tcPr marL="0" marR="0" marT="0" marB="0" anchor="ctr">
                    <a:lnL w="12700" cap="flat" cmpd="sng" algn="ctr">
                      <a:noFill/>
                      <a:prstDash val="solid"/>
                      <a:round/>
                      <a:headEnd type="none" w="med" len="med"/>
                      <a:tailEnd type="none" w="med" len="med"/>
                    </a:lnL>
                    <a:lnR>
                      <a:noFill/>
                    </a:lnR>
                    <a:lnT>
                      <a:noFill/>
                    </a:lnT>
                    <a:lnB>
                      <a:noFill/>
                    </a:lnB>
                    <a:lnTlToBr w="12700" cmpd="sng">
                      <a:noFill/>
                      <a:prstDash val="solid"/>
                    </a:lnTlToBr>
                    <a:lnBlToTr w="12700" cmpd="sng">
                      <a:noFill/>
                      <a:prstDash val="solid"/>
                    </a:lnBlToTr>
                  </a:tcPr>
                </a:tc>
                <a:tc>
                  <a:txBody>
                    <a:bodyPr/>
                    <a:lstStyle/>
                    <a:p>
                      <a:pPr algn="l" fontAlgn="b"/>
                      <a:r>
                        <a:rPr lang="nl-NL" sz="1200" b="0" i="0" u="none" strike="noStrike" dirty="0">
                          <a:solidFill>
                            <a:srgbClr val="000000"/>
                          </a:solidFill>
                          <a:effectLst/>
                          <a:latin typeface="Tunga" panose="020B0502040204020203" pitchFamily="34" charset="0"/>
                          <a:cs typeface="Tunga" panose="020B0502040204020203" pitchFamily="34" charset="0"/>
                        </a:rPr>
                        <a:t> </a:t>
                      </a:r>
                    </a:p>
                  </a:txBody>
                  <a:tcPr marL="0" marR="0" marT="0" marB="0" anchor="ctr">
                    <a:lnL>
                      <a:noFill/>
                    </a:lnL>
                    <a:lnR w="12700" cap="flat" cmpd="sng" algn="ctr">
                      <a:noFill/>
                      <a:prstDash val="solid"/>
                      <a:round/>
                      <a:headEnd type="none" w="med" len="med"/>
                      <a:tailEnd type="none" w="med" len="med"/>
                    </a:lnR>
                    <a:lnT>
                      <a:noFill/>
                    </a:lnT>
                    <a:lnB>
                      <a:noFill/>
                    </a:lnB>
                    <a:lnTlToBr w="12700" cmpd="sng">
                      <a:noFill/>
                      <a:prstDash val="solid"/>
                    </a:lnTlToBr>
                    <a:lnBlToTr w="12700" cmpd="sng">
                      <a:noFill/>
                      <a:prstDash val="solid"/>
                    </a:lnBlToTr>
                  </a:tcPr>
                </a:tc>
                <a:extLst>
                  <a:ext uri="{0D108BD9-81ED-4DB2-BD59-A6C34878D82A}">
                    <a16:rowId xmlns:a16="http://schemas.microsoft.com/office/drawing/2014/main" val="1511956523"/>
                  </a:ext>
                </a:extLst>
              </a:tr>
            </a:tbl>
          </a:graphicData>
        </a:graphic>
      </p:graphicFrame>
      <p:graphicFrame>
        <p:nvGraphicFramePr>
          <p:cNvPr id="4" name="Table 3"/>
          <p:cNvGraphicFramePr>
            <a:graphicFrameLocks noGrp="1"/>
          </p:cNvGraphicFramePr>
          <p:nvPr>
            <p:extLst>
              <p:ext uri="{D42A27DB-BD31-4B8C-83A1-F6EECF244321}">
                <p14:modId xmlns:p14="http://schemas.microsoft.com/office/powerpoint/2010/main" val="1730818618"/>
              </p:ext>
            </p:extLst>
          </p:nvPr>
        </p:nvGraphicFramePr>
        <p:xfrm>
          <a:off x="304801" y="4191000"/>
          <a:ext cx="4876800" cy="1805940"/>
        </p:xfrm>
        <a:graphic>
          <a:graphicData uri="http://schemas.openxmlformats.org/drawingml/2006/table">
            <a:tbl>
              <a:tblPr/>
              <a:tblGrid>
                <a:gridCol w="2695073">
                  <a:extLst>
                    <a:ext uri="{9D8B030D-6E8A-4147-A177-3AD203B41FA5}">
                      <a16:colId xmlns:a16="http://schemas.microsoft.com/office/drawing/2014/main" val="4169548472"/>
                    </a:ext>
                  </a:extLst>
                </a:gridCol>
                <a:gridCol w="2181727">
                  <a:extLst>
                    <a:ext uri="{9D8B030D-6E8A-4147-A177-3AD203B41FA5}">
                      <a16:colId xmlns:a16="http://schemas.microsoft.com/office/drawing/2014/main" val="288117695"/>
                    </a:ext>
                  </a:extLst>
                </a:gridCol>
              </a:tblGrid>
              <a:tr h="171450">
                <a:tc>
                  <a:txBody>
                    <a:bodyPr/>
                    <a:lstStyle/>
                    <a:p>
                      <a:pPr algn="l" fontAlgn="b"/>
                      <a:r>
                        <a:rPr lang="nl-NL" sz="1000" b="1" i="0" u="none" strike="noStrike" dirty="0">
                          <a:solidFill>
                            <a:srgbClr val="000000"/>
                          </a:solidFill>
                          <a:effectLst/>
                          <a:latin typeface="Tunga" panose="020B0502040204020203" pitchFamily="34" charset="0"/>
                          <a:cs typeface="Tunga" panose="020B0502040204020203" pitchFamily="34" charset="0"/>
                        </a:rPr>
                        <a:t>Toeslagen</a:t>
                      </a:r>
                    </a:p>
                  </a:txBody>
                  <a:tcPr marL="0" marR="0" marT="0" marB="0" anchor="b">
                    <a:lnL>
                      <a:noFill/>
                    </a:lnL>
                    <a:lnR>
                      <a:noFill/>
                    </a:lnR>
                    <a:lnT>
                      <a:noFill/>
                    </a:lnT>
                    <a:lnB w="12700" cap="flat" cmpd="sng" algn="ctr">
                      <a:noFill/>
                      <a:prstDash val="solid"/>
                      <a:round/>
                      <a:headEnd type="none" w="med" len="med"/>
                      <a:tailEnd type="none" w="med" len="med"/>
                    </a:lnB>
                    <a:solidFill>
                      <a:schemeClr val="bg1">
                        <a:lumMod val="95000"/>
                      </a:schemeClr>
                    </a:solidFill>
                  </a:tcPr>
                </a:tc>
                <a:tc>
                  <a:txBody>
                    <a:bodyPr/>
                    <a:lstStyle/>
                    <a:p>
                      <a:pPr algn="l" fontAlgn="b"/>
                      <a:r>
                        <a:rPr lang="nl-NL" sz="1000" b="0" i="0" u="none" strike="noStrike" dirty="0">
                          <a:solidFill>
                            <a:srgbClr val="000000"/>
                          </a:solidFill>
                          <a:effectLst/>
                          <a:latin typeface="Tunga" panose="020B0502040204020203" pitchFamily="34" charset="0"/>
                          <a:cs typeface="Tunga" panose="020B0502040204020203" pitchFamily="34" charset="0"/>
                        </a:rPr>
                        <a:t> </a:t>
                      </a:r>
                    </a:p>
                  </a:txBody>
                  <a:tcPr marL="0" marR="0" marT="0" marB="0" anchor="b">
                    <a:lnL>
                      <a:noFill/>
                    </a:lnL>
                    <a:lnR>
                      <a:noFill/>
                    </a:lnR>
                    <a:lnT>
                      <a:noFill/>
                    </a:lnT>
                    <a:lnB w="12700" cap="flat" cmpd="sng" algn="ctr">
                      <a:noFill/>
                      <a:prstDash val="solid"/>
                      <a:round/>
                      <a:headEnd type="none" w="med" len="med"/>
                      <a:tailEnd type="none" w="med" len="med"/>
                    </a:lnB>
                    <a:solidFill>
                      <a:schemeClr val="bg1">
                        <a:lumMod val="95000"/>
                      </a:schemeClr>
                    </a:solidFill>
                  </a:tcPr>
                </a:tc>
                <a:extLst>
                  <a:ext uri="{0D108BD9-81ED-4DB2-BD59-A6C34878D82A}">
                    <a16:rowId xmlns:a16="http://schemas.microsoft.com/office/drawing/2014/main" val="2122451547"/>
                  </a:ext>
                </a:extLst>
              </a:tr>
              <a:tr h="171450">
                <a:tc>
                  <a:txBody>
                    <a:bodyPr/>
                    <a:lstStyle/>
                    <a:p>
                      <a:pPr algn="l" fontAlgn="b"/>
                      <a:r>
                        <a:rPr lang="nl-NL" sz="1000" b="1" i="0" u="none" strike="noStrike" dirty="0">
                          <a:solidFill>
                            <a:srgbClr val="FFFFFF"/>
                          </a:solidFill>
                          <a:effectLst/>
                          <a:latin typeface="Tunga" panose="020B0502040204020203" pitchFamily="34" charset="0"/>
                          <a:cs typeface="Tunga" panose="020B0502040204020203" pitchFamily="34" charset="0"/>
                        </a:rPr>
                        <a:t> </a:t>
                      </a:r>
                    </a:p>
                  </a:txBody>
                  <a:tcPr marL="0" marR="0" marT="0" marB="0" anchor="b">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l" fontAlgn="b"/>
                      <a:r>
                        <a:rPr lang="nl-NL" sz="1000" b="1" i="0" u="none" strike="noStrike" dirty="0">
                          <a:solidFill>
                            <a:srgbClr val="FFFFFF"/>
                          </a:solidFill>
                          <a:effectLst/>
                          <a:latin typeface="Tunga" panose="020B0502040204020203" pitchFamily="34" charset="0"/>
                          <a:cs typeface="Tunga" panose="020B0502040204020203" pitchFamily="34" charset="0"/>
                        </a:rPr>
                        <a:t> </a:t>
                      </a:r>
                    </a:p>
                  </a:txBody>
                  <a:tcPr marL="0" marR="0" marT="0" marB="0" anchor="b">
                    <a:lnL w="12700" cap="flat" cmpd="sng" algn="ctr">
                      <a:noFill/>
                      <a:prstDash val="solid"/>
                      <a:round/>
                      <a:headEnd type="none" w="med" len="med"/>
                      <a:tailEnd type="none" w="med" len="med"/>
                    </a:lnL>
                    <a:lnR>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2215700658"/>
                  </a:ext>
                </a:extLst>
              </a:tr>
              <a:tr h="171450">
                <a:tc>
                  <a:txBody>
                    <a:bodyPr/>
                    <a:lstStyle/>
                    <a:p>
                      <a:pPr algn="l" fontAlgn="b"/>
                      <a:r>
                        <a:rPr lang="nl-NL" sz="1200" b="0" i="0" u="none" strike="noStrike" dirty="0">
                          <a:solidFill>
                            <a:srgbClr val="000000"/>
                          </a:solidFill>
                          <a:effectLst/>
                          <a:latin typeface="Tunga" panose="020B0502040204020203" pitchFamily="34" charset="0"/>
                          <a:cs typeface="Tunga" panose="020B0502040204020203" pitchFamily="34" charset="0"/>
                        </a:rPr>
                        <a:t> </a:t>
                      </a:r>
                    </a:p>
                  </a:txBody>
                  <a:tcPr marL="0" marR="0" marT="0" marB="0" anchor="b">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a:noFill/>
                    </a:lnB>
                    <a:lnTlToBr w="12700" cmpd="sng">
                      <a:noFill/>
                      <a:prstDash val="solid"/>
                    </a:lnTlToBr>
                    <a:lnBlToTr w="12700" cmpd="sng">
                      <a:noFill/>
                      <a:prstDash val="solid"/>
                    </a:lnBlToTr>
                  </a:tcPr>
                </a:tc>
                <a:tc>
                  <a:txBody>
                    <a:bodyPr/>
                    <a:lstStyle/>
                    <a:p>
                      <a:pPr algn="l" fontAlgn="b"/>
                      <a:r>
                        <a:rPr lang="nl-NL" sz="1200" b="0" i="0" u="none" strike="noStrike" dirty="0">
                          <a:solidFill>
                            <a:srgbClr val="000000"/>
                          </a:solidFill>
                          <a:effectLst/>
                          <a:latin typeface="Tunga" panose="020B0502040204020203" pitchFamily="34" charset="0"/>
                          <a:cs typeface="Tunga" panose="020B0502040204020203" pitchFamily="34" charset="0"/>
                        </a:rPr>
                        <a:t> </a:t>
                      </a:r>
                    </a:p>
                  </a:txBody>
                  <a:tcPr marL="0" marR="0" marT="0" marB="0" anchor="b">
                    <a:lnL w="12700" cap="flat" cmpd="sng" algn="ctr">
                      <a:noFill/>
                      <a:prstDash val="solid"/>
                      <a:round/>
                      <a:headEnd type="none" w="med" len="med"/>
                      <a:tailEnd type="none" w="med" len="med"/>
                    </a:lnL>
                    <a:lnR>
                      <a:noFill/>
                    </a:lnR>
                    <a:lnT w="12700" cap="flat" cmpd="sng" algn="ctr">
                      <a:noFill/>
                      <a:prstDash val="solid"/>
                      <a:round/>
                      <a:headEnd type="none" w="med" len="med"/>
                      <a:tailEnd type="none" w="med" len="med"/>
                    </a:lnT>
                    <a:lnB>
                      <a:noFill/>
                    </a:lnB>
                    <a:lnTlToBr w="12700" cmpd="sng">
                      <a:noFill/>
                      <a:prstDash val="solid"/>
                    </a:lnTlToBr>
                    <a:lnBlToTr w="12700" cmpd="sng">
                      <a:noFill/>
                      <a:prstDash val="solid"/>
                    </a:lnBlToTr>
                  </a:tcPr>
                </a:tc>
                <a:extLst>
                  <a:ext uri="{0D108BD9-81ED-4DB2-BD59-A6C34878D82A}">
                    <a16:rowId xmlns:a16="http://schemas.microsoft.com/office/drawing/2014/main" val="2880372265"/>
                  </a:ext>
                </a:extLst>
              </a:tr>
              <a:tr h="171450">
                <a:tc>
                  <a:txBody>
                    <a:bodyPr/>
                    <a:lstStyle/>
                    <a:p>
                      <a:pPr algn="l" fontAlgn="b"/>
                      <a:r>
                        <a:rPr lang="nl-NL" sz="1200" b="0" i="0" u="none" strike="noStrike" dirty="0">
                          <a:solidFill>
                            <a:srgbClr val="000000"/>
                          </a:solidFill>
                          <a:effectLst/>
                          <a:latin typeface="Tunga" panose="020B0502040204020203" pitchFamily="34" charset="0"/>
                          <a:cs typeface="Tunga" panose="020B0502040204020203" pitchFamily="34" charset="0"/>
                        </a:rPr>
                        <a:t>Vrije uren 20FT</a:t>
                      </a:r>
                    </a:p>
                  </a:txBody>
                  <a:tcPr marL="0" marR="0" marT="0" marB="0" anchor="b">
                    <a:lnL w="12700" cap="flat" cmpd="sng" algn="ctr">
                      <a:noFill/>
                      <a:prstDash val="solid"/>
                      <a:round/>
                      <a:headEnd type="none" w="med" len="med"/>
                      <a:tailEnd type="none" w="med" len="med"/>
                    </a:lnL>
                    <a:lnR w="12700" cap="flat" cmpd="sng" algn="ctr">
                      <a:noFill/>
                      <a:prstDash val="solid"/>
                      <a:round/>
                      <a:headEnd type="none" w="med" len="med"/>
                      <a:tailEnd type="none" w="med" len="med"/>
                    </a:lnR>
                    <a:lnT>
                      <a:noFill/>
                    </a:lnT>
                    <a:lnB>
                      <a:noFill/>
                    </a:lnB>
                    <a:lnTlToBr w="12700" cmpd="sng">
                      <a:noFill/>
                      <a:prstDash val="solid"/>
                    </a:lnTlToBr>
                    <a:lnBlToTr w="12700" cmpd="sng">
                      <a:noFill/>
                      <a:prstDash val="solid"/>
                    </a:lnBlToTr>
                  </a:tcPr>
                </a:tc>
                <a:tc>
                  <a:txBody>
                    <a:bodyPr/>
                    <a:lstStyle/>
                    <a:p>
                      <a:pPr algn="r" fontAlgn="b"/>
                      <a:r>
                        <a:rPr lang="nl-NL" sz="1200" b="0" i="0" u="none" strike="noStrike" dirty="0">
                          <a:solidFill>
                            <a:srgbClr val="000000"/>
                          </a:solidFill>
                          <a:effectLst/>
                          <a:latin typeface="Tunga" panose="020B0502040204020203" pitchFamily="34" charset="0"/>
                          <a:cs typeface="Tunga" panose="020B0502040204020203" pitchFamily="34" charset="0"/>
                        </a:rPr>
                        <a:t>2,00</a:t>
                      </a:r>
                    </a:p>
                  </a:txBody>
                  <a:tcPr marL="0" marR="0" marT="0" marB="0" anchor="b">
                    <a:lnL w="12700" cap="flat" cmpd="sng" algn="ctr">
                      <a:noFill/>
                      <a:prstDash val="solid"/>
                      <a:round/>
                      <a:headEnd type="none" w="med" len="med"/>
                      <a:tailEnd type="none" w="med" len="med"/>
                    </a:lnL>
                    <a:lnR>
                      <a:noFill/>
                    </a:lnR>
                    <a:lnT>
                      <a:noFill/>
                    </a:lnT>
                    <a:lnB>
                      <a:noFill/>
                    </a:lnB>
                    <a:lnTlToBr w="12700" cmpd="sng">
                      <a:noFill/>
                      <a:prstDash val="solid"/>
                    </a:lnTlToBr>
                    <a:lnBlToTr w="12700" cmpd="sng">
                      <a:noFill/>
                      <a:prstDash val="solid"/>
                    </a:lnBlToTr>
                  </a:tcPr>
                </a:tc>
                <a:extLst>
                  <a:ext uri="{0D108BD9-81ED-4DB2-BD59-A6C34878D82A}">
                    <a16:rowId xmlns:a16="http://schemas.microsoft.com/office/drawing/2014/main" val="1812097671"/>
                  </a:ext>
                </a:extLst>
              </a:tr>
              <a:tr h="171450">
                <a:tc>
                  <a:txBody>
                    <a:bodyPr/>
                    <a:lstStyle/>
                    <a:p>
                      <a:pPr algn="l" fontAlgn="b"/>
                      <a:r>
                        <a:rPr lang="nl-NL" sz="1200" b="0" i="0" u="none" strike="noStrike" dirty="0">
                          <a:solidFill>
                            <a:srgbClr val="000000"/>
                          </a:solidFill>
                          <a:effectLst/>
                          <a:latin typeface="Tunga" panose="020B0502040204020203" pitchFamily="34" charset="0"/>
                          <a:cs typeface="Tunga" panose="020B0502040204020203" pitchFamily="34" charset="0"/>
                        </a:rPr>
                        <a:t>Vrije uren 40FT</a:t>
                      </a:r>
                    </a:p>
                  </a:txBody>
                  <a:tcPr marL="0" marR="0" marT="0" marB="0" anchor="b">
                    <a:lnL w="12700" cap="flat" cmpd="sng" algn="ctr">
                      <a:noFill/>
                      <a:prstDash val="solid"/>
                      <a:round/>
                      <a:headEnd type="none" w="med" len="med"/>
                      <a:tailEnd type="none" w="med" len="med"/>
                    </a:lnL>
                    <a:lnR w="12700" cap="flat" cmpd="sng" algn="ctr">
                      <a:noFill/>
                      <a:prstDash val="solid"/>
                      <a:round/>
                      <a:headEnd type="none" w="med" len="med"/>
                      <a:tailEnd type="none" w="med" len="med"/>
                    </a:lnR>
                    <a:lnT>
                      <a:noFill/>
                    </a:lnT>
                    <a:lnB>
                      <a:noFill/>
                    </a:lnB>
                    <a:lnTlToBr w="12700" cmpd="sng">
                      <a:noFill/>
                      <a:prstDash val="solid"/>
                    </a:lnTlToBr>
                    <a:lnBlToTr w="12700" cmpd="sng">
                      <a:noFill/>
                      <a:prstDash val="solid"/>
                    </a:lnBlToTr>
                  </a:tcPr>
                </a:tc>
                <a:tc>
                  <a:txBody>
                    <a:bodyPr/>
                    <a:lstStyle/>
                    <a:p>
                      <a:pPr algn="r" fontAlgn="b"/>
                      <a:r>
                        <a:rPr lang="nl-NL" sz="1200" b="0" i="0" u="none" strike="noStrike" dirty="0">
                          <a:solidFill>
                            <a:srgbClr val="000000"/>
                          </a:solidFill>
                          <a:effectLst/>
                          <a:latin typeface="Tunga" panose="020B0502040204020203" pitchFamily="34" charset="0"/>
                          <a:cs typeface="Tunga" panose="020B0502040204020203" pitchFamily="34" charset="0"/>
                        </a:rPr>
                        <a:t>2,00</a:t>
                      </a:r>
                    </a:p>
                  </a:txBody>
                  <a:tcPr marL="0" marR="0" marT="0" marB="0" anchor="b">
                    <a:lnL w="12700" cap="flat" cmpd="sng" algn="ctr">
                      <a:noFill/>
                      <a:prstDash val="solid"/>
                      <a:round/>
                      <a:headEnd type="none" w="med" len="med"/>
                      <a:tailEnd type="none" w="med" len="med"/>
                    </a:lnL>
                    <a:lnR>
                      <a:noFill/>
                    </a:lnR>
                    <a:lnT>
                      <a:noFill/>
                    </a:lnT>
                    <a:lnB>
                      <a:noFill/>
                    </a:lnB>
                    <a:lnTlToBr w="12700" cmpd="sng">
                      <a:noFill/>
                      <a:prstDash val="solid"/>
                    </a:lnTlToBr>
                    <a:lnBlToTr w="12700" cmpd="sng">
                      <a:noFill/>
                      <a:prstDash val="solid"/>
                    </a:lnBlToTr>
                  </a:tcPr>
                </a:tc>
                <a:extLst>
                  <a:ext uri="{0D108BD9-81ED-4DB2-BD59-A6C34878D82A}">
                    <a16:rowId xmlns:a16="http://schemas.microsoft.com/office/drawing/2014/main" val="3910584326"/>
                  </a:ext>
                </a:extLst>
              </a:tr>
              <a:tr h="171450">
                <a:tc>
                  <a:txBody>
                    <a:bodyPr/>
                    <a:lstStyle/>
                    <a:p>
                      <a:pPr algn="l" fontAlgn="b"/>
                      <a:r>
                        <a:rPr lang="nl-NL" sz="1200" b="0" i="0" u="none" strike="noStrike" dirty="0">
                          <a:solidFill>
                            <a:srgbClr val="000000"/>
                          </a:solidFill>
                          <a:effectLst/>
                          <a:latin typeface="Tunga" panose="020B0502040204020203" pitchFamily="34" charset="0"/>
                          <a:cs typeface="Tunga" panose="020B0502040204020203" pitchFamily="34" charset="0"/>
                        </a:rPr>
                        <a:t>Toeslag extra uren</a:t>
                      </a:r>
                    </a:p>
                  </a:txBody>
                  <a:tcPr marL="0" marR="0" marT="0" marB="0" anchor="b">
                    <a:lnL w="12700" cap="flat" cmpd="sng" algn="ctr">
                      <a:noFill/>
                      <a:prstDash val="solid"/>
                      <a:round/>
                      <a:headEnd type="none" w="med" len="med"/>
                      <a:tailEnd type="none" w="med" len="med"/>
                    </a:lnL>
                    <a:lnR w="12700" cap="flat" cmpd="sng" algn="ctr">
                      <a:noFill/>
                      <a:prstDash val="solid"/>
                      <a:round/>
                      <a:headEnd type="none" w="med" len="med"/>
                      <a:tailEnd type="none" w="med" len="med"/>
                    </a:lnR>
                    <a:lnT>
                      <a:noFill/>
                    </a:lnT>
                    <a:lnB>
                      <a:noFill/>
                    </a:lnB>
                    <a:lnTlToBr w="12700" cmpd="sng">
                      <a:noFill/>
                      <a:prstDash val="solid"/>
                    </a:lnTlToBr>
                    <a:lnBlToTr w="12700" cmpd="sng">
                      <a:noFill/>
                      <a:prstDash val="solid"/>
                    </a:lnBlToTr>
                  </a:tcPr>
                </a:tc>
                <a:tc>
                  <a:txBody>
                    <a:bodyPr/>
                    <a:lstStyle/>
                    <a:p>
                      <a:pPr algn="r" fontAlgn="b"/>
                      <a:r>
                        <a:rPr lang="nl-NL" sz="1200" b="0" i="0" u="none" strike="noStrike" dirty="0">
                          <a:solidFill>
                            <a:srgbClr val="000000"/>
                          </a:solidFill>
                          <a:effectLst/>
                          <a:latin typeface="Tunga" panose="020B0502040204020203" pitchFamily="34" charset="0"/>
                          <a:cs typeface="Tunga" panose="020B0502040204020203" pitchFamily="34" charset="0"/>
                        </a:rPr>
                        <a:t>€ 50,00</a:t>
                      </a:r>
                    </a:p>
                  </a:txBody>
                  <a:tcPr marL="0" marR="0" marT="0" marB="0" anchor="b">
                    <a:lnL w="12700" cap="flat" cmpd="sng" algn="ctr">
                      <a:noFill/>
                      <a:prstDash val="solid"/>
                      <a:round/>
                      <a:headEnd type="none" w="med" len="med"/>
                      <a:tailEnd type="none" w="med" len="med"/>
                    </a:lnL>
                    <a:lnR>
                      <a:noFill/>
                    </a:lnR>
                    <a:lnT>
                      <a:noFill/>
                    </a:lnT>
                    <a:lnB>
                      <a:noFill/>
                    </a:lnB>
                    <a:lnTlToBr w="12700" cmpd="sng">
                      <a:noFill/>
                      <a:prstDash val="solid"/>
                    </a:lnTlToBr>
                    <a:lnBlToTr w="12700" cmpd="sng">
                      <a:noFill/>
                      <a:prstDash val="solid"/>
                    </a:lnBlToTr>
                  </a:tcPr>
                </a:tc>
                <a:extLst>
                  <a:ext uri="{0D108BD9-81ED-4DB2-BD59-A6C34878D82A}">
                    <a16:rowId xmlns:a16="http://schemas.microsoft.com/office/drawing/2014/main" val="2059051444"/>
                  </a:ext>
                </a:extLst>
              </a:tr>
              <a:tr h="171450">
                <a:tc>
                  <a:txBody>
                    <a:bodyPr/>
                    <a:lstStyle/>
                    <a:p>
                      <a:pPr algn="l" fontAlgn="b"/>
                      <a:endParaRPr lang="nl-NL" sz="1200" b="0" i="0" u="none" strike="noStrike" dirty="0">
                        <a:solidFill>
                          <a:srgbClr val="000000"/>
                        </a:solidFill>
                        <a:effectLst/>
                        <a:latin typeface="Tunga" panose="020B0502040204020203" pitchFamily="34" charset="0"/>
                        <a:cs typeface="Tunga" panose="020B0502040204020203" pitchFamily="34" charset="0"/>
                      </a:endParaRPr>
                    </a:p>
                  </a:txBody>
                  <a:tcPr marL="0" marR="0" marT="0" marB="0" anchor="b">
                    <a:lnL w="12700" cap="flat" cmpd="sng" algn="ctr">
                      <a:noFill/>
                      <a:prstDash val="solid"/>
                      <a:round/>
                      <a:headEnd type="none" w="med" len="med"/>
                      <a:tailEnd type="none" w="med" len="med"/>
                    </a:lnL>
                    <a:lnR w="12700" cap="flat" cmpd="sng" algn="ctr">
                      <a:noFill/>
                      <a:prstDash val="solid"/>
                      <a:round/>
                      <a:headEnd type="none" w="med" len="med"/>
                      <a:tailEnd type="none" w="med" len="med"/>
                    </a:lnR>
                    <a:lnT>
                      <a:noFill/>
                    </a:lnT>
                    <a:lnB>
                      <a:noFill/>
                    </a:lnB>
                    <a:lnTlToBr w="12700" cmpd="sng">
                      <a:noFill/>
                      <a:prstDash val="solid"/>
                    </a:lnTlToBr>
                    <a:lnBlToTr w="12700" cmpd="sng">
                      <a:noFill/>
                      <a:prstDash val="solid"/>
                    </a:lnBlToTr>
                  </a:tcPr>
                </a:tc>
                <a:tc>
                  <a:txBody>
                    <a:bodyPr/>
                    <a:lstStyle/>
                    <a:p>
                      <a:pPr algn="l" fontAlgn="b"/>
                      <a:endParaRPr lang="nl-NL" sz="1200" b="0" i="0" u="none" strike="noStrike" dirty="0">
                        <a:solidFill>
                          <a:srgbClr val="000000"/>
                        </a:solidFill>
                        <a:effectLst/>
                        <a:latin typeface="Tunga" panose="020B0502040204020203" pitchFamily="34" charset="0"/>
                        <a:cs typeface="Tunga" panose="020B0502040204020203" pitchFamily="34" charset="0"/>
                      </a:endParaRPr>
                    </a:p>
                  </a:txBody>
                  <a:tcPr marL="0" marR="0" marT="0" marB="0" anchor="b">
                    <a:lnL w="12700" cap="flat" cmpd="sng" algn="ctr">
                      <a:noFill/>
                      <a:prstDash val="solid"/>
                      <a:round/>
                      <a:headEnd type="none" w="med" len="med"/>
                      <a:tailEnd type="none" w="med" len="med"/>
                    </a:lnL>
                    <a:lnR>
                      <a:noFill/>
                    </a:lnR>
                    <a:lnT>
                      <a:noFill/>
                    </a:lnT>
                    <a:lnB>
                      <a:noFill/>
                    </a:lnB>
                    <a:lnTlToBr w="12700" cmpd="sng">
                      <a:noFill/>
                      <a:prstDash val="solid"/>
                    </a:lnTlToBr>
                    <a:lnBlToTr w="12700" cmpd="sng">
                      <a:noFill/>
                      <a:prstDash val="solid"/>
                    </a:lnBlToTr>
                  </a:tcPr>
                </a:tc>
                <a:extLst>
                  <a:ext uri="{0D108BD9-81ED-4DB2-BD59-A6C34878D82A}">
                    <a16:rowId xmlns:a16="http://schemas.microsoft.com/office/drawing/2014/main" val="4191087734"/>
                  </a:ext>
                </a:extLst>
              </a:tr>
              <a:tr h="171450">
                <a:tc>
                  <a:txBody>
                    <a:bodyPr/>
                    <a:lstStyle/>
                    <a:p>
                      <a:pPr algn="l" fontAlgn="b"/>
                      <a:r>
                        <a:rPr lang="nl-NL" sz="1200" b="0" i="0" u="none" strike="noStrike" dirty="0">
                          <a:solidFill>
                            <a:srgbClr val="000000"/>
                          </a:solidFill>
                          <a:effectLst/>
                          <a:latin typeface="Tunga" panose="020B0502040204020203" pitchFamily="34" charset="0"/>
                          <a:cs typeface="Tunga" panose="020B0502040204020203" pitchFamily="34" charset="0"/>
                        </a:rPr>
                        <a:t>Dieseltoeslag type</a:t>
                      </a:r>
                    </a:p>
                  </a:txBody>
                  <a:tcPr marL="0" marR="0" marT="0" marB="0" anchor="b">
                    <a:lnL w="12700" cap="flat" cmpd="sng" algn="ctr">
                      <a:noFill/>
                      <a:prstDash val="solid"/>
                      <a:round/>
                      <a:headEnd type="none" w="med" len="med"/>
                      <a:tailEnd type="none" w="med" len="med"/>
                    </a:lnL>
                    <a:lnR w="12700" cap="flat" cmpd="sng" algn="ctr">
                      <a:noFill/>
                      <a:prstDash val="solid"/>
                      <a:round/>
                      <a:headEnd type="none" w="med" len="med"/>
                      <a:tailEnd type="none" w="med" len="med"/>
                    </a:lnR>
                    <a:lnT>
                      <a:noFill/>
                    </a:lnT>
                    <a:lnB>
                      <a:noFill/>
                    </a:lnB>
                    <a:lnTlToBr w="12700" cmpd="sng">
                      <a:noFill/>
                      <a:prstDash val="solid"/>
                    </a:lnTlToBr>
                    <a:lnBlToTr w="12700" cmpd="sng">
                      <a:noFill/>
                      <a:prstDash val="solid"/>
                    </a:lnBlToTr>
                  </a:tcPr>
                </a:tc>
                <a:tc>
                  <a:txBody>
                    <a:bodyPr/>
                    <a:lstStyle/>
                    <a:p>
                      <a:pPr algn="r" fontAlgn="b"/>
                      <a:r>
                        <a:rPr lang="nl-NL" sz="1200" b="0" i="0" u="none" strike="noStrike" dirty="0">
                          <a:solidFill>
                            <a:srgbClr val="000000"/>
                          </a:solidFill>
                          <a:effectLst/>
                          <a:latin typeface="Tunga" panose="020B0502040204020203" pitchFamily="34" charset="0"/>
                          <a:cs typeface="Tunga" panose="020B0502040204020203" pitchFamily="34" charset="0"/>
                        </a:rPr>
                        <a:t>3%</a:t>
                      </a:r>
                    </a:p>
                  </a:txBody>
                  <a:tcPr marL="0" marR="0" marT="0" marB="0" anchor="b">
                    <a:lnL w="12700" cap="flat" cmpd="sng" algn="ctr">
                      <a:noFill/>
                      <a:prstDash val="solid"/>
                      <a:round/>
                      <a:headEnd type="none" w="med" len="med"/>
                      <a:tailEnd type="none" w="med" len="med"/>
                    </a:lnL>
                    <a:lnR>
                      <a:noFill/>
                    </a:lnR>
                    <a:lnT>
                      <a:noFill/>
                    </a:lnT>
                    <a:lnB>
                      <a:noFill/>
                    </a:lnB>
                    <a:lnTlToBr w="12700" cmpd="sng">
                      <a:noFill/>
                      <a:prstDash val="solid"/>
                    </a:lnTlToBr>
                    <a:lnBlToTr w="12700" cmpd="sng">
                      <a:noFill/>
                      <a:prstDash val="solid"/>
                    </a:lnBlToTr>
                  </a:tcPr>
                </a:tc>
                <a:extLst>
                  <a:ext uri="{0D108BD9-81ED-4DB2-BD59-A6C34878D82A}">
                    <a16:rowId xmlns:a16="http://schemas.microsoft.com/office/drawing/2014/main" val="2081020178"/>
                  </a:ext>
                </a:extLst>
              </a:tr>
              <a:tr h="160020">
                <a:tc>
                  <a:txBody>
                    <a:bodyPr/>
                    <a:lstStyle/>
                    <a:p>
                      <a:pPr algn="l" fontAlgn="b"/>
                      <a:r>
                        <a:rPr lang="nl-NL" sz="1200" b="0" i="0" u="none" strike="noStrike" dirty="0">
                          <a:solidFill>
                            <a:srgbClr val="000000"/>
                          </a:solidFill>
                          <a:effectLst/>
                          <a:latin typeface="Tunga" panose="020B0502040204020203" pitchFamily="34" charset="0"/>
                          <a:cs typeface="Tunga" panose="020B0502040204020203" pitchFamily="34" charset="0"/>
                        </a:rPr>
                        <a:t>Diesel toeslag per 20 FT ST</a:t>
                      </a:r>
                    </a:p>
                  </a:txBody>
                  <a:tcPr marL="0" marR="0" marT="0" marB="0" anchor="b">
                    <a:lnL w="12700" cap="flat" cmpd="sng" algn="ctr">
                      <a:noFill/>
                      <a:prstDash val="solid"/>
                      <a:round/>
                      <a:headEnd type="none" w="med" len="med"/>
                      <a:tailEnd type="none" w="med" len="med"/>
                    </a:lnL>
                    <a:lnR w="12700" cap="flat" cmpd="sng" algn="ctr">
                      <a:noFill/>
                      <a:prstDash val="solid"/>
                      <a:round/>
                      <a:headEnd type="none" w="med" len="med"/>
                      <a:tailEnd type="none" w="med" len="med"/>
                    </a:lnR>
                    <a:lnT>
                      <a:noFill/>
                    </a:lnT>
                    <a:lnB>
                      <a:noFill/>
                    </a:lnB>
                    <a:lnTlToBr w="12700" cmpd="sng">
                      <a:noFill/>
                      <a:prstDash val="solid"/>
                    </a:lnTlToBr>
                    <a:lnBlToTr w="12700" cmpd="sng">
                      <a:noFill/>
                      <a:prstDash val="solid"/>
                    </a:lnBlToTr>
                  </a:tcPr>
                </a:tc>
                <a:tc>
                  <a:txBody>
                    <a:bodyPr/>
                    <a:lstStyle/>
                    <a:p>
                      <a:pPr algn="r" fontAlgn="b"/>
                      <a:r>
                        <a:rPr lang="nl-NL" sz="1200" b="0" i="0" u="none" strike="noStrike" dirty="0">
                          <a:solidFill>
                            <a:srgbClr val="000000"/>
                          </a:solidFill>
                          <a:effectLst/>
                          <a:latin typeface="Tunga" panose="020B0502040204020203" pitchFamily="34" charset="0"/>
                          <a:cs typeface="Tunga" panose="020B0502040204020203" pitchFamily="34" charset="0"/>
                        </a:rPr>
                        <a:t>3,25</a:t>
                      </a:r>
                    </a:p>
                  </a:txBody>
                  <a:tcPr marL="0" marR="0" marT="0" marB="0" anchor="b">
                    <a:lnL w="12700" cap="flat" cmpd="sng" algn="ctr">
                      <a:noFill/>
                      <a:prstDash val="solid"/>
                      <a:round/>
                      <a:headEnd type="none" w="med" len="med"/>
                      <a:tailEnd type="none" w="med" len="med"/>
                    </a:lnL>
                    <a:lnR>
                      <a:noFill/>
                    </a:lnR>
                    <a:lnT>
                      <a:noFill/>
                    </a:lnT>
                    <a:lnB>
                      <a:noFill/>
                    </a:lnB>
                    <a:lnTlToBr w="12700" cmpd="sng">
                      <a:noFill/>
                      <a:prstDash val="solid"/>
                    </a:lnTlToBr>
                    <a:lnBlToTr w="12700" cmpd="sng">
                      <a:noFill/>
                      <a:prstDash val="solid"/>
                    </a:lnBlToTr>
                  </a:tcPr>
                </a:tc>
                <a:extLst>
                  <a:ext uri="{0D108BD9-81ED-4DB2-BD59-A6C34878D82A}">
                    <a16:rowId xmlns:a16="http://schemas.microsoft.com/office/drawing/2014/main" val="1751036400"/>
                  </a:ext>
                </a:extLst>
              </a:tr>
              <a:tr h="171450">
                <a:tc>
                  <a:txBody>
                    <a:bodyPr/>
                    <a:lstStyle/>
                    <a:p>
                      <a:pPr algn="l" fontAlgn="b"/>
                      <a:endParaRPr lang="nl-NL" sz="1200" b="0" i="0" u="none" strike="noStrike" dirty="0">
                        <a:solidFill>
                          <a:srgbClr val="000000"/>
                        </a:solidFill>
                        <a:effectLst/>
                        <a:latin typeface="Tunga" panose="020B0502040204020203" pitchFamily="34" charset="0"/>
                        <a:cs typeface="Tunga" panose="020B0502040204020203" pitchFamily="34" charset="0"/>
                      </a:endParaRPr>
                    </a:p>
                  </a:txBody>
                  <a:tcPr marL="0" marR="0" marT="0" marB="0" anchor="b">
                    <a:lnL w="12700" cap="flat" cmpd="sng" algn="ctr">
                      <a:noFill/>
                      <a:prstDash val="solid"/>
                      <a:round/>
                      <a:headEnd type="none" w="med" len="med"/>
                      <a:tailEnd type="none" w="med" len="med"/>
                    </a:lnL>
                    <a:lnR w="12700" cap="flat" cmpd="sng" algn="ctr">
                      <a:noFill/>
                      <a:prstDash val="solid"/>
                      <a:round/>
                      <a:headEnd type="none" w="med" len="med"/>
                      <a:tailEnd type="none" w="med" len="med"/>
                    </a:lnR>
                    <a:lnT>
                      <a:noFill/>
                    </a:lnT>
                    <a:lnB>
                      <a:noFill/>
                    </a:lnB>
                    <a:lnTlToBr w="12700" cmpd="sng">
                      <a:noFill/>
                      <a:prstDash val="solid"/>
                    </a:lnTlToBr>
                    <a:lnBlToTr w="12700" cmpd="sng">
                      <a:noFill/>
                      <a:prstDash val="solid"/>
                    </a:lnBlToTr>
                  </a:tcPr>
                </a:tc>
                <a:tc>
                  <a:txBody>
                    <a:bodyPr/>
                    <a:lstStyle/>
                    <a:p>
                      <a:pPr algn="r" fontAlgn="b"/>
                      <a:endParaRPr lang="nl-NL" sz="1200" b="0" i="0" u="none" strike="noStrike" dirty="0">
                        <a:solidFill>
                          <a:srgbClr val="000000"/>
                        </a:solidFill>
                        <a:effectLst/>
                        <a:latin typeface="Tunga" panose="020B0502040204020203" pitchFamily="34" charset="0"/>
                        <a:cs typeface="Tunga" panose="020B0502040204020203" pitchFamily="34" charset="0"/>
                      </a:endParaRPr>
                    </a:p>
                  </a:txBody>
                  <a:tcPr marL="0" marR="0" marT="0" marB="0" anchor="b">
                    <a:lnL w="12700" cap="flat" cmpd="sng" algn="ctr">
                      <a:noFill/>
                      <a:prstDash val="solid"/>
                      <a:round/>
                      <a:headEnd type="none" w="med" len="med"/>
                      <a:tailEnd type="none" w="med" len="med"/>
                    </a:lnL>
                    <a:lnR>
                      <a:noFill/>
                    </a:lnR>
                    <a:lnT>
                      <a:noFill/>
                    </a:lnT>
                    <a:lnB>
                      <a:noFill/>
                    </a:lnB>
                    <a:lnTlToBr w="12700" cmpd="sng">
                      <a:noFill/>
                      <a:prstDash val="solid"/>
                    </a:lnTlToBr>
                    <a:lnBlToTr w="12700" cmpd="sng">
                      <a:noFill/>
                      <a:prstDash val="solid"/>
                    </a:lnBlToTr>
                  </a:tcPr>
                </a:tc>
                <a:extLst>
                  <a:ext uri="{0D108BD9-81ED-4DB2-BD59-A6C34878D82A}">
                    <a16:rowId xmlns:a16="http://schemas.microsoft.com/office/drawing/2014/main" val="45015470"/>
                  </a:ext>
                </a:extLst>
              </a:tr>
            </a:tbl>
          </a:graphicData>
        </a:graphic>
      </p:graphicFrame>
      <p:sp>
        <p:nvSpPr>
          <p:cNvPr id="8" name="Rectangle 7"/>
          <p:cNvSpPr/>
          <p:nvPr/>
        </p:nvSpPr>
        <p:spPr>
          <a:xfrm>
            <a:off x="6934200" y="981761"/>
            <a:ext cx="4555441" cy="3895039"/>
          </a:xfrm>
          <a:prstGeom prst="rect">
            <a:avLst/>
          </a:prstGeom>
          <a:no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a:p>
        </p:txBody>
      </p:sp>
      <p:graphicFrame>
        <p:nvGraphicFramePr>
          <p:cNvPr id="5" name="Table 4"/>
          <p:cNvGraphicFramePr>
            <a:graphicFrameLocks noGrp="1"/>
          </p:cNvGraphicFramePr>
          <p:nvPr>
            <p:extLst/>
          </p:nvPr>
        </p:nvGraphicFramePr>
        <p:xfrm>
          <a:off x="6941526" y="1002145"/>
          <a:ext cx="4336075" cy="2893707"/>
        </p:xfrm>
        <a:graphic>
          <a:graphicData uri="http://schemas.openxmlformats.org/drawingml/2006/table">
            <a:tbl>
              <a:tblPr firstRow="1" bandRow="1">
                <a:tableStyleId>{9D7B26C5-4107-4FEC-AEDC-1716B250A1EF}</a:tableStyleId>
              </a:tblPr>
              <a:tblGrid>
                <a:gridCol w="1065876">
                  <a:extLst>
                    <a:ext uri="{9D8B030D-6E8A-4147-A177-3AD203B41FA5}">
                      <a16:colId xmlns:a16="http://schemas.microsoft.com/office/drawing/2014/main" val="2635504457"/>
                    </a:ext>
                  </a:extLst>
                </a:gridCol>
                <a:gridCol w="559947">
                  <a:extLst>
                    <a:ext uri="{9D8B030D-6E8A-4147-A177-3AD203B41FA5}">
                      <a16:colId xmlns:a16="http://schemas.microsoft.com/office/drawing/2014/main" val="1091559067"/>
                    </a:ext>
                  </a:extLst>
                </a:gridCol>
                <a:gridCol w="542215">
                  <a:extLst>
                    <a:ext uri="{9D8B030D-6E8A-4147-A177-3AD203B41FA5}">
                      <a16:colId xmlns:a16="http://schemas.microsoft.com/office/drawing/2014/main" val="854655065"/>
                    </a:ext>
                  </a:extLst>
                </a:gridCol>
                <a:gridCol w="722679">
                  <a:extLst>
                    <a:ext uri="{9D8B030D-6E8A-4147-A177-3AD203B41FA5}">
                      <a16:colId xmlns:a16="http://schemas.microsoft.com/office/drawing/2014/main" val="1843475830"/>
                    </a:ext>
                  </a:extLst>
                </a:gridCol>
                <a:gridCol w="722679">
                  <a:extLst>
                    <a:ext uri="{9D8B030D-6E8A-4147-A177-3AD203B41FA5}">
                      <a16:colId xmlns:a16="http://schemas.microsoft.com/office/drawing/2014/main" val="1027699016"/>
                    </a:ext>
                  </a:extLst>
                </a:gridCol>
                <a:gridCol w="722679">
                  <a:extLst>
                    <a:ext uri="{9D8B030D-6E8A-4147-A177-3AD203B41FA5}">
                      <a16:colId xmlns:a16="http://schemas.microsoft.com/office/drawing/2014/main" val="1813843739"/>
                    </a:ext>
                  </a:extLst>
                </a:gridCol>
              </a:tblGrid>
              <a:tr h="404497">
                <a:tc>
                  <a:txBody>
                    <a:bodyPr/>
                    <a:lstStyle/>
                    <a:p>
                      <a:r>
                        <a:rPr lang="nl-NL" sz="1000" b="1" i="0" dirty="0" err="1">
                          <a:solidFill>
                            <a:schemeClr val="tx1"/>
                          </a:solidFill>
                          <a:latin typeface="Tunga" panose="020B0502040204020203" pitchFamily="34" charset="0"/>
                          <a:cs typeface="Tunga" panose="020B0502040204020203" pitchFamily="34" charset="0"/>
                        </a:rPr>
                        <a:t>Place</a:t>
                      </a:r>
                      <a:endParaRPr lang="nl-NL" sz="1000" b="1" i="0" dirty="0">
                        <a:solidFill>
                          <a:schemeClr val="tx1"/>
                        </a:solidFill>
                        <a:latin typeface="Tunga" panose="020B0502040204020203" pitchFamily="34" charset="0"/>
                        <a:cs typeface="Tunga" panose="020B0502040204020203" pitchFamily="34" charset="0"/>
                      </a:endParaRPr>
                    </a:p>
                  </a:txBody>
                  <a:tcPr>
                    <a:lnL>
                      <a:noFill/>
                    </a:lnL>
                    <a:lnR>
                      <a:noFill/>
                    </a:lnR>
                    <a:lnT w="12700" cmpd="sng">
                      <a:noFill/>
                    </a:lnT>
                    <a:lnB w="12700" cmpd="sng">
                      <a:noFill/>
                    </a:lnB>
                    <a:lnTlToBr w="12700" cmpd="sng">
                      <a:noFill/>
                      <a:prstDash val="solid"/>
                    </a:lnTlToBr>
                    <a:lnBlToTr w="12700" cmpd="sng">
                      <a:noFill/>
                      <a:prstDash val="solid"/>
                    </a:lnBlToTr>
                  </a:tcPr>
                </a:tc>
                <a:tc>
                  <a:txBody>
                    <a:bodyPr/>
                    <a:lstStyle/>
                    <a:p>
                      <a:r>
                        <a:rPr lang="nl-NL" sz="1000" dirty="0">
                          <a:solidFill>
                            <a:schemeClr val="tx1"/>
                          </a:solidFill>
                          <a:latin typeface="Tunga" panose="020B0502040204020203" pitchFamily="34" charset="0"/>
                          <a:cs typeface="Tunga" panose="020B0502040204020203" pitchFamily="34" charset="0"/>
                        </a:rPr>
                        <a:t>20FT</a:t>
                      </a:r>
                    </a:p>
                  </a:txBody>
                  <a:tcPr>
                    <a:lnL>
                      <a:noFill/>
                    </a:lnL>
                    <a:lnR>
                      <a:noFill/>
                    </a:lnR>
                    <a:lnT w="12700" cmpd="sng">
                      <a:noFill/>
                    </a:lnT>
                    <a:lnB w="12700" cmpd="sng">
                      <a:noFill/>
                    </a:lnB>
                    <a:lnTlToBr w="12700" cmpd="sng">
                      <a:noFill/>
                      <a:prstDash val="solid"/>
                    </a:lnTlToBr>
                    <a:lnBlToTr w="12700" cmpd="sng">
                      <a:noFill/>
                      <a:prstDash val="solid"/>
                    </a:lnBlToTr>
                  </a:tcPr>
                </a:tc>
                <a:tc>
                  <a:txBody>
                    <a:bodyPr/>
                    <a:lstStyle/>
                    <a:p>
                      <a:r>
                        <a:rPr lang="nl-NL" sz="1000" dirty="0">
                          <a:solidFill>
                            <a:schemeClr val="tx1"/>
                          </a:solidFill>
                          <a:latin typeface="Tunga" panose="020B0502040204020203" pitchFamily="34" charset="0"/>
                          <a:cs typeface="Tunga" panose="020B0502040204020203" pitchFamily="34" charset="0"/>
                        </a:rPr>
                        <a:t>40 FT</a:t>
                      </a:r>
                    </a:p>
                  </a:txBody>
                  <a:tcPr>
                    <a:lnL>
                      <a:noFill/>
                    </a:lnL>
                    <a:lnR>
                      <a:noFill/>
                    </a:lnR>
                    <a:lnT w="12700" cmpd="sng">
                      <a:noFill/>
                    </a:lnT>
                    <a:lnB w="12700" cmpd="sng">
                      <a:noFill/>
                    </a:lnB>
                    <a:lnTlToBr w="12700" cmpd="sng">
                      <a:noFill/>
                      <a:prstDash val="solid"/>
                    </a:lnTlToBr>
                    <a:lnBlToTr w="12700" cmpd="sng">
                      <a:noFill/>
                      <a:prstDash val="solid"/>
                    </a:lnBlToTr>
                  </a:tcPr>
                </a:tc>
                <a:tc>
                  <a:txBody>
                    <a:bodyPr/>
                    <a:lstStyle/>
                    <a:p>
                      <a:r>
                        <a:rPr lang="nl-NL" sz="1000" b="1" i="0" dirty="0" err="1">
                          <a:solidFill>
                            <a:schemeClr val="tx1"/>
                          </a:solidFill>
                          <a:latin typeface="Tunga" panose="020B0502040204020203" pitchFamily="34" charset="0"/>
                          <a:cs typeface="Tunga" panose="020B0502040204020203" pitchFamily="34" charset="0"/>
                        </a:rPr>
                        <a:t>Valid</a:t>
                      </a:r>
                      <a:r>
                        <a:rPr lang="nl-NL" sz="1000" b="1" i="0" dirty="0">
                          <a:solidFill>
                            <a:schemeClr val="tx1"/>
                          </a:solidFill>
                          <a:latin typeface="Tunga" panose="020B0502040204020203" pitchFamily="34" charset="0"/>
                          <a:cs typeface="Tunga" panose="020B0502040204020203" pitchFamily="34" charset="0"/>
                        </a:rPr>
                        <a:t> </a:t>
                      </a:r>
                      <a:r>
                        <a:rPr lang="nl-NL" sz="1000" b="1" i="0" dirty="0" err="1">
                          <a:solidFill>
                            <a:schemeClr val="tx1"/>
                          </a:solidFill>
                          <a:latin typeface="Tunga" panose="020B0502040204020203" pitchFamily="34" charset="0"/>
                          <a:cs typeface="Tunga" panose="020B0502040204020203" pitchFamily="34" charset="0"/>
                        </a:rPr>
                        <a:t>from</a:t>
                      </a:r>
                      <a:endParaRPr lang="nl-NL" sz="1000" b="1" i="0" dirty="0">
                        <a:solidFill>
                          <a:schemeClr val="tx1"/>
                        </a:solidFill>
                        <a:latin typeface="Tunga" panose="020B0502040204020203" pitchFamily="34" charset="0"/>
                        <a:cs typeface="Tunga" panose="020B0502040204020203" pitchFamily="34" charset="0"/>
                      </a:endParaRPr>
                    </a:p>
                  </a:txBody>
                  <a:tcPr>
                    <a:lnL>
                      <a:noFill/>
                    </a:lnL>
                    <a:lnR>
                      <a:noFill/>
                    </a:lnR>
                    <a:lnT w="12700" cmpd="sng">
                      <a:noFill/>
                    </a:lnT>
                    <a:lnB w="12700" cmpd="sng">
                      <a:noFill/>
                    </a:lnB>
                    <a:lnTlToBr w="12700" cmpd="sng">
                      <a:noFill/>
                      <a:prstDash val="solid"/>
                    </a:lnTlToBr>
                    <a:lnBlToTr w="12700" cmpd="sng">
                      <a:noFill/>
                      <a:prstDash val="solid"/>
                    </a:lnBlToTr>
                  </a:tcPr>
                </a:tc>
                <a:tc>
                  <a:txBody>
                    <a:bodyPr/>
                    <a:lstStyle/>
                    <a:p>
                      <a:r>
                        <a:rPr lang="nl-NL" sz="1000" b="1" i="0" dirty="0" err="1">
                          <a:solidFill>
                            <a:schemeClr val="tx1"/>
                          </a:solidFill>
                          <a:latin typeface="Tunga" panose="020B0502040204020203" pitchFamily="34" charset="0"/>
                          <a:cs typeface="Tunga" panose="020B0502040204020203" pitchFamily="34" charset="0"/>
                        </a:rPr>
                        <a:t>Valid</a:t>
                      </a:r>
                      <a:r>
                        <a:rPr lang="nl-NL" sz="1000" b="1" i="0" dirty="0">
                          <a:solidFill>
                            <a:schemeClr val="tx1"/>
                          </a:solidFill>
                          <a:latin typeface="Tunga" panose="020B0502040204020203" pitchFamily="34" charset="0"/>
                          <a:cs typeface="Tunga" panose="020B0502040204020203" pitchFamily="34" charset="0"/>
                        </a:rPr>
                        <a:t> </a:t>
                      </a:r>
                      <a:r>
                        <a:rPr lang="nl-NL" sz="1000" b="1" i="0" dirty="0" err="1">
                          <a:solidFill>
                            <a:schemeClr val="tx1"/>
                          </a:solidFill>
                          <a:latin typeface="Tunga" panose="020B0502040204020203" pitchFamily="34" charset="0"/>
                          <a:cs typeface="Tunga" panose="020B0502040204020203" pitchFamily="34" charset="0"/>
                        </a:rPr>
                        <a:t>till</a:t>
                      </a:r>
                      <a:endParaRPr lang="nl-NL" sz="1000" b="1" i="0" dirty="0">
                        <a:solidFill>
                          <a:schemeClr val="tx1"/>
                        </a:solidFill>
                        <a:latin typeface="Tunga" panose="020B0502040204020203" pitchFamily="34" charset="0"/>
                        <a:cs typeface="Tunga" panose="020B0502040204020203" pitchFamily="34" charset="0"/>
                      </a:endParaRPr>
                    </a:p>
                  </a:txBody>
                  <a:tcPr>
                    <a:lnL>
                      <a:noFill/>
                    </a:lnL>
                    <a:lnR>
                      <a:noFill/>
                    </a:lnR>
                    <a:lnT w="12700" cmpd="sng">
                      <a:noFill/>
                    </a:lnT>
                    <a:lnB w="12700" cmpd="sng">
                      <a:noFill/>
                    </a:lnB>
                    <a:lnTlToBr w="12700" cmpd="sng">
                      <a:noFill/>
                      <a:prstDash val="solid"/>
                    </a:lnTlToBr>
                    <a:lnBlToTr w="12700" cmpd="sng">
                      <a:noFill/>
                      <a:prstDash val="solid"/>
                    </a:lnBlToTr>
                  </a:tcPr>
                </a:tc>
                <a:tc>
                  <a:txBody>
                    <a:bodyPr/>
                    <a:lstStyle/>
                    <a:p>
                      <a:r>
                        <a:rPr lang="nl-NL" sz="1000" b="1" i="0" dirty="0">
                          <a:solidFill>
                            <a:schemeClr val="tx1"/>
                          </a:solidFill>
                          <a:latin typeface="Tunga" panose="020B0502040204020203" pitchFamily="34" charset="0"/>
                          <a:cs typeface="Tunga" panose="020B0502040204020203" pitchFamily="34" charset="0"/>
                        </a:rPr>
                        <a:t>Co2</a:t>
                      </a:r>
                    </a:p>
                  </a:txBody>
                  <a:tcPr>
                    <a:lnL>
                      <a:noFill/>
                    </a:lnL>
                    <a:lnR>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3291983582"/>
                  </a:ext>
                </a:extLst>
              </a:tr>
              <a:tr h="248921">
                <a:tc>
                  <a:txBody>
                    <a:bodyPr/>
                    <a:lstStyle/>
                    <a:p>
                      <a:r>
                        <a:rPr lang="nl-NL" sz="1000" i="0" dirty="0">
                          <a:solidFill>
                            <a:schemeClr val="tx1"/>
                          </a:solidFill>
                          <a:latin typeface="Tunga" panose="020B0502040204020203" pitchFamily="34" charset="0"/>
                          <a:cs typeface="Tunga" panose="020B0502040204020203" pitchFamily="34" charset="0"/>
                        </a:rPr>
                        <a:t>Breda</a:t>
                      </a:r>
                    </a:p>
                  </a:txBody>
                  <a:tcPr>
                    <a:lnL>
                      <a:noFill/>
                    </a:lnL>
                    <a:lnR>
                      <a:noFill/>
                    </a:lnR>
                    <a:lnT w="12700" cmpd="sng">
                      <a:noFill/>
                    </a:lnT>
                    <a:lnB>
                      <a:noFill/>
                    </a:lnB>
                    <a:lnTlToBr w="12700" cmpd="sng">
                      <a:noFill/>
                      <a:prstDash val="solid"/>
                    </a:lnTlToBr>
                    <a:lnBlToTr w="12700" cmpd="sng">
                      <a:noFill/>
                      <a:prstDash val="solid"/>
                    </a:lnBlToTr>
                  </a:tcPr>
                </a:tc>
                <a:tc>
                  <a:txBody>
                    <a:bodyPr/>
                    <a:lstStyle/>
                    <a:p>
                      <a:r>
                        <a:rPr lang="nl-NL" sz="1000" dirty="0">
                          <a:latin typeface="Tunga" panose="020B0502040204020203" pitchFamily="34" charset="0"/>
                          <a:cs typeface="Tunga" panose="020B0502040204020203" pitchFamily="34" charset="0"/>
                        </a:rPr>
                        <a:t>100</a:t>
                      </a:r>
                    </a:p>
                  </a:txBody>
                  <a:tcPr>
                    <a:lnL>
                      <a:noFill/>
                    </a:lnL>
                    <a:lnR>
                      <a:noFill/>
                    </a:lnR>
                    <a:lnT w="12700" cmpd="sng">
                      <a:noFill/>
                    </a:lnT>
                    <a:lnB>
                      <a:noFill/>
                    </a:lnB>
                    <a:lnTlToBr w="12700" cmpd="sng">
                      <a:noFill/>
                      <a:prstDash val="solid"/>
                    </a:lnTlToBr>
                    <a:lnBlToTr w="12700" cmpd="sng">
                      <a:noFill/>
                      <a:prstDash val="solid"/>
                    </a:lnBlToTr>
                  </a:tcPr>
                </a:tc>
                <a:tc>
                  <a:txBody>
                    <a:bodyPr/>
                    <a:lstStyle/>
                    <a:p>
                      <a:r>
                        <a:rPr lang="nl-NL" sz="1000" dirty="0">
                          <a:latin typeface="Tunga" panose="020B0502040204020203" pitchFamily="34" charset="0"/>
                          <a:cs typeface="Tunga" panose="020B0502040204020203" pitchFamily="34" charset="0"/>
                        </a:rPr>
                        <a:t>120,58</a:t>
                      </a:r>
                    </a:p>
                  </a:txBody>
                  <a:tcPr>
                    <a:lnL>
                      <a:noFill/>
                    </a:lnL>
                    <a:lnR>
                      <a:noFill/>
                    </a:lnR>
                    <a:lnT w="12700" cmpd="sng">
                      <a:noFill/>
                    </a:lnT>
                    <a:lnB>
                      <a:noFill/>
                    </a:lnB>
                    <a:lnTlToBr w="12700" cmpd="sng">
                      <a:noFill/>
                      <a:prstDash val="solid"/>
                    </a:lnTlToBr>
                    <a:lnBlToTr w="12700" cmpd="sng">
                      <a:noFill/>
                      <a:prstDash val="solid"/>
                    </a:lnBlToTr>
                  </a:tcPr>
                </a:tc>
                <a:tc>
                  <a:txBody>
                    <a:bodyPr/>
                    <a:lstStyle/>
                    <a:p>
                      <a:r>
                        <a:rPr lang="nl-NL" sz="1000" i="0" dirty="0">
                          <a:solidFill>
                            <a:schemeClr val="tx1"/>
                          </a:solidFill>
                          <a:latin typeface="Tunga" panose="020B0502040204020203" pitchFamily="34" charset="0"/>
                          <a:cs typeface="Tunga" panose="020B0502040204020203" pitchFamily="34" charset="0"/>
                        </a:rPr>
                        <a:t>1-1-2016</a:t>
                      </a:r>
                    </a:p>
                  </a:txBody>
                  <a:tcPr>
                    <a:lnL>
                      <a:noFill/>
                    </a:lnL>
                    <a:lnR>
                      <a:noFill/>
                    </a:lnR>
                    <a:lnT w="12700" cmpd="sng">
                      <a:noFill/>
                    </a:lnT>
                    <a:lnB>
                      <a:noFill/>
                    </a:lnB>
                    <a:lnTlToBr w="12700" cmpd="sng">
                      <a:noFill/>
                      <a:prstDash val="solid"/>
                    </a:lnTlToBr>
                    <a:lnBlToTr w="12700" cmpd="sng">
                      <a:noFill/>
                      <a:prstDash val="solid"/>
                    </a:lnBlToTr>
                  </a:tcPr>
                </a:tc>
                <a:tc>
                  <a:txBody>
                    <a:bodyPr/>
                    <a:lstStyle/>
                    <a:p>
                      <a:r>
                        <a:rPr lang="nl-NL" sz="1000" i="0" dirty="0">
                          <a:solidFill>
                            <a:schemeClr val="tx1"/>
                          </a:solidFill>
                          <a:latin typeface="Tunga" panose="020B0502040204020203" pitchFamily="34" charset="0"/>
                          <a:cs typeface="Tunga" panose="020B0502040204020203" pitchFamily="34" charset="0"/>
                        </a:rPr>
                        <a:t>1-1-2017</a:t>
                      </a:r>
                    </a:p>
                  </a:txBody>
                  <a:tcPr>
                    <a:lnL>
                      <a:noFill/>
                    </a:lnL>
                    <a:lnR>
                      <a:noFill/>
                    </a:lnR>
                    <a:lnT w="12700" cmpd="sng">
                      <a:noFill/>
                    </a:lnT>
                    <a:lnB>
                      <a:noFill/>
                    </a:lnB>
                    <a:lnTlToBr w="12700" cmpd="sng">
                      <a:noFill/>
                      <a:prstDash val="solid"/>
                    </a:lnTlToBr>
                    <a:lnBlToTr w="12700" cmpd="sng">
                      <a:noFill/>
                      <a:prstDash val="solid"/>
                    </a:lnBlToTr>
                  </a:tcPr>
                </a:tc>
                <a:tc>
                  <a:txBody>
                    <a:bodyPr/>
                    <a:lstStyle/>
                    <a:p>
                      <a:r>
                        <a:rPr lang="nl-NL" sz="1000" i="0" dirty="0">
                          <a:solidFill>
                            <a:schemeClr val="tx1"/>
                          </a:solidFill>
                          <a:latin typeface="Tunga" panose="020B0502040204020203" pitchFamily="34" charset="0"/>
                          <a:cs typeface="Tunga" panose="020B0502040204020203" pitchFamily="34" charset="0"/>
                        </a:rPr>
                        <a:t>128</a:t>
                      </a:r>
                    </a:p>
                  </a:txBody>
                  <a:tcPr>
                    <a:lnL>
                      <a:noFill/>
                    </a:lnL>
                    <a:lnR>
                      <a:noFill/>
                    </a:lnR>
                    <a:lnT w="12700" cmpd="sng">
                      <a:noFill/>
                    </a:lnT>
                    <a:lnB>
                      <a:noFill/>
                    </a:lnB>
                    <a:lnTlToBr w="12700" cmpd="sng">
                      <a:noFill/>
                      <a:prstDash val="solid"/>
                    </a:lnTlToBr>
                    <a:lnBlToTr w="12700" cmpd="sng">
                      <a:noFill/>
                      <a:prstDash val="solid"/>
                    </a:lnBlToTr>
                  </a:tcPr>
                </a:tc>
                <a:extLst>
                  <a:ext uri="{0D108BD9-81ED-4DB2-BD59-A6C34878D82A}">
                    <a16:rowId xmlns:a16="http://schemas.microsoft.com/office/drawing/2014/main" val="482948905"/>
                  </a:ext>
                </a:extLst>
              </a:tr>
              <a:tr h="248921">
                <a:tc>
                  <a:txBody>
                    <a:bodyPr/>
                    <a:lstStyle/>
                    <a:p>
                      <a:r>
                        <a:rPr lang="nl-NL" sz="1000" i="0" dirty="0">
                          <a:solidFill>
                            <a:schemeClr val="tx1"/>
                          </a:solidFill>
                          <a:latin typeface="Tunga" panose="020B0502040204020203" pitchFamily="34" charset="0"/>
                          <a:cs typeface="Tunga" panose="020B0502040204020203" pitchFamily="34" charset="0"/>
                        </a:rPr>
                        <a:t>Moerdijk</a:t>
                      </a:r>
                    </a:p>
                  </a:txBody>
                  <a:tcPr>
                    <a:lnL>
                      <a:noFill/>
                    </a:lnL>
                    <a:lnR>
                      <a:noFill/>
                    </a:lnR>
                    <a:lnT>
                      <a:noFill/>
                    </a:lnT>
                    <a:lnB>
                      <a:noFill/>
                    </a:lnB>
                    <a:lnTlToBr w="12700" cmpd="sng">
                      <a:noFill/>
                      <a:prstDash val="solid"/>
                    </a:lnTlToBr>
                    <a:lnBlToTr w="12700" cmpd="sng">
                      <a:noFill/>
                      <a:prstDash val="solid"/>
                    </a:lnBlToTr>
                  </a:tcPr>
                </a:tc>
                <a:tc>
                  <a:txBody>
                    <a:bodyPr/>
                    <a:lstStyle/>
                    <a:p>
                      <a:r>
                        <a:rPr lang="nl-NL" sz="1000" dirty="0">
                          <a:latin typeface="Tunga" panose="020B0502040204020203" pitchFamily="34" charset="0"/>
                          <a:cs typeface="Tunga" panose="020B0502040204020203" pitchFamily="34" charset="0"/>
                        </a:rPr>
                        <a:t>80</a:t>
                      </a:r>
                    </a:p>
                  </a:txBody>
                  <a:tcPr>
                    <a:lnL>
                      <a:noFill/>
                    </a:lnL>
                    <a:lnR>
                      <a:noFill/>
                    </a:lnR>
                    <a:lnT>
                      <a:noFill/>
                    </a:lnT>
                    <a:lnB>
                      <a:noFill/>
                    </a:lnB>
                    <a:lnTlToBr w="12700" cmpd="sng">
                      <a:noFill/>
                      <a:prstDash val="solid"/>
                    </a:lnTlToBr>
                    <a:lnBlToTr w="12700" cmpd="sng">
                      <a:noFill/>
                      <a:prstDash val="solid"/>
                    </a:lnBlToTr>
                  </a:tcPr>
                </a:tc>
                <a:tc>
                  <a:txBody>
                    <a:bodyPr/>
                    <a:lstStyle/>
                    <a:p>
                      <a:r>
                        <a:rPr lang="nl-NL" sz="1000" dirty="0">
                          <a:latin typeface="Tunga" panose="020B0502040204020203" pitchFamily="34" charset="0"/>
                          <a:cs typeface="Tunga" panose="020B0502040204020203" pitchFamily="34" charset="0"/>
                        </a:rPr>
                        <a:t>100</a:t>
                      </a:r>
                    </a:p>
                  </a:txBody>
                  <a:tcPr>
                    <a:lnL>
                      <a:noFill/>
                    </a:lnL>
                    <a:lnR>
                      <a:noFill/>
                    </a:lnR>
                    <a:lnT>
                      <a:noFill/>
                    </a:lnT>
                    <a:lnB>
                      <a:noFill/>
                    </a:lnB>
                    <a:lnTlToBr w="12700" cmpd="sng">
                      <a:noFill/>
                      <a:prstDash val="solid"/>
                    </a:lnTlToBr>
                    <a:lnBlToTr w="12700" cmpd="sng">
                      <a:noFill/>
                      <a:prstDash val="solid"/>
                    </a:lnBlToTr>
                  </a:tcPr>
                </a:tc>
                <a:tc>
                  <a:txBody>
                    <a:bodyPr/>
                    <a:lstStyle/>
                    <a:p>
                      <a:r>
                        <a:rPr lang="nl-NL" sz="1000" i="0" dirty="0">
                          <a:solidFill>
                            <a:schemeClr val="tx1"/>
                          </a:solidFill>
                          <a:latin typeface="Tunga" panose="020B0502040204020203" pitchFamily="34" charset="0"/>
                          <a:cs typeface="Tunga" panose="020B0502040204020203" pitchFamily="34" charset="0"/>
                        </a:rPr>
                        <a:t>1-1-2016</a:t>
                      </a:r>
                    </a:p>
                  </a:txBody>
                  <a:tcPr>
                    <a:lnL>
                      <a:noFill/>
                    </a:lnL>
                    <a:lnR>
                      <a:noFill/>
                    </a:lnR>
                    <a:lnT>
                      <a:noFill/>
                    </a:lnT>
                    <a:lnB>
                      <a:noFill/>
                    </a:lnB>
                    <a:lnTlToBr w="12700" cmpd="sng">
                      <a:noFill/>
                      <a:prstDash val="solid"/>
                    </a:lnTlToBr>
                    <a:lnBlToTr w="12700" cmpd="sng">
                      <a:noFill/>
                      <a:prstDash val="solid"/>
                    </a:lnBlToTr>
                  </a:tcPr>
                </a:tc>
                <a:tc>
                  <a:txBody>
                    <a:bodyPr/>
                    <a:lstStyle/>
                    <a:p>
                      <a:r>
                        <a:rPr lang="nl-NL" sz="1000" i="0" dirty="0">
                          <a:solidFill>
                            <a:schemeClr val="tx1"/>
                          </a:solidFill>
                          <a:latin typeface="Tunga" panose="020B0502040204020203" pitchFamily="34" charset="0"/>
                          <a:cs typeface="Tunga" panose="020B0502040204020203" pitchFamily="34" charset="0"/>
                        </a:rPr>
                        <a:t>1-1-2017</a:t>
                      </a:r>
                    </a:p>
                  </a:txBody>
                  <a:tcPr>
                    <a:lnL>
                      <a:noFill/>
                    </a:lnL>
                    <a:lnR>
                      <a:noFill/>
                    </a:lnR>
                    <a:lnT>
                      <a:noFill/>
                    </a:lnT>
                    <a:lnB>
                      <a:noFill/>
                    </a:lnB>
                    <a:lnTlToBr w="12700" cmpd="sng">
                      <a:noFill/>
                      <a:prstDash val="solid"/>
                    </a:lnTlToBr>
                    <a:lnBlToTr w="12700" cmpd="sng">
                      <a:noFill/>
                      <a:prstDash val="solid"/>
                    </a:lnBlToTr>
                  </a:tcPr>
                </a:tc>
                <a:tc>
                  <a:txBody>
                    <a:bodyPr/>
                    <a:lstStyle/>
                    <a:p>
                      <a:r>
                        <a:rPr lang="nl-NL" sz="1000" i="0" dirty="0">
                          <a:solidFill>
                            <a:schemeClr val="tx1"/>
                          </a:solidFill>
                          <a:latin typeface="Tunga" panose="020B0502040204020203" pitchFamily="34" charset="0"/>
                          <a:cs typeface="Tunga" panose="020B0502040204020203" pitchFamily="34" charset="0"/>
                        </a:rPr>
                        <a:t>100</a:t>
                      </a:r>
                    </a:p>
                  </a:txBody>
                  <a:tcPr>
                    <a:lnL>
                      <a:noFill/>
                    </a:lnL>
                    <a:lnR>
                      <a:noFill/>
                    </a:lnR>
                    <a:lnT>
                      <a:noFill/>
                    </a:lnT>
                    <a:lnB>
                      <a:noFill/>
                    </a:lnB>
                    <a:lnTlToBr w="12700" cmpd="sng">
                      <a:noFill/>
                      <a:prstDash val="solid"/>
                    </a:lnTlToBr>
                    <a:lnBlToTr w="12700" cmpd="sng">
                      <a:noFill/>
                      <a:prstDash val="solid"/>
                    </a:lnBlToTr>
                  </a:tcPr>
                </a:tc>
                <a:extLst>
                  <a:ext uri="{0D108BD9-81ED-4DB2-BD59-A6C34878D82A}">
                    <a16:rowId xmlns:a16="http://schemas.microsoft.com/office/drawing/2014/main" val="2118665698"/>
                  </a:ext>
                </a:extLst>
              </a:tr>
              <a:tr h="248921">
                <a:tc>
                  <a:txBody>
                    <a:bodyPr/>
                    <a:lstStyle/>
                    <a:p>
                      <a:r>
                        <a:rPr lang="nl-NL" sz="1000" i="0" dirty="0">
                          <a:solidFill>
                            <a:schemeClr val="tx1"/>
                          </a:solidFill>
                          <a:latin typeface="Tunga" panose="020B0502040204020203" pitchFamily="34" charset="0"/>
                          <a:cs typeface="Tunga" panose="020B0502040204020203" pitchFamily="34" charset="0"/>
                        </a:rPr>
                        <a:t>Roosendaal</a:t>
                      </a:r>
                    </a:p>
                  </a:txBody>
                  <a:tcPr>
                    <a:lnL>
                      <a:noFill/>
                    </a:lnL>
                    <a:lnR>
                      <a:noFill/>
                    </a:lnR>
                    <a:lnT>
                      <a:noFill/>
                    </a:lnT>
                    <a:lnB>
                      <a:noFill/>
                    </a:lnB>
                    <a:lnTlToBr w="12700" cmpd="sng">
                      <a:noFill/>
                      <a:prstDash val="solid"/>
                    </a:lnTlToBr>
                    <a:lnBlToTr w="12700" cmpd="sng">
                      <a:noFill/>
                      <a:prstDash val="solid"/>
                    </a:lnBlToTr>
                  </a:tcPr>
                </a:tc>
                <a:tc>
                  <a:txBody>
                    <a:bodyPr/>
                    <a:lstStyle/>
                    <a:p>
                      <a:r>
                        <a:rPr lang="nl-NL" sz="1000" dirty="0">
                          <a:latin typeface="Tunga" panose="020B0502040204020203" pitchFamily="34" charset="0"/>
                          <a:cs typeface="Tunga" panose="020B0502040204020203" pitchFamily="34" charset="0"/>
                        </a:rPr>
                        <a:t>120</a:t>
                      </a:r>
                    </a:p>
                  </a:txBody>
                  <a:tcPr>
                    <a:lnL>
                      <a:noFill/>
                    </a:lnL>
                    <a:lnR>
                      <a:noFill/>
                    </a:lnR>
                    <a:lnT>
                      <a:noFill/>
                    </a:lnT>
                    <a:lnB>
                      <a:noFill/>
                    </a:lnB>
                    <a:lnTlToBr w="12700" cmpd="sng">
                      <a:noFill/>
                      <a:prstDash val="solid"/>
                    </a:lnTlToBr>
                    <a:lnBlToTr w="12700" cmpd="sng">
                      <a:noFill/>
                      <a:prstDash val="solid"/>
                    </a:lnBlToTr>
                  </a:tcPr>
                </a:tc>
                <a:tc>
                  <a:txBody>
                    <a:bodyPr/>
                    <a:lstStyle/>
                    <a:p>
                      <a:r>
                        <a:rPr lang="nl-NL" sz="1000" dirty="0">
                          <a:latin typeface="Tunga" panose="020B0502040204020203" pitchFamily="34" charset="0"/>
                          <a:cs typeface="Tunga" panose="020B0502040204020203" pitchFamily="34" charset="0"/>
                        </a:rPr>
                        <a:t>110</a:t>
                      </a:r>
                    </a:p>
                  </a:txBody>
                  <a:tcPr>
                    <a:lnL>
                      <a:noFill/>
                    </a:lnL>
                    <a:lnR>
                      <a:noFill/>
                    </a:lnR>
                    <a:lnT>
                      <a:noFill/>
                    </a:lnT>
                    <a:lnB>
                      <a:noFill/>
                    </a:lnB>
                    <a:lnTlToBr w="12700" cmpd="sng">
                      <a:noFill/>
                      <a:prstDash val="solid"/>
                    </a:lnTlToBr>
                    <a:lnBlToTr w="12700" cmpd="sng">
                      <a:noFill/>
                      <a:prstDash val="solid"/>
                    </a:lnBlToTr>
                  </a:tcPr>
                </a:tc>
                <a:tc>
                  <a:txBody>
                    <a:bodyPr/>
                    <a:lstStyle/>
                    <a:p>
                      <a:r>
                        <a:rPr lang="nl-NL" sz="1000" i="0" dirty="0">
                          <a:solidFill>
                            <a:schemeClr val="tx1"/>
                          </a:solidFill>
                          <a:latin typeface="Tunga" panose="020B0502040204020203" pitchFamily="34" charset="0"/>
                          <a:cs typeface="Tunga" panose="020B0502040204020203" pitchFamily="34" charset="0"/>
                        </a:rPr>
                        <a:t>1-1-2016</a:t>
                      </a:r>
                    </a:p>
                  </a:txBody>
                  <a:tcPr>
                    <a:lnL>
                      <a:noFill/>
                    </a:lnL>
                    <a:lnR>
                      <a:noFill/>
                    </a:lnR>
                    <a:lnT>
                      <a:noFill/>
                    </a:lnT>
                    <a:lnB>
                      <a:noFill/>
                    </a:lnB>
                    <a:lnTlToBr w="12700" cmpd="sng">
                      <a:noFill/>
                      <a:prstDash val="solid"/>
                    </a:lnTlToBr>
                    <a:lnBlToTr w="12700" cmpd="sng">
                      <a:noFill/>
                      <a:prstDash val="solid"/>
                    </a:lnBlToTr>
                  </a:tcPr>
                </a:tc>
                <a:tc>
                  <a:txBody>
                    <a:bodyPr/>
                    <a:lstStyle/>
                    <a:p>
                      <a:r>
                        <a:rPr lang="nl-NL" sz="1000" i="0" dirty="0">
                          <a:solidFill>
                            <a:schemeClr val="tx1"/>
                          </a:solidFill>
                          <a:latin typeface="Tunga" panose="020B0502040204020203" pitchFamily="34" charset="0"/>
                          <a:cs typeface="Tunga" panose="020B0502040204020203" pitchFamily="34" charset="0"/>
                        </a:rPr>
                        <a:t>1-1-2017</a:t>
                      </a:r>
                    </a:p>
                  </a:txBody>
                  <a:tcPr>
                    <a:lnL>
                      <a:noFill/>
                    </a:lnL>
                    <a:lnR>
                      <a:noFill/>
                    </a:lnR>
                    <a:lnT>
                      <a:noFill/>
                    </a:lnT>
                    <a:lnB>
                      <a:noFill/>
                    </a:lnB>
                    <a:lnTlToBr w="12700" cmpd="sng">
                      <a:noFill/>
                      <a:prstDash val="solid"/>
                    </a:lnTlToBr>
                    <a:lnBlToTr w="12700" cmpd="sng">
                      <a:noFill/>
                      <a:prstDash val="solid"/>
                    </a:lnBlToTr>
                  </a:tcPr>
                </a:tc>
                <a:tc>
                  <a:txBody>
                    <a:bodyPr/>
                    <a:lstStyle/>
                    <a:p>
                      <a:r>
                        <a:rPr lang="nl-NL" sz="1000" i="0" dirty="0">
                          <a:solidFill>
                            <a:schemeClr val="tx1"/>
                          </a:solidFill>
                          <a:latin typeface="Tunga" panose="020B0502040204020203" pitchFamily="34" charset="0"/>
                          <a:cs typeface="Tunga" panose="020B0502040204020203" pitchFamily="34" charset="0"/>
                        </a:rPr>
                        <a:t>80</a:t>
                      </a:r>
                    </a:p>
                  </a:txBody>
                  <a:tcPr>
                    <a:lnL>
                      <a:noFill/>
                    </a:lnL>
                    <a:lnR>
                      <a:noFill/>
                    </a:lnR>
                    <a:lnT>
                      <a:noFill/>
                    </a:lnT>
                    <a:lnB>
                      <a:noFill/>
                    </a:lnB>
                    <a:lnTlToBr w="12700" cmpd="sng">
                      <a:noFill/>
                      <a:prstDash val="solid"/>
                    </a:lnTlToBr>
                    <a:lnBlToTr w="12700" cmpd="sng">
                      <a:noFill/>
                      <a:prstDash val="solid"/>
                    </a:lnBlToTr>
                  </a:tcPr>
                </a:tc>
                <a:extLst>
                  <a:ext uri="{0D108BD9-81ED-4DB2-BD59-A6C34878D82A}">
                    <a16:rowId xmlns:a16="http://schemas.microsoft.com/office/drawing/2014/main" val="2152855809"/>
                  </a:ext>
                </a:extLst>
              </a:tr>
              <a:tr h="248921">
                <a:tc>
                  <a:txBody>
                    <a:bodyPr/>
                    <a:lstStyle/>
                    <a:p>
                      <a:endParaRPr lang="nl-NL" sz="1000" i="0" dirty="0">
                        <a:solidFill>
                          <a:schemeClr val="tx1"/>
                        </a:solidFill>
                        <a:latin typeface="Tunga" panose="020B0502040204020203" pitchFamily="34" charset="0"/>
                        <a:cs typeface="Tunga" panose="020B0502040204020203" pitchFamily="34" charset="0"/>
                      </a:endParaRPr>
                    </a:p>
                  </a:txBody>
                  <a:tcPr>
                    <a:lnL>
                      <a:noFill/>
                    </a:lnL>
                    <a:lnR>
                      <a:noFill/>
                    </a:lnR>
                    <a:lnT>
                      <a:noFill/>
                    </a:lnT>
                    <a:lnB>
                      <a:noFill/>
                    </a:lnB>
                    <a:lnTlToBr w="12700" cmpd="sng">
                      <a:noFill/>
                      <a:prstDash val="solid"/>
                    </a:lnTlToBr>
                    <a:lnBlToTr w="12700" cmpd="sng">
                      <a:noFill/>
                      <a:prstDash val="solid"/>
                    </a:lnBlToTr>
                  </a:tcPr>
                </a:tc>
                <a:tc>
                  <a:txBody>
                    <a:bodyPr/>
                    <a:lstStyle/>
                    <a:p>
                      <a:endParaRPr lang="nl-NL" sz="1000" i="0" dirty="0">
                        <a:solidFill>
                          <a:schemeClr val="tx1"/>
                        </a:solidFill>
                        <a:latin typeface="Tunga" panose="020B0502040204020203" pitchFamily="34" charset="0"/>
                        <a:cs typeface="Tunga" panose="020B0502040204020203" pitchFamily="34" charset="0"/>
                      </a:endParaRPr>
                    </a:p>
                  </a:txBody>
                  <a:tcPr>
                    <a:lnL>
                      <a:noFill/>
                    </a:lnL>
                    <a:lnR>
                      <a:noFill/>
                    </a:lnR>
                    <a:lnT>
                      <a:noFill/>
                    </a:lnT>
                    <a:lnB>
                      <a:noFill/>
                    </a:lnB>
                    <a:lnTlToBr w="12700" cmpd="sng">
                      <a:noFill/>
                      <a:prstDash val="solid"/>
                    </a:lnTlToBr>
                    <a:lnBlToTr w="12700" cmpd="sng">
                      <a:noFill/>
                      <a:prstDash val="solid"/>
                    </a:lnBlToTr>
                  </a:tcPr>
                </a:tc>
                <a:tc>
                  <a:txBody>
                    <a:bodyPr/>
                    <a:lstStyle/>
                    <a:p>
                      <a:endParaRPr lang="nl-NL" sz="1000" i="0" dirty="0">
                        <a:solidFill>
                          <a:schemeClr val="tx1"/>
                        </a:solidFill>
                        <a:latin typeface="Tunga" panose="020B0502040204020203" pitchFamily="34" charset="0"/>
                        <a:cs typeface="Tunga" panose="020B0502040204020203" pitchFamily="34" charset="0"/>
                      </a:endParaRPr>
                    </a:p>
                  </a:txBody>
                  <a:tcPr>
                    <a:lnL>
                      <a:noFill/>
                    </a:lnL>
                    <a:lnR>
                      <a:noFill/>
                    </a:lnR>
                    <a:lnT>
                      <a:noFill/>
                    </a:lnT>
                    <a:lnB>
                      <a:noFill/>
                    </a:lnB>
                    <a:lnTlToBr w="12700" cmpd="sng">
                      <a:noFill/>
                      <a:prstDash val="solid"/>
                    </a:lnTlToBr>
                    <a:lnBlToTr w="12700" cmpd="sng">
                      <a:noFill/>
                      <a:prstDash val="solid"/>
                    </a:lnBlToTr>
                  </a:tcPr>
                </a:tc>
                <a:tc>
                  <a:txBody>
                    <a:bodyPr/>
                    <a:lstStyle/>
                    <a:p>
                      <a:endParaRPr lang="nl-NL" sz="1000" i="0" dirty="0">
                        <a:solidFill>
                          <a:schemeClr val="tx1"/>
                        </a:solidFill>
                        <a:latin typeface="Tunga" panose="020B0502040204020203" pitchFamily="34" charset="0"/>
                        <a:cs typeface="Tunga" panose="020B0502040204020203" pitchFamily="34" charset="0"/>
                      </a:endParaRPr>
                    </a:p>
                  </a:txBody>
                  <a:tcPr>
                    <a:lnL>
                      <a:noFill/>
                    </a:lnL>
                    <a:lnR>
                      <a:noFill/>
                    </a:lnR>
                    <a:lnT>
                      <a:noFill/>
                    </a:lnT>
                    <a:lnB>
                      <a:noFill/>
                    </a:lnB>
                    <a:lnTlToBr w="12700" cmpd="sng">
                      <a:noFill/>
                      <a:prstDash val="solid"/>
                    </a:lnTlToBr>
                    <a:lnBlToTr w="12700" cmpd="sng">
                      <a:noFill/>
                      <a:prstDash val="solid"/>
                    </a:lnBlToTr>
                  </a:tcPr>
                </a:tc>
                <a:tc>
                  <a:txBody>
                    <a:bodyPr/>
                    <a:lstStyle/>
                    <a:p>
                      <a:endParaRPr lang="nl-NL" sz="1000" i="0" dirty="0">
                        <a:solidFill>
                          <a:schemeClr val="tx1"/>
                        </a:solidFill>
                        <a:latin typeface="Tunga" panose="020B0502040204020203" pitchFamily="34" charset="0"/>
                        <a:cs typeface="Tunga" panose="020B0502040204020203" pitchFamily="34" charset="0"/>
                      </a:endParaRPr>
                    </a:p>
                  </a:txBody>
                  <a:tcPr>
                    <a:lnL>
                      <a:noFill/>
                    </a:lnL>
                    <a:lnR>
                      <a:noFill/>
                    </a:lnR>
                    <a:lnT>
                      <a:noFill/>
                    </a:lnT>
                    <a:lnB>
                      <a:noFill/>
                    </a:lnB>
                    <a:lnTlToBr w="12700" cmpd="sng">
                      <a:noFill/>
                      <a:prstDash val="solid"/>
                    </a:lnTlToBr>
                    <a:lnBlToTr w="12700" cmpd="sng">
                      <a:noFill/>
                      <a:prstDash val="solid"/>
                    </a:lnBlToTr>
                  </a:tcPr>
                </a:tc>
                <a:tc>
                  <a:txBody>
                    <a:bodyPr/>
                    <a:lstStyle/>
                    <a:p>
                      <a:endParaRPr lang="nl-NL" sz="1000" i="0" dirty="0">
                        <a:solidFill>
                          <a:schemeClr val="tx1"/>
                        </a:solidFill>
                        <a:latin typeface="Tunga" panose="020B0502040204020203" pitchFamily="34" charset="0"/>
                        <a:cs typeface="Tunga" panose="020B0502040204020203" pitchFamily="34" charset="0"/>
                      </a:endParaRPr>
                    </a:p>
                  </a:txBody>
                  <a:tcPr>
                    <a:lnL>
                      <a:noFill/>
                    </a:lnL>
                    <a:lnR>
                      <a:noFill/>
                    </a:lnR>
                    <a:lnT>
                      <a:noFill/>
                    </a:lnT>
                    <a:lnB>
                      <a:noFill/>
                    </a:lnB>
                    <a:lnTlToBr w="12700" cmpd="sng">
                      <a:noFill/>
                      <a:prstDash val="solid"/>
                    </a:lnTlToBr>
                    <a:lnBlToTr w="12700" cmpd="sng">
                      <a:noFill/>
                      <a:prstDash val="solid"/>
                    </a:lnBlToTr>
                  </a:tcPr>
                </a:tc>
                <a:extLst>
                  <a:ext uri="{0D108BD9-81ED-4DB2-BD59-A6C34878D82A}">
                    <a16:rowId xmlns:a16="http://schemas.microsoft.com/office/drawing/2014/main" val="3823170537"/>
                  </a:ext>
                </a:extLst>
              </a:tr>
              <a:tr h="248921">
                <a:tc>
                  <a:txBody>
                    <a:bodyPr/>
                    <a:lstStyle/>
                    <a:p>
                      <a:endParaRPr lang="nl-NL" sz="1000" i="0" dirty="0">
                        <a:solidFill>
                          <a:schemeClr val="tx1"/>
                        </a:solidFill>
                        <a:latin typeface="Tunga" panose="020B0502040204020203" pitchFamily="34" charset="0"/>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tc>
                  <a:txBody>
                    <a:bodyPr/>
                    <a:lstStyle/>
                    <a:p>
                      <a:endParaRPr lang="nl-NL" sz="1000" i="0" dirty="0">
                        <a:solidFill>
                          <a:schemeClr val="tx1"/>
                        </a:solidFill>
                        <a:latin typeface="Tunga" panose="020B0502040204020203" pitchFamily="34" charset="0"/>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tc>
                  <a:txBody>
                    <a:bodyPr/>
                    <a:lstStyle/>
                    <a:p>
                      <a:endParaRPr lang="nl-NL" sz="1000" i="0" dirty="0">
                        <a:solidFill>
                          <a:schemeClr val="tx1"/>
                        </a:solidFill>
                        <a:latin typeface="Tunga" panose="020B0502040204020203" pitchFamily="34" charset="0"/>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tc>
                  <a:txBody>
                    <a:bodyPr/>
                    <a:lstStyle/>
                    <a:p>
                      <a:endParaRPr lang="nl-NL" sz="1000" i="0" dirty="0">
                        <a:solidFill>
                          <a:schemeClr val="tx1"/>
                        </a:solidFill>
                        <a:latin typeface="Tunga" panose="020B0502040204020203" pitchFamily="34" charset="0"/>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tc>
                  <a:txBody>
                    <a:bodyPr/>
                    <a:lstStyle/>
                    <a:p>
                      <a:endParaRPr lang="nl-NL" sz="1000" i="0" dirty="0">
                        <a:solidFill>
                          <a:schemeClr val="tx1"/>
                        </a:solidFill>
                        <a:latin typeface="Tunga" panose="020B0502040204020203" pitchFamily="34" charset="0"/>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tc>
                  <a:txBody>
                    <a:bodyPr/>
                    <a:lstStyle/>
                    <a:p>
                      <a:endParaRPr lang="nl-NL" sz="1000" i="0" dirty="0">
                        <a:solidFill>
                          <a:schemeClr val="tx1"/>
                        </a:solidFill>
                        <a:latin typeface="Tunga" panose="020B0502040204020203" pitchFamily="34" charset="0"/>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1881335526"/>
                  </a:ext>
                </a:extLst>
              </a:tr>
              <a:tr h="248921">
                <a:tc>
                  <a:txBody>
                    <a:bodyPr/>
                    <a:lstStyle/>
                    <a:p>
                      <a:endParaRPr lang="nl-NL" sz="1000" i="0" dirty="0">
                        <a:solidFill>
                          <a:schemeClr val="tx1"/>
                        </a:solidFill>
                        <a:latin typeface="Tunga" panose="020B0502040204020203" pitchFamily="34" charset="0"/>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tc>
                  <a:txBody>
                    <a:bodyPr/>
                    <a:lstStyle/>
                    <a:p>
                      <a:endParaRPr lang="nl-NL" sz="1000" i="0" dirty="0">
                        <a:solidFill>
                          <a:schemeClr val="tx1"/>
                        </a:solidFill>
                        <a:latin typeface="Tunga" panose="020B0502040204020203" pitchFamily="34" charset="0"/>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tc>
                  <a:txBody>
                    <a:bodyPr/>
                    <a:lstStyle/>
                    <a:p>
                      <a:endParaRPr lang="nl-NL" sz="1000" i="0" dirty="0">
                        <a:solidFill>
                          <a:schemeClr val="tx1"/>
                        </a:solidFill>
                        <a:latin typeface="Tunga" panose="020B0502040204020203" pitchFamily="34" charset="0"/>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tc>
                  <a:txBody>
                    <a:bodyPr/>
                    <a:lstStyle/>
                    <a:p>
                      <a:endParaRPr lang="nl-NL" sz="1000" i="0" dirty="0">
                        <a:solidFill>
                          <a:schemeClr val="tx1"/>
                        </a:solidFill>
                        <a:latin typeface="Tunga" panose="020B0502040204020203" pitchFamily="34" charset="0"/>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tc>
                  <a:txBody>
                    <a:bodyPr/>
                    <a:lstStyle/>
                    <a:p>
                      <a:endParaRPr lang="nl-NL" sz="1000" i="0" dirty="0">
                        <a:solidFill>
                          <a:schemeClr val="tx1"/>
                        </a:solidFill>
                        <a:latin typeface="Tunga" panose="020B0502040204020203" pitchFamily="34" charset="0"/>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tc>
                  <a:txBody>
                    <a:bodyPr/>
                    <a:lstStyle/>
                    <a:p>
                      <a:endParaRPr lang="nl-NL" sz="1000" i="0" dirty="0">
                        <a:solidFill>
                          <a:schemeClr val="tx1"/>
                        </a:solidFill>
                        <a:latin typeface="Tunga" panose="020B0502040204020203" pitchFamily="34" charset="0"/>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1973979827"/>
                  </a:ext>
                </a:extLst>
              </a:tr>
              <a:tr h="248921">
                <a:tc>
                  <a:txBody>
                    <a:bodyPr/>
                    <a:lstStyle/>
                    <a:p>
                      <a:endParaRPr lang="nl-NL" sz="1000" i="0" dirty="0">
                        <a:solidFill>
                          <a:schemeClr val="tx1"/>
                        </a:solidFill>
                        <a:latin typeface="Tunga" panose="020B0502040204020203" pitchFamily="34" charset="0"/>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tc>
                  <a:txBody>
                    <a:bodyPr/>
                    <a:lstStyle/>
                    <a:p>
                      <a:endParaRPr lang="nl-NL" sz="1000" i="0" dirty="0">
                        <a:solidFill>
                          <a:schemeClr val="tx1"/>
                        </a:solidFill>
                        <a:latin typeface="Tunga" panose="020B0502040204020203" pitchFamily="34" charset="0"/>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tc>
                  <a:txBody>
                    <a:bodyPr/>
                    <a:lstStyle/>
                    <a:p>
                      <a:endParaRPr lang="nl-NL" sz="1000" i="0" dirty="0">
                        <a:solidFill>
                          <a:schemeClr val="tx1"/>
                        </a:solidFill>
                        <a:latin typeface="Tunga" panose="020B0502040204020203" pitchFamily="34" charset="0"/>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tc>
                  <a:txBody>
                    <a:bodyPr/>
                    <a:lstStyle/>
                    <a:p>
                      <a:endParaRPr lang="nl-NL" sz="1000" i="0" dirty="0">
                        <a:solidFill>
                          <a:schemeClr val="tx1"/>
                        </a:solidFill>
                        <a:latin typeface="Tunga" panose="020B0502040204020203" pitchFamily="34" charset="0"/>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tc>
                  <a:txBody>
                    <a:bodyPr/>
                    <a:lstStyle/>
                    <a:p>
                      <a:endParaRPr lang="nl-NL" sz="1000" i="0" dirty="0">
                        <a:solidFill>
                          <a:schemeClr val="tx1"/>
                        </a:solidFill>
                        <a:latin typeface="Tunga" panose="020B0502040204020203" pitchFamily="34" charset="0"/>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tc>
                  <a:txBody>
                    <a:bodyPr/>
                    <a:lstStyle/>
                    <a:p>
                      <a:endParaRPr lang="nl-NL" sz="1000" i="0" dirty="0">
                        <a:solidFill>
                          <a:schemeClr val="tx1"/>
                        </a:solidFill>
                        <a:latin typeface="Tunga" panose="020B0502040204020203" pitchFamily="34" charset="0"/>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33004440"/>
                  </a:ext>
                </a:extLst>
              </a:tr>
              <a:tr h="248921">
                <a:tc>
                  <a:txBody>
                    <a:bodyPr/>
                    <a:lstStyle/>
                    <a:p>
                      <a:endParaRPr lang="nl-NL" sz="1000" i="0" dirty="0">
                        <a:solidFill>
                          <a:schemeClr val="tx1"/>
                        </a:solidFill>
                        <a:latin typeface="Tunga" panose="020B0502040204020203" pitchFamily="34" charset="0"/>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tc>
                  <a:txBody>
                    <a:bodyPr/>
                    <a:lstStyle/>
                    <a:p>
                      <a:endParaRPr lang="nl-NL" sz="1000" i="0" dirty="0">
                        <a:solidFill>
                          <a:schemeClr val="tx1"/>
                        </a:solidFill>
                        <a:latin typeface="Tunga" panose="020B0502040204020203" pitchFamily="34" charset="0"/>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tc>
                  <a:txBody>
                    <a:bodyPr/>
                    <a:lstStyle/>
                    <a:p>
                      <a:endParaRPr lang="nl-NL" sz="1000" i="0" dirty="0">
                        <a:solidFill>
                          <a:schemeClr val="tx1"/>
                        </a:solidFill>
                        <a:latin typeface="Tunga" panose="020B0502040204020203" pitchFamily="34" charset="0"/>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tc>
                  <a:txBody>
                    <a:bodyPr/>
                    <a:lstStyle/>
                    <a:p>
                      <a:endParaRPr lang="nl-NL" sz="1000" i="0" dirty="0">
                        <a:solidFill>
                          <a:schemeClr val="tx1"/>
                        </a:solidFill>
                        <a:latin typeface="Tunga" panose="020B0502040204020203" pitchFamily="34" charset="0"/>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tc>
                  <a:txBody>
                    <a:bodyPr/>
                    <a:lstStyle/>
                    <a:p>
                      <a:endParaRPr lang="nl-NL" sz="1000" i="0" dirty="0">
                        <a:solidFill>
                          <a:schemeClr val="tx1"/>
                        </a:solidFill>
                        <a:latin typeface="Tunga" panose="020B0502040204020203" pitchFamily="34" charset="0"/>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tc>
                  <a:txBody>
                    <a:bodyPr/>
                    <a:lstStyle/>
                    <a:p>
                      <a:endParaRPr lang="nl-NL" sz="1000" i="0" dirty="0">
                        <a:solidFill>
                          <a:schemeClr val="tx1"/>
                        </a:solidFill>
                        <a:latin typeface="Tunga" panose="020B0502040204020203" pitchFamily="34" charset="0"/>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263026875"/>
                  </a:ext>
                </a:extLst>
              </a:tr>
              <a:tr h="248921">
                <a:tc>
                  <a:txBody>
                    <a:bodyPr/>
                    <a:lstStyle/>
                    <a:p>
                      <a:endParaRPr lang="nl-NL" sz="1000" i="0" dirty="0">
                        <a:solidFill>
                          <a:schemeClr val="tx1"/>
                        </a:solidFill>
                        <a:latin typeface="Tunga" panose="020B0502040204020203" pitchFamily="34" charset="0"/>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tc>
                  <a:txBody>
                    <a:bodyPr/>
                    <a:lstStyle/>
                    <a:p>
                      <a:endParaRPr lang="nl-NL" sz="1000" i="0" dirty="0">
                        <a:solidFill>
                          <a:schemeClr val="tx1"/>
                        </a:solidFill>
                        <a:latin typeface="Tunga" panose="020B0502040204020203" pitchFamily="34" charset="0"/>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tc>
                  <a:txBody>
                    <a:bodyPr/>
                    <a:lstStyle/>
                    <a:p>
                      <a:endParaRPr lang="nl-NL" sz="1000" i="0" dirty="0">
                        <a:solidFill>
                          <a:schemeClr val="tx1"/>
                        </a:solidFill>
                        <a:latin typeface="Tunga" panose="020B0502040204020203" pitchFamily="34" charset="0"/>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tc>
                  <a:txBody>
                    <a:bodyPr/>
                    <a:lstStyle/>
                    <a:p>
                      <a:endParaRPr lang="nl-NL" sz="1000" i="0" dirty="0">
                        <a:solidFill>
                          <a:schemeClr val="tx1"/>
                        </a:solidFill>
                        <a:latin typeface="Tunga" panose="020B0502040204020203" pitchFamily="34" charset="0"/>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tc>
                  <a:txBody>
                    <a:bodyPr/>
                    <a:lstStyle/>
                    <a:p>
                      <a:endParaRPr lang="nl-NL" sz="1000" i="0" dirty="0">
                        <a:solidFill>
                          <a:schemeClr val="tx1"/>
                        </a:solidFill>
                        <a:latin typeface="Tunga" panose="020B0502040204020203" pitchFamily="34" charset="0"/>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tc>
                  <a:txBody>
                    <a:bodyPr/>
                    <a:lstStyle/>
                    <a:p>
                      <a:endParaRPr lang="nl-NL" sz="1000" i="0" dirty="0">
                        <a:solidFill>
                          <a:schemeClr val="tx1"/>
                        </a:solidFill>
                        <a:latin typeface="Tunga" panose="020B0502040204020203" pitchFamily="34" charset="0"/>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3844152599"/>
                  </a:ext>
                </a:extLst>
              </a:tr>
              <a:tr h="248921">
                <a:tc>
                  <a:txBody>
                    <a:bodyPr/>
                    <a:lstStyle/>
                    <a:p>
                      <a:endParaRPr lang="nl-NL" sz="1000" i="0" dirty="0">
                        <a:solidFill>
                          <a:schemeClr val="tx1"/>
                        </a:solidFill>
                        <a:latin typeface="Tunga" panose="020B0502040204020203" pitchFamily="34" charset="0"/>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tc>
                  <a:txBody>
                    <a:bodyPr/>
                    <a:lstStyle/>
                    <a:p>
                      <a:endParaRPr lang="nl-NL" sz="1000" i="0" dirty="0">
                        <a:solidFill>
                          <a:schemeClr val="tx1"/>
                        </a:solidFill>
                        <a:latin typeface="Tunga" panose="020B0502040204020203" pitchFamily="34" charset="0"/>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tc>
                  <a:txBody>
                    <a:bodyPr/>
                    <a:lstStyle/>
                    <a:p>
                      <a:endParaRPr lang="nl-NL" sz="1000" i="0" dirty="0">
                        <a:solidFill>
                          <a:schemeClr val="tx1"/>
                        </a:solidFill>
                        <a:latin typeface="Tunga" panose="020B0502040204020203" pitchFamily="34" charset="0"/>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tc>
                  <a:txBody>
                    <a:bodyPr/>
                    <a:lstStyle/>
                    <a:p>
                      <a:endParaRPr lang="nl-NL" sz="1000" i="0" dirty="0">
                        <a:solidFill>
                          <a:schemeClr val="tx1"/>
                        </a:solidFill>
                        <a:latin typeface="Tunga" panose="020B0502040204020203" pitchFamily="34" charset="0"/>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tc>
                  <a:txBody>
                    <a:bodyPr/>
                    <a:lstStyle/>
                    <a:p>
                      <a:endParaRPr lang="nl-NL" sz="1000" i="0" dirty="0">
                        <a:solidFill>
                          <a:schemeClr val="tx1"/>
                        </a:solidFill>
                        <a:latin typeface="Tunga" panose="020B0502040204020203" pitchFamily="34" charset="0"/>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tc>
                  <a:txBody>
                    <a:bodyPr/>
                    <a:lstStyle/>
                    <a:p>
                      <a:endParaRPr lang="nl-NL" sz="1000" i="0" dirty="0">
                        <a:solidFill>
                          <a:schemeClr val="tx1"/>
                        </a:solidFill>
                        <a:latin typeface="Tunga" panose="020B0502040204020203" pitchFamily="34" charset="0"/>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4095169523"/>
                  </a:ext>
                </a:extLst>
              </a:tr>
            </a:tbl>
          </a:graphicData>
        </a:graphic>
      </p:graphicFrame>
      <p:sp>
        <p:nvSpPr>
          <p:cNvPr id="17" name="Action Button: Custom 16">
            <a:hlinkClick r:id="rId6" action="ppaction://hlinksldjump" highlightClick="1"/>
          </p:cNvPr>
          <p:cNvSpPr/>
          <p:nvPr/>
        </p:nvSpPr>
        <p:spPr>
          <a:xfrm>
            <a:off x="8460510" y="5114636"/>
            <a:ext cx="1119909" cy="228600"/>
          </a:xfrm>
          <a:prstGeom prst="actionButtonBlank">
            <a:avLst/>
          </a:prstGeom>
          <a:solidFill>
            <a:schemeClr val="bg1">
              <a:lumMod val="50000"/>
            </a:schemeClr>
          </a:solidFill>
          <a:ln>
            <a:solidFill>
              <a:schemeClr val="bg1">
                <a:lumMod val="95000"/>
              </a:schemeClr>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l-NL" sz="1000" b="1" dirty="0">
                <a:latin typeface="Tunga" panose="020B0502040204020203" pitchFamily="34" charset="0"/>
                <a:cs typeface="Tunga" panose="020B0502040204020203" pitchFamily="34" charset="0"/>
              </a:rPr>
              <a:t>New </a:t>
            </a:r>
            <a:r>
              <a:rPr lang="nl-NL" sz="1000" b="1" dirty="0" err="1">
                <a:latin typeface="Tunga" panose="020B0502040204020203" pitchFamily="34" charset="0"/>
                <a:cs typeface="Tunga" panose="020B0502040204020203" pitchFamily="34" charset="0"/>
              </a:rPr>
              <a:t>quotation</a:t>
            </a:r>
            <a:endParaRPr lang="nl-NL" sz="1000" b="1" dirty="0">
              <a:latin typeface="Tunga" panose="020B0502040204020203" pitchFamily="34" charset="0"/>
              <a:cs typeface="Tunga" panose="020B0502040204020203" pitchFamily="34" charset="0"/>
            </a:endParaRPr>
          </a:p>
        </p:txBody>
      </p:sp>
      <p:sp>
        <p:nvSpPr>
          <p:cNvPr id="18" name="Action Button: Custom 17">
            <a:hlinkClick r:id="rId7" action="ppaction://hlinksldjump" highlightClick="1"/>
          </p:cNvPr>
          <p:cNvSpPr/>
          <p:nvPr/>
        </p:nvSpPr>
        <p:spPr>
          <a:xfrm>
            <a:off x="6957290" y="5114636"/>
            <a:ext cx="1119909" cy="228600"/>
          </a:xfrm>
          <a:prstGeom prst="actionButtonBlank">
            <a:avLst/>
          </a:prstGeom>
          <a:solidFill>
            <a:schemeClr val="bg1">
              <a:lumMod val="50000"/>
            </a:schemeClr>
          </a:solidFill>
          <a:ln>
            <a:solidFill>
              <a:schemeClr val="bg1">
                <a:lumMod val="95000"/>
              </a:schemeClr>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l-NL" sz="1000" b="1" dirty="0">
                <a:latin typeface="Tunga" panose="020B0502040204020203" pitchFamily="34" charset="0"/>
                <a:cs typeface="Tunga" panose="020B0502040204020203" pitchFamily="34" charset="0"/>
              </a:rPr>
              <a:t>Set management</a:t>
            </a:r>
          </a:p>
        </p:txBody>
      </p:sp>
      <p:sp>
        <p:nvSpPr>
          <p:cNvPr id="19" name="Action Button: Custom 18">
            <a:hlinkClick r:id="rId8" action="ppaction://hlinksldjump" highlightClick="1"/>
          </p:cNvPr>
          <p:cNvSpPr/>
          <p:nvPr/>
        </p:nvSpPr>
        <p:spPr>
          <a:xfrm>
            <a:off x="9797870" y="5105400"/>
            <a:ext cx="1500593" cy="228600"/>
          </a:xfrm>
          <a:prstGeom prst="actionButtonBlank">
            <a:avLst/>
          </a:prstGeom>
          <a:solidFill>
            <a:schemeClr val="bg1">
              <a:lumMod val="50000"/>
            </a:schemeClr>
          </a:solidFill>
          <a:ln>
            <a:solidFill>
              <a:schemeClr val="bg1">
                <a:lumMod val="95000"/>
              </a:schemeClr>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l-NL" sz="1000" b="1" dirty="0">
                <a:latin typeface="Tunga" panose="020B0502040204020203" pitchFamily="34" charset="0"/>
                <a:cs typeface="Tunga" panose="020B0502040204020203" pitchFamily="34" charset="0"/>
              </a:rPr>
              <a:t>Upload new </a:t>
            </a:r>
            <a:r>
              <a:rPr lang="nl-NL" sz="1000" b="1" dirty="0" err="1">
                <a:latin typeface="Tunga" panose="020B0502040204020203" pitchFamily="34" charset="0"/>
                <a:cs typeface="Tunga" panose="020B0502040204020203" pitchFamily="34" charset="0"/>
              </a:rPr>
              <a:t>pricelist</a:t>
            </a:r>
            <a:endParaRPr lang="nl-NL" sz="1000" b="1" dirty="0">
              <a:latin typeface="Tunga" panose="020B0502040204020203" pitchFamily="34" charset="0"/>
              <a:cs typeface="Tunga" panose="020B0502040204020203" pitchFamily="34" charset="0"/>
            </a:endParaRPr>
          </a:p>
        </p:txBody>
      </p:sp>
      <p:sp>
        <p:nvSpPr>
          <p:cNvPr id="20" name="Flowchart: Manual Operation 19"/>
          <p:cNvSpPr/>
          <p:nvPr/>
        </p:nvSpPr>
        <p:spPr>
          <a:xfrm rot="10800000">
            <a:off x="6957602" y="764309"/>
            <a:ext cx="2062862" cy="228600"/>
          </a:xfrm>
          <a:prstGeom prst="flowChartManualOperation">
            <a:avLst/>
          </a:prstGeom>
          <a:solidFill>
            <a:schemeClr val="bg1"/>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dirty="0"/>
          </a:p>
        </p:txBody>
      </p:sp>
      <p:sp>
        <p:nvSpPr>
          <p:cNvPr id="21" name="Flowchart: Manual Operation 20">
            <a:hlinkClick r:id="rId7" action="ppaction://hlinksldjump"/>
          </p:cNvPr>
          <p:cNvSpPr/>
          <p:nvPr/>
        </p:nvSpPr>
        <p:spPr>
          <a:xfrm rot="10800000">
            <a:off x="9020464" y="764309"/>
            <a:ext cx="1752600" cy="228600"/>
          </a:xfrm>
          <a:prstGeom prst="flowChartManualOperation">
            <a:avLst/>
          </a:prstGeom>
          <a:no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dirty="0"/>
          </a:p>
        </p:txBody>
      </p:sp>
      <p:sp>
        <p:nvSpPr>
          <p:cNvPr id="22" name="TextBox 21"/>
          <p:cNvSpPr txBox="1"/>
          <p:nvPr/>
        </p:nvSpPr>
        <p:spPr>
          <a:xfrm>
            <a:off x="7387153" y="743925"/>
            <a:ext cx="1236236" cy="276999"/>
          </a:xfrm>
          <a:prstGeom prst="rect">
            <a:avLst/>
          </a:prstGeom>
          <a:noFill/>
        </p:spPr>
        <p:txBody>
          <a:bodyPr wrap="none" rtlCol="0">
            <a:spAutoFit/>
          </a:bodyPr>
          <a:lstStyle/>
          <a:p>
            <a:r>
              <a:rPr lang="nb-NO" sz="1200" b="1" dirty="0">
                <a:latin typeface="Tunga" panose="020B0502040204020203" pitchFamily="34" charset="0"/>
                <a:cs typeface="Tunga" panose="020B0502040204020203" pitchFamily="34" charset="0"/>
              </a:rPr>
              <a:t>Integral TEU price</a:t>
            </a:r>
            <a:endParaRPr lang="nl-NL" sz="1200" b="1" dirty="0"/>
          </a:p>
        </p:txBody>
      </p:sp>
      <p:sp>
        <p:nvSpPr>
          <p:cNvPr id="23" name="TextBox 22">
            <a:hlinkClick r:id="rId7" action="ppaction://hlinksldjump"/>
          </p:cNvPr>
          <p:cNvSpPr txBox="1"/>
          <p:nvPr/>
        </p:nvSpPr>
        <p:spPr>
          <a:xfrm>
            <a:off x="9438725" y="773545"/>
            <a:ext cx="817853" cy="276999"/>
          </a:xfrm>
          <a:prstGeom prst="rect">
            <a:avLst/>
          </a:prstGeom>
          <a:noFill/>
        </p:spPr>
        <p:txBody>
          <a:bodyPr wrap="none" rtlCol="0">
            <a:spAutoFit/>
          </a:bodyPr>
          <a:lstStyle/>
          <a:p>
            <a:r>
              <a:rPr lang="nl-NL" sz="1200" b="1" dirty="0">
                <a:solidFill>
                  <a:schemeClr val="bg1">
                    <a:lumMod val="50000"/>
                  </a:schemeClr>
                </a:solidFill>
                <a:latin typeface="Tunga" panose="020B0502040204020203" pitchFamily="34" charset="0"/>
                <a:cs typeface="Tunga" panose="020B0502040204020203" pitchFamily="34" charset="0"/>
              </a:rPr>
              <a:t>Activity log</a:t>
            </a:r>
          </a:p>
        </p:txBody>
      </p:sp>
      <p:pic>
        <p:nvPicPr>
          <p:cNvPr id="72706" name="Picture 2" descr="http://www.livengoodstruckautobody.com/images/ABC-MACK-truck-repair.JPG"/>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321472" y="713509"/>
            <a:ext cx="2205917" cy="1577342"/>
          </a:xfrm>
          <a:prstGeom prst="rect">
            <a:avLst/>
          </a:prstGeom>
          <a:noFill/>
          <a:extLst>
            <a:ext uri="{909E8E84-426E-40DD-AFC4-6F175D3DCCD1}">
              <a14:hiddenFill xmlns:a14="http://schemas.microsoft.com/office/drawing/2010/main">
                <a:solidFill>
                  <a:srgbClr val="FFFFFF"/>
                </a:solidFill>
              </a14:hiddenFill>
            </a:ext>
          </a:extLst>
        </p:spPr>
      </p:pic>
      <p:sp>
        <p:nvSpPr>
          <p:cNvPr id="6" name="Slide Number Placeholder 5"/>
          <p:cNvSpPr>
            <a:spLocks noGrp="1"/>
          </p:cNvSpPr>
          <p:nvPr>
            <p:ph type="sldNum" sz="quarter" idx="12"/>
          </p:nvPr>
        </p:nvSpPr>
        <p:spPr/>
        <p:txBody>
          <a:bodyPr/>
          <a:lstStyle/>
          <a:p>
            <a:fld id="{B6F15528-21DE-4FAA-801E-634DDDAF4B2B}" type="slidenum">
              <a:rPr lang="en-US" smtClean="0"/>
              <a:pPr/>
              <a:t>86</a:t>
            </a:fld>
            <a:endParaRPr lang="en-US"/>
          </a:p>
        </p:txBody>
      </p:sp>
      <p:pic>
        <p:nvPicPr>
          <p:cNvPr id="24" name="Picture 27" descr="http://www.art-saloon.ru/big/item_5769.jpg"/>
          <p:cNvPicPr>
            <a:picLocks noChangeAspect="1" noChangeArrowheads="1"/>
          </p:cNvPicPr>
          <p:nvPr/>
        </p:nvPicPr>
        <p:blipFill>
          <a:blip r:embed="rId10"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bwMode="auto">
          <a:xfrm>
            <a:off x="183686" y="149781"/>
            <a:ext cx="502114" cy="188795"/>
          </a:xfrm>
          <a:prstGeom prst="rect">
            <a:avLst/>
          </a:prstGeom>
          <a:noFill/>
          <a:extLst>
            <a:ext uri="{909E8E84-426E-40DD-AFC4-6F175D3DCCD1}">
              <a14:hiddenFill xmlns:a14="http://schemas.microsoft.com/office/drawing/2010/main">
                <a:solidFill>
                  <a:srgbClr val="FFFFFF"/>
                </a:solidFill>
              </a14:hiddenFill>
            </a:ext>
          </a:extLst>
        </p:spPr>
      </p:pic>
    </p:spTree>
    <p:controls>
      <mc:AlternateContent xmlns:mc="http://schemas.openxmlformats.org/markup-compatibility/2006">
        <mc:Choice xmlns:v="urn:schemas-microsoft-com:vml" Requires="v">
          <p:control spid="72905" name="ComboBox1" r:id="rId2" imgW="838080" imgH="228600"/>
        </mc:Choice>
        <mc:Fallback>
          <p:control name="ComboBox1" r:id="rId2" imgW="838080" imgH="228600">
            <p:pic>
              <p:nvPicPr>
                <p:cNvPr id="7" name="ComboBox1"/>
                <p:cNvPicPr>
                  <a:picLocks/>
                </p:cNvPicPr>
                <p:nvPr/>
              </p:nvPicPr>
              <p:blipFill>
                <a:blip r:embed="rId11"/>
                <a:stretch>
                  <a:fillRect/>
                </a:stretch>
              </p:blipFill>
              <p:spPr>
                <a:xfrm>
                  <a:off x="3581400" y="5410200"/>
                  <a:ext cx="838200" cy="228600"/>
                </a:xfrm>
                <a:prstGeom prst="rect">
                  <a:avLst/>
                </a:prstGeom>
              </p:spPr>
            </p:pic>
          </p:control>
        </mc:Fallback>
      </mc:AlternateContent>
      <mc:AlternateContent xmlns:mc="http://schemas.openxmlformats.org/markup-compatibility/2006">
        <mc:Choice xmlns:v="urn:schemas-microsoft-com:vml" Requires="v">
          <p:control spid="72906" name="ScrollBar1" r:id="rId3" imgW="142920" imgH="3895560"/>
        </mc:Choice>
        <mc:Fallback>
          <p:control name="ScrollBar1" r:id="rId3" imgW="142920" imgH="3895560">
            <p:pic>
              <p:nvPicPr>
                <p:cNvPr id="11" name="ScrollBar1"/>
                <p:cNvPicPr>
                  <a:picLocks/>
                </p:cNvPicPr>
                <p:nvPr/>
              </p:nvPicPr>
              <p:blipFill>
                <a:blip r:embed="rId12"/>
                <a:stretch>
                  <a:fillRect/>
                </a:stretch>
              </p:blipFill>
              <p:spPr>
                <a:xfrm>
                  <a:off x="11496967" y="981761"/>
                  <a:ext cx="145228" cy="3895040"/>
                </a:xfrm>
                <a:prstGeom prst="rect">
                  <a:avLst/>
                </a:prstGeom>
              </p:spPr>
            </p:pic>
          </p:control>
        </mc:Fallback>
      </mc:AlternateContent>
    </p:controls>
    <p:extLst>
      <p:ext uri="{BB962C8B-B14F-4D97-AF65-F5344CB8AC3E}">
        <p14:creationId xmlns:p14="http://schemas.microsoft.com/office/powerpoint/2010/main" val="3616414411"/>
      </p:ext>
    </p:extLst>
  </p:cSld>
  <p:clrMapOvr>
    <a:masterClrMapping/>
  </p:clrMapOvr>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Title 1"/>
          <p:cNvSpPr>
            <a:spLocks noGrp="1"/>
          </p:cNvSpPr>
          <p:nvPr>
            <p:ph type="title"/>
          </p:nvPr>
        </p:nvSpPr>
        <p:spPr>
          <a:xfrm>
            <a:off x="8763000" y="6400800"/>
            <a:ext cx="1905000" cy="381000"/>
          </a:xfrm>
        </p:spPr>
        <p:txBody>
          <a:bodyPr>
            <a:normAutofit/>
          </a:bodyPr>
          <a:lstStyle/>
          <a:p>
            <a:r>
              <a:rPr lang="nl-NL" sz="800" dirty="0"/>
              <a:t>Administration Terminals – Details Moerdijk - </a:t>
            </a:r>
            <a:r>
              <a:rPr lang="nl-NL" sz="800" dirty="0" err="1"/>
              <a:t>setmanagement</a:t>
            </a:r>
            <a:endParaRPr lang="nl-NL" sz="800" dirty="0"/>
          </a:p>
        </p:txBody>
      </p:sp>
      <p:graphicFrame>
        <p:nvGraphicFramePr>
          <p:cNvPr id="3" name="Table 2"/>
          <p:cNvGraphicFramePr>
            <a:graphicFrameLocks noGrp="1"/>
          </p:cNvGraphicFramePr>
          <p:nvPr/>
        </p:nvGraphicFramePr>
        <p:xfrm>
          <a:off x="304800" y="2488971"/>
          <a:ext cx="5791201" cy="1503909"/>
        </p:xfrm>
        <a:graphic>
          <a:graphicData uri="http://schemas.openxmlformats.org/drawingml/2006/table">
            <a:tbl>
              <a:tblPr/>
              <a:tblGrid>
                <a:gridCol w="637017">
                  <a:extLst>
                    <a:ext uri="{9D8B030D-6E8A-4147-A177-3AD203B41FA5}">
                      <a16:colId xmlns:a16="http://schemas.microsoft.com/office/drawing/2014/main" val="4154351567"/>
                    </a:ext>
                  </a:extLst>
                </a:gridCol>
                <a:gridCol w="2496521">
                  <a:extLst>
                    <a:ext uri="{9D8B030D-6E8A-4147-A177-3AD203B41FA5}">
                      <a16:colId xmlns:a16="http://schemas.microsoft.com/office/drawing/2014/main" val="3486396118"/>
                    </a:ext>
                  </a:extLst>
                </a:gridCol>
                <a:gridCol w="55819">
                  <a:extLst>
                    <a:ext uri="{9D8B030D-6E8A-4147-A177-3AD203B41FA5}">
                      <a16:colId xmlns:a16="http://schemas.microsoft.com/office/drawing/2014/main" val="2167261035"/>
                    </a:ext>
                  </a:extLst>
                </a:gridCol>
                <a:gridCol w="671444">
                  <a:extLst>
                    <a:ext uri="{9D8B030D-6E8A-4147-A177-3AD203B41FA5}">
                      <a16:colId xmlns:a16="http://schemas.microsoft.com/office/drawing/2014/main" val="3064636389"/>
                    </a:ext>
                  </a:extLst>
                </a:gridCol>
                <a:gridCol w="1930400">
                  <a:extLst>
                    <a:ext uri="{9D8B030D-6E8A-4147-A177-3AD203B41FA5}">
                      <a16:colId xmlns:a16="http://schemas.microsoft.com/office/drawing/2014/main" val="255638585"/>
                    </a:ext>
                  </a:extLst>
                </a:gridCol>
              </a:tblGrid>
              <a:tr h="161925">
                <a:tc gridSpan="2">
                  <a:txBody>
                    <a:bodyPr/>
                    <a:lstStyle/>
                    <a:p>
                      <a:pPr algn="l" fontAlgn="b"/>
                      <a:r>
                        <a:rPr lang="nl-NL" sz="1200" b="1" i="0" u="none" strike="noStrike" dirty="0">
                          <a:solidFill>
                            <a:srgbClr val="000000"/>
                          </a:solidFill>
                          <a:effectLst/>
                          <a:latin typeface="Tunga" panose="020B0502040204020203" pitchFamily="34" charset="0"/>
                          <a:cs typeface="Tunga" panose="020B0502040204020203" pitchFamily="34" charset="0"/>
                        </a:rPr>
                        <a:t>Contact details Commercial</a:t>
                      </a:r>
                    </a:p>
                  </a:txBody>
                  <a:tcPr marL="0" marR="0" marT="0" marB="0" anchor="ctr">
                    <a:lnL w="12700" cap="flat" cmpd="sng" algn="ctr">
                      <a:noFill/>
                      <a:prstDash val="solid"/>
                      <a:round/>
                      <a:headEnd type="none" w="med" len="med"/>
                      <a:tailEnd type="none" w="med" len="med"/>
                    </a:lnL>
                    <a:lnR>
                      <a:noFill/>
                    </a:lnR>
                    <a:lnT>
                      <a:noFill/>
                    </a:lnT>
                    <a:lnB>
                      <a:noFill/>
                    </a:lnB>
                    <a:lnTlToBr w="12700" cmpd="sng">
                      <a:noFill/>
                      <a:prstDash val="solid"/>
                    </a:lnTlToBr>
                    <a:lnBlToTr w="12700" cmpd="sng">
                      <a:noFill/>
                      <a:prstDash val="solid"/>
                    </a:lnBlToTr>
                  </a:tcPr>
                </a:tc>
                <a:tc hMerge="1">
                  <a:txBody>
                    <a:bodyPr/>
                    <a:lstStyle/>
                    <a:p>
                      <a:endParaRPr lang="nl-NL"/>
                    </a:p>
                  </a:txBody>
                  <a:tcPr/>
                </a:tc>
                <a:tc>
                  <a:txBody>
                    <a:bodyPr/>
                    <a:lstStyle/>
                    <a:p>
                      <a:pPr algn="l" fontAlgn="b"/>
                      <a:r>
                        <a:rPr lang="nl-NL" sz="1200" b="1" i="0" u="none" strike="noStrike" dirty="0">
                          <a:solidFill>
                            <a:srgbClr val="000000"/>
                          </a:solidFill>
                          <a:effectLst/>
                          <a:latin typeface="Tunga" panose="020B0502040204020203" pitchFamily="34" charset="0"/>
                          <a:cs typeface="Tunga" panose="020B0502040204020203" pitchFamily="34" charset="0"/>
                        </a:rPr>
                        <a:t> </a:t>
                      </a:r>
                    </a:p>
                  </a:txBody>
                  <a:tcPr marL="0" marR="0" marT="0" marB="0" anchor="ctr">
                    <a:lnL>
                      <a:noFill/>
                    </a:lnL>
                    <a:lnR w="12700" cap="flat" cmpd="sng" algn="ctr">
                      <a:noFill/>
                      <a:prstDash val="solid"/>
                      <a:round/>
                      <a:headEnd type="none" w="med" len="med"/>
                      <a:tailEnd type="none" w="med" len="med"/>
                    </a:lnR>
                    <a:lnT>
                      <a:noFill/>
                    </a:lnT>
                    <a:lnB>
                      <a:noFill/>
                    </a:lnB>
                    <a:lnTlToBr w="12700" cmpd="sng">
                      <a:noFill/>
                      <a:prstDash val="solid"/>
                    </a:lnTlToBr>
                    <a:lnBlToTr w="12700" cmpd="sng">
                      <a:noFill/>
                      <a:prstDash val="solid"/>
                    </a:lnBlToTr>
                  </a:tcPr>
                </a:tc>
                <a:tc gridSpan="2">
                  <a:txBody>
                    <a:bodyPr/>
                    <a:lstStyle/>
                    <a:p>
                      <a:pPr algn="l" fontAlgn="b"/>
                      <a:r>
                        <a:rPr lang="nl-NL" sz="1200" b="1" i="0" u="none" strike="noStrike" dirty="0">
                          <a:solidFill>
                            <a:srgbClr val="000000"/>
                          </a:solidFill>
                          <a:effectLst/>
                          <a:latin typeface="Tunga" panose="020B0502040204020203" pitchFamily="34" charset="0"/>
                          <a:cs typeface="Tunga" panose="020B0502040204020203" pitchFamily="34" charset="0"/>
                        </a:rPr>
                        <a:t>Contact details Planning</a:t>
                      </a:r>
                      <a:r>
                        <a:rPr lang="nl-NL" sz="1200" b="0" i="0" u="none" strike="noStrike" dirty="0">
                          <a:solidFill>
                            <a:srgbClr val="000000"/>
                          </a:solidFill>
                          <a:effectLst/>
                          <a:latin typeface="Tunga" panose="020B0502040204020203" pitchFamily="34" charset="0"/>
                          <a:cs typeface="Tunga" panose="020B0502040204020203" pitchFamily="34" charset="0"/>
                        </a:rPr>
                        <a:t> </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a:noFill/>
                    </a:lnT>
                    <a:lnB>
                      <a:noFill/>
                    </a:lnB>
                    <a:lnTlToBr w="12700" cmpd="sng">
                      <a:noFill/>
                      <a:prstDash val="solid"/>
                    </a:lnTlToBr>
                    <a:lnBlToTr w="12700" cmpd="sng">
                      <a:noFill/>
                      <a:prstDash val="solid"/>
                    </a:lnBlToTr>
                  </a:tcPr>
                </a:tc>
                <a:tc hMerge="1">
                  <a:txBody>
                    <a:bodyPr/>
                    <a:lstStyle/>
                    <a:p>
                      <a:endParaRPr lang="nl-NL"/>
                    </a:p>
                  </a:txBody>
                  <a:tcPr/>
                </a:tc>
                <a:extLst>
                  <a:ext uri="{0D108BD9-81ED-4DB2-BD59-A6C34878D82A}">
                    <a16:rowId xmlns:a16="http://schemas.microsoft.com/office/drawing/2014/main" val="45633420"/>
                  </a:ext>
                </a:extLst>
              </a:tr>
              <a:tr h="223749">
                <a:tc>
                  <a:txBody>
                    <a:bodyPr/>
                    <a:lstStyle/>
                    <a:p>
                      <a:pPr algn="l" fontAlgn="b"/>
                      <a:r>
                        <a:rPr lang="nl-NL" sz="1200" b="0" i="0" u="none" strike="noStrike" dirty="0" err="1">
                          <a:solidFill>
                            <a:srgbClr val="000000"/>
                          </a:solidFill>
                          <a:effectLst/>
                          <a:latin typeface="Tunga" panose="020B0502040204020203" pitchFamily="34" charset="0"/>
                          <a:cs typeface="Tunga" panose="020B0502040204020203" pitchFamily="34" charset="0"/>
                        </a:rPr>
                        <a:t>Function</a:t>
                      </a:r>
                      <a:r>
                        <a:rPr lang="nl-NL" sz="1200" b="0" i="0" u="none" strike="noStrike" dirty="0">
                          <a:solidFill>
                            <a:srgbClr val="000000"/>
                          </a:solidFill>
                          <a:effectLst/>
                          <a:latin typeface="Tunga" panose="020B0502040204020203" pitchFamily="34" charset="0"/>
                          <a:cs typeface="Tunga" panose="020B0502040204020203" pitchFamily="34" charset="0"/>
                        </a:rPr>
                        <a:t>:</a:t>
                      </a:r>
                    </a:p>
                  </a:txBody>
                  <a:tcPr marL="0" marR="0" marT="0" marB="0" anchor="ctr">
                    <a:lnL w="12700" cap="flat" cmpd="sng" algn="ctr">
                      <a:noFill/>
                      <a:prstDash val="solid"/>
                      <a:round/>
                      <a:headEnd type="none" w="med" len="med"/>
                      <a:tailEnd type="none" w="med" len="med"/>
                    </a:lnL>
                    <a:lnR>
                      <a:noFill/>
                    </a:lnR>
                    <a:lnT>
                      <a:noFill/>
                    </a:lnT>
                    <a:lnB>
                      <a:noFill/>
                    </a:lnB>
                    <a:lnTlToBr w="12700" cmpd="sng">
                      <a:noFill/>
                      <a:prstDash val="solid"/>
                    </a:lnTlToBr>
                    <a:lnBlToTr w="12700" cmpd="sng">
                      <a:noFill/>
                      <a:prstDash val="solid"/>
                    </a:lnBlToTr>
                  </a:tcPr>
                </a:tc>
                <a:tc gridSpan="2">
                  <a:txBody>
                    <a:bodyPr/>
                    <a:lstStyle/>
                    <a:p>
                      <a:pPr algn="l" fontAlgn="b"/>
                      <a:r>
                        <a:rPr lang="nl-NL" sz="1200" b="0" i="0" u="none" strike="noStrike" dirty="0">
                          <a:solidFill>
                            <a:srgbClr val="000000"/>
                          </a:solidFill>
                          <a:effectLst/>
                          <a:latin typeface="Tunga" panose="020B0502040204020203" pitchFamily="34" charset="0"/>
                          <a:cs typeface="Tunga" panose="020B0502040204020203" pitchFamily="34" charset="0"/>
                        </a:rPr>
                        <a:t>Sales manager </a:t>
                      </a:r>
                    </a:p>
                  </a:txBody>
                  <a:tcPr marL="0" marR="0" marT="0" marB="0" anchor="ctr">
                    <a:lnL>
                      <a:noFill/>
                    </a:lnL>
                    <a:lnR w="12700" cap="flat" cmpd="sng" algn="ctr">
                      <a:noFill/>
                      <a:prstDash val="solid"/>
                      <a:round/>
                      <a:headEnd type="none" w="med" len="med"/>
                      <a:tailEnd type="none" w="med" len="med"/>
                    </a:lnR>
                    <a:lnT>
                      <a:noFill/>
                    </a:lnT>
                    <a:lnB>
                      <a:noFill/>
                    </a:lnB>
                    <a:lnTlToBr w="12700" cmpd="sng">
                      <a:noFill/>
                      <a:prstDash val="solid"/>
                    </a:lnTlToBr>
                    <a:lnBlToTr w="12700" cmpd="sng">
                      <a:noFill/>
                      <a:prstDash val="solid"/>
                    </a:lnBlToTr>
                  </a:tcPr>
                </a:tc>
                <a:tc hMerge="1">
                  <a:txBody>
                    <a:bodyPr/>
                    <a:lstStyle/>
                    <a:p>
                      <a:pPr algn="l" fontAlgn="b"/>
                      <a:endParaRPr lang="nl-NL" sz="1200" b="0" i="0" u="none" strike="noStrike" dirty="0">
                        <a:solidFill>
                          <a:srgbClr val="000000"/>
                        </a:solidFill>
                        <a:effectLst/>
                        <a:latin typeface="Tunga" panose="020B0502040204020203" pitchFamily="34" charset="0"/>
                        <a:cs typeface="Tunga" panose="020B0502040204020203" pitchFamily="34" charset="0"/>
                      </a:endParaRPr>
                    </a:p>
                  </a:txBody>
                  <a:tcPr marL="0" marR="0" marT="0" marB="0" anchor="b">
                    <a:lnL>
                      <a:noFill/>
                    </a:lnL>
                    <a:lnR w="12700" cap="flat" cmpd="sng" algn="ctr">
                      <a:solidFill>
                        <a:srgbClr val="000000"/>
                      </a:solidFill>
                      <a:prstDash val="solid"/>
                      <a:round/>
                      <a:headEnd type="none" w="med" len="med"/>
                      <a:tailEnd type="none" w="med" len="med"/>
                    </a:lnR>
                    <a:lnT>
                      <a:noFill/>
                    </a:lnT>
                    <a:lnB>
                      <a:noFill/>
                    </a:lnB>
                  </a:tcPr>
                </a:tc>
                <a:tc>
                  <a:txBody>
                    <a:bodyPr/>
                    <a:lstStyle/>
                    <a:p>
                      <a:pPr algn="l" fontAlgn="b"/>
                      <a:r>
                        <a:rPr lang="nl-NL" sz="1200" b="0" i="0" u="none" strike="noStrike" dirty="0">
                          <a:solidFill>
                            <a:srgbClr val="000000"/>
                          </a:solidFill>
                          <a:effectLst/>
                          <a:latin typeface="Tunga" panose="020B0502040204020203" pitchFamily="34" charset="0"/>
                          <a:cs typeface="Tunga" panose="020B0502040204020203" pitchFamily="34" charset="0"/>
                        </a:rPr>
                        <a:t>Phone:</a:t>
                      </a:r>
                    </a:p>
                  </a:txBody>
                  <a:tcPr marL="0" marR="0" marT="0" marB="0" anchor="ctr">
                    <a:lnL w="12700" cap="flat" cmpd="sng" algn="ctr">
                      <a:noFill/>
                      <a:prstDash val="solid"/>
                      <a:round/>
                      <a:headEnd type="none" w="med" len="med"/>
                      <a:tailEnd type="none" w="med" len="med"/>
                    </a:lnL>
                    <a:lnR>
                      <a:noFill/>
                    </a:lnR>
                    <a:lnT>
                      <a:noFill/>
                    </a:lnT>
                    <a:lnB>
                      <a:noFill/>
                    </a:lnB>
                    <a:lnTlToBr w="12700" cmpd="sng">
                      <a:noFill/>
                      <a:prstDash val="solid"/>
                    </a:lnTlToBr>
                    <a:lnBlToTr w="12700" cmpd="sng">
                      <a:noFill/>
                      <a:prstDash val="solid"/>
                    </a:lnBlToTr>
                  </a:tcPr>
                </a:tc>
                <a:tc>
                  <a:txBody>
                    <a:bodyPr/>
                    <a:lstStyle/>
                    <a:p>
                      <a:pPr algn="l" fontAlgn="b"/>
                      <a:endParaRPr lang="nl-NL" sz="1200" b="0" i="0" u="none" strike="noStrike" dirty="0">
                        <a:solidFill>
                          <a:srgbClr val="000000"/>
                        </a:solidFill>
                        <a:effectLst/>
                        <a:latin typeface="Tunga" panose="020B0502040204020203" pitchFamily="34" charset="0"/>
                        <a:cs typeface="Tunga" panose="020B0502040204020203" pitchFamily="34" charset="0"/>
                      </a:endParaRPr>
                    </a:p>
                  </a:txBody>
                  <a:tcPr marL="0" marR="0" marT="0" marB="0" anchor="ctr">
                    <a:lnL>
                      <a:noFill/>
                    </a:lnL>
                    <a:lnR w="12700" cap="flat" cmpd="sng" algn="ctr">
                      <a:noFill/>
                      <a:prstDash val="solid"/>
                      <a:round/>
                      <a:headEnd type="none" w="med" len="med"/>
                      <a:tailEnd type="none" w="med" len="med"/>
                    </a:lnR>
                    <a:lnT>
                      <a:noFill/>
                    </a:lnT>
                    <a:lnB>
                      <a:noFill/>
                    </a:lnB>
                    <a:lnTlToBr w="12700" cmpd="sng">
                      <a:noFill/>
                      <a:prstDash val="solid"/>
                    </a:lnTlToBr>
                    <a:lnBlToTr w="12700" cmpd="sng">
                      <a:noFill/>
                      <a:prstDash val="solid"/>
                    </a:lnBlToTr>
                  </a:tcPr>
                </a:tc>
                <a:extLst>
                  <a:ext uri="{0D108BD9-81ED-4DB2-BD59-A6C34878D82A}">
                    <a16:rowId xmlns:a16="http://schemas.microsoft.com/office/drawing/2014/main" val="469890172"/>
                  </a:ext>
                </a:extLst>
              </a:tr>
              <a:tr h="161925">
                <a:tc>
                  <a:txBody>
                    <a:bodyPr/>
                    <a:lstStyle/>
                    <a:p>
                      <a:r>
                        <a:rPr lang="nl-NL" sz="1200" dirty="0">
                          <a:latin typeface="Tunga" panose="020B0502040204020203" pitchFamily="34" charset="0"/>
                          <a:cs typeface="Tunga" panose="020B0502040204020203" pitchFamily="34" charset="0"/>
                        </a:rPr>
                        <a:t>Name</a:t>
                      </a:r>
                    </a:p>
                  </a:txBody>
                  <a:tcPr marL="0" marR="0" marT="0" marB="0" anchor="ctr">
                    <a:lnL w="12700" cap="flat" cmpd="sng" algn="ctr">
                      <a:noFill/>
                      <a:prstDash val="solid"/>
                      <a:round/>
                      <a:headEnd type="none" w="med" len="med"/>
                      <a:tailEnd type="none" w="med" len="med"/>
                    </a:lnL>
                    <a:lnR>
                      <a:noFill/>
                    </a:lnR>
                    <a:lnT>
                      <a:noFill/>
                    </a:lnT>
                    <a:lnB>
                      <a:noFill/>
                    </a:lnB>
                    <a:lnTlToBr w="12700" cmpd="sng">
                      <a:noFill/>
                      <a:prstDash val="solid"/>
                    </a:lnTlToBr>
                    <a:lnBlToTr w="12700" cmpd="sng">
                      <a:noFill/>
                      <a:prstDash val="solid"/>
                    </a:lnBlToTr>
                  </a:tcPr>
                </a:tc>
                <a:tc gridSpan="2">
                  <a:txBody>
                    <a:bodyPr/>
                    <a:lstStyle/>
                    <a:p>
                      <a:pPr algn="l" fontAlgn="b"/>
                      <a:endParaRPr lang="nl-NL" sz="1200" b="0" i="0" u="none" strike="noStrike" dirty="0">
                        <a:solidFill>
                          <a:srgbClr val="000000"/>
                        </a:solidFill>
                        <a:effectLst/>
                        <a:latin typeface="Tunga" panose="020B0502040204020203" pitchFamily="34" charset="0"/>
                        <a:cs typeface="Tunga" panose="020B0502040204020203" pitchFamily="34" charset="0"/>
                      </a:endParaRPr>
                    </a:p>
                  </a:txBody>
                  <a:tcPr marL="0" marR="0" marT="0" marB="0" anchor="ctr">
                    <a:lnL>
                      <a:noFill/>
                    </a:lnL>
                    <a:lnR w="12700" cap="flat" cmpd="sng" algn="ctr">
                      <a:noFill/>
                      <a:prstDash val="solid"/>
                      <a:round/>
                      <a:headEnd type="none" w="med" len="med"/>
                      <a:tailEnd type="none" w="med" len="med"/>
                    </a:lnR>
                    <a:lnT>
                      <a:noFill/>
                    </a:lnT>
                    <a:lnB>
                      <a:noFill/>
                    </a:lnB>
                    <a:lnTlToBr w="12700" cmpd="sng">
                      <a:noFill/>
                      <a:prstDash val="solid"/>
                    </a:lnTlToBr>
                    <a:lnBlToTr w="12700" cmpd="sng">
                      <a:noFill/>
                      <a:prstDash val="solid"/>
                    </a:lnBlToTr>
                  </a:tcPr>
                </a:tc>
                <a:tc hMerge="1">
                  <a:txBody>
                    <a:bodyPr/>
                    <a:lstStyle/>
                    <a:p>
                      <a:pPr algn="l" fontAlgn="b"/>
                      <a:endParaRPr lang="nl-NL" sz="1200" b="0" i="0" u="none" strike="noStrike" dirty="0">
                        <a:solidFill>
                          <a:srgbClr val="000000"/>
                        </a:solidFill>
                        <a:effectLst/>
                        <a:latin typeface="Tunga" panose="020B0502040204020203" pitchFamily="34" charset="0"/>
                        <a:cs typeface="Tunga" panose="020B0502040204020203" pitchFamily="34" charset="0"/>
                      </a:endParaRPr>
                    </a:p>
                  </a:txBody>
                  <a:tcPr marL="0" marR="0" marT="0" marB="0" anchor="b">
                    <a:lnL>
                      <a:noFill/>
                    </a:lnL>
                    <a:lnR w="12700" cap="flat" cmpd="sng" algn="ctr">
                      <a:solidFill>
                        <a:srgbClr val="000000"/>
                      </a:solidFill>
                      <a:prstDash val="solid"/>
                      <a:round/>
                      <a:headEnd type="none" w="med" len="med"/>
                      <a:tailEnd type="none" w="med" len="med"/>
                    </a:lnR>
                    <a:lnT>
                      <a:noFill/>
                    </a:lnT>
                    <a:lnB>
                      <a:noFill/>
                    </a:lnB>
                  </a:tcPr>
                </a:tc>
                <a:tc>
                  <a:txBody>
                    <a:bodyPr/>
                    <a:lstStyle/>
                    <a:p>
                      <a:pPr algn="l" fontAlgn="b"/>
                      <a:r>
                        <a:rPr lang="nl-NL" sz="1200" b="0" i="0" u="none" strike="noStrike" dirty="0">
                          <a:solidFill>
                            <a:srgbClr val="000000"/>
                          </a:solidFill>
                          <a:effectLst/>
                          <a:latin typeface="Tunga" panose="020B0502040204020203" pitchFamily="34" charset="0"/>
                          <a:cs typeface="Tunga" panose="020B0502040204020203" pitchFamily="34" charset="0"/>
                        </a:rPr>
                        <a:t>Email:</a:t>
                      </a:r>
                    </a:p>
                  </a:txBody>
                  <a:tcPr marL="0" marR="0" marT="0" marB="0" anchor="ctr">
                    <a:lnL w="12700" cap="flat" cmpd="sng" algn="ctr">
                      <a:noFill/>
                      <a:prstDash val="solid"/>
                      <a:round/>
                      <a:headEnd type="none" w="med" len="med"/>
                      <a:tailEnd type="none" w="med" len="med"/>
                    </a:lnL>
                    <a:lnR>
                      <a:noFill/>
                    </a:lnR>
                    <a:lnT>
                      <a:noFill/>
                    </a:lnT>
                    <a:lnB>
                      <a:noFill/>
                    </a:lnB>
                    <a:lnTlToBr w="12700" cmpd="sng">
                      <a:noFill/>
                      <a:prstDash val="solid"/>
                    </a:lnTlToBr>
                    <a:lnBlToTr w="12700" cmpd="sng">
                      <a:noFill/>
                      <a:prstDash val="solid"/>
                    </a:lnBlToTr>
                  </a:tcPr>
                </a:tc>
                <a:tc>
                  <a:txBody>
                    <a:bodyPr/>
                    <a:lstStyle/>
                    <a:p>
                      <a:pPr algn="l" fontAlgn="b"/>
                      <a:r>
                        <a:rPr lang="nl-NL" sz="1200" b="0" i="0" u="none" strike="noStrike" dirty="0">
                          <a:solidFill>
                            <a:srgbClr val="000000"/>
                          </a:solidFill>
                          <a:effectLst/>
                          <a:latin typeface="Tunga" panose="020B0502040204020203" pitchFamily="34" charset="0"/>
                          <a:cs typeface="Tunga" panose="020B0502040204020203" pitchFamily="34" charset="0"/>
                        </a:rPr>
                        <a:t> </a:t>
                      </a:r>
                    </a:p>
                  </a:txBody>
                  <a:tcPr marL="0" marR="0" marT="0" marB="0" anchor="ctr">
                    <a:lnL>
                      <a:noFill/>
                    </a:lnL>
                    <a:lnR w="12700" cap="flat" cmpd="sng" algn="ctr">
                      <a:noFill/>
                      <a:prstDash val="solid"/>
                      <a:round/>
                      <a:headEnd type="none" w="med" len="med"/>
                      <a:tailEnd type="none" w="med" len="med"/>
                    </a:lnR>
                    <a:lnT>
                      <a:noFill/>
                    </a:lnT>
                    <a:lnB>
                      <a:noFill/>
                    </a:lnB>
                    <a:lnTlToBr w="12700" cmpd="sng">
                      <a:noFill/>
                      <a:prstDash val="solid"/>
                    </a:lnTlToBr>
                    <a:lnBlToTr w="12700" cmpd="sng">
                      <a:noFill/>
                      <a:prstDash val="solid"/>
                    </a:lnBlToTr>
                  </a:tcPr>
                </a:tc>
                <a:extLst>
                  <a:ext uri="{0D108BD9-81ED-4DB2-BD59-A6C34878D82A}">
                    <a16:rowId xmlns:a16="http://schemas.microsoft.com/office/drawing/2014/main" val="1017858872"/>
                  </a:ext>
                </a:extLst>
              </a:tr>
              <a:tr h="161925">
                <a:tc>
                  <a:txBody>
                    <a:bodyPr/>
                    <a:lstStyle/>
                    <a:p>
                      <a:pPr algn="l" fontAlgn="b"/>
                      <a:r>
                        <a:rPr lang="nl-NL" sz="1200" b="0" i="0" u="none" strike="noStrike" dirty="0">
                          <a:solidFill>
                            <a:srgbClr val="000000"/>
                          </a:solidFill>
                          <a:effectLst/>
                          <a:latin typeface="Tunga" panose="020B0502040204020203" pitchFamily="34" charset="0"/>
                          <a:cs typeface="Tunga" panose="020B0502040204020203" pitchFamily="34" charset="0"/>
                        </a:rPr>
                        <a:t>Phone:</a:t>
                      </a:r>
                    </a:p>
                  </a:txBody>
                  <a:tcPr marL="0" marR="0" marT="0" marB="0" anchor="ctr">
                    <a:lnL w="12700" cap="flat" cmpd="sng" algn="ctr">
                      <a:noFill/>
                      <a:prstDash val="solid"/>
                      <a:round/>
                      <a:headEnd type="none" w="med" len="med"/>
                      <a:tailEnd type="none" w="med" len="med"/>
                    </a:lnL>
                    <a:lnR>
                      <a:noFill/>
                    </a:lnR>
                    <a:lnT>
                      <a:noFill/>
                    </a:lnT>
                    <a:lnB>
                      <a:noFill/>
                    </a:lnB>
                    <a:lnTlToBr w="12700" cmpd="sng">
                      <a:noFill/>
                      <a:prstDash val="solid"/>
                    </a:lnTlToBr>
                    <a:lnBlToTr w="12700" cmpd="sng">
                      <a:noFill/>
                      <a:prstDash val="solid"/>
                    </a:lnBlToTr>
                  </a:tcPr>
                </a:tc>
                <a:tc gridSpan="2">
                  <a:txBody>
                    <a:bodyPr/>
                    <a:lstStyle/>
                    <a:p>
                      <a:pPr algn="l" fontAlgn="b"/>
                      <a:endParaRPr lang="nl-NL" sz="1200" b="0" i="0" u="none" strike="noStrike" dirty="0">
                        <a:solidFill>
                          <a:srgbClr val="000000"/>
                        </a:solidFill>
                        <a:effectLst/>
                        <a:latin typeface="Tunga" panose="020B0502040204020203" pitchFamily="34" charset="0"/>
                        <a:cs typeface="Tunga" panose="020B0502040204020203" pitchFamily="34" charset="0"/>
                      </a:endParaRPr>
                    </a:p>
                  </a:txBody>
                  <a:tcPr marL="0" marR="0" marT="0" marB="0" anchor="ctr">
                    <a:lnL>
                      <a:noFill/>
                    </a:lnL>
                    <a:lnR w="12700" cap="flat" cmpd="sng" algn="ctr">
                      <a:noFill/>
                      <a:prstDash val="solid"/>
                      <a:round/>
                      <a:headEnd type="none" w="med" len="med"/>
                      <a:tailEnd type="none" w="med" len="med"/>
                    </a:lnR>
                    <a:lnT>
                      <a:noFill/>
                    </a:lnT>
                    <a:lnB>
                      <a:noFill/>
                    </a:lnB>
                    <a:lnTlToBr w="12700" cmpd="sng">
                      <a:noFill/>
                      <a:prstDash val="solid"/>
                    </a:lnTlToBr>
                    <a:lnBlToTr w="12700" cmpd="sng">
                      <a:noFill/>
                      <a:prstDash val="solid"/>
                    </a:lnBlToTr>
                  </a:tcPr>
                </a:tc>
                <a:tc hMerge="1">
                  <a:txBody>
                    <a:bodyPr/>
                    <a:lstStyle/>
                    <a:p>
                      <a:pPr algn="l" fontAlgn="b"/>
                      <a:endParaRPr lang="nl-NL" sz="1200" b="0" i="0" u="none" strike="noStrike" dirty="0">
                        <a:solidFill>
                          <a:srgbClr val="000000"/>
                        </a:solidFill>
                        <a:effectLst/>
                        <a:latin typeface="Tunga" panose="020B0502040204020203" pitchFamily="34" charset="0"/>
                        <a:cs typeface="Tunga" panose="020B0502040204020203" pitchFamily="34" charset="0"/>
                      </a:endParaRPr>
                    </a:p>
                  </a:txBody>
                  <a:tcPr marL="0" marR="0" marT="0" marB="0" anchor="b">
                    <a:lnL>
                      <a:noFill/>
                    </a:lnL>
                    <a:lnR w="12700" cap="flat" cmpd="sng" algn="ctr">
                      <a:solidFill>
                        <a:srgbClr val="000000"/>
                      </a:solidFill>
                      <a:prstDash val="solid"/>
                      <a:round/>
                      <a:headEnd type="none" w="med" len="med"/>
                      <a:tailEnd type="none" w="med" len="med"/>
                    </a:lnR>
                    <a:lnT>
                      <a:noFill/>
                    </a:lnT>
                    <a:lnB>
                      <a:noFill/>
                    </a:lnB>
                  </a:tcPr>
                </a:tc>
                <a:tc>
                  <a:txBody>
                    <a:bodyPr/>
                    <a:lstStyle/>
                    <a:p>
                      <a:pPr algn="l" fontAlgn="b"/>
                      <a:r>
                        <a:rPr lang="nl-NL" sz="1200" b="0" i="0" u="none" strike="noStrike" dirty="0">
                          <a:solidFill>
                            <a:srgbClr val="000000"/>
                          </a:solidFill>
                          <a:effectLst/>
                          <a:latin typeface="Tunga" panose="020B0502040204020203" pitchFamily="34" charset="0"/>
                          <a:cs typeface="Tunga" panose="020B0502040204020203" pitchFamily="34" charset="0"/>
                        </a:rPr>
                        <a:t>Website:</a:t>
                      </a:r>
                    </a:p>
                  </a:txBody>
                  <a:tcPr marL="0" marR="0" marT="0" marB="0" anchor="ctr">
                    <a:lnL w="12700" cap="flat" cmpd="sng" algn="ctr">
                      <a:noFill/>
                      <a:prstDash val="solid"/>
                      <a:round/>
                      <a:headEnd type="none" w="med" len="med"/>
                      <a:tailEnd type="none" w="med" len="med"/>
                    </a:lnL>
                    <a:lnR>
                      <a:noFill/>
                    </a:lnR>
                    <a:lnT>
                      <a:noFill/>
                    </a:lnT>
                    <a:lnB>
                      <a:noFill/>
                    </a:lnB>
                    <a:lnTlToBr w="12700" cmpd="sng">
                      <a:noFill/>
                      <a:prstDash val="solid"/>
                    </a:lnTlToBr>
                    <a:lnBlToTr w="12700" cmpd="sng">
                      <a:noFill/>
                      <a:prstDash val="solid"/>
                    </a:lnBlToTr>
                  </a:tcPr>
                </a:tc>
                <a:tc>
                  <a:txBody>
                    <a:bodyPr/>
                    <a:lstStyle/>
                    <a:p>
                      <a:pPr algn="l" fontAlgn="b"/>
                      <a:endParaRPr lang="nl-NL" sz="1200" b="0" i="0" u="sng" strike="noStrike" dirty="0">
                        <a:solidFill>
                          <a:srgbClr val="0000FF"/>
                        </a:solidFill>
                        <a:effectLst/>
                        <a:latin typeface="Tunga" panose="020B0502040204020203" pitchFamily="34" charset="0"/>
                        <a:cs typeface="Tunga" panose="020B0502040204020203" pitchFamily="34" charset="0"/>
                      </a:endParaRPr>
                    </a:p>
                  </a:txBody>
                  <a:tcPr marL="0" marR="0" marT="0" marB="0" anchor="ctr">
                    <a:lnL>
                      <a:noFill/>
                    </a:lnL>
                    <a:lnR w="12700" cap="flat" cmpd="sng" algn="ctr">
                      <a:noFill/>
                      <a:prstDash val="solid"/>
                      <a:round/>
                      <a:headEnd type="none" w="med" len="med"/>
                      <a:tailEnd type="none" w="med" len="med"/>
                    </a:lnR>
                    <a:lnT>
                      <a:noFill/>
                    </a:lnT>
                    <a:lnB>
                      <a:noFill/>
                    </a:lnB>
                    <a:lnTlToBr w="12700" cmpd="sng">
                      <a:noFill/>
                      <a:prstDash val="solid"/>
                    </a:lnTlToBr>
                    <a:lnBlToTr w="12700" cmpd="sng">
                      <a:noFill/>
                      <a:prstDash val="solid"/>
                    </a:lnBlToTr>
                  </a:tcPr>
                </a:tc>
                <a:extLst>
                  <a:ext uri="{0D108BD9-81ED-4DB2-BD59-A6C34878D82A}">
                    <a16:rowId xmlns:a16="http://schemas.microsoft.com/office/drawing/2014/main" val="720421241"/>
                  </a:ext>
                </a:extLst>
              </a:tr>
              <a:tr h="161925">
                <a:tc>
                  <a:txBody>
                    <a:bodyPr/>
                    <a:lstStyle/>
                    <a:p>
                      <a:pPr algn="l" fontAlgn="b"/>
                      <a:r>
                        <a:rPr lang="nl-NL" sz="1200" b="0" i="0" u="none" strike="noStrike" dirty="0">
                          <a:solidFill>
                            <a:srgbClr val="000000"/>
                          </a:solidFill>
                          <a:effectLst/>
                          <a:latin typeface="Tunga" panose="020B0502040204020203" pitchFamily="34" charset="0"/>
                          <a:cs typeface="Tunga" panose="020B0502040204020203" pitchFamily="34" charset="0"/>
                        </a:rPr>
                        <a:t>Mobile:</a:t>
                      </a:r>
                    </a:p>
                  </a:txBody>
                  <a:tcPr marL="0" marR="0" marT="0" marB="0" anchor="ctr">
                    <a:lnL w="12700" cap="flat" cmpd="sng" algn="ctr">
                      <a:noFill/>
                      <a:prstDash val="solid"/>
                      <a:round/>
                      <a:headEnd type="none" w="med" len="med"/>
                      <a:tailEnd type="none" w="med" len="med"/>
                    </a:lnL>
                    <a:lnR>
                      <a:noFill/>
                    </a:lnR>
                    <a:lnT>
                      <a:noFill/>
                    </a:lnT>
                    <a:lnB>
                      <a:noFill/>
                    </a:lnB>
                    <a:lnTlToBr w="12700" cmpd="sng">
                      <a:noFill/>
                      <a:prstDash val="solid"/>
                    </a:lnTlToBr>
                    <a:lnBlToTr w="12700" cmpd="sng">
                      <a:noFill/>
                      <a:prstDash val="solid"/>
                    </a:lnBlToTr>
                  </a:tcPr>
                </a:tc>
                <a:tc gridSpan="2">
                  <a:txBody>
                    <a:bodyPr/>
                    <a:lstStyle/>
                    <a:p>
                      <a:pPr algn="l" fontAlgn="b"/>
                      <a:r>
                        <a:rPr lang="nl-NL" sz="1200" b="0" i="0" u="none" strike="noStrike" dirty="0">
                          <a:solidFill>
                            <a:srgbClr val="000000"/>
                          </a:solidFill>
                          <a:effectLst/>
                          <a:latin typeface="Tunga" panose="020B0502040204020203" pitchFamily="34" charset="0"/>
                          <a:cs typeface="Tunga" panose="020B0502040204020203" pitchFamily="34" charset="0"/>
                        </a:rPr>
                        <a:t> </a:t>
                      </a:r>
                    </a:p>
                  </a:txBody>
                  <a:tcPr marL="0" marR="0" marT="0" marB="0" anchor="ctr">
                    <a:lnL>
                      <a:noFill/>
                    </a:lnL>
                    <a:lnR w="12700" cap="flat" cmpd="sng" algn="ctr">
                      <a:noFill/>
                      <a:prstDash val="solid"/>
                      <a:round/>
                      <a:headEnd type="none" w="med" len="med"/>
                      <a:tailEnd type="none" w="med" len="med"/>
                    </a:lnR>
                    <a:lnT>
                      <a:noFill/>
                    </a:lnT>
                    <a:lnB>
                      <a:noFill/>
                    </a:lnB>
                    <a:lnTlToBr w="12700" cmpd="sng">
                      <a:noFill/>
                      <a:prstDash val="solid"/>
                    </a:lnTlToBr>
                    <a:lnBlToTr w="12700" cmpd="sng">
                      <a:noFill/>
                      <a:prstDash val="solid"/>
                    </a:lnBlToTr>
                  </a:tcPr>
                </a:tc>
                <a:tc hMerge="1">
                  <a:txBody>
                    <a:bodyPr/>
                    <a:lstStyle/>
                    <a:p>
                      <a:pPr algn="l" fontAlgn="b"/>
                      <a:endParaRPr lang="nl-NL" sz="1200" b="0" i="0" u="none" strike="noStrike" dirty="0">
                        <a:solidFill>
                          <a:srgbClr val="000000"/>
                        </a:solidFill>
                        <a:effectLst/>
                        <a:latin typeface="Tunga" panose="020B0502040204020203" pitchFamily="34" charset="0"/>
                        <a:cs typeface="Tunga" panose="020B0502040204020203" pitchFamily="34" charset="0"/>
                      </a:endParaRPr>
                    </a:p>
                  </a:txBody>
                  <a:tcPr marL="0" marR="0" marT="0" marB="0" anchor="b">
                    <a:lnL>
                      <a:noFill/>
                    </a:lnL>
                    <a:lnR w="12700" cap="flat" cmpd="sng" algn="ctr">
                      <a:solidFill>
                        <a:srgbClr val="000000"/>
                      </a:solidFill>
                      <a:prstDash val="solid"/>
                      <a:round/>
                      <a:headEnd type="none" w="med" len="med"/>
                      <a:tailEnd type="none" w="med" len="med"/>
                    </a:lnR>
                    <a:lnT>
                      <a:noFill/>
                    </a:lnT>
                    <a:lnB>
                      <a:noFill/>
                    </a:lnB>
                  </a:tcPr>
                </a:tc>
                <a:tc>
                  <a:txBody>
                    <a:bodyPr/>
                    <a:lstStyle/>
                    <a:p>
                      <a:pPr algn="l" fontAlgn="b"/>
                      <a:r>
                        <a:rPr lang="nl-NL" sz="1200" b="0" i="0" u="none" strike="noStrike" dirty="0">
                          <a:solidFill>
                            <a:srgbClr val="000000"/>
                          </a:solidFill>
                          <a:effectLst/>
                          <a:latin typeface="Tunga" panose="020B0502040204020203" pitchFamily="34" charset="0"/>
                          <a:cs typeface="Tunga" panose="020B0502040204020203" pitchFamily="34" charset="0"/>
                        </a:rPr>
                        <a:t> </a:t>
                      </a:r>
                    </a:p>
                  </a:txBody>
                  <a:tcPr marL="0" marR="0" marT="0" marB="0" anchor="ctr">
                    <a:lnL w="12700" cap="flat" cmpd="sng" algn="ctr">
                      <a:noFill/>
                      <a:prstDash val="solid"/>
                      <a:round/>
                      <a:headEnd type="none" w="med" len="med"/>
                      <a:tailEnd type="none" w="med" len="med"/>
                    </a:lnL>
                    <a:lnR>
                      <a:noFill/>
                    </a:lnR>
                    <a:lnT>
                      <a:noFill/>
                    </a:lnT>
                    <a:lnB>
                      <a:noFill/>
                    </a:lnB>
                    <a:lnTlToBr w="12700" cmpd="sng">
                      <a:noFill/>
                      <a:prstDash val="solid"/>
                    </a:lnTlToBr>
                    <a:lnBlToTr w="12700" cmpd="sng">
                      <a:noFill/>
                      <a:prstDash val="solid"/>
                    </a:lnBlToTr>
                  </a:tcPr>
                </a:tc>
                <a:tc>
                  <a:txBody>
                    <a:bodyPr/>
                    <a:lstStyle/>
                    <a:p>
                      <a:pPr algn="l" fontAlgn="b"/>
                      <a:r>
                        <a:rPr lang="nl-NL" sz="1200" b="0" i="0" u="none" strike="noStrike" dirty="0">
                          <a:solidFill>
                            <a:srgbClr val="000000"/>
                          </a:solidFill>
                          <a:effectLst/>
                          <a:latin typeface="Tunga" panose="020B0502040204020203" pitchFamily="34" charset="0"/>
                          <a:cs typeface="Tunga" panose="020B0502040204020203" pitchFamily="34" charset="0"/>
                        </a:rPr>
                        <a:t> </a:t>
                      </a:r>
                    </a:p>
                  </a:txBody>
                  <a:tcPr marL="0" marR="0" marT="0" marB="0" anchor="ctr">
                    <a:lnL>
                      <a:noFill/>
                    </a:lnL>
                    <a:lnR w="12700" cap="flat" cmpd="sng" algn="ctr">
                      <a:noFill/>
                      <a:prstDash val="solid"/>
                      <a:round/>
                      <a:headEnd type="none" w="med" len="med"/>
                      <a:tailEnd type="none" w="med" len="med"/>
                    </a:lnR>
                    <a:lnT>
                      <a:noFill/>
                    </a:lnT>
                    <a:lnB>
                      <a:noFill/>
                    </a:lnB>
                    <a:lnTlToBr w="12700" cmpd="sng">
                      <a:noFill/>
                      <a:prstDash val="solid"/>
                    </a:lnTlToBr>
                    <a:lnBlToTr w="12700" cmpd="sng">
                      <a:noFill/>
                      <a:prstDash val="solid"/>
                    </a:lnBlToTr>
                  </a:tcPr>
                </a:tc>
                <a:extLst>
                  <a:ext uri="{0D108BD9-81ED-4DB2-BD59-A6C34878D82A}">
                    <a16:rowId xmlns:a16="http://schemas.microsoft.com/office/drawing/2014/main" val="1160395031"/>
                  </a:ext>
                </a:extLst>
              </a:tr>
              <a:tr h="161925">
                <a:tc>
                  <a:txBody>
                    <a:bodyPr/>
                    <a:lstStyle/>
                    <a:p>
                      <a:pPr algn="l" fontAlgn="b"/>
                      <a:r>
                        <a:rPr lang="nl-NL" sz="1200" b="0" i="0" u="none" strike="noStrike" dirty="0">
                          <a:solidFill>
                            <a:srgbClr val="000000"/>
                          </a:solidFill>
                          <a:effectLst/>
                          <a:latin typeface="Tunga" panose="020B0502040204020203" pitchFamily="34" charset="0"/>
                          <a:cs typeface="Tunga" panose="020B0502040204020203" pitchFamily="34" charset="0"/>
                        </a:rPr>
                        <a:t>email:</a:t>
                      </a:r>
                    </a:p>
                  </a:txBody>
                  <a:tcPr marL="0" marR="0" marT="0" marB="0" anchor="ctr">
                    <a:lnL w="12700" cap="flat" cmpd="sng" algn="ctr">
                      <a:noFill/>
                      <a:prstDash val="solid"/>
                      <a:round/>
                      <a:headEnd type="none" w="med" len="med"/>
                      <a:tailEnd type="none" w="med" len="med"/>
                    </a:lnL>
                    <a:lnR>
                      <a:noFill/>
                    </a:lnR>
                    <a:lnT>
                      <a:noFill/>
                    </a:lnT>
                    <a:lnB>
                      <a:noFill/>
                    </a:lnB>
                    <a:lnTlToBr w="12700" cmpd="sng">
                      <a:noFill/>
                      <a:prstDash val="solid"/>
                    </a:lnTlToBr>
                    <a:lnBlToTr w="12700" cmpd="sng">
                      <a:noFill/>
                      <a:prstDash val="solid"/>
                    </a:lnBlToTr>
                  </a:tcPr>
                </a:tc>
                <a:tc gridSpan="2">
                  <a:txBody>
                    <a:bodyPr/>
                    <a:lstStyle/>
                    <a:p>
                      <a:pPr algn="l" fontAlgn="b"/>
                      <a:r>
                        <a:rPr lang="nl-NL" sz="1200" b="0" i="0" u="none" strike="noStrike" dirty="0">
                          <a:solidFill>
                            <a:srgbClr val="000000"/>
                          </a:solidFill>
                          <a:effectLst/>
                          <a:latin typeface="Tunga" panose="020B0502040204020203" pitchFamily="34" charset="0"/>
                          <a:cs typeface="Tunga" panose="020B0502040204020203" pitchFamily="34" charset="0"/>
                        </a:rPr>
                        <a:t> </a:t>
                      </a:r>
                    </a:p>
                  </a:txBody>
                  <a:tcPr marL="0" marR="0" marT="0" marB="0" anchor="ctr">
                    <a:lnL>
                      <a:noFill/>
                    </a:lnL>
                    <a:lnR w="12700" cap="flat" cmpd="sng" algn="ctr">
                      <a:noFill/>
                      <a:prstDash val="solid"/>
                      <a:round/>
                      <a:headEnd type="none" w="med" len="med"/>
                      <a:tailEnd type="none" w="med" len="med"/>
                    </a:lnR>
                    <a:lnT>
                      <a:noFill/>
                    </a:lnT>
                    <a:lnB>
                      <a:noFill/>
                    </a:lnB>
                    <a:lnTlToBr w="12700" cmpd="sng">
                      <a:noFill/>
                      <a:prstDash val="solid"/>
                    </a:lnTlToBr>
                    <a:lnBlToTr w="12700" cmpd="sng">
                      <a:noFill/>
                      <a:prstDash val="solid"/>
                    </a:lnBlToTr>
                  </a:tcPr>
                </a:tc>
                <a:tc hMerge="1">
                  <a:txBody>
                    <a:bodyPr/>
                    <a:lstStyle/>
                    <a:p>
                      <a:pPr algn="l" fontAlgn="b"/>
                      <a:endParaRPr lang="nl-NL" sz="1200" b="0" i="0" u="none" strike="noStrike" dirty="0">
                        <a:solidFill>
                          <a:srgbClr val="000000"/>
                        </a:solidFill>
                        <a:effectLst/>
                        <a:latin typeface="Tunga" panose="020B0502040204020203" pitchFamily="34" charset="0"/>
                        <a:cs typeface="Tunga" panose="020B0502040204020203" pitchFamily="34" charset="0"/>
                      </a:endParaRPr>
                    </a:p>
                  </a:txBody>
                  <a:tcPr marL="0" marR="0" marT="0" marB="0" anchor="b">
                    <a:lnL>
                      <a:noFill/>
                    </a:lnL>
                    <a:lnR w="12700" cap="flat" cmpd="sng" algn="ctr">
                      <a:solidFill>
                        <a:srgbClr val="000000"/>
                      </a:solidFill>
                      <a:prstDash val="solid"/>
                      <a:round/>
                      <a:headEnd type="none" w="med" len="med"/>
                      <a:tailEnd type="none" w="med" len="med"/>
                    </a:lnR>
                    <a:lnT>
                      <a:noFill/>
                    </a:lnT>
                    <a:lnB>
                      <a:noFill/>
                    </a:lnB>
                  </a:tcPr>
                </a:tc>
                <a:tc>
                  <a:txBody>
                    <a:bodyPr/>
                    <a:lstStyle/>
                    <a:p>
                      <a:pPr algn="l" fontAlgn="b"/>
                      <a:r>
                        <a:rPr lang="nl-NL" sz="1200" b="0" i="0" u="none" strike="noStrike" dirty="0">
                          <a:solidFill>
                            <a:srgbClr val="000000"/>
                          </a:solidFill>
                          <a:effectLst/>
                          <a:latin typeface="Tunga" panose="020B0502040204020203" pitchFamily="34" charset="0"/>
                          <a:cs typeface="Tunga" panose="020B0502040204020203" pitchFamily="34" charset="0"/>
                        </a:rPr>
                        <a:t> </a:t>
                      </a:r>
                    </a:p>
                  </a:txBody>
                  <a:tcPr marL="0" marR="0" marT="0" marB="0" anchor="ctr">
                    <a:lnL w="12700" cap="flat" cmpd="sng" algn="ctr">
                      <a:noFill/>
                      <a:prstDash val="solid"/>
                      <a:round/>
                      <a:headEnd type="none" w="med" len="med"/>
                      <a:tailEnd type="none" w="med" len="med"/>
                    </a:lnL>
                    <a:lnR>
                      <a:noFill/>
                    </a:lnR>
                    <a:lnT>
                      <a:noFill/>
                    </a:lnT>
                    <a:lnB>
                      <a:noFill/>
                    </a:lnB>
                    <a:lnTlToBr w="12700" cmpd="sng">
                      <a:noFill/>
                      <a:prstDash val="solid"/>
                    </a:lnTlToBr>
                    <a:lnBlToTr w="12700" cmpd="sng">
                      <a:noFill/>
                      <a:prstDash val="solid"/>
                    </a:lnBlToTr>
                  </a:tcPr>
                </a:tc>
                <a:tc>
                  <a:txBody>
                    <a:bodyPr/>
                    <a:lstStyle/>
                    <a:p>
                      <a:pPr algn="l" fontAlgn="b"/>
                      <a:r>
                        <a:rPr lang="nl-NL" sz="1200" b="0" i="0" u="none" strike="noStrike" dirty="0">
                          <a:solidFill>
                            <a:srgbClr val="000000"/>
                          </a:solidFill>
                          <a:effectLst/>
                          <a:latin typeface="Tunga" panose="020B0502040204020203" pitchFamily="34" charset="0"/>
                          <a:cs typeface="Tunga" panose="020B0502040204020203" pitchFamily="34" charset="0"/>
                        </a:rPr>
                        <a:t> </a:t>
                      </a:r>
                    </a:p>
                  </a:txBody>
                  <a:tcPr marL="0" marR="0" marT="0" marB="0" anchor="ctr">
                    <a:lnL>
                      <a:noFill/>
                    </a:lnL>
                    <a:lnR w="12700" cap="flat" cmpd="sng" algn="ctr">
                      <a:noFill/>
                      <a:prstDash val="solid"/>
                      <a:round/>
                      <a:headEnd type="none" w="med" len="med"/>
                      <a:tailEnd type="none" w="med" len="med"/>
                    </a:lnR>
                    <a:lnT>
                      <a:noFill/>
                    </a:lnT>
                    <a:lnB>
                      <a:noFill/>
                    </a:lnB>
                    <a:lnTlToBr w="12700" cmpd="sng">
                      <a:noFill/>
                      <a:prstDash val="solid"/>
                    </a:lnTlToBr>
                    <a:lnBlToTr w="12700" cmpd="sng">
                      <a:noFill/>
                      <a:prstDash val="solid"/>
                    </a:lnBlToTr>
                  </a:tcPr>
                </a:tc>
                <a:extLst>
                  <a:ext uri="{0D108BD9-81ED-4DB2-BD59-A6C34878D82A}">
                    <a16:rowId xmlns:a16="http://schemas.microsoft.com/office/drawing/2014/main" val="1067967255"/>
                  </a:ext>
                </a:extLst>
              </a:tr>
              <a:tr h="161925">
                <a:tc>
                  <a:txBody>
                    <a:bodyPr/>
                    <a:lstStyle/>
                    <a:p>
                      <a:pPr algn="l" fontAlgn="b"/>
                      <a:r>
                        <a:rPr lang="nl-NL" sz="1200" b="0" i="0" u="none" strike="noStrike" dirty="0">
                          <a:solidFill>
                            <a:srgbClr val="000000"/>
                          </a:solidFill>
                          <a:effectLst/>
                          <a:latin typeface="Tunga" panose="020B0502040204020203" pitchFamily="34" charset="0"/>
                          <a:cs typeface="Tunga" panose="020B0502040204020203" pitchFamily="34" charset="0"/>
                        </a:rPr>
                        <a:t>Site</a:t>
                      </a:r>
                    </a:p>
                  </a:txBody>
                  <a:tcPr marL="0" marR="0" marT="0" marB="0" anchor="ctr">
                    <a:lnL w="12700" cap="flat" cmpd="sng" algn="ctr">
                      <a:noFill/>
                      <a:prstDash val="solid"/>
                      <a:round/>
                      <a:headEnd type="none" w="med" len="med"/>
                      <a:tailEnd type="none" w="med" len="med"/>
                    </a:lnL>
                    <a:lnR>
                      <a:noFill/>
                    </a:lnR>
                    <a:lnT>
                      <a:noFill/>
                    </a:lnT>
                    <a:lnB>
                      <a:noFill/>
                    </a:lnB>
                    <a:lnTlToBr w="12700" cmpd="sng">
                      <a:noFill/>
                      <a:prstDash val="solid"/>
                    </a:lnTlToBr>
                    <a:lnBlToTr w="12700" cmpd="sng">
                      <a:noFill/>
                      <a:prstDash val="solid"/>
                    </a:lnBlToTr>
                  </a:tcPr>
                </a:tc>
                <a:tc gridSpan="2">
                  <a:txBody>
                    <a:bodyPr/>
                    <a:lstStyle/>
                    <a:p>
                      <a:pPr algn="l" fontAlgn="b"/>
                      <a:r>
                        <a:rPr lang="nl-NL" sz="1200" b="0" i="0" u="none" strike="noStrike" dirty="0">
                          <a:solidFill>
                            <a:srgbClr val="000000"/>
                          </a:solidFill>
                          <a:effectLst/>
                          <a:latin typeface="Tunga" panose="020B0502040204020203" pitchFamily="34" charset="0"/>
                          <a:cs typeface="Tunga" panose="020B0502040204020203" pitchFamily="34" charset="0"/>
                        </a:rPr>
                        <a:t> </a:t>
                      </a:r>
                    </a:p>
                  </a:txBody>
                  <a:tcPr marL="0" marR="0" marT="0" marB="0" anchor="ctr">
                    <a:lnL>
                      <a:noFill/>
                    </a:lnL>
                    <a:lnR w="12700" cap="flat" cmpd="sng" algn="ctr">
                      <a:noFill/>
                      <a:prstDash val="solid"/>
                      <a:round/>
                      <a:headEnd type="none" w="med" len="med"/>
                      <a:tailEnd type="none" w="med" len="med"/>
                    </a:lnR>
                    <a:lnT>
                      <a:noFill/>
                    </a:lnT>
                    <a:lnB>
                      <a:noFill/>
                    </a:lnB>
                    <a:lnTlToBr w="12700" cmpd="sng">
                      <a:noFill/>
                      <a:prstDash val="solid"/>
                    </a:lnTlToBr>
                    <a:lnBlToTr w="12700" cmpd="sng">
                      <a:noFill/>
                      <a:prstDash val="solid"/>
                    </a:lnBlToTr>
                  </a:tcPr>
                </a:tc>
                <a:tc hMerge="1">
                  <a:txBody>
                    <a:bodyPr/>
                    <a:lstStyle/>
                    <a:p>
                      <a:pPr algn="l" fontAlgn="b"/>
                      <a:endParaRPr lang="nl-NL" sz="1200" b="0" i="0" u="none" strike="noStrike" dirty="0">
                        <a:solidFill>
                          <a:srgbClr val="000000"/>
                        </a:solidFill>
                        <a:effectLst/>
                        <a:latin typeface="Tunga" panose="020B0502040204020203" pitchFamily="34" charset="0"/>
                        <a:cs typeface="Tunga" panose="020B0502040204020203" pitchFamily="34" charset="0"/>
                      </a:endParaRPr>
                    </a:p>
                  </a:txBody>
                  <a:tcPr marL="0" marR="0" marT="0" marB="0" anchor="b">
                    <a:lnL>
                      <a:noFill/>
                    </a:lnL>
                    <a:lnR w="12700" cap="flat" cmpd="sng" algn="ctr">
                      <a:solidFill>
                        <a:srgbClr val="000000"/>
                      </a:solidFill>
                      <a:prstDash val="solid"/>
                      <a:round/>
                      <a:headEnd type="none" w="med" len="med"/>
                      <a:tailEnd type="none" w="med" len="med"/>
                    </a:lnR>
                    <a:lnT>
                      <a:noFill/>
                    </a:lnT>
                    <a:lnB>
                      <a:noFill/>
                    </a:lnB>
                  </a:tcPr>
                </a:tc>
                <a:tc>
                  <a:txBody>
                    <a:bodyPr/>
                    <a:lstStyle/>
                    <a:p>
                      <a:pPr algn="l" fontAlgn="b"/>
                      <a:r>
                        <a:rPr lang="nl-NL" sz="1200" b="0" i="0" u="none" strike="noStrike" dirty="0">
                          <a:solidFill>
                            <a:srgbClr val="000000"/>
                          </a:solidFill>
                          <a:effectLst/>
                          <a:latin typeface="Tunga" panose="020B0502040204020203" pitchFamily="34" charset="0"/>
                          <a:cs typeface="Tunga" panose="020B0502040204020203" pitchFamily="34" charset="0"/>
                        </a:rPr>
                        <a:t> </a:t>
                      </a:r>
                    </a:p>
                  </a:txBody>
                  <a:tcPr marL="0" marR="0" marT="0" marB="0" anchor="ctr">
                    <a:lnL w="12700" cap="flat" cmpd="sng" algn="ctr">
                      <a:noFill/>
                      <a:prstDash val="solid"/>
                      <a:round/>
                      <a:headEnd type="none" w="med" len="med"/>
                      <a:tailEnd type="none" w="med" len="med"/>
                    </a:lnL>
                    <a:lnR>
                      <a:noFill/>
                    </a:lnR>
                    <a:lnT>
                      <a:noFill/>
                    </a:lnT>
                    <a:lnB>
                      <a:noFill/>
                    </a:lnB>
                    <a:lnTlToBr w="12700" cmpd="sng">
                      <a:noFill/>
                      <a:prstDash val="solid"/>
                    </a:lnTlToBr>
                    <a:lnBlToTr w="12700" cmpd="sng">
                      <a:noFill/>
                      <a:prstDash val="solid"/>
                    </a:lnBlToTr>
                  </a:tcPr>
                </a:tc>
                <a:tc>
                  <a:txBody>
                    <a:bodyPr/>
                    <a:lstStyle/>
                    <a:p>
                      <a:pPr algn="l" fontAlgn="b"/>
                      <a:r>
                        <a:rPr lang="nl-NL" sz="1200" b="0" i="0" u="none" strike="noStrike" dirty="0">
                          <a:solidFill>
                            <a:srgbClr val="000000"/>
                          </a:solidFill>
                          <a:effectLst/>
                          <a:latin typeface="Tunga" panose="020B0502040204020203" pitchFamily="34" charset="0"/>
                          <a:cs typeface="Tunga" panose="020B0502040204020203" pitchFamily="34" charset="0"/>
                        </a:rPr>
                        <a:t> </a:t>
                      </a:r>
                    </a:p>
                  </a:txBody>
                  <a:tcPr marL="0" marR="0" marT="0" marB="0" anchor="ctr">
                    <a:lnL>
                      <a:noFill/>
                    </a:lnL>
                    <a:lnR w="12700" cap="flat" cmpd="sng" algn="ctr">
                      <a:noFill/>
                      <a:prstDash val="solid"/>
                      <a:round/>
                      <a:headEnd type="none" w="med" len="med"/>
                      <a:tailEnd type="none" w="med" len="med"/>
                    </a:lnR>
                    <a:lnT>
                      <a:noFill/>
                    </a:lnT>
                    <a:lnB>
                      <a:noFill/>
                    </a:lnB>
                    <a:lnTlToBr w="12700" cmpd="sng">
                      <a:noFill/>
                      <a:prstDash val="solid"/>
                    </a:lnTlToBr>
                    <a:lnBlToTr w="12700" cmpd="sng">
                      <a:noFill/>
                      <a:prstDash val="solid"/>
                    </a:lnBlToTr>
                  </a:tcPr>
                </a:tc>
                <a:extLst>
                  <a:ext uri="{0D108BD9-81ED-4DB2-BD59-A6C34878D82A}">
                    <a16:rowId xmlns:a16="http://schemas.microsoft.com/office/drawing/2014/main" val="201441783"/>
                  </a:ext>
                </a:extLst>
              </a:tr>
              <a:tr h="161925">
                <a:tc>
                  <a:txBody>
                    <a:bodyPr/>
                    <a:lstStyle/>
                    <a:p>
                      <a:pPr algn="l" fontAlgn="b"/>
                      <a:r>
                        <a:rPr lang="nl-NL" sz="1200" b="0" i="0" u="none" strike="noStrike" dirty="0">
                          <a:solidFill>
                            <a:srgbClr val="000000"/>
                          </a:solidFill>
                          <a:effectLst/>
                          <a:latin typeface="Tunga" panose="020B0502040204020203" pitchFamily="34" charset="0"/>
                          <a:cs typeface="Tunga" panose="020B0502040204020203" pitchFamily="34" charset="0"/>
                        </a:rPr>
                        <a:t> </a:t>
                      </a:r>
                    </a:p>
                  </a:txBody>
                  <a:tcPr marL="0" marR="0" marT="0" marB="0" anchor="ctr">
                    <a:lnL w="12700" cap="flat" cmpd="sng" algn="ctr">
                      <a:noFill/>
                      <a:prstDash val="solid"/>
                      <a:round/>
                      <a:headEnd type="none" w="med" len="med"/>
                      <a:tailEnd type="none" w="med" len="med"/>
                    </a:lnL>
                    <a:lnR>
                      <a:noFill/>
                    </a:lnR>
                    <a:lnT>
                      <a:noFill/>
                    </a:lnT>
                    <a:lnB>
                      <a:noFill/>
                    </a:lnB>
                    <a:lnTlToBr w="12700" cmpd="sng">
                      <a:noFill/>
                      <a:prstDash val="solid"/>
                    </a:lnTlToBr>
                    <a:lnBlToTr w="12700" cmpd="sng">
                      <a:noFill/>
                      <a:prstDash val="solid"/>
                    </a:lnBlToTr>
                  </a:tcPr>
                </a:tc>
                <a:tc gridSpan="2">
                  <a:txBody>
                    <a:bodyPr/>
                    <a:lstStyle/>
                    <a:p>
                      <a:pPr algn="l" fontAlgn="b"/>
                      <a:r>
                        <a:rPr lang="nl-NL" sz="1200" b="0" i="0" u="none" strike="noStrike" dirty="0">
                          <a:solidFill>
                            <a:srgbClr val="000000"/>
                          </a:solidFill>
                          <a:effectLst/>
                          <a:latin typeface="Tunga" panose="020B0502040204020203" pitchFamily="34" charset="0"/>
                          <a:cs typeface="Tunga" panose="020B0502040204020203" pitchFamily="34" charset="0"/>
                        </a:rPr>
                        <a:t> </a:t>
                      </a:r>
                    </a:p>
                  </a:txBody>
                  <a:tcPr marL="0" marR="0" marT="0" marB="0" anchor="ctr">
                    <a:lnL>
                      <a:noFill/>
                    </a:lnL>
                    <a:lnR w="12700" cap="flat" cmpd="sng" algn="ctr">
                      <a:noFill/>
                      <a:prstDash val="solid"/>
                      <a:round/>
                      <a:headEnd type="none" w="med" len="med"/>
                      <a:tailEnd type="none" w="med" len="med"/>
                    </a:lnR>
                    <a:lnT>
                      <a:noFill/>
                    </a:lnT>
                    <a:lnB>
                      <a:noFill/>
                    </a:lnB>
                    <a:lnTlToBr w="12700" cmpd="sng">
                      <a:noFill/>
                      <a:prstDash val="solid"/>
                    </a:lnTlToBr>
                    <a:lnBlToTr w="12700" cmpd="sng">
                      <a:noFill/>
                      <a:prstDash val="solid"/>
                    </a:lnBlToTr>
                  </a:tcPr>
                </a:tc>
                <a:tc hMerge="1">
                  <a:txBody>
                    <a:bodyPr/>
                    <a:lstStyle/>
                    <a:p>
                      <a:pPr algn="l" fontAlgn="b"/>
                      <a:endParaRPr lang="nl-NL" sz="1200" b="0" i="0" u="none" strike="noStrike" dirty="0">
                        <a:solidFill>
                          <a:srgbClr val="000000"/>
                        </a:solidFill>
                        <a:effectLst/>
                        <a:latin typeface="Tunga" panose="020B0502040204020203" pitchFamily="34" charset="0"/>
                        <a:cs typeface="Tunga" panose="020B0502040204020203" pitchFamily="34" charset="0"/>
                      </a:endParaRPr>
                    </a:p>
                  </a:txBody>
                  <a:tcPr marL="0" marR="0" marT="0" marB="0" anchor="b">
                    <a:lnL>
                      <a:noFill/>
                    </a:lnL>
                    <a:lnR w="12700" cap="flat" cmpd="sng" algn="ctr">
                      <a:solidFill>
                        <a:srgbClr val="000000"/>
                      </a:solidFill>
                      <a:prstDash val="solid"/>
                      <a:round/>
                      <a:headEnd type="none" w="med" len="med"/>
                      <a:tailEnd type="none" w="med" len="med"/>
                    </a:lnR>
                    <a:lnT>
                      <a:noFill/>
                    </a:lnT>
                    <a:lnB>
                      <a:noFill/>
                    </a:lnB>
                  </a:tcPr>
                </a:tc>
                <a:tc>
                  <a:txBody>
                    <a:bodyPr/>
                    <a:lstStyle/>
                    <a:p>
                      <a:pPr algn="l" fontAlgn="b"/>
                      <a:r>
                        <a:rPr lang="nl-NL" sz="1200" b="0" i="0" u="none" strike="noStrike" dirty="0">
                          <a:solidFill>
                            <a:srgbClr val="000000"/>
                          </a:solidFill>
                          <a:effectLst/>
                          <a:latin typeface="Tunga" panose="020B0502040204020203" pitchFamily="34" charset="0"/>
                          <a:cs typeface="Tunga" panose="020B0502040204020203" pitchFamily="34" charset="0"/>
                        </a:rPr>
                        <a:t> </a:t>
                      </a:r>
                    </a:p>
                  </a:txBody>
                  <a:tcPr marL="0" marR="0" marT="0" marB="0" anchor="ctr">
                    <a:lnL w="12700" cap="flat" cmpd="sng" algn="ctr">
                      <a:noFill/>
                      <a:prstDash val="solid"/>
                      <a:round/>
                      <a:headEnd type="none" w="med" len="med"/>
                      <a:tailEnd type="none" w="med" len="med"/>
                    </a:lnL>
                    <a:lnR>
                      <a:noFill/>
                    </a:lnR>
                    <a:lnT>
                      <a:noFill/>
                    </a:lnT>
                    <a:lnB>
                      <a:noFill/>
                    </a:lnB>
                    <a:lnTlToBr w="12700" cmpd="sng">
                      <a:noFill/>
                      <a:prstDash val="solid"/>
                    </a:lnTlToBr>
                    <a:lnBlToTr w="12700" cmpd="sng">
                      <a:noFill/>
                      <a:prstDash val="solid"/>
                    </a:lnBlToTr>
                  </a:tcPr>
                </a:tc>
                <a:tc>
                  <a:txBody>
                    <a:bodyPr/>
                    <a:lstStyle/>
                    <a:p>
                      <a:pPr algn="l" fontAlgn="b"/>
                      <a:r>
                        <a:rPr lang="nl-NL" sz="1200" b="0" i="0" u="none" strike="noStrike" dirty="0">
                          <a:solidFill>
                            <a:srgbClr val="000000"/>
                          </a:solidFill>
                          <a:effectLst/>
                          <a:latin typeface="Tunga" panose="020B0502040204020203" pitchFamily="34" charset="0"/>
                          <a:cs typeface="Tunga" panose="020B0502040204020203" pitchFamily="34" charset="0"/>
                        </a:rPr>
                        <a:t> </a:t>
                      </a:r>
                    </a:p>
                  </a:txBody>
                  <a:tcPr marL="0" marR="0" marT="0" marB="0" anchor="ctr">
                    <a:lnL>
                      <a:noFill/>
                    </a:lnL>
                    <a:lnR w="12700" cap="flat" cmpd="sng" algn="ctr">
                      <a:noFill/>
                      <a:prstDash val="solid"/>
                      <a:round/>
                      <a:headEnd type="none" w="med" len="med"/>
                      <a:tailEnd type="none" w="med" len="med"/>
                    </a:lnR>
                    <a:lnT>
                      <a:noFill/>
                    </a:lnT>
                    <a:lnB>
                      <a:noFill/>
                    </a:lnB>
                    <a:lnTlToBr w="12700" cmpd="sng">
                      <a:noFill/>
                      <a:prstDash val="solid"/>
                    </a:lnTlToBr>
                    <a:lnBlToTr w="12700" cmpd="sng">
                      <a:noFill/>
                      <a:prstDash val="solid"/>
                    </a:lnBlToTr>
                  </a:tcPr>
                </a:tc>
                <a:extLst>
                  <a:ext uri="{0D108BD9-81ED-4DB2-BD59-A6C34878D82A}">
                    <a16:rowId xmlns:a16="http://schemas.microsoft.com/office/drawing/2014/main" val="1511956523"/>
                  </a:ext>
                </a:extLst>
              </a:tr>
            </a:tbl>
          </a:graphicData>
        </a:graphic>
      </p:graphicFrame>
      <p:graphicFrame>
        <p:nvGraphicFramePr>
          <p:cNvPr id="4" name="Table 3"/>
          <p:cNvGraphicFramePr>
            <a:graphicFrameLocks noGrp="1"/>
          </p:cNvGraphicFramePr>
          <p:nvPr>
            <p:extLst>
              <p:ext uri="{D42A27DB-BD31-4B8C-83A1-F6EECF244321}">
                <p14:modId xmlns:p14="http://schemas.microsoft.com/office/powerpoint/2010/main" val="3429617936"/>
              </p:ext>
            </p:extLst>
          </p:nvPr>
        </p:nvGraphicFramePr>
        <p:xfrm>
          <a:off x="304801" y="4191000"/>
          <a:ext cx="4876800" cy="1805940"/>
        </p:xfrm>
        <a:graphic>
          <a:graphicData uri="http://schemas.openxmlformats.org/drawingml/2006/table">
            <a:tbl>
              <a:tblPr/>
              <a:tblGrid>
                <a:gridCol w="2695073">
                  <a:extLst>
                    <a:ext uri="{9D8B030D-6E8A-4147-A177-3AD203B41FA5}">
                      <a16:colId xmlns:a16="http://schemas.microsoft.com/office/drawing/2014/main" val="4169548472"/>
                    </a:ext>
                  </a:extLst>
                </a:gridCol>
                <a:gridCol w="2181727">
                  <a:extLst>
                    <a:ext uri="{9D8B030D-6E8A-4147-A177-3AD203B41FA5}">
                      <a16:colId xmlns:a16="http://schemas.microsoft.com/office/drawing/2014/main" val="288117695"/>
                    </a:ext>
                  </a:extLst>
                </a:gridCol>
              </a:tblGrid>
              <a:tr h="171450">
                <a:tc>
                  <a:txBody>
                    <a:bodyPr/>
                    <a:lstStyle/>
                    <a:p>
                      <a:pPr algn="l" fontAlgn="b"/>
                      <a:r>
                        <a:rPr lang="nl-NL" sz="1000" b="1" i="0" u="none" strike="noStrike" dirty="0">
                          <a:solidFill>
                            <a:srgbClr val="000000"/>
                          </a:solidFill>
                          <a:effectLst/>
                          <a:latin typeface="Tunga" panose="020B0502040204020203" pitchFamily="34" charset="0"/>
                          <a:cs typeface="Tunga" panose="020B0502040204020203" pitchFamily="34" charset="0"/>
                        </a:rPr>
                        <a:t>Toeslagen</a:t>
                      </a:r>
                    </a:p>
                  </a:txBody>
                  <a:tcPr marL="0" marR="0" marT="0" marB="0" anchor="b">
                    <a:lnL>
                      <a:noFill/>
                    </a:lnL>
                    <a:lnR>
                      <a:noFill/>
                    </a:lnR>
                    <a:lnT>
                      <a:noFill/>
                    </a:lnT>
                    <a:lnB w="12700" cap="flat" cmpd="sng" algn="ctr">
                      <a:noFill/>
                      <a:prstDash val="solid"/>
                      <a:round/>
                      <a:headEnd type="none" w="med" len="med"/>
                      <a:tailEnd type="none" w="med" len="med"/>
                    </a:lnB>
                    <a:solidFill>
                      <a:schemeClr val="bg1">
                        <a:lumMod val="95000"/>
                      </a:schemeClr>
                    </a:solidFill>
                  </a:tcPr>
                </a:tc>
                <a:tc>
                  <a:txBody>
                    <a:bodyPr/>
                    <a:lstStyle/>
                    <a:p>
                      <a:pPr algn="l" fontAlgn="b"/>
                      <a:r>
                        <a:rPr lang="nl-NL" sz="1000" b="0" i="0" u="none" strike="noStrike" dirty="0">
                          <a:solidFill>
                            <a:srgbClr val="000000"/>
                          </a:solidFill>
                          <a:effectLst/>
                          <a:latin typeface="Tunga" panose="020B0502040204020203" pitchFamily="34" charset="0"/>
                          <a:cs typeface="Tunga" panose="020B0502040204020203" pitchFamily="34" charset="0"/>
                        </a:rPr>
                        <a:t> </a:t>
                      </a:r>
                    </a:p>
                  </a:txBody>
                  <a:tcPr marL="0" marR="0" marT="0" marB="0" anchor="b">
                    <a:lnL>
                      <a:noFill/>
                    </a:lnL>
                    <a:lnR>
                      <a:noFill/>
                    </a:lnR>
                    <a:lnT>
                      <a:noFill/>
                    </a:lnT>
                    <a:lnB w="12700" cap="flat" cmpd="sng" algn="ctr">
                      <a:noFill/>
                      <a:prstDash val="solid"/>
                      <a:round/>
                      <a:headEnd type="none" w="med" len="med"/>
                      <a:tailEnd type="none" w="med" len="med"/>
                    </a:lnB>
                    <a:solidFill>
                      <a:schemeClr val="bg1">
                        <a:lumMod val="95000"/>
                      </a:schemeClr>
                    </a:solidFill>
                  </a:tcPr>
                </a:tc>
                <a:extLst>
                  <a:ext uri="{0D108BD9-81ED-4DB2-BD59-A6C34878D82A}">
                    <a16:rowId xmlns:a16="http://schemas.microsoft.com/office/drawing/2014/main" val="2122451547"/>
                  </a:ext>
                </a:extLst>
              </a:tr>
              <a:tr h="171450">
                <a:tc>
                  <a:txBody>
                    <a:bodyPr/>
                    <a:lstStyle/>
                    <a:p>
                      <a:pPr algn="l" fontAlgn="b"/>
                      <a:r>
                        <a:rPr lang="nl-NL" sz="1000" b="1" i="0" u="none" strike="noStrike" dirty="0">
                          <a:solidFill>
                            <a:srgbClr val="FFFFFF"/>
                          </a:solidFill>
                          <a:effectLst/>
                          <a:latin typeface="Tunga" panose="020B0502040204020203" pitchFamily="34" charset="0"/>
                          <a:cs typeface="Tunga" panose="020B0502040204020203" pitchFamily="34" charset="0"/>
                        </a:rPr>
                        <a:t> </a:t>
                      </a:r>
                    </a:p>
                  </a:txBody>
                  <a:tcPr marL="0" marR="0" marT="0" marB="0" anchor="b">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l" fontAlgn="b"/>
                      <a:r>
                        <a:rPr lang="nl-NL" sz="1000" b="1" i="0" u="none" strike="noStrike" dirty="0">
                          <a:solidFill>
                            <a:srgbClr val="FFFFFF"/>
                          </a:solidFill>
                          <a:effectLst/>
                          <a:latin typeface="Tunga" panose="020B0502040204020203" pitchFamily="34" charset="0"/>
                          <a:cs typeface="Tunga" panose="020B0502040204020203" pitchFamily="34" charset="0"/>
                        </a:rPr>
                        <a:t> </a:t>
                      </a:r>
                    </a:p>
                  </a:txBody>
                  <a:tcPr marL="0" marR="0" marT="0" marB="0" anchor="b">
                    <a:lnL w="12700" cap="flat" cmpd="sng" algn="ctr">
                      <a:noFill/>
                      <a:prstDash val="solid"/>
                      <a:round/>
                      <a:headEnd type="none" w="med" len="med"/>
                      <a:tailEnd type="none" w="med" len="med"/>
                    </a:lnL>
                    <a:lnR>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2215700658"/>
                  </a:ext>
                </a:extLst>
              </a:tr>
              <a:tr h="171450">
                <a:tc>
                  <a:txBody>
                    <a:bodyPr/>
                    <a:lstStyle/>
                    <a:p>
                      <a:pPr algn="l" fontAlgn="b"/>
                      <a:r>
                        <a:rPr lang="nl-NL" sz="1200" b="0" i="0" u="none" strike="noStrike" dirty="0">
                          <a:solidFill>
                            <a:srgbClr val="000000"/>
                          </a:solidFill>
                          <a:effectLst/>
                          <a:latin typeface="Tunga" panose="020B0502040204020203" pitchFamily="34" charset="0"/>
                          <a:cs typeface="Tunga" panose="020B0502040204020203" pitchFamily="34" charset="0"/>
                        </a:rPr>
                        <a:t> </a:t>
                      </a:r>
                    </a:p>
                  </a:txBody>
                  <a:tcPr marL="0" marR="0" marT="0" marB="0" anchor="b">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a:noFill/>
                    </a:lnB>
                    <a:lnTlToBr w="12700" cmpd="sng">
                      <a:noFill/>
                      <a:prstDash val="solid"/>
                    </a:lnTlToBr>
                    <a:lnBlToTr w="12700" cmpd="sng">
                      <a:noFill/>
                      <a:prstDash val="solid"/>
                    </a:lnBlToTr>
                  </a:tcPr>
                </a:tc>
                <a:tc>
                  <a:txBody>
                    <a:bodyPr/>
                    <a:lstStyle/>
                    <a:p>
                      <a:pPr algn="l" fontAlgn="b"/>
                      <a:r>
                        <a:rPr lang="nl-NL" sz="1200" b="0" i="0" u="none" strike="noStrike" dirty="0">
                          <a:solidFill>
                            <a:srgbClr val="000000"/>
                          </a:solidFill>
                          <a:effectLst/>
                          <a:latin typeface="Tunga" panose="020B0502040204020203" pitchFamily="34" charset="0"/>
                          <a:cs typeface="Tunga" panose="020B0502040204020203" pitchFamily="34" charset="0"/>
                        </a:rPr>
                        <a:t> </a:t>
                      </a:r>
                    </a:p>
                  </a:txBody>
                  <a:tcPr marL="0" marR="0" marT="0" marB="0" anchor="b">
                    <a:lnL w="12700" cap="flat" cmpd="sng" algn="ctr">
                      <a:noFill/>
                      <a:prstDash val="solid"/>
                      <a:round/>
                      <a:headEnd type="none" w="med" len="med"/>
                      <a:tailEnd type="none" w="med" len="med"/>
                    </a:lnL>
                    <a:lnR>
                      <a:noFill/>
                    </a:lnR>
                    <a:lnT w="12700" cap="flat" cmpd="sng" algn="ctr">
                      <a:noFill/>
                      <a:prstDash val="solid"/>
                      <a:round/>
                      <a:headEnd type="none" w="med" len="med"/>
                      <a:tailEnd type="none" w="med" len="med"/>
                    </a:lnT>
                    <a:lnB>
                      <a:noFill/>
                    </a:lnB>
                    <a:lnTlToBr w="12700" cmpd="sng">
                      <a:noFill/>
                      <a:prstDash val="solid"/>
                    </a:lnTlToBr>
                    <a:lnBlToTr w="12700" cmpd="sng">
                      <a:noFill/>
                      <a:prstDash val="solid"/>
                    </a:lnBlToTr>
                  </a:tcPr>
                </a:tc>
                <a:extLst>
                  <a:ext uri="{0D108BD9-81ED-4DB2-BD59-A6C34878D82A}">
                    <a16:rowId xmlns:a16="http://schemas.microsoft.com/office/drawing/2014/main" val="2880372265"/>
                  </a:ext>
                </a:extLst>
              </a:tr>
              <a:tr h="171450">
                <a:tc>
                  <a:txBody>
                    <a:bodyPr/>
                    <a:lstStyle/>
                    <a:p>
                      <a:pPr algn="l" fontAlgn="b"/>
                      <a:r>
                        <a:rPr lang="nl-NL" sz="1200" b="0" i="0" u="none" strike="noStrike" dirty="0">
                          <a:solidFill>
                            <a:srgbClr val="000000"/>
                          </a:solidFill>
                          <a:effectLst/>
                          <a:latin typeface="Tunga" panose="020B0502040204020203" pitchFamily="34" charset="0"/>
                          <a:cs typeface="Tunga" panose="020B0502040204020203" pitchFamily="34" charset="0"/>
                        </a:rPr>
                        <a:t>Vrije uren 20FT</a:t>
                      </a:r>
                    </a:p>
                  </a:txBody>
                  <a:tcPr marL="0" marR="0" marT="0" marB="0" anchor="b">
                    <a:lnL w="12700" cap="flat" cmpd="sng" algn="ctr">
                      <a:noFill/>
                      <a:prstDash val="solid"/>
                      <a:round/>
                      <a:headEnd type="none" w="med" len="med"/>
                      <a:tailEnd type="none" w="med" len="med"/>
                    </a:lnL>
                    <a:lnR w="12700" cap="flat" cmpd="sng" algn="ctr">
                      <a:noFill/>
                      <a:prstDash val="solid"/>
                      <a:round/>
                      <a:headEnd type="none" w="med" len="med"/>
                      <a:tailEnd type="none" w="med" len="med"/>
                    </a:lnR>
                    <a:lnT>
                      <a:noFill/>
                    </a:lnT>
                    <a:lnB>
                      <a:noFill/>
                    </a:lnB>
                    <a:lnTlToBr w="12700" cmpd="sng">
                      <a:noFill/>
                      <a:prstDash val="solid"/>
                    </a:lnTlToBr>
                    <a:lnBlToTr w="12700" cmpd="sng">
                      <a:noFill/>
                      <a:prstDash val="solid"/>
                    </a:lnBlToTr>
                  </a:tcPr>
                </a:tc>
                <a:tc>
                  <a:txBody>
                    <a:bodyPr/>
                    <a:lstStyle/>
                    <a:p>
                      <a:pPr algn="r" fontAlgn="b"/>
                      <a:r>
                        <a:rPr lang="nl-NL" sz="1200" b="0" i="0" u="none" strike="noStrike" dirty="0">
                          <a:solidFill>
                            <a:srgbClr val="000000"/>
                          </a:solidFill>
                          <a:effectLst/>
                          <a:latin typeface="Tunga" panose="020B0502040204020203" pitchFamily="34" charset="0"/>
                          <a:cs typeface="Tunga" panose="020B0502040204020203" pitchFamily="34" charset="0"/>
                        </a:rPr>
                        <a:t>2,00</a:t>
                      </a:r>
                    </a:p>
                  </a:txBody>
                  <a:tcPr marL="0" marR="0" marT="0" marB="0" anchor="b">
                    <a:lnL w="12700" cap="flat" cmpd="sng" algn="ctr">
                      <a:noFill/>
                      <a:prstDash val="solid"/>
                      <a:round/>
                      <a:headEnd type="none" w="med" len="med"/>
                      <a:tailEnd type="none" w="med" len="med"/>
                    </a:lnL>
                    <a:lnR>
                      <a:noFill/>
                    </a:lnR>
                    <a:lnT>
                      <a:noFill/>
                    </a:lnT>
                    <a:lnB>
                      <a:noFill/>
                    </a:lnB>
                    <a:lnTlToBr w="12700" cmpd="sng">
                      <a:noFill/>
                      <a:prstDash val="solid"/>
                    </a:lnTlToBr>
                    <a:lnBlToTr w="12700" cmpd="sng">
                      <a:noFill/>
                      <a:prstDash val="solid"/>
                    </a:lnBlToTr>
                  </a:tcPr>
                </a:tc>
                <a:extLst>
                  <a:ext uri="{0D108BD9-81ED-4DB2-BD59-A6C34878D82A}">
                    <a16:rowId xmlns:a16="http://schemas.microsoft.com/office/drawing/2014/main" val="1812097671"/>
                  </a:ext>
                </a:extLst>
              </a:tr>
              <a:tr h="171450">
                <a:tc>
                  <a:txBody>
                    <a:bodyPr/>
                    <a:lstStyle/>
                    <a:p>
                      <a:pPr algn="l" fontAlgn="b"/>
                      <a:r>
                        <a:rPr lang="nl-NL" sz="1200" b="0" i="0" u="none" strike="noStrike" dirty="0">
                          <a:solidFill>
                            <a:srgbClr val="000000"/>
                          </a:solidFill>
                          <a:effectLst/>
                          <a:latin typeface="Tunga" panose="020B0502040204020203" pitchFamily="34" charset="0"/>
                          <a:cs typeface="Tunga" panose="020B0502040204020203" pitchFamily="34" charset="0"/>
                        </a:rPr>
                        <a:t>Vrije uren 40FT</a:t>
                      </a:r>
                    </a:p>
                  </a:txBody>
                  <a:tcPr marL="0" marR="0" marT="0" marB="0" anchor="b">
                    <a:lnL w="12700" cap="flat" cmpd="sng" algn="ctr">
                      <a:noFill/>
                      <a:prstDash val="solid"/>
                      <a:round/>
                      <a:headEnd type="none" w="med" len="med"/>
                      <a:tailEnd type="none" w="med" len="med"/>
                    </a:lnL>
                    <a:lnR w="12700" cap="flat" cmpd="sng" algn="ctr">
                      <a:noFill/>
                      <a:prstDash val="solid"/>
                      <a:round/>
                      <a:headEnd type="none" w="med" len="med"/>
                      <a:tailEnd type="none" w="med" len="med"/>
                    </a:lnR>
                    <a:lnT>
                      <a:noFill/>
                    </a:lnT>
                    <a:lnB>
                      <a:noFill/>
                    </a:lnB>
                    <a:lnTlToBr w="12700" cmpd="sng">
                      <a:noFill/>
                      <a:prstDash val="solid"/>
                    </a:lnTlToBr>
                    <a:lnBlToTr w="12700" cmpd="sng">
                      <a:noFill/>
                      <a:prstDash val="solid"/>
                    </a:lnBlToTr>
                  </a:tcPr>
                </a:tc>
                <a:tc>
                  <a:txBody>
                    <a:bodyPr/>
                    <a:lstStyle/>
                    <a:p>
                      <a:pPr algn="r" fontAlgn="b"/>
                      <a:r>
                        <a:rPr lang="nl-NL" sz="1200" b="0" i="0" u="none" strike="noStrike" dirty="0">
                          <a:solidFill>
                            <a:srgbClr val="000000"/>
                          </a:solidFill>
                          <a:effectLst/>
                          <a:latin typeface="Tunga" panose="020B0502040204020203" pitchFamily="34" charset="0"/>
                          <a:cs typeface="Tunga" panose="020B0502040204020203" pitchFamily="34" charset="0"/>
                        </a:rPr>
                        <a:t>3,00</a:t>
                      </a:r>
                    </a:p>
                  </a:txBody>
                  <a:tcPr marL="0" marR="0" marT="0" marB="0" anchor="b">
                    <a:lnL w="12700" cap="flat" cmpd="sng" algn="ctr">
                      <a:noFill/>
                      <a:prstDash val="solid"/>
                      <a:round/>
                      <a:headEnd type="none" w="med" len="med"/>
                      <a:tailEnd type="none" w="med" len="med"/>
                    </a:lnL>
                    <a:lnR>
                      <a:noFill/>
                    </a:lnR>
                    <a:lnT>
                      <a:noFill/>
                    </a:lnT>
                    <a:lnB>
                      <a:noFill/>
                    </a:lnB>
                    <a:lnTlToBr w="12700" cmpd="sng">
                      <a:noFill/>
                      <a:prstDash val="solid"/>
                    </a:lnTlToBr>
                    <a:lnBlToTr w="12700" cmpd="sng">
                      <a:noFill/>
                      <a:prstDash val="solid"/>
                    </a:lnBlToTr>
                  </a:tcPr>
                </a:tc>
                <a:extLst>
                  <a:ext uri="{0D108BD9-81ED-4DB2-BD59-A6C34878D82A}">
                    <a16:rowId xmlns:a16="http://schemas.microsoft.com/office/drawing/2014/main" val="3910584326"/>
                  </a:ext>
                </a:extLst>
              </a:tr>
              <a:tr h="171450">
                <a:tc>
                  <a:txBody>
                    <a:bodyPr/>
                    <a:lstStyle/>
                    <a:p>
                      <a:pPr algn="l" fontAlgn="b"/>
                      <a:r>
                        <a:rPr lang="nl-NL" sz="1200" b="0" i="0" u="none" strike="noStrike" dirty="0">
                          <a:solidFill>
                            <a:srgbClr val="000000"/>
                          </a:solidFill>
                          <a:effectLst/>
                          <a:latin typeface="Tunga" panose="020B0502040204020203" pitchFamily="34" charset="0"/>
                          <a:cs typeface="Tunga" panose="020B0502040204020203" pitchFamily="34" charset="0"/>
                        </a:rPr>
                        <a:t>Toeslag extra uren</a:t>
                      </a:r>
                    </a:p>
                  </a:txBody>
                  <a:tcPr marL="0" marR="0" marT="0" marB="0" anchor="b">
                    <a:lnL w="12700" cap="flat" cmpd="sng" algn="ctr">
                      <a:noFill/>
                      <a:prstDash val="solid"/>
                      <a:round/>
                      <a:headEnd type="none" w="med" len="med"/>
                      <a:tailEnd type="none" w="med" len="med"/>
                    </a:lnL>
                    <a:lnR w="12700" cap="flat" cmpd="sng" algn="ctr">
                      <a:noFill/>
                      <a:prstDash val="solid"/>
                      <a:round/>
                      <a:headEnd type="none" w="med" len="med"/>
                      <a:tailEnd type="none" w="med" len="med"/>
                    </a:lnR>
                    <a:lnT>
                      <a:noFill/>
                    </a:lnT>
                    <a:lnB>
                      <a:noFill/>
                    </a:lnB>
                    <a:lnTlToBr w="12700" cmpd="sng">
                      <a:noFill/>
                      <a:prstDash val="solid"/>
                    </a:lnTlToBr>
                    <a:lnBlToTr w="12700" cmpd="sng">
                      <a:noFill/>
                      <a:prstDash val="solid"/>
                    </a:lnBlToTr>
                  </a:tcPr>
                </a:tc>
                <a:tc>
                  <a:txBody>
                    <a:bodyPr/>
                    <a:lstStyle/>
                    <a:p>
                      <a:pPr algn="r" fontAlgn="b"/>
                      <a:r>
                        <a:rPr lang="nl-NL" sz="1200" b="0" i="0" u="none" strike="noStrike" dirty="0">
                          <a:solidFill>
                            <a:srgbClr val="000000"/>
                          </a:solidFill>
                          <a:effectLst/>
                          <a:latin typeface="Tunga" panose="020B0502040204020203" pitchFamily="34" charset="0"/>
                          <a:cs typeface="Tunga" panose="020B0502040204020203" pitchFamily="34" charset="0"/>
                        </a:rPr>
                        <a:t>€ 50,00</a:t>
                      </a:r>
                    </a:p>
                  </a:txBody>
                  <a:tcPr marL="0" marR="0" marT="0" marB="0" anchor="b">
                    <a:lnL w="12700" cap="flat" cmpd="sng" algn="ctr">
                      <a:noFill/>
                      <a:prstDash val="solid"/>
                      <a:round/>
                      <a:headEnd type="none" w="med" len="med"/>
                      <a:tailEnd type="none" w="med" len="med"/>
                    </a:lnL>
                    <a:lnR>
                      <a:noFill/>
                    </a:lnR>
                    <a:lnT>
                      <a:noFill/>
                    </a:lnT>
                    <a:lnB>
                      <a:noFill/>
                    </a:lnB>
                    <a:lnTlToBr w="12700" cmpd="sng">
                      <a:noFill/>
                      <a:prstDash val="solid"/>
                    </a:lnTlToBr>
                    <a:lnBlToTr w="12700" cmpd="sng">
                      <a:noFill/>
                      <a:prstDash val="solid"/>
                    </a:lnBlToTr>
                  </a:tcPr>
                </a:tc>
                <a:extLst>
                  <a:ext uri="{0D108BD9-81ED-4DB2-BD59-A6C34878D82A}">
                    <a16:rowId xmlns:a16="http://schemas.microsoft.com/office/drawing/2014/main" val="2059051444"/>
                  </a:ext>
                </a:extLst>
              </a:tr>
              <a:tr h="171450">
                <a:tc>
                  <a:txBody>
                    <a:bodyPr/>
                    <a:lstStyle/>
                    <a:p>
                      <a:pPr algn="l" fontAlgn="b"/>
                      <a:endParaRPr lang="nl-NL" sz="1200" b="0" i="0" u="none" strike="noStrike" dirty="0">
                        <a:solidFill>
                          <a:srgbClr val="000000"/>
                        </a:solidFill>
                        <a:effectLst/>
                        <a:latin typeface="Tunga" panose="020B0502040204020203" pitchFamily="34" charset="0"/>
                        <a:cs typeface="Tunga" panose="020B0502040204020203" pitchFamily="34" charset="0"/>
                      </a:endParaRPr>
                    </a:p>
                  </a:txBody>
                  <a:tcPr marL="0" marR="0" marT="0" marB="0" anchor="b">
                    <a:lnL w="12700" cap="flat" cmpd="sng" algn="ctr">
                      <a:noFill/>
                      <a:prstDash val="solid"/>
                      <a:round/>
                      <a:headEnd type="none" w="med" len="med"/>
                      <a:tailEnd type="none" w="med" len="med"/>
                    </a:lnL>
                    <a:lnR w="12700" cap="flat" cmpd="sng" algn="ctr">
                      <a:noFill/>
                      <a:prstDash val="solid"/>
                      <a:round/>
                      <a:headEnd type="none" w="med" len="med"/>
                      <a:tailEnd type="none" w="med" len="med"/>
                    </a:lnR>
                    <a:lnT>
                      <a:noFill/>
                    </a:lnT>
                    <a:lnB>
                      <a:noFill/>
                    </a:lnB>
                    <a:lnTlToBr w="12700" cmpd="sng">
                      <a:noFill/>
                      <a:prstDash val="solid"/>
                    </a:lnTlToBr>
                    <a:lnBlToTr w="12700" cmpd="sng">
                      <a:noFill/>
                      <a:prstDash val="solid"/>
                    </a:lnBlToTr>
                  </a:tcPr>
                </a:tc>
                <a:tc>
                  <a:txBody>
                    <a:bodyPr/>
                    <a:lstStyle/>
                    <a:p>
                      <a:pPr algn="l" fontAlgn="b"/>
                      <a:endParaRPr lang="nl-NL" sz="1200" b="0" i="0" u="none" strike="noStrike" dirty="0">
                        <a:solidFill>
                          <a:srgbClr val="000000"/>
                        </a:solidFill>
                        <a:effectLst/>
                        <a:latin typeface="Tunga" panose="020B0502040204020203" pitchFamily="34" charset="0"/>
                        <a:cs typeface="Tunga" panose="020B0502040204020203" pitchFamily="34" charset="0"/>
                      </a:endParaRPr>
                    </a:p>
                  </a:txBody>
                  <a:tcPr marL="0" marR="0" marT="0" marB="0" anchor="b">
                    <a:lnL w="12700" cap="flat" cmpd="sng" algn="ctr">
                      <a:noFill/>
                      <a:prstDash val="solid"/>
                      <a:round/>
                      <a:headEnd type="none" w="med" len="med"/>
                      <a:tailEnd type="none" w="med" len="med"/>
                    </a:lnL>
                    <a:lnR>
                      <a:noFill/>
                    </a:lnR>
                    <a:lnT>
                      <a:noFill/>
                    </a:lnT>
                    <a:lnB>
                      <a:noFill/>
                    </a:lnB>
                    <a:lnTlToBr w="12700" cmpd="sng">
                      <a:noFill/>
                      <a:prstDash val="solid"/>
                    </a:lnTlToBr>
                    <a:lnBlToTr w="12700" cmpd="sng">
                      <a:noFill/>
                      <a:prstDash val="solid"/>
                    </a:lnBlToTr>
                  </a:tcPr>
                </a:tc>
                <a:extLst>
                  <a:ext uri="{0D108BD9-81ED-4DB2-BD59-A6C34878D82A}">
                    <a16:rowId xmlns:a16="http://schemas.microsoft.com/office/drawing/2014/main" val="4191087734"/>
                  </a:ext>
                </a:extLst>
              </a:tr>
              <a:tr h="171450">
                <a:tc>
                  <a:txBody>
                    <a:bodyPr/>
                    <a:lstStyle/>
                    <a:p>
                      <a:pPr algn="l" fontAlgn="b"/>
                      <a:r>
                        <a:rPr lang="nl-NL" sz="1200" b="0" i="0" u="none" strike="noStrike" dirty="0">
                          <a:solidFill>
                            <a:srgbClr val="000000"/>
                          </a:solidFill>
                          <a:effectLst/>
                          <a:latin typeface="Tunga" panose="020B0502040204020203" pitchFamily="34" charset="0"/>
                          <a:cs typeface="Tunga" panose="020B0502040204020203" pitchFamily="34" charset="0"/>
                        </a:rPr>
                        <a:t>Dieseltoeslag type</a:t>
                      </a:r>
                    </a:p>
                  </a:txBody>
                  <a:tcPr marL="0" marR="0" marT="0" marB="0" anchor="b">
                    <a:lnL w="12700" cap="flat" cmpd="sng" algn="ctr">
                      <a:noFill/>
                      <a:prstDash val="solid"/>
                      <a:round/>
                      <a:headEnd type="none" w="med" len="med"/>
                      <a:tailEnd type="none" w="med" len="med"/>
                    </a:lnL>
                    <a:lnR w="12700" cap="flat" cmpd="sng" algn="ctr">
                      <a:noFill/>
                      <a:prstDash val="solid"/>
                      <a:round/>
                      <a:headEnd type="none" w="med" len="med"/>
                      <a:tailEnd type="none" w="med" len="med"/>
                    </a:lnR>
                    <a:lnT>
                      <a:noFill/>
                    </a:lnT>
                    <a:lnB>
                      <a:noFill/>
                    </a:lnB>
                    <a:lnTlToBr w="12700" cmpd="sng">
                      <a:noFill/>
                      <a:prstDash val="solid"/>
                    </a:lnTlToBr>
                    <a:lnBlToTr w="12700" cmpd="sng">
                      <a:noFill/>
                      <a:prstDash val="solid"/>
                    </a:lnBlToTr>
                  </a:tcPr>
                </a:tc>
                <a:tc>
                  <a:txBody>
                    <a:bodyPr/>
                    <a:lstStyle/>
                    <a:p>
                      <a:pPr algn="r" fontAlgn="b"/>
                      <a:r>
                        <a:rPr lang="nl-NL" sz="1200" b="0" i="0" u="none" strike="noStrike" dirty="0">
                          <a:solidFill>
                            <a:srgbClr val="000000"/>
                          </a:solidFill>
                          <a:effectLst/>
                          <a:latin typeface="Tunga" panose="020B0502040204020203" pitchFamily="34" charset="0"/>
                          <a:cs typeface="Tunga" panose="020B0502040204020203" pitchFamily="34" charset="0"/>
                        </a:rPr>
                        <a:t>3%</a:t>
                      </a:r>
                    </a:p>
                  </a:txBody>
                  <a:tcPr marL="0" marR="0" marT="0" marB="0" anchor="b">
                    <a:lnL w="12700" cap="flat" cmpd="sng" algn="ctr">
                      <a:noFill/>
                      <a:prstDash val="solid"/>
                      <a:round/>
                      <a:headEnd type="none" w="med" len="med"/>
                      <a:tailEnd type="none" w="med" len="med"/>
                    </a:lnL>
                    <a:lnR>
                      <a:noFill/>
                    </a:lnR>
                    <a:lnT>
                      <a:noFill/>
                    </a:lnT>
                    <a:lnB>
                      <a:noFill/>
                    </a:lnB>
                    <a:lnTlToBr w="12700" cmpd="sng">
                      <a:noFill/>
                      <a:prstDash val="solid"/>
                    </a:lnTlToBr>
                    <a:lnBlToTr w="12700" cmpd="sng">
                      <a:noFill/>
                      <a:prstDash val="solid"/>
                    </a:lnBlToTr>
                  </a:tcPr>
                </a:tc>
                <a:extLst>
                  <a:ext uri="{0D108BD9-81ED-4DB2-BD59-A6C34878D82A}">
                    <a16:rowId xmlns:a16="http://schemas.microsoft.com/office/drawing/2014/main" val="2081020178"/>
                  </a:ext>
                </a:extLst>
              </a:tr>
              <a:tr h="160020">
                <a:tc>
                  <a:txBody>
                    <a:bodyPr/>
                    <a:lstStyle/>
                    <a:p>
                      <a:pPr algn="l" fontAlgn="b"/>
                      <a:r>
                        <a:rPr lang="nl-NL" sz="1200" b="0" i="0" u="none" strike="noStrike" dirty="0">
                          <a:solidFill>
                            <a:srgbClr val="000000"/>
                          </a:solidFill>
                          <a:effectLst/>
                          <a:latin typeface="Tunga" panose="020B0502040204020203" pitchFamily="34" charset="0"/>
                          <a:cs typeface="Tunga" panose="020B0502040204020203" pitchFamily="34" charset="0"/>
                        </a:rPr>
                        <a:t>Diesel toeslag per 20 FT ST</a:t>
                      </a:r>
                    </a:p>
                  </a:txBody>
                  <a:tcPr marL="0" marR="0" marT="0" marB="0" anchor="b">
                    <a:lnL w="12700" cap="flat" cmpd="sng" algn="ctr">
                      <a:noFill/>
                      <a:prstDash val="solid"/>
                      <a:round/>
                      <a:headEnd type="none" w="med" len="med"/>
                      <a:tailEnd type="none" w="med" len="med"/>
                    </a:lnL>
                    <a:lnR w="12700" cap="flat" cmpd="sng" algn="ctr">
                      <a:noFill/>
                      <a:prstDash val="solid"/>
                      <a:round/>
                      <a:headEnd type="none" w="med" len="med"/>
                      <a:tailEnd type="none" w="med" len="med"/>
                    </a:lnR>
                    <a:lnT>
                      <a:noFill/>
                    </a:lnT>
                    <a:lnB>
                      <a:noFill/>
                    </a:lnB>
                    <a:lnTlToBr w="12700" cmpd="sng">
                      <a:noFill/>
                      <a:prstDash val="solid"/>
                    </a:lnTlToBr>
                    <a:lnBlToTr w="12700" cmpd="sng">
                      <a:noFill/>
                      <a:prstDash val="solid"/>
                    </a:lnBlToTr>
                  </a:tcPr>
                </a:tc>
                <a:tc>
                  <a:txBody>
                    <a:bodyPr/>
                    <a:lstStyle/>
                    <a:p>
                      <a:pPr algn="r" fontAlgn="b"/>
                      <a:r>
                        <a:rPr lang="nl-NL" sz="1200" b="0" i="0" u="none" strike="noStrike" dirty="0">
                          <a:solidFill>
                            <a:srgbClr val="000000"/>
                          </a:solidFill>
                          <a:effectLst/>
                          <a:latin typeface="Tunga" panose="020B0502040204020203" pitchFamily="34" charset="0"/>
                          <a:cs typeface="Tunga" panose="020B0502040204020203" pitchFamily="34" charset="0"/>
                        </a:rPr>
                        <a:t>3,25</a:t>
                      </a:r>
                    </a:p>
                  </a:txBody>
                  <a:tcPr marL="0" marR="0" marT="0" marB="0" anchor="b">
                    <a:lnL w="12700" cap="flat" cmpd="sng" algn="ctr">
                      <a:noFill/>
                      <a:prstDash val="solid"/>
                      <a:round/>
                      <a:headEnd type="none" w="med" len="med"/>
                      <a:tailEnd type="none" w="med" len="med"/>
                    </a:lnL>
                    <a:lnR>
                      <a:noFill/>
                    </a:lnR>
                    <a:lnT>
                      <a:noFill/>
                    </a:lnT>
                    <a:lnB>
                      <a:noFill/>
                    </a:lnB>
                    <a:lnTlToBr w="12700" cmpd="sng">
                      <a:noFill/>
                      <a:prstDash val="solid"/>
                    </a:lnTlToBr>
                    <a:lnBlToTr w="12700" cmpd="sng">
                      <a:noFill/>
                      <a:prstDash val="solid"/>
                    </a:lnBlToTr>
                  </a:tcPr>
                </a:tc>
                <a:extLst>
                  <a:ext uri="{0D108BD9-81ED-4DB2-BD59-A6C34878D82A}">
                    <a16:rowId xmlns:a16="http://schemas.microsoft.com/office/drawing/2014/main" val="1751036400"/>
                  </a:ext>
                </a:extLst>
              </a:tr>
              <a:tr h="171450">
                <a:tc>
                  <a:txBody>
                    <a:bodyPr/>
                    <a:lstStyle/>
                    <a:p>
                      <a:pPr algn="l" fontAlgn="b"/>
                      <a:endParaRPr lang="nl-NL" sz="1200" b="0" i="0" u="none" strike="noStrike" dirty="0">
                        <a:solidFill>
                          <a:srgbClr val="000000"/>
                        </a:solidFill>
                        <a:effectLst/>
                        <a:latin typeface="Tunga" panose="020B0502040204020203" pitchFamily="34" charset="0"/>
                        <a:cs typeface="Tunga" panose="020B0502040204020203" pitchFamily="34" charset="0"/>
                      </a:endParaRPr>
                    </a:p>
                  </a:txBody>
                  <a:tcPr marL="0" marR="0" marT="0" marB="0" anchor="b">
                    <a:lnL w="12700" cap="flat" cmpd="sng" algn="ctr">
                      <a:noFill/>
                      <a:prstDash val="solid"/>
                      <a:round/>
                      <a:headEnd type="none" w="med" len="med"/>
                      <a:tailEnd type="none" w="med" len="med"/>
                    </a:lnL>
                    <a:lnR w="12700" cap="flat" cmpd="sng" algn="ctr">
                      <a:noFill/>
                      <a:prstDash val="solid"/>
                      <a:round/>
                      <a:headEnd type="none" w="med" len="med"/>
                      <a:tailEnd type="none" w="med" len="med"/>
                    </a:lnR>
                    <a:lnT>
                      <a:noFill/>
                    </a:lnT>
                    <a:lnB>
                      <a:noFill/>
                    </a:lnB>
                    <a:lnTlToBr w="12700" cmpd="sng">
                      <a:noFill/>
                      <a:prstDash val="solid"/>
                    </a:lnTlToBr>
                    <a:lnBlToTr w="12700" cmpd="sng">
                      <a:noFill/>
                      <a:prstDash val="solid"/>
                    </a:lnBlToTr>
                  </a:tcPr>
                </a:tc>
                <a:tc>
                  <a:txBody>
                    <a:bodyPr/>
                    <a:lstStyle/>
                    <a:p>
                      <a:pPr algn="r" fontAlgn="b"/>
                      <a:endParaRPr lang="nl-NL" sz="1200" b="0" i="0" u="none" strike="noStrike" dirty="0">
                        <a:solidFill>
                          <a:srgbClr val="000000"/>
                        </a:solidFill>
                        <a:effectLst/>
                        <a:latin typeface="Tunga" panose="020B0502040204020203" pitchFamily="34" charset="0"/>
                        <a:cs typeface="Tunga" panose="020B0502040204020203" pitchFamily="34" charset="0"/>
                      </a:endParaRPr>
                    </a:p>
                  </a:txBody>
                  <a:tcPr marL="0" marR="0" marT="0" marB="0" anchor="b">
                    <a:lnL w="12700" cap="flat" cmpd="sng" algn="ctr">
                      <a:noFill/>
                      <a:prstDash val="solid"/>
                      <a:round/>
                      <a:headEnd type="none" w="med" len="med"/>
                      <a:tailEnd type="none" w="med" len="med"/>
                    </a:lnL>
                    <a:lnR>
                      <a:noFill/>
                    </a:lnR>
                    <a:lnT>
                      <a:noFill/>
                    </a:lnT>
                    <a:lnB>
                      <a:noFill/>
                    </a:lnB>
                    <a:lnTlToBr w="12700" cmpd="sng">
                      <a:noFill/>
                      <a:prstDash val="solid"/>
                    </a:lnTlToBr>
                    <a:lnBlToTr w="12700" cmpd="sng">
                      <a:noFill/>
                      <a:prstDash val="solid"/>
                    </a:lnBlToTr>
                  </a:tcPr>
                </a:tc>
                <a:extLst>
                  <a:ext uri="{0D108BD9-81ED-4DB2-BD59-A6C34878D82A}">
                    <a16:rowId xmlns:a16="http://schemas.microsoft.com/office/drawing/2014/main" val="45015470"/>
                  </a:ext>
                </a:extLst>
              </a:tr>
            </a:tbl>
          </a:graphicData>
        </a:graphic>
      </p:graphicFrame>
      <p:sp>
        <p:nvSpPr>
          <p:cNvPr id="8" name="Rectangle 7"/>
          <p:cNvSpPr/>
          <p:nvPr/>
        </p:nvSpPr>
        <p:spPr>
          <a:xfrm>
            <a:off x="6934200" y="981761"/>
            <a:ext cx="4555441" cy="3895039"/>
          </a:xfrm>
          <a:prstGeom prst="rect">
            <a:avLst/>
          </a:prstGeom>
          <a:no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a:p>
        </p:txBody>
      </p:sp>
      <p:sp>
        <p:nvSpPr>
          <p:cNvPr id="6" name="Rectangle 5"/>
          <p:cNvSpPr/>
          <p:nvPr/>
        </p:nvSpPr>
        <p:spPr>
          <a:xfrm>
            <a:off x="6858000" y="685800"/>
            <a:ext cx="6096000" cy="276999"/>
          </a:xfrm>
          <a:prstGeom prst="rect">
            <a:avLst/>
          </a:prstGeom>
        </p:spPr>
        <p:txBody>
          <a:bodyPr>
            <a:spAutoFit/>
          </a:bodyPr>
          <a:lstStyle/>
          <a:p>
            <a:r>
              <a:rPr lang="nl-NL" sz="1200" b="1" dirty="0"/>
              <a:t>Set management</a:t>
            </a:r>
          </a:p>
        </p:txBody>
      </p:sp>
      <p:sp>
        <p:nvSpPr>
          <p:cNvPr id="33" name="Rectangle 32"/>
          <p:cNvSpPr/>
          <p:nvPr/>
        </p:nvSpPr>
        <p:spPr>
          <a:xfrm>
            <a:off x="6961909" y="1124481"/>
            <a:ext cx="1343890" cy="276999"/>
          </a:xfrm>
          <a:prstGeom prst="rect">
            <a:avLst/>
          </a:prstGeom>
        </p:spPr>
        <p:txBody>
          <a:bodyPr wrap="square">
            <a:spAutoFit/>
          </a:bodyPr>
          <a:lstStyle/>
          <a:p>
            <a:r>
              <a:rPr lang="nl-NL" sz="1200" dirty="0">
                <a:latin typeface="Tunga" panose="020B0502040204020203" pitchFamily="34" charset="0"/>
                <a:cs typeface="Tunga" panose="020B0502040204020203" pitchFamily="34" charset="0"/>
              </a:rPr>
              <a:t>Manage </a:t>
            </a:r>
            <a:r>
              <a:rPr lang="nl-NL" sz="1200" dirty="0" err="1">
                <a:latin typeface="Tunga" panose="020B0502040204020203" pitchFamily="34" charset="0"/>
                <a:cs typeface="Tunga" panose="020B0502040204020203" pitchFamily="34" charset="0"/>
              </a:rPr>
              <a:t>by</a:t>
            </a:r>
            <a:endParaRPr lang="nl-NL" sz="1200" dirty="0">
              <a:latin typeface="Tunga" panose="020B0502040204020203" pitchFamily="34" charset="0"/>
              <a:cs typeface="Tunga" panose="020B0502040204020203" pitchFamily="34" charset="0"/>
            </a:endParaRPr>
          </a:p>
        </p:txBody>
      </p:sp>
      <p:sp>
        <p:nvSpPr>
          <p:cNvPr id="34" name="Action Button: Custom 33">
            <a:hlinkClick r:id="rId5" action="ppaction://hlinksldjump" highlightClick="1"/>
          </p:cNvPr>
          <p:cNvSpPr/>
          <p:nvPr/>
        </p:nvSpPr>
        <p:spPr>
          <a:xfrm>
            <a:off x="8460510" y="1518235"/>
            <a:ext cx="1119909" cy="228600"/>
          </a:xfrm>
          <a:prstGeom prst="actionButtonBlank">
            <a:avLst/>
          </a:prstGeom>
          <a:solidFill>
            <a:schemeClr val="bg1">
              <a:lumMod val="50000"/>
            </a:schemeClr>
          </a:solidFill>
          <a:ln>
            <a:solidFill>
              <a:schemeClr val="bg1">
                <a:lumMod val="95000"/>
              </a:schemeClr>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l-NL" sz="1000" b="1" dirty="0" err="1">
                <a:latin typeface="Tunga" panose="020B0502040204020203" pitchFamily="34" charset="0"/>
                <a:cs typeface="Tunga" panose="020B0502040204020203" pitchFamily="34" charset="0"/>
              </a:rPr>
              <a:t>Confirm</a:t>
            </a:r>
            <a:endParaRPr lang="nl-NL" sz="1000" b="1" dirty="0">
              <a:latin typeface="Tunga" panose="020B0502040204020203" pitchFamily="34" charset="0"/>
              <a:cs typeface="Tunga" panose="020B0502040204020203" pitchFamily="34" charset="0"/>
            </a:endParaRPr>
          </a:p>
        </p:txBody>
      </p:sp>
      <p:sp>
        <p:nvSpPr>
          <p:cNvPr id="17" name="Action Button: Custom 16">
            <a:hlinkClick r:id="rId6" action="ppaction://hlinksldjump" highlightClick="1"/>
          </p:cNvPr>
          <p:cNvSpPr/>
          <p:nvPr/>
        </p:nvSpPr>
        <p:spPr>
          <a:xfrm>
            <a:off x="8460510" y="5114636"/>
            <a:ext cx="1119909" cy="228600"/>
          </a:xfrm>
          <a:prstGeom prst="actionButtonBlank">
            <a:avLst/>
          </a:prstGeom>
          <a:solidFill>
            <a:schemeClr val="bg1">
              <a:lumMod val="50000"/>
            </a:schemeClr>
          </a:solidFill>
          <a:ln>
            <a:solidFill>
              <a:schemeClr val="bg1">
                <a:lumMod val="95000"/>
              </a:schemeClr>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l-NL" sz="1000" b="1" dirty="0">
                <a:latin typeface="Tunga" panose="020B0502040204020203" pitchFamily="34" charset="0"/>
                <a:cs typeface="Tunga" panose="020B0502040204020203" pitchFamily="34" charset="0"/>
              </a:rPr>
              <a:t>New </a:t>
            </a:r>
            <a:r>
              <a:rPr lang="nl-NL" sz="1000" b="1" dirty="0" err="1">
                <a:latin typeface="Tunga" panose="020B0502040204020203" pitchFamily="34" charset="0"/>
                <a:cs typeface="Tunga" panose="020B0502040204020203" pitchFamily="34" charset="0"/>
              </a:rPr>
              <a:t>quotation</a:t>
            </a:r>
            <a:endParaRPr lang="nl-NL" sz="1000" b="1" dirty="0">
              <a:latin typeface="Tunga" panose="020B0502040204020203" pitchFamily="34" charset="0"/>
              <a:cs typeface="Tunga" panose="020B0502040204020203" pitchFamily="34" charset="0"/>
            </a:endParaRPr>
          </a:p>
        </p:txBody>
      </p:sp>
      <p:sp>
        <p:nvSpPr>
          <p:cNvPr id="18" name="Action Button: Custom 17">
            <a:hlinkClick r:id="rId7" action="ppaction://hlinksldjump" highlightClick="1"/>
          </p:cNvPr>
          <p:cNvSpPr/>
          <p:nvPr/>
        </p:nvSpPr>
        <p:spPr>
          <a:xfrm>
            <a:off x="6957290" y="5114636"/>
            <a:ext cx="1119909" cy="228600"/>
          </a:xfrm>
          <a:prstGeom prst="actionButtonBlank">
            <a:avLst/>
          </a:prstGeom>
          <a:solidFill>
            <a:schemeClr val="bg1">
              <a:lumMod val="50000"/>
            </a:schemeClr>
          </a:solidFill>
          <a:ln>
            <a:solidFill>
              <a:schemeClr val="bg1">
                <a:lumMod val="95000"/>
              </a:schemeClr>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l-NL" sz="1000" b="1" dirty="0">
                <a:latin typeface="Tunga" panose="020B0502040204020203" pitchFamily="34" charset="0"/>
                <a:cs typeface="Tunga" panose="020B0502040204020203" pitchFamily="34" charset="0"/>
              </a:rPr>
              <a:t>Set management</a:t>
            </a:r>
          </a:p>
        </p:txBody>
      </p:sp>
      <p:sp>
        <p:nvSpPr>
          <p:cNvPr id="19" name="Action Button: Custom 18">
            <a:hlinkClick r:id="rId8" action="ppaction://hlinksldjump" highlightClick="1"/>
          </p:cNvPr>
          <p:cNvSpPr/>
          <p:nvPr/>
        </p:nvSpPr>
        <p:spPr>
          <a:xfrm>
            <a:off x="9797870" y="5105400"/>
            <a:ext cx="1500593" cy="228600"/>
          </a:xfrm>
          <a:prstGeom prst="actionButtonBlank">
            <a:avLst/>
          </a:prstGeom>
          <a:solidFill>
            <a:schemeClr val="bg1">
              <a:lumMod val="50000"/>
            </a:schemeClr>
          </a:solidFill>
          <a:ln>
            <a:solidFill>
              <a:schemeClr val="bg1">
                <a:lumMod val="95000"/>
              </a:schemeClr>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l-NL" sz="1000" b="1" dirty="0">
                <a:latin typeface="Tunga" panose="020B0502040204020203" pitchFamily="34" charset="0"/>
                <a:cs typeface="Tunga" panose="020B0502040204020203" pitchFamily="34" charset="0"/>
              </a:rPr>
              <a:t>Upload new </a:t>
            </a:r>
            <a:r>
              <a:rPr lang="nl-NL" sz="1000" b="1" dirty="0" err="1">
                <a:latin typeface="Tunga" panose="020B0502040204020203" pitchFamily="34" charset="0"/>
                <a:cs typeface="Tunga" panose="020B0502040204020203" pitchFamily="34" charset="0"/>
              </a:rPr>
              <a:t>pricelist</a:t>
            </a:r>
            <a:endParaRPr lang="nl-NL" sz="1000" b="1" dirty="0">
              <a:latin typeface="Tunga" panose="020B0502040204020203" pitchFamily="34" charset="0"/>
              <a:cs typeface="Tunga" panose="020B0502040204020203" pitchFamily="34" charset="0"/>
            </a:endParaRPr>
          </a:p>
        </p:txBody>
      </p:sp>
      <p:pic>
        <p:nvPicPr>
          <p:cNvPr id="20" name="Picture 2" descr="http://www.livengoodstruckautobody.com/images/ABC-MACK-truck-repair.JPG"/>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321472" y="713509"/>
            <a:ext cx="2205917" cy="1577342"/>
          </a:xfrm>
          <a:prstGeom prst="rect">
            <a:avLst/>
          </a:prstGeom>
          <a:noFill/>
          <a:extLst>
            <a:ext uri="{909E8E84-426E-40DD-AFC4-6F175D3DCCD1}">
              <a14:hiddenFill xmlns:a14="http://schemas.microsoft.com/office/drawing/2010/main">
                <a:solidFill>
                  <a:srgbClr val="FFFFFF"/>
                </a:solidFill>
              </a14:hiddenFill>
            </a:ext>
          </a:extLst>
        </p:spPr>
      </p:pic>
      <p:sp>
        <p:nvSpPr>
          <p:cNvPr id="21" name="Rectangle 20"/>
          <p:cNvSpPr/>
          <p:nvPr/>
        </p:nvSpPr>
        <p:spPr>
          <a:xfrm>
            <a:off x="3429000" y="685800"/>
            <a:ext cx="2272137" cy="1292662"/>
          </a:xfrm>
          <a:prstGeom prst="rect">
            <a:avLst/>
          </a:prstGeom>
        </p:spPr>
        <p:txBody>
          <a:bodyPr wrap="square">
            <a:spAutoFit/>
          </a:bodyPr>
          <a:lstStyle/>
          <a:p>
            <a:r>
              <a:rPr lang="nb-NO" sz="1200" dirty="0">
                <a:latin typeface="Tunga" panose="020B0502040204020203" pitchFamily="34" charset="0"/>
                <a:cs typeface="Tunga" panose="020B0502040204020203" pitchFamily="34" charset="0"/>
              </a:rPr>
              <a:t>ABC Trucking B.V.</a:t>
            </a:r>
            <a:br>
              <a:rPr lang="nb-NO" sz="1200" dirty="0">
                <a:latin typeface="Tunga" panose="020B0502040204020203" pitchFamily="34" charset="0"/>
                <a:cs typeface="Tunga" panose="020B0502040204020203" pitchFamily="34" charset="0"/>
              </a:rPr>
            </a:br>
            <a:br>
              <a:rPr lang="nb-NO" sz="1200" dirty="0">
                <a:latin typeface="Tunga" panose="020B0502040204020203" pitchFamily="34" charset="0"/>
                <a:cs typeface="Tunga" panose="020B0502040204020203" pitchFamily="34" charset="0"/>
              </a:rPr>
            </a:br>
            <a:br>
              <a:rPr lang="nb-NO" sz="1200" dirty="0">
                <a:latin typeface="Tunga" panose="020B0502040204020203" pitchFamily="34" charset="0"/>
                <a:cs typeface="Tunga" panose="020B0502040204020203" pitchFamily="34" charset="0"/>
              </a:rPr>
            </a:br>
            <a:r>
              <a:rPr lang="nb-NO" sz="1200" dirty="0">
                <a:latin typeface="Tunga" panose="020B0502040204020203" pitchFamily="34" charset="0"/>
                <a:cs typeface="Tunga" panose="020B0502040204020203" pitchFamily="34" charset="0"/>
              </a:rPr>
              <a:t>Telefoon: +31108385395</a:t>
            </a:r>
            <a:br>
              <a:rPr lang="nb-NO" sz="1200" dirty="0">
                <a:latin typeface="Tunga" panose="020B0502040204020203" pitchFamily="34" charset="0"/>
                <a:cs typeface="Tunga" panose="020B0502040204020203" pitchFamily="34" charset="0"/>
              </a:rPr>
            </a:br>
            <a:r>
              <a:rPr lang="nb-NO" sz="1200" dirty="0">
                <a:latin typeface="Tunga" panose="020B0502040204020203" pitchFamily="34" charset="0"/>
                <a:cs typeface="Tunga" panose="020B0502040204020203" pitchFamily="34" charset="0"/>
              </a:rPr>
              <a:t>E-mail: </a:t>
            </a:r>
            <a:r>
              <a:rPr lang="nb-NO" sz="1200" dirty="0">
                <a:latin typeface="Tunga" panose="020B0502040204020203" pitchFamily="34" charset="0"/>
                <a:cs typeface="Tunga" panose="020B0502040204020203" pitchFamily="34" charset="0"/>
                <a:hlinkClick r:id="rId10"/>
              </a:rPr>
              <a:t>info@abctrucking.nl</a:t>
            </a:r>
            <a:br>
              <a:rPr lang="nb-NO" dirty="0"/>
            </a:br>
            <a:endParaRPr lang="nl-NL" dirty="0"/>
          </a:p>
        </p:txBody>
      </p:sp>
      <p:sp>
        <p:nvSpPr>
          <p:cNvPr id="2" name="Slide Number Placeholder 1"/>
          <p:cNvSpPr>
            <a:spLocks noGrp="1"/>
          </p:cNvSpPr>
          <p:nvPr>
            <p:ph type="sldNum" sz="quarter" idx="12"/>
          </p:nvPr>
        </p:nvSpPr>
        <p:spPr/>
        <p:txBody>
          <a:bodyPr/>
          <a:lstStyle/>
          <a:p>
            <a:fld id="{B6F15528-21DE-4FAA-801E-634DDDAF4B2B}" type="slidenum">
              <a:rPr lang="en-US" smtClean="0"/>
              <a:pPr/>
              <a:t>87</a:t>
            </a:fld>
            <a:endParaRPr lang="en-US"/>
          </a:p>
        </p:txBody>
      </p:sp>
      <p:sp>
        <p:nvSpPr>
          <p:cNvPr id="22" name="Flowchart: Manual Operation 21">
            <a:hlinkClick r:id="rId11" action="ppaction://hlinksldjump"/>
          </p:cNvPr>
          <p:cNvSpPr/>
          <p:nvPr/>
        </p:nvSpPr>
        <p:spPr>
          <a:xfrm rot="5400000">
            <a:off x="11734800" y="6393968"/>
            <a:ext cx="762000" cy="152400"/>
          </a:xfrm>
          <a:prstGeom prst="flowChartManualOperation">
            <a:avLst/>
          </a:prstGeom>
          <a:solidFill>
            <a:schemeClr val="accent1">
              <a:lumMod val="60000"/>
              <a:lumOff val="40000"/>
            </a:schemeClr>
          </a:solidFill>
          <a:ln>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nl-NL" sz="800" dirty="0">
                <a:solidFill>
                  <a:schemeClr val="tx1"/>
                </a:solidFill>
              </a:rPr>
              <a:t>Data</a:t>
            </a:r>
            <a:endParaRPr lang="nl-NL" sz="800" dirty="0"/>
          </a:p>
        </p:txBody>
      </p:sp>
      <p:sp>
        <p:nvSpPr>
          <p:cNvPr id="23" name="Flowchart: Manual Operation 22">
            <a:hlinkClick r:id="rId12" action="ppaction://hlinksldjump"/>
          </p:cNvPr>
          <p:cNvSpPr/>
          <p:nvPr/>
        </p:nvSpPr>
        <p:spPr>
          <a:xfrm rot="5400000">
            <a:off x="11734800" y="5622443"/>
            <a:ext cx="762000" cy="152400"/>
          </a:xfrm>
          <a:prstGeom prst="flowChartManualOperation">
            <a:avLst/>
          </a:prstGeom>
          <a:solidFill>
            <a:srgbClr val="EEECE1"/>
          </a:solidFill>
          <a:ln>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vert="horz" lIns="0" tIns="0" rIns="0" bIns="0" rtlCol="0" anchor="ctr"/>
          <a:lstStyle/>
          <a:p>
            <a:pPr algn="ctr"/>
            <a:r>
              <a:rPr lang="nl-NL" sz="900" dirty="0" err="1">
                <a:solidFill>
                  <a:schemeClr val="tx1"/>
                </a:solidFill>
              </a:rPr>
              <a:t>Process</a:t>
            </a:r>
            <a:endParaRPr lang="nl-NL" sz="900" dirty="0">
              <a:solidFill>
                <a:schemeClr val="tx1"/>
              </a:solidFill>
            </a:endParaRPr>
          </a:p>
        </p:txBody>
      </p:sp>
      <p:pic>
        <p:nvPicPr>
          <p:cNvPr id="24" name="Picture 27" descr="http://www.art-saloon.ru/big/item_5769.jpg"/>
          <p:cNvPicPr>
            <a:picLocks noChangeAspect="1" noChangeArrowheads="1"/>
          </p:cNvPicPr>
          <p:nvPr/>
        </p:nvPicPr>
        <p:blipFill>
          <a:blip r:embed="rId13"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bwMode="auto">
          <a:xfrm>
            <a:off x="183686" y="149781"/>
            <a:ext cx="502114" cy="188795"/>
          </a:xfrm>
          <a:prstGeom prst="rect">
            <a:avLst/>
          </a:prstGeom>
          <a:noFill/>
          <a:extLst>
            <a:ext uri="{909E8E84-426E-40DD-AFC4-6F175D3DCCD1}">
              <a14:hiddenFill xmlns:a14="http://schemas.microsoft.com/office/drawing/2010/main">
                <a:solidFill>
                  <a:srgbClr val="FFFFFF"/>
                </a:solidFill>
              </a14:hiddenFill>
            </a:ext>
          </a:extLst>
        </p:spPr>
      </p:pic>
    </p:spTree>
    <p:controls>
      <mc:AlternateContent xmlns:mc="http://schemas.openxmlformats.org/markup-compatibility/2006">
        <mc:Choice xmlns:v="urn:schemas-microsoft-com:vml" Requires="v">
          <p:control spid="71881" name="ComboBox1" r:id="rId2" imgW="838080" imgH="228600"/>
        </mc:Choice>
        <mc:Fallback>
          <p:control name="ComboBox1" r:id="rId2" imgW="838080" imgH="228600">
            <p:pic>
              <p:nvPicPr>
                <p:cNvPr id="7" name="ComboBox1"/>
                <p:cNvPicPr>
                  <a:picLocks/>
                </p:cNvPicPr>
                <p:nvPr/>
              </p:nvPicPr>
              <p:blipFill>
                <a:blip r:embed="rId14"/>
                <a:stretch>
                  <a:fillRect/>
                </a:stretch>
              </p:blipFill>
              <p:spPr>
                <a:xfrm>
                  <a:off x="3581400" y="5410200"/>
                  <a:ext cx="838200" cy="228600"/>
                </a:xfrm>
                <a:prstGeom prst="rect">
                  <a:avLst/>
                </a:prstGeom>
              </p:spPr>
            </p:pic>
          </p:control>
        </mc:Fallback>
      </mc:AlternateContent>
      <mc:AlternateContent xmlns:mc="http://schemas.openxmlformats.org/markup-compatibility/2006">
        <mc:Choice xmlns:v="urn:schemas-microsoft-com:vml" Requires="v">
          <p:control spid="71882" name="ComboBox2" r:id="rId3" imgW="1600200" imgH="228600"/>
        </mc:Choice>
        <mc:Fallback>
          <p:control name="ComboBox2" r:id="rId3" imgW="1600200" imgH="228600">
            <p:pic>
              <p:nvPicPr>
                <p:cNvPr id="32" name="ComboBox2"/>
                <p:cNvPicPr>
                  <a:picLocks/>
                </p:cNvPicPr>
                <p:nvPr/>
              </p:nvPicPr>
              <p:blipFill>
                <a:blip r:embed="rId15"/>
                <a:stretch>
                  <a:fillRect/>
                </a:stretch>
              </p:blipFill>
              <p:spPr>
                <a:xfrm>
                  <a:off x="8305799" y="1148681"/>
                  <a:ext cx="1600201" cy="228600"/>
                </a:xfrm>
                <a:prstGeom prst="rect">
                  <a:avLst/>
                </a:prstGeom>
              </p:spPr>
            </p:pic>
          </p:control>
        </mc:Fallback>
      </mc:AlternateContent>
    </p:controls>
    <p:extLst>
      <p:ext uri="{BB962C8B-B14F-4D97-AF65-F5344CB8AC3E}">
        <p14:creationId xmlns:p14="http://schemas.microsoft.com/office/powerpoint/2010/main" val="3364195601"/>
      </p:ext>
    </p:extLst>
  </p:cSld>
  <p:clrMapOvr>
    <a:masterClrMapping/>
  </p:clrMapOvr>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Title 1"/>
          <p:cNvSpPr>
            <a:spLocks noGrp="1"/>
          </p:cNvSpPr>
          <p:nvPr>
            <p:ph type="title"/>
          </p:nvPr>
        </p:nvSpPr>
        <p:spPr>
          <a:xfrm>
            <a:off x="8763000" y="6400800"/>
            <a:ext cx="1905000" cy="381000"/>
          </a:xfrm>
        </p:spPr>
        <p:txBody>
          <a:bodyPr>
            <a:normAutofit/>
          </a:bodyPr>
          <a:lstStyle/>
          <a:p>
            <a:r>
              <a:rPr lang="nl-NL" sz="800" dirty="0"/>
              <a:t>Administration Terminals – Details Moerdijk - </a:t>
            </a:r>
            <a:r>
              <a:rPr lang="nl-NL" sz="800" dirty="0" err="1"/>
              <a:t>setmanagement</a:t>
            </a:r>
            <a:endParaRPr lang="nl-NL" sz="800" dirty="0"/>
          </a:p>
        </p:txBody>
      </p:sp>
      <p:graphicFrame>
        <p:nvGraphicFramePr>
          <p:cNvPr id="3" name="Table 2"/>
          <p:cNvGraphicFramePr>
            <a:graphicFrameLocks noGrp="1"/>
          </p:cNvGraphicFramePr>
          <p:nvPr/>
        </p:nvGraphicFramePr>
        <p:xfrm>
          <a:off x="304800" y="2488971"/>
          <a:ext cx="5791201" cy="1503909"/>
        </p:xfrm>
        <a:graphic>
          <a:graphicData uri="http://schemas.openxmlformats.org/drawingml/2006/table">
            <a:tbl>
              <a:tblPr/>
              <a:tblGrid>
                <a:gridCol w="637017">
                  <a:extLst>
                    <a:ext uri="{9D8B030D-6E8A-4147-A177-3AD203B41FA5}">
                      <a16:colId xmlns:a16="http://schemas.microsoft.com/office/drawing/2014/main" val="4154351567"/>
                    </a:ext>
                  </a:extLst>
                </a:gridCol>
                <a:gridCol w="2496521">
                  <a:extLst>
                    <a:ext uri="{9D8B030D-6E8A-4147-A177-3AD203B41FA5}">
                      <a16:colId xmlns:a16="http://schemas.microsoft.com/office/drawing/2014/main" val="3486396118"/>
                    </a:ext>
                  </a:extLst>
                </a:gridCol>
                <a:gridCol w="55819">
                  <a:extLst>
                    <a:ext uri="{9D8B030D-6E8A-4147-A177-3AD203B41FA5}">
                      <a16:colId xmlns:a16="http://schemas.microsoft.com/office/drawing/2014/main" val="2167261035"/>
                    </a:ext>
                  </a:extLst>
                </a:gridCol>
                <a:gridCol w="671444">
                  <a:extLst>
                    <a:ext uri="{9D8B030D-6E8A-4147-A177-3AD203B41FA5}">
                      <a16:colId xmlns:a16="http://schemas.microsoft.com/office/drawing/2014/main" val="3064636389"/>
                    </a:ext>
                  </a:extLst>
                </a:gridCol>
                <a:gridCol w="1930400">
                  <a:extLst>
                    <a:ext uri="{9D8B030D-6E8A-4147-A177-3AD203B41FA5}">
                      <a16:colId xmlns:a16="http://schemas.microsoft.com/office/drawing/2014/main" val="255638585"/>
                    </a:ext>
                  </a:extLst>
                </a:gridCol>
              </a:tblGrid>
              <a:tr h="161925">
                <a:tc gridSpan="2">
                  <a:txBody>
                    <a:bodyPr/>
                    <a:lstStyle/>
                    <a:p>
                      <a:pPr algn="l" fontAlgn="b"/>
                      <a:r>
                        <a:rPr lang="nl-NL" sz="1200" b="1" i="0" u="none" strike="noStrike" dirty="0">
                          <a:solidFill>
                            <a:srgbClr val="000000"/>
                          </a:solidFill>
                          <a:effectLst/>
                          <a:latin typeface="Tunga" panose="020B0502040204020203" pitchFamily="34" charset="0"/>
                          <a:cs typeface="Tunga" panose="020B0502040204020203" pitchFamily="34" charset="0"/>
                        </a:rPr>
                        <a:t>Contact details Commercial</a:t>
                      </a:r>
                    </a:p>
                  </a:txBody>
                  <a:tcPr marL="0" marR="0" marT="0" marB="0" anchor="ctr">
                    <a:lnL w="12700" cap="flat" cmpd="sng" algn="ctr">
                      <a:noFill/>
                      <a:prstDash val="solid"/>
                      <a:round/>
                      <a:headEnd type="none" w="med" len="med"/>
                      <a:tailEnd type="none" w="med" len="med"/>
                    </a:lnL>
                    <a:lnR>
                      <a:noFill/>
                    </a:lnR>
                    <a:lnT>
                      <a:noFill/>
                    </a:lnT>
                    <a:lnB>
                      <a:noFill/>
                    </a:lnB>
                    <a:lnTlToBr w="12700" cmpd="sng">
                      <a:noFill/>
                      <a:prstDash val="solid"/>
                    </a:lnTlToBr>
                    <a:lnBlToTr w="12700" cmpd="sng">
                      <a:noFill/>
                      <a:prstDash val="solid"/>
                    </a:lnBlToTr>
                  </a:tcPr>
                </a:tc>
                <a:tc hMerge="1">
                  <a:txBody>
                    <a:bodyPr/>
                    <a:lstStyle/>
                    <a:p>
                      <a:endParaRPr lang="nl-NL"/>
                    </a:p>
                  </a:txBody>
                  <a:tcPr/>
                </a:tc>
                <a:tc>
                  <a:txBody>
                    <a:bodyPr/>
                    <a:lstStyle/>
                    <a:p>
                      <a:pPr algn="l" fontAlgn="b"/>
                      <a:r>
                        <a:rPr lang="nl-NL" sz="1200" b="1" i="0" u="none" strike="noStrike" dirty="0">
                          <a:solidFill>
                            <a:srgbClr val="000000"/>
                          </a:solidFill>
                          <a:effectLst/>
                          <a:latin typeface="Tunga" panose="020B0502040204020203" pitchFamily="34" charset="0"/>
                          <a:cs typeface="Tunga" panose="020B0502040204020203" pitchFamily="34" charset="0"/>
                        </a:rPr>
                        <a:t> </a:t>
                      </a:r>
                    </a:p>
                  </a:txBody>
                  <a:tcPr marL="0" marR="0" marT="0" marB="0" anchor="ctr">
                    <a:lnL>
                      <a:noFill/>
                    </a:lnL>
                    <a:lnR w="12700" cap="flat" cmpd="sng" algn="ctr">
                      <a:noFill/>
                      <a:prstDash val="solid"/>
                      <a:round/>
                      <a:headEnd type="none" w="med" len="med"/>
                      <a:tailEnd type="none" w="med" len="med"/>
                    </a:lnR>
                    <a:lnT>
                      <a:noFill/>
                    </a:lnT>
                    <a:lnB>
                      <a:noFill/>
                    </a:lnB>
                    <a:lnTlToBr w="12700" cmpd="sng">
                      <a:noFill/>
                      <a:prstDash val="solid"/>
                    </a:lnTlToBr>
                    <a:lnBlToTr w="12700" cmpd="sng">
                      <a:noFill/>
                      <a:prstDash val="solid"/>
                    </a:lnBlToTr>
                  </a:tcPr>
                </a:tc>
                <a:tc gridSpan="2">
                  <a:txBody>
                    <a:bodyPr/>
                    <a:lstStyle/>
                    <a:p>
                      <a:pPr algn="l" fontAlgn="b"/>
                      <a:r>
                        <a:rPr lang="nl-NL" sz="1200" b="1" i="0" u="none" strike="noStrike" dirty="0">
                          <a:solidFill>
                            <a:srgbClr val="000000"/>
                          </a:solidFill>
                          <a:effectLst/>
                          <a:latin typeface="Tunga" panose="020B0502040204020203" pitchFamily="34" charset="0"/>
                          <a:cs typeface="Tunga" panose="020B0502040204020203" pitchFamily="34" charset="0"/>
                        </a:rPr>
                        <a:t>Contact details Planning</a:t>
                      </a:r>
                      <a:r>
                        <a:rPr lang="nl-NL" sz="1200" b="0" i="0" u="none" strike="noStrike" dirty="0">
                          <a:solidFill>
                            <a:srgbClr val="000000"/>
                          </a:solidFill>
                          <a:effectLst/>
                          <a:latin typeface="Tunga" panose="020B0502040204020203" pitchFamily="34" charset="0"/>
                          <a:cs typeface="Tunga" panose="020B0502040204020203" pitchFamily="34" charset="0"/>
                        </a:rPr>
                        <a:t> </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a:noFill/>
                    </a:lnT>
                    <a:lnB>
                      <a:noFill/>
                    </a:lnB>
                    <a:lnTlToBr w="12700" cmpd="sng">
                      <a:noFill/>
                      <a:prstDash val="solid"/>
                    </a:lnTlToBr>
                    <a:lnBlToTr w="12700" cmpd="sng">
                      <a:noFill/>
                      <a:prstDash val="solid"/>
                    </a:lnBlToTr>
                  </a:tcPr>
                </a:tc>
                <a:tc hMerge="1">
                  <a:txBody>
                    <a:bodyPr/>
                    <a:lstStyle/>
                    <a:p>
                      <a:endParaRPr lang="nl-NL"/>
                    </a:p>
                  </a:txBody>
                  <a:tcPr/>
                </a:tc>
                <a:extLst>
                  <a:ext uri="{0D108BD9-81ED-4DB2-BD59-A6C34878D82A}">
                    <a16:rowId xmlns:a16="http://schemas.microsoft.com/office/drawing/2014/main" val="45633420"/>
                  </a:ext>
                </a:extLst>
              </a:tr>
              <a:tr h="223749">
                <a:tc>
                  <a:txBody>
                    <a:bodyPr/>
                    <a:lstStyle/>
                    <a:p>
                      <a:pPr algn="l" fontAlgn="b"/>
                      <a:r>
                        <a:rPr lang="nl-NL" sz="1200" b="0" i="0" u="none" strike="noStrike" dirty="0" err="1">
                          <a:solidFill>
                            <a:srgbClr val="000000"/>
                          </a:solidFill>
                          <a:effectLst/>
                          <a:latin typeface="Tunga" panose="020B0502040204020203" pitchFamily="34" charset="0"/>
                          <a:cs typeface="Tunga" panose="020B0502040204020203" pitchFamily="34" charset="0"/>
                        </a:rPr>
                        <a:t>Function</a:t>
                      </a:r>
                      <a:r>
                        <a:rPr lang="nl-NL" sz="1200" b="0" i="0" u="none" strike="noStrike" dirty="0">
                          <a:solidFill>
                            <a:srgbClr val="000000"/>
                          </a:solidFill>
                          <a:effectLst/>
                          <a:latin typeface="Tunga" panose="020B0502040204020203" pitchFamily="34" charset="0"/>
                          <a:cs typeface="Tunga" panose="020B0502040204020203" pitchFamily="34" charset="0"/>
                        </a:rPr>
                        <a:t>:</a:t>
                      </a:r>
                    </a:p>
                  </a:txBody>
                  <a:tcPr marL="0" marR="0" marT="0" marB="0" anchor="ctr">
                    <a:lnL w="12700" cap="flat" cmpd="sng" algn="ctr">
                      <a:noFill/>
                      <a:prstDash val="solid"/>
                      <a:round/>
                      <a:headEnd type="none" w="med" len="med"/>
                      <a:tailEnd type="none" w="med" len="med"/>
                    </a:lnL>
                    <a:lnR>
                      <a:noFill/>
                    </a:lnR>
                    <a:lnT>
                      <a:noFill/>
                    </a:lnT>
                    <a:lnB>
                      <a:noFill/>
                    </a:lnB>
                    <a:lnTlToBr w="12700" cmpd="sng">
                      <a:noFill/>
                      <a:prstDash val="solid"/>
                    </a:lnTlToBr>
                    <a:lnBlToTr w="12700" cmpd="sng">
                      <a:noFill/>
                      <a:prstDash val="solid"/>
                    </a:lnBlToTr>
                  </a:tcPr>
                </a:tc>
                <a:tc gridSpan="2">
                  <a:txBody>
                    <a:bodyPr/>
                    <a:lstStyle/>
                    <a:p>
                      <a:pPr algn="l" fontAlgn="b"/>
                      <a:r>
                        <a:rPr lang="nl-NL" sz="1200" b="0" i="0" u="none" strike="noStrike" dirty="0">
                          <a:solidFill>
                            <a:srgbClr val="000000"/>
                          </a:solidFill>
                          <a:effectLst/>
                          <a:latin typeface="Tunga" panose="020B0502040204020203" pitchFamily="34" charset="0"/>
                          <a:cs typeface="Tunga" panose="020B0502040204020203" pitchFamily="34" charset="0"/>
                        </a:rPr>
                        <a:t>Sales manager </a:t>
                      </a:r>
                    </a:p>
                  </a:txBody>
                  <a:tcPr marL="0" marR="0" marT="0" marB="0" anchor="ctr">
                    <a:lnL>
                      <a:noFill/>
                    </a:lnL>
                    <a:lnR w="12700" cap="flat" cmpd="sng" algn="ctr">
                      <a:noFill/>
                      <a:prstDash val="solid"/>
                      <a:round/>
                      <a:headEnd type="none" w="med" len="med"/>
                      <a:tailEnd type="none" w="med" len="med"/>
                    </a:lnR>
                    <a:lnT>
                      <a:noFill/>
                    </a:lnT>
                    <a:lnB>
                      <a:noFill/>
                    </a:lnB>
                    <a:lnTlToBr w="12700" cmpd="sng">
                      <a:noFill/>
                      <a:prstDash val="solid"/>
                    </a:lnTlToBr>
                    <a:lnBlToTr w="12700" cmpd="sng">
                      <a:noFill/>
                      <a:prstDash val="solid"/>
                    </a:lnBlToTr>
                  </a:tcPr>
                </a:tc>
                <a:tc hMerge="1">
                  <a:txBody>
                    <a:bodyPr/>
                    <a:lstStyle/>
                    <a:p>
                      <a:pPr algn="l" fontAlgn="b"/>
                      <a:endParaRPr lang="nl-NL" sz="1200" b="0" i="0" u="none" strike="noStrike" dirty="0">
                        <a:solidFill>
                          <a:srgbClr val="000000"/>
                        </a:solidFill>
                        <a:effectLst/>
                        <a:latin typeface="Tunga" panose="020B0502040204020203" pitchFamily="34" charset="0"/>
                        <a:cs typeface="Tunga" panose="020B0502040204020203" pitchFamily="34" charset="0"/>
                      </a:endParaRPr>
                    </a:p>
                  </a:txBody>
                  <a:tcPr marL="0" marR="0" marT="0" marB="0" anchor="b">
                    <a:lnL>
                      <a:noFill/>
                    </a:lnL>
                    <a:lnR w="12700" cap="flat" cmpd="sng" algn="ctr">
                      <a:solidFill>
                        <a:srgbClr val="000000"/>
                      </a:solidFill>
                      <a:prstDash val="solid"/>
                      <a:round/>
                      <a:headEnd type="none" w="med" len="med"/>
                      <a:tailEnd type="none" w="med" len="med"/>
                    </a:lnR>
                    <a:lnT>
                      <a:noFill/>
                    </a:lnT>
                    <a:lnB>
                      <a:noFill/>
                    </a:lnB>
                  </a:tcPr>
                </a:tc>
                <a:tc>
                  <a:txBody>
                    <a:bodyPr/>
                    <a:lstStyle/>
                    <a:p>
                      <a:pPr algn="l" fontAlgn="b"/>
                      <a:r>
                        <a:rPr lang="nl-NL" sz="1200" b="0" i="0" u="none" strike="noStrike" dirty="0">
                          <a:solidFill>
                            <a:srgbClr val="000000"/>
                          </a:solidFill>
                          <a:effectLst/>
                          <a:latin typeface="Tunga" panose="020B0502040204020203" pitchFamily="34" charset="0"/>
                          <a:cs typeface="Tunga" panose="020B0502040204020203" pitchFamily="34" charset="0"/>
                        </a:rPr>
                        <a:t>Phone:</a:t>
                      </a:r>
                    </a:p>
                  </a:txBody>
                  <a:tcPr marL="0" marR="0" marT="0" marB="0" anchor="ctr">
                    <a:lnL w="12700" cap="flat" cmpd="sng" algn="ctr">
                      <a:noFill/>
                      <a:prstDash val="solid"/>
                      <a:round/>
                      <a:headEnd type="none" w="med" len="med"/>
                      <a:tailEnd type="none" w="med" len="med"/>
                    </a:lnL>
                    <a:lnR>
                      <a:noFill/>
                    </a:lnR>
                    <a:lnT>
                      <a:noFill/>
                    </a:lnT>
                    <a:lnB>
                      <a:noFill/>
                    </a:lnB>
                    <a:lnTlToBr w="12700" cmpd="sng">
                      <a:noFill/>
                      <a:prstDash val="solid"/>
                    </a:lnTlToBr>
                    <a:lnBlToTr w="12700" cmpd="sng">
                      <a:noFill/>
                      <a:prstDash val="solid"/>
                    </a:lnBlToTr>
                  </a:tcPr>
                </a:tc>
                <a:tc>
                  <a:txBody>
                    <a:bodyPr/>
                    <a:lstStyle/>
                    <a:p>
                      <a:pPr algn="l" fontAlgn="b"/>
                      <a:endParaRPr lang="nl-NL" sz="1200" b="0" i="0" u="none" strike="noStrike" dirty="0">
                        <a:solidFill>
                          <a:srgbClr val="000000"/>
                        </a:solidFill>
                        <a:effectLst/>
                        <a:latin typeface="Tunga" panose="020B0502040204020203" pitchFamily="34" charset="0"/>
                        <a:cs typeface="Tunga" panose="020B0502040204020203" pitchFamily="34" charset="0"/>
                      </a:endParaRPr>
                    </a:p>
                  </a:txBody>
                  <a:tcPr marL="0" marR="0" marT="0" marB="0" anchor="ctr">
                    <a:lnL>
                      <a:noFill/>
                    </a:lnL>
                    <a:lnR w="12700" cap="flat" cmpd="sng" algn="ctr">
                      <a:noFill/>
                      <a:prstDash val="solid"/>
                      <a:round/>
                      <a:headEnd type="none" w="med" len="med"/>
                      <a:tailEnd type="none" w="med" len="med"/>
                    </a:lnR>
                    <a:lnT>
                      <a:noFill/>
                    </a:lnT>
                    <a:lnB>
                      <a:noFill/>
                    </a:lnB>
                    <a:lnTlToBr w="12700" cmpd="sng">
                      <a:noFill/>
                      <a:prstDash val="solid"/>
                    </a:lnTlToBr>
                    <a:lnBlToTr w="12700" cmpd="sng">
                      <a:noFill/>
                      <a:prstDash val="solid"/>
                    </a:lnBlToTr>
                  </a:tcPr>
                </a:tc>
                <a:extLst>
                  <a:ext uri="{0D108BD9-81ED-4DB2-BD59-A6C34878D82A}">
                    <a16:rowId xmlns:a16="http://schemas.microsoft.com/office/drawing/2014/main" val="469890172"/>
                  </a:ext>
                </a:extLst>
              </a:tr>
              <a:tr h="161925">
                <a:tc>
                  <a:txBody>
                    <a:bodyPr/>
                    <a:lstStyle/>
                    <a:p>
                      <a:r>
                        <a:rPr lang="nl-NL" sz="1200" dirty="0">
                          <a:latin typeface="Tunga" panose="020B0502040204020203" pitchFamily="34" charset="0"/>
                          <a:cs typeface="Tunga" panose="020B0502040204020203" pitchFamily="34" charset="0"/>
                        </a:rPr>
                        <a:t>Name</a:t>
                      </a:r>
                    </a:p>
                  </a:txBody>
                  <a:tcPr marL="0" marR="0" marT="0" marB="0" anchor="ctr">
                    <a:lnL w="12700" cap="flat" cmpd="sng" algn="ctr">
                      <a:noFill/>
                      <a:prstDash val="solid"/>
                      <a:round/>
                      <a:headEnd type="none" w="med" len="med"/>
                      <a:tailEnd type="none" w="med" len="med"/>
                    </a:lnL>
                    <a:lnR>
                      <a:noFill/>
                    </a:lnR>
                    <a:lnT>
                      <a:noFill/>
                    </a:lnT>
                    <a:lnB>
                      <a:noFill/>
                    </a:lnB>
                    <a:lnTlToBr w="12700" cmpd="sng">
                      <a:noFill/>
                      <a:prstDash val="solid"/>
                    </a:lnTlToBr>
                    <a:lnBlToTr w="12700" cmpd="sng">
                      <a:noFill/>
                      <a:prstDash val="solid"/>
                    </a:lnBlToTr>
                  </a:tcPr>
                </a:tc>
                <a:tc gridSpan="2">
                  <a:txBody>
                    <a:bodyPr/>
                    <a:lstStyle/>
                    <a:p>
                      <a:pPr algn="l" fontAlgn="b"/>
                      <a:endParaRPr lang="nl-NL" sz="1200" b="0" i="0" u="none" strike="noStrike" dirty="0">
                        <a:solidFill>
                          <a:srgbClr val="000000"/>
                        </a:solidFill>
                        <a:effectLst/>
                        <a:latin typeface="Tunga" panose="020B0502040204020203" pitchFamily="34" charset="0"/>
                        <a:cs typeface="Tunga" panose="020B0502040204020203" pitchFamily="34" charset="0"/>
                      </a:endParaRPr>
                    </a:p>
                  </a:txBody>
                  <a:tcPr marL="0" marR="0" marT="0" marB="0" anchor="ctr">
                    <a:lnL>
                      <a:noFill/>
                    </a:lnL>
                    <a:lnR w="12700" cap="flat" cmpd="sng" algn="ctr">
                      <a:noFill/>
                      <a:prstDash val="solid"/>
                      <a:round/>
                      <a:headEnd type="none" w="med" len="med"/>
                      <a:tailEnd type="none" w="med" len="med"/>
                    </a:lnR>
                    <a:lnT>
                      <a:noFill/>
                    </a:lnT>
                    <a:lnB>
                      <a:noFill/>
                    </a:lnB>
                    <a:lnTlToBr w="12700" cmpd="sng">
                      <a:noFill/>
                      <a:prstDash val="solid"/>
                    </a:lnTlToBr>
                    <a:lnBlToTr w="12700" cmpd="sng">
                      <a:noFill/>
                      <a:prstDash val="solid"/>
                    </a:lnBlToTr>
                  </a:tcPr>
                </a:tc>
                <a:tc hMerge="1">
                  <a:txBody>
                    <a:bodyPr/>
                    <a:lstStyle/>
                    <a:p>
                      <a:pPr algn="l" fontAlgn="b"/>
                      <a:endParaRPr lang="nl-NL" sz="1200" b="0" i="0" u="none" strike="noStrike" dirty="0">
                        <a:solidFill>
                          <a:srgbClr val="000000"/>
                        </a:solidFill>
                        <a:effectLst/>
                        <a:latin typeface="Tunga" panose="020B0502040204020203" pitchFamily="34" charset="0"/>
                        <a:cs typeface="Tunga" panose="020B0502040204020203" pitchFamily="34" charset="0"/>
                      </a:endParaRPr>
                    </a:p>
                  </a:txBody>
                  <a:tcPr marL="0" marR="0" marT="0" marB="0" anchor="b">
                    <a:lnL>
                      <a:noFill/>
                    </a:lnL>
                    <a:lnR w="12700" cap="flat" cmpd="sng" algn="ctr">
                      <a:solidFill>
                        <a:srgbClr val="000000"/>
                      </a:solidFill>
                      <a:prstDash val="solid"/>
                      <a:round/>
                      <a:headEnd type="none" w="med" len="med"/>
                      <a:tailEnd type="none" w="med" len="med"/>
                    </a:lnR>
                    <a:lnT>
                      <a:noFill/>
                    </a:lnT>
                    <a:lnB>
                      <a:noFill/>
                    </a:lnB>
                  </a:tcPr>
                </a:tc>
                <a:tc>
                  <a:txBody>
                    <a:bodyPr/>
                    <a:lstStyle/>
                    <a:p>
                      <a:pPr algn="l" fontAlgn="b"/>
                      <a:r>
                        <a:rPr lang="nl-NL" sz="1200" b="0" i="0" u="none" strike="noStrike" dirty="0">
                          <a:solidFill>
                            <a:srgbClr val="000000"/>
                          </a:solidFill>
                          <a:effectLst/>
                          <a:latin typeface="Tunga" panose="020B0502040204020203" pitchFamily="34" charset="0"/>
                          <a:cs typeface="Tunga" panose="020B0502040204020203" pitchFamily="34" charset="0"/>
                        </a:rPr>
                        <a:t>Email:</a:t>
                      </a:r>
                    </a:p>
                  </a:txBody>
                  <a:tcPr marL="0" marR="0" marT="0" marB="0" anchor="ctr">
                    <a:lnL w="12700" cap="flat" cmpd="sng" algn="ctr">
                      <a:noFill/>
                      <a:prstDash val="solid"/>
                      <a:round/>
                      <a:headEnd type="none" w="med" len="med"/>
                      <a:tailEnd type="none" w="med" len="med"/>
                    </a:lnL>
                    <a:lnR>
                      <a:noFill/>
                    </a:lnR>
                    <a:lnT>
                      <a:noFill/>
                    </a:lnT>
                    <a:lnB>
                      <a:noFill/>
                    </a:lnB>
                    <a:lnTlToBr w="12700" cmpd="sng">
                      <a:noFill/>
                      <a:prstDash val="solid"/>
                    </a:lnTlToBr>
                    <a:lnBlToTr w="12700" cmpd="sng">
                      <a:noFill/>
                      <a:prstDash val="solid"/>
                    </a:lnBlToTr>
                  </a:tcPr>
                </a:tc>
                <a:tc>
                  <a:txBody>
                    <a:bodyPr/>
                    <a:lstStyle/>
                    <a:p>
                      <a:pPr algn="l" fontAlgn="b"/>
                      <a:r>
                        <a:rPr lang="nl-NL" sz="1200" b="0" i="0" u="none" strike="noStrike" dirty="0">
                          <a:solidFill>
                            <a:srgbClr val="000000"/>
                          </a:solidFill>
                          <a:effectLst/>
                          <a:latin typeface="Tunga" panose="020B0502040204020203" pitchFamily="34" charset="0"/>
                          <a:cs typeface="Tunga" panose="020B0502040204020203" pitchFamily="34" charset="0"/>
                        </a:rPr>
                        <a:t> </a:t>
                      </a:r>
                    </a:p>
                  </a:txBody>
                  <a:tcPr marL="0" marR="0" marT="0" marB="0" anchor="ctr">
                    <a:lnL>
                      <a:noFill/>
                    </a:lnL>
                    <a:lnR w="12700" cap="flat" cmpd="sng" algn="ctr">
                      <a:noFill/>
                      <a:prstDash val="solid"/>
                      <a:round/>
                      <a:headEnd type="none" w="med" len="med"/>
                      <a:tailEnd type="none" w="med" len="med"/>
                    </a:lnR>
                    <a:lnT>
                      <a:noFill/>
                    </a:lnT>
                    <a:lnB>
                      <a:noFill/>
                    </a:lnB>
                    <a:lnTlToBr w="12700" cmpd="sng">
                      <a:noFill/>
                      <a:prstDash val="solid"/>
                    </a:lnTlToBr>
                    <a:lnBlToTr w="12700" cmpd="sng">
                      <a:noFill/>
                      <a:prstDash val="solid"/>
                    </a:lnBlToTr>
                  </a:tcPr>
                </a:tc>
                <a:extLst>
                  <a:ext uri="{0D108BD9-81ED-4DB2-BD59-A6C34878D82A}">
                    <a16:rowId xmlns:a16="http://schemas.microsoft.com/office/drawing/2014/main" val="1017858872"/>
                  </a:ext>
                </a:extLst>
              </a:tr>
              <a:tr h="161925">
                <a:tc>
                  <a:txBody>
                    <a:bodyPr/>
                    <a:lstStyle/>
                    <a:p>
                      <a:pPr algn="l" fontAlgn="b"/>
                      <a:r>
                        <a:rPr lang="nl-NL" sz="1200" b="0" i="0" u="none" strike="noStrike" dirty="0">
                          <a:solidFill>
                            <a:srgbClr val="000000"/>
                          </a:solidFill>
                          <a:effectLst/>
                          <a:latin typeface="Tunga" panose="020B0502040204020203" pitchFamily="34" charset="0"/>
                          <a:cs typeface="Tunga" panose="020B0502040204020203" pitchFamily="34" charset="0"/>
                        </a:rPr>
                        <a:t>Phone:</a:t>
                      </a:r>
                    </a:p>
                  </a:txBody>
                  <a:tcPr marL="0" marR="0" marT="0" marB="0" anchor="ctr">
                    <a:lnL w="12700" cap="flat" cmpd="sng" algn="ctr">
                      <a:noFill/>
                      <a:prstDash val="solid"/>
                      <a:round/>
                      <a:headEnd type="none" w="med" len="med"/>
                      <a:tailEnd type="none" w="med" len="med"/>
                    </a:lnL>
                    <a:lnR>
                      <a:noFill/>
                    </a:lnR>
                    <a:lnT>
                      <a:noFill/>
                    </a:lnT>
                    <a:lnB>
                      <a:noFill/>
                    </a:lnB>
                    <a:lnTlToBr w="12700" cmpd="sng">
                      <a:noFill/>
                      <a:prstDash val="solid"/>
                    </a:lnTlToBr>
                    <a:lnBlToTr w="12700" cmpd="sng">
                      <a:noFill/>
                      <a:prstDash val="solid"/>
                    </a:lnBlToTr>
                  </a:tcPr>
                </a:tc>
                <a:tc gridSpan="2">
                  <a:txBody>
                    <a:bodyPr/>
                    <a:lstStyle/>
                    <a:p>
                      <a:pPr algn="l" fontAlgn="b"/>
                      <a:endParaRPr lang="nl-NL" sz="1200" b="0" i="0" u="none" strike="noStrike" dirty="0">
                        <a:solidFill>
                          <a:srgbClr val="000000"/>
                        </a:solidFill>
                        <a:effectLst/>
                        <a:latin typeface="Tunga" panose="020B0502040204020203" pitchFamily="34" charset="0"/>
                        <a:cs typeface="Tunga" panose="020B0502040204020203" pitchFamily="34" charset="0"/>
                      </a:endParaRPr>
                    </a:p>
                  </a:txBody>
                  <a:tcPr marL="0" marR="0" marT="0" marB="0" anchor="ctr">
                    <a:lnL>
                      <a:noFill/>
                    </a:lnL>
                    <a:lnR w="12700" cap="flat" cmpd="sng" algn="ctr">
                      <a:noFill/>
                      <a:prstDash val="solid"/>
                      <a:round/>
                      <a:headEnd type="none" w="med" len="med"/>
                      <a:tailEnd type="none" w="med" len="med"/>
                    </a:lnR>
                    <a:lnT>
                      <a:noFill/>
                    </a:lnT>
                    <a:lnB>
                      <a:noFill/>
                    </a:lnB>
                    <a:lnTlToBr w="12700" cmpd="sng">
                      <a:noFill/>
                      <a:prstDash val="solid"/>
                    </a:lnTlToBr>
                    <a:lnBlToTr w="12700" cmpd="sng">
                      <a:noFill/>
                      <a:prstDash val="solid"/>
                    </a:lnBlToTr>
                  </a:tcPr>
                </a:tc>
                <a:tc hMerge="1">
                  <a:txBody>
                    <a:bodyPr/>
                    <a:lstStyle/>
                    <a:p>
                      <a:pPr algn="l" fontAlgn="b"/>
                      <a:endParaRPr lang="nl-NL" sz="1200" b="0" i="0" u="none" strike="noStrike" dirty="0">
                        <a:solidFill>
                          <a:srgbClr val="000000"/>
                        </a:solidFill>
                        <a:effectLst/>
                        <a:latin typeface="Tunga" panose="020B0502040204020203" pitchFamily="34" charset="0"/>
                        <a:cs typeface="Tunga" panose="020B0502040204020203" pitchFamily="34" charset="0"/>
                      </a:endParaRPr>
                    </a:p>
                  </a:txBody>
                  <a:tcPr marL="0" marR="0" marT="0" marB="0" anchor="b">
                    <a:lnL>
                      <a:noFill/>
                    </a:lnL>
                    <a:lnR w="12700" cap="flat" cmpd="sng" algn="ctr">
                      <a:solidFill>
                        <a:srgbClr val="000000"/>
                      </a:solidFill>
                      <a:prstDash val="solid"/>
                      <a:round/>
                      <a:headEnd type="none" w="med" len="med"/>
                      <a:tailEnd type="none" w="med" len="med"/>
                    </a:lnR>
                    <a:lnT>
                      <a:noFill/>
                    </a:lnT>
                    <a:lnB>
                      <a:noFill/>
                    </a:lnB>
                  </a:tcPr>
                </a:tc>
                <a:tc>
                  <a:txBody>
                    <a:bodyPr/>
                    <a:lstStyle/>
                    <a:p>
                      <a:pPr algn="l" fontAlgn="b"/>
                      <a:r>
                        <a:rPr lang="nl-NL" sz="1200" b="0" i="0" u="none" strike="noStrike" dirty="0">
                          <a:solidFill>
                            <a:srgbClr val="000000"/>
                          </a:solidFill>
                          <a:effectLst/>
                          <a:latin typeface="Tunga" panose="020B0502040204020203" pitchFamily="34" charset="0"/>
                          <a:cs typeface="Tunga" panose="020B0502040204020203" pitchFamily="34" charset="0"/>
                        </a:rPr>
                        <a:t>Website:</a:t>
                      </a:r>
                    </a:p>
                  </a:txBody>
                  <a:tcPr marL="0" marR="0" marT="0" marB="0" anchor="ctr">
                    <a:lnL w="12700" cap="flat" cmpd="sng" algn="ctr">
                      <a:noFill/>
                      <a:prstDash val="solid"/>
                      <a:round/>
                      <a:headEnd type="none" w="med" len="med"/>
                      <a:tailEnd type="none" w="med" len="med"/>
                    </a:lnL>
                    <a:lnR>
                      <a:noFill/>
                    </a:lnR>
                    <a:lnT>
                      <a:noFill/>
                    </a:lnT>
                    <a:lnB>
                      <a:noFill/>
                    </a:lnB>
                    <a:lnTlToBr w="12700" cmpd="sng">
                      <a:noFill/>
                      <a:prstDash val="solid"/>
                    </a:lnTlToBr>
                    <a:lnBlToTr w="12700" cmpd="sng">
                      <a:noFill/>
                      <a:prstDash val="solid"/>
                    </a:lnBlToTr>
                  </a:tcPr>
                </a:tc>
                <a:tc>
                  <a:txBody>
                    <a:bodyPr/>
                    <a:lstStyle/>
                    <a:p>
                      <a:pPr algn="l" fontAlgn="b"/>
                      <a:endParaRPr lang="nl-NL" sz="1200" b="0" i="0" u="sng" strike="noStrike" dirty="0">
                        <a:solidFill>
                          <a:srgbClr val="0000FF"/>
                        </a:solidFill>
                        <a:effectLst/>
                        <a:latin typeface="Tunga" panose="020B0502040204020203" pitchFamily="34" charset="0"/>
                        <a:cs typeface="Tunga" panose="020B0502040204020203" pitchFamily="34" charset="0"/>
                      </a:endParaRPr>
                    </a:p>
                  </a:txBody>
                  <a:tcPr marL="0" marR="0" marT="0" marB="0" anchor="ctr">
                    <a:lnL>
                      <a:noFill/>
                    </a:lnL>
                    <a:lnR w="12700" cap="flat" cmpd="sng" algn="ctr">
                      <a:noFill/>
                      <a:prstDash val="solid"/>
                      <a:round/>
                      <a:headEnd type="none" w="med" len="med"/>
                      <a:tailEnd type="none" w="med" len="med"/>
                    </a:lnR>
                    <a:lnT>
                      <a:noFill/>
                    </a:lnT>
                    <a:lnB>
                      <a:noFill/>
                    </a:lnB>
                    <a:lnTlToBr w="12700" cmpd="sng">
                      <a:noFill/>
                      <a:prstDash val="solid"/>
                    </a:lnTlToBr>
                    <a:lnBlToTr w="12700" cmpd="sng">
                      <a:noFill/>
                      <a:prstDash val="solid"/>
                    </a:lnBlToTr>
                  </a:tcPr>
                </a:tc>
                <a:extLst>
                  <a:ext uri="{0D108BD9-81ED-4DB2-BD59-A6C34878D82A}">
                    <a16:rowId xmlns:a16="http://schemas.microsoft.com/office/drawing/2014/main" val="720421241"/>
                  </a:ext>
                </a:extLst>
              </a:tr>
              <a:tr h="161925">
                <a:tc>
                  <a:txBody>
                    <a:bodyPr/>
                    <a:lstStyle/>
                    <a:p>
                      <a:pPr algn="l" fontAlgn="b"/>
                      <a:r>
                        <a:rPr lang="nl-NL" sz="1200" b="0" i="0" u="none" strike="noStrike" dirty="0">
                          <a:solidFill>
                            <a:srgbClr val="000000"/>
                          </a:solidFill>
                          <a:effectLst/>
                          <a:latin typeface="Tunga" panose="020B0502040204020203" pitchFamily="34" charset="0"/>
                          <a:cs typeface="Tunga" panose="020B0502040204020203" pitchFamily="34" charset="0"/>
                        </a:rPr>
                        <a:t>Mobile:</a:t>
                      </a:r>
                    </a:p>
                  </a:txBody>
                  <a:tcPr marL="0" marR="0" marT="0" marB="0" anchor="ctr">
                    <a:lnL w="12700" cap="flat" cmpd="sng" algn="ctr">
                      <a:noFill/>
                      <a:prstDash val="solid"/>
                      <a:round/>
                      <a:headEnd type="none" w="med" len="med"/>
                      <a:tailEnd type="none" w="med" len="med"/>
                    </a:lnL>
                    <a:lnR>
                      <a:noFill/>
                    </a:lnR>
                    <a:lnT>
                      <a:noFill/>
                    </a:lnT>
                    <a:lnB>
                      <a:noFill/>
                    </a:lnB>
                    <a:lnTlToBr w="12700" cmpd="sng">
                      <a:noFill/>
                      <a:prstDash val="solid"/>
                    </a:lnTlToBr>
                    <a:lnBlToTr w="12700" cmpd="sng">
                      <a:noFill/>
                      <a:prstDash val="solid"/>
                    </a:lnBlToTr>
                  </a:tcPr>
                </a:tc>
                <a:tc gridSpan="2">
                  <a:txBody>
                    <a:bodyPr/>
                    <a:lstStyle/>
                    <a:p>
                      <a:pPr algn="l" fontAlgn="b"/>
                      <a:r>
                        <a:rPr lang="nl-NL" sz="1200" b="0" i="0" u="none" strike="noStrike" dirty="0">
                          <a:solidFill>
                            <a:srgbClr val="000000"/>
                          </a:solidFill>
                          <a:effectLst/>
                          <a:latin typeface="Tunga" panose="020B0502040204020203" pitchFamily="34" charset="0"/>
                          <a:cs typeface="Tunga" panose="020B0502040204020203" pitchFamily="34" charset="0"/>
                        </a:rPr>
                        <a:t> </a:t>
                      </a:r>
                    </a:p>
                  </a:txBody>
                  <a:tcPr marL="0" marR="0" marT="0" marB="0" anchor="ctr">
                    <a:lnL>
                      <a:noFill/>
                    </a:lnL>
                    <a:lnR w="12700" cap="flat" cmpd="sng" algn="ctr">
                      <a:noFill/>
                      <a:prstDash val="solid"/>
                      <a:round/>
                      <a:headEnd type="none" w="med" len="med"/>
                      <a:tailEnd type="none" w="med" len="med"/>
                    </a:lnR>
                    <a:lnT>
                      <a:noFill/>
                    </a:lnT>
                    <a:lnB>
                      <a:noFill/>
                    </a:lnB>
                    <a:lnTlToBr w="12700" cmpd="sng">
                      <a:noFill/>
                      <a:prstDash val="solid"/>
                    </a:lnTlToBr>
                    <a:lnBlToTr w="12700" cmpd="sng">
                      <a:noFill/>
                      <a:prstDash val="solid"/>
                    </a:lnBlToTr>
                  </a:tcPr>
                </a:tc>
                <a:tc hMerge="1">
                  <a:txBody>
                    <a:bodyPr/>
                    <a:lstStyle/>
                    <a:p>
                      <a:pPr algn="l" fontAlgn="b"/>
                      <a:endParaRPr lang="nl-NL" sz="1200" b="0" i="0" u="none" strike="noStrike" dirty="0">
                        <a:solidFill>
                          <a:srgbClr val="000000"/>
                        </a:solidFill>
                        <a:effectLst/>
                        <a:latin typeface="Tunga" panose="020B0502040204020203" pitchFamily="34" charset="0"/>
                        <a:cs typeface="Tunga" panose="020B0502040204020203" pitchFamily="34" charset="0"/>
                      </a:endParaRPr>
                    </a:p>
                  </a:txBody>
                  <a:tcPr marL="0" marR="0" marT="0" marB="0" anchor="b">
                    <a:lnL>
                      <a:noFill/>
                    </a:lnL>
                    <a:lnR w="12700" cap="flat" cmpd="sng" algn="ctr">
                      <a:solidFill>
                        <a:srgbClr val="000000"/>
                      </a:solidFill>
                      <a:prstDash val="solid"/>
                      <a:round/>
                      <a:headEnd type="none" w="med" len="med"/>
                      <a:tailEnd type="none" w="med" len="med"/>
                    </a:lnR>
                    <a:lnT>
                      <a:noFill/>
                    </a:lnT>
                    <a:lnB>
                      <a:noFill/>
                    </a:lnB>
                  </a:tcPr>
                </a:tc>
                <a:tc>
                  <a:txBody>
                    <a:bodyPr/>
                    <a:lstStyle/>
                    <a:p>
                      <a:pPr algn="l" fontAlgn="b"/>
                      <a:r>
                        <a:rPr lang="nl-NL" sz="1200" b="0" i="0" u="none" strike="noStrike" dirty="0">
                          <a:solidFill>
                            <a:srgbClr val="000000"/>
                          </a:solidFill>
                          <a:effectLst/>
                          <a:latin typeface="Tunga" panose="020B0502040204020203" pitchFamily="34" charset="0"/>
                          <a:cs typeface="Tunga" panose="020B0502040204020203" pitchFamily="34" charset="0"/>
                        </a:rPr>
                        <a:t> </a:t>
                      </a:r>
                    </a:p>
                  </a:txBody>
                  <a:tcPr marL="0" marR="0" marT="0" marB="0" anchor="ctr">
                    <a:lnL w="12700" cap="flat" cmpd="sng" algn="ctr">
                      <a:noFill/>
                      <a:prstDash val="solid"/>
                      <a:round/>
                      <a:headEnd type="none" w="med" len="med"/>
                      <a:tailEnd type="none" w="med" len="med"/>
                    </a:lnL>
                    <a:lnR>
                      <a:noFill/>
                    </a:lnR>
                    <a:lnT>
                      <a:noFill/>
                    </a:lnT>
                    <a:lnB>
                      <a:noFill/>
                    </a:lnB>
                    <a:lnTlToBr w="12700" cmpd="sng">
                      <a:noFill/>
                      <a:prstDash val="solid"/>
                    </a:lnTlToBr>
                    <a:lnBlToTr w="12700" cmpd="sng">
                      <a:noFill/>
                      <a:prstDash val="solid"/>
                    </a:lnBlToTr>
                  </a:tcPr>
                </a:tc>
                <a:tc>
                  <a:txBody>
                    <a:bodyPr/>
                    <a:lstStyle/>
                    <a:p>
                      <a:pPr algn="l" fontAlgn="b"/>
                      <a:r>
                        <a:rPr lang="nl-NL" sz="1200" b="0" i="0" u="none" strike="noStrike" dirty="0">
                          <a:solidFill>
                            <a:srgbClr val="000000"/>
                          </a:solidFill>
                          <a:effectLst/>
                          <a:latin typeface="Tunga" panose="020B0502040204020203" pitchFamily="34" charset="0"/>
                          <a:cs typeface="Tunga" panose="020B0502040204020203" pitchFamily="34" charset="0"/>
                        </a:rPr>
                        <a:t> </a:t>
                      </a:r>
                    </a:p>
                  </a:txBody>
                  <a:tcPr marL="0" marR="0" marT="0" marB="0" anchor="ctr">
                    <a:lnL>
                      <a:noFill/>
                    </a:lnL>
                    <a:lnR w="12700" cap="flat" cmpd="sng" algn="ctr">
                      <a:noFill/>
                      <a:prstDash val="solid"/>
                      <a:round/>
                      <a:headEnd type="none" w="med" len="med"/>
                      <a:tailEnd type="none" w="med" len="med"/>
                    </a:lnR>
                    <a:lnT>
                      <a:noFill/>
                    </a:lnT>
                    <a:lnB>
                      <a:noFill/>
                    </a:lnB>
                    <a:lnTlToBr w="12700" cmpd="sng">
                      <a:noFill/>
                      <a:prstDash val="solid"/>
                    </a:lnTlToBr>
                    <a:lnBlToTr w="12700" cmpd="sng">
                      <a:noFill/>
                      <a:prstDash val="solid"/>
                    </a:lnBlToTr>
                  </a:tcPr>
                </a:tc>
                <a:extLst>
                  <a:ext uri="{0D108BD9-81ED-4DB2-BD59-A6C34878D82A}">
                    <a16:rowId xmlns:a16="http://schemas.microsoft.com/office/drawing/2014/main" val="1160395031"/>
                  </a:ext>
                </a:extLst>
              </a:tr>
              <a:tr h="161925">
                <a:tc>
                  <a:txBody>
                    <a:bodyPr/>
                    <a:lstStyle/>
                    <a:p>
                      <a:pPr algn="l" fontAlgn="b"/>
                      <a:r>
                        <a:rPr lang="nl-NL" sz="1200" b="0" i="0" u="none" strike="noStrike" dirty="0">
                          <a:solidFill>
                            <a:srgbClr val="000000"/>
                          </a:solidFill>
                          <a:effectLst/>
                          <a:latin typeface="Tunga" panose="020B0502040204020203" pitchFamily="34" charset="0"/>
                          <a:cs typeface="Tunga" panose="020B0502040204020203" pitchFamily="34" charset="0"/>
                        </a:rPr>
                        <a:t>email:</a:t>
                      </a:r>
                    </a:p>
                  </a:txBody>
                  <a:tcPr marL="0" marR="0" marT="0" marB="0" anchor="ctr">
                    <a:lnL w="12700" cap="flat" cmpd="sng" algn="ctr">
                      <a:noFill/>
                      <a:prstDash val="solid"/>
                      <a:round/>
                      <a:headEnd type="none" w="med" len="med"/>
                      <a:tailEnd type="none" w="med" len="med"/>
                    </a:lnL>
                    <a:lnR>
                      <a:noFill/>
                    </a:lnR>
                    <a:lnT>
                      <a:noFill/>
                    </a:lnT>
                    <a:lnB>
                      <a:noFill/>
                    </a:lnB>
                    <a:lnTlToBr w="12700" cmpd="sng">
                      <a:noFill/>
                      <a:prstDash val="solid"/>
                    </a:lnTlToBr>
                    <a:lnBlToTr w="12700" cmpd="sng">
                      <a:noFill/>
                      <a:prstDash val="solid"/>
                    </a:lnBlToTr>
                  </a:tcPr>
                </a:tc>
                <a:tc gridSpan="2">
                  <a:txBody>
                    <a:bodyPr/>
                    <a:lstStyle/>
                    <a:p>
                      <a:pPr algn="l" fontAlgn="b"/>
                      <a:r>
                        <a:rPr lang="nl-NL" sz="1200" b="0" i="0" u="none" strike="noStrike" dirty="0">
                          <a:solidFill>
                            <a:srgbClr val="000000"/>
                          </a:solidFill>
                          <a:effectLst/>
                          <a:latin typeface="Tunga" panose="020B0502040204020203" pitchFamily="34" charset="0"/>
                          <a:cs typeface="Tunga" panose="020B0502040204020203" pitchFamily="34" charset="0"/>
                        </a:rPr>
                        <a:t> </a:t>
                      </a:r>
                    </a:p>
                  </a:txBody>
                  <a:tcPr marL="0" marR="0" marT="0" marB="0" anchor="ctr">
                    <a:lnL>
                      <a:noFill/>
                    </a:lnL>
                    <a:lnR w="12700" cap="flat" cmpd="sng" algn="ctr">
                      <a:noFill/>
                      <a:prstDash val="solid"/>
                      <a:round/>
                      <a:headEnd type="none" w="med" len="med"/>
                      <a:tailEnd type="none" w="med" len="med"/>
                    </a:lnR>
                    <a:lnT>
                      <a:noFill/>
                    </a:lnT>
                    <a:lnB>
                      <a:noFill/>
                    </a:lnB>
                    <a:lnTlToBr w="12700" cmpd="sng">
                      <a:noFill/>
                      <a:prstDash val="solid"/>
                    </a:lnTlToBr>
                    <a:lnBlToTr w="12700" cmpd="sng">
                      <a:noFill/>
                      <a:prstDash val="solid"/>
                    </a:lnBlToTr>
                  </a:tcPr>
                </a:tc>
                <a:tc hMerge="1">
                  <a:txBody>
                    <a:bodyPr/>
                    <a:lstStyle/>
                    <a:p>
                      <a:pPr algn="l" fontAlgn="b"/>
                      <a:endParaRPr lang="nl-NL" sz="1200" b="0" i="0" u="none" strike="noStrike" dirty="0">
                        <a:solidFill>
                          <a:srgbClr val="000000"/>
                        </a:solidFill>
                        <a:effectLst/>
                        <a:latin typeface="Tunga" panose="020B0502040204020203" pitchFamily="34" charset="0"/>
                        <a:cs typeface="Tunga" panose="020B0502040204020203" pitchFamily="34" charset="0"/>
                      </a:endParaRPr>
                    </a:p>
                  </a:txBody>
                  <a:tcPr marL="0" marR="0" marT="0" marB="0" anchor="b">
                    <a:lnL>
                      <a:noFill/>
                    </a:lnL>
                    <a:lnR w="12700" cap="flat" cmpd="sng" algn="ctr">
                      <a:solidFill>
                        <a:srgbClr val="000000"/>
                      </a:solidFill>
                      <a:prstDash val="solid"/>
                      <a:round/>
                      <a:headEnd type="none" w="med" len="med"/>
                      <a:tailEnd type="none" w="med" len="med"/>
                    </a:lnR>
                    <a:lnT>
                      <a:noFill/>
                    </a:lnT>
                    <a:lnB>
                      <a:noFill/>
                    </a:lnB>
                  </a:tcPr>
                </a:tc>
                <a:tc>
                  <a:txBody>
                    <a:bodyPr/>
                    <a:lstStyle/>
                    <a:p>
                      <a:pPr algn="l" fontAlgn="b"/>
                      <a:r>
                        <a:rPr lang="nl-NL" sz="1200" b="0" i="0" u="none" strike="noStrike" dirty="0">
                          <a:solidFill>
                            <a:srgbClr val="000000"/>
                          </a:solidFill>
                          <a:effectLst/>
                          <a:latin typeface="Tunga" panose="020B0502040204020203" pitchFamily="34" charset="0"/>
                          <a:cs typeface="Tunga" panose="020B0502040204020203" pitchFamily="34" charset="0"/>
                        </a:rPr>
                        <a:t> </a:t>
                      </a:r>
                    </a:p>
                  </a:txBody>
                  <a:tcPr marL="0" marR="0" marT="0" marB="0" anchor="ctr">
                    <a:lnL w="12700" cap="flat" cmpd="sng" algn="ctr">
                      <a:noFill/>
                      <a:prstDash val="solid"/>
                      <a:round/>
                      <a:headEnd type="none" w="med" len="med"/>
                      <a:tailEnd type="none" w="med" len="med"/>
                    </a:lnL>
                    <a:lnR>
                      <a:noFill/>
                    </a:lnR>
                    <a:lnT>
                      <a:noFill/>
                    </a:lnT>
                    <a:lnB>
                      <a:noFill/>
                    </a:lnB>
                    <a:lnTlToBr w="12700" cmpd="sng">
                      <a:noFill/>
                      <a:prstDash val="solid"/>
                    </a:lnTlToBr>
                    <a:lnBlToTr w="12700" cmpd="sng">
                      <a:noFill/>
                      <a:prstDash val="solid"/>
                    </a:lnBlToTr>
                  </a:tcPr>
                </a:tc>
                <a:tc>
                  <a:txBody>
                    <a:bodyPr/>
                    <a:lstStyle/>
                    <a:p>
                      <a:pPr algn="l" fontAlgn="b"/>
                      <a:r>
                        <a:rPr lang="nl-NL" sz="1200" b="0" i="0" u="none" strike="noStrike" dirty="0">
                          <a:solidFill>
                            <a:srgbClr val="000000"/>
                          </a:solidFill>
                          <a:effectLst/>
                          <a:latin typeface="Tunga" panose="020B0502040204020203" pitchFamily="34" charset="0"/>
                          <a:cs typeface="Tunga" panose="020B0502040204020203" pitchFamily="34" charset="0"/>
                        </a:rPr>
                        <a:t> </a:t>
                      </a:r>
                    </a:p>
                  </a:txBody>
                  <a:tcPr marL="0" marR="0" marT="0" marB="0" anchor="ctr">
                    <a:lnL>
                      <a:noFill/>
                    </a:lnL>
                    <a:lnR w="12700" cap="flat" cmpd="sng" algn="ctr">
                      <a:noFill/>
                      <a:prstDash val="solid"/>
                      <a:round/>
                      <a:headEnd type="none" w="med" len="med"/>
                      <a:tailEnd type="none" w="med" len="med"/>
                    </a:lnR>
                    <a:lnT>
                      <a:noFill/>
                    </a:lnT>
                    <a:lnB>
                      <a:noFill/>
                    </a:lnB>
                    <a:lnTlToBr w="12700" cmpd="sng">
                      <a:noFill/>
                      <a:prstDash val="solid"/>
                    </a:lnTlToBr>
                    <a:lnBlToTr w="12700" cmpd="sng">
                      <a:noFill/>
                      <a:prstDash val="solid"/>
                    </a:lnBlToTr>
                  </a:tcPr>
                </a:tc>
                <a:extLst>
                  <a:ext uri="{0D108BD9-81ED-4DB2-BD59-A6C34878D82A}">
                    <a16:rowId xmlns:a16="http://schemas.microsoft.com/office/drawing/2014/main" val="1067967255"/>
                  </a:ext>
                </a:extLst>
              </a:tr>
              <a:tr h="161925">
                <a:tc>
                  <a:txBody>
                    <a:bodyPr/>
                    <a:lstStyle/>
                    <a:p>
                      <a:pPr algn="l" fontAlgn="b"/>
                      <a:r>
                        <a:rPr lang="nl-NL" sz="1200" b="0" i="0" u="none" strike="noStrike" dirty="0">
                          <a:solidFill>
                            <a:srgbClr val="000000"/>
                          </a:solidFill>
                          <a:effectLst/>
                          <a:latin typeface="Tunga" panose="020B0502040204020203" pitchFamily="34" charset="0"/>
                          <a:cs typeface="Tunga" panose="020B0502040204020203" pitchFamily="34" charset="0"/>
                        </a:rPr>
                        <a:t>Site</a:t>
                      </a:r>
                    </a:p>
                  </a:txBody>
                  <a:tcPr marL="0" marR="0" marT="0" marB="0" anchor="ctr">
                    <a:lnL w="12700" cap="flat" cmpd="sng" algn="ctr">
                      <a:noFill/>
                      <a:prstDash val="solid"/>
                      <a:round/>
                      <a:headEnd type="none" w="med" len="med"/>
                      <a:tailEnd type="none" w="med" len="med"/>
                    </a:lnL>
                    <a:lnR>
                      <a:noFill/>
                    </a:lnR>
                    <a:lnT>
                      <a:noFill/>
                    </a:lnT>
                    <a:lnB>
                      <a:noFill/>
                    </a:lnB>
                    <a:lnTlToBr w="12700" cmpd="sng">
                      <a:noFill/>
                      <a:prstDash val="solid"/>
                    </a:lnTlToBr>
                    <a:lnBlToTr w="12700" cmpd="sng">
                      <a:noFill/>
                      <a:prstDash val="solid"/>
                    </a:lnBlToTr>
                  </a:tcPr>
                </a:tc>
                <a:tc gridSpan="2">
                  <a:txBody>
                    <a:bodyPr/>
                    <a:lstStyle/>
                    <a:p>
                      <a:pPr algn="l" fontAlgn="b"/>
                      <a:r>
                        <a:rPr lang="nl-NL" sz="1200" b="0" i="0" u="none" strike="noStrike" dirty="0">
                          <a:solidFill>
                            <a:srgbClr val="000000"/>
                          </a:solidFill>
                          <a:effectLst/>
                          <a:latin typeface="Tunga" panose="020B0502040204020203" pitchFamily="34" charset="0"/>
                          <a:cs typeface="Tunga" panose="020B0502040204020203" pitchFamily="34" charset="0"/>
                        </a:rPr>
                        <a:t> </a:t>
                      </a:r>
                    </a:p>
                  </a:txBody>
                  <a:tcPr marL="0" marR="0" marT="0" marB="0" anchor="ctr">
                    <a:lnL>
                      <a:noFill/>
                    </a:lnL>
                    <a:lnR w="12700" cap="flat" cmpd="sng" algn="ctr">
                      <a:noFill/>
                      <a:prstDash val="solid"/>
                      <a:round/>
                      <a:headEnd type="none" w="med" len="med"/>
                      <a:tailEnd type="none" w="med" len="med"/>
                    </a:lnR>
                    <a:lnT>
                      <a:noFill/>
                    </a:lnT>
                    <a:lnB>
                      <a:noFill/>
                    </a:lnB>
                    <a:lnTlToBr w="12700" cmpd="sng">
                      <a:noFill/>
                      <a:prstDash val="solid"/>
                    </a:lnTlToBr>
                    <a:lnBlToTr w="12700" cmpd="sng">
                      <a:noFill/>
                      <a:prstDash val="solid"/>
                    </a:lnBlToTr>
                  </a:tcPr>
                </a:tc>
                <a:tc hMerge="1">
                  <a:txBody>
                    <a:bodyPr/>
                    <a:lstStyle/>
                    <a:p>
                      <a:pPr algn="l" fontAlgn="b"/>
                      <a:endParaRPr lang="nl-NL" sz="1200" b="0" i="0" u="none" strike="noStrike" dirty="0">
                        <a:solidFill>
                          <a:srgbClr val="000000"/>
                        </a:solidFill>
                        <a:effectLst/>
                        <a:latin typeface="Tunga" panose="020B0502040204020203" pitchFamily="34" charset="0"/>
                        <a:cs typeface="Tunga" panose="020B0502040204020203" pitchFamily="34" charset="0"/>
                      </a:endParaRPr>
                    </a:p>
                  </a:txBody>
                  <a:tcPr marL="0" marR="0" marT="0" marB="0" anchor="b">
                    <a:lnL>
                      <a:noFill/>
                    </a:lnL>
                    <a:lnR w="12700" cap="flat" cmpd="sng" algn="ctr">
                      <a:solidFill>
                        <a:srgbClr val="000000"/>
                      </a:solidFill>
                      <a:prstDash val="solid"/>
                      <a:round/>
                      <a:headEnd type="none" w="med" len="med"/>
                      <a:tailEnd type="none" w="med" len="med"/>
                    </a:lnR>
                    <a:lnT>
                      <a:noFill/>
                    </a:lnT>
                    <a:lnB>
                      <a:noFill/>
                    </a:lnB>
                  </a:tcPr>
                </a:tc>
                <a:tc>
                  <a:txBody>
                    <a:bodyPr/>
                    <a:lstStyle/>
                    <a:p>
                      <a:pPr algn="l" fontAlgn="b"/>
                      <a:r>
                        <a:rPr lang="nl-NL" sz="1200" b="0" i="0" u="none" strike="noStrike" dirty="0">
                          <a:solidFill>
                            <a:srgbClr val="000000"/>
                          </a:solidFill>
                          <a:effectLst/>
                          <a:latin typeface="Tunga" panose="020B0502040204020203" pitchFamily="34" charset="0"/>
                          <a:cs typeface="Tunga" panose="020B0502040204020203" pitchFamily="34" charset="0"/>
                        </a:rPr>
                        <a:t> </a:t>
                      </a:r>
                    </a:p>
                  </a:txBody>
                  <a:tcPr marL="0" marR="0" marT="0" marB="0" anchor="ctr">
                    <a:lnL w="12700" cap="flat" cmpd="sng" algn="ctr">
                      <a:noFill/>
                      <a:prstDash val="solid"/>
                      <a:round/>
                      <a:headEnd type="none" w="med" len="med"/>
                      <a:tailEnd type="none" w="med" len="med"/>
                    </a:lnL>
                    <a:lnR>
                      <a:noFill/>
                    </a:lnR>
                    <a:lnT>
                      <a:noFill/>
                    </a:lnT>
                    <a:lnB>
                      <a:noFill/>
                    </a:lnB>
                    <a:lnTlToBr w="12700" cmpd="sng">
                      <a:noFill/>
                      <a:prstDash val="solid"/>
                    </a:lnTlToBr>
                    <a:lnBlToTr w="12700" cmpd="sng">
                      <a:noFill/>
                      <a:prstDash val="solid"/>
                    </a:lnBlToTr>
                  </a:tcPr>
                </a:tc>
                <a:tc>
                  <a:txBody>
                    <a:bodyPr/>
                    <a:lstStyle/>
                    <a:p>
                      <a:pPr algn="l" fontAlgn="b"/>
                      <a:r>
                        <a:rPr lang="nl-NL" sz="1200" b="0" i="0" u="none" strike="noStrike" dirty="0">
                          <a:solidFill>
                            <a:srgbClr val="000000"/>
                          </a:solidFill>
                          <a:effectLst/>
                          <a:latin typeface="Tunga" panose="020B0502040204020203" pitchFamily="34" charset="0"/>
                          <a:cs typeface="Tunga" panose="020B0502040204020203" pitchFamily="34" charset="0"/>
                        </a:rPr>
                        <a:t> </a:t>
                      </a:r>
                    </a:p>
                  </a:txBody>
                  <a:tcPr marL="0" marR="0" marT="0" marB="0" anchor="ctr">
                    <a:lnL>
                      <a:noFill/>
                    </a:lnL>
                    <a:lnR w="12700" cap="flat" cmpd="sng" algn="ctr">
                      <a:noFill/>
                      <a:prstDash val="solid"/>
                      <a:round/>
                      <a:headEnd type="none" w="med" len="med"/>
                      <a:tailEnd type="none" w="med" len="med"/>
                    </a:lnR>
                    <a:lnT>
                      <a:noFill/>
                    </a:lnT>
                    <a:lnB>
                      <a:noFill/>
                    </a:lnB>
                    <a:lnTlToBr w="12700" cmpd="sng">
                      <a:noFill/>
                      <a:prstDash val="solid"/>
                    </a:lnTlToBr>
                    <a:lnBlToTr w="12700" cmpd="sng">
                      <a:noFill/>
                      <a:prstDash val="solid"/>
                    </a:lnBlToTr>
                  </a:tcPr>
                </a:tc>
                <a:extLst>
                  <a:ext uri="{0D108BD9-81ED-4DB2-BD59-A6C34878D82A}">
                    <a16:rowId xmlns:a16="http://schemas.microsoft.com/office/drawing/2014/main" val="201441783"/>
                  </a:ext>
                </a:extLst>
              </a:tr>
              <a:tr h="161925">
                <a:tc>
                  <a:txBody>
                    <a:bodyPr/>
                    <a:lstStyle/>
                    <a:p>
                      <a:pPr algn="l" fontAlgn="b"/>
                      <a:r>
                        <a:rPr lang="nl-NL" sz="1200" b="0" i="0" u="none" strike="noStrike" dirty="0">
                          <a:solidFill>
                            <a:srgbClr val="000000"/>
                          </a:solidFill>
                          <a:effectLst/>
                          <a:latin typeface="Tunga" panose="020B0502040204020203" pitchFamily="34" charset="0"/>
                          <a:cs typeface="Tunga" panose="020B0502040204020203" pitchFamily="34" charset="0"/>
                        </a:rPr>
                        <a:t> </a:t>
                      </a:r>
                    </a:p>
                  </a:txBody>
                  <a:tcPr marL="0" marR="0" marT="0" marB="0" anchor="ctr">
                    <a:lnL w="12700" cap="flat" cmpd="sng" algn="ctr">
                      <a:noFill/>
                      <a:prstDash val="solid"/>
                      <a:round/>
                      <a:headEnd type="none" w="med" len="med"/>
                      <a:tailEnd type="none" w="med" len="med"/>
                    </a:lnL>
                    <a:lnR>
                      <a:noFill/>
                    </a:lnR>
                    <a:lnT>
                      <a:noFill/>
                    </a:lnT>
                    <a:lnB>
                      <a:noFill/>
                    </a:lnB>
                    <a:lnTlToBr w="12700" cmpd="sng">
                      <a:noFill/>
                      <a:prstDash val="solid"/>
                    </a:lnTlToBr>
                    <a:lnBlToTr w="12700" cmpd="sng">
                      <a:noFill/>
                      <a:prstDash val="solid"/>
                    </a:lnBlToTr>
                  </a:tcPr>
                </a:tc>
                <a:tc gridSpan="2">
                  <a:txBody>
                    <a:bodyPr/>
                    <a:lstStyle/>
                    <a:p>
                      <a:pPr algn="l" fontAlgn="b"/>
                      <a:r>
                        <a:rPr lang="nl-NL" sz="1200" b="0" i="0" u="none" strike="noStrike" dirty="0">
                          <a:solidFill>
                            <a:srgbClr val="000000"/>
                          </a:solidFill>
                          <a:effectLst/>
                          <a:latin typeface="Tunga" panose="020B0502040204020203" pitchFamily="34" charset="0"/>
                          <a:cs typeface="Tunga" panose="020B0502040204020203" pitchFamily="34" charset="0"/>
                        </a:rPr>
                        <a:t> </a:t>
                      </a:r>
                    </a:p>
                  </a:txBody>
                  <a:tcPr marL="0" marR="0" marT="0" marB="0" anchor="ctr">
                    <a:lnL>
                      <a:noFill/>
                    </a:lnL>
                    <a:lnR w="12700" cap="flat" cmpd="sng" algn="ctr">
                      <a:noFill/>
                      <a:prstDash val="solid"/>
                      <a:round/>
                      <a:headEnd type="none" w="med" len="med"/>
                      <a:tailEnd type="none" w="med" len="med"/>
                    </a:lnR>
                    <a:lnT>
                      <a:noFill/>
                    </a:lnT>
                    <a:lnB>
                      <a:noFill/>
                    </a:lnB>
                    <a:lnTlToBr w="12700" cmpd="sng">
                      <a:noFill/>
                      <a:prstDash val="solid"/>
                    </a:lnTlToBr>
                    <a:lnBlToTr w="12700" cmpd="sng">
                      <a:noFill/>
                      <a:prstDash val="solid"/>
                    </a:lnBlToTr>
                  </a:tcPr>
                </a:tc>
                <a:tc hMerge="1">
                  <a:txBody>
                    <a:bodyPr/>
                    <a:lstStyle/>
                    <a:p>
                      <a:pPr algn="l" fontAlgn="b"/>
                      <a:endParaRPr lang="nl-NL" sz="1200" b="0" i="0" u="none" strike="noStrike" dirty="0">
                        <a:solidFill>
                          <a:srgbClr val="000000"/>
                        </a:solidFill>
                        <a:effectLst/>
                        <a:latin typeface="Tunga" panose="020B0502040204020203" pitchFamily="34" charset="0"/>
                        <a:cs typeface="Tunga" panose="020B0502040204020203" pitchFamily="34" charset="0"/>
                      </a:endParaRPr>
                    </a:p>
                  </a:txBody>
                  <a:tcPr marL="0" marR="0" marT="0" marB="0" anchor="b">
                    <a:lnL>
                      <a:noFill/>
                    </a:lnL>
                    <a:lnR w="12700" cap="flat" cmpd="sng" algn="ctr">
                      <a:solidFill>
                        <a:srgbClr val="000000"/>
                      </a:solidFill>
                      <a:prstDash val="solid"/>
                      <a:round/>
                      <a:headEnd type="none" w="med" len="med"/>
                      <a:tailEnd type="none" w="med" len="med"/>
                    </a:lnR>
                    <a:lnT>
                      <a:noFill/>
                    </a:lnT>
                    <a:lnB>
                      <a:noFill/>
                    </a:lnB>
                  </a:tcPr>
                </a:tc>
                <a:tc>
                  <a:txBody>
                    <a:bodyPr/>
                    <a:lstStyle/>
                    <a:p>
                      <a:pPr algn="l" fontAlgn="b"/>
                      <a:r>
                        <a:rPr lang="nl-NL" sz="1200" b="0" i="0" u="none" strike="noStrike" dirty="0">
                          <a:solidFill>
                            <a:srgbClr val="000000"/>
                          </a:solidFill>
                          <a:effectLst/>
                          <a:latin typeface="Tunga" panose="020B0502040204020203" pitchFamily="34" charset="0"/>
                          <a:cs typeface="Tunga" panose="020B0502040204020203" pitchFamily="34" charset="0"/>
                        </a:rPr>
                        <a:t> </a:t>
                      </a:r>
                    </a:p>
                  </a:txBody>
                  <a:tcPr marL="0" marR="0" marT="0" marB="0" anchor="ctr">
                    <a:lnL w="12700" cap="flat" cmpd="sng" algn="ctr">
                      <a:noFill/>
                      <a:prstDash val="solid"/>
                      <a:round/>
                      <a:headEnd type="none" w="med" len="med"/>
                      <a:tailEnd type="none" w="med" len="med"/>
                    </a:lnL>
                    <a:lnR>
                      <a:noFill/>
                    </a:lnR>
                    <a:lnT>
                      <a:noFill/>
                    </a:lnT>
                    <a:lnB>
                      <a:noFill/>
                    </a:lnB>
                    <a:lnTlToBr w="12700" cmpd="sng">
                      <a:noFill/>
                      <a:prstDash val="solid"/>
                    </a:lnTlToBr>
                    <a:lnBlToTr w="12700" cmpd="sng">
                      <a:noFill/>
                      <a:prstDash val="solid"/>
                    </a:lnBlToTr>
                  </a:tcPr>
                </a:tc>
                <a:tc>
                  <a:txBody>
                    <a:bodyPr/>
                    <a:lstStyle/>
                    <a:p>
                      <a:pPr algn="l" fontAlgn="b"/>
                      <a:r>
                        <a:rPr lang="nl-NL" sz="1200" b="0" i="0" u="none" strike="noStrike" dirty="0">
                          <a:solidFill>
                            <a:srgbClr val="000000"/>
                          </a:solidFill>
                          <a:effectLst/>
                          <a:latin typeface="Tunga" panose="020B0502040204020203" pitchFamily="34" charset="0"/>
                          <a:cs typeface="Tunga" panose="020B0502040204020203" pitchFamily="34" charset="0"/>
                        </a:rPr>
                        <a:t> </a:t>
                      </a:r>
                    </a:p>
                  </a:txBody>
                  <a:tcPr marL="0" marR="0" marT="0" marB="0" anchor="ctr">
                    <a:lnL>
                      <a:noFill/>
                    </a:lnL>
                    <a:lnR w="12700" cap="flat" cmpd="sng" algn="ctr">
                      <a:noFill/>
                      <a:prstDash val="solid"/>
                      <a:round/>
                      <a:headEnd type="none" w="med" len="med"/>
                      <a:tailEnd type="none" w="med" len="med"/>
                    </a:lnR>
                    <a:lnT>
                      <a:noFill/>
                    </a:lnT>
                    <a:lnB>
                      <a:noFill/>
                    </a:lnB>
                    <a:lnTlToBr w="12700" cmpd="sng">
                      <a:noFill/>
                      <a:prstDash val="solid"/>
                    </a:lnTlToBr>
                    <a:lnBlToTr w="12700" cmpd="sng">
                      <a:noFill/>
                      <a:prstDash val="solid"/>
                    </a:lnBlToTr>
                  </a:tcPr>
                </a:tc>
                <a:extLst>
                  <a:ext uri="{0D108BD9-81ED-4DB2-BD59-A6C34878D82A}">
                    <a16:rowId xmlns:a16="http://schemas.microsoft.com/office/drawing/2014/main" val="1511956523"/>
                  </a:ext>
                </a:extLst>
              </a:tr>
            </a:tbl>
          </a:graphicData>
        </a:graphic>
      </p:graphicFrame>
      <p:graphicFrame>
        <p:nvGraphicFramePr>
          <p:cNvPr id="4" name="Table 3"/>
          <p:cNvGraphicFramePr>
            <a:graphicFrameLocks noGrp="1"/>
          </p:cNvGraphicFramePr>
          <p:nvPr>
            <p:extLst>
              <p:ext uri="{D42A27DB-BD31-4B8C-83A1-F6EECF244321}">
                <p14:modId xmlns:p14="http://schemas.microsoft.com/office/powerpoint/2010/main" val="211759350"/>
              </p:ext>
            </p:extLst>
          </p:nvPr>
        </p:nvGraphicFramePr>
        <p:xfrm>
          <a:off x="304801" y="4191000"/>
          <a:ext cx="4876800" cy="1805940"/>
        </p:xfrm>
        <a:graphic>
          <a:graphicData uri="http://schemas.openxmlformats.org/drawingml/2006/table">
            <a:tbl>
              <a:tblPr/>
              <a:tblGrid>
                <a:gridCol w="2695073">
                  <a:extLst>
                    <a:ext uri="{9D8B030D-6E8A-4147-A177-3AD203B41FA5}">
                      <a16:colId xmlns:a16="http://schemas.microsoft.com/office/drawing/2014/main" val="4169548472"/>
                    </a:ext>
                  </a:extLst>
                </a:gridCol>
                <a:gridCol w="2181727">
                  <a:extLst>
                    <a:ext uri="{9D8B030D-6E8A-4147-A177-3AD203B41FA5}">
                      <a16:colId xmlns:a16="http://schemas.microsoft.com/office/drawing/2014/main" val="288117695"/>
                    </a:ext>
                  </a:extLst>
                </a:gridCol>
              </a:tblGrid>
              <a:tr h="171450">
                <a:tc>
                  <a:txBody>
                    <a:bodyPr/>
                    <a:lstStyle/>
                    <a:p>
                      <a:pPr algn="l" fontAlgn="b"/>
                      <a:r>
                        <a:rPr lang="nl-NL" sz="1000" b="1" i="0" u="none" strike="noStrike" dirty="0">
                          <a:solidFill>
                            <a:srgbClr val="000000"/>
                          </a:solidFill>
                          <a:effectLst/>
                          <a:latin typeface="Tunga" panose="020B0502040204020203" pitchFamily="34" charset="0"/>
                          <a:cs typeface="Tunga" panose="020B0502040204020203" pitchFamily="34" charset="0"/>
                        </a:rPr>
                        <a:t>Toeslagen</a:t>
                      </a:r>
                    </a:p>
                  </a:txBody>
                  <a:tcPr marL="0" marR="0" marT="0" marB="0" anchor="b">
                    <a:lnL>
                      <a:noFill/>
                    </a:lnL>
                    <a:lnR>
                      <a:noFill/>
                    </a:lnR>
                    <a:lnT>
                      <a:noFill/>
                    </a:lnT>
                    <a:lnB w="12700" cap="flat" cmpd="sng" algn="ctr">
                      <a:noFill/>
                      <a:prstDash val="solid"/>
                      <a:round/>
                      <a:headEnd type="none" w="med" len="med"/>
                      <a:tailEnd type="none" w="med" len="med"/>
                    </a:lnB>
                    <a:solidFill>
                      <a:schemeClr val="bg1">
                        <a:lumMod val="95000"/>
                      </a:schemeClr>
                    </a:solidFill>
                  </a:tcPr>
                </a:tc>
                <a:tc>
                  <a:txBody>
                    <a:bodyPr/>
                    <a:lstStyle/>
                    <a:p>
                      <a:pPr algn="l" fontAlgn="b"/>
                      <a:r>
                        <a:rPr lang="nl-NL" sz="1000" b="0" i="0" u="none" strike="noStrike" dirty="0">
                          <a:solidFill>
                            <a:srgbClr val="000000"/>
                          </a:solidFill>
                          <a:effectLst/>
                          <a:latin typeface="Tunga" panose="020B0502040204020203" pitchFamily="34" charset="0"/>
                          <a:cs typeface="Tunga" panose="020B0502040204020203" pitchFamily="34" charset="0"/>
                        </a:rPr>
                        <a:t> </a:t>
                      </a:r>
                    </a:p>
                  </a:txBody>
                  <a:tcPr marL="0" marR="0" marT="0" marB="0" anchor="b">
                    <a:lnL>
                      <a:noFill/>
                    </a:lnL>
                    <a:lnR>
                      <a:noFill/>
                    </a:lnR>
                    <a:lnT>
                      <a:noFill/>
                    </a:lnT>
                    <a:lnB w="12700" cap="flat" cmpd="sng" algn="ctr">
                      <a:noFill/>
                      <a:prstDash val="solid"/>
                      <a:round/>
                      <a:headEnd type="none" w="med" len="med"/>
                      <a:tailEnd type="none" w="med" len="med"/>
                    </a:lnB>
                    <a:solidFill>
                      <a:schemeClr val="bg1">
                        <a:lumMod val="95000"/>
                      </a:schemeClr>
                    </a:solidFill>
                  </a:tcPr>
                </a:tc>
                <a:extLst>
                  <a:ext uri="{0D108BD9-81ED-4DB2-BD59-A6C34878D82A}">
                    <a16:rowId xmlns:a16="http://schemas.microsoft.com/office/drawing/2014/main" val="2122451547"/>
                  </a:ext>
                </a:extLst>
              </a:tr>
              <a:tr h="171450">
                <a:tc>
                  <a:txBody>
                    <a:bodyPr/>
                    <a:lstStyle/>
                    <a:p>
                      <a:pPr algn="l" fontAlgn="b"/>
                      <a:r>
                        <a:rPr lang="nl-NL" sz="1000" b="1" i="0" u="none" strike="noStrike" dirty="0">
                          <a:solidFill>
                            <a:srgbClr val="FFFFFF"/>
                          </a:solidFill>
                          <a:effectLst/>
                          <a:latin typeface="Tunga" panose="020B0502040204020203" pitchFamily="34" charset="0"/>
                          <a:cs typeface="Tunga" panose="020B0502040204020203" pitchFamily="34" charset="0"/>
                        </a:rPr>
                        <a:t> </a:t>
                      </a:r>
                    </a:p>
                  </a:txBody>
                  <a:tcPr marL="0" marR="0" marT="0" marB="0" anchor="b">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l" fontAlgn="b"/>
                      <a:r>
                        <a:rPr lang="nl-NL" sz="1000" b="1" i="0" u="none" strike="noStrike" dirty="0">
                          <a:solidFill>
                            <a:srgbClr val="FFFFFF"/>
                          </a:solidFill>
                          <a:effectLst/>
                          <a:latin typeface="Tunga" panose="020B0502040204020203" pitchFamily="34" charset="0"/>
                          <a:cs typeface="Tunga" panose="020B0502040204020203" pitchFamily="34" charset="0"/>
                        </a:rPr>
                        <a:t> </a:t>
                      </a:r>
                    </a:p>
                  </a:txBody>
                  <a:tcPr marL="0" marR="0" marT="0" marB="0" anchor="b">
                    <a:lnL w="12700" cap="flat" cmpd="sng" algn="ctr">
                      <a:noFill/>
                      <a:prstDash val="solid"/>
                      <a:round/>
                      <a:headEnd type="none" w="med" len="med"/>
                      <a:tailEnd type="none" w="med" len="med"/>
                    </a:lnL>
                    <a:lnR>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2215700658"/>
                  </a:ext>
                </a:extLst>
              </a:tr>
              <a:tr h="171450">
                <a:tc>
                  <a:txBody>
                    <a:bodyPr/>
                    <a:lstStyle/>
                    <a:p>
                      <a:pPr algn="l" fontAlgn="b"/>
                      <a:r>
                        <a:rPr lang="nl-NL" sz="1200" b="0" i="0" u="none" strike="noStrike" dirty="0">
                          <a:solidFill>
                            <a:srgbClr val="000000"/>
                          </a:solidFill>
                          <a:effectLst/>
                          <a:latin typeface="Tunga" panose="020B0502040204020203" pitchFamily="34" charset="0"/>
                          <a:cs typeface="Tunga" panose="020B0502040204020203" pitchFamily="34" charset="0"/>
                        </a:rPr>
                        <a:t> </a:t>
                      </a:r>
                    </a:p>
                  </a:txBody>
                  <a:tcPr marL="0" marR="0" marT="0" marB="0" anchor="b">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a:noFill/>
                    </a:lnB>
                    <a:lnTlToBr w="12700" cmpd="sng">
                      <a:noFill/>
                      <a:prstDash val="solid"/>
                    </a:lnTlToBr>
                    <a:lnBlToTr w="12700" cmpd="sng">
                      <a:noFill/>
                      <a:prstDash val="solid"/>
                    </a:lnBlToTr>
                  </a:tcPr>
                </a:tc>
                <a:tc>
                  <a:txBody>
                    <a:bodyPr/>
                    <a:lstStyle/>
                    <a:p>
                      <a:pPr algn="l" fontAlgn="b"/>
                      <a:r>
                        <a:rPr lang="nl-NL" sz="1200" b="0" i="0" u="none" strike="noStrike" dirty="0">
                          <a:solidFill>
                            <a:srgbClr val="000000"/>
                          </a:solidFill>
                          <a:effectLst/>
                          <a:latin typeface="Tunga" panose="020B0502040204020203" pitchFamily="34" charset="0"/>
                          <a:cs typeface="Tunga" panose="020B0502040204020203" pitchFamily="34" charset="0"/>
                        </a:rPr>
                        <a:t> </a:t>
                      </a:r>
                    </a:p>
                  </a:txBody>
                  <a:tcPr marL="0" marR="0" marT="0" marB="0" anchor="b">
                    <a:lnL w="12700" cap="flat" cmpd="sng" algn="ctr">
                      <a:noFill/>
                      <a:prstDash val="solid"/>
                      <a:round/>
                      <a:headEnd type="none" w="med" len="med"/>
                      <a:tailEnd type="none" w="med" len="med"/>
                    </a:lnL>
                    <a:lnR>
                      <a:noFill/>
                    </a:lnR>
                    <a:lnT w="12700" cap="flat" cmpd="sng" algn="ctr">
                      <a:noFill/>
                      <a:prstDash val="solid"/>
                      <a:round/>
                      <a:headEnd type="none" w="med" len="med"/>
                      <a:tailEnd type="none" w="med" len="med"/>
                    </a:lnT>
                    <a:lnB>
                      <a:noFill/>
                    </a:lnB>
                    <a:lnTlToBr w="12700" cmpd="sng">
                      <a:noFill/>
                      <a:prstDash val="solid"/>
                    </a:lnTlToBr>
                    <a:lnBlToTr w="12700" cmpd="sng">
                      <a:noFill/>
                      <a:prstDash val="solid"/>
                    </a:lnBlToTr>
                  </a:tcPr>
                </a:tc>
                <a:extLst>
                  <a:ext uri="{0D108BD9-81ED-4DB2-BD59-A6C34878D82A}">
                    <a16:rowId xmlns:a16="http://schemas.microsoft.com/office/drawing/2014/main" val="2880372265"/>
                  </a:ext>
                </a:extLst>
              </a:tr>
              <a:tr h="171450">
                <a:tc>
                  <a:txBody>
                    <a:bodyPr/>
                    <a:lstStyle/>
                    <a:p>
                      <a:pPr algn="l" fontAlgn="b"/>
                      <a:r>
                        <a:rPr lang="nl-NL" sz="1200" b="0" i="0" u="none" strike="noStrike" dirty="0">
                          <a:solidFill>
                            <a:srgbClr val="000000"/>
                          </a:solidFill>
                          <a:effectLst/>
                          <a:latin typeface="Tunga" panose="020B0502040204020203" pitchFamily="34" charset="0"/>
                          <a:cs typeface="Tunga" panose="020B0502040204020203" pitchFamily="34" charset="0"/>
                        </a:rPr>
                        <a:t>Vrije uren 20FT</a:t>
                      </a:r>
                    </a:p>
                  </a:txBody>
                  <a:tcPr marL="0" marR="0" marT="0" marB="0" anchor="b">
                    <a:lnL w="12700" cap="flat" cmpd="sng" algn="ctr">
                      <a:noFill/>
                      <a:prstDash val="solid"/>
                      <a:round/>
                      <a:headEnd type="none" w="med" len="med"/>
                      <a:tailEnd type="none" w="med" len="med"/>
                    </a:lnL>
                    <a:lnR w="12700" cap="flat" cmpd="sng" algn="ctr">
                      <a:noFill/>
                      <a:prstDash val="solid"/>
                      <a:round/>
                      <a:headEnd type="none" w="med" len="med"/>
                      <a:tailEnd type="none" w="med" len="med"/>
                    </a:lnR>
                    <a:lnT>
                      <a:noFill/>
                    </a:lnT>
                    <a:lnB>
                      <a:noFill/>
                    </a:lnB>
                    <a:lnTlToBr w="12700" cmpd="sng">
                      <a:noFill/>
                      <a:prstDash val="solid"/>
                    </a:lnTlToBr>
                    <a:lnBlToTr w="12700" cmpd="sng">
                      <a:noFill/>
                      <a:prstDash val="solid"/>
                    </a:lnBlToTr>
                  </a:tcPr>
                </a:tc>
                <a:tc>
                  <a:txBody>
                    <a:bodyPr/>
                    <a:lstStyle/>
                    <a:p>
                      <a:pPr algn="r" fontAlgn="b"/>
                      <a:r>
                        <a:rPr lang="nl-NL" sz="1200" b="0" i="0" u="none" strike="noStrike" dirty="0">
                          <a:solidFill>
                            <a:srgbClr val="000000"/>
                          </a:solidFill>
                          <a:effectLst/>
                          <a:latin typeface="Tunga" panose="020B0502040204020203" pitchFamily="34" charset="0"/>
                          <a:cs typeface="Tunga" panose="020B0502040204020203" pitchFamily="34" charset="0"/>
                        </a:rPr>
                        <a:t>2,00</a:t>
                      </a:r>
                    </a:p>
                  </a:txBody>
                  <a:tcPr marL="0" marR="0" marT="0" marB="0" anchor="b">
                    <a:lnL w="12700" cap="flat" cmpd="sng" algn="ctr">
                      <a:noFill/>
                      <a:prstDash val="solid"/>
                      <a:round/>
                      <a:headEnd type="none" w="med" len="med"/>
                      <a:tailEnd type="none" w="med" len="med"/>
                    </a:lnL>
                    <a:lnR>
                      <a:noFill/>
                    </a:lnR>
                    <a:lnT>
                      <a:noFill/>
                    </a:lnT>
                    <a:lnB>
                      <a:noFill/>
                    </a:lnB>
                    <a:lnTlToBr w="12700" cmpd="sng">
                      <a:noFill/>
                      <a:prstDash val="solid"/>
                    </a:lnTlToBr>
                    <a:lnBlToTr w="12700" cmpd="sng">
                      <a:noFill/>
                      <a:prstDash val="solid"/>
                    </a:lnBlToTr>
                  </a:tcPr>
                </a:tc>
                <a:extLst>
                  <a:ext uri="{0D108BD9-81ED-4DB2-BD59-A6C34878D82A}">
                    <a16:rowId xmlns:a16="http://schemas.microsoft.com/office/drawing/2014/main" val="1812097671"/>
                  </a:ext>
                </a:extLst>
              </a:tr>
              <a:tr h="171450">
                <a:tc>
                  <a:txBody>
                    <a:bodyPr/>
                    <a:lstStyle/>
                    <a:p>
                      <a:pPr algn="l" fontAlgn="b"/>
                      <a:r>
                        <a:rPr lang="nl-NL" sz="1200" b="0" i="0" u="none" strike="noStrike" dirty="0">
                          <a:solidFill>
                            <a:srgbClr val="000000"/>
                          </a:solidFill>
                          <a:effectLst/>
                          <a:latin typeface="Tunga" panose="020B0502040204020203" pitchFamily="34" charset="0"/>
                          <a:cs typeface="Tunga" panose="020B0502040204020203" pitchFamily="34" charset="0"/>
                        </a:rPr>
                        <a:t>Vrije uren 40FT</a:t>
                      </a:r>
                    </a:p>
                  </a:txBody>
                  <a:tcPr marL="0" marR="0" marT="0" marB="0" anchor="b">
                    <a:lnL w="12700" cap="flat" cmpd="sng" algn="ctr">
                      <a:noFill/>
                      <a:prstDash val="solid"/>
                      <a:round/>
                      <a:headEnd type="none" w="med" len="med"/>
                      <a:tailEnd type="none" w="med" len="med"/>
                    </a:lnL>
                    <a:lnR w="12700" cap="flat" cmpd="sng" algn="ctr">
                      <a:noFill/>
                      <a:prstDash val="solid"/>
                      <a:round/>
                      <a:headEnd type="none" w="med" len="med"/>
                      <a:tailEnd type="none" w="med" len="med"/>
                    </a:lnR>
                    <a:lnT>
                      <a:noFill/>
                    </a:lnT>
                    <a:lnB>
                      <a:noFill/>
                    </a:lnB>
                    <a:lnTlToBr w="12700" cmpd="sng">
                      <a:noFill/>
                      <a:prstDash val="solid"/>
                    </a:lnTlToBr>
                    <a:lnBlToTr w="12700" cmpd="sng">
                      <a:noFill/>
                      <a:prstDash val="solid"/>
                    </a:lnBlToTr>
                  </a:tcPr>
                </a:tc>
                <a:tc>
                  <a:txBody>
                    <a:bodyPr/>
                    <a:lstStyle/>
                    <a:p>
                      <a:pPr algn="r" fontAlgn="b"/>
                      <a:r>
                        <a:rPr lang="nl-NL" sz="1200" b="0" i="0" u="none" strike="noStrike" dirty="0">
                          <a:solidFill>
                            <a:srgbClr val="000000"/>
                          </a:solidFill>
                          <a:effectLst/>
                          <a:latin typeface="Tunga" panose="020B0502040204020203" pitchFamily="34" charset="0"/>
                          <a:cs typeface="Tunga" panose="020B0502040204020203" pitchFamily="34" charset="0"/>
                        </a:rPr>
                        <a:t>3,00</a:t>
                      </a:r>
                    </a:p>
                  </a:txBody>
                  <a:tcPr marL="0" marR="0" marT="0" marB="0" anchor="b">
                    <a:lnL w="12700" cap="flat" cmpd="sng" algn="ctr">
                      <a:noFill/>
                      <a:prstDash val="solid"/>
                      <a:round/>
                      <a:headEnd type="none" w="med" len="med"/>
                      <a:tailEnd type="none" w="med" len="med"/>
                    </a:lnL>
                    <a:lnR>
                      <a:noFill/>
                    </a:lnR>
                    <a:lnT>
                      <a:noFill/>
                    </a:lnT>
                    <a:lnB>
                      <a:noFill/>
                    </a:lnB>
                    <a:lnTlToBr w="12700" cmpd="sng">
                      <a:noFill/>
                      <a:prstDash val="solid"/>
                    </a:lnTlToBr>
                    <a:lnBlToTr w="12700" cmpd="sng">
                      <a:noFill/>
                      <a:prstDash val="solid"/>
                    </a:lnBlToTr>
                  </a:tcPr>
                </a:tc>
                <a:extLst>
                  <a:ext uri="{0D108BD9-81ED-4DB2-BD59-A6C34878D82A}">
                    <a16:rowId xmlns:a16="http://schemas.microsoft.com/office/drawing/2014/main" val="3910584326"/>
                  </a:ext>
                </a:extLst>
              </a:tr>
              <a:tr h="171450">
                <a:tc>
                  <a:txBody>
                    <a:bodyPr/>
                    <a:lstStyle/>
                    <a:p>
                      <a:pPr algn="l" fontAlgn="b"/>
                      <a:r>
                        <a:rPr lang="nl-NL" sz="1200" b="0" i="0" u="none" strike="noStrike" dirty="0">
                          <a:solidFill>
                            <a:srgbClr val="000000"/>
                          </a:solidFill>
                          <a:effectLst/>
                          <a:latin typeface="Tunga" panose="020B0502040204020203" pitchFamily="34" charset="0"/>
                          <a:cs typeface="Tunga" panose="020B0502040204020203" pitchFamily="34" charset="0"/>
                        </a:rPr>
                        <a:t>Toeslag extra uren</a:t>
                      </a:r>
                    </a:p>
                  </a:txBody>
                  <a:tcPr marL="0" marR="0" marT="0" marB="0" anchor="b">
                    <a:lnL w="12700" cap="flat" cmpd="sng" algn="ctr">
                      <a:noFill/>
                      <a:prstDash val="solid"/>
                      <a:round/>
                      <a:headEnd type="none" w="med" len="med"/>
                      <a:tailEnd type="none" w="med" len="med"/>
                    </a:lnL>
                    <a:lnR w="12700" cap="flat" cmpd="sng" algn="ctr">
                      <a:noFill/>
                      <a:prstDash val="solid"/>
                      <a:round/>
                      <a:headEnd type="none" w="med" len="med"/>
                      <a:tailEnd type="none" w="med" len="med"/>
                    </a:lnR>
                    <a:lnT>
                      <a:noFill/>
                    </a:lnT>
                    <a:lnB>
                      <a:noFill/>
                    </a:lnB>
                    <a:lnTlToBr w="12700" cmpd="sng">
                      <a:noFill/>
                      <a:prstDash val="solid"/>
                    </a:lnTlToBr>
                    <a:lnBlToTr w="12700" cmpd="sng">
                      <a:noFill/>
                      <a:prstDash val="solid"/>
                    </a:lnBlToTr>
                  </a:tcPr>
                </a:tc>
                <a:tc>
                  <a:txBody>
                    <a:bodyPr/>
                    <a:lstStyle/>
                    <a:p>
                      <a:pPr algn="r" fontAlgn="b"/>
                      <a:r>
                        <a:rPr lang="nl-NL" sz="1200" b="0" i="0" u="none" strike="noStrike" dirty="0">
                          <a:solidFill>
                            <a:srgbClr val="000000"/>
                          </a:solidFill>
                          <a:effectLst/>
                          <a:latin typeface="Tunga" panose="020B0502040204020203" pitchFamily="34" charset="0"/>
                          <a:cs typeface="Tunga" panose="020B0502040204020203" pitchFamily="34" charset="0"/>
                        </a:rPr>
                        <a:t>€ 50,00</a:t>
                      </a:r>
                    </a:p>
                  </a:txBody>
                  <a:tcPr marL="0" marR="0" marT="0" marB="0" anchor="b">
                    <a:lnL w="12700" cap="flat" cmpd="sng" algn="ctr">
                      <a:noFill/>
                      <a:prstDash val="solid"/>
                      <a:round/>
                      <a:headEnd type="none" w="med" len="med"/>
                      <a:tailEnd type="none" w="med" len="med"/>
                    </a:lnL>
                    <a:lnR>
                      <a:noFill/>
                    </a:lnR>
                    <a:lnT>
                      <a:noFill/>
                    </a:lnT>
                    <a:lnB>
                      <a:noFill/>
                    </a:lnB>
                    <a:lnTlToBr w="12700" cmpd="sng">
                      <a:noFill/>
                      <a:prstDash val="solid"/>
                    </a:lnTlToBr>
                    <a:lnBlToTr w="12700" cmpd="sng">
                      <a:noFill/>
                      <a:prstDash val="solid"/>
                    </a:lnBlToTr>
                  </a:tcPr>
                </a:tc>
                <a:extLst>
                  <a:ext uri="{0D108BD9-81ED-4DB2-BD59-A6C34878D82A}">
                    <a16:rowId xmlns:a16="http://schemas.microsoft.com/office/drawing/2014/main" val="2059051444"/>
                  </a:ext>
                </a:extLst>
              </a:tr>
              <a:tr h="171450">
                <a:tc>
                  <a:txBody>
                    <a:bodyPr/>
                    <a:lstStyle/>
                    <a:p>
                      <a:pPr algn="l" fontAlgn="b"/>
                      <a:endParaRPr lang="nl-NL" sz="1200" b="0" i="0" u="none" strike="noStrike" dirty="0">
                        <a:solidFill>
                          <a:srgbClr val="000000"/>
                        </a:solidFill>
                        <a:effectLst/>
                        <a:latin typeface="Tunga" panose="020B0502040204020203" pitchFamily="34" charset="0"/>
                        <a:cs typeface="Tunga" panose="020B0502040204020203" pitchFamily="34" charset="0"/>
                      </a:endParaRPr>
                    </a:p>
                  </a:txBody>
                  <a:tcPr marL="0" marR="0" marT="0" marB="0" anchor="b">
                    <a:lnL w="12700" cap="flat" cmpd="sng" algn="ctr">
                      <a:noFill/>
                      <a:prstDash val="solid"/>
                      <a:round/>
                      <a:headEnd type="none" w="med" len="med"/>
                      <a:tailEnd type="none" w="med" len="med"/>
                    </a:lnL>
                    <a:lnR w="12700" cap="flat" cmpd="sng" algn="ctr">
                      <a:noFill/>
                      <a:prstDash val="solid"/>
                      <a:round/>
                      <a:headEnd type="none" w="med" len="med"/>
                      <a:tailEnd type="none" w="med" len="med"/>
                    </a:lnR>
                    <a:lnT>
                      <a:noFill/>
                    </a:lnT>
                    <a:lnB>
                      <a:noFill/>
                    </a:lnB>
                    <a:lnTlToBr w="12700" cmpd="sng">
                      <a:noFill/>
                      <a:prstDash val="solid"/>
                    </a:lnTlToBr>
                    <a:lnBlToTr w="12700" cmpd="sng">
                      <a:noFill/>
                      <a:prstDash val="solid"/>
                    </a:lnBlToTr>
                  </a:tcPr>
                </a:tc>
                <a:tc>
                  <a:txBody>
                    <a:bodyPr/>
                    <a:lstStyle/>
                    <a:p>
                      <a:pPr algn="l" fontAlgn="b"/>
                      <a:endParaRPr lang="nl-NL" sz="1200" b="0" i="0" u="none" strike="noStrike" dirty="0">
                        <a:solidFill>
                          <a:srgbClr val="000000"/>
                        </a:solidFill>
                        <a:effectLst/>
                        <a:latin typeface="Tunga" panose="020B0502040204020203" pitchFamily="34" charset="0"/>
                        <a:cs typeface="Tunga" panose="020B0502040204020203" pitchFamily="34" charset="0"/>
                      </a:endParaRPr>
                    </a:p>
                  </a:txBody>
                  <a:tcPr marL="0" marR="0" marT="0" marB="0" anchor="b">
                    <a:lnL w="12700" cap="flat" cmpd="sng" algn="ctr">
                      <a:noFill/>
                      <a:prstDash val="solid"/>
                      <a:round/>
                      <a:headEnd type="none" w="med" len="med"/>
                      <a:tailEnd type="none" w="med" len="med"/>
                    </a:lnL>
                    <a:lnR>
                      <a:noFill/>
                    </a:lnR>
                    <a:lnT>
                      <a:noFill/>
                    </a:lnT>
                    <a:lnB>
                      <a:noFill/>
                    </a:lnB>
                    <a:lnTlToBr w="12700" cmpd="sng">
                      <a:noFill/>
                      <a:prstDash val="solid"/>
                    </a:lnTlToBr>
                    <a:lnBlToTr w="12700" cmpd="sng">
                      <a:noFill/>
                      <a:prstDash val="solid"/>
                    </a:lnBlToTr>
                  </a:tcPr>
                </a:tc>
                <a:extLst>
                  <a:ext uri="{0D108BD9-81ED-4DB2-BD59-A6C34878D82A}">
                    <a16:rowId xmlns:a16="http://schemas.microsoft.com/office/drawing/2014/main" val="4191087734"/>
                  </a:ext>
                </a:extLst>
              </a:tr>
              <a:tr h="171450">
                <a:tc>
                  <a:txBody>
                    <a:bodyPr/>
                    <a:lstStyle/>
                    <a:p>
                      <a:pPr algn="l" fontAlgn="b"/>
                      <a:r>
                        <a:rPr lang="nl-NL" sz="1200" b="0" i="0" u="none" strike="noStrike" dirty="0">
                          <a:solidFill>
                            <a:srgbClr val="000000"/>
                          </a:solidFill>
                          <a:effectLst/>
                          <a:latin typeface="Tunga" panose="020B0502040204020203" pitchFamily="34" charset="0"/>
                          <a:cs typeface="Tunga" panose="020B0502040204020203" pitchFamily="34" charset="0"/>
                        </a:rPr>
                        <a:t>Dieseltoeslag type</a:t>
                      </a:r>
                    </a:p>
                  </a:txBody>
                  <a:tcPr marL="0" marR="0" marT="0" marB="0" anchor="b">
                    <a:lnL w="12700" cap="flat" cmpd="sng" algn="ctr">
                      <a:noFill/>
                      <a:prstDash val="solid"/>
                      <a:round/>
                      <a:headEnd type="none" w="med" len="med"/>
                      <a:tailEnd type="none" w="med" len="med"/>
                    </a:lnL>
                    <a:lnR w="12700" cap="flat" cmpd="sng" algn="ctr">
                      <a:noFill/>
                      <a:prstDash val="solid"/>
                      <a:round/>
                      <a:headEnd type="none" w="med" len="med"/>
                      <a:tailEnd type="none" w="med" len="med"/>
                    </a:lnR>
                    <a:lnT>
                      <a:noFill/>
                    </a:lnT>
                    <a:lnB>
                      <a:noFill/>
                    </a:lnB>
                    <a:lnTlToBr w="12700" cmpd="sng">
                      <a:noFill/>
                      <a:prstDash val="solid"/>
                    </a:lnTlToBr>
                    <a:lnBlToTr w="12700" cmpd="sng">
                      <a:noFill/>
                      <a:prstDash val="solid"/>
                    </a:lnBlToTr>
                  </a:tcPr>
                </a:tc>
                <a:tc>
                  <a:txBody>
                    <a:bodyPr/>
                    <a:lstStyle/>
                    <a:p>
                      <a:pPr algn="r" fontAlgn="b"/>
                      <a:r>
                        <a:rPr lang="nl-NL" sz="1200" b="0" i="0" u="none" strike="noStrike" dirty="0">
                          <a:solidFill>
                            <a:srgbClr val="000000"/>
                          </a:solidFill>
                          <a:effectLst/>
                          <a:latin typeface="Tunga" panose="020B0502040204020203" pitchFamily="34" charset="0"/>
                          <a:cs typeface="Tunga" panose="020B0502040204020203" pitchFamily="34" charset="0"/>
                        </a:rPr>
                        <a:t>3%</a:t>
                      </a:r>
                    </a:p>
                  </a:txBody>
                  <a:tcPr marL="0" marR="0" marT="0" marB="0" anchor="b">
                    <a:lnL w="12700" cap="flat" cmpd="sng" algn="ctr">
                      <a:noFill/>
                      <a:prstDash val="solid"/>
                      <a:round/>
                      <a:headEnd type="none" w="med" len="med"/>
                      <a:tailEnd type="none" w="med" len="med"/>
                    </a:lnL>
                    <a:lnR>
                      <a:noFill/>
                    </a:lnR>
                    <a:lnT>
                      <a:noFill/>
                    </a:lnT>
                    <a:lnB>
                      <a:noFill/>
                    </a:lnB>
                    <a:lnTlToBr w="12700" cmpd="sng">
                      <a:noFill/>
                      <a:prstDash val="solid"/>
                    </a:lnTlToBr>
                    <a:lnBlToTr w="12700" cmpd="sng">
                      <a:noFill/>
                      <a:prstDash val="solid"/>
                    </a:lnBlToTr>
                  </a:tcPr>
                </a:tc>
                <a:extLst>
                  <a:ext uri="{0D108BD9-81ED-4DB2-BD59-A6C34878D82A}">
                    <a16:rowId xmlns:a16="http://schemas.microsoft.com/office/drawing/2014/main" val="2081020178"/>
                  </a:ext>
                </a:extLst>
              </a:tr>
              <a:tr h="160020">
                <a:tc>
                  <a:txBody>
                    <a:bodyPr/>
                    <a:lstStyle/>
                    <a:p>
                      <a:pPr algn="l" fontAlgn="b"/>
                      <a:r>
                        <a:rPr lang="nl-NL" sz="1200" b="0" i="0" u="none" strike="noStrike" dirty="0">
                          <a:solidFill>
                            <a:srgbClr val="000000"/>
                          </a:solidFill>
                          <a:effectLst/>
                          <a:latin typeface="Tunga" panose="020B0502040204020203" pitchFamily="34" charset="0"/>
                          <a:cs typeface="Tunga" panose="020B0502040204020203" pitchFamily="34" charset="0"/>
                        </a:rPr>
                        <a:t>Diesel toeslag per 20 FT ST</a:t>
                      </a:r>
                    </a:p>
                  </a:txBody>
                  <a:tcPr marL="0" marR="0" marT="0" marB="0" anchor="b">
                    <a:lnL w="12700" cap="flat" cmpd="sng" algn="ctr">
                      <a:noFill/>
                      <a:prstDash val="solid"/>
                      <a:round/>
                      <a:headEnd type="none" w="med" len="med"/>
                      <a:tailEnd type="none" w="med" len="med"/>
                    </a:lnL>
                    <a:lnR w="12700" cap="flat" cmpd="sng" algn="ctr">
                      <a:noFill/>
                      <a:prstDash val="solid"/>
                      <a:round/>
                      <a:headEnd type="none" w="med" len="med"/>
                      <a:tailEnd type="none" w="med" len="med"/>
                    </a:lnR>
                    <a:lnT>
                      <a:noFill/>
                    </a:lnT>
                    <a:lnB>
                      <a:noFill/>
                    </a:lnB>
                    <a:lnTlToBr w="12700" cmpd="sng">
                      <a:noFill/>
                      <a:prstDash val="solid"/>
                    </a:lnTlToBr>
                    <a:lnBlToTr w="12700" cmpd="sng">
                      <a:noFill/>
                      <a:prstDash val="solid"/>
                    </a:lnBlToTr>
                  </a:tcPr>
                </a:tc>
                <a:tc>
                  <a:txBody>
                    <a:bodyPr/>
                    <a:lstStyle/>
                    <a:p>
                      <a:pPr algn="r" fontAlgn="b"/>
                      <a:r>
                        <a:rPr lang="nl-NL" sz="1200" b="0" i="0" u="none" strike="noStrike" dirty="0">
                          <a:solidFill>
                            <a:srgbClr val="000000"/>
                          </a:solidFill>
                          <a:effectLst/>
                          <a:latin typeface="Tunga" panose="020B0502040204020203" pitchFamily="34" charset="0"/>
                          <a:cs typeface="Tunga" panose="020B0502040204020203" pitchFamily="34" charset="0"/>
                        </a:rPr>
                        <a:t>3,25</a:t>
                      </a:r>
                    </a:p>
                  </a:txBody>
                  <a:tcPr marL="0" marR="0" marT="0" marB="0" anchor="b">
                    <a:lnL w="12700" cap="flat" cmpd="sng" algn="ctr">
                      <a:noFill/>
                      <a:prstDash val="solid"/>
                      <a:round/>
                      <a:headEnd type="none" w="med" len="med"/>
                      <a:tailEnd type="none" w="med" len="med"/>
                    </a:lnL>
                    <a:lnR>
                      <a:noFill/>
                    </a:lnR>
                    <a:lnT>
                      <a:noFill/>
                    </a:lnT>
                    <a:lnB>
                      <a:noFill/>
                    </a:lnB>
                    <a:lnTlToBr w="12700" cmpd="sng">
                      <a:noFill/>
                      <a:prstDash val="solid"/>
                    </a:lnTlToBr>
                    <a:lnBlToTr w="12700" cmpd="sng">
                      <a:noFill/>
                      <a:prstDash val="solid"/>
                    </a:lnBlToTr>
                  </a:tcPr>
                </a:tc>
                <a:extLst>
                  <a:ext uri="{0D108BD9-81ED-4DB2-BD59-A6C34878D82A}">
                    <a16:rowId xmlns:a16="http://schemas.microsoft.com/office/drawing/2014/main" val="1751036400"/>
                  </a:ext>
                </a:extLst>
              </a:tr>
              <a:tr h="171450">
                <a:tc>
                  <a:txBody>
                    <a:bodyPr/>
                    <a:lstStyle/>
                    <a:p>
                      <a:pPr algn="l" fontAlgn="b"/>
                      <a:endParaRPr lang="nl-NL" sz="1200" b="0" i="0" u="none" strike="noStrike" dirty="0">
                        <a:solidFill>
                          <a:srgbClr val="000000"/>
                        </a:solidFill>
                        <a:effectLst/>
                        <a:latin typeface="Tunga" panose="020B0502040204020203" pitchFamily="34" charset="0"/>
                        <a:cs typeface="Tunga" panose="020B0502040204020203" pitchFamily="34" charset="0"/>
                      </a:endParaRPr>
                    </a:p>
                  </a:txBody>
                  <a:tcPr marL="0" marR="0" marT="0" marB="0" anchor="b">
                    <a:lnL w="12700" cap="flat" cmpd="sng" algn="ctr">
                      <a:noFill/>
                      <a:prstDash val="solid"/>
                      <a:round/>
                      <a:headEnd type="none" w="med" len="med"/>
                      <a:tailEnd type="none" w="med" len="med"/>
                    </a:lnL>
                    <a:lnR w="12700" cap="flat" cmpd="sng" algn="ctr">
                      <a:noFill/>
                      <a:prstDash val="solid"/>
                      <a:round/>
                      <a:headEnd type="none" w="med" len="med"/>
                      <a:tailEnd type="none" w="med" len="med"/>
                    </a:lnR>
                    <a:lnT>
                      <a:noFill/>
                    </a:lnT>
                    <a:lnB>
                      <a:noFill/>
                    </a:lnB>
                    <a:lnTlToBr w="12700" cmpd="sng">
                      <a:noFill/>
                      <a:prstDash val="solid"/>
                    </a:lnTlToBr>
                    <a:lnBlToTr w="12700" cmpd="sng">
                      <a:noFill/>
                      <a:prstDash val="solid"/>
                    </a:lnBlToTr>
                  </a:tcPr>
                </a:tc>
                <a:tc>
                  <a:txBody>
                    <a:bodyPr/>
                    <a:lstStyle/>
                    <a:p>
                      <a:pPr algn="r" fontAlgn="b"/>
                      <a:endParaRPr lang="nl-NL" sz="1200" b="0" i="0" u="none" strike="noStrike" dirty="0">
                        <a:solidFill>
                          <a:srgbClr val="000000"/>
                        </a:solidFill>
                        <a:effectLst/>
                        <a:latin typeface="Tunga" panose="020B0502040204020203" pitchFamily="34" charset="0"/>
                        <a:cs typeface="Tunga" panose="020B0502040204020203" pitchFamily="34" charset="0"/>
                      </a:endParaRPr>
                    </a:p>
                  </a:txBody>
                  <a:tcPr marL="0" marR="0" marT="0" marB="0" anchor="b">
                    <a:lnL w="12700" cap="flat" cmpd="sng" algn="ctr">
                      <a:noFill/>
                      <a:prstDash val="solid"/>
                      <a:round/>
                      <a:headEnd type="none" w="med" len="med"/>
                      <a:tailEnd type="none" w="med" len="med"/>
                    </a:lnL>
                    <a:lnR>
                      <a:noFill/>
                    </a:lnR>
                    <a:lnT>
                      <a:noFill/>
                    </a:lnT>
                    <a:lnB>
                      <a:noFill/>
                    </a:lnB>
                    <a:lnTlToBr w="12700" cmpd="sng">
                      <a:noFill/>
                      <a:prstDash val="solid"/>
                    </a:lnTlToBr>
                    <a:lnBlToTr w="12700" cmpd="sng">
                      <a:noFill/>
                      <a:prstDash val="solid"/>
                    </a:lnBlToTr>
                  </a:tcPr>
                </a:tc>
                <a:extLst>
                  <a:ext uri="{0D108BD9-81ED-4DB2-BD59-A6C34878D82A}">
                    <a16:rowId xmlns:a16="http://schemas.microsoft.com/office/drawing/2014/main" val="45015470"/>
                  </a:ext>
                </a:extLst>
              </a:tr>
            </a:tbl>
          </a:graphicData>
        </a:graphic>
      </p:graphicFrame>
      <p:sp>
        <p:nvSpPr>
          <p:cNvPr id="8" name="Rectangle 7"/>
          <p:cNvSpPr/>
          <p:nvPr/>
        </p:nvSpPr>
        <p:spPr>
          <a:xfrm>
            <a:off x="6934200" y="981761"/>
            <a:ext cx="4555441" cy="3895039"/>
          </a:xfrm>
          <a:prstGeom prst="rect">
            <a:avLst/>
          </a:prstGeom>
          <a:no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a:p>
        </p:txBody>
      </p:sp>
      <p:sp>
        <p:nvSpPr>
          <p:cNvPr id="17" name="Flowchart: Manual Operation 16">
            <a:hlinkClick r:id="rId4" action="ppaction://hlinksldjump"/>
          </p:cNvPr>
          <p:cNvSpPr/>
          <p:nvPr/>
        </p:nvSpPr>
        <p:spPr>
          <a:xfrm rot="10800000">
            <a:off x="6957602" y="764309"/>
            <a:ext cx="2062862" cy="228600"/>
          </a:xfrm>
          <a:prstGeom prst="flowChartManualOperation">
            <a:avLst/>
          </a:prstGeom>
          <a:no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dirty="0"/>
          </a:p>
        </p:txBody>
      </p:sp>
      <p:sp>
        <p:nvSpPr>
          <p:cNvPr id="18" name="Flowchart: Manual Operation 17">
            <a:hlinkClick r:id="rId5" action="ppaction://hlinksldjump"/>
          </p:cNvPr>
          <p:cNvSpPr/>
          <p:nvPr/>
        </p:nvSpPr>
        <p:spPr>
          <a:xfrm rot="10800000">
            <a:off x="9020464" y="764309"/>
            <a:ext cx="1752600" cy="228600"/>
          </a:xfrm>
          <a:prstGeom prst="flowChartManualOperation">
            <a:avLst/>
          </a:prstGeom>
          <a:solidFill>
            <a:schemeClr val="bg1"/>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dirty="0"/>
          </a:p>
        </p:txBody>
      </p:sp>
      <p:sp>
        <p:nvSpPr>
          <p:cNvPr id="19" name="TextBox 18">
            <a:hlinkClick r:id="rId4" action="ppaction://hlinksldjump"/>
          </p:cNvPr>
          <p:cNvSpPr txBox="1"/>
          <p:nvPr/>
        </p:nvSpPr>
        <p:spPr>
          <a:xfrm>
            <a:off x="7387153" y="743925"/>
            <a:ext cx="1236236" cy="276999"/>
          </a:xfrm>
          <a:prstGeom prst="rect">
            <a:avLst/>
          </a:prstGeom>
          <a:noFill/>
        </p:spPr>
        <p:txBody>
          <a:bodyPr wrap="none" rtlCol="0">
            <a:spAutoFit/>
          </a:bodyPr>
          <a:lstStyle/>
          <a:p>
            <a:r>
              <a:rPr lang="nb-NO" sz="1200" b="1" dirty="0">
                <a:solidFill>
                  <a:schemeClr val="bg1">
                    <a:lumMod val="50000"/>
                  </a:schemeClr>
                </a:solidFill>
                <a:latin typeface="Tunga" panose="020B0502040204020203" pitchFamily="34" charset="0"/>
                <a:cs typeface="Tunga" panose="020B0502040204020203" pitchFamily="34" charset="0"/>
              </a:rPr>
              <a:t>Integral TEU price</a:t>
            </a:r>
            <a:endParaRPr lang="nl-NL" sz="1200" b="1" dirty="0">
              <a:solidFill>
                <a:schemeClr val="bg1">
                  <a:lumMod val="50000"/>
                </a:schemeClr>
              </a:solidFill>
            </a:endParaRPr>
          </a:p>
        </p:txBody>
      </p:sp>
      <p:sp>
        <p:nvSpPr>
          <p:cNvPr id="20" name="TextBox 19">
            <a:hlinkClick r:id="rId5" action="ppaction://hlinksldjump"/>
          </p:cNvPr>
          <p:cNvSpPr txBox="1"/>
          <p:nvPr/>
        </p:nvSpPr>
        <p:spPr>
          <a:xfrm>
            <a:off x="9438725" y="773545"/>
            <a:ext cx="817853" cy="276999"/>
          </a:xfrm>
          <a:prstGeom prst="rect">
            <a:avLst/>
          </a:prstGeom>
          <a:noFill/>
        </p:spPr>
        <p:txBody>
          <a:bodyPr wrap="none" rtlCol="0">
            <a:spAutoFit/>
          </a:bodyPr>
          <a:lstStyle/>
          <a:p>
            <a:r>
              <a:rPr lang="nl-NL" sz="1200" b="1" dirty="0">
                <a:latin typeface="Tunga" panose="020B0502040204020203" pitchFamily="34" charset="0"/>
                <a:cs typeface="Tunga" panose="020B0502040204020203" pitchFamily="34" charset="0"/>
              </a:rPr>
              <a:t>Activity log</a:t>
            </a:r>
          </a:p>
        </p:txBody>
      </p:sp>
      <p:graphicFrame>
        <p:nvGraphicFramePr>
          <p:cNvPr id="9" name="Table 8"/>
          <p:cNvGraphicFramePr>
            <a:graphicFrameLocks noGrp="1"/>
          </p:cNvGraphicFramePr>
          <p:nvPr>
            <p:extLst/>
          </p:nvPr>
        </p:nvGraphicFramePr>
        <p:xfrm>
          <a:off x="6957289" y="1084803"/>
          <a:ext cx="4341173" cy="1950726"/>
        </p:xfrm>
        <a:graphic>
          <a:graphicData uri="http://schemas.openxmlformats.org/drawingml/2006/table">
            <a:tbl>
              <a:tblPr firstRow="1" bandRow="1">
                <a:tableStyleId>{9D7B26C5-4107-4FEC-AEDC-1716B250A1EF}</a:tableStyleId>
              </a:tblPr>
              <a:tblGrid>
                <a:gridCol w="1952155">
                  <a:extLst>
                    <a:ext uri="{9D8B030D-6E8A-4147-A177-3AD203B41FA5}">
                      <a16:colId xmlns:a16="http://schemas.microsoft.com/office/drawing/2014/main" val="2443342320"/>
                    </a:ext>
                  </a:extLst>
                </a:gridCol>
                <a:gridCol w="1235699">
                  <a:extLst>
                    <a:ext uri="{9D8B030D-6E8A-4147-A177-3AD203B41FA5}">
                      <a16:colId xmlns:a16="http://schemas.microsoft.com/office/drawing/2014/main" val="1670433946"/>
                    </a:ext>
                  </a:extLst>
                </a:gridCol>
                <a:gridCol w="1153319">
                  <a:extLst>
                    <a:ext uri="{9D8B030D-6E8A-4147-A177-3AD203B41FA5}">
                      <a16:colId xmlns:a16="http://schemas.microsoft.com/office/drawing/2014/main" val="1720285046"/>
                    </a:ext>
                  </a:extLst>
                </a:gridCol>
              </a:tblGrid>
              <a:tr h="457200">
                <a:tc>
                  <a:txBody>
                    <a:bodyPr/>
                    <a:lstStyle/>
                    <a:p>
                      <a:r>
                        <a:rPr lang="nl-NL" sz="1000" i="0" dirty="0" err="1">
                          <a:solidFill>
                            <a:schemeClr val="bg1">
                              <a:lumMod val="50000"/>
                            </a:schemeClr>
                          </a:solidFill>
                          <a:latin typeface="Tunga" panose="020B0502040204020203" pitchFamily="34" charset="0"/>
                          <a:cs typeface="Tunga" panose="020B0502040204020203" pitchFamily="34" charset="0"/>
                        </a:rPr>
                        <a:t>Acivity</a:t>
                      </a:r>
                      <a:endParaRPr lang="nl-NL" sz="1000" i="0" dirty="0">
                        <a:solidFill>
                          <a:schemeClr val="bg1">
                            <a:lumMod val="50000"/>
                          </a:schemeClr>
                        </a:solidFill>
                        <a:latin typeface="Tunga" panose="020B0502040204020203" pitchFamily="34" charset="0"/>
                        <a:cs typeface="Tunga" panose="020B0502040204020203" pitchFamily="34" charset="0"/>
                      </a:endParaRPr>
                    </a:p>
                  </a:txBody>
                  <a:tcPr>
                    <a:lnL>
                      <a:noFill/>
                    </a:lnL>
                    <a:lnR>
                      <a:noFill/>
                    </a:lnR>
                    <a:lnT w="12700" cmpd="sng">
                      <a:noFill/>
                    </a:lnT>
                    <a:lnB w="12700" cmpd="sng">
                      <a:noFill/>
                    </a:lnB>
                    <a:lnTlToBr w="12700" cmpd="sng">
                      <a:noFill/>
                      <a:prstDash val="solid"/>
                    </a:lnTlToBr>
                    <a:lnBlToTr w="12700" cmpd="sng">
                      <a:noFill/>
                      <a:prstDash val="solid"/>
                    </a:lnBlToTr>
                  </a:tcPr>
                </a:tc>
                <a:tc>
                  <a:txBody>
                    <a:bodyPr/>
                    <a:lstStyle/>
                    <a:p>
                      <a:r>
                        <a:rPr lang="nl-NL" sz="1000" i="0" dirty="0">
                          <a:solidFill>
                            <a:schemeClr val="bg1">
                              <a:lumMod val="50000"/>
                            </a:schemeClr>
                          </a:solidFill>
                          <a:latin typeface="Tunga" panose="020B0502040204020203" pitchFamily="34" charset="0"/>
                          <a:cs typeface="Tunga" panose="020B0502040204020203" pitchFamily="34" charset="0"/>
                        </a:rPr>
                        <a:t>Date</a:t>
                      </a:r>
                    </a:p>
                  </a:txBody>
                  <a:tcPr>
                    <a:lnL>
                      <a:noFill/>
                    </a:lnL>
                    <a:lnR>
                      <a:noFill/>
                    </a:lnR>
                    <a:lnT w="12700" cmpd="sng">
                      <a:noFill/>
                    </a:lnT>
                    <a:lnB w="12700" cmpd="sng">
                      <a:noFill/>
                    </a:lnB>
                    <a:lnTlToBr w="12700" cmpd="sng">
                      <a:noFill/>
                      <a:prstDash val="solid"/>
                    </a:lnTlToBr>
                    <a:lnBlToTr w="12700" cmpd="sng">
                      <a:noFill/>
                      <a:prstDash val="solid"/>
                    </a:lnBlToTr>
                  </a:tcPr>
                </a:tc>
                <a:tc>
                  <a:txBody>
                    <a:bodyPr/>
                    <a:lstStyle/>
                    <a:p>
                      <a:r>
                        <a:rPr lang="nl-NL" sz="1000" i="0" dirty="0">
                          <a:solidFill>
                            <a:schemeClr val="bg1">
                              <a:lumMod val="50000"/>
                            </a:schemeClr>
                          </a:solidFill>
                          <a:latin typeface="Tunga" panose="020B0502040204020203" pitchFamily="34" charset="0"/>
                          <a:cs typeface="Tunga" panose="020B0502040204020203" pitchFamily="34" charset="0"/>
                        </a:rPr>
                        <a:t>Status</a:t>
                      </a:r>
                    </a:p>
                  </a:txBody>
                  <a:tcPr>
                    <a:lnL>
                      <a:noFill/>
                    </a:lnL>
                    <a:lnR>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622554707"/>
                  </a:ext>
                </a:extLst>
              </a:tr>
              <a:tr h="248921">
                <a:tc>
                  <a:txBody>
                    <a:bodyPr/>
                    <a:lstStyle/>
                    <a:p>
                      <a:pPr algn="l" fontAlgn="ctr"/>
                      <a:r>
                        <a:rPr lang="nl-NL" sz="1000" b="0" i="0" u="none" strike="noStrike" dirty="0">
                          <a:solidFill>
                            <a:schemeClr val="tx1"/>
                          </a:solidFill>
                          <a:effectLst/>
                          <a:latin typeface="Tunga" panose="020B0502040204020203" pitchFamily="34" charset="0"/>
                          <a:cs typeface="Tunga" panose="020B0502040204020203" pitchFamily="34" charset="0"/>
                        </a:rPr>
                        <a:t>Data</a:t>
                      </a:r>
                      <a:r>
                        <a:rPr lang="nl-NL" sz="1000" b="0" i="0" u="none" strike="noStrike" baseline="0" dirty="0">
                          <a:solidFill>
                            <a:schemeClr val="tx1"/>
                          </a:solidFill>
                          <a:effectLst/>
                          <a:latin typeface="Tunga" panose="020B0502040204020203" pitchFamily="34" charset="0"/>
                          <a:cs typeface="Tunga" panose="020B0502040204020203" pitchFamily="34" charset="0"/>
                        </a:rPr>
                        <a:t> management </a:t>
                      </a:r>
                      <a:r>
                        <a:rPr lang="nl-NL" sz="1000" b="0" i="0" u="none" strike="noStrike" baseline="0" dirty="0" err="1">
                          <a:solidFill>
                            <a:schemeClr val="tx1"/>
                          </a:solidFill>
                          <a:effectLst/>
                          <a:latin typeface="Tunga" panose="020B0502040204020203" pitchFamily="34" charset="0"/>
                          <a:cs typeface="Tunga" panose="020B0502040204020203" pitchFamily="34" charset="0"/>
                        </a:rPr>
                        <a:t>changed</a:t>
                      </a:r>
                      <a:endParaRPr lang="nl-NL" sz="1000" b="0" i="0" u="none" strike="noStrike" dirty="0">
                        <a:solidFill>
                          <a:schemeClr val="tx1"/>
                        </a:solidFill>
                        <a:effectLst/>
                        <a:latin typeface="Tunga" panose="020B0502040204020203" pitchFamily="34" charset="0"/>
                        <a:cs typeface="Tunga" panose="020B0502040204020203" pitchFamily="34" charset="0"/>
                      </a:endParaRPr>
                    </a:p>
                  </a:txBody>
                  <a:tcPr marL="171450" marR="9525" marT="9525" marB="0" anchor="ctr">
                    <a:lnL>
                      <a:noFill/>
                    </a:lnL>
                    <a:lnR>
                      <a:noFill/>
                    </a:lnR>
                    <a:lnT w="12700" cmpd="sng">
                      <a:noFill/>
                    </a:lnT>
                    <a:lnB>
                      <a:noFill/>
                    </a:lnB>
                    <a:lnTlToBr w="12700" cmpd="sng">
                      <a:noFill/>
                      <a:prstDash val="solid"/>
                    </a:lnTlToBr>
                    <a:lnBlToTr w="12700" cmpd="sng">
                      <a:noFill/>
                      <a:prstDash val="solid"/>
                    </a:lnBlToTr>
                  </a:tcPr>
                </a:tc>
                <a:tc>
                  <a:txBody>
                    <a:bodyPr/>
                    <a:lstStyle/>
                    <a:p>
                      <a:pPr algn="l" fontAlgn="t"/>
                      <a:r>
                        <a:rPr lang="nl-NL" sz="1000" b="0" i="0" u="none" strike="noStrike" dirty="0">
                          <a:solidFill>
                            <a:schemeClr val="tx1"/>
                          </a:solidFill>
                          <a:effectLst/>
                          <a:latin typeface="Tunga" panose="020B0502040204020203" pitchFamily="34" charset="0"/>
                          <a:cs typeface="Tunga" panose="020B0502040204020203" pitchFamily="34" charset="0"/>
                        </a:rPr>
                        <a:t>2016-</a:t>
                      </a:r>
                      <a:r>
                        <a:rPr lang="nl-NL" sz="1000" b="0" i="0" u="none" strike="noStrike" baseline="0" dirty="0">
                          <a:solidFill>
                            <a:schemeClr val="tx1"/>
                          </a:solidFill>
                          <a:effectLst/>
                          <a:latin typeface="Tunga" panose="020B0502040204020203" pitchFamily="34" charset="0"/>
                          <a:cs typeface="Tunga" panose="020B0502040204020203" pitchFamily="34" charset="0"/>
                        </a:rPr>
                        <a:t>08-31</a:t>
                      </a:r>
                      <a:endParaRPr lang="nl-NL" sz="1000" b="0" i="0" u="none" strike="noStrike" dirty="0">
                        <a:solidFill>
                          <a:schemeClr val="tx1"/>
                        </a:solidFill>
                        <a:effectLst/>
                        <a:latin typeface="Tunga" panose="020B0502040204020203" pitchFamily="34" charset="0"/>
                        <a:cs typeface="Tunga" panose="020B0502040204020203" pitchFamily="34" charset="0"/>
                      </a:endParaRPr>
                    </a:p>
                  </a:txBody>
                  <a:tcPr marL="85725" marR="9525" marT="9525" marB="0">
                    <a:lnL>
                      <a:noFill/>
                    </a:lnL>
                    <a:lnR>
                      <a:noFill/>
                    </a:lnR>
                    <a:lnT w="12700" cmpd="sng">
                      <a:noFill/>
                    </a:lnT>
                    <a:lnB>
                      <a:noFill/>
                    </a:lnB>
                    <a:lnTlToBr w="12700" cmpd="sng">
                      <a:noFill/>
                      <a:prstDash val="solid"/>
                    </a:lnTlToBr>
                    <a:lnBlToTr w="12700" cmpd="sng">
                      <a:noFill/>
                      <a:prstDash val="solid"/>
                    </a:lnBlToTr>
                  </a:tcPr>
                </a:tc>
                <a:tc>
                  <a:txBody>
                    <a:bodyPr/>
                    <a:lstStyle/>
                    <a:p>
                      <a:r>
                        <a:rPr lang="nl-NL" sz="1000" i="0" dirty="0">
                          <a:solidFill>
                            <a:schemeClr val="tx1"/>
                          </a:solidFill>
                          <a:latin typeface="Tunga" panose="020B0502040204020203" pitchFamily="34" charset="0"/>
                          <a:cs typeface="Tunga" panose="020B0502040204020203" pitchFamily="34" charset="0"/>
                        </a:rPr>
                        <a:t>Complete</a:t>
                      </a:r>
                    </a:p>
                  </a:txBody>
                  <a:tcPr>
                    <a:lnL>
                      <a:noFill/>
                    </a:lnL>
                    <a:lnR>
                      <a:noFill/>
                    </a:lnR>
                    <a:lnT w="12700" cmpd="sng">
                      <a:noFill/>
                    </a:lnT>
                    <a:lnB>
                      <a:noFill/>
                    </a:lnB>
                    <a:lnTlToBr w="12700" cmpd="sng">
                      <a:noFill/>
                      <a:prstDash val="solid"/>
                    </a:lnTlToBr>
                    <a:lnBlToTr w="12700" cmpd="sng">
                      <a:noFill/>
                      <a:prstDash val="solid"/>
                    </a:lnBlToTr>
                  </a:tcPr>
                </a:tc>
                <a:extLst>
                  <a:ext uri="{0D108BD9-81ED-4DB2-BD59-A6C34878D82A}">
                    <a16:rowId xmlns:a16="http://schemas.microsoft.com/office/drawing/2014/main" val="1527499153"/>
                  </a:ext>
                </a:extLst>
              </a:tr>
              <a:tr h="248921">
                <a:tc>
                  <a:txBody>
                    <a:bodyPr/>
                    <a:lstStyle/>
                    <a:p>
                      <a:pPr algn="l" fontAlgn="ctr"/>
                      <a:endParaRPr lang="nl-NL" sz="1000" b="0" i="0" u="sng" strike="noStrike" dirty="0">
                        <a:solidFill>
                          <a:schemeClr val="tx1"/>
                        </a:solidFill>
                        <a:effectLst/>
                        <a:latin typeface="Tunga" panose="020B0502040204020203" pitchFamily="34" charset="0"/>
                        <a:cs typeface="Tunga" panose="020B0502040204020203" pitchFamily="34" charset="0"/>
                      </a:endParaRPr>
                    </a:p>
                  </a:txBody>
                  <a:tcPr marL="171450" marR="9525" marT="9525" marB="0" anchor="ctr">
                    <a:lnL>
                      <a:noFill/>
                    </a:lnL>
                    <a:lnR>
                      <a:noFill/>
                    </a:lnR>
                    <a:lnT>
                      <a:noFill/>
                    </a:lnT>
                    <a:lnB>
                      <a:noFill/>
                    </a:lnB>
                    <a:lnTlToBr w="12700" cmpd="sng">
                      <a:noFill/>
                      <a:prstDash val="solid"/>
                    </a:lnTlToBr>
                    <a:lnBlToTr w="12700" cmpd="sng">
                      <a:noFill/>
                      <a:prstDash val="solid"/>
                    </a:lnBlToTr>
                  </a:tcPr>
                </a:tc>
                <a:tc>
                  <a:txBody>
                    <a:bodyPr/>
                    <a:lstStyle/>
                    <a:p>
                      <a:pPr algn="l" fontAlgn="t"/>
                      <a:endParaRPr lang="nl-NL" sz="1000" b="0" i="0" u="none" strike="noStrike" dirty="0">
                        <a:solidFill>
                          <a:schemeClr val="tx1"/>
                        </a:solidFill>
                        <a:effectLst/>
                        <a:latin typeface="Tunga" panose="020B0502040204020203" pitchFamily="34" charset="0"/>
                        <a:cs typeface="Tunga" panose="020B0502040204020203" pitchFamily="34" charset="0"/>
                      </a:endParaRPr>
                    </a:p>
                  </a:txBody>
                  <a:tcPr marL="85725" marR="9525" marT="9525" marB="0">
                    <a:lnL>
                      <a:noFill/>
                    </a:lnL>
                    <a:lnR>
                      <a:noFill/>
                    </a:lnR>
                    <a:lnT>
                      <a:noFill/>
                    </a:lnT>
                    <a:lnB>
                      <a:noFill/>
                    </a:lnB>
                    <a:lnTlToBr w="12700" cmpd="sng">
                      <a:noFill/>
                      <a:prstDash val="solid"/>
                    </a:lnTlToBr>
                    <a:lnBlToTr w="12700" cmpd="sng">
                      <a:noFill/>
                      <a:prstDash val="solid"/>
                    </a:lnBlToTr>
                  </a:tcPr>
                </a:tc>
                <a:tc>
                  <a:txBody>
                    <a:bodyPr/>
                    <a:lstStyle/>
                    <a:p>
                      <a:endParaRPr lang="nl-NL" sz="1000" i="0" dirty="0">
                        <a:solidFill>
                          <a:schemeClr val="tx1"/>
                        </a:solidFill>
                        <a:latin typeface="Tunga" panose="020B0502040204020203" pitchFamily="34" charset="0"/>
                        <a:cs typeface="Tunga" panose="020B0502040204020203" pitchFamily="34" charset="0"/>
                      </a:endParaRPr>
                    </a:p>
                  </a:txBody>
                  <a:tcPr>
                    <a:lnL>
                      <a:noFill/>
                    </a:lnL>
                    <a:lnR>
                      <a:noFill/>
                    </a:lnR>
                    <a:lnT>
                      <a:noFill/>
                    </a:lnT>
                    <a:lnB>
                      <a:noFill/>
                    </a:lnB>
                    <a:lnTlToBr w="12700" cmpd="sng">
                      <a:noFill/>
                      <a:prstDash val="solid"/>
                    </a:lnTlToBr>
                    <a:lnBlToTr w="12700" cmpd="sng">
                      <a:noFill/>
                      <a:prstDash val="solid"/>
                    </a:lnBlToTr>
                  </a:tcPr>
                </a:tc>
                <a:extLst>
                  <a:ext uri="{0D108BD9-81ED-4DB2-BD59-A6C34878D82A}">
                    <a16:rowId xmlns:a16="http://schemas.microsoft.com/office/drawing/2014/main" val="1661019513"/>
                  </a:ext>
                </a:extLst>
              </a:tr>
              <a:tr h="248921">
                <a:tc>
                  <a:txBody>
                    <a:bodyPr/>
                    <a:lstStyle/>
                    <a:p>
                      <a:pPr algn="l" fontAlgn="ctr"/>
                      <a:endParaRPr lang="en-US" sz="1000" b="0" i="0" u="sng" strike="noStrike" dirty="0">
                        <a:solidFill>
                          <a:schemeClr val="tx1"/>
                        </a:solidFill>
                        <a:effectLst/>
                        <a:latin typeface="Tunga" panose="020B0502040204020203" pitchFamily="34" charset="0"/>
                        <a:cs typeface="Tunga" panose="020B0502040204020203" pitchFamily="34" charset="0"/>
                      </a:endParaRPr>
                    </a:p>
                  </a:txBody>
                  <a:tcPr marL="171450" marR="9525" marT="9525" marB="0" anchor="ctr">
                    <a:lnL>
                      <a:noFill/>
                    </a:lnL>
                    <a:lnR>
                      <a:noFill/>
                    </a:lnR>
                    <a:lnT>
                      <a:noFill/>
                    </a:lnT>
                    <a:lnB>
                      <a:noFill/>
                    </a:lnB>
                    <a:lnTlToBr w="12700" cmpd="sng">
                      <a:noFill/>
                      <a:prstDash val="solid"/>
                    </a:lnTlToBr>
                    <a:lnBlToTr w="12700" cmpd="sng">
                      <a:noFill/>
                      <a:prstDash val="solid"/>
                    </a:lnBlToTr>
                  </a:tcPr>
                </a:tc>
                <a:tc>
                  <a:txBody>
                    <a:bodyPr/>
                    <a:lstStyle/>
                    <a:p>
                      <a:pPr algn="l" fontAlgn="t"/>
                      <a:endParaRPr lang="nl-NL" sz="1000" b="0" i="0" u="none" strike="noStrike" dirty="0">
                        <a:solidFill>
                          <a:schemeClr val="tx1"/>
                        </a:solidFill>
                        <a:effectLst/>
                        <a:latin typeface="Tunga" panose="020B0502040204020203" pitchFamily="34" charset="0"/>
                        <a:cs typeface="Tunga" panose="020B0502040204020203" pitchFamily="34" charset="0"/>
                      </a:endParaRPr>
                    </a:p>
                  </a:txBody>
                  <a:tcPr marL="85725" marR="9525" marT="9525" marB="0">
                    <a:lnL>
                      <a:noFill/>
                    </a:lnL>
                    <a:lnR>
                      <a:noFill/>
                    </a:lnR>
                    <a:lnT>
                      <a:noFill/>
                    </a:lnT>
                    <a:lnB>
                      <a:noFill/>
                    </a:lnB>
                    <a:lnTlToBr w="12700" cmpd="sng">
                      <a:noFill/>
                      <a:prstDash val="solid"/>
                    </a:lnTlToBr>
                    <a:lnBlToTr w="12700" cmpd="sng">
                      <a:noFill/>
                      <a:prstDash val="solid"/>
                    </a:lnBlToTr>
                  </a:tcPr>
                </a:tc>
                <a:tc>
                  <a:txBody>
                    <a:bodyPr/>
                    <a:lstStyle/>
                    <a:p>
                      <a:endParaRPr lang="nl-NL" sz="1000" i="0" dirty="0">
                        <a:solidFill>
                          <a:schemeClr val="tx1"/>
                        </a:solidFill>
                        <a:latin typeface="Tunga" panose="020B0502040204020203" pitchFamily="34" charset="0"/>
                        <a:cs typeface="Tunga" panose="020B0502040204020203" pitchFamily="34" charset="0"/>
                      </a:endParaRPr>
                    </a:p>
                  </a:txBody>
                  <a:tcPr>
                    <a:lnL>
                      <a:noFill/>
                    </a:lnL>
                    <a:lnR>
                      <a:noFill/>
                    </a:lnR>
                    <a:lnT>
                      <a:noFill/>
                    </a:lnT>
                    <a:lnB>
                      <a:noFill/>
                    </a:lnB>
                    <a:lnTlToBr w="12700" cmpd="sng">
                      <a:noFill/>
                      <a:prstDash val="solid"/>
                    </a:lnTlToBr>
                    <a:lnBlToTr w="12700" cmpd="sng">
                      <a:noFill/>
                      <a:prstDash val="solid"/>
                    </a:lnBlToTr>
                  </a:tcPr>
                </a:tc>
                <a:extLst>
                  <a:ext uri="{0D108BD9-81ED-4DB2-BD59-A6C34878D82A}">
                    <a16:rowId xmlns:a16="http://schemas.microsoft.com/office/drawing/2014/main" val="247723081"/>
                  </a:ext>
                </a:extLst>
              </a:tr>
              <a:tr h="248921">
                <a:tc>
                  <a:txBody>
                    <a:bodyPr/>
                    <a:lstStyle/>
                    <a:p>
                      <a:pPr algn="l" fontAlgn="ctr"/>
                      <a:endParaRPr lang="nl-NL" sz="1000" b="0" i="0" u="sng" strike="noStrike" dirty="0">
                        <a:solidFill>
                          <a:schemeClr val="tx1"/>
                        </a:solidFill>
                        <a:effectLst/>
                        <a:latin typeface="Tunga" panose="020B0502040204020203" pitchFamily="34" charset="0"/>
                        <a:cs typeface="Tunga" panose="020B0502040204020203" pitchFamily="34" charset="0"/>
                      </a:endParaRPr>
                    </a:p>
                  </a:txBody>
                  <a:tcPr marL="171450" marR="9525" marT="9525" marB="0" anchor="ctr">
                    <a:lnL>
                      <a:noFill/>
                    </a:lnL>
                    <a:lnR>
                      <a:noFill/>
                    </a:lnR>
                    <a:lnT>
                      <a:noFill/>
                    </a:lnT>
                    <a:lnB>
                      <a:noFill/>
                    </a:lnB>
                    <a:lnTlToBr w="12700" cmpd="sng">
                      <a:noFill/>
                      <a:prstDash val="solid"/>
                    </a:lnTlToBr>
                    <a:lnBlToTr w="12700" cmpd="sng">
                      <a:noFill/>
                      <a:prstDash val="solid"/>
                    </a:lnBlToTr>
                  </a:tcPr>
                </a:tc>
                <a:tc>
                  <a:txBody>
                    <a:bodyPr/>
                    <a:lstStyle/>
                    <a:p>
                      <a:pPr algn="l" fontAlgn="t"/>
                      <a:endParaRPr lang="nl-NL" sz="1000" b="0" i="0" u="none" strike="noStrike" dirty="0">
                        <a:solidFill>
                          <a:schemeClr val="tx1"/>
                        </a:solidFill>
                        <a:effectLst/>
                        <a:latin typeface="Tunga" panose="020B0502040204020203" pitchFamily="34" charset="0"/>
                        <a:cs typeface="Tunga" panose="020B0502040204020203" pitchFamily="34" charset="0"/>
                      </a:endParaRPr>
                    </a:p>
                  </a:txBody>
                  <a:tcPr marL="85725" marR="9525" marT="9525" marB="0">
                    <a:lnL>
                      <a:noFill/>
                    </a:lnL>
                    <a:lnR>
                      <a:noFill/>
                    </a:lnR>
                    <a:lnT>
                      <a:noFill/>
                    </a:lnT>
                    <a:lnB>
                      <a:noFill/>
                    </a:lnB>
                    <a:lnTlToBr w="12700" cmpd="sng">
                      <a:noFill/>
                      <a:prstDash val="solid"/>
                    </a:lnTlToBr>
                    <a:lnBlToTr w="12700" cmpd="sng">
                      <a:noFill/>
                      <a:prstDash val="solid"/>
                    </a:lnBlToTr>
                  </a:tcPr>
                </a:tc>
                <a:tc>
                  <a:txBody>
                    <a:bodyPr/>
                    <a:lstStyle/>
                    <a:p>
                      <a:endParaRPr lang="nl-NL" sz="1000" i="0" dirty="0">
                        <a:solidFill>
                          <a:schemeClr val="tx1"/>
                        </a:solidFill>
                        <a:latin typeface="Tunga" panose="020B0502040204020203" pitchFamily="34" charset="0"/>
                        <a:cs typeface="Tunga" panose="020B0502040204020203" pitchFamily="34" charset="0"/>
                      </a:endParaRPr>
                    </a:p>
                  </a:txBody>
                  <a:tcPr>
                    <a:lnL>
                      <a:noFill/>
                    </a:lnL>
                    <a:lnR>
                      <a:noFill/>
                    </a:lnR>
                    <a:lnT>
                      <a:noFill/>
                    </a:lnT>
                    <a:lnB>
                      <a:noFill/>
                    </a:lnB>
                    <a:lnTlToBr w="12700" cmpd="sng">
                      <a:noFill/>
                      <a:prstDash val="solid"/>
                    </a:lnTlToBr>
                    <a:lnBlToTr w="12700" cmpd="sng">
                      <a:noFill/>
                      <a:prstDash val="solid"/>
                    </a:lnBlToTr>
                  </a:tcPr>
                </a:tc>
                <a:extLst>
                  <a:ext uri="{0D108BD9-81ED-4DB2-BD59-A6C34878D82A}">
                    <a16:rowId xmlns:a16="http://schemas.microsoft.com/office/drawing/2014/main" val="3265125404"/>
                  </a:ext>
                </a:extLst>
              </a:tr>
              <a:tr h="248921">
                <a:tc>
                  <a:txBody>
                    <a:bodyPr/>
                    <a:lstStyle/>
                    <a:p>
                      <a:pPr algn="l" fontAlgn="ctr"/>
                      <a:endParaRPr lang="nl-NL" sz="1000" b="0" i="0" u="sng" strike="noStrike" dirty="0">
                        <a:solidFill>
                          <a:schemeClr val="tx1"/>
                        </a:solidFill>
                        <a:effectLst/>
                        <a:latin typeface="Tunga" panose="020B0502040204020203" pitchFamily="34" charset="0"/>
                        <a:cs typeface="Tunga" panose="020B0502040204020203" pitchFamily="34" charset="0"/>
                      </a:endParaRPr>
                    </a:p>
                  </a:txBody>
                  <a:tcPr marL="171450" marR="9525" marT="9525" marB="0" anchor="ctr">
                    <a:lnL>
                      <a:noFill/>
                    </a:lnL>
                    <a:lnR>
                      <a:noFill/>
                    </a:lnR>
                    <a:lnT>
                      <a:noFill/>
                    </a:lnT>
                    <a:lnB w="12700" cmpd="sng">
                      <a:noFill/>
                    </a:lnB>
                    <a:lnTlToBr w="12700" cmpd="sng">
                      <a:noFill/>
                      <a:prstDash val="solid"/>
                    </a:lnTlToBr>
                    <a:lnBlToTr w="12700" cmpd="sng">
                      <a:noFill/>
                      <a:prstDash val="solid"/>
                    </a:lnBlToTr>
                  </a:tcPr>
                </a:tc>
                <a:tc>
                  <a:txBody>
                    <a:bodyPr/>
                    <a:lstStyle/>
                    <a:p>
                      <a:pPr algn="l" fontAlgn="t"/>
                      <a:endParaRPr lang="nl-NL" sz="1000" b="0" i="0" u="none" strike="noStrike" dirty="0">
                        <a:solidFill>
                          <a:schemeClr val="tx1"/>
                        </a:solidFill>
                        <a:effectLst/>
                        <a:latin typeface="Tunga" panose="020B0502040204020203" pitchFamily="34" charset="0"/>
                        <a:cs typeface="Tunga" panose="020B0502040204020203" pitchFamily="34" charset="0"/>
                      </a:endParaRPr>
                    </a:p>
                  </a:txBody>
                  <a:tcPr marL="85725" marR="9525" marT="9525" marB="0">
                    <a:lnL>
                      <a:noFill/>
                    </a:lnL>
                    <a:lnR>
                      <a:noFill/>
                    </a:lnR>
                    <a:lnT>
                      <a:noFill/>
                    </a:lnT>
                    <a:lnB w="12700" cmpd="sng">
                      <a:noFill/>
                    </a:lnB>
                    <a:lnTlToBr w="12700" cmpd="sng">
                      <a:noFill/>
                      <a:prstDash val="solid"/>
                    </a:lnTlToBr>
                    <a:lnBlToTr w="12700" cmpd="sng">
                      <a:noFill/>
                      <a:prstDash val="solid"/>
                    </a:lnBlToTr>
                  </a:tcPr>
                </a:tc>
                <a:tc>
                  <a:txBody>
                    <a:bodyPr/>
                    <a:lstStyle/>
                    <a:p>
                      <a:endParaRPr lang="nl-NL" sz="1000" i="0" dirty="0">
                        <a:solidFill>
                          <a:schemeClr val="tx1"/>
                        </a:solidFill>
                        <a:latin typeface="Tunga" panose="020B0502040204020203" pitchFamily="34" charset="0"/>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1641442901"/>
                  </a:ext>
                </a:extLst>
              </a:tr>
              <a:tr h="248921">
                <a:tc>
                  <a:txBody>
                    <a:bodyPr/>
                    <a:lstStyle/>
                    <a:p>
                      <a:pPr algn="l" fontAlgn="ctr"/>
                      <a:endParaRPr lang="nl-NL" sz="1000" b="0" i="0" u="sng" strike="noStrike" dirty="0">
                        <a:solidFill>
                          <a:schemeClr val="tx1"/>
                        </a:solidFill>
                        <a:effectLst/>
                        <a:latin typeface="Tunga" panose="020B0502040204020203" pitchFamily="34" charset="0"/>
                        <a:cs typeface="Tunga" panose="020B0502040204020203" pitchFamily="34" charset="0"/>
                      </a:endParaRPr>
                    </a:p>
                  </a:txBody>
                  <a:tcPr marL="171450" marR="9525" marT="9525" marB="0" anchor="ctr">
                    <a:lnL>
                      <a:noFill/>
                    </a:lnL>
                    <a:lnR>
                      <a:noFill/>
                    </a:lnR>
                    <a:lnT>
                      <a:noFill/>
                    </a:lnT>
                    <a:lnB w="12700" cmpd="sng">
                      <a:noFill/>
                    </a:lnB>
                    <a:lnTlToBr w="12700" cmpd="sng">
                      <a:noFill/>
                      <a:prstDash val="solid"/>
                    </a:lnTlToBr>
                    <a:lnBlToTr w="12700" cmpd="sng">
                      <a:noFill/>
                      <a:prstDash val="solid"/>
                    </a:lnBlToTr>
                  </a:tcPr>
                </a:tc>
                <a:tc>
                  <a:txBody>
                    <a:bodyPr/>
                    <a:lstStyle/>
                    <a:p>
                      <a:pPr algn="l" fontAlgn="t"/>
                      <a:endParaRPr lang="nl-NL" sz="1000" b="0" i="0" u="none" strike="noStrike" dirty="0">
                        <a:solidFill>
                          <a:schemeClr val="tx1"/>
                        </a:solidFill>
                        <a:effectLst/>
                        <a:latin typeface="Tunga" panose="020B0502040204020203" pitchFamily="34" charset="0"/>
                        <a:cs typeface="Tunga" panose="020B0502040204020203" pitchFamily="34" charset="0"/>
                      </a:endParaRPr>
                    </a:p>
                  </a:txBody>
                  <a:tcPr marL="85725" marR="9525" marT="9525" marB="0">
                    <a:lnL>
                      <a:noFill/>
                    </a:lnL>
                    <a:lnR>
                      <a:noFill/>
                    </a:lnR>
                    <a:lnT>
                      <a:noFill/>
                    </a:lnT>
                    <a:lnB w="12700" cmpd="sng">
                      <a:noFill/>
                    </a:lnB>
                    <a:lnTlToBr w="12700" cmpd="sng">
                      <a:noFill/>
                      <a:prstDash val="solid"/>
                    </a:lnTlToBr>
                    <a:lnBlToTr w="12700" cmpd="sng">
                      <a:noFill/>
                      <a:prstDash val="solid"/>
                    </a:lnBlToTr>
                  </a:tcPr>
                </a:tc>
                <a:tc>
                  <a:txBody>
                    <a:bodyPr/>
                    <a:lstStyle/>
                    <a:p>
                      <a:endParaRPr lang="nl-NL" sz="1000" i="0" dirty="0">
                        <a:solidFill>
                          <a:schemeClr val="tx1"/>
                        </a:solidFill>
                        <a:latin typeface="Tunga" panose="020B0502040204020203" pitchFamily="34" charset="0"/>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1832876042"/>
                  </a:ext>
                </a:extLst>
              </a:tr>
            </a:tbl>
          </a:graphicData>
        </a:graphic>
      </p:graphicFrame>
      <p:sp>
        <p:nvSpPr>
          <p:cNvPr id="21" name="Action Button: Custom 20">
            <a:hlinkClick r:id="rId6" action="ppaction://hlinksldjump" highlightClick="1"/>
          </p:cNvPr>
          <p:cNvSpPr/>
          <p:nvPr/>
        </p:nvSpPr>
        <p:spPr>
          <a:xfrm>
            <a:off x="8460510" y="5114636"/>
            <a:ext cx="1119909" cy="228600"/>
          </a:xfrm>
          <a:prstGeom prst="actionButtonBlank">
            <a:avLst/>
          </a:prstGeom>
          <a:solidFill>
            <a:schemeClr val="bg1">
              <a:lumMod val="50000"/>
            </a:schemeClr>
          </a:solidFill>
          <a:ln>
            <a:solidFill>
              <a:schemeClr val="bg1">
                <a:lumMod val="95000"/>
              </a:schemeClr>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l-NL" sz="1000" b="1" dirty="0">
                <a:latin typeface="Tunga" panose="020B0502040204020203" pitchFamily="34" charset="0"/>
                <a:cs typeface="Tunga" panose="020B0502040204020203" pitchFamily="34" charset="0"/>
              </a:rPr>
              <a:t>New </a:t>
            </a:r>
            <a:r>
              <a:rPr lang="nl-NL" sz="1000" b="1" dirty="0" err="1">
                <a:latin typeface="Tunga" panose="020B0502040204020203" pitchFamily="34" charset="0"/>
                <a:cs typeface="Tunga" panose="020B0502040204020203" pitchFamily="34" charset="0"/>
              </a:rPr>
              <a:t>quotation</a:t>
            </a:r>
            <a:endParaRPr lang="nl-NL" sz="1000" b="1" dirty="0">
              <a:latin typeface="Tunga" panose="020B0502040204020203" pitchFamily="34" charset="0"/>
              <a:cs typeface="Tunga" panose="020B0502040204020203" pitchFamily="34" charset="0"/>
            </a:endParaRPr>
          </a:p>
        </p:txBody>
      </p:sp>
      <p:sp>
        <p:nvSpPr>
          <p:cNvPr id="24" name="Action Button: Custom 23">
            <a:hlinkClick r:id="rId7" action="ppaction://hlinksldjump" highlightClick="1"/>
          </p:cNvPr>
          <p:cNvSpPr/>
          <p:nvPr/>
        </p:nvSpPr>
        <p:spPr>
          <a:xfrm>
            <a:off x="6957290" y="5114636"/>
            <a:ext cx="1119909" cy="228600"/>
          </a:xfrm>
          <a:prstGeom prst="actionButtonBlank">
            <a:avLst/>
          </a:prstGeom>
          <a:solidFill>
            <a:schemeClr val="bg1">
              <a:lumMod val="50000"/>
            </a:schemeClr>
          </a:solidFill>
          <a:ln>
            <a:solidFill>
              <a:schemeClr val="bg1">
                <a:lumMod val="95000"/>
              </a:schemeClr>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l-NL" sz="1000" b="1" dirty="0">
                <a:latin typeface="Tunga" panose="020B0502040204020203" pitchFamily="34" charset="0"/>
                <a:cs typeface="Tunga" panose="020B0502040204020203" pitchFamily="34" charset="0"/>
              </a:rPr>
              <a:t>Set management</a:t>
            </a:r>
          </a:p>
        </p:txBody>
      </p:sp>
      <p:sp>
        <p:nvSpPr>
          <p:cNvPr id="25" name="Action Button: Custom 24">
            <a:hlinkClick r:id="rId8" action="ppaction://hlinksldjump" highlightClick="1"/>
          </p:cNvPr>
          <p:cNvSpPr/>
          <p:nvPr/>
        </p:nvSpPr>
        <p:spPr>
          <a:xfrm>
            <a:off x="9797870" y="5105400"/>
            <a:ext cx="1500593" cy="228600"/>
          </a:xfrm>
          <a:prstGeom prst="actionButtonBlank">
            <a:avLst/>
          </a:prstGeom>
          <a:solidFill>
            <a:schemeClr val="bg1">
              <a:lumMod val="50000"/>
            </a:schemeClr>
          </a:solidFill>
          <a:ln>
            <a:solidFill>
              <a:schemeClr val="bg1">
                <a:lumMod val="95000"/>
              </a:schemeClr>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l-NL" sz="1000" b="1" dirty="0">
                <a:latin typeface="Tunga" panose="020B0502040204020203" pitchFamily="34" charset="0"/>
                <a:cs typeface="Tunga" panose="020B0502040204020203" pitchFamily="34" charset="0"/>
              </a:rPr>
              <a:t>Upload new </a:t>
            </a:r>
            <a:r>
              <a:rPr lang="nl-NL" sz="1000" b="1" dirty="0" err="1">
                <a:latin typeface="Tunga" panose="020B0502040204020203" pitchFamily="34" charset="0"/>
                <a:cs typeface="Tunga" panose="020B0502040204020203" pitchFamily="34" charset="0"/>
              </a:rPr>
              <a:t>pricelist</a:t>
            </a:r>
            <a:endParaRPr lang="nl-NL" sz="1000" b="1" dirty="0">
              <a:latin typeface="Tunga" panose="020B0502040204020203" pitchFamily="34" charset="0"/>
              <a:cs typeface="Tunga" panose="020B0502040204020203" pitchFamily="34" charset="0"/>
            </a:endParaRPr>
          </a:p>
        </p:txBody>
      </p:sp>
      <p:pic>
        <p:nvPicPr>
          <p:cNvPr id="26" name="Picture 2" descr="http://www.livengoodstruckautobody.com/images/ABC-MACK-truck-repair.JPG"/>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321472" y="713509"/>
            <a:ext cx="2205917" cy="1577342"/>
          </a:xfrm>
          <a:prstGeom prst="rect">
            <a:avLst/>
          </a:prstGeom>
          <a:noFill/>
          <a:extLst>
            <a:ext uri="{909E8E84-426E-40DD-AFC4-6F175D3DCCD1}">
              <a14:hiddenFill xmlns:a14="http://schemas.microsoft.com/office/drawing/2010/main">
                <a:solidFill>
                  <a:srgbClr val="FFFFFF"/>
                </a:solidFill>
              </a14:hiddenFill>
            </a:ext>
          </a:extLst>
        </p:spPr>
      </p:pic>
      <p:sp>
        <p:nvSpPr>
          <p:cNvPr id="27" name="Rectangle 26"/>
          <p:cNvSpPr/>
          <p:nvPr/>
        </p:nvSpPr>
        <p:spPr>
          <a:xfrm>
            <a:off x="3429000" y="685800"/>
            <a:ext cx="2272137" cy="1292662"/>
          </a:xfrm>
          <a:prstGeom prst="rect">
            <a:avLst/>
          </a:prstGeom>
        </p:spPr>
        <p:txBody>
          <a:bodyPr wrap="square">
            <a:spAutoFit/>
          </a:bodyPr>
          <a:lstStyle/>
          <a:p>
            <a:r>
              <a:rPr lang="nb-NO" sz="1200" dirty="0">
                <a:latin typeface="Tunga" panose="020B0502040204020203" pitchFamily="34" charset="0"/>
                <a:cs typeface="Tunga" panose="020B0502040204020203" pitchFamily="34" charset="0"/>
              </a:rPr>
              <a:t>ABC Trucking B.V.</a:t>
            </a:r>
            <a:br>
              <a:rPr lang="nb-NO" sz="1200" dirty="0">
                <a:latin typeface="Tunga" panose="020B0502040204020203" pitchFamily="34" charset="0"/>
                <a:cs typeface="Tunga" panose="020B0502040204020203" pitchFamily="34" charset="0"/>
              </a:rPr>
            </a:br>
            <a:br>
              <a:rPr lang="nb-NO" sz="1200" dirty="0">
                <a:latin typeface="Tunga" panose="020B0502040204020203" pitchFamily="34" charset="0"/>
                <a:cs typeface="Tunga" panose="020B0502040204020203" pitchFamily="34" charset="0"/>
              </a:rPr>
            </a:br>
            <a:br>
              <a:rPr lang="nb-NO" sz="1200" dirty="0">
                <a:latin typeface="Tunga" panose="020B0502040204020203" pitchFamily="34" charset="0"/>
                <a:cs typeface="Tunga" panose="020B0502040204020203" pitchFamily="34" charset="0"/>
              </a:rPr>
            </a:br>
            <a:r>
              <a:rPr lang="nb-NO" sz="1200" dirty="0">
                <a:latin typeface="Tunga" panose="020B0502040204020203" pitchFamily="34" charset="0"/>
                <a:cs typeface="Tunga" panose="020B0502040204020203" pitchFamily="34" charset="0"/>
              </a:rPr>
              <a:t>Telefoon: +31108385395</a:t>
            </a:r>
            <a:br>
              <a:rPr lang="nb-NO" sz="1200" dirty="0">
                <a:latin typeface="Tunga" panose="020B0502040204020203" pitchFamily="34" charset="0"/>
                <a:cs typeface="Tunga" panose="020B0502040204020203" pitchFamily="34" charset="0"/>
              </a:rPr>
            </a:br>
            <a:r>
              <a:rPr lang="nb-NO" sz="1200" dirty="0">
                <a:latin typeface="Tunga" panose="020B0502040204020203" pitchFamily="34" charset="0"/>
                <a:cs typeface="Tunga" panose="020B0502040204020203" pitchFamily="34" charset="0"/>
              </a:rPr>
              <a:t>E-mail: </a:t>
            </a:r>
            <a:r>
              <a:rPr lang="nb-NO" sz="1200" dirty="0">
                <a:latin typeface="Tunga" panose="020B0502040204020203" pitchFamily="34" charset="0"/>
                <a:cs typeface="Tunga" panose="020B0502040204020203" pitchFamily="34" charset="0"/>
                <a:hlinkClick r:id="rId10"/>
              </a:rPr>
              <a:t>info@abctrucking.nl</a:t>
            </a:r>
            <a:br>
              <a:rPr lang="nb-NO" dirty="0"/>
            </a:br>
            <a:endParaRPr lang="nl-NL" dirty="0"/>
          </a:p>
        </p:txBody>
      </p:sp>
      <p:sp>
        <p:nvSpPr>
          <p:cNvPr id="2" name="Slide Number Placeholder 1"/>
          <p:cNvSpPr>
            <a:spLocks noGrp="1"/>
          </p:cNvSpPr>
          <p:nvPr>
            <p:ph type="sldNum" sz="quarter" idx="12"/>
          </p:nvPr>
        </p:nvSpPr>
        <p:spPr/>
        <p:txBody>
          <a:bodyPr/>
          <a:lstStyle/>
          <a:p>
            <a:fld id="{B6F15528-21DE-4FAA-801E-634DDDAF4B2B}" type="slidenum">
              <a:rPr lang="en-US" smtClean="0"/>
              <a:pPr/>
              <a:t>88</a:t>
            </a:fld>
            <a:endParaRPr lang="en-US"/>
          </a:p>
        </p:txBody>
      </p:sp>
      <p:pic>
        <p:nvPicPr>
          <p:cNvPr id="22" name="Picture 27" descr="http://www.art-saloon.ru/big/item_5769.jpg"/>
          <p:cNvPicPr>
            <a:picLocks noChangeAspect="1" noChangeArrowheads="1"/>
          </p:cNvPicPr>
          <p:nvPr/>
        </p:nvPicPr>
        <p:blipFill>
          <a:blip r:embed="rId11"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bwMode="auto">
          <a:xfrm>
            <a:off x="183686" y="149781"/>
            <a:ext cx="502114" cy="188795"/>
          </a:xfrm>
          <a:prstGeom prst="rect">
            <a:avLst/>
          </a:prstGeom>
          <a:noFill/>
          <a:extLst>
            <a:ext uri="{909E8E84-426E-40DD-AFC4-6F175D3DCCD1}">
              <a14:hiddenFill xmlns:a14="http://schemas.microsoft.com/office/drawing/2010/main">
                <a:solidFill>
                  <a:srgbClr val="FFFFFF"/>
                </a:solidFill>
              </a14:hiddenFill>
            </a:ext>
          </a:extLst>
        </p:spPr>
      </p:pic>
    </p:spTree>
    <p:controls>
      <mc:AlternateContent xmlns:mc="http://schemas.openxmlformats.org/markup-compatibility/2006">
        <mc:Choice xmlns:v="urn:schemas-microsoft-com:vml" Requires="v">
          <p:control spid="70756" name="ComboBox1" r:id="rId2" imgW="838080" imgH="228600"/>
        </mc:Choice>
        <mc:Fallback>
          <p:control name="ComboBox1" r:id="rId2" imgW="838080" imgH="228600">
            <p:pic>
              <p:nvPicPr>
                <p:cNvPr id="7" name="ComboBox1"/>
                <p:cNvPicPr>
                  <a:picLocks/>
                </p:cNvPicPr>
                <p:nvPr/>
              </p:nvPicPr>
              <p:blipFill>
                <a:blip r:embed="rId12"/>
                <a:stretch>
                  <a:fillRect/>
                </a:stretch>
              </p:blipFill>
              <p:spPr>
                <a:xfrm>
                  <a:off x="3581400" y="5410200"/>
                  <a:ext cx="838200" cy="228600"/>
                </a:xfrm>
                <a:prstGeom prst="rect">
                  <a:avLst/>
                </a:prstGeom>
              </p:spPr>
            </p:pic>
          </p:control>
        </mc:Fallback>
      </mc:AlternateContent>
    </p:controls>
    <p:extLst>
      <p:ext uri="{BB962C8B-B14F-4D97-AF65-F5344CB8AC3E}">
        <p14:creationId xmlns:p14="http://schemas.microsoft.com/office/powerpoint/2010/main" val="661398751"/>
      </p:ext>
    </p:extLst>
  </p:cSld>
  <p:clrMapOvr>
    <a:masterClrMapping/>
  </p:clrMapOvr>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Title 1"/>
          <p:cNvSpPr>
            <a:spLocks noGrp="1"/>
          </p:cNvSpPr>
          <p:nvPr>
            <p:ph type="title"/>
          </p:nvPr>
        </p:nvSpPr>
        <p:spPr>
          <a:xfrm>
            <a:off x="8763000" y="6400800"/>
            <a:ext cx="1905000" cy="381000"/>
          </a:xfrm>
        </p:spPr>
        <p:txBody>
          <a:bodyPr>
            <a:normAutofit/>
          </a:bodyPr>
          <a:lstStyle/>
          <a:p>
            <a:r>
              <a:rPr lang="nl-NL" sz="800" dirty="0"/>
              <a:t>Administration Terminals – Details Moerdijk – new </a:t>
            </a:r>
            <a:r>
              <a:rPr lang="nl-NL" sz="800" dirty="0" err="1"/>
              <a:t>qouotation</a:t>
            </a:r>
            <a:endParaRPr lang="nl-NL" sz="800" dirty="0"/>
          </a:p>
        </p:txBody>
      </p:sp>
      <p:graphicFrame>
        <p:nvGraphicFramePr>
          <p:cNvPr id="3" name="Table 2"/>
          <p:cNvGraphicFramePr>
            <a:graphicFrameLocks noGrp="1"/>
          </p:cNvGraphicFramePr>
          <p:nvPr/>
        </p:nvGraphicFramePr>
        <p:xfrm>
          <a:off x="304800" y="2488971"/>
          <a:ext cx="5791201" cy="1503909"/>
        </p:xfrm>
        <a:graphic>
          <a:graphicData uri="http://schemas.openxmlformats.org/drawingml/2006/table">
            <a:tbl>
              <a:tblPr/>
              <a:tblGrid>
                <a:gridCol w="637017">
                  <a:extLst>
                    <a:ext uri="{9D8B030D-6E8A-4147-A177-3AD203B41FA5}">
                      <a16:colId xmlns:a16="http://schemas.microsoft.com/office/drawing/2014/main" val="4154351567"/>
                    </a:ext>
                  </a:extLst>
                </a:gridCol>
                <a:gridCol w="2496521">
                  <a:extLst>
                    <a:ext uri="{9D8B030D-6E8A-4147-A177-3AD203B41FA5}">
                      <a16:colId xmlns:a16="http://schemas.microsoft.com/office/drawing/2014/main" val="3486396118"/>
                    </a:ext>
                  </a:extLst>
                </a:gridCol>
                <a:gridCol w="55819">
                  <a:extLst>
                    <a:ext uri="{9D8B030D-6E8A-4147-A177-3AD203B41FA5}">
                      <a16:colId xmlns:a16="http://schemas.microsoft.com/office/drawing/2014/main" val="2167261035"/>
                    </a:ext>
                  </a:extLst>
                </a:gridCol>
                <a:gridCol w="671444">
                  <a:extLst>
                    <a:ext uri="{9D8B030D-6E8A-4147-A177-3AD203B41FA5}">
                      <a16:colId xmlns:a16="http://schemas.microsoft.com/office/drawing/2014/main" val="3064636389"/>
                    </a:ext>
                  </a:extLst>
                </a:gridCol>
                <a:gridCol w="1930400">
                  <a:extLst>
                    <a:ext uri="{9D8B030D-6E8A-4147-A177-3AD203B41FA5}">
                      <a16:colId xmlns:a16="http://schemas.microsoft.com/office/drawing/2014/main" val="255638585"/>
                    </a:ext>
                  </a:extLst>
                </a:gridCol>
              </a:tblGrid>
              <a:tr h="161925">
                <a:tc gridSpan="2">
                  <a:txBody>
                    <a:bodyPr/>
                    <a:lstStyle/>
                    <a:p>
                      <a:pPr algn="l" fontAlgn="b"/>
                      <a:r>
                        <a:rPr lang="nl-NL" sz="1200" b="1" i="0" u="none" strike="noStrike" dirty="0">
                          <a:solidFill>
                            <a:srgbClr val="000000"/>
                          </a:solidFill>
                          <a:effectLst/>
                          <a:latin typeface="Tunga" panose="020B0502040204020203" pitchFamily="34" charset="0"/>
                          <a:cs typeface="Tunga" panose="020B0502040204020203" pitchFamily="34" charset="0"/>
                        </a:rPr>
                        <a:t>Contact details Commercial</a:t>
                      </a:r>
                    </a:p>
                  </a:txBody>
                  <a:tcPr marL="0" marR="0" marT="0" marB="0" anchor="ctr">
                    <a:lnL w="12700" cap="flat" cmpd="sng" algn="ctr">
                      <a:noFill/>
                      <a:prstDash val="solid"/>
                      <a:round/>
                      <a:headEnd type="none" w="med" len="med"/>
                      <a:tailEnd type="none" w="med" len="med"/>
                    </a:lnL>
                    <a:lnR>
                      <a:noFill/>
                    </a:lnR>
                    <a:lnT>
                      <a:noFill/>
                    </a:lnT>
                    <a:lnB>
                      <a:noFill/>
                    </a:lnB>
                    <a:lnTlToBr w="12700" cmpd="sng">
                      <a:noFill/>
                      <a:prstDash val="solid"/>
                    </a:lnTlToBr>
                    <a:lnBlToTr w="12700" cmpd="sng">
                      <a:noFill/>
                      <a:prstDash val="solid"/>
                    </a:lnBlToTr>
                  </a:tcPr>
                </a:tc>
                <a:tc hMerge="1">
                  <a:txBody>
                    <a:bodyPr/>
                    <a:lstStyle/>
                    <a:p>
                      <a:endParaRPr lang="nl-NL"/>
                    </a:p>
                  </a:txBody>
                  <a:tcPr/>
                </a:tc>
                <a:tc>
                  <a:txBody>
                    <a:bodyPr/>
                    <a:lstStyle/>
                    <a:p>
                      <a:pPr algn="l" fontAlgn="b"/>
                      <a:r>
                        <a:rPr lang="nl-NL" sz="1200" b="1" i="0" u="none" strike="noStrike" dirty="0">
                          <a:solidFill>
                            <a:srgbClr val="000000"/>
                          </a:solidFill>
                          <a:effectLst/>
                          <a:latin typeface="Tunga" panose="020B0502040204020203" pitchFamily="34" charset="0"/>
                          <a:cs typeface="Tunga" panose="020B0502040204020203" pitchFamily="34" charset="0"/>
                        </a:rPr>
                        <a:t> </a:t>
                      </a:r>
                    </a:p>
                  </a:txBody>
                  <a:tcPr marL="0" marR="0" marT="0" marB="0" anchor="ctr">
                    <a:lnL>
                      <a:noFill/>
                    </a:lnL>
                    <a:lnR w="12700" cap="flat" cmpd="sng" algn="ctr">
                      <a:noFill/>
                      <a:prstDash val="solid"/>
                      <a:round/>
                      <a:headEnd type="none" w="med" len="med"/>
                      <a:tailEnd type="none" w="med" len="med"/>
                    </a:lnR>
                    <a:lnT>
                      <a:noFill/>
                    </a:lnT>
                    <a:lnB>
                      <a:noFill/>
                    </a:lnB>
                    <a:lnTlToBr w="12700" cmpd="sng">
                      <a:noFill/>
                      <a:prstDash val="solid"/>
                    </a:lnTlToBr>
                    <a:lnBlToTr w="12700" cmpd="sng">
                      <a:noFill/>
                      <a:prstDash val="solid"/>
                    </a:lnBlToTr>
                  </a:tcPr>
                </a:tc>
                <a:tc gridSpan="2">
                  <a:txBody>
                    <a:bodyPr/>
                    <a:lstStyle/>
                    <a:p>
                      <a:pPr algn="l" fontAlgn="b"/>
                      <a:r>
                        <a:rPr lang="nl-NL" sz="1200" b="1" i="0" u="none" strike="noStrike" dirty="0">
                          <a:solidFill>
                            <a:srgbClr val="000000"/>
                          </a:solidFill>
                          <a:effectLst/>
                          <a:latin typeface="Tunga" panose="020B0502040204020203" pitchFamily="34" charset="0"/>
                          <a:cs typeface="Tunga" panose="020B0502040204020203" pitchFamily="34" charset="0"/>
                        </a:rPr>
                        <a:t>Contact details Planning</a:t>
                      </a:r>
                      <a:r>
                        <a:rPr lang="nl-NL" sz="1200" b="0" i="0" u="none" strike="noStrike" dirty="0">
                          <a:solidFill>
                            <a:srgbClr val="000000"/>
                          </a:solidFill>
                          <a:effectLst/>
                          <a:latin typeface="Tunga" panose="020B0502040204020203" pitchFamily="34" charset="0"/>
                          <a:cs typeface="Tunga" panose="020B0502040204020203" pitchFamily="34" charset="0"/>
                        </a:rPr>
                        <a:t> </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a:noFill/>
                    </a:lnT>
                    <a:lnB>
                      <a:noFill/>
                    </a:lnB>
                    <a:lnTlToBr w="12700" cmpd="sng">
                      <a:noFill/>
                      <a:prstDash val="solid"/>
                    </a:lnTlToBr>
                    <a:lnBlToTr w="12700" cmpd="sng">
                      <a:noFill/>
                      <a:prstDash val="solid"/>
                    </a:lnBlToTr>
                  </a:tcPr>
                </a:tc>
                <a:tc hMerge="1">
                  <a:txBody>
                    <a:bodyPr/>
                    <a:lstStyle/>
                    <a:p>
                      <a:endParaRPr lang="nl-NL"/>
                    </a:p>
                  </a:txBody>
                  <a:tcPr/>
                </a:tc>
                <a:extLst>
                  <a:ext uri="{0D108BD9-81ED-4DB2-BD59-A6C34878D82A}">
                    <a16:rowId xmlns:a16="http://schemas.microsoft.com/office/drawing/2014/main" val="45633420"/>
                  </a:ext>
                </a:extLst>
              </a:tr>
              <a:tr h="223749">
                <a:tc>
                  <a:txBody>
                    <a:bodyPr/>
                    <a:lstStyle/>
                    <a:p>
                      <a:pPr algn="l" fontAlgn="b"/>
                      <a:r>
                        <a:rPr lang="nl-NL" sz="1200" b="0" i="0" u="none" strike="noStrike" dirty="0" err="1">
                          <a:solidFill>
                            <a:srgbClr val="000000"/>
                          </a:solidFill>
                          <a:effectLst/>
                          <a:latin typeface="Tunga" panose="020B0502040204020203" pitchFamily="34" charset="0"/>
                          <a:cs typeface="Tunga" panose="020B0502040204020203" pitchFamily="34" charset="0"/>
                        </a:rPr>
                        <a:t>Function</a:t>
                      </a:r>
                      <a:r>
                        <a:rPr lang="nl-NL" sz="1200" b="0" i="0" u="none" strike="noStrike" dirty="0">
                          <a:solidFill>
                            <a:srgbClr val="000000"/>
                          </a:solidFill>
                          <a:effectLst/>
                          <a:latin typeface="Tunga" panose="020B0502040204020203" pitchFamily="34" charset="0"/>
                          <a:cs typeface="Tunga" panose="020B0502040204020203" pitchFamily="34" charset="0"/>
                        </a:rPr>
                        <a:t>:</a:t>
                      </a:r>
                    </a:p>
                  </a:txBody>
                  <a:tcPr marL="0" marR="0" marT="0" marB="0" anchor="ctr">
                    <a:lnL w="12700" cap="flat" cmpd="sng" algn="ctr">
                      <a:noFill/>
                      <a:prstDash val="solid"/>
                      <a:round/>
                      <a:headEnd type="none" w="med" len="med"/>
                      <a:tailEnd type="none" w="med" len="med"/>
                    </a:lnL>
                    <a:lnR>
                      <a:noFill/>
                    </a:lnR>
                    <a:lnT>
                      <a:noFill/>
                    </a:lnT>
                    <a:lnB>
                      <a:noFill/>
                    </a:lnB>
                    <a:lnTlToBr w="12700" cmpd="sng">
                      <a:noFill/>
                      <a:prstDash val="solid"/>
                    </a:lnTlToBr>
                    <a:lnBlToTr w="12700" cmpd="sng">
                      <a:noFill/>
                      <a:prstDash val="solid"/>
                    </a:lnBlToTr>
                  </a:tcPr>
                </a:tc>
                <a:tc gridSpan="2">
                  <a:txBody>
                    <a:bodyPr/>
                    <a:lstStyle/>
                    <a:p>
                      <a:pPr algn="l" fontAlgn="b"/>
                      <a:r>
                        <a:rPr lang="nl-NL" sz="1200" b="0" i="0" u="none" strike="noStrike" dirty="0">
                          <a:solidFill>
                            <a:srgbClr val="000000"/>
                          </a:solidFill>
                          <a:effectLst/>
                          <a:latin typeface="Tunga" panose="020B0502040204020203" pitchFamily="34" charset="0"/>
                          <a:cs typeface="Tunga" panose="020B0502040204020203" pitchFamily="34" charset="0"/>
                        </a:rPr>
                        <a:t>Sales manager </a:t>
                      </a:r>
                    </a:p>
                  </a:txBody>
                  <a:tcPr marL="0" marR="0" marT="0" marB="0" anchor="ctr">
                    <a:lnL>
                      <a:noFill/>
                    </a:lnL>
                    <a:lnR w="12700" cap="flat" cmpd="sng" algn="ctr">
                      <a:noFill/>
                      <a:prstDash val="solid"/>
                      <a:round/>
                      <a:headEnd type="none" w="med" len="med"/>
                      <a:tailEnd type="none" w="med" len="med"/>
                    </a:lnR>
                    <a:lnT>
                      <a:noFill/>
                    </a:lnT>
                    <a:lnB>
                      <a:noFill/>
                    </a:lnB>
                    <a:lnTlToBr w="12700" cmpd="sng">
                      <a:noFill/>
                      <a:prstDash val="solid"/>
                    </a:lnTlToBr>
                    <a:lnBlToTr w="12700" cmpd="sng">
                      <a:noFill/>
                      <a:prstDash val="solid"/>
                    </a:lnBlToTr>
                  </a:tcPr>
                </a:tc>
                <a:tc hMerge="1">
                  <a:txBody>
                    <a:bodyPr/>
                    <a:lstStyle/>
                    <a:p>
                      <a:pPr algn="l" fontAlgn="b"/>
                      <a:endParaRPr lang="nl-NL" sz="1200" b="0" i="0" u="none" strike="noStrike" dirty="0">
                        <a:solidFill>
                          <a:srgbClr val="000000"/>
                        </a:solidFill>
                        <a:effectLst/>
                        <a:latin typeface="Tunga" panose="020B0502040204020203" pitchFamily="34" charset="0"/>
                        <a:cs typeface="Tunga" panose="020B0502040204020203" pitchFamily="34" charset="0"/>
                      </a:endParaRPr>
                    </a:p>
                  </a:txBody>
                  <a:tcPr marL="0" marR="0" marT="0" marB="0" anchor="b">
                    <a:lnL>
                      <a:noFill/>
                    </a:lnL>
                    <a:lnR w="12700" cap="flat" cmpd="sng" algn="ctr">
                      <a:solidFill>
                        <a:srgbClr val="000000"/>
                      </a:solidFill>
                      <a:prstDash val="solid"/>
                      <a:round/>
                      <a:headEnd type="none" w="med" len="med"/>
                      <a:tailEnd type="none" w="med" len="med"/>
                    </a:lnR>
                    <a:lnT>
                      <a:noFill/>
                    </a:lnT>
                    <a:lnB>
                      <a:noFill/>
                    </a:lnB>
                  </a:tcPr>
                </a:tc>
                <a:tc>
                  <a:txBody>
                    <a:bodyPr/>
                    <a:lstStyle/>
                    <a:p>
                      <a:pPr algn="l" fontAlgn="b"/>
                      <a:r>
                        <a:rPr lang="nl-NL" sz="1200" b="0" i="0" u="none" strike="noStrike" dirty="0">
                          <a:solidFill>
                            <a:srgbClr val="000000"/>
                          </a:solidFill>
                          <a:effectLst/>
                          <a:latin typeface="Tunga" panose="020B0502040204020203" pitchFamily="34" charset="0"/>
                          <a:cs typeface="Tunga" panose="020B0502040204020203" pitchFamily="34" charset="0"/>
                        </a:rPr>
                        <a:t>Phone:</a:t>
                      </a:r>
                    </a:p>
                  </a:txBody>
                  <a:tcPr marL="0" marR="0" marT="0" marB="0" anchor="ctr">
                    <a:lnL w="12700" cap="flat" cmpd="sng" algn="ctr">
                      <a:noFill/>
                      <a:prstDash val="solid"/>
                      <a:round/>
                      <a:headEnd type="none" w="med" len="med"/>
                      <a:tailEnd type="none" w="med" len="med"/>
                    </a:lnL>
                    <a:lnR>
                      <a:noFill/>
                    </a:lnR>
                    <a:lnT>
                      <a:noFill/>
                    </a:lnT>
                    <a:lnB>
                      <a:noFill/>
                    </a:lnB>
                    <a:lnTlToBr w="12700" cmpd="sng">
                      <a:noFill/>
                      <a:prstDash val="solid"/>
                    </a:lnTlToBr>
                    <a:lnBlToTr w="12700" cmpd="sng">
                      <a:noFill/>
                      <a:prstDash val="solid"/>
                    </a:lnBlToTr>
                  </a:tcPr>
                </a:tc>
                <a:tc>
                  <a:txBody>
                    <a:bodyPr/>
                    <a:lstStyle/>
                    <a:p>
                      <a:pPr algn="l" fontAlgn="b"/>
                      <a:endParaRPr lang="nl-NL" sz="1200" b="0" i="0" u="none" strike="noStrike" dirty="0">
                        <a:solidFill>
                          <a:srgbClr val="000000"/>
                        </a:solidFill>
                        <a:effectLst/>
                        <a:latin typeface="Tunga" panose="020B0502040204020203" pitchFamily="34" charset="0"/>
                        <a:cs typeface="Tunga" panose="020B0502040204020203" pitchFamily="34" charset="0"/>
                      </a:endParaRPr>
                    </a:p>
                  </a:txBody>
                  <a:tcPr marL="0" marR="0" marT="0" marB="0" anchor="ctr">
                    <a:lnL>
                      <a:noFill/>
                    </a:lnL>
                    <a:lnR w="12700" cap="flat" cmpd="sng" algn="ctr">
                      <a:noFill/>
                      <a:prstDash val="solid"/>
                      <a:round/>
                      <a:headEnd type="none" w="med" len="med"/>
                      <a:tailEnd type="none" w="med" len="med"/>
                    </a:lnR>
                    <a:lnT>
                      <a:noFill/>
                    </a:lnT>
                    <a:lnB>
                      <a:noFill/>
                    </a:lnB>
                    <a:lnTlToBr w="12700" cmpd="sng">
                      <a:noFill/>
                      <a:prstDash val="solid"/>
                    </a:lnTlToBr>
                    <a:lnBlToTr w="12700" cmpd="sng">
                      <a:noFill/>
                      <a:prstDash val="solid"/>
                    </a:lnBlToTr>
                  </a:tcPr>
                </a:tc>
                <a:extLst>
                  <a:ext uri="{0D108BD9-81ED-4DB2-BD59-A6C34878D82A}">
                    <a16:rowId xmlns:a16="http://schemas.microsoft.com/office/drawing/2014/main" val="469890172"/>
                  </a:ext>
                </a:extLst>
              </a:tr>
              <a:tr h="161925">
                <a:tc>
                  <a:txBody>
                    <a:bodyPr/>
                    <a:lstStyle/>
                    <a:p>
                      <a:r>
                        <a:rPr lang="nl-NL" sz="1200" dirty="0">
                          <a:latin typeface="Tunga" panose="020B0502040204020203" pitchFamily="34" charset="0"/>
                          <a:cs typeface="Tunga" panose="020B0502040204020203" pitchFamily="34" charset="0"/>
                        </a:rPr>
                        <a:t>Name</a:t>
                      </a:r>
                    </a:p>
                  </a:txBody>
                  <a:tcPr marL="0" marR="0" marT="0" marB="0" anchor="ctr">
                    <a:lnL w="12700" cap="flat" cmpd="sng" algn="ctr">
                      <a:noFill/>
                      <a:prstDash val="solid"/>
                      <a:round/>
                      <a:headEnd type="none" w="med" len="med"/>
                      <a:tailEnd type="none" w="med" len="med"/>
                    </a:lnL>
                    <a:lnR>
                      <a:noFill/>
                    </a:lnR>
                    <a:lnT>
                      <a:noFill/>
                    </a:lnT>
                    <a:lnB>
                      <a:noFill/>
                    </a:lnB>
                    <a:lnTlToBr w="12700" cmpd="sng">
                      <a:noFill/>
                      <a:prstDash val="solid"/>
                    </a:lnTlToBr>
                    <a:lnBlToTr w="12700" cmpd="sng">
                      <a:noFill/>
                      <a:prstDash val="solid"/>
                    </a:lnBlToTr>
                  </a:tcPr>
                </a:tc>
                <a:tc gridSpan="2">
                  <a:txBody>
                    <a:bodyPr/>
                    <a:lstStyle/>
                    <a:p>
                      <a:pPr algn="l" fontAlgn="b"/>
                      <a:endParaRPr lang="nl-NL" sz="1200" b="0" i="0" u="none" strike="noStrike" dirty="0">
                        <a:solidFill>
                          <a:srgbClr val="000000"/>
                        </a:solidFill>
                        <a:effectLst/>
                        <a:latin typeface="Tunga" panose="020B0502040204020203" pitchFamily="34" charset="0"/>
                        <a:cs typeface="Tunga" panose="020B0502040204020203" pitchFamily="34" charset="0"/>
                      </a:endParaRPr>
                    </a:p>
                  </a:txBody>
                  <a:tcPr marL="0" marR="0" marT="0" marB="0" anchor="ctr">
                    <a:lnL>
                      <a:noFill/>
                    </a:lnL>
                    <a:lnR w="12700" cap="flat" cmpd="sng" algn="ctr">
                      <a:noFill/>
                      <a:prstDash val="solid"/>
                      <a:round/>
                      <a:headEnd type="none" w="med" len="med"/>
                      <a:tailEnd type="none" w="med" len="med"/>
                    </a:lnR>
                    <a:lnT>
                      <a:noFill/>
                    </a:lnT>
                    <a:lnB>
                      <a:noFill/>
                    </a:lnB>
                    <a:lnTlToBr w="12700" cmpd="sng">
                      <a:noFill/>
                      <a:prstDash val="solid"/>
                    </a:lnTlToBr>
                    <a:lnBlToTr w="12700" cmpd="sng">
                      <a:noFill/>
                      <a:prstDash val="solid"/>
                    </a:lnBlToTr>
                  </a:tcPr>
                </a:tc>
                <a:tc hMerge="1">
                  <a:txBody>
                    <a:bodyPr/>
                    <a:lstStyle/>
                    <a:p>
                      <a:pPr algn="l" fontAlgn="b"/>
                      <a:endParaRPr lang="nl-NL" sz="1200" b="0" i="0" u="none" strike="noStrike" dirty="0">
                        <a:solidFill>
                          <a:srgbClr val="000000"/>
                        </a:solidFill>
                        <a:effectLst/>
                        <a:latin typeface="Tunga" panose="020B0502040204020203" pitchFamily="34" charset="0"/>
                        <a:cs typeface="Tunga" panose="020B0502040204020203" pitchFamily="34" charset="0"/>
                      </a:endParaRPr>
                    </a:p>
                  </a:txBody>
                  <a:tcPr marL="0" marR="0" marT="0" marB="0" anchor="b">
                    <a:lnL>
                      <a:noFill/>
                    </a:lnL>
                    <a:lnR w="12700" cap="flat" cmpd="sng" algn="ctr">
                      <a:solidFill>
                        <a:srgbClr val="000000"/>
                      </a:solidFill>
                      <a:prstDash val="solid"/>
                      <a:round/>
                      <a:headEnd type="none" w="med" len="med"/>
                      <a:tailEnd type="none" w="med" len="med"/>
                    </a:lnR>
                    <a:lnT>
                      <a:noFill/>
                    </a:lnT>
                    <a:lnB>
                      <a:noFill/>
                    </a:lnB>
                  </a:tcPr>
                </a:tc>
                <a:tc>
                  <a:txBody>
                    <a:bodyPr/>
                    <a:lstStyle/>
                    <a:p>
                      <a:pPr algn="l" fontAlgn="b"/>
                      <a:r>
                        <a:rPr lang="nl-NL" sz="1200" b="0" i="0" u="none" strike="noStrike" dirty="0">
                          <a:solidFill>
                            <a:srgbClr val="000000"/>
                          </a:solidFill>
                          <a:effectLst/>
                          <a:latin typeface="Tunga" panose="020B0502040204020203" pitchFamily="34" charset="0"/>
                          <a:cs typeface="Tunga" panose="020B0502040204020203" pitchFamily="34" charset="0"/>
                        </a:rPr>
                        <a:t>Email:</a:t>
                      </a:r>
                    </a:p>
                  </a:txBody>
                  <a:tcPr marL="0" marR="0" marT="0" marB="0" anchor="ctr">
                    <a:lnL w="12700" cap="flat" cmpd="sng" algn="ctr">
                      <a:noFill/>
                      <a:prstDash val="solid"/>
                      <a:round/>
                      <a:headEnd type="none" w="med" len="med"/>
                      <a:tailEnd type="none" w="med" len="med"/>
                    </a:lnL>
                    <a:lnR>
                      <a:noFill/>
                    </a:lnR>
                    <a:lnT>
                      <a:noFill/>
                    </a:lnT>
                    <a:lnB>
                      <a:noFill/>
                    </a:lnB>
                    <a:lnTlToBr w="12700" cmpd="sng">
                      <a:noFill/>
                      <a:prstDash val="solid"/>
                    </a:lnTlToBr>
                    <a:lnBlToTr w="12700" cmpd="sng">
                      <a:noFill/>
                      <a:prstDash val="solid"/>
                    </a:lnBlToTr>
                  </a:tcPr>
                </a:tc>
                <a:tc>
                  <a:txBody>
                    <a:bodyPr/>
                    <a:lstStyle/>
                    <a:p>
                      <a:pPr algn="l" fontAlgn="b"/>
                      <a:r>
                        <a:rPr lang="nl-NL" sz="1200" b="0" i="0" u="none" strike="noStrike" dirty="0">
                          <a:solidFill>
                            <a:srgbClr val="000000"/>
                          </a:solidFill>
                          <a:effectLst/>
                          <a:latin typeface="Tunga" panose="020B0502040204020203" pitchFamily="34" charset="0"/>
                          <a:cs typeface="Tunga" panose="020B0502040204020203" pitchFamily="34" charset="0"/>
                        </a:rPr>
                        <a:t> </a:t>
                      </a:r>
                    </a:p>
                  </a:txBody>
                  <a:tcPr marL="0" marR="0" marT="0" marB="0" anchor="ctr">
                    <a:lnL>
                      <a:noFill/>
                    </a:lnL>
                    <a:lnR w="12700" cap="flat" cmpd="sng" algn="ctr">
                      <a:noFill/>
                      <a:prstDash val="solid"/>
                      <a:round/>
                      <a:headEnd type="none" w="med" len="med"/>
                      <a:tailEnd type="none" w="med" len="med"/>
                    </a:lnR>
                    <a:lnT>
                      <a:noFill/>
                    </a:lnT>
                    <a:lnB>
                      <a:noFill/>
                    </a:lnB>
                    <a:lnTlToBr w="12700" cmpd="sng">
                      <a:noFill/>
                      <a:prstDash val="solid"/>
                    </a:lnTlToBr>
                    <a:lnBlToTr w="12700" cmpd="sng">
                      <a:noFill/>
                      <a:prstDash val="solid"/>
                    </a:lnBlToTr>
                  </a:tcPr>
                </a:tc>
                <a:extLst>
                  <a:ext uri="{0D108BD9-81ED-4DB2-BD59-A6C34878D82A}">
                    <a16:rowId xmlns:a16="http://schemas.microsoft.com/office/drawing/2014/main" val="1017858872"/>
                  </a:ext>
                </a:extLst>
              </a:tr>
              <a:tr h="161925">
                <a:tc>
                  <a:txBody>
                    <a:bodyPr/>
                    <a:lstStyle/>
                    <a:p>
                      <a:pPr algn="l" fontAlgn="b"/>
                      <a:r>
                        <a:rPr lang="nl-NL" sz="1200" b="0" i="0" u="none" strike="noStrike" dirty="0">
                          <a:solidFill>
                            <a:srgbClr val="000000"/>
                          </a:solidFill>
                          <a:effectLst/>
                          <a:latin typeface="Tunga" panose="020B0502040204020203" pitchFamily="34" charset="0"/>
                          <a:cs typeface="Tunga" panose="020B0502040204020203" pitchFamily="34" charset="0"/>
                        </a:rPr>
                        <a:t>Phone:</a:t>
                      </a:r>
                    </a:p>
                  </a:txBody>
                  <a:tcPr marL="0" marR="0" marT="0" marB="0" anchor="ctr">
                    <a:lnL w="12700" cap="flat" cmpd="sng" algn="ctr">
                      <a:noFill/>
                      <a:prstDash val="solid"/>
                      <a:round/>
                      <a:headEnd type="none" w="med" len="med"/>
                      <a:tailEnd type="none" w="med" len="med"/>
                    </a:lnL>
                    <a:lnR>
                      <a:noFill/>
                    </a:lnR>
                    <a:lnT>
                      <a:noFill/>
                    </a:lnT>
                    <a:lnB>
                      <a:noFill/>
                    </a:lnB>
                    <a:lnTlToBr w="12700" cmpd="sng">
                      <a:noFill/>
                      <a:prstDash val="solid"/>
                    </a:lnTlToBr>
                    <a:lnBlToTr w="12700" cmpd="sng">
                      <a:noFill/>
                      <a:prstDash val="solid"/>
                    </a:lnBlToTr>
                  </a:tcPr>
                </a:tc>
                <a:tc gridSpan="2">
                  <a:txBody>
                    <a:bodyPr/>
                    <a:lstStyle/>
                    <a:p>
                      <a:pPr algn="l" fontAlgn="b"/>
                      <a:endParaRPr lang="nl-NL" sz="1200" b="0" i="0" u="none" strike="noStrike" dirty="0">
                        <a:solidFill>
                          <a:srgbClr val="000000"/>
                        </a:solidFill>
                        <a:effectLst/>
                        <a:latin typeface="Tunga" panose="020B0502040204020203" pitchFamily="34" charset="0"/>
                        <a:cs typeface="Tunga" panose="020B0502040204020203" pitchFamily="34" charset="0"/>
                      </a:endParaRPr>
                    </a:p>
                  </a:txBody>
                  <a:tcPr marL="0" marR="0" marT="0" marB="0" anchor="ctr">
                    <a:lnL>
                      <a:noFill/>
                    </a:lnL>
                    <a:lnR w="12700" cap="flat" cmpd="sng" algn="ctr">
                      <a:noFill/>
                      <a:prstDash val="solid"/>
                      <a:round/>
                      <a:headEnd type="none" w="med" len="med"/>
                      <a:tailEnd type="none" w="med" len="med"/>
                    </a:lnR>
                    <a:lnT>
                      <a:noFill/>
                    </a:lnT>
                    <a:lnB>
                      <a:noFill/>
                    </a:lnB>
                    <a:lnTlToBr w="12700" cmpd="sng">
                      <a:noFill/>
                      <a:prstDash val="solid"/>
                    </a:lnTlToBr>
                    <a:lnBlToTr w="12700" cmpd="sng">
                      <a:noFill/>
                      <a:prstDash val="solid"/>
                    </a:lnBlToTr>
                  </a:tcPr>
                </a:tc>
                <a:tc hMerge="1">
                  <a:txBody>
                    <a:bodyPr/>
                    <a:lstStyle/>
                    <a:p>
                      <a:pPr algn="l" fontAlgn="b"/>
                      <a:endParaRPr lang="nl-NL" sz="1200" b="0" i="0" u="none" strike="noStrike" dirty="0">
                        <a:solidFill>
                          <a:srgbClr val="000000"/>
                        </a:solidFill>
                        <a:effectLst/>
                        <a:latin typeface="Tunga" panose="020B0502040204020203" pitchFamily="34" charset="0"/>
                        <a:cs typeface="Tunga" panose="020B0502040204020203" pitchFamily="34" charset="0"/>
                      </a:endParaRPr>
                    </a:p>
                  </a:txBody>
                  <a:tcPr marL="0" marR="0" marT="0" marB="0" anchor="b">
                    <a:lnL>
                      <a:noFill/>
                    </a:lnL>
                    <a:lnR w="12700" cap="flat" cmpd="sng" algn="ctr">
                      <a:solidFill>
                        <a:srgbClr val="000000"/>
                      </a:solidFill>
                      <a:prstDash val="solid"/>
                      <a:round/>
                      <a:headEnd type="none" w="med" len="med"/>
                      <a:tailEnd type="none" w="med" len="med"/>
                    </a:lnR>
                    <a:lnT>
                      <a:noFill/>
                    </a:lnT>
                    <a:lnB>
                      <a:noFill/>
                    </a:lnB>
                  </a:tcPr>
                </a:tc>
                <a:tc>
                  <a:txBody>
                    <a:bodyPr/>
                    <a:lstStyle/>
                    <a:p>
                      <a:pPr algn="l" fontAlgn="b"/>
                      <a:r>
                        <a:rPr lang="nl-NL" sz="1200" b="0" i="0" u="none" strike="noStrike" dirty="0">
                          <a:solidFill>
                            <a:srgbClr val="000000"/>
                          </a:solidFill>
                          <a:effectLst/>
                          <a:latin typeface="Tunga" panose="020B0502040204020203" pitchFamily="34" charset="0"/>
                          <a:cs typeface="Tunga" panose="020B0502040204020203" pitchFamily="34" charset="0"/>
                        </a:rPr>
                        <a:t>Website:</a:t>
                      </a:r>
                    </a:p>
                  </a:txBody>
                  <a:tcPr marL="0" marR="0" marT="0" marB="0" anchor="ctr">
                    <a:lnL w="12700" cap="flat" cmpd="sng" algn="ctr">
                      <a:noFill/>
                      <a:prstDash val="solid"/>
                      <a:round/>
                      <a:headEnd type="none" w="med" len="med"/>
                      <a:tailEnd type="none" w="med" len="med"/>
                    </a:lnL>
                    <a:lnR>
                      <a:noFill/>
                    </a:lnR>
                    <a:lnT>
                      <a:noFill/>
                    </a:lnT>
                    <a:lnB>
                      <a:noFill/>
                    </a:lnB>
                    <a:lnTlToBr w="12700" cmpd="sng">
                      <a:noFill/>
                      <a:prstDash val="solid"/>
                    </a:lnTlToBr>
                    <a:lnBlToTr w="12700" cmpd="sng">
                      <a:noFill/>
                      <a:prstDash val="solid"/>
                    </a:lnBlToTr>
                  </a:tcPr>
                </a:tc>
                <a:tc>
                  <a:txBody>
                    <a:bodyPr/>
                    <a:lstStyle/>
                    <a:p>
                      <a:pPr algn="l" fontAlgn="b"/>
                      <a:endParaRPr lang="nl-NL" sz="1200" b="0" i="0" u="sng" strike="noStrike" dirty="0">
                        <a:solidFill>
                          <a:srgbClr val="0000FF"/>
                        </a:solidFill>
                        <a:effectLst/>
                        <a:latin typeface="Tunga" panose="020B0502040204020203" pitchFamily="34" charset="0"/>
                        <a:cs typeface="Tunga" panose="020B0502040204020203" pitchFamily="34" charset="0"/>
                      </a:endParaRPr>
                    </a:p>
                  </a:txBody>
                  <a:tcPr marL="0" marR="0" marT="0" marB="0" anchor="ctr">
                    <a:lnL>
                      <a:noFill/>
                    </a:lnL>
                    <a:lnR w="12700" cap="flat" cmpd="sng" algn="ctr">
                      <a:noFill/>
                      <a:prstDash val="solid"/>
                      <a:round/>
                      <a:headEnd type="none" w="med" len="med"/>
                      <a:tailEnd type="none" w="med" len="med"/>
                    </a:lnR>
                    <a:lnT>
                      <a:noFill/>
                    </a:lnT>
                    <a:lnB>
                      <a:noFill/>
                    </a:lnB>
                    <a:lnTlToBr w="12700" cmpd="sng">
                      <a:noFill/>
                      <a:prstDash val="solid"/>
                    </a:lnTlToBr>
                    <a:lnBlToTr w="12700" cmpd="sng">
                      <a:noFill/>
                      <a:prstDash val="solid"/>
                    </a:lnBlToTr>
                  </a:tcPr>
                </a:tc>
                <a:extLst>
                  <a:ext uri="{0D108BD9-81ED-4DB2-BD59-A6C34878D82A}">
                    <a16:rowId xmlns:a16="http://schemas.microsoft.com/office/drawing/2014/main" val="720421241"/>
                  </a:ext>
                </a:extLst>
              </a:tr>
              <a:tr h="161925">
                <a:tc>
                  <a:txBody>
                    <a:bodyPr/>
                    <a:lstStyle/>
                    <a:p>
                      <a:pPr algn="l" fontAlgn="b"/>
                      <a:r>
                        <a:rPr lang="nl-NL" sz="1200" b="0" i="0" u="none" strike="noStrike" dirty="0">
                          <a:solidFill>
                            <a:srgbClr val="000000"/>
                          </a:solidFill>
                          <a:effectLst/>
                          <a:latin typeface="Tunga" panose="020B0502040204020203" pitchFamily="34" charset="0"/>
                          <a:cs typeface="Tunga" panose="020B0502040204020203" pitchFamily="34" charset="0"/>
                        </a:rPr>
                        <a:t>Mobile:</a:t>
                      </a:r>
                    </a:p>
                  </a:txBody>
                  <a:tcPr marL="0" marR="0" marT="0" marB="0" anchor="ctr">
                    <a:lnL w="12700" cap="flat" cmpd="sng" algn="ctr">
                      <a:noFill/>
                      <a:prstDash val="solid"/>
                      <a:round/>
                      <a:headEnd type="none" w="med" len="med"/>
                      <a:tailEnd type="none" w="med" len="med"/>
                    </a:lnL>
                    <a:lnR>
                      <a:noFill/>
                    </a:lnR>
                    <a:lnT>
                      <a:noFill/>
                    </a:lnT>
                    <a:lnB>
                      <a:noFill/>
                    </a:lnB>
                    <a:lnTlToBr w="12700" cmpd="sng">
                      <a:noFill/>
                      <a:prstDash val="solid"/>
                    </a:lnTlToBr>
                    <a:lnBlToTr w="12700" cmpd="sng">
                      <a:noFill/>
                      <a:prstDash val="solid"/>
                    </a:lnBlToTr>
                  </a:tcPr>
                </a:tc>
                <a:tc gridSpan="2">
                  <a:txBody>
                    <a:bodyPr/>
                    <a:lstStyle/>
                    <a:p>
                      <a:pPr algn="l" fontAlgn="b"/>
                      <a:r>
                        <a:rPr lang="nl-NL" sz="1200" b="0" i="0" u="none" strike="noStrike" dirty="0">
                          <a:solidFill>
                            <a:srgbClr val="000000"/>
                          </a:solidFill>
                          <a:effectLst/>
                          <a:latin typeface="Tunga" panose="020B0502040204020203" pitchFamily="34" charset="0"/>
                          <a:cs typeface="Tunga" panose="020B0502040204020203" pitchFamily="34" charset="0"/>
                        </a:rPr>
                        <a:t> </a:t>
                      </a:r>
                    </a:p>
                  </a:txBody>
                  <a:tcPr marL="0" marR="0" marT="0" marB="0" anchor="ctr">
                    <a:lnL>
                      <a:noFill/>
                    </a:lnL>
                    <a:lnR w="12700" cap="flat" cmpd="sng" algn="ctr">
                      <a:noFill/>
                      <a:prstDash val="solid"/>
                      <a:round/>
                      <a:headEnd type="none" w="med" len="med"/>
                      <a:tailEnd type="none" w="med" len="med"/>
                    </a:lnR>
                    <a:lnT>
                      <a:noFill/>
                    </a:lnT>
                    <a:lnB>
                      <a:noFill/>
                    </a:lnB>
                    <a:lnTlToBr w="12700" cmpd="sng">
                      <a:noFill/>
                      <a:prstDash val="solid"/>
                    </a:lnTlToBr>
                    <a:lnBlToTr w="12700" cmpd="sng">
                      <a:noFill/>
                      <a:prstDash val="solid"/>
                    </a:lnBlToTr>
                  </a:tcPr>
                </a:tc>
                <a:tc hMerge="1">
                  <a:txBody>
                    <a:bodyPr/>
                    <a:lstStyle/>
                    <a:p>
                      <a:pPr algn="l" fontAlgn="b"/>
                      <a:endParaRPr lang="nl-NL" sz="1200" b="0" i="0" u="none" strike="noStrike" dirty="0">
                        <a:solidFill>
                          <a:srgbClr val="000000"/>
                        </a:solidFill>
                        <a:effectLst/>
                        <a:latin typeface="Tunga" panose="020B0502040204020203" pitchFamily="34" charset="0"/>
                        <a:cs typeface="Tunga" panose="020B0502040204020203" pitchFamily="34" charset="0"/>
                      </a:endParaRPr>
                    </a:p>
                  </a:txBody>
                  <a:tcPr marL="0" marR="0" marT="0" marB="0" anchor="b">
                    <a:lnL>
                      <a:noFill/>
                    </a:lnL>
                    <a:lnR w="12700" cap="flat" cmpd="sng" algn="ctr">
                      <a:solidFill>
                        <a:srgbClr val="000000"/>
                      </a:solidFill>
                      <a:prstDash val="solid"/>
                      <a:round/>
                      <a:headEnd type="none" w="med" len="med"/>
                      <a:tailEnd type="none" w="med" len="med"/>
                    </a:lnR>
                    <a:lnT>
                      <a:noFill/>
                    </a:lnT>
                    <a:lnB>
                      <a:noFill/>
                    </a:lnB>
                  </a:tcPr>
                </a:tc>
                <a:tc>
                  <a:txBody>
                    <a:bodyPr/>
                    <a:lstStyle/>
                    <a:p>
                      <a:pPr algn="l" fontAlgn="b"/>
                      <a:r>
                        <a:rPr lang="nl-NL" sz="1200" b="0" i="0" u="none" strike="noStrike" dirty="0">
                          <a:solidFill>
                            <a:srgbClr val="000000"/>
                          </a:solidFill>
                          <a:effectLst/>
                          <a:latin typeface="Tunga" panose="020B0502040204020203" pitchFamily="34" charset="0"/>
                          <a:cs typeface="Tunga" panose="020B0502040204020203" pitchFamily="34" charset="0"/>
                        </a:rPr>
                        <a:t> </a:t>
                      </a:r>
                    </a:p>
                  </a:txBody>
                  <a:tcPr marL="0" marR="0" marT="0" marB="0" anchor="ctr">
                    <a:lnL w="12700" cap="flat" cmpd="sng" algn="ctr">
                      <a:noFill/>
                      <a:prstDash val="solid"/>
                      <a:round/>
                      <a:headEnd type="none" w="med" len="med"/>
                      <a:tailEnd type="none" w="med" len="med"/>
                    </a:lnL>
                    <a:lnR>
                      <a:noFill/>
                    </a:lnR>
                    <a:lnT>
                      <a:noFill/>
                    </a:lnT>
                    <a:lnB>
                      <a:noFill/>
                    </a:lnB>
                    <a:lnTlToBr w="12700" cmpd="sng">
                      <a:noFill/>
                      <a:prstDash val="solid"/>
                    </a:lnTlToBr>
                    <a:lnBlToTr w="12700" cmpd="sng">
                      <a:noFill/>
                      <a:prstDash val="solid"/>
                    </a:lnBlToTr>
                  </a:tcPr>
                </a:tc>
                <a:tc>
                  <a:txBody>
                    <a:bodyPr/>
                    <a:lstStyle/>
                    <a:p>
                      <a:pPr algn="l" fontAlgn="b"/>
                      <a:r>
                        <a:rPr lang="nl-NL" sz="1200" b="0" i="0" u="none" strike="noStrike" dirty="0">
                          <a:solidFill>
                            <a:srgbClr val="000000"/>
                          </a:solidFill>
                          <a:effectLst/>
                          <a:latin typeface="Tunga" panose="020B0502040204020203" pitchFamily="34" charset="0"/>
                          <a:cs typeface="Tunga" panose="020B0502040204020203" pitchFamily="34" charset="0"/>
                        </a:rPr>
                        <a:t> </a:t>
                      </a:r>
                    </a:p>
                  </a:txBody>
                  <a:tcPr marL="0" marR="0" marT="0" marB="0" anchor="ctr">
                    <a:lnL>
                      <a:noFill/>
                    </a:lnL>
                    <a:lnR w="12700" cap="flat" cmpd="sng" algn="ctr">
                      <a:noFill/>
                      <a:prstDash val="solid"/>
                      <a:round/>
                      <a:headEnd type="none" w="med" len="med"/>
                      <a:tailEnd type="none" w="med" len="med"/>
                    </a:lnR>
                    <a:lnT>
                      <a:noFill/>
                    </a:lnT>
                    <a:lnB>
                      <a:noFill/>
                    </a:lnB>
                    <a:lnTlToBr w="12700" cmpd="sng">
                      <a:noFill/>
                      <a:prstDash val="solid"/>
                    </a:lnTlToBr>
                    <a:lnBlToTr w="12700" cmpd="sng">
                      <a:noFill/>
                      <a:prstDash val="solid"/>
                    </a:lnBlToTr>
                  </a:tcPr>
                </a:tc>
                <a:extLst>
                  <a:ext uri="{0D108BD9-81ED-4DB2-BD59-A6C34878D82A}">
                    <a16:rowId xmlns:a16="http://schemas.microsoft.com/office/drawing/2014/main" val="1160395031"/>
                  </a:ext>
                </a:extLst>
              </a:tr>
              <a:tr h="161925">
                <a:tc>
                  <a:txBody>
                    <a:bodyPr/>
                    <a:lstStyle/>
                    <a:p>
                      <a:pPr algn="l" fontAlgn="b"/>
                      <a:r>
                        <a:rPr lang="nl-NL" sz="1200" b="0" i="0" u="none" strike="noStrike" dirty="0">
                          <a:solidFill>
                            <a:srgbClr val="000000"/>
                          </a:solidFill>
                          <a:effectLst/>
                          <a:latin typeface="Tunga" panose="020B0502040204020203" pitchFamily="34" charset="0"/>
                          <a:cs typeface="Tunga" panose="020B0502040204020203" pitchFamily="34" charset="0"/>
                        </a:rPr>
                        <a:t>email:</a:t>
                      </a:r>
                    </a:p>
                  </a:txBody>
                  <a:tcPr marL="0" marR="0" marT="0" marB="0" anchor="ctr">
                    <a:lnL w="12700" cap="flat" cmpd="sng" algn="ctr">
                      <a:noFill/>
                      <a:prstDash val="solid"/>
                      <a:round/>
                      <a:headEnd type="none" w="med" len="med"/>
                      <a:tailEnd type="none" w="med" len="med"/>
                    </a:lnL>
                    <a:lnR>
                      <a:noFill/>
                    </a:lnR>
                    <a:lnT>
                      <a:noFill/>
                    </a:lnT>
                    <a:lnB>
                      <a:noFill/>
                    </a:lnB>
                    <a:lnTlToBr w="12700" cmpd="sng">
                      <a:noFill/>
                      <a:prstDash val="solid"/>
                    </a:lnTlToBr>
                    <a:lnBlToTr w="12700" cmpd="sng">
                      <a:noFill/>
                      <a:prstDash val="solid"/>
                    </a:lnBlToTr>
                  </a:tcPr>
                </a:tc>
                <a:tc gridSpan="2">
                  <a:txBody>
                    <a:bodyPr/>
                    <a:lstStyle/>
                    <a:p>
                      <a:pPr algn="l" fontAlgn="b"/>
                      <a:r>
                        <a:rPr lang="nl-NL" sz="1200" b="0" i="0" u="none" strike="noStrike" dirty="0">
                          <a:solidFill>
                            <a:srgbClr val="000000"/>
                          </a:solidFill>
                          <a:effectLst/>
                          <a:latin typeface="Tunga" panose="020B0502040204020203" pitchFamily="34" charset="0"/>
                          <a:cs typeface="Tunga" panose="020B0502040204020203" pitchFamily="34" charset="0"/>
                        </a:rPr>
                        <a:t> </a:t>
                      </a:r>
                    </a:p>
                  </a:txBody>
                  <a:tcPr marL="0" marR="0" marT="0" marB="0" anchor="ctr">
                    <a:lnL>
                      <a:noFill/>
                    </a:lnL>
                    <a:lnR w="12700" cap="flat" cmpd="sng" algn="ctr">
                      <a:noFill/>
                      <a:prstDash val="solid"/>
                      <a:round/>
                      <a:headEnd type="none" w="med" len="med"/>
                      <a:tailEnd type="none" w="med" len="med"/>
                    </a:lnR>
                    <a:lnT>
                      <a:noFill/>
                    </a:lnT>
                    <a:lnB>
                      <a:noFill/>
                    </a:lnB>
                    <a:lnTlToBr w="12700" cmpd="sng">
                      <a:noFill/>
                      <a:prstDash val="solid"/>
                    </a:lnTlToBr>
                    <a:lnBlToTr w="12700" cmpd="sng">
                      <a:noFill/>
                      <a:prstDash val="solid"/>
                    </a:lnBlToTr>
                  </a:tcPr>
                </a:tc>
                <a:tc hMerge="1">
                  <a:txBody>
                    <a:bodyPr/>
                    <a:lstStyle/>
                    <a:p>
                      <a:pPr algn="l" fontAlgn="b"/>
                      <a:endParaRPr lang="nl-NL" sz="1200" b="0" i="0" u="none" strike="noStrike" dirty="0">
                        <a:solidFill>
                          <a:srgbClr val="000000"/>
                        </a:solidFill>
                        <a:effectLst/>
                        <a:latin typeface="Tunga" panose="020B0502040204020203" pitchFamily="34" charset="0"/>
                        <a:cs typeface="Tunga" panose="020B0502040204020203" pitchFamily="34" charset="0"/>
                      </a:endParaRPr>
                    </a:p>
                  </a:txBody>
                  <a:tcPr marL="0" marR="0" marT="0" marB="0" anchor="b">
                    <a:lnL>
                      <a:noFill/>
                    </a:lnL>
                    <a:lnR w="12700" cap="flat" cmpd="sng" algn="ctr">
                      <a:solidFill>
                        <a:srgbClr val="000000"/>
                      </a:solidFill>
                      <a:prstDash val="solid"/>
                      <a:round/>
                      <a:headEnd type="none" w="med" len="med"/>
                      <a:tailEnd type="none" w="med" len="med"/>
                    </a:lnR>
                    <a:lnT>
                      <a:noFill/>
                    </a:lnT>
                    <a:lnB>
                      <a:noFill/>
                    </a:lnB>
                  </a:tcPr>
                </a:tc>
                <a:tc>
                  <a:txBody>
                    <a:bodyPr/>
                    <a:lstStyle/>
                    <a:p>
                      <a:pPr algn="l" fontAlgn="b"/>
                      <a:r>
                        <a:rPr lang="nl-NL" sz="1200" b="0" i="0" u="none" strike="noStrike" dirty="0">
                          <a:solidFill>
                            <a:srgbClr val="000000"/>
                          </a:solidFill>
                          <a:effectLst/>
                          <a:latin typeface="Tunga" panose="020B0502040204020203" pitchFamily="34" charset="0"/>
                          <a:cs typeface="Tunga" panose="020B0502040204020203" pitchFamily="34" charset="0"/>
                        </a:rPr>
                        <a:t> </a:t>
                      </a:r>
                    </a:p>
                  </a:txBody>
                  <a:tcPr marL="0" marR="0" marT="0" marB="0" anchor="ctr">
                    <a:lnL w="12700" cap="flat" cmpd="sng" algn="ctr">
                      <a:noFill/>
                      <a:prstDash val="solid"/>
                      <a:round/>
                      <a:headEnd type="none" w="med" len="med"/>
                      <a:tailEnd type="none" w="med" len="med"/>
                    </a:lnL>
                    <a:lnR>
                      <a:noFill/>
                    </a:lnR>
                    <a:lnT>
                      <a:noFill/>
                    </a:lnT>
                    <a:lnB>
                      <a:noFill/>
                    </a:lnB>
                    <a:lnTlToBr w="12700" cmpd="sng">
                      <a:noFill/>
                      <a:prstDash val="solid"/>
                    </a:lnTlToBr>
                    <a:lnBlToTr w="12700" cmpd="sng">
                      <a:noFill/>
                      <a:prstDash val="solid"/>
                    </a:lnBlToTr>
                  </a:tcPr>
                </a:tc>
                <a:tc>
                  <a:txBody>
                    <a:bodyPr/>
                    <a:lstStyle/>
                    <a:p>
                      <a:pPr algn="l" fontAlgn="b"/>
                      <a:r>
                        <a:rPr lang="nl-NL" sz="1200" b="0" i="0" u="none" strike="noStrike" dirty="0">
                          <a:solidFill>
                            <a:srgbClr val="000000"/>
                          </a:solidFill>
                          <a:effectLst/>
                          <a:latin typeface="Tunga" panose="020B0502040204020203" pitchFamily="34" charset="0"/>
                          <a:cs typeface="Tunga" panose="020B0502040204020203" pitchFamily="34" charset="0"/>
                        </a:rPr>
                        <a:t> </a:t>
                      </a:r>
                    </a:p>
                  </a:txBody>
                  <a:tcPr marL="0" marR="0" marT="0" marB="0" anchor="ctr">
                    <a:lnL>
                      <a:noFill/>
                    </a:lnL>
                    <a:lnR w="12700" cap="flat" cmpd="sng" algn="ctr">
                      <a:noFill/>
                      <a:prstDash val="solid"/>
                      <a:round/>
                      <a:headEnd type="none" w="med" len="med"/>
                      <a:tailEnd type="none" w="med" len="med"/>
                    </a:lnR>
                    <a:lnT>
                      <a:noFill/>
                    </a:lnT>
                    <a:lnB>
                      <a:noFill/>
                    </a:lnB>
                    <a:lnTlToBr w="12700" cmpd="sng">
                      <a:noFill/>
                      <a:prstDash val="solid"/>
                    </a:lnTlToBr>
                    <a:lnBlToTr w="12700" cmpd="sng">
                      <a:noFill/>
                      <a:prstDash val="solid"/>
                    </a:lnBlToTr>
                  </a:tcPr>
                </a:tc>
                <a:extLst>
                  <a:ext uri="{0D108BD9-81ED-4DB2-BD59-A6C34878D82A}">
                    <a16:rowId xmlns:a16="http://schemas.microsoft.com/office/drawing/2014/main" val="1067967255"/>
                  </a:ext>
                </a:extLst>
              </a:tr>
              <a:tr h="161925">
                <a:tc>
                  <a:txBody>
                    <a:bodyPr/>
                    <a:lstStyle/>
                    <a:p>
                      <a:pPr algn="l" fontAlgn="b"/>
                      <a:r>
                        <a:rPr lang="nl-NL" sz="1200" b="0" i="0" u="none" strike="noStrike" dirty="0">
                          <a:solidFill>
                            <a:srgbClr val="000000"/>
                          </a:solidFill>
                          <a:effectLst/>
                          <a:latin typeface="Tunga" panose="020B0502040204020203" pitchFamily="34" charset="0"/>
                          <a:cs typeface="Tunga" panose="020B0502040204020203" pitchFamily="34" charset="0"/>
                        </a:rPr>
                        <a:t>Site</a:t>
                      </a:r>
                    </a:p>
                  </a:txBody>
                  <a:tcPr marL="0" marR="0" marT="0" marB="0" anchor="ctr">
                    <a:lnL w="12700" cap="flat" cmpd="sng" algn="ctr">
                      <a:noFill/>
                      <a:prstDash val="solid"/>
                      <a:round/>
                      <a:headEnd type="none" w="med" len="med"/>
                      <a:tailEnd type="none" w="med" len="med"/>
                    </a:lnL>
                    <a:lnR>
                      <a:noFill/>
                    </a:lnR>
                    <a:lnT>
                      <a:noFill/>
                    </a:lnT>
                    <a:lnB>
                      <a:noFill/>
                    </a:lnB>
                    <a:lnTlToBr w="12700" cmpd="sng">
                      <a:noFill/>
                      <a:prstDash val="solid"/>
                    </a:lnTlToBr>
                    <a:lnBlToTr w="12700" cmpd="sng">
                      <a:noFill/>
                      <a:prstDash val="solid"/>
                    </a:lnBlToTr>
                  </a:tcPr>
                </a:tc>
                <a:tc gridSpan="2">
                  <a:txBody>
                    <a:bodyPr/>
                    <a:lstStyle/>
                    <a:p>
                      <a:pPr algn="l" fontAlgn="b"/>
                      <a:r>
                        <a:rPr lang="nl-NL" sz="1200" b="0" i="0" u="none" strike="noStrike" dirty="0">
                          <a:solidFill>
                            <a:srgbClr val="000000"/>
                          </a:solidFill>
                          <a:effectLst/>
                          <a:latin typeface="Tunga" panose="020B0502040204020203" pitchFamily="34" charset="0"/>
                          <a:cs typeface="Tunga" panose="020B0502040204020203" pitchFamily="34" charset="0"/>
                        </a:rPr>
                        <a:t> </a:t>
                      </a:r>
                    </a:p>
                  </a:txBody>
                  <a:tcPr marL="0" marR="0" marT="0" marB="0" anchor="ctr">
                    <a:lnL>
                      <a:noFill/>
                    </a:lnL>
                    <a:lnR w="12700" cap="flat" cmpd="sng" algn="ctr">
                      <a:noFill/>
                      <a:prstDash val="solid"/>
                      <a:round/>
                      <a:headEnd type="none" w="med" len="med"/>
                      <a:tailEnd type="none" w="med" len="med"/>
                    </a:lnR>
                    <a:lnT>
                      <a:noFill/>
                    </a:lnT>
                    <a:lnB>
                      <a:noFill/>
                    </a:lnB>
                    <a:lnTlToBr w="12700" cmpd="sng">
                      <a:noFill/>
                      <a:prstDash val="solid"/>
                    </a:lnTlToBr>
                    <a:lnBlToTr w="12700" cmpd="sng">
                      <a:noFill/>
                      <a:prstDash val="solid"/>
                    </a:lnBlToTr>
                  </a:tcPr>
                </a:tc>
                <a:tc hMerge="1">
                  <a:txBody>
                    <a:bodyPr/>
                    <a:lstStyle/>
                    <a:p>
                      <a:pPr algn="l" fontAlgn="b"/>
                      <a:endParaRPr lang="nl-NL" sz="1200" b="0" i="0" u="none" strike="noStrike" dirty="0">
                        <a:solidFill>
                          <a:srgbClr val="000000"/>
                        </a:solidFill>
                        <a:effectLst/>
                        <a:latin typeface="Tunga" panose="020B0502040204020203" pitchFamily="34" charset="0"/>
                        <a:cs typeface="Tunga" panose="020B0502040204020203" pitchFamily="34" charset="0"/>
                      </a:endParaRPr>
                    </a:p>
                  </a:txBody>
                  <a:tcPr marL="0" marR="0" marT="0" marB="0" anchor="b">
                    <a:lnL>
                      <a:noFill/>
                    </a:lnL>
                    <a:lnR w="12700" cap="flat" cmpd="sng" algn="ctr">
                      <a:solidFill>
                        <a:srgbClr val="000000"/>
                      </a:solidFill>
                      <a:prstDash val="solid"/>
                      <a:round/>
                      <a:headEnd type="none" w="med" len="med"/>
                      <a:tailEnd type="none" w="med" len="med"/>
                    </a:lnR>
                    <a:lnT>
                      <a:noFill/>
                    </a:lnT>
                    <a:lnB>
                      <a:noFill/>
                    </a:lnB>
                  </a:tcPr>
                </a:tc>
                <a:tc>
                  <a:txBody>
                    <a:bodyPr/>
                    <a:lstStyle/>
                    <a:p>
                      <a:pPr algn="l" fontAlgn="b"/>
                      <a:r>
                        <a:rPr lang="nl-NL" sz="1200" b="0" i="0" u="none" strike="noStrike" dirty="0">
                          <a:solidFill>
                            <a:srgbClr val="000000"/>
                          </a:solidFill>
                          <a:effectLst/>
                          <a:latin typeface="Tunga" panose="020B0502040204020203" pitchFamily="34" charset="0"/>
                          <a:cs typeface="Tunga" panose="020B0502040204020203" pitchFamily="34" charset="0"/>
                        </a:rPr>
                        <a:t> </a:t>
                      </a:r>
                    </a:p>
                  </a:txBody>
                  <a:tcPr marL="0" marR="0" marT="0" marB="0" anchor="ctr">
                    <a:lnL w="12700" cap="flat" cmpd="sng" algn="ctr">
                      <a:noFill/>
                      <a:prstDash val="solid"/>
                      <a:round/>
                      <a:headEnd type="none" w="med" len="med"/>
                      <a:tailEnd type="none" w="med" len="med"/>
                    </a:lnL>
                    <a:lnR>
                      <a:noFill/>
                    </a:lnR>
                    <a:lnT>
                      <a:noFill/>
                    </a:lnT>
                    <a:lnB>
                      <a:noFill/>
                    </a:lnB>
                    <a:lnTlToBr w="12700" cmpd="sng">
                      <a:noFill/>
                      <a:prstDash val="solid"/>
                    </a:lnTlToBr>
                    <a:lnBlToTr w="12700" cmpd="sng">
                      <a:noFill/>
                      <a:prstDash val="solid"/>
                    </a:lnBlToTr>
                  </a:tcPr>
                </a:tc>
                <a:tc>
                  <a:txBody>
                    <a:bodyPr/>
                    <a:lstStyle/>
                    <a:p>
                      <a:pPr algn="l" fontAlgn="b"/>
                      <a:r>
                        <a:rPr lang="nl-NL" sz="1200" b="0" i="0" u="none" strike="noStrike" dirty="0">
                          <a:solidFill>
                            <a:srgbClr val="000000"/>
                          </a:solidFill>
                          <a:effectLst/>
                          <a:latin typeface="Tunga" panose="020B0502040204020203" pitchFamily="34" charset="0"/>
                          <a:cs typeface="Tunga" panose="020B0502040204020203" pitchFamily="34" charset="0"/>
                        </a:rPr>
                        <a:t> </a:t>
                      </a:r>
                    </a:p>
                  </a:txBody>
                  <a:tcPr marL="0" marR="0" marT="0" marB="0" anchor="ctr">
                    <a:lnL>
                      <a:noFill/>
                    </a:lnL>
                    <a:lnR w="12700" cap="flat" cmpd="sng" algn="ctr">
                      <a:noFill/>
                      <a:prstDash val="solid"/>
                      <a:round/>
                      <a:headEnd type="none" w="med" len="med"/>
                      <a:tailEnd type="none" w="med" len="med"/>
                    </a:lnR>
                    <a:lnT>
                      <a:noFill/>
                    </a:lnT>
                    <a:lnB>
                      <a:noFill/>
                    </a:lnB>
                    <a:lnTlToBr w="12700" cmpd="sng">
                      <a:noFill/>
                      <a:prstDash val="solid"/>
                    </a:lnTlToBr>
                    <a:lnBlToTr w="12700" cmpd="sng">
                      <a:noFill/>
                      <a:prstDash val="solid"/>
                    </a:lnBlToTr>
                  </a:tcPr>
                </a:tc>
                <a:extLst>
                  <a:ext uri="{0D108BD9-81ED-4DB2-BD59-A6C34878D82A}">
                    <a16:rowId xmlns:a16="http://schemas.microsoft.com/office/drawing/2014/main" val="201441783"/>
                  </a:ext>
                </a:extLst>
              </a:tr>
              <a:tr h="161925">
                <a:tc>
                  <a:txBody>
                    <a:bodyPr/>
                    <a:lstStyle/>
                    <a:p>
                      <a:pPr algn="l" fontAlgn="b"/>
                      <a:r>
                        <a:rPr lang="nl-NL" sz="1200" b="0" i="0" u="none" strike="noStrike" dirty="0">
                          <a:solidFill>
                            <a:srgbClr val="000000"/>
                          </a:solidFill>
                          <a:effectLst/>
                          <a:latin typeface="Tunga" panose="020B0502040204020203" pitchFamily="34" charset="0"/>
                          <a:cs typeface="Tunga" panose="020B0502040204020203" pitchFamily="34" charset="0"/>
                        </a:rPr>
                        <a:t> </a:t>
                      </a:r>
                    </a:p>
                  </a:txBody>
                  <a:tcPr marL="0" marR="0" marT="0" marB="0" anchor="ctr">
                    <a:lnL w="12700" cap="flat" cmpd="sng" algn="ctr">
                      <a:noFill/>
                      <a:prstDash val="solid"/>
                      <a:round/>
                      <a:headEnd type="none" w="med" len="med"/>
                      <a:tailEnd type="none" w="med" len="med"/>
                    </a:lnL>
                    <a:lnR>
                      <a:noFill/>
                    </a:lnR>
                    <a:lnT>
                      <a:noFill/>
                    </a:lnT>
                    <a:lnB>
                      <a:noFill/>
                    </a:lnB>
                    <a:lnTlToBr w="12700" cmpd="sng">
                      <a:noFill/>
                      <a:prstDash val="solid"/>
                    </a:lnTlToBr>
                    <a:lnBlToTr w="12700" cmpd="sng">
                      <a:noFill/>
                      <a:prstDash val="solid"/>
                    </a:lnBlToTr>
                  </a:tcPr>
                </a:tc>
                <a:tc gridSpan="2">
                  <a:txBody>
                    <a:bodyPr/>
                    <a:lstStyle/>
                    <a:p>
                      <a:pPr algn="l" fontAlgn="b"/>
                      <a:r>
                        <a:rPr lang="nl-NL" sz="1200" b="0" i="0" u="none" strike="noStrike" dirty="0">
                          <a:solidFill>
                            <a:srgbClr val="000000"/>
                          </a:solidFill>
                          <a:effectLst/>
                          <a:latin typeface="Tunga" panose="020B0502040204020203" pitchFamily="34" charset="0"/>
                          <a:cs typeface="Tunga" panose="020B0502040204020203" pitchFamily="34" charset="0"/>
                        </a:rPr>
                        <a:t> </a:t>
                      </a:r>
                    </a:p>
                  </a:txBody>
                  <a:tcPr marL="0" marR="0" marT="0" marB="0" anchor="ctr">
                    <a:lnL>
                      <a:noFill/>
                    </a:lnL>
                    <a:lnR w="12700" cap="flat" cmpd="sng" algn="ctr">
                      <a:noFill/>
                      <a:prstDash val="solid"/>
                      <a:round/>
                      <a:headEnd type="none" w="med" len="med"/>
                      <a:tailEnd type="none" w="med" len="med"/>
                    </a:lnR>
                    <a:lnT>
                      <a:noFill/>
                    </a:lnT>
                    <a:lnB>
                      <a:noFill/>
                    </a:lnB>
                    <a:lnTlToBr w="12700" cmpd="sng">
                      <a:noFill/>
                      <a:prstDash val="solid"/>
                    </a:lnTlToBr>
                    <a:lnBlToTr w="12700" cmpd="sng">
                      <a:noFill/>
                      <a:prstDash val="solid"/>
                    </a:lnBlToTr>
                  </a:tcPr>
                </a:tc>
                <a:tc hMerge="1">
                  <a:txBody>
                    <a:bodyPr/>
                    <a:lstStyle/>
                    <a:p>
                      <a:pPr algn="l" fontAlgn="b"/>
                      <a:endParaRPr lang="nl-NL" sz="1200" b="0" i="0" u="none" strike="noStrike" dirty="0">
                        <a:solidFill>
                          <a:srgbClr val="000000"/>
                        </a:solidFill>
                        <a:effectLst/>
                        <a:latin typeface="Tunga" panose="020B0502040204020203" pitchFamily="34" charset="0"/>
                        <a:cs typeface="Tunga" panose="020B0502040204020203" pitchFamily="34" charset="0"/>
                      </a:endParaRPr>
                    </a:p>
                  </a:txBody>
                  <a:tcPr marL="0" marR="0" marT="0" marB="0" anchor="b">
                    <a:lnL>
                      <a:noFill/>
                    </a:lnL>
                    <a:lnR w="12700" cap="flat" cmpd="sng" algn="ctr">
                      <a:solidFill>
                        <a:srgbClr val="000000"/>
                      </a:solidFill>
                      <a:prstDash val="solid"/>
                      <a:round/>
                      <a:headEnd type="none" w="med" len="med"/>
                      <a:tailEnd type="none" w="med" len="med"/>
                    </a:lnR>
                    <a:lnT>
                      <a:noFill/>
                    </a:lnT>
                    <a:lnB>
                      <a:noFill/>
                    </a:lnB>
                  </a:tcPr>
                </a:tc>
                <a:tc>
                  <a:txBody>
                    <a:bodyPr/>
                    <a:lstStyle/>
                    <a:p>
                      <a:pPr algn="l" fontAlgn="b"/>
                      <a:r>
                        <a:rPr lang="nl-NL" sz="1200" b="0" i="0" u="none" strike="noStrike" dirty="0">
                          <a:solidFill>
                            <a:srgbClr val="000000"/>
                          </a:solidFill>
                          <a:effectLst/>
                          <a:latin typeface="Tunga" panose="020B0502040204020203" pitchFamily="34" charset="0"/>
                          <a:cs typeface="Tunga" panose="020B0502040204020203" pitchFamily="34" charset="0"/>
                        </a:rPr>
                        <a:t> </a:t>
                      </a:r>
                    </a:p>
                  </a:txBody>
                  <a:tcPr marL="0" marR="0" marT="0" marB="0" anchor="ctr">
                    <a:lnL w="12700" cap="flat" cmpd="sng" algn="ctr">
                      <a:noFill/>
                      <a:prstDash val="solid"/>
                      <a:round/>
                      <a:headEnd type="none" w="med" len="med"/>
                      <a:tailEnd type="none" w="med" len="med"/>
                    </a:lnL>
                    <a:lnR>
                      <a:noFill/>
                    </a:lnR>
                    <a:lnT>
                      <a:noFill/>
                    </a:lnT>
                    <a:lnB>
                      <a:noFill/>
                    </a:lnB>
                    <a:lnTlToBr w="12700" cmpd="sng">
                      <a:noFill/>
                      <a:prstDash val="solid"/>
                    </a:lnTlToBr>
                    <a:lnBlToTr w="12700" cmpd="sng">
                      <a:noFill/>
                      <a:prstDash val="solid"/>
                    </a:lnBlToTr>
                  </a:tcPr>
                </a:tc>
                <a:tc>
                  <a:txBody>
                    <a:bodyPr/>
                    <a:lstStyle/>
                    <a:p>
                      <a:pPr algn="l" fontAlgn="b"/>
                      <a:r>
                        <a:rPr lang="nl-NL" sz="1200" b="0" i="0" u="none" strike="noStrike" dirty="0">
                          <a:solidFill>
                            <a:srgbClr val="000000"/>
                          </a:solidFill>
                          <a:effectLst/>
                          <a:latin typeface="Tunga" panose="020B0502040204020203" pitchFamily="34" charset="0"/>
                          <a:cs typeface="Tunga" panose="020B0502040204020203" pitchFamily="34" charset="0"/>
                        </a:rPr>
                        <a:t> </a:t>
                      </a:r>
                    </a:p>
                  </a:txBody>
                  <a:tcPr marL="0" marR="0" marT="0" marB="0" anchor="ctr">
                    <a:lnL>
                      <a:noFill/>
                    </a:lnL>
                    <a:lnR w="12700" cap="flat" cmpd="sng" algn="ctr">
                      <a:noFill/>
                      <a:prstDash val="solid"/>
                      <a:round/>
                      <a:headEnd type="none" w="med" len="med"/>
                      <a:tailEnd type="none" w="med" len="med"/>
                    </a:lnR>
                    <a:lnT>
                      <a:noFill/>
                    </a:lnT>
                    <a:lnB>
                      <a:noFill/>
                    </a:lnB>
                    <a:lnTlToBr w="12700" cmpd="sng">
                      <a:noFill/>
                      <a:prstDash val="solid"/>
                    </a:lnTlToBr>
                    <a:lnBlToTr w="12700" cmpd="sng">
                      <a:noFill/>
                      <a:prstDash val="solid"/>
                    </a:lnBlToTr>
                  </a:tcPr>
                </a:tc>
                <a:extLst>
                  <a:ext uri="{0D108BD9-81ED-4DB2-BD59-A6C34878D82A}">
                    <a16:rowId xmlns:a16="http://schemas.microsoft.com/office/drawing/2014/main" val="1511956523"/>
                  </a:ext>
                </a:extLst>
              </a:tr>
            </a:tbl>
          </a:graphicData>
        </a:graphic>
      </p:graphicFrame>
      <p:graphicFrame>
        <p:nvGraphicFramePr>
          <p:cNvPr id="4" name="Table 3"/>
          <p:cNvGraphicFramePr>
            <a:graphicFrameLocks noGrp="1"/>
          </p:cNvGraphicFramePr>
          <p:nvPr>
            <p:extLst>
              <p:ext uri="{D42A27DB-BD31-4B8C-83A1-F6EECF244321}">
                <p14:modId xmlns:p14="http://schemas.microsoft.com/office/powerpoint/2010/main" val="1449735265"/>
              </p:ext>
            </p:extLst>
          </p:nvPr>
        </p:nvGraphicFramePr>
        <p:xfrm>
          <a:off x="304801" y="4191000"/>
          <a:ext cx="4876800" cy="1805940"/>
        </p:xfrm>
        <a:graphic>
          <a:graphicData uri="http://schemas.openxmlformats.org/drawingml/2006/table">
            <a:tbl>
              <a:tblPr/>
              <a:tblGrid>
                <a:gridCol w="2695073">
                  <a:extLst>
                    <a:ext uri="{9D8B030D-6E8A-4147-A177-3AD203B41FA5}">
                      <a16:colId xmlns:a16="http://schemas.microsoft.com/office/drawing/2014/main" val="4169548472"/>
                    </a:ext>
                  </a:extLst>
                </a:gridCol>
                <a:gridCol w="2181727">
                  <a:extLst>
                    <a:ext uri="{9D8B030D-6E8A-4147-A177-3AD203B41FA5}">
                      <a16:colId xmlns:a16="http://schemas.microsoft.com/office/drawing/2014/main" val="288117695"/>
                    </a:ext>
                  </a:extLst>
                </a:gridCol>
              </a:tblGrid>
              <a:tr h="171450">
                <a:tc>
                  <a:txBody>
                    <a:bodyPr/>
                    <a:lstStyle/>
                    <a:p>
                      <a:pPr algn="l" fontAlgn="b"/>
                      <a:r>
                        <a:rPr lang="nl-NL" sz="1000" b="1" i="0" u="none" strike="noStrike" dirty="0">
                          <a:solidFill>
                            <a:srgbClr val="000000"/>
                          </a:solidFill>
                          <a:effectLst/>
                          <a:latin typeface="Tunga" panose="020B0502040204020203" pitchFamily="34" charset="0"/>
                          <a:cs typeface="Tunga" panose="020B0502040204020203" pitchFamily="34" charset="0"/>
                        </a:rPr>
                        <a:t>Toeslagen</a:t>
                      </a:r>
                    </a:p>
                  </a:txBody>
                  <a:tcPr marL="0" marR="0" marT="0" marB="0" anchor="b">
                    <a:lnL>
                      <a:noFill/>
                    </a:lnL>
                    <a:lnR>
                      <a:noFill/>
                    </a:lnR>
                    <a:lnT>
                      <a:noFill/>
                    </a:lnT>
                    <a:lnB w="12700" cap="flat" cmpd="sng" algn="ctr">
                      <a:noFill/>
                      <a:prstDash val="solid"/>
                      <a:round/>
                      <a:headEnd type="none" w="med" len="med"/>
                      <a:tailEnd type="none" w="med" len="med"/>
                    </a:lnB>
                    <a:solidFill>
                      <a:schemeClr val="bg1">
                        <a:lumMod val="95000"/>
                      </a:schemeClr>
                    </a:solidFill>
                  </a:tcPr>
                </a:tc>
                <a:tc>
                  <a:txBody>
                    <a:bodyPr/>
                    <a:lstStyle/>
                    <a:p>
                      <a:pPr algn="l" fontAlgn="b"/>
                      <a:r>
                        <a:rPr lang="nl-NL" sz="1000" b="0" i="0" u="none" strike="noStrike" dirty="0">
                          <a:solidFill>
                            <a:srgbClr val="000000"/>
                          </a:solidFill>
                          <a:effectLst/>
                          <a:latin typeface="Tunga" panose="020B0502040204020203" pitchFamily="34" charset="0"/>
                          <a:cs typeface="Tunga" panose="020B0502040204020203" pitchFamily="34" charset="0"/>
                        </a:rPr>
                        <a:t> </a:t>
                      </a:r>
                    </a:p>
                  </a:txBody>
                  <a:tcPr marL="0" marR="0" marT="0" marB="0" anchor="b">
                    <a:lnL>
                      <a:noFill/>
                    </a:lnL>
                    <a:lnR>
                      <a:noFill/>
                    </a:lnR>
                    <a:lnT>
                      <a:noFill/>
                    </a:lnT>
                    <a:lnB w="12700" cap="flat" cmpd="sng" algn="ctr">
                      <a:noFill/>
                      <a:prstDash val="solid"/>
                      <a:round/>
                      <a:headEnd type="none" w="med" len="med"/>
                      <a:tailEnd type="none" w="med" len="med"/>
                    </a:lnB>
                    <a:solidFill>
                      <a:schemeClr val="bg1">
                        <a:lumMod val="95000"/>
                      </a:schemeClr>
                    </a:solidFill>
                  </a:tcPr>
                </a:tc>
                <a:extLst>
                  <a:ext uri="{0D108BD9-81ED-4DB2-BD59-A6C34878D82A}">
                    <a16:rowId xmlns:a16="http://schemas.microsoft.com/office/drawing/2014/main" val="2122451547"/>
                  </a:ext>
                </a:extLst>
              </a:tr>
              <a:tr h="171450">
                <a:tc>
                  <a:txBody>
                    <a:bodyPr/>
                    <a:lstStyle/>
                    <a:p>
                      <a:pPr algn="l" fontAlgn="b"/>
                      <a:r>
                        <a:rPr lang="nl-NL" sz="1000" b="1" i="0" u="none" strike="noStrike" dirty="0">
                          <a:solidFill>
                            <a:srgbClr val="FFFFFF"/>
                          </a:solidFill>
                          <a:effectLst/>
                          <a:latin typeface="Tunga" panose="020B0502040204020203" pitchFamily="34" charset="0"/>
                          <a:cs typeface="Tunga" panose="020B0502040204020203" pitchFamily="34" charset="0"/>
                        </a:rPr>
                        <a:t> </a:t>
                      </a:r>
                    </a:p>
                  </a:txBody>
                  <a:tcPr marL="0" marR="0" marT="0" marB="0" anchor="b">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l" fontAlgn="b"/>
                      <a:r>
                        <a:rPr lang="nl-NL" sz="1000" b="1" i="0" u="none" strike="noStrike" dirty="0">
                          <a:solidFill>
                            <a:srgbClr val="FFFFFF"/>
                          </a:solidFill>
                          <a:effectLst/>
                          <a:latin typeface="Tunga" panose="020B0502040204020203" pitchFamily="34" charset="0"/>
                          <a:cs typeface="Tunga" panose="020B0502040204020203" pitchFamily="34" charset="0"/>
                        </a:rPr>
                        <a:t> </a:t>
                      </a:r>
                    </a:p>
                  </a:txBody>
                  <a:tcPr marL="0" marR="0" marT="0" marB="0" anchor="b">
                    <a:lnL w="12700" cap="flat" cmpd="sng" algn="ctr">
                      <a:noFill/>
                      <a:prstDash val="solid"/>
                      <a:round/>
                      <a:headEnd type="none" w="med" len="med"/>
                      <a:tailEnd type="none" w="med" len="med"/>
                    </a:lnL>
                    <a:lnR>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2215700658"/>
                  </a:ext>
                </a:extLst>
              </a:tr>
              <a:tr h="171450">
                <a:tc>
                  <a:txBody>
                    <a:bodyPr/>
                    <a:lstStyle/>
                    <a:p>
                      <a:pPr algn="l" fontAlgn="b"/>
                      <a:r>
                        <a:rPr lang="nl-NL" sz="1200" b="0" i="0" u="none" strike="noStrike" dirty="0">
                          <a:solidFill>
                            <a:srgbClr val="000000"/>
                          </a:solidFill>
                          <a:effectLst/>
                          <a:latin typeface="Tunga" panose="020B0502040204020203" pitchFamily="34" charset="0"/>
                          <a:cs typeface="Tunga" panose="020B0502040204020203" pitchFamily="34" charset="0"/>
                        </a:rPr>
                        <a:t> </a:t>
                      </a:r>
                    </a:p>
                  </a:txBody>
                  <a:tcPr marL="0" marR="0" marT="0" marB="0" anchor="b">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a:noFill/>
                    </a:lnB>
                    <a:lnTlToBr w="12700" cmpd="sng">
                      <a:noFill/>
                      <a:prstDash val="solid"/>
                    </a:lnTlToBr>
                    <a:lnBlToTr w="12700" cmpd="sng">
                      <a:noFill/>
                      <a:prstDash val="solid"/>
                    </a:lnBlToTr>
                  </a:tcPr>
                </a:tc>
                <a:tc>
                  <a:txBody>
                    <a:bodyPr/>
                    <a:lstStyle/>
                    <a:p>
                      <a:pPr algn="l" fontAlgn="b"/>
                      <a:r>
                        <a:rPr lang="nl-NL" sz="1200" b="0" i="0" u="none" strike="noStrike" dirty="0">
                          <a:solidFill>
                            <a:srgbClr val="000000"/>
                          </a:solidFill>
                          <a:effectLst/>
                          <a:latin typeface="Tunga" panose="020B0502040204020203" pitchFamily="34" charset="0"/>
                          <a:cs typeface="Tunga" panose="020B0502040204020203" pitchFamily="34" charset="0"/>
                        </a:rPr>
                        <a:t> </a:t>
                      </a:r>
                    </a:p>
                  </a:txBody>
                  <a:tcPr marL="0" marR="0" marT="0" marB="0" anchor="b">
                    <a:lnL w="12700" cap="flat" cmpd="sng" algn="ctr">
                      <a:noFill/>
                      <a:prstDash val="solid"/>
                      <a:round/>
                      <a:headEnd type="none" w="med" len="med"/>
                      <a:tailEnd type="none" w="med" len="med"/>
                    </a:lnL>
                    <a:lnR>
                      <a:noFill/>
                    </a:lnR>
                    <a:lnT w="12700" cap="flat" cmpd="sng" algn="ctr">
                      <a:noFill/>
                      <a:prstDash val="solid"/>
                      <a:round/>
                      <a:headEnd type="none" w="med" len="med"/>
                      <a:tailEnd type="none" w="med" len="med"/>
                    </a:lnT>
                    <a:lnB>
                      <a:noFill/>
                    </a:lnB>
                    <a:lnTlToBr w="12700" cmpd="sng">
                      <a:noFill/>
                      <a:prstDash val="solid"/>
                    </a:lnTlToBr>
                    <a:lnBlToTr w="12700" cmpd="sng">
                      <a:noFill/>
                      <a:prstDash val="solid"/>
                    </a:lnBlToTr>
                  </a:tcPr>
                </a:tc>
                <a:extLst>
                  <a:ext uri="{0D108BD9-81ED-4DB2-BD59-A6C34878D82A}">
                    <a16:rowId xmlns:a16="http://schemas.microsoft.com/office/drawing/2014/main" val="2880372265"/>
                  </a:ext>
                </a:extLst>
              </a:tr>
              <a:tr h="171450">
                <a:tc>
                  <a:txBody>
                    <a:bodyPr/>
                    <a:lstStyle/>
                    <a:p>
                      <a:pPr algn="l" fontAlgn="b"/>
                      <a:r>
                        <a:rPr lang="nl-NL" sz="1200" b="0" i="0" u="none" strike="noStrike" dirty="0">
                          <a:solidFill>
                            <a:srgbClr val="000000"/>
                          </a:solidFill>
                          <a:effectLst/>
                          <a:latin typeface="Tunga" panose="020B0502040204020203" pitchFamily="34" charset="0"/>
                          <a:cs typeface="Tunga" panose="020B0502040204020203" pitchFamily="34" charset="0"/>
                        </a:rPr>
                        <a:t>Vrije uren 20FT</a:t>
                      </a:r>
                    </a:p>
                  </a:txBody>
                  <a:tcPr marL="0" marR="0" marT="0" marB="0" anchor="b">
                    <a:lnL w="12700" cap="flat" cmpd="sng" algn="ctr">
                      <a:noFill/>
                      <a:prstDash val="solid"/>
                      <a:round/>
                      <a:headEnd type="none" w="med" len="med"/>
                      <a:tailEnd type="none" w="med" len="med"/>
                    </a:lnL>
                    <a:lnR w="12700" cap="flat" cmpd="sng" algn="ctr">
                      <a:noFill/>
                      <a:prstDash val="solid"/>
                      <a:round/>
                      <a:headEnd type="none" w="med" len="med"/>
                      <a:tailEnd type="none" w="med" len="med"/>
                    </a:lnR>
                    <a:lnT>
                      <a:noFill/>
                    </a:lnT>
                    <a:lnB>
                      <a:noFill/>
                    </a:lnB>
                    <a:lnTlToBr w="12700" cmpd="sng">
                      <a:noFill/>
                      <a:prstDash val="solid"/>
                    </a:lnTlToBr>
                    <a:lnBlToTr w="12700" cmpd="sng">
                      <a:noFill/>
                      <a:prstDash val="solid"/>
                    </a:lnBlToTr>
                  </a:tcPr>
                </a:tc>
                <a:tc>
                  <a:txBody>
                    <a:bodyPr/>
                    <a:lstStyle/>
                    <a:p>
                      <a:pPr algn="r" fontAlgn="b"/>
                      <a:r>
                        <a:rPr lang="nl-NL" sz="1200" b="0" i="0" u="none" strike="noStrike" dirty="0">
                          <a:solidFill>
                            <a:srgbClr val="000000"/>
                          </a:solidFill>
                          <a:effectLst/>
                          <a:latin typeface="Tunga" panose="020B0502040204020203" pitchFamily="34" charset="0"/>
                          <a:cs typeface="Tunga" panose="020B0502040204020203" pitchFamily="34" charset="0"/>
                        </a:rPr>
                        <a:t>2,00</a:t>
                      </a:r>
                    </a:p>
                  </a:txBody>
                  <a:tcPr marL="0" marR="0" marT="0" marB="0" anchor="b">
                    <a:lnL w="12700" cap="flat" cmpd="sng" algn="ctr">
                      <a:noFill/>
                      <a:prstDash val="solid"/>
                      <a:round/>
                      <a:headEnd type="none" w="med" len="med"/>
                      <a:tailEnd type="none" w="med" len="med"/>
                    </a:lnL>
                    <a:lnR>
                      <a:noFill/>
                    </a:lnR>
                    <a:lnT>
                      <a:noFill/>
                    </a:lnT>
                    <a:lnB>
                      <a:noFill/>
                    </a:lnB>
                    <a:lnTlToBr w="12700" cmpd="sng">
                      <a:noFill/>
                      <a:prstDash val="solid"/>
                    </a:lnTlToBr>
                    <a:lnBlToTr w="12700" cmpd="sng">
                      <a:noFill/>
                      <a:prstDash val="solid"/>
                    </a:lnBlToTr>
                  </a:tcPr>
                </a:tc>
                <a:extLst>
                  <a:ext uri="{0D108BD9-81ED-4DB2-BD59-A6C34878D82A}">
                    <a16:rowId xmlns:a16="http://schemas.microsoft.com/office/drawing/2014/main" val="1812097671"/>
                  </a:ext>
                </a:extLst>
              </a:tr>
              <a:tr h="171450">
                <a:tc>
                  <a:txBody>
                    <a:bodyPr/>
                    <a:lstStyle/>
                    <a:p>
                      <a:pPr algn="l" fontAlgn="b"/>
                      <a:r>
                        <a:rPr lang="nl-NL" sz="1200" b="0" i="0" u="none" strike="noStrike" dirty="0">
                          <a:solidFill>
                            <a:srgbClr val="000000"/>
                          </a:solidFill>
                          <a:effectLst/>
                          <a:latin typeface="Tunga" panose="020B0502040204020203" pitchFamily="34" charset="0"/>
                          <a:cs typeface="Tunga" panose="020B0502040204020203" pitchFamily="34" charset="0"/>
                        </a:rPr>
                        <a:t>Vrije uren 40FT</a:t>
                      </a:r>
                    </a:p>
                  </a:txBody>
                  <a:tcPr marL="0" marR="0" marT="0" marB="0" anchor="b">
                    <a:lnL w="12700" cap="flat" cmpd="sng" algn="ctr">
                      <a:noFill/>
                      <a:prstDash val="solid"/>
                      <a:round/>
                      <a:headEnd type="none" w="med" len="med"/>
                      <a:tailEnd type="none" w="med" len="med"/>
                    </a:lnL>
                    <a:lnR w="12700" cap="flat" cmpd="sng" algn="ctr">
                      <a:noFill/>
                      <a:prstDash val="solid"/>
                      <a:round/>
                      <a:headEnd type="none" w="med" len="med"/>
                      <a:tailEnd type="none" w="med" len="med"/>
                    </a:lnR>
                    <a:lnT>
                      <a:noFill/>
                    </a:lnT>
                    <a:lnB>
                      <a:noFill/>
                    </a:lnB>
                    <a:lnTlToBr w="12700" cmpd="sng">
                      <a:noFill/>
                      <a:prstDash val="solid"/>
                    </a:lnTlToBr>
                    <a:lnBlToTr w="12700" cmpd="sng">
                      <a:noFill/>
                      <a:prstDash val="solid"/>
                    </a:lnBlToTr>
                  </a:tcPr>
                </a:tc>
                <a:tc>
                  <a:txBody>
                    <a:bodyPr/>
                    <a:lstStyle/>
                    <a:p>
                      <a:pPr algn="r" fontAlgn="b"/>
                      <a:r>
                        <a:rPr lang="nl-NL" sz="1200" b="0" i="0" u="none" strike="noStrike" dirty="0">
                          <a:solidFill>
                            <a:srgbClr val="000000"/>
                          </a:solidFill>
                          <a:effectLst/>
                          <a:latin typeface="Tunga" panose="020B0502040204020203" pitchFamily="34" charset="0"/>
                          <a:cs typeface="Tunga" panose="020B0502040204020203" pitchFamily="34" charset="0"/>
                        </a:rPr>
                        <a:t>3,00</a:t>
                      </a:r>
                    </a:p>
                  </a:txBody>
                  <a:tcPr marL="0" marR="0" marT="0" marB="0" anchor="b">
                    <a:lnL w="12700" cap="flat" cmpd="sng" algn="ctr">
                      <a:noFill/>
                      <a:prstDash val="solid"/>
                      <a:round/>
                      <a:headEnd type="none" w="med" len="med"/>
                      <a:tailEnd type="none" w="med" len="med"/>
                    </a:lnL>
                    <a:lnR>
                      <a:noFill/>
                    </a:lnR>
                    <a:lnT>
                      <a:noFill/>
                    </a:lnT>
                    <a:lnB>
                      <a:noFill/>
                    </a:lnB>
                    <a:lnTlToBr w="12700" cmpd="sng">
                      <a:noFill/>
                      <a:prstDash val="solid"/>
                    </a:lnTlToBr>
                    <a:lnBlToTr w="12700" cmpd="sng">
                      <a:noFill/>
                      <a:prstDash val="solid"/>
                    </a:lnBlToTr>
                  </a:tcPr>
                </a:tc>
                <a:extLst>
                  <a:ext uri="{0D108BD9-81ED-4DB2-BD59-A6C34878D82A}">
                    <a16:rowId xmlns:a16="http://schemas.microsoft.com/office/drawing/2014/main" val="3910584326"/>
                  </a:ext>
                </a:extLst>
              </a:tr>
              <a:tr h="171450">
                <a:tc>
                  <a:txBody>
                    <a:bodyPr/>
                    <a:lstStyle/>
                    <a:p>
                      <a:pPr algn="l" fontAlgn="b"/>
                      <a:r>
                        <a:rPr lang="nl-NL" sz="1200" b="0" i="0" u="none" strike="noStrike" dirty="0">
                          <a:solidFill>
                            <a:srgbClr val="000000"/>
                          </a:solidFill>
                          <a:effectLst/>
                          <a:latin typeface="Tunga" panose="020B0502040204020203" pitchFamily="34" charset="0"/>
                          <a:cs typeface="Tunga" panose="020B0502040204020203" pitchFamily="34" charset="0"/>
                        </a:rPr>
                        <a:t>Toeslag extra uren</a:t>
                      </a:r>
                    </a:p>
                  </a:txBody>
                  <a:tcPr marL="0" marR="0" marT="0" marB="0" anchor="b">
                    <a:lnL w="12700" cap="flat" cmpd="sng" algn="ctr">
                      <a:noFill/>
                      <a:prstDash val="solid"/>
                      <a:round/>
                      <a:headEnd type="none" w="med" len="med"/>
                      <a:tailEnd type="none" w="med" len="med"/>
                    </a:lnL>
                    <a:lnR w="12700" cap="flat" cmpd="sng" algn="ctr">
                      <a:noFill/>
                      <a:prstDash val="solid"/>
                      <a:round/>
                      <a:headEnd type="none" w="med" len="med"/>
                      <a:tailEnd type="none" w="med" len="med"/>
                    </a:lnR>
                    <a:lnT>
                      <a:noFill/>
                    </a:lnT>
                    <a:lnB>
                      <a:noFill/>
                    </a:lnB>
                    <a:lnTlToBr w="12700" cmpd="sng">
                      <a:noFill/>
                      <a:prstDash val="solid"/>
                    </a:lnTlToBr>
                    <a:lnBlToTr w="12700" cmpd="sng">
                      <a:noFill/>
                      <a:prstDash val="solid"/>
                    </a:lnBlToTr>
                  </a:tcPr>
                </a:tc>
                <a:tc>
                  <a:txBody>
                    <a:bodyPr/>
                    <a:lstStyle/>
                    <a:p>
                      <a:pPr algn="r" fontAlgn="b"/>
                      <a:r>
                        <a:rPr lang="nl-NL" sz="1200" b="0" i="0" u="none" strike="noStrike" dirty="0">
                          <a:solidFill>
                            <a:srgbClr val="000000"/>
                          </a:solidFill>
                          <a:effectLst/>
                          <a:latin typeface="Tunga" panose="020B0502040204020203" pitchFamily="34" charset="0"/>
                          <a:cs typeface="Tunga" panose="020B0502040204020203" pitchFamily="34" charset="0"/>
                        </a:rPr>
                        <a:t>€ 50,00</a:t>
                      </a:r>
                    </a:p>
                  </a:txBody>
                  <a:tcPr marL="0" marR="0" marT="0" marB="0" anchor="b">
                    <a:lnL w="12700" cap="flat" cmpd="sng" algn="ctr">
                      <a:noFill/>
                      <a:prstDash val="solid"/>
                      <a:round/>
                      <a:headEnd type="none" w="med" len="med"/>
                      <a:tailEnd type="none" w="med" len="med"/>
                    </a:lnL>
                    <a:lnR>
                      <a:noFill/>
                    </a:lnR>
                    <a:lnT>
                      <a:noFill/>
                    </a:lnT>
                    <a:lnB>
                      <a:noFill/>
                    </a:lnB>
                    <a:lnTlToBr w="12700" cmpd="sng">
                      <a:noFill/>
                      <a:prstDash val="solid"/>
                    </a:lnTlToBr>
                    <a:lnBlToTr w="12700" cmpd="sng">
                      <a:noFill/>
                      <a:prstDash val="solid"/>
                    </a:lnBlToTr>
                  </a:tcPr>
                </a:tc>
                <a:extLst>
                  <a:ext uri="{0D108BD9-81ED-4DB2-BD59-A6C34878D82A}">
                    <a16:rowId xmlns:a16="http://schemas.microsoft.com/office/drawing/2014/main" val="2059051444"/>
                  </a:ext>
                </a:extLst>
              </a:tr>
              <a:tr h="171450">
                <a:tc>
                  <a:txBody>
                    <a:bodyPr/>
                    <a:lstStyle/>
                    <a:p>
                      <a:pPr algn="l" fontAlgn="b"/>
                      <a:endParaRPr lang="nl-NL" sz="1200" b="0" i="0" u="none" strike="noStrike" dirty="0">
                        <a:solidFill>
                          <a:srgbClr val="000000"/>
                        </a:solidFill>
                        <a:effectLst/>
                        <a:latin typeface="Tunga" panose="020B0502040204020203" pitchFamily="34" charset="0"/>
                        <a:cs typeface="Tunga" panose="020B0502040204020203" pitchFamily="34" charset="0"/>
                      </a:endParaRPr>
                    </a:p>
                  </a:txBody>
                  <a:tcPr marL="0" marR="0" marT="0" marB="0" anchor="b">
                    <a:lnL w="12700" cap="flat" cmpd="sng" algn="ctr">
                      <a:noFill/>
                      <a:prstDash val="solid"/>
                      <a:round/>
                      <a:headEnd type="none" w="med" len="med"/>
                      <a:tailEnd type="none" w="med" len="med"/>
                    </a:lnL>
                    <a:lnR w="12700" cap="flat" cmpd="sng" algn="ctr">
                      <a:noFill/>
                      <a:prstDash val="solid"/>
                      <a:round/>
                      <a:headEnd type="none" w="med" len="med"/>
                      <a:tailEnd type="none" w="med" len="med"/>
                    </a:lnR>
                    <a:lnT>
                      <a:noFill/>
                    </a:lnT>
                    <a:lnB>
                      <a:noFill/>
                    </a:lnB>
                    <a:lnTlToBr w="12700" cmpd="sng">
                      <a:noFill/>
                      <a:prstDash val="solid"/>
                    </a:lnTlToBr>
                    <a:lnBlToTr w="12700" cmpd="sng">
                      <a:noFill/>
                      <a:prstDash val="solid"/>
                    </a:lnBlToTr>
                  </a:tcPr>
                </a:tc>
                <a:tc>
                  <a:txBody>
                    <a:bodyPr/>
                    <a:lstStyle/>
                    <a:p>
                      <a:pPr algn="l" fontAlgn="b"/>
                      <a:endParaRPr lang="nl-NL" sz="1200" b="0" i="0" u="none" strike="noStrike" dirty="0">
                        <a:solidFill>
                          <a:srgbClr val="000000"/>
                        </a:solidFill>
                        <a:effectLst/>
                        <a:latin typeface="Tunga" panose="020B0502040204020203" pitchFamily="34" charset="0"/>
                        <a:cs typeface="Tunga" panose="020B0502040204020203" pitchFamily="34" charset="0"/>
                      </a:endParaRPr>
                    </a:p>
                  </a:txBody>
                  <a:tcPr marL="0" marR="0" marT="0" marB="0" anchor="b">
                    <a:lnL w="12700" cap="flat" cmpd="sng" algn="ctr">
                      <a:noFill/>
                      <a:prstDash val="solid"/>
                      <a:round/>
                      <a:headEnd type="none" w="med" len="med"/>
                      <a:tailEnd type="none" w="med" len="med"/>
                    </a:lnL>
                    <a:lnR>
                      <a:noFill/>
                    </a:lnR>
                    <a:lnT>
                      <a:noFill/>
                    </a:lnT>
                    <a:lnB>
                      <a:noFill/>
                    </a:lnB>
                    <a:lnTlToBr w="12700" cmpd="sng">
                      <a:noFill/>
                      <a:prstDash val="solid"/>
                    </a:lnTlToBr>
                    <a:lnBlToTr w="12700" cmpd="sng">
                      <a:noFill/>
                      <a:prstDash val="solid"/>
                    </a:lnBlToTr>
                  </a:tcPr>
                </a:tc>
                <a:extLst>
                  <a:ext uri="{0D108BD9-81ED-4DB2-BD59-A6C34878D82A}">
                    <a16:rowId xmlns:a16="http://schemas.microsoft.com/office/drawing/2014/main" val="4191087734"/>
                  </a:ext>
                </a:extLst>
              </a:tr>
              <a:tr h="171450">
                <a:tc>
                  <a:txBody>
                    <a:bodyPr/>
                    <a:lstStyle/>
                    <a:p>
                      <a:pPr algn="l" fontAlgn="b"/>
                      <a:r>
                        <a:rPr lang="nl-NL" sz="1200" b="0" i="0" u="none" strike="noStrike" dirty="0">
                          <a:solidFill>
                            <a:srgbClr val="000000"/>
                          </a:solidFill>
                          <a:effectLst/>
                          <a:latin typeface="Tunga" panose="020B0502040204020203" pitchFamily="34" charset="0"/>
                          <a:cs typeface="Tunga" panose="020B0502040204020203" pitchFamily="34" charset="0"/>
                        </a:rPr>
                        <a:t>Dieseltoeslag type</a:t>
                      </a:r>
                    </a:p>
                  </a:txBody>
                  <a:tcPr marL="0" marR="0" marT="0" marB="0" anchor="b">
                    <a:lnL w="12700" cap="flat" cmpd="sng" algn="ctr">
                      <a:noFill/>
                      <a:prstDash val="solid"/>
                      <a:round/>
                      <a:headEnd type="none" w="med" len="med"/>
                      <a:tailEnd type="none" w="med" len="med"/>
                    </a:lnL>
                    <a:lnR w="12700" cap="flat" cmpd="sng" algn="ctr">
                      <a:noFill/>
                      <a:prstDash val="solid"/>
                      <a:round/>
                      <a:headEnd type="none" w="med" len="med"/>
                      <a:tailEnd type="none" w="med" len="med"/>
                    </a:lnR>
                    <a:lnT>
                      <a:noFill/>
                    </a:lnT>
                    <a:lnB>
                      <a:noFill/>
                    </a:lnB>
                    <a:lnTlToBr w="12700" cmpd="sng">
                      <a:noFill/>
                      <a:prstDash val="solid"/>
                    </a:lnTlToBr>
                    <a:lnBlToTr w="12700" cmpd="sng">
                      <a:noFill/>
                      <a:prstDash val="solid"/>
                    </a:lnBlToTr>
                  </a:tcPr>
                </a:tc>
                <a:tc>
                  <a:txBody>
                    <a:bodyPr/>
                    <a:lstStyle/>
                    <a:p>
                      <a:pPr algn="r" fontAlgn="b"/>
                      <a:r>
                        <a:rPr lang="nl-NL" sz="1200" b="0" i="0" u="none" strike="noStrike" dirty="0">
                          <a:solidFill>
                            <a:srgbClr val="000000"/>
                          </a:solidFill>
                          <a:effectLst/>
                          <a:latin typeface="Tunga" panose="020B0502040204020203" pitchFamily="34" charset="0"/>
                          <a:cs typeface="Tunga" panose="020B0502040204020203" pitchFamily="34" charset="0"/>
                        </a:rPr>
                        <a:t>3%</a:t>
                      </a:r>
                    </a:p>
                  </a:txBody>
                  <a:tcPr marL="0" marR="0" marT="0" marB="0" anchor="b">
                    <a:lnL w="12700" cap="flat" cmpd="sng" algn="ctr">
                      <a:noFill/>
                      <a:prstDash val="solid"/>
                      <a:round/>
                      <a:headEnd type="none" w="med" len="med"/>
                      <a:tailEnd type="none" w="med" len="med"/>
                    </a:lnL>
                    <a:lnR>
                      <a:noFill/>
                    </a:lnR>
                    <a:lnT>
                      <a:noFill/>
                    </a:lnT>
                    <a:lnB>
                      <a:noFill/>
                    </a:lnB>
                    <a:lnTlToBr w="12700" cmpd="sng">
                      <a:noFill/>
                      <a:prstDash val="solid"/>
                    </a:lnTlToBr>
                    <a:lnBlToTr w="12700" cmpd="sng">
                      <a:noFill/>
                      <a:prstDash val="solid"/>
                    </a:lnBlToTr>
                  </a:tcPr>
                </a:tc>
                <a:extLst>
                  <a:ext uri="{0D108BD9-81ED-4DB2-BD59-A6C34878D82A}">
                    <a16:rowId xmlns:a16="http://schemas.microsoft.com/office/drawing/2014/main" val="2081020178"/>
                  </a:ext>
                </a:extLst>
              </a:tr>
              <a:tr h="160020">
                <a:tc>
                  <a:txBody>
                    <a:bodyPr/>
                    <a:lstStyle/>
                    <a:p>
                      <a:pPr algn="l" fontAlgn="b"/>
                      <a:r>
                        <a:rPr lang="nl-NL" sz="1200" b="0" i="0" u="none" strike="noStrike" dirty="0">
                          <a:solidFill>
                            <a:srgbClr val="000000"/>
                          </a:solidFill>
                          <a:effectLst/>
                          <a:latin typeface="Tunga" panose="020B0502040204020203" pitchFamily="34" charset="0"/>
                          <a:cs typeface="Tunga" panose="020B0502040204020203" pitchFamily="34" charset="0"/>
                        </a:rPr>
                        <a:t>Diesel toeslag per 20 FT ST</a:t>
                      </a:r>
                    </a:p>
                  </a:txBody>
                  <a:tcPr marL="0" marR="0" marT="0" marB="0" anchor="b">
                    <a:lnL w="12700" cap="flat" cmpd="sng" algn="ctr">
                      <a:noFill/>
                      <a:prstDash val="solid"/>
                      <a:round/>
                      <a:headEnd type="none" w="med" len="med"/>
                      <a:tailEnd type="none" w="med" len="med"/>
                    </a:lnL>
                    <a:lnR w="12700" cap="flat" cmpd="sng" algn="ctr">
                      <a:noFill/>
                      <a:prstDash val="solid"/>
                      <a:round/>
                      <a:headEnd type="none" w="med" len="med"/>
                      <a:tailEnd type="none" w="med" len="med"/>
                    </a:lnR>
                    <a:lnT>
                      <a:noFill/>
                    </a:lnT>
                    <a:lnB>
                      <a:noFill/>
                    </a:lnB>
                    <a:lnTlToBr w="12700" cmpd="sng">
                      <a:noFill/>
                      <a:prstDash val="solid"/>
                    </a:lnTlToBr>
                    <a:lnBlToTr w="12700" cmpd="sng">
                      <a:noFill/>
                      <a:prstDash val="solid"/>
                    </a:lnBlToTr>
                  </a:tcPr>
                </a:tc>
                <a:tc>
                  <a:txBody>
                    <a:bodyPr/>
                    <a:lstStyle/>
                    <a:p>
                      <a:pPr algn="r" fontAlgn="b"/>
                      <a:r>
                        <a:rPr lang="nl-NL" sz="1200" b="0" i="0" u="none" strike="noStrike" dirty="0">
                          <a:solidFill>
                            <a:srgbClr val="000000"/>
                          </a:solidFill>
                          <a:effectLst/>
                          <a:latin typeface="Tunga" panose="020B0502040204020203" pitchFamily="34" charset="0"/>
                          <a:cs typeface="Tunga" panose="020B0502040204020203" pitchFamily="34" charset="0"/>
                        </a:rPr>
                        <a:t>3,25</a:t>
                      </a:r>
                    </a:p>
                  </a:txBody>
                  <a:tcPr marL="0" marR="0" marT="0" marB="0" anchor="b">
                    <a:lnL w="12700" cap="flat" cmpd="sng" algn="ctr">
                      <a:noFill/>
                      <a:prstDash val="solid"/>
                      <a:round/>
                      <a:headEnd type="none" w="med" len="med"/>
                      <a:tailEnd type="none" w="med" len="med"/>
                    </a:lnL>
                    <a:lnR>
                      <a:noFill/>
                    </a:lnR>
                    <a:lnT>
                      <a:noFill/>
                    </a:lnT>
                    <a:lnB>
                      <a:noFill/>
                    </a:lnB>
                    <a:lnTlToBr w="12700" cmpd="sng">
                      <a:noFill/>
                      <a:prstDash val="solid"/>
                    </a:lnTlToBr>
                    <a:lnBlToTr w="12700" cmpd="sng">
                      <a:noFill/>
                      <a:prstDash val="solid"/>
                    </a:lnBlToTr>
                  </a:tcPr>
                </a:tc>
                <a:extLst>
                  <a:ext uri="{0D108BD9-81ED-4DB2-BD59-A6C34878D82A}">
                    <a16:rowId xmlns:a16="http://schemas.microsoft.com/office/drawing/2014/main" val="1751036400"/>
                  </a:ext>
                </a:extLst>
              </a:tr>
              <a:tr h="171450">
                <a:tc>
                  <a:txBody>
                    <a:bodyPr/>
                    <a:lstStyle/>
                    <a:p>
                      <a:pPr algn="l" fontAlgn="b"/>
                      <a:endParaRPr lang="nl-NL" sz="1200" b="0" i="0" u="none" strike="noStrike" dirty="0">
                        <a:solidFill>
                          <a:srgbClr val="000000"/>
                        </a:solidFill>
                        <a:effectLst/>
                        <a:latin typeface="Tunga" panose="020B0502040204020203" pitchFamily="34" charset="0"/>
                        <a:cs typeface="Tunga" panose="020B0502040204020203" pitchFamily="34" charset="0"/>
                      </a:endParaRPr>
                    </a:p>
                  </a:txBody>
                  <a:tcPr marL="0" marR="0" marT="0" marB="0" anchor="b">
                    <a:lnL w="12700" cap="flat" cmpd="sng" algn="ctr">
                      <a:noFill/>
                      <a:prstDash val="solid"/>
                      <a:round/>
                      <a:headEnd type="none" w="med" len="med"/>
                      <a:tailEnd type="none" w="med" len="med"/>
                    </a:lnL>
                    <a:lnR w="12700" cap="flat" cmpd="sng" algn="ctr">
                      <a:noFill/>
                      <a:prstDash val="solid"/>
                      <a:round/>
                      <a:headEnd type="none" w="med" len="med"/>
                      <a:tailEnd type="none" w="med" len="med"/>
                    </a:lnR>
                    <a:lnT>
                      <a:noFill/>
                    </a:lnT>
                    <a:lnB>
                      <a:noFill/>
                    </a:lnB>
                    <a:lnTlToBr w="12700" cmpd="sng">
                      <a:noFill/>
                      <a:prstDash val="solid"/>
                    </a:lnTlToBr>
                    <a:lnBlToTr w="12700" cmpd="sng">
                      <a:noFill/>
                      <a:prstDash val="solid"/>
                    </a:lnBlToTr>
                  </a:tcPr>
                </a:tc>
                <a:tc>
                  <a:txBody>
                    <a:bodyPr/>
                    <a:lstStyle/>
                    <a:p>
                      <a:pPr algn="r" fontAlgn="b"/>
                      <a:endParaRPr lang="nl-NL" sz="1200" b="0" i="0" u="none" strike="noStrike" dirty="0">
                        <a:solidFill>
                          <a:srgbClr val="000000"/>
                        </a:solidFill>
                        <a:effectLst/>
                        <a:latin typeface="Tunga" panose="020B0502040204020203" pitchFamily="34" charset="0"/>
                        <a:cs typeface="Tunga" panose="020B0502040204020203" pitchFamily="34" charset="0"/>
                      </a:endParaRPr>
                    </a:p>
                  </a:txBody>
                  <a:tcPr marL="0" marR="0" marT="0" marB="0" anchor="b">
                    <a:lnL w="12700" cap="flat" cmpd="sng" algn="ctr">
                      <a:noFill/>
                      <a:prstDash val="solid"/>
                      <a:round/>
                      <a:headEnd type="none" w="med" len="med"/>
                      <a:tailEnd type="none" w="med" len="med"/>
                    </a:lnL>
                    <a:lnR>
                      <a:noFill/>
                    </a:lnR>
                    <a:lnT>
                      <a:noFill/>
                    </a:lnT>
                    <a:lnB>
                      <a:noFill/>
                    </a:lnB>
                    <a:lnTlToBr w="12700" cmpd="sng">
                      <a:noFill/>
                      <a:prstDash val="solid"/>
                    </a:lnTlToBr>
                    <a:lnBlToTr w="12700" cmpd="sng">
                      <a:noFill/>
                      <a:prstDash val="solid"/>
                    </a:lnBlToTr>
                  </a:tcPr>
                </a:tc>
                <a:extLst>
                  <a:ext uri="{0D108BD9-81ED-4DB2-BD59-A6C34878D82A}">
                    <a16:rowId xmlns:a16="http://schemas.microsoft.com/office/drawing/2014/main" val="45015470"/>
                  </a:ext>
                </a:extLst>
              </a:tr>
            </a:tbl>
          </a:graphicData>
        </a:graphic>
      </p:graphicFrame>
      <p:sp>
        <p:nvSpPr>
          <p:cNvPr id="8" name="Rectangle 7"/>
          <p:cNvSpPr/>
          <p:nvPr/>
        </p:nvSpPr>
        <p:spPr>
          <a:xfrm>
            <a:off x="6934200" y="981761"/>
            <a:ext cx="4555441" cy="3895039"/>
          </a:xfrm>
          <a:prstGeom prst="rect">
            <a:avLst/>
          </a:prstGeom>
          <a:solidFill>
            <a:schemeClr val="bg1"/>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a:p>
        </p:txBody>
      </p:sp>
      <p:sp>
        <p:nvSpPr>
          <p:cNvPr id="6" name="Rectangle 5"/>
          <p:cNvSpPr/>
          <p:nvPr/>
        </p:nvSpPr>
        <p:spPr>
          <a:xfrm>
            <a:off x="6858000" y="685800"/>
            <a:ext cx="6096000" cy="276999"/>
          </a:xfrm>
          <a:prstGeom prst="rect">
            <a:avLst/>
          </a:prstGeom>
        </p:spPr>
        <p:txBody>
          <a:bodyPr>
            <a:spAutoFit/>
          </a:bodyPr>
          <a:lstStyle/>
          <a:p>
            <a:r>
              <a:rPr lang="nl-NL" sz="1200" b="1" dirty="0" err="1"/>
              <a:t>Apply</a:t>
            </a:r>
            <a:r>
              <a:rPr lang="nl-NL" sz="1200" b="1" dirty="0"/>
              <a:t> </a:t>
            </a:r>
            <a:r>
              <a:rPr lang="nl-NL" sz="1200" b="1" dirty="0" err="1"/>
              <a:t>for</a:t>
            </a:r>
            <a:r>
              <a:rPr lang="nl-NL" sz="1200" b="1" dirty="0"/>
              <a:t> </a:t>
            </a:r>
            <a:r>
              <a:rPr lang="nl-NL" sz="1200" b="1" dirty="0" err="1"/>
              <a:t>quotation</a:t>
            </a:r>
            <a:endParaRPr lang="nl-NL" sz="1200" b="1" dirty="0"/>
          </a:p>
        </p:txBody>
      </p:sp>
      <p:sp>
        <p:nvSpPr>
          <p:cNvPr id="24" name="Rectangle 23"/>
          <p:cNvSpPr/>
          <p:nvPr/>
        </p:nvSpPr>
        <p:spPr>
          <a:xfrm>
            <a:off x="6986155" y="1309300"/>
            <a:ext cx="1343890" cy="276999"/>
          </a:xfrm>
          <a:prstGeom prst="rect">
            <a:avLst/>
          </a:prstGeom>
        </p:spPr>
        <p:txBody>
          <a:bodyPr wrap="square">
            <a:spAutoFit/>
          </a:bodyPr>
          <a:lstStyle/>
          <a:p>
            <a:r>
              <a:rPr lang="nl-NL" sz="1200" dirty="0" err="1">
                <a:latin typeface="Tunga" panose="020B0502040204020203" pitchFamily="34" charset="0"/>
                <a:cs typeface="Tunga" panose="020B0502040204020203" pitchFamily="34" charset="0"/>
              </a:rPr>
              <a:t>Place</a:t>
            </a:r>
            <a:endParaRPr lang="nl-NL" sz="1200" dirty="0">
              <a:latin typeface="Tunga" panose="020B0502040204020203" pitchFamily="34" charset="0"/>
              <a:cs typeface="Tunga" panose="020B0502040204020203" pitchFamily="34" charset="0"/>
            </a:endParaRPr>
          </a:p>
        </p:txBody>
      </p:sp>
      <p:sp>
        <p:nvSpPr>
          <p:cNvPr id="25" name="Rectangle 24"/>
          <p:cNvSpPr/>
          <p:nvPr/>
        </p:nvSpPr>
        <p:spPr>
          <a:xfrm>
            <a:off x="6986155" y="1697908"/>
            <a:ext cx="1343890" cy="276999"/>
          </a:xfrm>
          <a:prstGeom prst="rect">
            <a:avLst/>
          </a:prstGeom>
        </p:spPr>
        <p:txBody>
          <a:bodyPr wrap="square">
            <a:spAutoFit/>
          </a:bodyPr>
          <a:lstStyle/>
          <a:p>
            <a:r>
              <a:rPr lang="nl-NL" sz="1200" dirty="0">
                <a:latin typeface="Tunga" panose="020B0502040204020203" pitchFamily="34" charset="0"/>
                <a:cs typeface="Tunga" panose="020B0502040204020203" pitchFamily="34" charset="0"/>
              </a:rPr>
              <a:t>Container type</a:t>
            </a:r>
          </a:p>
        </p:txBody>
      </p:sp>
      <p:sp>
        <p:nvSpPr>
          <p:cNvPr id="26" name="Action Button: Custom 25">
            <a:hlinkClick r:id="rId13" action="ppaction://hlinksldjump" highlightClick="1"/>
          </p:cNvPr>
          <p:cNvSpPr/>
          <p:nvPr/>
        </p:nvSpPr>
        <p:spPr>
          <a:xfrm>
            <a:off x="8892239" y="4466936"/>
            <a:ext cx="1119909" cy="228600"/>
          </a:xfrm>
          <a:prstGeom prst="actionButtonBlank">
            <a:avLst/>
          </a:prstGeom>
          <a:solidFill>
            <a:schemeClr val="bg1">
              <a:lumMod val="50000"/>
            </a:schemeClr>
          </a:solidFill>
          <a:ln>
            <a:solidFill>
              <a:schemeClr val="bg1">
                <a:lumMod val="95000"/>
              </a:schemeClr>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l-NL" sz="1000" b="1" dirty="0" err="1">
                <a:latin typeface="Tunga" panose="020B0502040204020203" pitchFamily="34" charset="0"/>
                <a:cs typeface="Tunga" panose="020B0502040204020203" pitchFamily="34" charset="0"/>
              </a:rPr>
              <a:t>Apply</a:t>
            </a:r>
            <a:endParaRPr lang="nl-NL" sz="1000" b="1" dirty="0">
              <a:latin typeface="Tunga" panose="020B0502040204020203" pitchFamily="34" charset="0"/>
              <a:cs typeface="Tunga" panose="020B0502040204020203" pitchFamily="34" charset="0"/>
            </a:endParaRPr>
          </a:p>
        </p:txBody>
      </p:sp>
      <p:sp>
        <p:nvSpPr>
          <p:cNvPr id="36" name="Rectangle 35"/>
          <p:cNvSpPr/>
          <p:nvPr/>
        </p:nvSpPr>
        <p:spPr>
          <a:xfrm>
            <a:off x="7924801" y="1645418"/>
            <a:ext cx="2286000" cy="1390607"/>
          </a:xfrm>
          <a:prstGeom prst="rect">
            <a:avLst/>
          </a:prstGeom>
          <a:no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a:p>
        </p:txBody>
      </p:sp>
      <p:sp>
        <p:nvSpPr>
          <p:cNvPr id="37" name="Rectangle 36"/>
          <p:cNvSpPr/>
          <p:nvPr/>
        </p:nvSpPr>
        <p:spPr>
          <a:xfrm>
            <a:off x="7924801" y="3131607"/>
            <a:ext cx="2287027" cy="514018"/>
          </a:xfrm>
          <a:prstGeom prst="rect">
            <a:avLst/>
          </a:prstGeom>
          <a:no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a:p>
        </p:txBody>
      </p:sp>
      <p:sp>
        <p:nvSpPr>
          <p:cNvPr id="38" name="Rectangle 37"/>
          <p:cNvSpPr/>
          <p:nvPr/>
        </p:nvSpPr>
        <p:spPr>
          <a:xfrm>
            <a:off x="6986749" y="3275900"/>
            <a:ext cx="1343890" cy="276999"/>
          </a:xfrm>
          <a:prstGeom prst="rect">
            <a:avLst/>
          </a:prstGeom>
        </p:spPr>
        <p:txBody>
          <a:bodyPr wrap="square">
            <a:spAutoFit/>
          </a:bodyPr>
          <a:lstStyle/>
          <a:p>
            <a:r>
              <a:rPr lang="nl-NL" sz="1200" dirty="0">
                <a:latin typeface="Tunga" panose="020B0502040204020203" pitchFamily="34" charset="0"/>
                <a:cs typeface="Tunga" panose="020B0502040204020203" pitchFamily="34" charset="0"/>
              </a:rPr>
              <a:t>Trip type</a:t>
            </a:r>
          </a:p>
        </p:txBody>
      </p:sp>
      <p:sp>
        <p:nvSpPr>
          <p:cNvPr id="39" name="Rectangle 38"/>
          <p:cNvSpPr/>
          <p:nvPr/>
        </p:nvSpPr>
        <p:spPr>
          <a:xfrm>
            <a:off x="7002353" y="3772970"/>
            <a:ext cx="1343890" cy="461665"/>
          </a:xfrm>
          <a:prstGeom prst="rect">
            <a:avLst/>
          </a:prstGeom>
        </p:spPr>
        <p:txBody>
          <a:bodyPr wrap="square">
            <a:spAutoFit/>
          </a:bodyPr>
          <a:lstStyle/>
          <a:p>
            <a:r>
              <a:rPr lang="nl-NL" sz="1200" dirty="0" err="1">
                <a:latin typeface="Tunga" panose="020B0502040204020203" pitchFamily="34" charset="0"/>
                <a:cs typeface="Tunga" panose="020B0502040204020203" pitchFamily="34" charset="0"/>
              </a:rPr>
              <a:t>Additional</a:t>
            </a:r>
            <a:endParaRPr lang="nl-NL" sz="1200" dirty="0">
              <a:latin typeface="Tunga" panose="020B0502040204020203" pitchFamily="34" charset="0"/>
              <a:cs typeface="Tunga" panose="020B0502040204020203" pitchFamily="34" charset="0"/>
            </a:endParaRPr>
          </a:p>
          <a:p>
            <a:r>
              <a:rPr lang="nl-NL" sz="1200" dirty="0">
                <a:latin typeface="Tunga" panose="020B0502040204020203" pitchFamily="34" charset="0"/>
                <a:cs typeface="Tunga" panose="020B0502040204020203" pitchFamily="34" charset="0"/>
              </a:rPr>
              <a:t>information</a:t>
            </a:r>
          </a:p>
        </p:txBody>
      </p:sp>
      <p:sp>
        <p:nvSpPr>
          <p:cNvPr id="40" name="Action Button: Custom 39">
            <a:hlinkClick r:id="rId14" action="ppaction://hlinksldjump" highlightClick="1"/>
          </p:cNvPr>
          <p:cNvSpPr/>
          <p:nvPr/>
        </p:nvSpPr>
        <p:spPr>
          <a:xfrm>
            <a:off x="8460510" y="5114636"/>
            <a:ext cx="1119909" cy="228600"/>
          </a:xfrm>
          <a:prstGeom prst="actionButtonBlank">
            <a:avLst/>
          </a:prstGeom>
          <a:solidFill>
            <a:schemeClr val="bg1">
              <a:lumMod val="50000"/>
            </a:schemeClr>
          </a:solidFill>
          <a:ln>
            <a:solidFill>
              <a:schemeClr val="bg1">
                <a:lumMod val="95000"/>
              </a:schemeClr>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l-NL" sz="1000" b="1" dirty="0">
                <a:latin typeface="Tunga" panose="020B0502040204020203" pitchFamily="34" charset="0"/>
                <a:cs typeface="Tunga" panose="020B0502040204020203" pitchFamily="34" charset="0"/>
              </a:rPr>
              <a:t>New </a:t>
            </a:r>
            <a:r>
              <a:rPr lang="nl-NL" sz="1000" b="1" dirty="0" err="1">
                <a:latin typeface="Tunga" panose="020B0502040204020203" pitchFamily="34" charset="0"/>
                <a:cs typeface="Tunga" panose="020B0502040204020203" pitchFamily="34" charset="0"/>
              </a:rPr>
              <a:t>quotation</a:t>
            </a:r>
            <a:endParaRPr lang="nl-NL" sz="1000" b="1" dirty="0">
              <a:latin typeface="Tunga" panose="020B0502040204020203" pitchFamily="34" charset="0"/>
              <a:cs typeface="Tunga" panose="020B0502040204020203" pitchFamily="34" charset="0"/>
            </a:endParaRPr>
          </a:p>
        </p:txBody>
      </p:sp>
      <p:sp>
        <p:nvSpPr>
          <p:cNvPr id="42" name="Action Button: Custom 41">
            <a:hlinkClick r:id="rId15" action="ppaction://hlinksldjump" highlightClick="1"/>
          </p:cNvPr>
          <p:cNvSpPr/>
          <p:nvPr/>
        </p:nvSpPr>
        <p:spPr>
          <a:xfrm>
            <a:off x="6957290" y="5114636"/>
            <a:ext cx="1119909" cy="228600"/>
          </a:xfrm>
          <a:prstGeom prst="actionButtonBlank">
            <a:avLst/>
          </a:prstGeom>
          <a:solidFill>
            <a:schemeClr val="bg1">
              <a:lumMod val="50000"/>
            </a:schemeClr>
          </a:solidFill>
          <a:ln>
            <a:solidFill>
              <a:schemeClr val="bg1">
                <a:lumMod val="95000"/>
              </a:schemeClr>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l-NL" sz="1000" b="1" dirty="0">
                <a:latin typeface="Tunga" panose="020B0502040204020203" pitchFamily="34" charset="0"/>
                <a:cs typeface="Tunga" panose="020B0502040204020203" pitchFamily="34" charset="0"/>
              </a:rPr>
              <a:t>Set management</a:t>
            </a:r>
          </a:p>
        </p:txBody>
      </p:sp>
      <p:sp>
        <p:nvSpPr>
          <p:cNvPr id="43" name="Action Button: Custom 42">
            <a:hlinkClick r:id="rId16" action="ppaction://hlinksldjump" highlightClick="1"/>
          </p:cNvPr>
          <p:cNvSpPr/>
          <p:nvPr/>
        </p:nvSpPr>
        <p:spPr>
          <a:xfrm>
            <a:off x="9797870" y="5105400"/>
            <a:ext cx="1500593" cy="228600"/>
          </a:xfrm>
          <a:prstGeom prst="actionButtonBlank">
            <a:avLst/>
          </a:prstGeom>
          <a:solidFill>
            <a:schemeClr val="bg1">
              <a:lumMod val="50000"/>
            </a:schemeClr>
          </a:solidFill>
          <a:ln>
            <a:solidFill>
              <a:schemeClr val="bg1">
                <a:lumMod val="95000"/>
              </a:schemeClr>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l-NL" sz="1000" b="1" dirty="0">
                <a:latin typeface="Tunga" panose="020B0502040204020203" pitchFamily="34" charset="0"/>
                <a:cs typeface="Tunga" panose="020B0502040204020203" pitchFamily="34" charset="0"/>
              </a:rPr>
              <a:t>Upload new </a:t>
            </a:r>
            <a:r>
              <a:rPr lang="nl-NL" sz="1000" b="1" dirty="0" err="1">
                <a:latin typeface="Tunga" panose="020B0502040204020203" pitchFamily="34" charset="0"/>
                <a:cs typeface="Tunga" panose="020B0502040204020203" pitchFamily="34" charset="0"/>
              </a:rPr>
              <a:t>pricelist</a:t>
            </a:r>
            <a:endParaRPr lang="nl-NL" sz="1000" b="1" dirty="0">
              <a:latin typeface="Tunga" panose="020B0502040204020203" pitchFamily="34" charset="0"/>
              <a:cs typeface="Tunga" panose="020B0502040204020203" pitchFamily="34" charset="0"/>
            </a:endParaRPr>
          </a:p>
        </p:txBody>
      </p:sp>
      <p:pic>
        <p:nvPicPr>
          <p:cNvPr id="44" name="Picture 2" descr="http://www.livengoodstruckautobody.com/images/ABC-MACK-truck-repair.JPG"/>
          <p:cNvPicPr>
            <a:picLocks noChangeAspect="1" noChangeArrowheads="1"/>
          </p:cNvPicPr>
          <p:nvPr/>
        </p:nvPicPr>
        <p:blipFill>
          <a:blip r:embed="rId17">
            <a:extLst>
              <a:ext uri="{28A0092B-C50C-407E-A947-70E740481C1C}">
                <a14:useLocalDpi xmlns:a14="http://schemas.microsoft.com/office/drawing/2010/main" val="0"/>
              </a:ext>
            </a:extLst>
          </a:blip>
          <a:srcRect/>
          <a:stretch>
            <a:fillRect/>
          </a:stretch>
        </p:blipFill>
        <p:spPr bwMode="auto">
          <a:xfrm>
            <a:off x="321472" y="713509"/>
            <a:ext cx="2205917" cy="1577342"/>
          </a:xfrm>
          <a:prstGeom prst="rect">
            <a:avLst/>
          </a:prstGeom>
          <a:noFill/>
          <a:extLst>
            <a:ext uri="{909E8E84-426E-40DD-AFC4-6F175D3DCCD1}">
              <a14:hiddenFill xmlns:a14="http://schemas.microsoft.com/office/drawing/2010/main">
                <a:solidFill>
                  <a:srgbClr val="FFFFFF"/>
                </a:solidFill>
              </a14:hiddenFill>
            </a:ext>
          </a:extLst>
        </p:spPr>
      </p:pic>
      <p:sp>
        <p:nvSpPr>
          <p:cNvPr id="45" name="Rectangle 44"/>
          <p:cNvSpPr/>
          <p:nvPr/>
        </p:nvSpPr>
        <p:spPr>
          <a:xfrm>
            <a:off x="3429000" y="685800"/>
            <a:ext cx="2272137" cy="1292662"/>
          </a:xfrm>
          <a:prstGeom prst="rect">
            <a:avLst/>
          </a:prstGeom>
        </p:spPr>
        <p:txBody>
          <a:bodyPr wrap="square">
            <a:spAutoFit/>
          </a:bodyPr>
          <a:lstStyle/>
          <a:p>
            <a:r>
              <a:rPr lang="nb-NO" sz="1200" dirty="0">
                <a:latin typeface="Tunga" panose="020B0502040204020203" pitchFamily="34" charset="0"/>
                <a:cs typeface="Tunga" panose="020B0502040204020203" pitchFamily="34" charset="0"/>
              </a:rPr>
              <a:t>ABC Trucking B.V.</a:t>
            </a:r>
            <a:br>
              <a:rPr lang="nb-NO" sz="1200" dirty="0">
                <a:latin typeface="Tunga" panose="020B0502040204020203" pitchFamily="34" charset="0"/>
                <a:cs typeface="Tunga" panose="020B0502040204020203" pitchFamily="34" charset="0"/>
              </a:rPr>
            </a:br>
            <a:br>
              <a:rPr lang="nb-NO" sz="1200" dirty="0">
                <a:latin typeface="Tunga" panose="020B0502040204020203" pitchFamily="34" charset="0"/>
                <a:cs typeface="Tunga" panose="020B0502040204020203" pitchFamily="34" charset="0"/>
              </a:rPr>
            </a:br>
            <a:br>
              <a:rPr lang="nb-NO" sz="1200" dirty="0">
                <a:latin typeface="Tunga" panose="020B0502040204020203" pitchFamily="34" charset="0"/>
                <a:cs typeface="Tunga" panose="020B0502040204020203" pitchFamily="34" charset="0"/>
              </a:rPr>
            </a:br>
            <a:r>
              <a:rPr lang="nb-NO" sz="1200" dirty="0">
                <a:latin typeface="Tunga" panose="020B0502040204020203" pitchFamily="34" charset="0"/>
                <a:cs typeface="Tunga" panose="020B0502040204020203" pitchFamily="34" charset="0"/>
              </a:rPr>
              <a:t>Telefoon: +31108385395</a:t>
            </a:r>
            <a:br>
              <a:rPr lang="nb-NO" sz="1200" dirty="0">
                <a:latin typeface="Tunga" panose="020B0502040204020203" pitchFamily="34" charset="0"/>
                <a:cs typeface="Tunga" panose="020B0502040204020203" pitchFamily="34" charset="0"/>
              </a:rPr>
            </a:br>
            <a:r>
              <a:rPr lang="nb-NO" sz="1200" dirty="0">
                <a:latin typeface="Tunga" panose="020B0502040204020203" pitchFamily="34" charset="0"/>
                <a:cs typeface="Tunga" panose="020B0502040204020203" pitchFamily="34" charset="0"/>
              </a:rPr>
              <a:t>E-mail: </a:t>
            </a:r>
            <a:r>
              <a:rPr lang="nb-NO" sz="1200" dirty="0">
                <a:latin typeface="Tunga" panose="020B0502040204020203" pitchFamily="34" charset="0"/>
                <a:cs typeface="Tunga" panose="020B0502040204020203" pitchFamily="34" charset="0"/>
                <a:hlinkClick r:id="rId18"/>
              </a:rPr>
              <a:t>info@abctrucking.nl</a:t>
            </a:r>
            <a:br>
              <a:rPr lang="nb-NO" dirty="0"/>
            </a:br>
            <a:endParaRPr lang="nl-NL" dirty="0"/>
          </a:p>
        </p:txBody>
      </p:sp>
      <p:sp>
        <p:nvSpPr>
          <p:cNvPr id="2" name="Slide Number Placeholder 1"/>
          <p:cNvSpPr>
            <a:spLocks noGrp="1"/>
          </p:cNvSpPr>
          <p:nvPr>
            <p:ph type="sldNum" sz="quarter" idx="12"/>
          </p:nvPr>
        </p:nvSpPr>
        <p:spPr/>
        <p:txBody>
          <a:bodyPr/>
          <a:lstStyle/>
          <a:p>
            <a:fld id="{B6F15528-21DE-4FAA-801E-634DDDAF4B2B}" type="slidenum">
              <a:rPr lang="en-US" smtClean="0"/>
              <a:pPr/>
              <a:t>89</a:t>
            </a:fld>
            <a:endParaRPr lang="en-US"/>
          </a:p>
        </p:txBody>
      </p:sp>
      <p:sp>
        <p:nvSpPr>
          <p:cNvPr id="46" name="Flowchart: Manual Operation 45">
            <a:hlinkClick r:id="rId19" action="ppaction://hlinksldjump"/>
          </p:cNvPr>
          <p:cNvSpPr/>
          <p:nvPr/>
        </p:nvSpPr>
        <p:spPr>
          <a:xfrm rot="5400000">
            <a:off x="11734800" y="6393968"/>
            <a:ext cx="762000" cy="152400"/>
          </a:xfrm>
          <a:prstGeom prst="flowChartManualOperation">
            <a:avLst/>
          </a:prstGeom>
          <a:solidFill>
            <a:schemeClr val="accent1">
              <a:lumMod val="60000"/>
              <a:lumOff val="40000"/>
            </a:schemeClr>
          </a:solidFill>
          <a:ln>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nl-NL" sz="800" dirty="0">
                <a:solidFill>
                  <a:schemeClr val="tx1"/>
                </a:solidFill>
              </a:rPr>
              <a:t>Data</a:t>
            </a:r>
            <a:endParaRPr lang="nl-NL" sz="800" dirty="0"/>
          </a:p>
        </p:txBody>
      </p:sp>
      <p:sp>
        <p:nvSpPr>
          <p:cNvPr id="47" name="Flowchart: Manual Operation 46">
            <a:hlinkClick r:id="rId20" action="ppaction://hlinksldjump"/>
          </p:cNvPr>
          <p:cNvSpPr/>
          <p:nvPr/>
        </p:nvSpPr>
        <p:spPr>
          <a:xfrm rot="5400000">
            <a:off x="11734800" y="5622443"/>
            <a:ext cx="762000" cy="152400"/>
          </a:xfrm>
          <a:prstGeom prst="flowChartManualOperation">
            <a:avLst/>
          </a:prstGeom>
          <a:solidFill>
            <a:srgbClr val="EEECE1"/>
          </a:solidFill>
          <a:ln>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vert="horz" lIns="0" tIns="0" rIns="0" bIns="0" rtlCol="0" anchor="ctr"/>
          <a:lstStyle/>
          <a:p>
            <a:pPr algn="ctr"/>
            <a:r>
              <a:rPr lang="nl-NL" sz="900" dirty="0" err="1">
                <a:solidFill>
                  <a:schemeClr val="tx1"/>
                </a:solidFill>
              </a:rPr>
              <a:t>Process</a:t>
            </a:r>
            <a:endParaRPr lang="nl-NL" sz="900" dirty="0">
              <a:solidFill>
                <a:schemeClr val="tx1"/>
              </a:solidFill>
            </a:endParaRPr>
          </a:p>
        </p:txBody>
      </p:sp>
      <p:pic>
        <p:nvPicPr>
          <p:cNvPr id="48" name="Picture 27" descr="http://www.art-saloon.ru/big/item_5769.jpg"/>
          <p:cNvPicPr>
            <a:picLocks noChangeAspect="1" noChangeArrowheads="1"/>
          </p:cNvPicPr>
          <p:nvPr/>
        </p:nvPicPr>
        <p:blipFill>
          <a:blip r:embed="rId21"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bwMode="auto">
          <a:xfrm>
            <a:off x="183686" y="149781"/>
            <a:ext cx="502114" cy="188795"/>
          </a:xfrm>
          <a:prstGeom prst="rect">
            <a:avLst/>
          </a:prstGeom>
          <a:noFill/>
          <a:extLst>
            <a:ext uri="{909E8E84-426E-40DD-AFC4-6F175D3DCCD1}">
              <a14:hiddenFill xmlns:a14="http://schemas.microsoft.com/office/drawing/2010/main">
                <a:solidFill>
                  <a:srgbClr val="FFFFFF"/>
                </a:solidFill>
              </a14:hiddenFill>
            </a:ext>
          </a:extLst>
        </p:spPr>
      </p:pic>
    </p:spTree>
    <p:controls>
      <mc:AlternateContent xmlns:mc="http://schemas.openxmlformats.org/markup-compatibility/2006">
        <mc:Choice xmlns:v="urn:schemas-microsoft-com:vml" Requires="v">
          <p:control spid="70643" name="ComboBox1" r:id="rId2" imgW="838080" imgH="228600"/>
        </mc:Choice>
        <mc:Fallback>
          <p:control name="ComboBox1" r:id="rId2" imgW="838080" imgH="228600">
            <p:pic>
              <p:nvPicPr>
                <p:cNvPr id="7" name="ComboBox1"/>
                <p:cNvPicPr>
                  <a:picLocks/>
                </p:cNvPicPr>
                <p:nvPr/>
              </p:nvPicPr>
              <p:blipFill>
                <a:blip r:embed="rId22"/>
                <a:stretch>
                  <a:fillRect/>
                </a:stretch>
              </p:blipFill>
              <p:spPr>
                <a:xfrm>
                  <a:off x="3581400" y="5410200"/>
                  <a:ext cx="838200" cy="228600"/>
                </a:xfrm>
                <a:prstGeom prst="rect">
                  <a:avLst/>
                </a:prstGeom>
              </p:spPr>
            </p:pic>
          </p:control>
        </mc:Fallback>
      </mc:AlternateContent>
      <mc:AlternateContent xmlns:mc="http://schemas.openxmlformats.org/markup-compatibility/2006">
        <mc:Choice xmlns:v="urn:schemas-microsoft-com:vml" Requires="v">
          <p:control spid="70644" name="CheckBox1" r:id="rId3" imgW="800280" imgH="333360"/>
        </mc:Choice>
        <mc:Fallback>
          <p:control name="CheckBox1" r:id="rId3" imgW="800280" imgH="333360">
            <p:pic>
              <p:nvPicPr>
                <p:cNvPr id="29" name="CheckBox1"/>
                <p:cNvPicPr preferRelativeResize="0">
                  <a:picLocks noChangeArrowheads="1" noChangeShapeType="1"/>
                </p:cNvPicPr>
                <p:nvPr/>
              </p:nvPicPr>
              <p:blipFill>
                <a:blip r:embed="rId23"/>
                <a:srcRect/>
                <a:stretch>
                  <a:fillRect/>
                </a:stretch>
              </p:blipFill>
              <p:spPr bwMode="auto">
                <a:xfrm>
                  <a:off x="8078284" y="1691363"/>
                  <a:ext cx="800100" cy="333375"/>
                </a:xfrm>
                <a:prstGeom prst="rect">
                  <a:avLst/>
                </a:prstGeom>
                <a:noFill/>
                <a:ln>
                  <a:noFill/>
                </a:ln>
                <a:extLst>
                  <a:ext uri="{91240B29-F687-4F45-9708-019B960494DF}">
                    <a14:hiddenLine xmlns:a14="http://schemas.microsoft.com/office/drawing/2010/main" w="9525">
                      <a:noFill/>
                      <a:miter lim="800000"/>
                      <a:headEnd/>
                      <a:tailEnd/>
                    </a14:hiddenLine>
                  </a:ext>
                </a:extLst>
              </p:spPr>
            </p:pic>
          </p:control>
        </mc:Fallback>
      </mc:AlternateContent>
      <mc:AlternateContent xmlns:mc="http://schemas.openxmlformats.org/markup-compatibility/2006">
        <mc:Choice xmlns:v="urn:schemas-microsoft-com:vml" Requires="v">
          <p:control spid="70645" name="CheckBox2" r:id="rId4" imgW="800280" imgH="333360"/>
        </mc:Choice>
        <mc:Fallback>
          <p:control name="CheckBox2" r:id="rId4" imgW="800280" imgH="333360">
            <p:pic>
              <p:nvPicPr>
                <p:cNvPr id="30" name="CheckBox2"/>
                <p:cNvPicPr preferRelativeResize="0">
                  <a:picLocks noChangeArrowheads="1" noChangeShapeType="1"/>
                </p:cNvPicPr>
                <p:nvPr/>
              </p:nvPicPr>
              <p:blipFill>
                <a:blip r:embed="rId24"/>
                <a:srcRect/>
                <a:stretch>
                  <a:fillRect/>
                </a:stretch>
              </p:blipFill>
              <p:spPr bwMode="auto">
                <a:xfrm>
                  <a:off x="8078284" y="2024738"/>
                  <a:ext cx="800100" cy="333375"/>
                </a:xfrm>
                <a:prstGeom prst="rect">
                  <a:avLst/>
                </a:prstGeom>
                <a:noFill/>
                <a:ln>
                  <a:noFill/>
                </a:ln>
                <a:extLst>
                  <a:ext uri="{91240B29-F687-4F45-9708-019B960494DF}">
                    <a14:hiddenLine xmlns:a14="http://schemas.microsoft.com/office/drawing/2010/main" w="9525">
                      <a:noFill/>
                      <a:miter lim="800000"/>
                      <a:headEnd/>
                      <a:tailEnd/>
                    </a14:hiddenLine>
                  </a:ext>
                </a:extLst>
              </p:spPr>
            </p:pic>
          </p:control>
        </mc:Fallback>
      </mc:AlternateContent>
      <mc:AlternateContent xmlns:mc="http://schemas.openxmlformats.org/markup-compatibility/2006">
        <mc:Choice xmlns:v="urn:schemas-microsoft-com:vml" Requires="v">
          <p:control spid="70646" name="CheckBox3" r:id="rId5" imgW="800280" imgH="333360"/>
        </mc:Choice>
        <mc:Fallback>
          <p:control name="CheckBox3" r:id="rId5" imgW="800280" imgH="333360">
            <p:pic>
              <p:nvPicPr>
                <p:cNvPr id="31" name="CheckBox3"/>
                <p:cNvPicPr preferRelativeResize="0">
                  <a:picLocks noChangeArrowheads="1" noChangeShapeType="1"/>
                </p:cNvPicPr>
                <p:nvPr/>
              </p:nvPicPr>
              <p:blipFill>
                <a:blip r:embed="rId25"/>
                <a:srcRect/>
                <a:stretch>
                  <a:fillRect/>
                </a:stretch>
              </p:blipFill>
              <p:spPr bwMode="auto">
                <a:xfrm>
                  <a:off x="8078284" y="2310488"/>
                  <a:ext cx="800100" cy="333375"/>
                </a:xfrm>
                <a:prstGeom prst="rect">
                  <a:avLst/>
                </a:prstGeom>
                <a:noFill/>
                <a:ln>
                  <a:noFill/>
                </a:ln>
                <a:extLst>
                  <a:ext uri="{91240B29-F687-4F45-9708-019B960494DF}">
                    <a14:hiddenLine xmlns:a14="http://schemas.microsoft.com/office/drawing/2010/main" w="9525">
                      <a:noFill/>
                      <a:miter lim="800000"/>
                      <a:headEnd/>
                      <a:tailEnd/>
                    </a14:hiddenLine>
                  </a:ext>
                </a:extLst>
              </p:spPr>
            </p:pic>
          </p:control>
        </mc:Fallback>
      </mc:AlternateContent>
      <mc:AlternateContent xmlns:mc="http://schemas.openxmlformats.org/markup-compatibility/2006">
        <mc:Choice xmlns:v="urn:schemas-microsoft-com:vml" Requires="v">
          <p:control spid="70647" name="CheckBox4" r:id="rId6" imgW="800280" imgH="333360"/>
        </mc:Choice>
        <mc:Fallback>
          <p:control name="CheckBox4" r:id="rId6" imgW="800280" imgH="333360">
            <p:pic>
              <p:nvPicPr>
                <p:cNvPr id="32" name="CheckBox4"/>
                <p:cNvPicPr preferRelativeResize="0">
                  <a:picLocks noChangeArrowheads="1" noChangeShapeType="1"/>
                </p:cNvPicPr>
                <p:nvPr/>
              </p:nvPicPr>
              <p:blipFill>
                <a:blip r:embed="rId26"/>
                <a:srcRect/>
                <a:stretch>
                  <a:fillRect/>
                </a:stretch>
              </p:blipFill>
              <p:spPr bwMode="auto">
                <a:xfrm>
                  <a:off x="8068759" y="2634338"/>
                  <a:ext cx="800100" cy="333375"/>
                </a:xfrm>
                <a:prstGeom prst="rect">
                  <a:avLst/>
                </a:prstGeom>
                <a:noFill/>
                <a:ln>
                  <a:noFill/>
                </a:ln>
                <a:extLst>
                  <a:ext uri="{91240B29-F687-4F45-9708-019B960494DF}">
                    <a14:hiddenLine xmlns:a14="http://schemas.microsoft.com/office/drawing/2010/main" w="9525">
                      <a:noFill/>
                      <a:miter lim="800000"/>
                      <a:headEnd/>
                      <a:tailEnd/>
                    </a14:hiddenLine>
                  </a:ext>
                </a:extLst>
              </p:spPr>
            </p:pic>
          </p:control>
        </mc:Fallback>
      </mc:AlternateContent>
      <mc:AlternateContent xmlns:mc="http://schemas.openxmlformats.org/markup-compatibility/2006">
        <mc:Choice xmlns:v="urn:schemas-microsoft-com:vml" Requires="v">
          <p:control spid="70648" name="CheckBox5" r:id="rId7" imgW="1028880" imgH="333360"/>
        </mc:Choice>
        <mc:Fallback>
          <p:control name="CheckBox5" r:id="rId7" imgW="1028880" imgH="333360">
            <p:pic>
              <p:nvPicPr>
                <p:cNvPr id="33" name="CheckBox5"/>
                <p:cNvPicPr preferRelativeResize="0">
                  <a:picLocks noChangeArrowheads="1" noChangeShapeType="1"/>
                </p:cNvPicPr>
                <p:nvPr/>
              </p:nvPicPr>
              <p:blipFill>
                <a:blip r:embed="rId27"/>
                <a:srcRect/>
                <a:stretch>
                  <a:fillRect/>
                </a:stretch>
              </p:blipFill>
              <p:spPr bwMode="auto">
                <a:xfrm>
                  <a:off x="8089214" y="3228975"/>
                  <a:ext cx="1028700" cy="333375"/>
                </a:xfrm>
                <a:prstGeom prst="rect">
                  <a:avLst/>
                </a:prstGeom>
                <a:noFill/>
                <a:ln>
                  <a:noFill/>
                </a:ln>
                <a:extLst>
                  <a:ext uri="{91240B29-F687-4F45-9708-019B960494DF}">
                    <a14:hiddenLine xmlns:a14="http://schemas.microsoft.com/office/drawing/2010/main" w="9525">
                      <a:noFill/>
                      <a:miter lim="800000"/>
                      <a:headEnd/>
                      <a:tailEnd/>
                    </a14:hiddenLine>
                  </a:ext>
                </a:extLst>
              </p:spPr>
            </p:pic>
          </p:control>
        </mc:Fallback>
      </mc:AlternateContent>
      <mc:AlternateContent xmlns:mc="http://schemas.openxmlformats.org/markup-compatibility/2006">
        <mc:Choice xmlns:v="urn:schemas-microsoft-com:vml" Requires="v">
          <p:control spid="70649" name="CheckBox6" r:id="rId8" imgW="1104840" imgH="333360"/>
        </mc:Choice>
        <mc:Fallback>
          <p:control name="CheckBox6" r:id="rId8" imgW="1104840" imgH="333360">
            <p:pic>
              <p:nvPicPr>
                <p:cNvPr id="34" name="CheckBox6"/>
                <p:cNvPicPr preferRelativeResize="0">
                  <a:picLocks noChangeArrowheads="1" noChangeShapeType="1"/>
                </p:cNvPicPr>
                <p:nvPr/>
              </p:nvPicPr>
              <p:blipFill>
                <a:blip r:embed="rId28"/>
                <a:srcRect/>
                <a:stretch>
                  <a:fillRect/>
                </a:stretch>
              </p:blipFill>
              <p:spPr bwMode="auto">
                <a:xfrm>
                  <a:off x="9067800" y="3248025"/>
                  <a:ext cx="1104900" cy="333375"/>
                </a:xfrm>
                <a:prstGeom prst="rect">
                  <a:avLst/>
                </a:prstGeom>
                <a:noFill/>
                <a:ln>
                  <a:noFill/>
                </a:ln>
                <a:extLst>
                  <a:ext uri="{91240B29-F687-4F45-9708-019B960494DF}">
                    <a14:hiddenLine xmlns:a14="http://schemas.microsoft.com/office/drawing/2010/main" w="9525">
                      <a:noFill/>
                      <a:miter lim="800000"/>
                      <a:headEnd/>
                      <a:tailEnd/>
                    </a14:hiddenLine>
                  </a:ext>
                </a:extLst>
              </p:spPr>
            </p:pic>
          </p:control>
        </mc:Fallback>
      </mc:AlternateContent>
      <mc:AlternateContent xmlns:mc="http://schemas.openxmlformats.org/markup-compatibility/2006">
        <mc:Choice xmlns:v="urn:schemas-microsoft-com:vml" Requires="v">
          <p:control spid="70650" name="TextBox1" r:id="rId9" imgW="2286000" imgH="514440"/>
        </mc:Choice>
        <mc:Fallback>
          <p:control name="TextBox1" r:id="rId9" imgW="2286000" imgH="514440">
            <p:pic>
              <p:nvPicPr>
                <p:cNvPr id="35" name="TextBox1"/>
                <p:cNvPicPr>
                  <a:picLocks/>
                </p:cNvPicPr>
                <p:nvPr/>
              </p:nvPicPr>
              <p:blipFill>
                <a:blip r:embed="rId29"/>
                <a:stretch>
                  <a:fillRect/>
                </a:stretch>
              </p:blipFill>
              <p:spPr>
                <a:xfrm>
                  <a:off x="7924801" y="3773488"/>
                  <a:ext cx="2285999" cy="512184"/>
                </a:xfrm>
                <a:prstGeom prst="rect">
                  <a:avLst/>
                </a:prstGeom>
              </p:spPr>
            </p:pic>
          </p:control>
        </mc:Fallback>
      </mc:AlternateContent>
      <mc:AlternateContent xmlns:mc="http://schemas.openxmlformats.org/markup-compatibility/2006">
        <mc:Choice xmlns:v="urn:schemas-microsoft-com:vml" Requires="v">
          <p:control spid="70651" name="ScrollBar1" r:id="rId10" imgW="142920" imgH="533520"/>
        </mc:Choice>
        <mc:Fallback>
          <p:control name="ScrollBar1" r:id="rId10" imgW="142920" imgH="533520">
            <p:pic>
              <p:nvPicPr>
                <p:cNvPr id="41" name="ScrollBar1"/>
                <p:cNvPicPr>
                  <a:picLocks/>
                </p:cNvPicPr>
                <p:nvPr/>
              </p:nvPicPr>
              <p:blipFill>
                <a:blip r:embed="rId30"/>
                <a:stretch>
                  <a:fillRect/>
                </a:stretch>
              </p:blipFill>
              <p:spPr>
                <a:xfrm>
                  <a:off x="10210800" y="3771899"/>
                  <a:ext cx="145228" cy="533401"/>
                </a:xfrm>
                <a:prstGeom prst="rect">
                  <a:avLst/>
                </a:prstGeom>
              </p:spPr>
            </p:pic>
          </p:control>
        </mc:Fallback>
      </mc:AlternateContent>
      <mc:AlternateContent xmlns:mc="http://schemas.openxmlformats.org/markup-compatibility/2006">
        <mc:Choice xmlns:v="urn:schemas-microsoft-com:vml" Requires="v">
          <p:control spid="70652" name="ComboBox2" r:id="rId11" imgW="2286000" imgH="209520"/>
        </mc:Choice>
        <mc:Fallback>
          <p:control name="ComboBox2" r:id="rId11" imgW="2286000" imgH="209520">
            <p:pic>
              <p:nvPicPr>
                <p:cNvPr id="5" name="ComboBox2"/>
                <p:cNvPicPr>
                  <a:picLocks/>
                </p:cNvPicPr>
                <p:nvPr/>
              </p:nvPicPr>
              <p:blipFill>
                <a:blip r:embed="rId31"/>
                <a:stretch>
                  <a:fillRect/>
                </a:stretch>
              </p:blipFill>
              <p:spPr>
                <a:xfrm>
                  <a:off x="7924800" y="1309688"/>
                  <a:ext cx="2286000" cy="214312"/>
                </a:xfrm>
                <a:prstGeom prst="rect">
                  <a:avLst/>
                </a:prstGeom>
              </p:spPr>
            </p:pic>
          </p:control>
        </mc:Fallback>
      </mc:AlternateContent>
    </p:controls>
    <p:extLst>
      <p:ext uri="{BB962C8B-B14F-4D97-AF65-F5344CB8AC3E}">
        <p14:creationId xmlns:p14="http://schemas.microsoft.com/office/powerpoint/2010/main" val="4087725684"/>
      </p:ext>
    </p:extLst>
  </p:cSld>
  <p:clrMapOvr>
    <a:masterClrMapping/>
  </p:clrMapOvr>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Title 1"/>
          <p:cNvSpPr>
            <a:spLocks noGrp="1"/>
          </p:cNvSpPr>
          <p:nvPr>
            <p:ph type="title"/>
          </p:nvPr>
        </p:nvSpPr>
        <p:spPr>
          <a:xfrm>
            <a:off x="8763000" y="6400800"/>
            <a:ext cx="1905000" cy="381000"/>
          </a:xfrm>
        </p:spPr>
        <p:txBody>
          <a:bodyPr>
            <a:normAutofit/>
          </a:bodyPr>
          <a:lstStyle/>
          <a:p>
            <a:r>
              <a:rPr lang="nl-NL" sz="800" dirty="0"/>
              <a:t>Administration Terminals – Details Moerdijk - </a:t>
            </a:r>
            <a:r>
              <a:rPr lang="nl-NL" sz="800" dirty="0" err="1"/>
              <a:t>setmanagement</a:t>
            </a:r>
            <a:endParaRPr lang="nl-NL" sz="800" dirty="0"/>
          </a:p>
        </p:txBody>
      </p:sp>
      <p:graphicFrame>
        <p:nvGraphicFramePr>
          <p:cNvPr id="3" name="Table 2"/>
          <p:cNvGraphicFramePr>
            <a:graphicFrameLocks noGrp="1"/>
          </p:cNvGraphicFramePr>
          <p:nvPr/>
        </p:nvGraphicFramePr>
        <p:xfrm>
          <a:off x="304800" y="2488971"/>
          <a:ext cx="5791201" cy="1503909"/>
        </p:xfrm>
        <a:graphic>
          <a:graphicData uri="http://schemas.openxmlformats.org/drawingml/2006/table">
            <a:tbl>
              <a:tblPr/>
              <a:tblGrid>
                <a:gridCol w="637017">
                  <a:extLst>
                    <a:ext uri="{9D8B030D-6E8A-4147-A177-3AD203B41FA5}">
                      <a16:colId xmlns:a16="http://schemas.microsoft.com/office/drawing/2014/main" val="4154351567"/>
                    </a:ext>
                  </a:extLst>
                </a:gridCol>
                <a:gridCol w="2496521">
                  <a:extLst>
                    <a:ext uri="{9D8B030D-6E8A-4147-A177-3AD203B41FA5}">
                      <a16:colId xmlns:a16="http://schemas.microsoft.com/office/drawing/2014/main" val="3486396118"/>
                    </a:ext>
                  </a:extLst>
                </a:gridCol>
                <a:gridCol w="55819">
                  <a:extLst>
                    <a:ext uri="{9D8B030D-6E8A-4147-A177-3AD203B41FA5}">
                      <a16:colId xmlns:a16="http://schemas.microsoft.com/office/drawing/2014/main" val="2167261035"/>
                    </a:ext>
                  </a:extLst>
                </a:gridCol>
                <a:gridCol w="671444">
                  <a:extLst>
                    <a:ext uri="{9D8B030D-6E8A-4147-A177-3AD203B41FA5}">
                      <a16:colId xmlns:a16="http://schemas.microsoft.com/office/drawing/2014/main" val="3064636389"/>
                    </a:ext>
                  </a:extLst>
                </a:gridCol>
                <a:gridCol w="1930400">
                  <a:extLst>
                    <a:ext uri="{9D8B030D-6E8A-4147-A177-3AD203B41FA5}">
                      <a16:colId xmlns:a16="http://schemas.microsoft.com/office/drawing/2014/main" val="255638585"/>
                    </a:ext>
                  </a:extLst>
                </a:gridCol>
              </a:tblGrid>
              <a:tr h="161925">
                <a:tc gridSpan="2">
                  <a:txBody>
                    <a:bodyPr/>
                    <a:lstStyle/>
                    <a:p>
                      <a:pPr algn="l" fontAlgn="b"/>
                      <a:r>
                        <a:rPr lang="nl-NL" sz="1200" b="1" i="0" u="none" strike="noStrike" dirty="0">
                          <a:solidFill>
                            <a:srgbClr val="000000"/>
                          </a:solidFill>
                          <a:effectLst/>
                          <a:latin typeface="Tunga" panose="020B0502040204020203" pitchFamily="34" charset="0"/>
                          <a:cs typeface="Tunga" panose="020B0502040204020203" pitchFamily="34" charset="0"/>
                        </a:rPr>
                        <a:t>Contact details Commercial</a:t>
                      </a:r>
                    </a:p>
                  </a:txBody>
                  <a:tcPr marL="0" marR="0" marT="0" marB="0" anchor="ctr">
                    <a:lnL w="12700" cap="flat" cmpd="sng" algn="ctr">
                      <a:noFill/>
                      <a:prstDash val="solid"/>
                      <a:round/>
                      <a:headEnd type="none" w="med" len="med"/>
                      <a:tailEnd type="none" w="med" len="med"/>
                    </a:lnL>
                    <a:lnR>
                      <a:noFill/>
                    </a:lnR>
                    <a:lnT>
                      <a:noFill/>
                    </a:lnT>
                    <a:lnB>
                      <a:noFill/>
                    </a:lnB>
                    <a:lnTlToBr w="12700" cmpd="sng">
                      <a:noFill/>
                      <a:prstDash val="solid"/>
                    </a:lnTlToBr>
                    <a:lnBlToTr w="12700" cmpd="sng">
                      <a:noFill/>
                      <a:prstDash val="solid"/>
                    </a:lnBlToTr>
                  </a:tcPr>
                </a:tc>
                <a:tc hMerge="1">
                  <a:txBody>
                    <a:bodyPr/>
                    <a:lstStyle/>
                    <a:p>
                      <a:endParaRPr lang="nl-NL"/>
                    </a:p>
                  </a:txBody>
                  <a:tcPr/>
                </a:tc>
                <a:tc>
                  <a:txBody>
                    <a:bodyPr/>
                    <a:lstStyle/>
                    <a:p>
                      <a:pPr algn="l" fontAlgn="b"/>
                      <a:r>
                        <a:rPr lang="nl-NL" sz="1200" b="1" i="0" u="none" strike="noStrike" dirty="0">
                          <a:solidFill>
                            <a:srgbClr val="000000"/>
                          </a:solidFill>
                          <a:effectLst/>
                          <a:latin typeface="Tunga" panose="020B0502040204020203" pitchFamily="34" charset="0"/>
                          <a:cs typeface="Tunga" panose="020B0502040204020203" pitchFamily="34" charset="0"/>
                        </a:rPr>
                        <a:t> </a:t>
                      </a:r>
                    </a:p>
                  </a:txBody>
                  <a:tcPr marL="0" marR="0" marT="0" marB="0" anchor="ctr">
                    <a:lnL>
                      <a:noFill/>
                    </a:lnL>
                    <a:lnR w="12700" cap="flat" cmpd="sng" algn="ctr">
                      <a:noFill/>
                      <a:prstDash val="solid"/>
                      <a:round/>
                      <a:headEnd type="none" w="med" len="med"/>
                      <a:tailEnd type="none" w="med" len="med"/>
                    </a:lnR>
                    <a:lnT>
                      <a:noFill/>
                    </a:lnT>
                    <a:lnB>
                      <a:noFill/>
                    </a:lnB>
                    <a:lnTlToBr w="12700" cmpd="sng">
                      <a:noFill/>
                      <a:prstDash val="solid"/>
                    </a:lnTlToBr>
                    <a:lnBlToTr w="12700" cmpd="sng">
                      <a:noFill/>
                      <a:prstDash val="solid"/>
                    </a:lnBlToTr>
                  </a:tcPr>
                </a:tc>
                <a:tc gridSpan="2">
                  <a:txBody>
                    <a:bodyPr/>
                    <a:lstStyle/>
                    <a:p>
                      <a:pPr algn="l" fontAlgn="b"/>
                      <a:r>
                        <a:rPr lang="nl-NL" sz="1200" b="1" i="0" u="none" strike="noStrike" dirty="0">
                          <a:solidFill>
                            <a:srgbClr val="000000"/>
                          </a:solidFill>
                          <a:effectLst/>
                          <a:latin typeface="Tunga" panose="020B0502040204020203" pitchFamily="34" charset="0"/>
                          <a:cs typeface="Tunga" panose="020B0502040204020203" pitchFamily="34" charset="0"/>
                        </a:rPr>
                        <a:t>Contact details Planning</a:t>
                      </a:r>
                      <a:r>
                        <a:rPr lang="nl-NL" sz="1200" b="0" i="0" u="none" strike="noStrike" dirty="0">
                          <a:solidFill>
                            <a:srgbClr val="000000"/>
                          </a:solidFill>
                          <a:effectLst/>
                          <a:latin typeface="Tunga" panose="020B0502040204020203" pitchFamily="34" charset="0"/>
                          <a:cs typeface="Tunga" panose="020B0502040204020203" pitchFamily="34" charset="0"/>
                        </a:rPr>
                        <a:t> </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a:noFill/>
                    </a:lnT>
                    <a:lnB>
                      <a:noFill/>
                    </a:lnB>
                    <a:lnTlToBr w="12700" cmpd="sng">
                      <a:noFill/>
                      <a:prstDash val="solid"/>
                    </a:lnTlToBr>
                    <a:lnBlToTr w="12700" cmpd="sng">
                      <a:noFill/>
                      <a:prstDash val="solid"/>
                    </a:lnBlToTr>
                  </a:tcPr>
                </a:tc>
                <a:tc hMerge="1">
                  <a:txBody>
                    <a:bodyPr/>
                    <a:lstStyle/>
                    <a:p>
                      <a:endParaRPr lang="nl-NL"/>
                    </a:p>
                  </a:txBody>
                  <a:tcPr/>
                </a:tc>
                <a:extLst>
                  <a:ext uri="{0D108BD9-81ED-4DB2-BD59-A6C34878D82A}">
                    <a16:rowId xmlns:a16="http://schemas.microsoft.com/office/drawing/2014/main" val="45633420"/>
                  </a:ext>
                </a:extLst>
              </a:tr>
              <a:tr h="223749">
                <a:tc>
                  <a:txBody>
                    <a:bodyPr/>
                    <a:lstStyle/>
                    <a:p>
                      <a:pPr algn="l" fontAlgn="b"/>
                      <a:r>
                        <a:rPr lang="nl-NL" sz="1200" b="0" i="0" u="none" strike="noStrike" dirty="0" err="1">
                          <a:solidFill>
                            <a:srgbClr val="000000"/>
                          </a:solidFill>
                          <a:effectLst/>
                          <a:latin typeface="Tunga" panose="020B0502040204020203" pitchFamily="34" charset="0"/>
                          <a:cs typeface="Tunga" panose="020B0502040204020203" pitchFamily="34" charset="0"/>
                        </a:rPr>
                        <a:t>Function</a:t>
                      </a:r>
                      <a:r>
                        <a:rPr lang="nl-NL" sz="1200" b="0" i="0" u="none" strike="noStrike" dirty="0">
                          <a:solidFill>
                            <a:srgbClr val="000000"/>
                          </a:solidFill>
                          <a:effectLst/>
                          <a:latin typeface="Tunga" panose="020B0502040204020203" pitchFamily="34" charset="0"/>
                          <a:cs typeface="Tunga" panose="020B0502040204020203" pitchFamily="34" charset="0"/>
                        </a:rPr>
                        <a:t>:</a:t>
                      </a:r>
                    </a:p>
                  </a:txBody>
                  <a:tcPr marL="0" marR="0" marT="0" marB="0" anchor="ctr">
                    <a:lnL w="12700" cap="flat" cmpd="sng" algn="ctr">
                      <a:noFill/>
                      <a:prstDash val="solid"/>
                      <a:round/>
                      <a:headEnd type="none" w="med" len="med"/>
                      <a:tailEnd type="none" w="med" len="med"/>
                    </a:lnL>
                    <a:lnR>
                      <a:noFill/>
                    </a:lnR>
                    <a:lnT>
                      <a:noFill/>
                    </a:lnT>
                    <a:lnB>
                      <a:noFill/>
                    </a:lnB>
                    <a:lnTlToBr w="12700" cmpd="sng">
                      <a:noFill/>
                      <a:prstDash val="solid"/>
                    </a:lnTlToBr>
                    <a:lnBlToTr w="12700" cmpd="sng">
                      <a:noFill/>
                      <a:prstDash val="solid"/>
                    </a:lnBlToTr>
                  </a:tcPr>
                </a:tc>
                <a:tc gridSpan="2">
                  <a:txBody>
                    <a:bodyPr/>
                    <a:lstStyle/>
                    <a:p>
                      <a:pPr algn="l" fontAlgn="b"/>
                      <a:r>
                        <a:rPr lang="nl-NL" sz="1200" b="0" i="0" u="none" strike="noStrike" dirty="0">
                          <a:solidFill>
                            <a:srgbClr val="000000"/>
                          </a:solidFill>
                          <a:effectLst/>
                          <a:latin typeface="Tunga" panose="020B0502040204020203" pitchFamily="34" charset="0"/>
                          <a:cs typeface="Tunga" panose="020B0502040204020203" pitchFamily="34" charset="0"/>
                        </a:rPr>
                        <a:t>Sales manager </a:t>
                      </a:r>
                    </a:p>
                  </a:txBody>
                  <a:tcPr marL="0" marR="0" marT="0" marB="0" anchor="ctr">
                    <a:lnL>
                      <a:noFill/>
                    </a:lnL>
                    <a:lnR w="12700" cap="flat" cmpd="sng" algn="ctr">
                      <a:noFill/>
                      <a:prstDash val="solid"/>
                      <a:round/>
                      <a:headEnd type="none" w="med" len="med"/>
                      <a:tailEnd type="none" w="med" len="med"/>
                    </a:lnR>
                    <a:lnT>
                      <a:noFill/>
                    </a:lnT>
                    <a:lnB>
                      <a:noFill/>
                    </a:lnB>
                    <a:lnTlToBr w="12700" cmpd="sng">
                      <a:noFill/>
                      <a:prstDash val="solid"/>
                    </a:lnTlToBr>
                    <a:lnBlToTr w="12700" cmpd="sng">
                      <a:noFill/>
                      <a:prstDash val="solid"/>
                    </a:lnBlToTr>
                  </a:tcPr>
                </a:tc>
                <a:tc hMerge="1">
                  <a:txBody>
                    <a:bodyPr/>
                    <a:lstStyle/>
                    <a:p>
                      <a:pPr algn="l" fontAlgn="b"/>
                      <a:endParaRPr lang="nl-NL" sz="1200" b="0" i="0" u="none" strike="noStrike" dirty="0">
                        <a:solidFill>
                          <a:srgbClr val="000000"/>
                        </a:solidFill>
                        <a:effectLst/>
                        <a:latin typeface="Tunga" panose="020B0502040204020203" pitchFamily="34" charset="0"/>
                        <a:cs typeface="Tunga" panose="020B0502040204020203" pitchFamily="34" charset="0"/>
                      </a:endParaRPr>
                    </a:p>
                  </a:txBody>
                  <a:tcPr marL="0" marR="0" marT="0" marB="0" anchor="b">
                    <a:lnL>
                      <a:noFill/>
                    </a:lnL>
                    <a:lnR w="12700" cap="flat" cmpd="sng" algn="ctr">
                      <a:solidFill>
                        <a:srgbClr val="000000"/>
                      </a:solidFill>
                      <a:prstDash val="solid"/>
                      <a:round/>
                      <a:headEnd type="none" w="med" len="med"/>
                      <a:tailEnd type="none" w="med" len="med"/>
                    </a:lnR>
                    <a:lnT>
                      <a:noFill/>
                    </a:lnT>
                    <a:lnB>
                      <a:noFill/>
                    </a:lnB>
                  </a:tcPr>
                </a:tc>
                <a:tc>
                  <a:txBody>
                    <a:bodyPr/>
                    <a:lstStyle/>
                    <a:p>
                      <a:pPr algn="l" fontAlgn="b"/>
                      <a:r>
                        <a:rPr lang="nl-NL" sz="1200" b="0" i="0" u="none" strike="noStrike" dirty="0">
                          <a:solidFill>
                            <a:srgbClr val="000000"/>
                          </a:solidFill>
                          <a:effectLst/>
                          <a:latin typeface="Tunga" panose="020B0502040204020203" pitchFamily="34" charset="0"/>
                          <a:cs typeface="Tunga" panose="020B0502040204020203" pitchFamily="34" charset="0"/>
                        </a:rPr>
                        <a:t>Phone:</a:t>
                      </a:r>
                    </a:p>
                  </a:txBody>
                  <a:tcPr marL="0" marR="0" marT="0" marB="0" anchor="ctr">
                    <a:lnL w="12700" cap="flat" cmpd="sng" algn="ctr">
                      <a:noFill/>
                      <a:prstDash val="solid"/>
                      <a:round/>
                      <a:headEnd type="none" w="med" len="med"/>
                      <a:tailEnd type="none" w="med" len="med"/>
                    </a:lnL>
                    <a:lnR>
                      <a:noFill/>
                    </a:lnR>
                    <a:lnT>
                      <a:noFill/>
                    </a:lnT>
                    <a:lnB>
                      <a:noFill/>
                    </a:lnB>
                    <a:lnTlToBr w="12700" cmpd="sng">
                      <a:noFill/>
                      <a:prstDash val="solid"/>
                    </a:lnTlToBr>
                    <a:lnBlToTr w="12700" cmpd="sng">
                      <a:noFill/>
                      <a:prstDash val="solid"/>
                    </a:lnBlToTr>
                  </a:tcPr>
                </a:tc>
                <a:tc>
                  <a:txBody>
                    <a:bodyPr/>
                    <a:lstStyle/>
                    <a:p>
                      <a:pPr algn="l" fontAlgn="b"/>
                      <a:endParaRPr lang="nl-NL" sz="1200" b="0" i="0" u="none" strike="noStrike" dirty="0">
                        <a:solidFill>
                          <a:srgbClr val="000000"/>
                        </a:solidFill>
                        <a:effectLst/>
                        <a:latin typeface="Tunga" panose="020B0502040204020203" pitchFamily="34" charset="0"/>
                        <a:cs typeface="Tunga" panose="020B0502040204020203" pitchFamily="34" charset="0"/>
                      </a:endParaRPr>
                    </a:p>
                  </a:txBody>
                  <a:tcPr marL="0" marR="0" marT="0" marB="0" anchor="ctr">
                    <a:lnL>
                      <a:noFill/>
                    </a:lnL>
                    <a:lnR w="12700" cap="flat" cmpd="sng" algn="ctr">
                      <a:noFill/>
                      <a:prstDash val="solid"/>
                      <a:round/>
                      <a:headEnd type="none" w="med" len="med"/>
                      <a:tailEnd type="none" w="med" len="med"/>
                    </a:lnR>
                    <a:lnT>
                      <a:noFill/>
                    </a:lnT>
                    <a:lnB>
                      <a:noFill/>
                    </a:lnB>
                    <a:lnTlToBr w="12700" cmpd="sng">
                      <a:noFill/>
                      <a:prstDash val="solid"/>
                    </a:lnTlToBr>
                    <a:lnBlToTr w="12700" cmpd="sng">
                      <a:noFill/>
                      <a:prstDash val="solid"/>
                    </a:lnBlToTr>
                  </a:tcPr>
                </a:tc>
                <a:extLst>
                  <a:ext uri="{0D108BD9-81ED-4DB2-BD59-A6C34878D82A}">
                    <a16:rowId xmlns:a16="http://schemas.microsoft.com/office/drawing/2014/main" val="469890172"/>
                  </a:ext>
                </a:extLst>
              </a:tr>
              <a:tr h="161925">
                <a:tc>
                  <a:txBody>
                    <a:bodyPr/>
                    <a:lstStyle/>
                    <a:p>
                      <a:r>
                        <a:rPr lang="nl-NL" sz="1200" dirty="0">
                          <a:latin typeface="Tunga" panose="020B0502040204020203" pitchFamily="34" charset="0"/>
                          <a:cs typeface="Tunga" panose="020B0502040204020203" pitchFamily="34" charset="0"/>
                        </a:rPr>
                        <a:t>Name</a:t>
                      </a:r>
                    </a:p>
                  </a:txBody>
                  <a:tcPr marL="0" marR="0" marT="0" marB="0" anchor="ctr">
                    <a:lnL w="12700" cap="flat" cmpd="sng" algn="ctr">
                      <a:noFill/>
                      <a:prstDash val="solid"/>
                      <a:round/>
                      <a:headEnd type="none" w="med" len="med"/>
                      <a:tailEnd type="none" w="med" len="med"/>
                    </a:lnL>
                    <a:lnR>
                      <a:noFill/>
                    </a:lnR>
                    <a:lnT>
                      <a:noFill/>
                    </a:lnT>
                    <a:lnB>
                      <a:noFill/>
                    </a:lnB>
                    <a:lnTlToBr w="12700" cmpd="sng">
                      <a:noFill/>
                      <a:prstDash val="solid"/>
                    </a:lnTlToBr>
                    <a:lnBlToTr w="12700" cmpd="sng">
                      <a:noFill/>
                      <a:prstDash val="solid"/>
                    </a:lnBlToTr>
                  </a:tcPr>
                </a:tc>
                <a:tc gridSpan="2">
                  <a:txBody>
                    <a:bodyPr/>
                    <a:lstStyle/>
                    <a:p>
                      <a:pPr algn="l" fontAlgn="b"/>
                      <a:endParaRPr lang="nl-NL" sz="1200" b="0" i="0" u="none" strike="noStrike" dirty="0">
                        <a:solidFill>
                          <a:srgbClr val="000000"/>
                        </a:solidFill>
                        <a:effectLst/>
                        <a:latin typeface="Tunga" panose="020B0502040204020203" pitchFamily="34" charset="0"/>
                        <a:cs typeface="Tunga" panose="020B0502040204020203" pitchFamily="34" charset="0"/>
                      </a:endParaRPr>
                    </a:p>
                  </a:txBody>
                  <a:tcPr marL="0" marR="0" marT="0" marB="0" anchor="ctr">
                    <a:lnL>
                      <a:noFill/>
                    </a:lnL>
                    <a:lnR w="12700" cap="flat" cmpd="sng" algn="ctr">
                      <a:noFill/>
                      <a:prstDash val="solid"/>
                      <a:round/>
                      <a:headEnd type="none" w="med" len="med"/>
                      <a:tailEnd type="none" w="med" len="med"/>
                    </a:lnR>
                    <a:lnT>
                      <a:noFill/>
                    </a:lnT>
                    <a:lnB>
                      <a:noFill/>
                    </a:lnB>
                    <a:lnTlToBr w="12700" cmpd="sng">
                      <a:noFill/>
                      <a:prstDash val="solid"/>
                    </a:lnTlToBr>
                    <a:lnBlToTr w="12700" cmpd="sng">
                      <a:noFill/>
                      <a:prstDash val="solid"/>
                    </a:lnBlToTr>
                  </a:tcPr>
                </a:tc>
                <a:tc hMerge="1">
                  <a:txBody>
                    <a:bodyPr/>
                    <a:lstStyle/>
                    <a:p>
                      <a:pPr algn="l" fontAlgn="b"/>
                      <a:endParaRPr lang="nl-NL" sz="1200" b="0" i="0" u="none" strike="noStrike" dirty="0">
                        <a:solidFill>
                          <a:srgbClr val="000000"/>
                        </a:solidFill>
                        <a:effectLst/>
                        <a:latin typeface="Tunga" panose="020B0502040204020203" pitchFamily="34" charset="0"/>
                        <a:cs typeface="Tunga" panose="020B0502040204020203" pitchFamily="34" charset="0"/>
                      </a:endParaRPr>
                    </a:p>
                  </a:txBody>
                  <a:tcPr marL="0" marR="0" marT="0" marB="0" anchor="b">
                    <a:lnL>
                      <a:noFill/>
                    </a:lnL>
                    <a:lnR w="12700" cap="flat" cmpd="sng" algn="ctr">
                      <a:solidFill>
                        <a:srgbClr val="000000"/>
                      </a:solidFill>
                      <a:prstDash val="solid"/>
                      <a:round/>
                      <a:headEnd type="none" w="med" len="med"/>
                      <a:tailEnd type="none" w="med" len="med"/>
                    </a:lnR>
                    <a:lnT>
                      <a:noFill/>
                    </a:lnT>
                    <a:lnB>
                      <a:noFill/>
                    </a:lnB>
                  </a:tcPr>
                </a:tc>
                <a:tc>
                  <a:txBody>
                    <a:bodyPr/>
                    <a:lstStyle/>
                    <a:p>
                      <a:pPr algn="l" fontAlgn="b"/>
                      <a:r>
                        <a:rPr lang="nl-NL" sz="1200" b="0" i="0" u="none" strike="noStrike" dirty="0">
                          <a:solidFill>
                            <a:srgbClr val="000000"/>
                          </a:solidFill>
                          <a:effectLst/>
                          <a:latin typeface="Tunga" panose="020B0502040204020203" pitchFamily="34" charset="0"/>
                          <a:cs typeface="Tunga" panose="020B0502040204020203" pitchFamily="34" charset="0"/>
                        </a:rPr>
                        <a:t>Email:</a:t>
                      </a:r>
                    </a:p>
                  </a:txBody>
                  <a:tcPr marL="0" marR="0" marT="0" marB="0" anchor="ctr">
                    <a:lnL w="12700" cap="flat" cmpd="sng" algn="ctr">
                      <a:noFill/>
                      <a:prstDash val="solid"/>
                      <a:round/>
                      <a:headEnd type="none" w="med" len="med"/>
                      <a:tailEnd type="none" w="med" len="med"/>
                    </a:lnL>
                    <a:lnR>
                      <a:noFill/>
                    </a:lnR>
                    <a:lnT>
                      <a:noFill/>
                    </a:lnT>
                    <a:lnB>
                      <a:noFill/>
                    </a:lnB>
                    <a:lnTlToBr w="12700" cmpd="sng">
                      <a:noFill/>
                      <a:prstDash val="solid"/>
                    </a:lnTlToBr>
                    <a:lnBlToTr w="12700" cmpd="sng">
                      <a:noFill/>
                      <a:prstDash val="solid"/>
                    </a:lnBlToTr>
                  </a:tcPr>
                </a:tc>
                <a:tc>
                  <a:txBody>
                    <a:bodyPr/>
                    <a:lstStyle/>
                    <a:p>
                      <a:pPr algn="l" fontAlgn="b"/>
                      <a:r>
                        <a:rPr lang="nl-NL" sz="1200" b="0" i="0" u="none" strike="noStrike" dirty="0">
                          <a:solidFill>
                            <a:srgbClr val="000000"/>
                          </a:solidFill>
                          <a:effectLst/>
                          <a:latin typeface="Tunga" panose="020B0502040204020203" pitchFamily="34" charset="0"/>
                          <a:cs typeface="Tunga" panose="020B0502040204020203" pitchFamily="34" charset="0"/>
                        </a:rPr>
                        <a:t> </a:t>
                      </a:r>
                    </a:p>
                  </a:txBody>
                  <a:tcPr marL="0" marR="0" marT="0" marB="0" anchor="ctr">
                    <a:lnL>
                      <a:noFill/>
                    </a:lnL>
                    <a:lnR w="12700" cap="flat" cmpd="sng" algn="ctr">
                      <a:noFill/>
                      <a:prstDash val="solid"/>
                      <a:round/>
                      <a:headEnd type="none" w="med" len="med"/>
                      <a:tailEnd type="none" w="med" len="med"/>
                    </a:lnR>
                    <a:lnT>
                      <a:noFill/>
                    </a:lnT>
                    <a:lnB>
                      <a:noFill/>
                    </a:lnB>
                    <a:lnTlToBr w="12700" cmpd="sng">
                      <a:noFill/>
                      <a:prstDash val="solid"/>
                    </a:lnTlToBr>
                    <a:lnBlToTr w="12700" cmpd="sng">
                      <a:noFill/>
                      <a:prstDash val="solid"/>
                    </a:lnBlToTr>
                  </a:tcPr>
                </a:tc>
                <a:extLst>
                  <a:ext uri="{0D108BD9-81ED-4DB2-BD59-A6C34878D82A}">
                    <a16:rowId xmlns:a16="http://schemas.microsoft.com/office/drawing/2014/main" val="1017858872"/>
                  </a:ext>
                </a:extLst>
              </a:tr>
              <a:tr h="161925">
                <a:tc>
                  <a:txBody>
                    <a:bodyPr/>
                    <a:lstStyle/>
                    <a:p>
                      <a:pPr algn="l" fontAlgn="b"/>
                      <a:r>
                        <a:rPr lang="nl-NL" sz="1200" b="0" i="0" u="none" strike="noStrike" dirty="0">
                          <a:solidFill>
                            <a:srgbClr val="000000"/>
                          </a:solidFill>
                          <a:effectLst/>
                          <a:latin typeface="Tunga" panose="020B0502040204020203" pitchFamily="34" charset="0"/>
                          <a:cs typeface="Tunga" panose="020B0502040204020203" pitchFamily="34" charset="0"/>
                        </a:rPr>
                        <a:t>Phone:</a:t>
                      </a:r>
                    </a:p>
                  </a:txBody>
                  <a:tcPr marL="0" marR="0" marT="0" marB="0" anchor="ctr">
                    <a:lnL w="12700" cap="flat" cmpd="sng" algn="ctr">
                      <a:noFill/>
                      <a:prstDash val="solid"/>
                      <a:round/>
                      <a:headEnd type="none" w="med" len="med"/>
                      <a:tailEnd type="none" w="med" len="med"/>
                    </a:lnL>
                    <a:lnR>
                      <a:noFill/>
                    </a:lnR>
                    <a:lnT>
                      <a:noFill/>
                    </a:lnT>
                    <a:lnB>
                      <a:noFill/>
                    </a:lnB>
                    <a:lnTlToBr w="12700" cmpd="sng">
                      <a:noFill/>
                      <a:prstDash val="solid"/>
                    </a:lnTlToBr>
                    <a:lnBlToTr w="12700" cmpd="sng">
                      <a:noFill/>
                      <a:prstDash val="solid"/>
                    </a:lnBlToTr>
                  </a:tcPr>
                </a:tc>
                <a:tc gridSpan="2">
                  <a:txBody>
                    <a:bodyPr/>
                    <a:lstStyle/>
                    <a:p>
                      <a:pPr algn="l" fontAlgn="b"/>
                      <a:endParaRPr lang="nl-NL" sz="1200" b="0" i="0" u="none" strike="noStrike" dirty="0">
                        <a:solidFill>
                          <a:srgbClr val="000000"/>
                        </a:solidFill>
                        <a:effectLst/>
                        <a:latin typeface="Tunga" panose="020B0502040204020203" pitchFamily="34" charset="0"/>
                        <a:cs typeface="Tunga" panose="020B0502040204020203" pitchFamily="34" charset="0"/>
                      </a:endParaRPr>
                    </a:p>
                  </a:txBody>
                  <a:tcPr marL="0" marR="0" marT="0" marB="0" anchor="ctr">
                    <a:lnL>
                      <a:noFill/>
                    </a:lnL>
                    <a:lnR w="12700" cap="flat" cmpd="sng" algn="ctr">
                      <a:noFill/>
                      <a:prstDash val="solid"/>
                      <a:round/>
                      <a:headEnd type="none" w="med" len="med"/>
                      <a:tailEnd type="none" w="med" len="med"/>
                    </a:lnR>
                    <a:lnT>
                      <a:noFill/>
                    </a:lnT>
                    <a:lnB>
                      <a:noFill/>
                    </a:lnB>
                    <a:lnTlToBr w="12700" cmpd="sng">
                      <a:noFill/>
                      <a:prstDash val="solid"/>
                    </a:lnTlToBr>
                    <a:lnBlToTr w="12700" cmpd="sng">
                      <a:noFill/>
                      <a:prstDash val="solid"/>
                    </a:lnBlToTr>
                  </a:tcPr>
                </a:tc>
                <a:tc hMerge="1">
                  <a:txBody>
                    <a:bodyPr/>
                    <a:lstStyle/>
                    <a:p>
                      <a:pPr algn="l" fontAlgn="b"/>
                      <a:endParaRPr lang="nl-NL" sz="1200" b="0" i="0" u="none" strike="noStrike" dirty="0">
                        <a:solidFill>
                          <a:srgbClr val="000000"/>
                        </a:solidFill>
                        <a:effectLst/>
                        <a:latin typeface="Tunga" panose="020B0502040204020203" pitchFamily="34" charset="0"/>
                        <a:cs typeface="Tunga" panose="020B0502040204020203" pitchFamily="34" charset="0"/>
                      </a:endParaRPr>
                    </a:p>
                  </a:txBody>
                  <a:tcPr marL="0" marR="0" marT="0" marB="0" anchor="b">
                    <a:lnL>
                      <a:noFill/>
                    </a:lnL>
                    <a:lnR w="12700" cap="flat" cmpd="sng" algn="ctr">
                      <a:solidFill>
                        <a:srgbClr val="000000"/>
                      </a:solidFill>
                      <a:prstDash val="solid"/>
                      <a:round/>
                      <a:headEnd type="none" w="med" len="med"/>
                      <a:tailEnd type="none" w="med" len="med"/>
                    </a:lnR>
                    <a:lnT>
                      <a:noFill/>
                    </a:lnT>
                    <a:lnB>
                      <a:noFill/>
                    </a:lnB>
                  </a:tcPr>
                </a:tc>
                <a:tc>
                  <a:txBody>
                    <a:bodyPr/>
                    <a:lstStyle/>
                    <a:p>
                      <a:pPr algn="l" fontAlgn="b"/>
                      <a:r>
                        <a:rPr lang="nl-NL" sz="1200" b="0" i="0" u="none" strike="noStrike" dirty="0">
                          <a:solidFill>
                            <a:srgbClr val="000000"/>
                          </a:solidFill>
                          <a:effectLst/>
                          <a:latin typeface="Tunga" panose="020B0502040204020203" pitchFamily="34" charset="0"/>
                          <a:cs typeface="Tunga" panose="020B0502040204020203" pitchFamily="34" charset="0"/>
                        </a:rPr>
                        <a:t>Website:</a:t>
                      </a:r>
                    </a:p>
                  </a:txBody>
                  <a:tcPr marL="0" marR="0" marT="0" marB="0" anchor="ctr">
                    <a:lnL w="12700" cap="flat" cmpd="sng" algn="ctr">
                      <a:noFill/>
                      <a:prstDash val="solid"/>
                      <a:round/>
                      <a:headEnd type="none" w="med" len="med"/>
                      <a:tailEnd type="none" w="med" len="med"/>
                    </a:lnL>
                    <a:lnR>
                      <a:noFill/>
                    </a:lnR>
                    <a:lnT>
                      <a:noFill/>
                    </a:lnT>
                    <a:lnB>
                      <a:noFill/>
                    </a:lnB>
                    <a:lnTlToBr w="12700" cmpd="sng">
                      <a:noFill/>
                      <a:prstDash val="solid"/>
                    </a:lnTlToBr>
                    <a:lnBlToTr w="12700" cmpd="sng">
                      <a:noFill/>
                      <a:prstDash val="solid"/>
                    </a:lnBlToTr>
                  </a:tcPr>
                </a:tc>
                <a:tc>
                  <a:txBody>
                    <a:bodyPr/>
                    <a:lstStyle/>
                    <a:p>
                      <a:pPr algn="l" fontAlgn="b"/>
                      <a:endParaRPr lang="nl-NL" sz="1200" b="0" i="0" u="sng" strike="noStrike" dirty="0">
                        <a:solidFill>
                          <a:srgbClr val="0000FF"/>
                        </a:solidFill>
                        <a:effectLst/>
                        <a:latin typeface="Tunga" panose="020B0502040204020203" pitchFamily="34" charset="0"/>
                        <a:cs typeface="Tunga" panose="020B0502040204020203" pitchFamily="34" charset="0"/>
                      </a:endParaRPr>
                    </a:p>
                  </a:txBody>
                  <a:tcPr marL="0" marR="0" marT="0" marB="0" anchor="ctr">
                    <a:lnL>
                      <a:noFill/>
                    </a:lnL>
                    <a:lnR w="12700" cap="flat" cmpd="sng" algn="ctr">
                      <a:noFill/>
                      <a:prstDash val="solid"/>
                      <a:round/>
                      <a:headEnd type="none" w="med" len="med"/>
                      <a:tailEnd type="none" w="med" len="med"/>
                    </a:lnR>
                    <a:lnT>
                      <a:noFill/>
                    </a:lnT>
                    <a:lnB>
                      <a:noFill/>
                    </a:lnB>
                    <a:lnTlToBr w="12700" cmpd="sng">
                      <a:noFill/>
                      <a:prstDash val="solid"/>
                    </a:lnTlToBr>
                    <a:lnBlToTr w="12700" cmpd="sng">
                      <a:noFill/>
                      <a:prstDash val="solid"/>
                    </a:lnBlToTr>
                  </a:tcPr>
                </a:tc>
                <a:extLst>
                  <a:ext uri="{0D108BD9-81ED-4DB2-BD59-A6C34878D82A}">
                    <a16:rowId xmlns:a16="http://schemas.microsoft.com/office/drawing/2014/main" val="720421241"/>
                  </a:ext>
                </a:extLst>
              </a:tr>
              <a:tr h="161925">
                <a:tc>
                  <a:txBody>
                    <a:bodyPr/>
                    <a:lstStyle/>
                    <a:p>
                      <a:pPr algn="l" fontAlgn="b"/>
                      <a:r>
                        <a:rPr lang="nl-NL" sz="1200" b="0" i="0" u="none" strike="noStrike" dirty="0">
                          <a:solidFill>
                            <a:srgbClr val="000000"/>
                          </a:solidFill>
                          <a:effectLst/>
                          <a:latin typeface="Tunga" panose="020B0502040204020203" pitchFamily="34" charset="0"/>
                          <a:cs typeface="Tunga" panose="020B0502040204020203" pitchFamily="34" charset="0"/>
                        </a:rPr>
                        <a:t>Mobile:</a:t>
                      </a:r>
                    </a:p>
                  </a:txBody>
                  <a:tcPr marL="0" marR="0" marT="0" marB="0" anchor="ctr">
                    <a:lnL w="12700" cap="flat" cmpd="sng" algn="ctr">
                      <a:noFill/>
                      <a:prstDash val="solid"/>
                      <a:round/>
                      <a:headEnd type="none" w="med" len="med"/>
                      <a:tailEnd type="none" w="med" len="med"/>
                    </a:lnL>
                    <a:lnR>
                      <a:noFill/>
                    </a:lnR>
                    <a:lnT>
                      <a:noFill/>
                    </a:lnT>
                    <a:lnB>
                      <a:noFill/>
                    </a:lnB>
                    <a:lnTlToBr w="12700" cmpd="sng">
                      <a:noFill/>
                      <a:prstDash val="solid"/>
                    </a:lnTlToBr>
                    <a:lnBlToTr w="12700" cmpd="sng">
                      <a:noFill/>
                      <a:prstDash val="solid"/>
                    </a:lnBlToTr>
                  </a:tcPr>
                </a:tc>
                <a:tc gridSpan="2">
                  <a:txBody>
                    <a:bodyPr/>
                    <a:lstStyle/>
                    <a:p>
                      <a:pPr algn="l" fontAlgn="b"/>
                      <a:r>
                        <a:rPr lang="nl-NL" sz="1200" b="0" i="0" u="none" strike="noStrike" dirty="0">
                          <a:solidFill>
                            <a:srgbClr val="000000"/>
                          </a:solidFill>
                          <a:effectLst/>
                          <a:latin typeface="Tunga" panose="020B0502040204020203" pitchFamily="34" charset="0"/>
                          <a:cs typeface="Tunga" panose="020B0502040204020203" pitchFamily="34" charset="0"/>
                        </a:rPr>
                        <a:t> </a:t>
                      </a:r>
                    </a:p>
                  </a:txBody>
                  <a:tcPr marL="0" marR="0" marT="0" marB="0" anchor="ctr">
                    <a:lnL>
                      <a:noFill/>
                    </a:lnL>
                    <a:lnR w="12700" cap="flat" cmpd="sng" algn="ctr">
                      <a:noFill/>
                      <a:prstDash val="solid"/>
                      <a:round/>
                      <a:headEnd type="none" w="med" len="med"/>
                      <a:tailEnd type="none" w="med" len="med"/>
                    </a:lnR>
                    <a:lnT>
                      <a:noFill/>
                    </a:lnT>
                    <a:lnB>
                      <a:noFill/>
                    </a:lnB>
                    <a:lnTlToBr w="12700" cmpd="sng">
                      <a:noFill/>
                      <a:prstDash val="solid"/>
                    </a:lnTlToBr>
                    <a:lnBlToTr w="12700" cmpd="sng">
                      <a:noFill/>
                      <a:prstDash val="solid"/>
                    </a:lnBlToTr>
                  </a:tcPr>
                </a:tc>
                <a:tc hMerge="1">
                  <a:txBody>
                    <a:bodyPr/>
                    <a:lstStyle/>
                    <a:p>
                      <a:pPr algn="l" fontAlgn="b"/>
                      <a:endParaRPr lang="nl-NL" sz="1200" b="0" i="0" u="none" strike="noStrike" dirty="0">
                        <a:solidFill>
                          <a:srgbClr val="000000"/>
                        </a:solidFill>
                        <a:effectLst/>
                        <a:latin typeface="Tunga" panose="020B0502040204020203" pitchFamily="34" charset="0"/>
                        <a:cs typeface="Tunga" panose="020B0502040204020203" pitchFamily="34" charset="0"/>
                      </a:endParaRPr>
                    </a:p>
                  </a:txBody>
                  <a:tcPr marL="0" marR="0" marT="0" marB="0" anchor="b">
                    <a:lnL>
                      <a:noFill/>
                    </a:lnL>
                    <a:lnR w="12700" cap="flat" cmpd="sng" algn="ctr">
                      <a:solidFill>
                        <a:srgbClr val="000000"/>
                      </a:solidFill>
                      <a:prstDash val="solid"/>
                      <a:round/>
                      <a:headEnd type="none" w="med" len="med"/>
                      <a:tailEnd type="none" w="med" len="med"/>
                    </a:lnR>
                    <a:lnT>
                      <a:noFill/>
                    </a:lnT>
                    <a:lnB>
                      <a:noFill/>
                    </a:lnB>
                  </a:tcPr>
                </a:tc>
                <a:tc>
                  <a:txBody>
                    <a:bodyPr/>
                    <a:lstStyle/>
                    <a:p>
                      <a:pPr algn="l" fontAlgn="b"/>
                      <a:r>
                        <a:rPr lang="nl-NL" sz="1200" b="0" i="0" u="none" strike="noStrike" dirty="0">
                          <a:solidFill>
                            <a:srgbClr val="000000"/>
                          </a:solidFill>
                          <a:effectLst/>
                          <a:latin typeface="Tunga" panose="020B0502040204020203" pitchFamily="34" charset="0"/>
                          <a:cs typeface="Tunga" panose="020B0502040204020203" pitchFamily="34" charset="0"/>
                        </a:rPr>
                        <a:t> </a:t>
                      </a:r>
                    </a:p>
                  </a:txBody>
                  <a:tcPr marL="0" marR="0" marT="0" marB="0" anchor="ctr">
                    <a:lnL w="12700" cap="flat" cmpd="sng" algn="ctr">
                      <a:noFill/>
                      <a:prstDash val="solid"/>
                      <a:round/>
                      <a:headEnd type="none" w="med" len="med"/>
                      <a:tailEnd type="none" w="med" len="med"/>
                    </a:lnL>
                    <a:lnR>
                      <a:noFill/>
                    </a:lnR>
                    <a:lnT>
                      <a:noFill/>
                    </a:lnT>
                    <a:lnB>
                      <a:noFill/>
                    </a:lnB>
                    <a:lnTlToBr w="12700" cmpd="sng">
                      <a:noFill/>
                      <a:prstDash val="solid"/>
                    </a:lnTlToBr>
                    <a:lnBlToTr w="12700" cmpd="sng">
                      <a:noFill/>
                      <a:prstDash val="solid"/>
                    </a:lnBlToTr>
                  </a:tcPr>
                </a:tc>
                <a:tc>
                  <a:txBody>
                    <a:bodyPr/>
                    <a:lstStyle/>
                    <a:p>
                      <a:pPr algn="l" fontAlgn="b"/>
                      <a:r>
                        <a:rPr lang="nl-NL" sz="1200" b="0" i="0" u="none" strike="noStrike" dirty="0">
                          <a:solidFill>
                            <a:srgbClr val="000000"/>
                          </a:solidFill>
                          <a:effectLst/>
                          <a:latin typeface="Tunga" panose="020B0502040204020203" pitchFamily="34" charset="0"/>
                          <a:cs typeface="Tunga" panose="020B0502040204020203" pitchFamily="34" charset="0"/>
                        </a:rPr>
                        <a:t> </a:t>
                      </a:r>
                    </a:p>
                  </a:txBody>
                  <a:tcPr marL="0" marR="0" marT="0" marB="0" anchor="ctr">
                    <a:lnL>
                      <a:noFill/>
                    </a:lnL>
                    <a:lnR w="12700" cap="flat" cmpd="sng" algn="ctr">
                      <a:noFill/>
                      <a:prstDash val="solid"/>
                      <a:round/>
                      <a:headEnd type="none" w="med" len="med"/>
                      <a:tailEnd type="none" w="med" len="med"/>
                    </a:lnR>
                    <a:lnT>
                      <a:noFill/>
                    </a:lnT>
                    <a:lnB>
                      <a:noFill/>
                    </a:lnB>
                    <a:lnTlToBr w="12700" cmpd="sng">
                      <a:noFill/>
                      <a:prstDash val="solid"/>
                    </a:lnTlToBr>
                    <a:lnBlToTr w="12700" cmpd="sng">
                      <a:noFill/>
                      <a:prstDash val="solid"/>
                    </a:lnBlToTr>
                  </a:tcPr>
                </a:tc>
                <a:extLst>
                  <a:ext uri="{0D108BD9-81ED-4DB2-BD59-A6C34878D82A}">
                    <a16:rowId xmlns:a16="http://schemas.microsoft.com/office/drawing/2014/main" val="1160395031"/>
                  </a:ext>
                </a:extLst>
              </a:tr>
              <a:tr h="161925">
                <a:tc>
                  <a:txBody>
                    <a:bodyPr/>
                    <a:lstStyle/>
                    <a:p>
                      <a:pPr algn="l" fontAlgn="b"/>
                      <a:r>
                        <a:rPr lang="nl-NL" sz="1200" b="0" i="0" u="none" strike="noStrike" dirty="0">
                          <a:solidFill>
                            <a:srgbClr val="000000"/>
                          </a:solidFill>
                          <a:effectLst/>
                          <a:latin typeface="Tunga" panose="020B0502040204020203" pitchFamily="34" charset="0"/>
                          <a:cs typeface="Tunga" panose="020B0502040204020203" pitchFamily="34" charset="0"/>
                        </a:rPr>
                        <a:t>email:</a:t>
                      </a:r>
                    </a:p>
                  </a:txBody>
                  <a:tcPr marL="0" marR="0" marT="0" marB="0" anchor="ctr">
                    <a:lnL w="12700" cap="flat" cmpd="sng" algn="ctr">
                      <a:noFill/>
                      <a:prstDash val="solid"/>
                      <a:round/>
                      <a:headEnd type="none" w="med" len="med"/>
                      <a:tailEnd type="none" w="med" len="med"/>
                    </a:lnL>
                    <a:lnR>
                      <a:noFill/>
                    </a:lnR>
                    <a:lnT>
                      <a:noFill/>
                    </a:lnT>
                    <a:lnB>
                      <a:noFill/>
                    </a:lnB>
                    <a:lnTlToBr w="12700" cmpd="sng">
                      <a:noFill/>
                      <a:prstDash val="solid"/>
                    </a:lnTlToBr>
                    <a:lnBlToTr w="12700" cmpd="sng">
                      <a:noFill/>
                      <a:prstDash val="solid"/>
                    </a:lnBlToTr>
                  </a:tcPr>
                </a:tc>
                <a:tc gridSpan="2">
                  <a:txBody>
                    <a:bodyPr/>
                    <a:lstStyle/>
                    <a:p>
                      <a:pPr algn="l" fontAlgn="b"/>
                      <a:r>
                        <a:rPr lang="nl-NL" sz="1200" b="0" i="0" u="none" strike="noStrike" dirty="0">
                          <a:solidFill>
                            <a:srgbClr val="000000"/>
                          </a:solidFill>
                          <a:effectLst/>
                          <a:latin typeface="Tunga" panose="020B0502040204020203" pitchFamily="34" charset="0"/>
                          <a:cs typeface="Tunga" panose="020B0502040204020203" pitchFamily="34" charset="0"/>
                        </a:rPr>
                        <a:t> </a:t>
                      </a:r>
                    </a:p>
                  </a:txBody>
                  <a:tcPr marL="0" marR="0" marT="0" marB="0" anchor="ctr">
                    <a:lnL>
                      <a:noFill/>
                    </a:lnL>
                    <a:lnR w="12700" cap="flat" cmpd="sng" algn="ctr">
                      <a:noFill/>
                      <a:prstDash val="solid"/>
                      <a:round/>
                      <a:headEnd type="none" w="med" len="med"/>
                      <a:tailEnd type="none" w="med" len="med"/>
                    </a:lnR>
                    <a:lnT>
                      <a:noFill/>
                    </a:lnT>
                    <a:lnB>
                      <a:noFill/>
                    </a:lnB>
                    <a:lnTlToBr w="12700" cmpd="sng">
                      <a:noFill/>
                      <a:prstDash val="solid"/>
                    </a:lnTlToBr>
                    <a:lnBlToTr w="12700" cmpd="sng">
                      <a:noFill/>
                      <a:prstDash val="solid"/>
                    </a:lnBlToTr>
                  </a:tcPr>
                </a:tc>
                <a:tc hMerge="1">
                  <a:txBody>
                    <a:bodyPr/>
                    <a:lstStyle/>
                    <a:p>
                      <a:pPr algn="l" fontAlgn="b"/>
                      <a:endParaRPr lang="nl-NL" sz="1200" b="0" i="0" u="none" strike="noStrike" dirty="0">
                        <a:solidFill>
                          <a:srgbClr val="000000"/>
                        </a:solidFill>
                        <a:effectLst/>
                        <a:latin typeface="Tunga" panose="020B0502040204020203" pitchFamily="34" charset="0"/>
                        <a:cs typeface="Tunga" panose="020B0502040204020203" pitchFamily="34" charset="0"/>
                      </a:endParaRPr>
                    </a:p>
                  </a:txBody>
                  <a:tcPr marL="0" marR="0" marT="0" marB="0" anchor="b">
                    <a:lnL>
                      <a:noFill/>
                    </a:lnL>
                    <a:lnR w="12700" cap="flat" cmpd="sng" algn="ctr">
                      <a:solidFill>
                        <a:srgbClr val="000000"/>
                      </a:solidFill>
                      <a:prstDash val="solid"/>
                      <a:round/>
                      <a:headEnd type="none" w="med" len="med"/>
                      <a:tailEnd type="none" w="med" len="med"/>
                    </a:lnR>
                    <a:lnT>
                      <a:noFill/>
                    </a:lnT>
                    <a:lnB>
                      <a:noFill/>
                    </a:lnB>
                  </a:tcPr>
                </a:tc>
                <a:tc>
                  <a:txBody>
                    <a:bodyPr/>
                    <a:lstStyle/>
                    <a:p>
                      <a:pPr algn="l" fontAlgn="b"/>
                      <a:r>
                        <a:rPr lang="nl-NL" sz="1200" b="0" i="0" u="none" strike="noStrike" dirty="0">
                          <a:solidFill>
                            <a:srgbClr val="000000"/>
                          </a:solidFill>
                          <a:effectLst/>
                          <a:latin typeface="Tunga" panose="020B0502040204020203" pitchFamily="34" charset="0"/>
                          <a:cs typeface="Tunga" panose="020B0502040204020203" pitchFamily="34" charset="0"/>
                        </a:rPr>
                        <a:t> </a:t>
                      </a:r>
                    </a:p>
                  </a:txBody>
                  <a:tcPr marL="0" marR="0" marT="0" marB="0" anchor="ctr">
                    <a:lnL w="12700" cap="flat" cmpd="sng" algn="ctr">
                      <a:noFill/>
                      <a:prstDash val="solid"/>
                      <a:round/>
                      <a:headEnd type="none" w="med" len="med"/>
                      <a:tailEnd type="none" w="med" len="med"/>
                    </a:lnL>
                    <a:lnR>
                      <a:noFill/>
                    </a:lnR>
                    <a:lnT>
                      <a:noFill/>
                    </a:lnT>
                    <a:lnB>
                      <a:noFill/>
                    </a:lnB>
                    <a:lnTlToBr w="12700" cmpd="sng">
                      <a:noFill/>
                      <a:prstDash val="solid"/>
                    </a:lnTlToBr>
                    <a:lnBlToTr w="12700" cmpd="sng">
                      <a:noFill/>
                      <a:prstDash val="solid"/>
                    </a:lnBlToTr>
                  </a:tcPr>
                </a:tc>
                <a:tc>
                  <a:txBody>
                    <a:bodyPr/>
                    <a:lstStyle/>
                    <a:p>
                      <a:pPr algn="l" fontAlgn="b"/>
                      <a:r>
                        <a:rPr lang="nl-NL" sz="1200" b="0" i="0" u="none" strike="noStrike" dirty="0">
                          <a:solidFill>
                            <a:srgbClr val="000000"/>
                          </a:solidFill>
                          <a:effectLst/>
                          <a:latin typeface="Tunga" panose="020B0502040204020203" pitchFamily="34" charset="0"/>
                          <a:cs typeface="Tunga" panose="020B0502040204020203" pitchFamily="34" charset="0"/>
                        </a:rPr>
                        <a:t> </a:t>
                      </a:r>
                    </a:p>
                  </a:txBody>
                  <a:tcPr marL="0" marR="0" marT="0" marB="0" anchor="ctr">
                    <a:lnL>
                      <a:noFill/>
                    </a:lnL>
                    <a:lnR w="12700" cap="flat" cmpd="sng" algn="ctr">
                      <a:noFill/>
                      <a:prstDash val="solid"/>
                      <a:round/>
                      <a:headEnd type="none" w="med" len="med"/>
                      <a:tailEnd type="none" w="med" len="med"/>
                    </a:lnR>
                    <a:lnT>
                      <a:noFill/>
                    </a:lnT>
                    <a:lnB>
                      <a:noFill/>
                    </a:lnB>
                    <a:lnTlToBr w="12700" cmpd="sng">
                      <a:noFill/>
                      <a:prstDash val="solid"/>
                    </a:lnTlToBr>
                    <a:lnBlToTr w="12700" cmpd="sng">
                      <a:noFill/>
                      <a:prstDash val="solid"/>
                    </a:lnBlToTr>
                  </a:tcPr>
                </a:tc>
                <a:extLst>
                  <a:ext uri="{0D108BD9-81ED-4DB2-BD59-A6C34878D82A}">
                    <a16:rowId xmlns:a16="http://schemas.microsoft.com/office/drawing/2014/main" val="1067967255"/>
                  </a:ext>
                </a:extLst>
              </a:tr>
              <a:tr h="161925">
                <a:tc>
                  <a:txBody>
                    <a:bodyPr/>
                    <a:lstStyle/>
                    <a:p>
                      <a:pPr algn="l" fontAlgn="b"/>
                      <a:r>
                        <a:rPr lang="nl-NL" sz="1200" b="0" i="0" u="none" strike="noStrike" dirty="0">
                          <a:solidFill>
                            <a:srgbClr val="000000"/>
                          </a:solidFill>
                          <a:effectLst/>
                          <a:latin typeface="Tunga" panose="020B0502040204020203" pitchFamily="34" charset="0"/>
                          <a:cs typeface="Tunga" panose="020B0502040204020203" pitchFamily="34" charset="0"/>
                        </a:rPr>
                        <a:t>Site</a:t>
                      </a:r>
                    </a:p>
                  </a:txBody>
                  <a:tcPr marL="0" marR="0" marT="0" marB="0" anchor="ctr">
                    <a:lnL w="12700" cap="flat" cmpd="sng" algn="ctr">
                      <a:noFill/>
                      <a:prstDash val="solid"/>
                      <a:round/>
                      <a:headEnd type="none" w="med" len="med"/>
                      <a:tailEnd type="none" w="med" len="med"/>
                    </a:lnL>
                    <a:lnR>
                      <a:noFill/>
                    </a:lnR>
                    <a:lnT>
                      <a:noFill/>
                    </a:lnT>
                    <a:lnB>
                      <a:noFill/>
                    </a:lnB>
                    <a:lnTlToBr w="12700" cmpd="sng">
                      <a:noFill/>
                      <a:prstDash val="solid"/>
                    </a:lnTlToBr>
                    <a:lnBlToTr w="12700" cmpd="sng">
                      <a:noFill/>
                      <a:prstDash val="solid"/>
                    </a:lnBlToTr>
                  </a:tcPr>
                </a:tc>
                <a:tc gridSpan="2">
                  <a:txBody>
                    <a:bodyPr/>
                    <a:lstStyle/>
                    <a:p>
                      <a:pPr algn="l" fontAlgn="b"/>
                      <a:r>
                        <a:rPr lang="nl-NL" sz="1200" b="0" i="0" u="none" strike="noStrike" dirty="0">
                          <a:solidFill>
                            <a:srgbClr val="000000"/>
                          </a:solidFill>
                          <a:effectLst/>
                          <a:latin typeface="Tunga" panose="020B0502040204020203" pitchFamily="34" charset="0"/>
                          <a:cs typeface="Tunga" panose="020B0502040204020203" pitchFamily="34" charset="0"/>
                        </a:rPr>
                        <a:t> </a:t>
                      </a:r>
                    </a:p>
                  </a:txBody>
                  <a:tcPr marL="0" marR="0" marT="0" marB="0" anchor="ctr">
                    <a:lnL>
                      <a:noFill/>
                    </a:lnL>
                    <a:lnR w="12700" cap="flat" cmpd="sng" algn="ctr">
                      <a:noFill/>
                      <a:prstDash val="solid"/>
                      <a:round/>
                      <a:headEnd type="none" w="med" len="med"/>
                      <a:tailEnd type="none" w="med" len="med"/>
                    </a:lnR>
                    <a:lnT>
                      <a:noFill/>
                    </a:lnT>
                    <a:lnB>
                      <a:noFill/>
                    </a:lnB>
                    <a:lnTlToBr w="12700" cmpd="sng">
                      <a:noFill/>
                      <a:prstDash val="solid"/>
                    </a:lnTlToBr>
                    <a:lnBlToTr w="12700" cmpd="sng">
                      <a:noFill/>
                      <a:prstDash val="solid"/>
                    </a:lnBlToTr>
                  </a:tcPr>
                </a:tc>
                <a:tc hMerge="1">
                  <a:txBody>
                    <a:bodyPr/>
                    <a:lstStyle/>
                    <a:p>
                      <a:pPr algn="l" fontAlgn="b"/>
                      <a:endParaRPr lang="nl-NL" sz="1200" b="0" i="0" u="none" strike="noStrike" dirty="0">
                        <a:solidFill>
                          <a:srgbClr val="000000"/>
                        </a:solidFill>
                        <a:effectLst/>
                        <a:latin typeface="Tunga" panose="020B0502040204020203" pitchFamily="34" charset="0"/>
                        <a:cs typeface="Tunga" panose="020B0502040204020203" pitchFamily="34" charset="0"/>
                      </a:endParaRPr>
                    </a:p>
                  </a:txBody>
                  <a:tcPr marL="0" marR="0" marT="0" marB="0" anchor="b">
                    <a:lnL>
                      <a:noFill/>
                    </a:lnL>
                    <a:lnR w="12700" cap="flat" cmpd="sng" algn="ctr">
                      <a:solidFill>
                        <a:srgbClr val="000000"/>
                      </a:solidFill>
                      <a:prstDash val="solid"/>
                      <a:round/>
                      <a:headEnd type="none" w="med" len="med"/>
                      <a:tailEnd type="none" w="med" len="med"/>
                    </a:lnR>
                    <a:lnT>
                      <a:noFill/>
                    </a:lnT>
                    <a:lnB>
                      <a:noFill/>
                    </a:lnB>
                  </a:tcPr>
                </a:tc>
                <a:tc>
                  <a:txBody>
                    <a:bodyPr/>
                    <a:lstStyle/>
                    <a:p>
                      <a:pPr algn="l" fontAlgn="b"/>
                      <a:r>
                        <a:rPr lang="nl-NL" sz="1200" b="0" i="0" u="none" strike="noStrike" dirty="0">
                          <a:solidFill>
                            <a:srgbClr val="000000"/>
                          </a:solidFill>
                          <a:effectLst/>
                          <a:latin typeface="Tunga" panose="020B0502040204020203" pitchFamily="34" charset="0"/>
                          <a:cs typeface="Tunga" panose="020B0502040204020203" pitchFamily="34" charset="0"/>
                        </a:rPr>
                        <a:t> </a:t>
                      </a:r>
                    </a:p>
                  </a:txBody>
                  <a:tcPr marL="0" marR="0" marT="0" marB="0" anchor="ctr">
                    <a:lnL w="12700" cap="flat" cmpd="sng" algn="ctr">
                      <a:noFill/>
                      <a:prstDash val="solid"/>
                      <a:round/>
                      <a:headEnd type="none" w="med" len="med"/>
                      <a:tailEnd type="none" w="med" len="med"/>
                    </a:lnL>
                    <a:lnR>
                      <a:noFill/>
                    </a:lnR>
                    <a:lnT>
                      <a:noFill/>
                    </a:lnT>
                    <a:lnB>
                      <a:noFill/>
                    </a:lnB>
                    <a:lnTlToBr w="12700" cmpd="sng">
                      <a:noFill/>
                      <a:prstDash val="solid"/>
                    </a:lnTlToBr>
                    <a:lnBlToTr w="12700" cmpd="sng">
                      <a:noFill/>
                      <a:prstDash val="solid"/>
                    </a:lnBlToTr>
                  </a:tcPr>
                </a:tc>
                <a:tc>
                  <a:txBody>
                    <a:bodyPr/>
                    <a:lstStyle/>
                    <a:p>
                      <a:pPr algn="l" fontAlgn="b"/>
                      <a:r>
                        <a:rPr lang="nl-NL" sz="1200" b="0" i="0" u="none" strike="noStrike" dirty="0">
                          <a:solidFill>
                            <a:srgbClr val="000000"/>
                          </a:solidFill>
                          <a:effectLst/>
                          <a:latin typeface="Tunga" panose="020B0502040204020203" pitchFamily="34" charset="0"/>
                          <a:cs typeface="Tunga" panose="020B0502040204020203" pitchFamily="34" charset="0"/>
                        </a:rPr>
                        <a:t> </a:t>
                      </a:r>
                    </a:p>
                  </a:txBody>
                  <a:tcPr marL="0" marR="0" marT="0" marB="0" anchor="ctr">
                    <a:lnL>
                      <a:noFill/>
                    </a:lnL>
                    <a:lnR w="12700" cap="flat" cmpd="sng" algn="ctr">
                      <a:noFill/>
                      <a:prstDash val="solid"/>
                      <a:round/>
                      <a:headEnd type="none" w="med" len="med"/>
                      <a:tailEnd type="none" w="med" len="med"/>
                    </a:lnR>
                    <a:lnT>
                      <a:noFill/>
                    </a:lnT>
                    <a:lnB>
                      <a:noFill/>
                    </a:lnB>
                    <a:lnTlToBr w="12700" cmpd="sng">
                      <a:noFill/>
                      <a:prstDash val="solid"/>
                    </a:lnTlToBr>
                    <a:lnBlToTr w="12700" cmpd="sng">
                      <a:noFill/>
                      <a:prstDash val="solid"/>
                    </a:lnBlToTr>
                  </a:tcPr>
                </a:tc>
                <a:extLst>
                  <a:ext uri="{0D108BD9-81ED-4DB2-BD59-A6C34878D82A}">
                    <a16:rowId xmlns:a16="http://schemas.microsoft.com/office/drawing/2014/main" val="201441783"/>
                  </a:ext>
                </a:extLst>
              </a:tr>
              <a:tr h="161925">
                <a:tc>
                  <a:txBody>
                    <a:bodyPr/>
                    <a:lstStyle/>
                    <a:p>
                      <a:pPr algn="l" fontAlgn="b"/>
                      <a:r>
                        <a:rPr lang="nl-NL" sz="1200" b="0" i="0" u="none" strike="noStrike" dirty="0">
                          <a:solidFill>
                            <a:srgbClr val="000000"/>
                          </a:solidFill>
                          <a:effectLst/>
                          <a:latin typeface="Tunga" panose="020B0502040204020203" pitchFamily="34" charset="0"/>
                          <a:cs typeface="Tunga" panose="020B0502040204020203" pitchFamily="34" charset="0"/>
                        </a:rPr>
                        <a:t> </a:t>
                      </a:r>
                    </a:p>
                  </a:txBody>
                  <a:tcPr marL="0" marR="0" marT="0" marB="0" anchor="ctr">
                    <a:lnL w="12700" cap="flat" cmpd="sng" algn="ctr">
                      <a:noFill/>
                      <a:prstDash val="solid"/>
                      <a:round/>
                      <a:headEnd type="none" w="med" len="med"/>
                      <a:tailEnd type="none" w="med" len="med"/>
                    </a:lnL>
                    <a:lnR>
                      <a:noFill/>
                    </a:lnR>
                    <a:lnT>
                      <a:noFill/>
                    </a:lnT>
                    <a:lnB>
                      <a:noFill/>
                    </a:lnB>
                    <a:lnTlToBr w="12700" cmpd="sng">
                      <a:noFill/>
                      <a:prstDash val="solid"/>
                    </a:lnTlToBr>
                    <a:lnBlToTr w="12700" cmpd="sng">
                      <a:noFill/>
                      <a:prstDash val="solid"/>
                    </a:lnBlToTr>
                  </a:tcPr>
                </a:tc>
                <a:tc gridSpan="2">
                  <a:txBody>
                    <a:bodyPr/>
                    <a:lstStyle/>
                    <a:p>
                      <a:pPr algn="l" fontAlgn="b"/>
                      <a:r>
                        <a:rPr lang="nl-NL" sz="1200" b="0" i="0" u="none" strike="noStrike" dirty="0">
                          <a:solidFill>
                            <a:srgbClr val="000000"/>
                          </a:solidFill>
                          <a:effectLst/>
                          <a:latin typeface="Tunga" panose="020B0502040204020203" pitchFamily="34" charset="0"/>
                          <a:cs typeface="Tunga" panose="020B0502040204020203" pitchFamily="34" charset="0"/>
                        </a:rPr>
                        <a:t> </a:t>
                      </a:r>
                    </a:p>
                  </a:txBody>
                  <a:tcPr marL="0" marR="0" marT="0" marB="0" anchor="ctr">
                    <a:lnL>
                      <a:noFill/>
                    </a:lnL>
                    <a:lnR w="12700" cap="flat" cmpd="sng" algn="ctr">
                      <a:noFill/>
                      <a:prstDash val="solid"/>
                      <a:round/>
                      <a:headEnd type="none" w="med" len="med"/>
                      <a:tailEnd type="none" w="med" len="med"/>
                    </a:lnR>
                    <a:lnT>
                      <a:noFill/>
                    </a:lnT>
                    <a:lnB>
                      <a:noFill/>
                    </a:lnB>
                    <a:lnTlToBr w="12700" cmpd="sng">
                      <a:noFill/>
                      <a:prstDash val="solid"/>
                    </a:lnTlToBr>
                    <a:lnBlToTr w="12700" cmpd="sng">
                      <a:noFill/>
                      <a:prstDash val="solid"/>
                    </a:lnBlToTr>
                  </a:tcPr>
                </a:tc>
                <a:tc hMerge="1">
                  <a:txBody>
                    <a:bodyPr/>
                    <a:lstStyle/>
                    <a:p>
                      <a:pPr algn="l" fontAlgn="b"/>
                      <a:endParaRPr lang="nl-NL" sz="1200" b="0" i="0" u="none" strike="noStrike" dirty="0">
                        <a:solidFill>
                          <a:srgbClr val="000000"/>
                        </a:solidFill>
                        <a:effectLst/>
                        <a:latin typeface="Tunga" panose="020B0502040204020203" pitchFamily="34" charset="0"/>
                        <a:cs typeface="Tunga" panose="020B0502040204020203" pitchFamily="34" charset="0"/>
                      </a:endParaRPr>
                    </a:p>
                  </a:txBody>
                  <a:tcPr marL="0" marR="0" marT="0" marB="0" anchor="b">
                    <a:lnL>
                      <a:noFill/>
                    </a:lnL>
                    <a:lnR w="12700" cap="flat" cmpd="sng" algn="ctr">
                      <a:solidFill>
                        <a:srgbClr val="000000"/>
                      </a:solidFill>
                      <a:prstDash val="solid"/>
                      <a:round/>
                      <a:headEnd type="none" w="med" len="med"/>
                      <a:tailEnd type="none" w="med" len="med"/>
                    </a:lnR>
                    <a:lnT>
                      <a:noFill/>
                    </a:lnT>
                    <a:lnB>
                      <a:noFill/>
                    </a:lnB>
                  </a:tcPr>
                </a:tc>
                <a:tc>
                  <a:txBody>
                    <a:bodyPr/>
                    <a:lstStyle/>
                    <a:p>
                      <a:pPr algn="l" fontAlgn="b"/>
                      <a:r>
                        <a:rPr lang="nl-NL" sz="1200" b="0" i="0" u="none" strike="noStrike" dirty="0">
                          <a:solidFill>
                            <a:srgbClr val="000000"/>
                          </a:solidFill>
                          <a:effectLst/>
                          <a:latin typeface="Tunga" panose="020B0502040204020203" pitchFamily="34" charset="0"/>
                          <a:cs typeface="Tunga" panose="020B0502040204020203" pitchFamily="34" charset="0"/>
                        </a:rPr>
                        <a:t> </a:t>
                      </a:r>
                    </a:p>
                  </a:txBody>
                  <a:tcPr marL="0" marR="0" marT="0" marB="0" anchor="ctr">
                    <a:lnL w="12700" cap="flat" cmpd="sng" algn="ctr">
                      <a:noFill/>
                      <a:prstDash val="solid"/>
                      <a:round/>
                      <a:headEnd type="none" w="med" len="med"/>
                      <a:tailEnd type="none" w="med" len="med"/>
                    </a:lnL>
                    <a:lnR>
                      <a:noFill/>
                    </a:lnR>
                    <a:lnT>
                      <a:noFill/>
                    </a:lnT>
                    <a:lnB>
                      <a:noFill/>
                    </a:lnB>
                    <a:lnTlToBr w="12700" cmpd="sng">
                      <a:noFill/>
                      <a:prstDash val="solid"/>
                    </a:lnTlToBr>
                    <a:lnBlToTr w="12700" cmpd="sng">
                      <a:noFill/>
                      <a:prstDash val="solid"/>
                    </a:lnBlToTr>
                  </a:tcPr>
                </a:tc>
                <a:tc>
                  <a:txBody>
                    <a:bodyPr/>
                    <a:lstStyle/>
                    <a:p>
                      <a:pPr algn="l" fontAlgn="b"/>
                      <a:r>
                        <a:rPr lang="nl-NL" sz="1200" b="0" i="0" u="none" strike="noStrike" dirty="0">
                          <a:solidFill>
                            <a:srgbClr val="000000"/>
                          </a:solidFill>
                          <a:effectLst/>
                          <a:latin typeface="Tunga" panose="020B0502040204020203" pitchFamily="34" charset="0"/>
                          <a:cs typeface="Tunga" panose="020B0502040204020203" pitchFamily="34" charset="0"/>
                        </a:rPr>
                        <a:t> </a:t>
                      </a:r>
                    </a:p>
                  </a:txBody>
                  <a:tcPr marL="0" marR="0" marT="0" marB="0" anchor="ctr">
                    <a:lnL>
                      <a:noFill/>
                    </a:lnL>
                    <a:lnR w="12700" cap="flat" cmpd="sng" algn="ctr">
                      <a:noFill/>
                      <a:prstDash val="solid"/>
                      <a:round/>
                      <a:headEnd type="none" w="med" len="med"/>
                      <a:tailEnd type="none" w="med" len="med"/>
                    </a:lnR>
                    <a:lnT>
                      <a:noFill/>
                    </a:lnT>
                    <a:lnB>
                      <a:noFill/>
                    </a:lnB>
                    <a:lnTlToBr w="12700" cmpd="sng">
                      <a:noFill/>
                      <a:prstDash val="solid"/>
                    </a:lnTlToBr>
                    <a:lnBlToTr w="12700" cmpd="sng">
                      <a:noFill/>
                      <a:prstDash val="solid"/>
                    </a:lnBlToTr>
                  </a:tcPr>
                </a:tc>
                <a:extLst>
                  <a:ext uri="{0D108BD9-81ED-4DB2-BD59-A6C34878D82A}">
                    <a16:rowId xmlns:a16="http://schemas.microsoft.com/office/drawing/2014/main" val="1511956523"/>
                  </a:ext>
                </a:extLst>
              </a:tr>
            </a:tbl>
          </a:graphicData>
        </a:graphic>
      </p:graphicFrame>
      <p:graphicFrame>
        <p:nvGraphicFramePr>
          <p:cNvPr id="4" name="Table 3"/>
          <p:cNvGraphicFramePr>
            <a:graphicFrameLocks noGrp="1"/>
          </p:cNvGraphicFramePr>
          <p:nvPr>
            <p:extLst>
              <p:ext uri="{D42A27DB-BD31-4B8C-83A1-F6EECF244321}">
                <p14:modId xmlns:p14="http://schemas.microsoft.com/office/powerpoint/2010/main" val="2287380632"/>
              </p:ext>
            </p:extLst>
          </p:nvPr>
        </p:nvGraphicFramePr>
        <p:xfrm>
          <a:off x="304801" y="4191000"/>
          <a:ext cx="4876800" cy="1805940"/>
        </p:xfrm>
        <a:graphic>
          <a:graphicData uri="http://schemas.openxmlformats.org/drawingml/2006/table">
            <a:tbl>
              <a:tblPr/>
              <a:tblGrid>
                <a:gridCol w="2695073">
                  <a:extLst>
                    <a:ext uri="{9D8B030D-6E8A-4147-A177-3AD203B41FA5}">
                      <a16:colId xmlns:a16="http://schemas.microsoft.com/office/drawing/2014/main" val="4169548472"/>
                    </a:ext>
                  </a:extLst>
                </a:gridCol>
                <a:gridCol w="2181727">
                  <a:extLst>
                    <a:ext uri="{9D8B030D-6E8A-4147-A177-3AD203B41FA5}">
                      <a16:colId xmlns:a16="http://schemas.microsoft.com/office/drawing/2014/main" val="288117695"/>
                    </a:ext>
                  </a:extLst>
                </a:gridCol>
              </a:tblGrid>
              <a:tr h="171450">
                <a:tc>
                  <a:txBody>
                    <a:bodyPr/>
                    <a:lstStyle/>
                    <a:p>
                      <a:pPr algn="l" fontAlgn="b"/>
                      <a:r>
                        <a:rPr lang="nl-NL" sz="1000" b="1" i="0" u="none" strike="noStrike" dirty="0">
                          <a:solidFill>
                            <a:srgbClr val="000000"/>
                          </a:solidFill>
                          <a:effectLst/>
                          <a:latin typeface="Tunga" panose="020B0502040204020203" pitchFamily="34" charset="0"/>
                          <a:cs typeface="Tunga" panose="020B0502040204020203" pitchFamily="34" charset="0"/>
                        </a:rPr>
                        <a:t>Toeslagen</a:t>
                      </a:r>
                    </a:p>
                  </a:txBody>
                  <a:tcPr marL="0" marR="0" marT="0" marB="0" anchor="b">
                    <a:lnL>
                      <a:noFill/>
                    </a:lnL>
                    <a:lnR>
                      <a:noFill/>
                    </a:lnR>
                    <a:lnT>
                      <a:noFill/>
                    </a:lnT>
                    <a:lnB w="12700" cap="flat" cmpd="sng" algn="ctr">
                      <a:noFill/>
                      <a:prstDash val="solid"/>
                      <a:round/>
                      <a:headEnd type="none" w="med" len="med"/>
                      <a:tailEnd type="none" w="med" len="med"/>
                    </a:lnB>
                    <a:solidFill>
                      <a:schemeClr val="bg1">
                        <a:lumMod val="95000"/>
                      </a:schemeClr>
                    </a:solidFill>
                  </a:tcPr>
                </a:tc>
                <a:tc>
                  <a:txBody>
                    <a:bodyPr/>
                    <a:lstStyle/>
                    <a:p>
                      <a:pPr algn="l" fontAlgn="b"/>
                      <a:r>
                        <a:rPr lang="nl-NL" sz="1000" b="0" i="0" u="none" strike="noStrike" dirty="0">
                          <a:solidFill>
                            <a:srgbClr val="000000"/>
                          </a:solidFill>
                          <a:effectLst/>
                          <a:latin typeface="Tunga" panose="020B0502040204020203" pitchFamily="34" charset="0"/>
                          <a:cs typeface="Tunga" panose="020B0502040204020203" pitchFamily="34" charset="0"/>
                        </a:rPr>
                        <a:t> </a:t>
                      </a:r>
                    </a:p>
                  </a:txBody>
                  <a:tcPr marL="0" marR="0" marT="0" marB="0" anchor="b">
                    <a:lnL>
                      <a:noFill/>
                    </a:lnL>
                    <a:lnR>
                      <a:noFill/>
                    </a:lnR>
                    <a:lnT>
                      <a:noFill/>
                    </a:lnT>
                    <a:lnB w="12700" cap="flat" cmpd="sng" algn="ctr">
                      <a:noFill/>
                      <a:prstDash val="solid"/>
                      <a:round/>
                      <a:headEnd type="none" w="med" len="med"/>
                      <a:tailEnd type="none" w="med" len="med"/>
                    </a:lnB>
                    <a:solidFill>
                      <a:schemeClr val="bg1">
                        <a:lumMod val="95000"/>
                      </a:schemeClr>
                    </a:solidFill>
                  </a:tcPr>
                </a:tc>
                <a:extLst>
                  <a:ext uri="{0D108BD9-81ED-4DB2-BD59-A6C34878D82A}">
                    <a16:rowId xmlns:a16="http://schemas.microsoft.com/office/drawing/2014/main" val="2122451547"/>
                  </a:ext>
                </a:extLst>
              </a:tr>
              <a:tr h="171450">
                <a:tc>
                  <a:txBody>
                    <a:bodyPr/>
                    <a:lstStyle/>
                    <a:p>
                      <a:pPr algn="l" fontAlgn="b"/>
                      <a:r>
                        <a:rPr lang="nl-NL" sz="1000" b="1" i="0" u="none" strike="noStrike" dirty="0">
                          <a:solidFill>
                            <a:srgbClr val="FFFFFF"/>
                          </a:solidFill>
                          <a:effectLst/>
                          <a:latin typeface="Tunga" panose="020B0502040204020203" pitchFamily="34" charset="0"/>
                          <a:cs typeface="Tunga" panose="020B0502040204020203" pitchFamily="34" charset="0"/>
                        </a:rPr>
                        <a:t> </a:t>
                      </a:r>
                    </a:p>
                  </a:txBody>
                  <a:tcPr marL="0" marR="0" marT="0" marB="0" anchor="b">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l" fontAlgn="b"/>
                      <a:r>
                        <a:rPr lang="nl-NL" sz="1000" b="1" i="0" u="none" strike="noStrike" dirty="0">
                          <a:solidFill>
                            <a:srgbClr val="FFFFFF"/>
                          </a:solidFill>
                          <a:effectLst/>
                          <a:latin typeface="Tunga" panose="020B0502040204020203" pitchFamily="34" charset="0"/>
                          <a:cs typeface="Tunga" panose="020B0502040204020203" pitchFamily="34" charset="0"/>
                        </a:rPr>
                        <a:t> </a:t>
                      </a:r>
                    </a:p>
                  </a:txBody>
                  <a:tcPr marL="0" marR="0" marT="0" marB="0" anchor="b">
                    <a:lnL w="12700" cap="flat" cmpd="sng" algn="ctr">
                      <a:noFill/>
                      <a:prstDash val="solid"/>
                      <a:round/>
                      <a:headEnd type="none" w="med" len="med"/>
                      <a:tailEnd type="none" w="med" len="med"/>
                    </a:lnL>
                    <a:lnR>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2215700658"/>
                  </a:ext>
                </a:extLst>
              </a:tr>
              <a:tr h="171450">
                <a:tc>
                  <a:txBody>
                    <a:bodyPr/>
                    <a:lstStyle/>
                    <a:p>
                      <a:pPr algn="l" fontAlgn="b"/>
                      <a:r>
                        <a:rPr lang="nl-NL" sz="1200" b="0" i="0" u="none" strike="noStrike" dirty="0">
                          <a:solidFill>
                            <a:srgbClr val="000000"/>
                          </a:solidFill>
                          <a:effectLst/>
                          <a:latin typeface="Tunga" panose="020B0502040204020203" pitchFamily="34" charset="0"/>
                          <a:cs typeface="Tunga" panose="020B0502040204020203" pitchFamily="34" charset="0"/>
                        </a:rPr>
                        <a:t> </a:t>
                      </a:r>
                    </a:p>
                  </a:txBody>
                  <a:tcPr marL="0" marR="0" marT="0" marB="0" anchor="b">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a:noFill/>
                    </a:lnB>
                    <a:lnTlToBr w="12700" cmpd="sng">
                      <a:noFill/>
                      <a:prstDash val="solid"/>
                    </a:lnTlToBr>
                    <a:lnBlToTr w="12700" cmpd="sng">
                      <a:noFill/>
                      <a:prstDash val="solid"/>
                    </a:lnBlToTr>
                  </a:tcPr>
                </a:tc>
                <a:tc>
                  <a:txBody>
                    <a:bodyPr/>
                    <a:lstStyle/>
                    <a:p>
                      <a:pPr algn="l" fontAlgn="b"/>
                      <a:r>
                        <a:rPr lang="nl-NL" sz="1200" b="0" i="0" u="none" strike="noStrike" dirty="0">
                          <a:solidFill>
                            <a:srgbClr val="000000"/>
                          </a:solidFill>
                          <a:effectLst/>
                          <a:latin typeface="Tunga" panose="020B0502040204020203" pitchFamily="34" charset="0"/>
                          <a:cs typeface="Tunga" panose="020B0502040204020203" pitchFamily="34" charset="0"/>
                        </a:rPr>
                        <a:t> </a:t>
                      </a:r>
                    </a:p>
                  </a:txBody>
                  <a:tcPr marL="0" marR="0" marT="0" marB="0" anchor="b">
                    <a:lnL w="12700" cap="flat" cmpd="sng" algn="ctr">
                      <a:noFill/>
                      <a:prstDash val="solid"/>
                      <a:round/>
                      <a:headEnd type="none" w="med" len="med"/>
                      <a:tailEnd type="none" w="med" len="med"/>
                    </a:lnL>
                    <a:lnR>
                      <a:noFill/>
                    </a:lnR>
                    <a:lnT w="12700" cap="flat" cmpd="sng" algn="ctr">
                      <a:noFill/>
                      <a:prstDash val="solid"/>
                      <a:round/>
                      <a:headEnd type="none" w="med" len="med"/>
                      <a:tailEnd type="none" w="med" len="med"/>
                    </a:lnT>
                    <a:lnB>
                      <a:noFill/>
                    </a:lnB>
                    <a:lnTlToBr w="12700" cmpd="sng">
                      <a:noFill/>
                      <a:prstDash val="solid"/>
                    </a:lnTlToBr>
                    <a:lnBlToTr w="12700" cmpd="sng">
                      <a:noFill/>
                      <a:prstDash val="solid"/>
                    </a:lnBlToTr>
                  </a:tcPr>
                </a:tc>
                <a:extLst>
                  <a:ext uri="{0D108BD9-81ED-4DB2-BD59-A6C34878D82A}">
                    <a16:rowId xmlns:a16="http://schemas.microsoft.com/office/drawing/2014/main" val="2880372265"/>
                  </a:ext>
                </a:extLst>
              </a:tr>
              <a:tr h="171450">
                <a:tc>
                  <a:txBody>
                    <a:bodyPr/>
                    <a:lstStyle/>
                    <a:p>
                      <a:pPr algn="l" fontAlgn="b"/>
                      <a:r>
                        <a:rPr lang="nl-NL" sz="1200" b="0" i="0" u="none" strike="noStrike" dirty="0">
                          <a:solidFill>
                            <a:srgbClr val="000000"/>
                          </a:solidFill>
                          <a:effectLst/>
                          <a:latin typeface="Tunga" panose="020B0502040204020203" pitchFamily="34" charset="0"/>
                          <a:cs typeface="Tunga" panose="020B0502040204020203" pitchFamily="34" charset="0"/>
                        </a:rPr>
                        <a:t>Vrije uren 20FT</a:t>
                      </a:r>
                    </a:p>
                  </a:txBody>
                  <a:tcPr marL="0" marR="0" marT="0" marB="0" anchor="b">
                    <a:lnL w="12700" cap="flat" cmpd="sng" algn="ctr">
                      <a:noFill/>
                      <a:prstDash val="solid"/>
                      <a:round/>
                      <a:headEnd type="none" w="med" len="med"/>
                      <a:tailEnd type="none" w="med" len="med"/>
                    </a:lnL>
                    <a:lnR w="12700" cap="flat" cmpd="sng" algn="ctr">
                      <a:noFill/>
                      <a:prstDash val="solid"/>
                      <a:round/>
                      <a:headEnd type="none" w="med" len="med"/>
                      <a:tailEnd type="none" w="med" len="med"/>
                    </a:lnR>
                    <a:lnT>
                      <a:noFill/>
                    </a:lnT>
                    <a:lnB>
                      <a:noFill/>
                    </a:lnB>
                    <a:lnTlToBr w="12700" cmpd="sng">
                      <a:noFill/>
                      <a:prstDash val="solid"/>
                    </a:lnTlToBr>
                    <a:lnBlToTr w="12700" cmpd="sng">
                      <a:noFill/>
                      <a:prstDash val="solid"/>
                    </a:lnBlToTr>
                  </a:tcPr>
                </a:tc>
                <a:tc>
                  <a:txBody>
                    <a:bodyPr/>
                    <a:lstStyle/>
                    <a:p>
                      <a:pPr algn="r" fontAlgn="b"/>
                      <a:r>
                        <a:rPr lang="nl-NL" sz="1200" b="0" i="0" u="none" strike="noStrike" dirty="0">
                          <a:solidFill>
                            <a:srgbClr val="000000"/>
                          </a:solidFill>
                          <a:effectLst/>
                          <a:latin typeface="Tunga" panose="020B0502040204020203" pitchFamily="34" charset="0"/>
                          <a:cs typeface="Tunga" panose="020B0502040204020203" pitchFamily="34" charset="0"/>
                        </a:rPr>
                        <a:t>2,00</a:t>
                      </a:r>
                    </a:p>
                  </a:txBody>
                  <a:tcPr marL="0" marR="0" marT="0" marB="0" anchor="b">
                    <a:lnL w="12700" cap="flat" cmpd="sng" algn="ctr">
                      <a:noFill/>
                      <a:prstDash val="solid"/>
                      <a:round/>
                      <a:headEnd type="none" w="med" len="med"/>
                      <a:tailEnd type="none" w="med" len="med"/>
                    </a:lnL>
                    <a:lnR>
                      <a:noFill/>
                    </a:lnR>
                    <a:lnT>
                      <a:noFill/>
                    </a:lnT>
                    <a:lnB>
                      <a:noFill/>
                    </a:lnB>
                    <a:lnTlToBr w="12700" cmpd="sng">
                      <a:noFill/>
                      <a:prstDash val="solid"/>
                    </a:lnTlToBr>
                    <a:lnBlToTr w="12700" cmpd="sng">
                      <a:noFill/>
                      <a:prstDash val="solid"/>
                    </a:lnBlToTr>
                  </a:tcPr>
                </a:tc>
                <a:extLst>
                  <a:ext uri="{0D108BD9-81ED-4DB2-BD59-A6C34878D82A}">
                    <a16:rowId xmlns:a16="http://schemas.microsoft.com/office/drawing/2014/main" val="1812097671"/>
                  </a:ext>
                </a:extLst>
              </a:tr>
              <a:tr h="171450">
                <a:tc>
                  <a:txBody>
                    <a:bodyPr/>
                    <a:lstStyle/>
                    <a:p>
                      <a:pPr algn="l" fontAlgn="b"/>
                      <a:r>
                        <a:rPr lang="nl-NL" sz="1200" b="0" i="0" u="none" strike="noStrike" dirty="0">
                          <a:solidFill>
                            <a:srgbClr val="000000"/>
                          </a:solidFill>
                          <a:effectLst/>
                          <a:latin typeface="Tunga" panose="020B0502040204020203" pitchFamily="34" charset="0"/>
                          <a:cs typeface="Tunga" panose="020B0502040204020203" pitchFamily="34" charset="0"/>
                        </a:rPr>
                        <a:t>Vrije uren 40FT</a:t>
                      </a:r>
                    </a:p>
                  </a:txBody>
                  <a:tcPr marL="0" marR="0" marT="0" marB="0" anchor="b">
                    <a:lnL w="12700" cap="flat" cmpd="sng" algn="ctr">
                      <a:noFill/>
                      <a:prstDash val="solid"/>
                      <a:round/>
                      <a:headEnd type="none" w="med" len="med"/>
                      <a:tailEnd type="none" w="med" len="med"/>
                    </a:lnL>
                    <a:lnR w="12700" cap="flat" cmpd="sng" algn="ctr">
                      <a:noFill/>
                      <a:prstDash val="solid"/>
                      <a:round/>
                      <a:headEnd type="none" w="med" len="med"/>
                      <a:tailEnd type="none" w="med" len="med"/>
                    </a:lnR>
                    <a:lnT>
                      <a:noFill/>
                    </a:lnT>
                    <a:lnB>
                      <a:noFill/>
                    </a:lnB>
                    <a:lnTlToBr w="12700" cmpd="sng">
                      <a:noFill/>
                      <a:prstDash val="solid"/>
                    </a:lnTlToBr>
                    <a:lnBlToTr w="12700" cmpd="sng">
                      <a:noFill/>
                      <a:prstDash val="solid"/>
                    </a:lnBlToTr>
                  </a:tcPr>
                </a:tc>
                <a:tc>
                  <a:txBody>
                    <a:bodyPr/>
                    <a:lstStyle/>
                    <a:p>
                      <a:pPr algn="r" fontAlgn="b"/>
                      <a:r>
                        <a:rPr lang="nl-NL" sz="1200" b="0" i="0" u="none" strike="noStrike" dirty="0">
                          <a:solidFill>
                            <a:srgbClr val="000000"/>
                          </a:solidFill>
                          <a:effectLst/>
                          <a:latin typeface="Tunga" panose="020B0502040204020203" pitchFamily="34" charset="0"/>
                          <a:cs typeface="Tunga" panose="020B0502040204020203" pitchFamily="34" charset="0"/>
                        </a:rPr>
                        <a:t>3,00</a:t>
                      </a:r>
                    </a:p>
                  </a:txBody>
                  <a:tcPr marL="0" marR="0" marT="0" marB="0" anchor="b">
                    <a:lnL w="12700" cap="flat" cmpd="sng" algn="ctr">
                      <a:noFill/>
                      <a:prstDash val="solid"/>
                      <a:round/>
                      <a:headEnd type="none" w="med" len="med"/>
                      <a:tailEnd type="none" w="med" len="med"/>
                    </a:lnL>
                    <a:lnR>
                      <a:noFill/>
                    </a:lnR>
                    <a:lnT>
                      <a:noFill/>
                    </a:lnT>
                    <a:lnB>
                      <a:noFill/>
                    </a:lnB>
                    <a:lnTlToBr w="12700" cmpd="sng">
                      <a:noFill/>
                      <a:prstDash val="solid"/>
                    </a:lnTlToBr>
                    <a:lnBlToTr w="12700" cmpd="sng">
                      <a:noFill/>
                      <a:prstDash val="solid"/>
                    </a:lnBlToTr>
                  </a:tcPr>
                </a:tc>
                <a:extLst>
                  <a:ext uri="{0D108BD9-81ED-4DB2-BD59-A6C34878D82A}">
                    <a16:rowId xmlns:a16="http://schemas.microsoft.com/office/drawing/2014/main" val="3910584326"/>
                  </a:ext>
                </a:extLst>
              </a:tr>
              <a:tr h="171450">
                <a:tc>
                  <a:txBody>
                    <a:bodyPr/>
                    <a:lstStyle/>
                    <a:p>
                      <a:pPr algn="l" fontAlgn="b"/>
                      <a:r>
                        <a:rPr lang="nl-NL" sz="1200" b="0" i="0" u="none" strike="noStrike" dirty="0">
                          <a:solidFill>
                            <a:srgbClr val="000000"/>
                          </a:solidFill>
                          <a:effectLst/>
                          <a:latin typeface="Tunga" panose="020B0502040204020203" pitchFamily="34" charset="0"/>
                          <a:cs typeface="Tunga" panose="020B0502040204020203" pitchFamily="34" charset="0"/>
                        </a:rPr>
                        <a:t>Toeslag extra uren</a:t>
                      </a:r>
                    </a:p>
                  </a:txBody>
                  <a:tcPr marL="0" marR="0" marT="0" marB="0" anchor="b">
                    <a:lnL w="12700" cap="flat" cmpd="sng" algn="ctr">
                      <a:noFill/>
                      <a:prstDash val="solid"/>
                      <a:round/>
                      <a:headEnd type="none" w="med" len="med"/>
                      <a:tailEnd type="none" w="med" len="med"/>
                    </a:lnL>
                    <a:lnR w="12700" cap="flat" cmpd="sng" algn="ctr">
                      <a:noFill/>
                      <a:prstDash val="solid"/>
                      <a:round/>
                      <a:headEnd type="none" w="med" len="med"/>
                      <a:tailEnd type="none" w="med" len="med"/>
                    </a:lnR>
                    <a:lnT>
                      <a:noFill/>
                    </a:lnT>
                    <a:lnB>
                      <a:noFill/>
                    </a:lnB>
                    <a:lnTlToBr w="12700" cmpd="sng">
                      <a:noFill/>
                      <a:prstDash val="solid"/>
                    </a:lnTlToBr>
                    <a:lnBlToTr w="12700" cmpd="sng">
                      <a:noFill/>
                      <a:prstDash val="solid"/>
                    </a:lnBlToTr>
                  </a:tcPr>
                </a:tc>
                <a:tc>
                  <a:txBody>
                    <a:bodyPr/>
                    <a:lstStyle/>
                    <a:p>
                      <a:pPr algn="r" fontAlgn="b"/>
                      <a:r>
                        <a:rPr lang="nl-NL" sz="1200" b="0" i="0" u="none" strike="noStrike" dirty="0">
                          <a:solidFill>
                            <a:srgbClr val="000000"/>
                          </a:solidFill>
                          <a:effectLst/>
                          <a:latin typeface="Tunga" panose="020B0502040204020203" pitchFamily="34" charset="0"/>
                          <a:cs typeface="Tunga" panose="020B0502040204020203" pitchFamily="34" charset="0"/>
                        </a:rPr>
                        <a:t>€ 50,00</a:t>
                      </a:r>
                    </a:p>
                  </a:txBody>
                  <a:tcPr marL="0" marR="0" marT="0" marB="0" anchor="b">
                    <a:lnL w="12700" cap="flat" cmpd="sng" algn="ctr">
                      <a:noFill/>
                      <a:prstDash val="solid"/>
                      <a:round/>
                      <a:headEnd type="none" w="med" len="med"/>
                      <a:tailEnd type="none" w="med" len="med"/>
                    </a:lnL>
                    <a:lnR>
                      <a:noFill/>
                    </a:lnR>
                    <a:lnT>
                      <a:noFill/>
                    </a:lnT>
                    <a:lnB>
                      <a:noFill/>
                    </a:lnB>
                    <a:lnTlToBr w="12700" cmpd="sng">
                      <a:noFill/>
                      <a:prstDash val="solid"/>
                    </a:lnTlToBr>
                    <a:lnBlToTr w="12700" cmpd="sng">
                      <a:noFill/>
                      <a:prstDash val="solid"/>
                    </a:lnBlToTr>
                  </a:tcPr>
                </a:tc>
                <a:extLst>
                  <a:ext uri="{0D108BD9-81ED-4DB2-BD59-A6C34878D82A}">
                    <a16:rowId xmlns:a16="http://schemas.microsoft.com/office/drawing/2014/main" val="2059051444"/>
                  </a:ext>
                </a:extLst>
              </a:tr>
              <a:tr h="171450">
                <a:tc>
                  <a:txBody>
                    <a:bodyPr/>
                    <a:lstStyle/>
                    <a:p>
                      <a:pPr algn="l" fontAlgn="b"/>
                      <a:endParaRPr lang="nl-NL" sz="1200" b="0" i="0" u="none" strike="noStrike" dirty="0">
                        <a:solidFill>
                          <a:srgbClr val="000000"/>
                        </a:solidFill>
                        <a:effectLst/>
                        <a:latin typeface="Tunga" panose="020B0502040204020203" pitchFamily="34" charset="0"/>
                        <a:cs typeface="Tunga" panose="020B0502040204020203" pitchFamily="34" charset="0"/>
                      </a:endParaRPr>
                    </a:p>
                  </a:txBody>
                  <a:tcPr marL="0" marR="0" marT="0" marB="0" anchor="b">
                    <a:lnL w="12700" cap="flat" cmpd="sng" algn="ctr">
                      <a:noFill/>
                      <a:prstDash val="solid"/>
                      <a:round/>
                      <a:headEnd type="none" w="med" len="med"/>
                      <a:tailEnd type="none" w="med" len="med"/>
                    </a:lnL>
                    <a:lnR w="12700" cap="flat" cmpd="sng" algn="ctr">
                      <a:noFill/>
                      <a:prstDash val="solid"/>
                      <a:round/>
                      <a:headEnd type="none" w="med" len="med"/>
                      <a:tailEnd type="none" w="med" len="med"/>
                    </a:lnR>
                    <a:lnT>
                      <a:noFill/>
                    </a:lnT>
                    <a:lnB>
                      <a:noFill/>
                    </a:lnB>
                    <a:lnTlToBr w="12700" cmpd="sng">
                      <a:noFill/>
                      <a:prstDash val="solid"/>
                    </a:lnTlToBr>
                    <a:lnBlToTr w="12700" cmpd="sng">
                      <a:noFill/>
                      <a:prstDash val="solid"/>
                    </a:lnBlToTr>
                  </a:tcPr>
                </a:tc>
                <a:tc>
                  <a:txBody>
                    <a:bodyPr/>
                    <a:lstStyle/>
                    <a:p>
                      <a:pPr algn="l" fontAlgn="b"/>
                      <a:endParaRPr lang="nl-NL" sz="1200" b="0" i="0" u="none" strike="noStrike" dirty="0">
                        <a:solidFill>
                          <a:srgbClr val="000000"/>
                        </a:solidFill>
                        <a:effectLst/>
                        <a:latin typeface="Tunga" panose="020B0502040204020203" pitchFamily="34" charset="0"/>
                        <a:cs typeface="Tunga" panose="020B0502040204020203" pitchFamily="34" charset="0"/>
                      </a:endParaRPr>
                    </a:p>
                  </a:txBody>
                  <a:tcPr marL="0" marR="0" marT="0" marB="0" anchor="b">
                    <a:lnL w="12700" cap="flat" cmpd="sng" algn="ctr">
                      <a:noFill/>
                      <a:prstDash val="solid"/>
                      <a:round/>
                      <a:headEnd type="none" w="med" len="med"/>
                      <a:tailEnd type="none" w="med" len="med"/>
                    </a:lnL>
                    <a:lnR>
                      <a:noFill/>
                    </a:lnR>
                    <a:lnT>
                      <a:noFill/>
                    </a:lnT>
                    <a:lnB>
                      <a:noFill/>
                    </a:lnB>
                    <a:lnTlToBr w="12700" cmpd="sng">
                      <a:noFill/>
                      <a:prstDash val="solid"/>
                    </a:lnTlToBr>
                    <a:lnBlToTr w="12700" cmpd="sng">
                      <a:noFill/>
                      <a:prstDash val="solid"/>
                    </a:lnBlToTr>
                  </a:tcPr>
                </a:tc>
                <a:extLst>
                  <a:ext uri="{0D108BD9-81ED-4DB2-BD59-A6C34878D82A}">
                    <a16:rowId xmlns:a16="http://schemas.microsoft.com/office/drawing/2014/main" val="4191087734"/>
                  </a:ext>
                </a:extLst>
              </a:tr>
              <a:tr h="171450">
                <a:tc>
                  <a:txBody>
                    <a:bodyPr/>
                    <a:lstStyle/>
                    <a:p>
                      <a:pPr algn="l" fontAlgn="b"/>
                      <a:r>
                        <a:rPr lang="nl-NL" sz="1200" b="0" i="0" u="none" strike="noStrike" dirty="0">
                          <a:solidFill>
                            <a:srgbClr val="000000"/>
                          </a:solidFill>
                          <a:effectLst/>
                          <a:latin typeface="Tunga" panose="020B0502040204020203" pitchFamily="34" charset="0"/>
                          <a:cs typeface="Tunga" panose="020B0502040204020203" pitchFamily="34" charset="0"/>
                        </a:rPr>
                        <a:t>Dieseltoeslag type</a:t>
                      </a:r>
                    </a:p>
                  </a:txBody>
                  <a:tcPr marL="0" marR="0" marT="0" marB="0" anchor="b">
                    <a:lnL w="12700" cap="flat" cmpd="sng" algn="ctr">
                      <a:noFill/>
                      <a:prstDash val="solid"/>
                      <a:round/>
                      <a:headEnd type="none" w="med" len="med"/>
                      <a:tailEnd type="none" w="med" len="med"/>
                    </a:lnL>
                    <a:lnR w="12700" cap="flat" cmpd="sng" algn="ctr">
                      <a:noFill/>
                      <a:prstDash val="solid"/>
                      <a:round/>
                      <a:headEnd type="none" w="med" len="med"/>
                      <a:tailEnd type="none" w="med" len="med"/>
                    </a:lnR>
                    <a:lnT>
                      <a:noFill/>
                    </a:lnT>
                    <a:lnB>
                      <a:noFill/>
                    </a:lnB>
                    <a:lnTlToBr w="12700" cmpd="sng">
                      <a:noFill/>
                      <a:prstDash val="solid"/>
                    </a:lnTlToBr>
                    <a:lnBlToTr w="12700" cmpd="sng">
                      <a:noFill/>
                      <a:prstDash val="solid"/>
                    </a:lnBlToTr>
                  </a:tcPr>
                </a:tc>
                <a:tc>
                  <a:txBody>
                    <a:bodyPr/>
                    <a:lstStyle/>
                    <a:p>
                      <a:pPr algn="r" fontAlgn="b"/>
                      <a:r>
                        <a:rPr lang="nl-NL" sz="1200" b="0" i="0" u="none" strike="noStrike" dirty="0">
                          <a:solidFill>
                            <a:srgbClr val="000000"/>
                          </a:solidFill>
                          <a:effectLst/>
                          <a:latin typeface="Tunga" panose="020B0502040204020203" pitchFamily="34" charset="0"/>
                          <a:cs typeface="Tunga" panose="020B0502040204020203" pitchFamily="34" charset="0"/>
                        </a:rPr>
                        <a:t>3%</a:t>
                      </a:r>
                    </a:p>
                  </a:txBody>
                  <a:tcPr marL="0" marR="0" marT="0" marB="0" anchor="b">
                    <a:lnL w="12700" cap="flat" cmpd="sng" algn="ctr">
                      <a:noFill/>
                      <a:prstDash val="solid"/>
                      <a:round/>
                      <a:headEnd type="none" w="med" len="med"/>
                      <a:tailEnd type="none" w="med" len="med"/>
                    </a:lnL>
                    <a:lnR>
                      <a:noFill/>
                    </a:lnR>
                    <a:lnT>
                      <a:noFill/>
                    </a:lnT>
                    <a:lnB>
                      <a:noFill/>
                    </a:lnB>
                    <a:lnTlToBr w="12700" cmpd="sng">
                      <a:noFill/>
                      <a:prstDash val="solid"/>
                    </a:lnTlToBr>
                    <a:lnBlToTr w="12700" cmpd="sng">
                      <a:noFill/>
                      <a:prstDash val="solid"/>
                    </a:lnBlToTr>
                  </a:tcPr>
                </a:tc>
                <a:extLst>
                  <a:ext uri="{0D108BD9-81ED-4DB2-BD59-A6C34878D82A}">
                    <a16:rowId xmlns:a16="http://schemas.microsoft.com/office/drawing/2014/main" val="2081020178"/>
                  </a:ext>
                </a:extLst>
              </a:tr>
              <a:tr h="160020">
                <a:tc>
                  <a:txBody>
                    <a:bodyPr/>
                    <a:lstStyle/>
                    <a:p>
                      <a:pPr algn="l" fontAlgn="b"/>
                      <a:r>
                        <a:rPr lang="nl-NL" sz="1200" b="0" i="0" u="none" strike="noStrike" dirty="0">
                          <a:solidFill>
                            <a:srgbClr val="000000"/>
                          </a:solidFill>
                          <a:effectLst/>
                          <a:latin typeface="Tunga" panose="020B0502040204020203" pitchFamily="34" charset="0"/>
                          <a:cs typeface="Tunga" panose="020B0502040204020203" pitchFamily="34" charset="0"/>
                        </a:rPr>
                        <a:t>Diesel toeslag per 20 FT ST</a:t>
                      </a:r>
                    </a:p>
                  </a:txBody>
                  <a:tcPr marL="0" marR="0" marT="0" marB="0" anchor="b">
                    <a:lnL w="12700" cap="flat" cmpd="sng" algn="ctr">
                      <a:noFill/>
                      <a:prstDash val="solid"/>
                      <a:round/>
                      <a:headEnd type="none" w="med" len="med"/>
                      <a:tailEnd type="none" w="med" len="med"/>
                    </a:lnL>
                    <a:lnR w="12700" cap="flat" cmpd="sng" algn="ctr">
                      <a:noFill/>
                      <a:prstDash val="solid"/>
                      <a:round/>
                      <a:headEnd type="none" w="med" len="med"/>
                      <a:tailEnd type="none" w="med" len="med"/>
                    </a:lnR>
                    <a:lnT>
                      <a:noFill/>
                    </a:lnT>
                    <a:lnB>
                      <a:noFill/>
                    </a:lnB>
                    <a:lnTlToBr w="12700" cmpd="sng">
                      <a:noFill/>
                      <a:prstDash val="solid"/>
                    </a:lnTlToBr>
                    <a:lnBlToTr w="12700" cmpd="sng">
                      <a:noFill/>
                      <a:prstDash val="solid"/>
                    </a:lnBlToTr>
                  </a:tcPr>
                </a:tc>
                <a:tc>
                  <a:txBody>
                    <a:bodyPr/>
                    <a:lstStyle/>
                    <a:p>
                      <a:pPr algn="r" fontAlgn="b"/>
                      <a:r>
                        <a:rPr lang="nl-NL" sz="1200" b="0" i="0" u="none" strike="noStrike" dirty="0">
                          <a:solidFill>
                            <a:srgbClr val="000000"/>
                          </a:solidFill>
                          <a:effectLst/>
                          <a:latin typeface="Tunga" panose="020B0502040204020203" pitchFamily="34" charset="0"/>
                          <a:cs typeface="Tunga" panose="020B0502040204020203" pitchFamily="34" charset="0"/>
                        </a:rPr>
                        <a:t>3,25</a:t>
                      </a:r>
                    </a:p>
                  </a:txBody>
                  <a:tcPr marL="0" marR="0" marT="0" marB="0" anchor="b">
                    <a:lnL w="12700" cap="flat" cmpd="sng" algn="ctr">
                      <a:noFill/>
                      <a:prstDash val="solid"/>
                      <a:round/>
                      <a:headEnd type="none" w="med" len="med"/>
                      <a:tailEnd type="none" w="med" len="med"/>
                    </a:lnL>
                    <a:lnR>
                      <a:noFill/>
                    </a:lnR>
                    <a:lnT>
                      <a:noFill/>
                    </a:lnT>
                    <a:lnB>
                      <a:noFill/>
                    </a:lnB>
                    <a:lnTlToBr w="12700" cmpd="sng">
                      <a:noFill/>
                      <a:prstDash val="solid"/>
                    </a:lnTlToBr>
                    <a:lnBlToTr w="12700" cmpd="sng">
                      <a:noFill/>
                      <a:prstDash val="solid"/>
                    </a:lnBlToTr>
                  </a:tcPr>
                </a:tc>
                <a:extLst>
                  <a:ext uri="{0D108BD9-81ED-4DB2-BD59-A6C34878D82A}">
                    <a16:rowId xmlns:a16="http://schemas.microsoft.com/office/drawing/2014/main" val="1751036400"/>
                  </a:ext>
                </a:extLst>
              </a:tr>
              <a:tr h="171450">
                <a:tc>
                  <a:txBody>
                    <a:bodyPr/>
                    <a:lstStyle/>
                    <a:p>
                      <a:pPr algn="l" fontAlgn="b"/>
                      <a:endParaRPr lang="nl-NL" sz="1200" b="0" i="0" u="none" strike="noStrike" dirty="0">
                        <a:solidFill>
                          <a:srgbClr val="000000"/>
                        </a:solidFill>
                        <a:effectLst/>
                        <a:latin typeface="Tunga" panose="020B0502040204020203" pitchFamily="34" charset="0"/>
                        <a:cs typeface="Tunga" panose="020B0502040204020203" pitchFamily="34" charset="0"/>
                      </a:endParaRPr>
                    </a:p>
                  </a:txBody>
                  <a:tcPr marL="0" marR="0" marT="0" marB="0" anchor="b">
                    <a:lnL w="12700" cap="flat" cmpd="sng" algn="ctr">
                      <a:noFill/>
                      <a:prstDash val="solid"/>
                      <a:round/>
                      <a:headEnd type="none" w="med" len="med"/>
                      <a:tailEnd type="none" w="med" len="med"/>
                    </a:lnL>
                    <a:lnR w="12700" cap="flat" cmpd="sng" algn="ctr">
                      <a:noFill/>
                      <a:prstDash val="solid"/>
                      <a:round/>
                      <a:headEnd type="none" w="med" len="med"/>
                      <a:tailEnd type="none" w="med" len="med"/>
                    </a:lnR>
                    <a:lnT>
                      <a:noFill/>
                    </a:lnT>
                    <a:lnB>
                      <a:noFill/>
                    </a:lnB>
                    <a:lnTlToBr w="12700" cmpd="sng">
                      <a:noFill/>
                      <a:prstDash val="solid"/>
                    </a:lnTlToBr>
                    <a:lnBlToTr w="12700" cmpd="sng">
                      <a:noFill/>
                      <a:prstDash val="solid"/>
                    </a:lnBlToTr>
                  </a:tcPr>
                </a:tc>
                <a:tc>
                  <a:txBody>
                    <a:bodyPr/>
                    <a:lstStyle/>
                    <a:p>
                      <a:pPr algn="r" fontAlgn="b"/>
                      <a:endParaRPr lang="nl-NL" sz="1200" b="0" i="0" u="none" strike="noStrike" dirty="0">
                        <a:solidFill>
                          <a:srgbClr val="000000"/>
                        </a:solidFill>
                        <a:effectLst/>
                        <a:latin typeface="Tunga" panose="020B0502040204020203" pitchFamily="34" charset="0"/>
                        <a:cs typeface="Tunga" panose="020B0502040204020203" pitchFamily="34" charset="0"/>
                      </a:endParaRPr>
                    </a:p>
                  </a:txBody>
                  <a:tcPr marL="0" marR="0" marT="0" marB="0" anchor="b">
                    <a:lnL w="12700" cap="flat" cmpd="sng" algn="ctr">
                      <a:noFill/>
                      <a:prstDash val="solid"/>
                      <a:round/>
                      <a:headEnd type="none" w="med" len="med"/>
                      <a:tailEnd type="none" w="med" len="med"/>
                    </a:lnL>
                    <a:lnR>
                      <a:noFill/>
                    </a:lnR>
                    <a:lnT>
                      <a:noFill/>
                    </a:lnT>
                    <a:lnB>
                      <a:noFill/>
                    </a:lnB>
                    <a:lnTlToBr w="12700" cmpd="sng">
                      <a:noFill/>
                      <a:prstDash val="solid"/>
                    </a:lnTlToBr>
                    <a:lnBlToTr w="12700" cmpd="sng">
                      <a:noFill/>
                      <a:prstDash val="solid"/>
                    </a:lnBlToTr>
                  </a:tcPr>
                </a:tc>
                <a:extLst>
                  <a:ext uri="{0D108BD9-81ED-4DB2-BD59-A6C34878D82A}">
                    <a16:rowId xmlns:a16="http://schemas.microsoft.com/office/drawing/2014/main" val="45015470"/>
                  </a:ext>
                </a:extLst>
              </a:tr>
            </a:tbl>
          </a:graphicData>
        </a:graphic>
      </p:graphicFrame>
      <p:sp>
        <p:nvSpPr>
          <p:cNvPr id="8" name="Rectangle 7"/>
          <p:cNvSpPr/>
          <p:nvPr/>
        </p:nvSpPr>
        <p:spPr>
          <a:xfrm>
            <a:off x="6934200" y="981761"/>
            <a:ext cx="4555441" cy="3895039"/>
          </a:xfrm>
          <a:prstGeom prst="rect">
            <a:avLst/>
          </a:prstGeom>
          <a:no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a:p>
        </p:txBody>
      </p:sp>
      <p:sp>
        <p:nvSpPr>
          <p:cNvPr id="17" name="Flowchart: Manual Operation 16">
            <a:hlinkClick r:id="rId4" action="ppaction://hlinksldjump"/>
          </p:cNvPr>
          <p:cNvSpPr/>
          <p:nvPr/>
        </p:nvSpPr>
        <p:spPr>
          <a:xfrm rot="10800000">
            <a:off x="6957602" y="764309"/>
            <a:ext cx="2062862" cy="228600"/>
          </a:xfrm>
          <a:prstGeom prst="flowChartManualOperation">
            <a:avLst/>
          </a:prstGeom>
          <a:no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dirty="0"/>
          </a:p>
        </p:txBody>
      </p:sp>
      <p:sp>
        <p:nvSpPr>
          <p:cNvPr id="18" name="Flowchart: Manual Operation 17">
            <a:hlinkClick r:id="rId5" action="ppaction://hlinksldjump"/>
          </p:cNvPr>
          <p:cNvSpPr/>
          <p:nvPr/>
        </p:nvSpPr>
        <p:spPr>
          <a:xfrm rot="10800000">
            <a:off x="9020464" y="764309"/>
            <a:ext cx="1752600" cy="228600"/>
          </a:xfrm>
          <a:prstGeom prst="flowChartManualOperation">
            <a:avLst/>
          </a:prstGeom>
          <a:solidFill>
            <a:schemeClr val="bg1"/>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dirty="0"/>
          </a:p>
        </p:txBody>
      </p:sp>
      <p:sp>
        <p:nvSpPr>
          <p:cNvPr id="19" name="TextBox 18">
            <a:hlinkClick r:id="rId4" action="ppaction://hlinksldjump"/>
          </p:cNvPr>
          <p:cNvSpPr txBox="1"/>
          <p:nvPr/>
        </p:nvSpPr>
        <p:spPr>
          <a:xfrm>
            <a:off x="7387153" y="743925"/>
            <a:ext cx="1236236" cy="276999"/>
          </a:xfrm>
          <a:prstGeom prst="rect">
            <a:avLst/>
          </a:prstGeom>
          <a:noFill/>
        </p:spPr>
        <p:txBody>
          <a:bodyPr wrap="none" rtlCol="0">
            <a:spAutoFit/>
          </a:bodyPr>
          <a:lstStyle/>
          <a:p>
            <a:r>
              <a:rPr lang="nb-NO" sz="1200" b="1" dirty="0">
                <a:solidFill>
                  <a:schemeClr val="bg1">
                    <a:lumMod val="50000"/>
                  </a:schemeClr>
                </a:solidFill>
                <a:latin typeface="Tunga" panose="020B0502040204020203" pitchFamily="34" charset="0"/>
                <a:cs typeface="Tunga" panose="020B0502040204020203" pitchFamily="34" charset="0"/>
              </a:rPr>
              <a:t>Integral TEU price</a:t>
            </a:r>
            <a:endParaRPr lang="nl-NL" sz="1200" b="1" dirty="0">
              <a:solidFill>
                <a:schemeClr val="bg1">
                  <a:lumMod val="50000"/>
                </a:schemeClr>
              </a:solidFill>
            </a:endParaRPr>
          </a:p>
        </p:txBody>
      </p:sp>
      <p:sp>
        <p:nvSpPr>
          <p:cNvPr id="20" name="TextBox 19">
            <a:hlinkClick r:id="rId5" action="ppaction://hlinksldjump"/>
          </p:cNvPr>
          <p:cNvSpPr txBox="1"/>
          <p:nvPr/>
        </p:nvSpPr>
        <p:spPr>
          <a:xfrm>
            <a:off x="9438725" y="773545"/>
            <a:ext cx="817853" cy="276999"/>
          </a:xfrm>
          <a:prstGeom prst="rect">
            <a:avLst/>
          </a:prstGeom>
          <a:noFill/>
        </p:spPr>
        <p:txBody>
          <a:bodyPr wrap="none" rtlCol="0">
            <a:spAutoFit/>
          </a:bodyPr>
          <a:lstStyle/>
          <a:p>
            <a:r>
              <a:rPr lang="nl-NL" sz="1200" b="1" dirty="0">
                <a:latin typeface="Tunga" panose="020B0502040204020203" pitchFamily="34" charset="0"/>
                <a:cs typeface="Tunga" panose="020B0502040204020203" pitchFamily="34" charset="0"/>
              </a:rPr>
              <a:t>Activity log</a:t>
            </a:r>
          </a:p>
        </p:txBody>
      </p:sp>
      <p:graphicFrame>
        <p:nvGraphicFramePr>
          <p:cNvPr id="9" name="Table 8"/>
          <p:cNvGraphicFramePr>
            <a:graphicFrameLocks noGrp="1"/>
          </p:cNvGraphicFramePr>
          <p:nvPr>
            <p:extLst/>
          </p:nvPr>
        </p:nvGraphicFramePr>
        <p:xfrm>
          <a:off x="6957289" y="1084803"/>
          <a:ext cx="4341173" cy="2016130"/>
        </p:xfrm>
        <a:graphic>
          <a:graphicData uri="http://schemas.openxmlformats.org/drawingml/2006/table">
            <a:tbl>
              <a:tblPr firstRow="1" bandRow="1">
                <a:tableStyleId>{9D7B26C5-4107-4FEC-AEDC-1716B250A1EF}</a:tableStyleId>
              </a:tblPr>
              <a:tblGrid>
                <a:gridCol w="1952155">
                  <a:extLst>
                    <a:ext uri="{9D8B030D-6E8A-4147-A177-3AD203B41FA5}">
                      <a16:colId xmlns:a16="http://schemas.microsoft.com/office/drawing/2014/main" val="2443342320"/>
                    </a:ext>
                  </a:extLst>
                </a:gridCol>
                <a:gridCol w="1235699">
                  <a:extLst>
                    <a:ext uri="{9D8B030D-6E8A-4147-A177-3AD203B41FA5}">
                      <a16:colId xmlns:a16="http://schemas.microsoft.com/office/drawing/2014/main" val="1670433946"/>
                    </a:ext>
                  </a:extLst>
                </a:gridCol>
                <a:gridCol w="1153319">
                  <a:extLst>
                    <a:ext uri="{9D8B030D-6E8A-4147-A177-3AD203B41FA5}">
                      <a16:colId xmlns:a16="http://schemas.microsoft.com/office/drawing/2014/main" val="1720285046"/>
                    </a:ext>
                  </a:extLst>
                </a:gridCol>
              </a:tblGrid>
              <a:tr h="457200">
                <a:tc>
                  <a:txBody>
                    <a:bodyPr/>
                    <a:lstStyle/>
                    <a:p>
                      <a:r>
                        <a:rPr lang="nl-NL" sz="1000" i="0" dirty="0" err="1">
                          <a:solidFill>
                            <a:schemeClr val="bg1">
                              <a:lumMod val="50000"/>
                            </a:schemeClr>
                          </a:solidFill>
                          <a:latin typeface="Tunga" panose="020B0502040204020203" pitchFamily="34" charset="0"/>
                          <a:cs typeface="Tunga" panose="020B0502040204020203" pitchFamily="34" charset="0"/>
                        </a:rPr>
                        <a:t>Acivity</a:t>
                      </a:r>
                      <a:endParaRPr lang="nl-NL" sz="1000" i="0" dirty="0">
                        <a:solidFill>
                          <a:schemeClr val="bg1">
                            <a:lumMod val="50000"/>
                          </a:schemeClr>
                        </a:solidFill>
                        <a:latin typeface="Tunga" panose="020B0502040204020203" pitchFamily="34" charset="0"/>
                        <a:cs typeface="Tunga" panose="020B0502040204020203" pitchFamily="34" charset="0"/>
                      </a:endParaRPr>
                    </a:p>
                  </a:txBody>
                  <a:tcPr>
                    <a:lnL>
                      <a:noFill/>
                    </a:lnL>
                    <a:lnR>
                      <a:noFill/>
                    </a:lnR>
                    <a:lnT w="12700" cmpd="sng">
                      <a:noFill/>
                    </a:lnT>
                    <a:lnB w="12700" cmpd="sng">
                      <a:noFill/>
                    </a:lnB>
                    <a:lnTlToBr w="12700" cmpd="sng">
                      <a:noFill/>
                      <a:prstDash val="solid"/>
                    </a:lnTlToBr>
                    <a:lnBlToTr w="12700" cmpd="sng">
                      <a:noFill/>
                      <a:prstDash val="solid"/>
                    </a:lnBlToTr>
                  </a:tcPr>
                </a:tc>
                <a:tc>
                  <a:txBody>
                    <a:bodyPr/>
                    <a:lstStyle/>
                    <a:p>
                      <a:r>
                        <a:rPr lang="nl-NL" sz="1000" i="0" dirty="0">
                          <a:solidFill>
                            <a:schemeClr val="bg1">
                              <a:lumMod val="50000"/>
                            </a:schemeClr>
                          </a:solidFill>
                          <a:latin typeface="Tunga" panose="020B0502040204020203" pitchFamily="34" charset="0"/>
                          <a:cs typeface="Tunga" panose="020B0502040204020203" pitchFamily="34" charset="0"/>
                        </a:rPr>
                        <a:t>Date</a:t>
                      </a:r>
                    </a:p>
                  </a:txBody>
                  <a:tcPr>
                    <a:lnL>
                      <a:noFill/>
                    </a:lnL>
                    <a:lnR>
                      <a:noFill/>
                    </a:lnR>
                    <a:lnT w="12700" cmpd="sng">
                      <a:noFill/>
                    </a:lnT>
                    <a:lnB w="12700" cmpd="sng">
                      <a:noFill/>
                    </a:lnB>
                    <a:lnTlToBr w="12700" cmpd="sng">
                      <a:noFill/>
                      <a:prstDash val="solid"/>
                    </a:lnTlToBr>
                    <a:lnBlToTr w="12700" cmpd="sng">
                      <a:noFill/>
                      <a:prstDash val="solid"/>
                    </a:lnBlToTr>
                  </a:tcPr>
                </a:tc>
                <a:tc>
                  <a:txBody>
                    <a:bodyPr/>
                    <a:lstStyle/>
                    <a:p>
                      <a:r>
                        <a:rPr lang="nl-NL" sz="1000" i="0" dirty="0">
                          <a:solidFill>
                            <a:schemeClr val="bg1">
                              <a:lumMod val="50000"/>
                            </a:schemeClr>
                          </a:solidFill>
                          <a:latin typeface="Tunga" panose="020B0502040204020203" pitchFamily="34" charset="0"/>
                          <a:cs typeface="Tunga" panose="020B0502040204020203" pitchFamily="34" charset="0"/>
                        </a:rPr>
                        <a:t>Status</a:t>
                      </a:r>
                    </a:p>
                  </a:txBody>
                  <a:tcPr>
                    <a:lnL>
                      <a:noFill/>
                    </a:lnL>
                    <a:lnR>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622554707"/>
                  </a:ext>
                </a:extLst>
              </a:tr>
              <a:tr h="248921">
                <a:tc>
                  <a:txBody>
                    <a:bodyPr/>
                    <a:lstStyle/>
                    <a:p>
                      <a:pPr algn="l" fontAlgn="ctr"/>
                      <a:r>
                        <a:rPr lang="nl-NL" sz="1000" b="0" i="0" u="none" strike="noStrike" dirty="0">
                          <a:solidFill>
                            <a:schemeClr val="tx1"/>
                          </a:solidFill>
                          <a:effectLst/>
                          <a:latin typeface="Tunga" panose="020B0502040204020203" pitchFamily="34" charset="0"/>
                          <a:cs typeface="Tunga" panose="020B0502040204020203" pitchFamily="34" charset="0"/>
                        </a:rPr>
                        <a:t>Data</a:t>
                      </a:r>
                      <a:r>
                        <a:rPr lang="nl-NL" sz="1000" b="0" i="0" u="none" strike="noStrike" baseline="0" dirty="0">
                          <a:solidFill>
                            <a:schemeClr val="tx1"/>
                          </a:solidFill>
                          <a:effectLst/>
                          <a:latin typeface="Tunga" panose="020B0502040204020203" pitchFamily="34" charset="0"/>
                          <a:cs typeface="Tunga" panose="020B0502040204020203" pitchFamily="34" charset="0"/>
                        </a:rPr>
                        <a:t> management </a:t>
                      </a:r>
                      <a:r>
                        <a:rPr lang="nl-NL" sz="1000" b="0" i="0" u="none" strike="noStrike" baseline="0" dirty="0" err="1">
                          <a:solidFill>
                            <a:schemeClr val="tx1"/>
                          </a:solidFill>
                          <a:effectLst/>
                          <a:latin typeface="Tunga" panose="020B0502040204020203" pitchFamily="34" charset="0"/>
                          <a:cs typeface="Tunga" panose="020B0502040204020203" pitchFamily="34" charset="0"/>
                        </a:rPr>
                        <a:t>changed</a:t>
                      </a:r>
                      <a:endParaRPr lang="nl-NL" sz="1000" b="0" i="0" u="none" strike="noStrike" dirty="0">
                        <a:solidFill>
                          <a:schemeClr val="tx1"/>
                        </a:solidFill>
                        <a:effectLst/>
                        <a:latin typeface="Tunga" panose="020B0502040204020203" pitchFamily="34" charset="0"/>
                        <a:cs typeface="Tunga" panose="020B0502040204020203" pitchFamily="34" charset="0"/>
                      </a:endParaRPr>
                    </a:p>
                  </a:txBody>
                  <a:tcPr marL="171450" marR="9525" marT="9525" marB="0" anchor="ctr">
                    <a:lnL>
                      <a:noFill/>
                    </a:lnL>
                    <a:lnR>
                      <a:noFill/>
                    </a:lnR>
                    <a:lnT w="12700" cmpd="sng">
                      <a:noFill/>
                    </a:lnT>
                    <a:lnB>
                      <a:noFill/>
                    </a:lnB>
                    <a:lnTlToBr w="12700" cmpd="sng">
                      <a:noFill/>
                      <a:prstDash val="solid"/>
                    </a:lnTlToBr>
                    <a:lnBlToTr w="12700" cmpd="sng">
                      <a:noFill/>
                      <a:prstDash val="solid"/>
                    </a:lnBlToTr>
                  </a:tcPr>
                </a:tc>
                <a:tc>
                  <a:txBody>
                    <a:bodyPr/>
                    <a:lstStyle/>
                    <a:p>
                      <a:pPr algn="l" fontAlgn="t"/>
                      <a:r>
                        <a:rPr lang="nl-NL" sz="1000" b="0" i="0" u="none" strike="noStrike" dirty="0">
                          <a:solidFill>
                            <a:schemeClr val="tx1"/>
                          </a:solidFill>
                          <a:effectLst/>
                          <a:latin typeface="Tunga" panose="020B0502040204020203" pitchFamily="34" charset="0"/>
                          <a:cs typeface="Tunga" panose="020B0502040204020203" pitchFamily="34" charset="0"/>
                        </a:rPr>
                        <a:t>2016-</a:t>
                      </a:r>
                      <a:r>
                        <a:rPr lang="nl-NL" sz="1000" b="0" i="0" u="none" strike="noStrike" baseline="0" dirty="0">
                          <a:solidFill>
                            <a:schemeClr val="tx1"/>
                          </a:solidFill>
                          <a:effectLst/>
                          <a:latin typeface="Tunga" panose="020B0502040204020203" pitchFamily="34" charset="0"/>
                          <a:cs typeface="Tunga" panose="020B0502040204020203" pitchFamily="34" charset="0"/>
                        </a:rPr>
                        <a:t>08-31</a:t>
                      </a:r>
                      <a:endParaRPr lang="nl-NL" sz="1000" b="0" i="0" u="none" strike="noStrike" dirty="0">
                        <a:solidFill>
                          <a:schemeClr val="tx1"/>
                        </a:solidFill>
                        <a:effectLst/>
                        <a:latin typeface="Tunga" panose="020B0502040204020203" pitchFamily="34" charset="0"/>
                        <a:cs typeface="Tunga" panose="020B0502040204020203" pitchFamily="34" charset="0"/>
                      </a:endParaRPr>
                    </a:p>
                  </a:txBody>
                  <a:tcPr marL="85725" marR="9525" marT="9525" marB="0">
                    <a:lnL>
                      <a:noFill/>
                    </a:lnL>
                    <a:lnR>
                      <a:noFill/>
                    </a:lnR>
                    <a:lnT w="12700" cmpd="sng">
                      <a:noFill/>
                    </a:lnT>
                    <a:lnB>
                      <a:noFill/>
                    </a:lnB>
                    <a:lnTlToBr w="12700" cmpd="sng">
                      <a:noFill/>
                      <a:prstDash val="solid"/>
                    </a:lnTlToBr>
                    <a:lnBlToTr w="12700" cmpd="sng">
                      <a:noFill/>
                      <a:prstDash val="solid"/>
                    </a:lnBlToTr>
                  </a:tcPr>
                </a:tc>
                <a:tc>
                  <a:txBody>
                    <a:bodyPr/>
                    <a:lstStyle/>
                    <a:p>
                      <a:r>
                        <a:rPr lang="nl-NL" sz="1000" i="0" dirty="0">
                          <a:solidFill>
                            <a:schemeClr val="tx1"/>
                          </a:solidFill>
                          <a:latin typeface="Tunga" panose="020B0502040204020203" pitchFamily="34" charset="0"/>
                          <a:cs typeface="Tunga" panose="020B0502040204020203" pitchFamily="34" charset="0"/>
                        </a:rPr>
                        <a:t>Complete</a:t>
                      </a:r>
                    </a:p>
                  </a:txBody>
                  <a:tcPr>
                    <a:lnL>
                      <a:noFill/>
                    </a:lnL>
                    <a:lnR>
                      <a:noFill/>
                    </a:lnR>
                    <a:lnT w="12700" cmpd="sng">
                      <a:noFill/>
                    </a:lnT>
                    <a:lnB>
                      <a:noFill/>
                    </a:lnB>
                    <a:lnTlToBr w="12700" cmpd="sng">
                      <a:noFill/>
                      <a:prstDash val="solid"/>
                    </a:lnTlToBr>
                    <a:lnBlToTr w="12700" cmpd="sng">
                      <a:noFill/>
                      <a:prstDash val="solid"/>
                    </a:lnBlToTr>
                  </a:tcPr>
                </a:tc>
                <a:extLst>
                  <a:ext uri="{0D108BD9-81ED-4DB2-BD59-A6C34878D82A}">
                    <a16:rowId xmlns:a16="http://schemas.microsoft.com/office/drawing/2014/main" val="1527499153"/>
                  </a:ext>
                </a:extLst>
              </a:tr>
              <a:tr h="248921">
                <a:tc>
                  <a:txBody>
                    <a:bodyPr/>
                    <a:lstStyle/>
                    <a:p>
                      <a:pPr algn="l" fontAlgn="ctr"/>
                      <a:r>
                        <a:rPr lang="nl-NL" sz="1000" b="0" i="0" u="none" strike="noStrike" dirty="0" err="1">
                          <a:solidFill>
                            <a:schemeClr val="tx1"/>
                          </a:solidFill>
                          <a:effectLst/>
                          <a:latin typeface="Tunga" panose="020B0502040204020203" pitchFamily="34" charset="0"/>
                          <a:cs typeface="Tunga" panose="020B0502040204020203" pitchFamily="34" charset="0"/>
                        </a:rPr>
                        <a:t>Request</a:t>
                      </a:r>
                      <a:r>
                        <a:rPr lang="nl-NL" sz="1000" b="0" i="0" u="none" strike="noStrike" dirty="0">
                          <a:solidFill>
                            <a:schemeClr val="tx1"/>
                          </a:solidFill>
                          <a:effectLst/>
                          <a:latin typeface="Tunga" panose="020B0502040204020203" pitchFamily="34" charset="0"/>
                          <a:cs typeface="Tunga" panose="020B0502040204020203" pitchFamily="34" charset="0"/>
                        </a:rPr>
                        <a:t> </a:t>
                      </a:r>
                      <a:r>
                        <a:rPr lang="nl-NL" sz="1000" b="0" i="0" u="none" strike="noStrike" dirty="0" err="1">
                          <a:solidFill>
                            <a:schemeClr val="tx1"/>
                          </a:solidFill>
                          <a:effectLst/>
                          <a:latin typeface="Tunga" panose="020B0502040204020203" pitchFamily="34" charset="0"/>
                          <a:cs typeface="Tunga" panose="020B0502040204020203" pitchFamily="34" charset="0"/>
                        </a:rPr>
                        <a:t>quotion</a:t>
                      </a:r>
                      <a:endParaRPr lang="nl-NL" sz="1000" b="0" i="0" u="none" strike="noStrike" dirty="0">
                        <a:solidFill>
                          <a:schemeClr val="tx1"/>
                        </a:solidFill>
                        <a:effectLst/>
                        <a:latin typeface="Tunga" panose="020B0502040204020203" pitchFamily="34" charset="0"/>
                        <a:cs typeface="Tunga" panose="020B0502040204020203" pitchFamily="34" charset="0"/>
                      </a:endParaRPr>
                    </a:p>
                  </a:txBody>
                  <a:tcPr marL="171450" marR="9525" marT="9525" marB="0" anchor="ctr">
                    <a:lnL>
                      <a:noFill/>
                    </a:lnL>
                    <a:lnR>
                      <a:noFill/>
                    </a:lnR>
                    <a:lnT>
                      <a:noFill/>
                    </a:lnT>
                    <a:lnB>
                      <a:noFill/>
                    </a:lnB>
                    <a:lnTlToBr w="12700" cmpd="sng">
                      <a:noFill/>
                      <a:prstDash val="solid"/>
                    </a:lnTlToBr>
                    <a:lnBlToTr w="12700" cmpd="sng">
                      <a:noFill/>
                      <a:prstDash val="solid"/>
                    </a:lnBlToTr>
                  </a:tcPr>
                </a:tc>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nl-NL" sz="1000" b="0" i="0" u="none" strike="noStrike" dirty="0">
                          <a:solidFill>
                            <a:schemeClr val="tx1"/>
                          </a:solidFill>
                          <a:effectLst/>
                          <a:latin typeface="Tunga" panose="020B0502040204020203" pitchFamily="34" charset="0"/>
                          <a:cs typeface="Tunga" panose="020B0502040204020203" pitchFamily="34" charset="0"/>
                        </a:rPr>
                        <a:t>2016-</a:t>
                      </a:r>
                      <a:r>
                        <a:rPr lang="nl-NL" sz="1000" b="0" i="0" u="none" strike="noStrike" baseline="0" dirty="0">
                          <a:solidFill>
                            <a:schemeClr val="tx1"/>
                          </a:solidFill>
                          <a:effectLst/>
                          <a:latin typeface="Tunga" panose="020B0502040204020203" pitchFamily="34" charset="0"/>
                          <a:cs typeface="Tunga" panose="020B0502040204020203" pitchFamily="34" charset="0"/>
                        </a:rPr>
                        <a:t>08-31</a:t>
                      </a:r>
                      <a:endParaRPr lang="nl-NL" sz="1000" b="0" i="0" u="none" strike="noStrike" dirty="0">
                        <a:solidFill>
                          <a:schemeClr val="tx1"/>
                        </a:solidFill>
                        <a:effectLst/>
                        <a:latin typeface="Tunga" panose="020B0502040204020203" pitchFamily="34" charset="0"/>
                        <a:cs typeface="Tunga" panose="020B0502040204020203" pitchFamily="34" charset="0"/>
                      </a:endParaRPr>
                    </a:p>
                    <a:p>
                      <a:pPr algn="l" fontAlgn="t"/>
                      <a:endParaRPr lang="nl-NL" sz="1000" b="0" i="0" u="none" strike="noStrike" dirty="0">
                        <a:solidFill>
                          <a:schemeClr val="tx1"/>
                        </a:solidFill>
                        <a:effectLst/>
                        <a:latin typeface="Tunga" panose="020B0502040204020203" pitchFamily="34" charset="0"/>
                        <a:cs typeface="Tunga" panose="020B0502040204020203" pitchFamily="34" charset="0"/>
                      </a:endParaRPr>
                    </a:p>
                  </a:txBody>
                  <a:tcPr marL="85725" marR="9525" marT="9525" marB="0">
                    <a:lnL>
                      <a:noFill/>
                    </a:lnL>
                    <a:lnR>
                      <a:noFill/>
                    </a:lnR>
                    <a:lnT>
                      <a:noFill/>
                    </a:lnT>
                    <a:lnB>
                      <a:noFill/>
                    </a:lnB>
                    <a:lnTlToBr w="12700" cmpd="sng">
                      <a:noFill/>
                      <a:prstDash val="solid"/>
                    </a:lnTlToBr>
                    <a:lnBlToTr w="12700" cmpd="sng">
                      <a:noFill/>
                      <a:prstDash val="solid"/>
                    </a:lnBlToTr>
                  </a:tcPr>
                </a:tc>
                <a:tc>
                  <a:txBody>
                    <a:bodyPr/>
                    <a:lstStyle/>
                    <a:p>
                      <a:r>
                        <a:rPr lang="nl-NL" sz="1000" i="0" dirty="0" err="1">
                          <a:solidFill>
                            <a:schemeClr val="tx1"/>
                          </a:solidFill>
                          <a:latin typeface="Tunga" panose="020B0502040204020203" pitchFamily="34" charset="0"/>
                          <a:cs typeface="Tunga" panose="020B0502040204020203" pitchFamily="34" charset="0"/>
                        </a:rPr>
                        <a:t>Outstanding</a:t>
                      </a:r>
                      <a:endParaRPr lang="nl-NL" sz="1000" i="0" dirty="0">
                        <a:solidFill>
                          <a:schemeClr val="tx1"/>
                        </a:solidFill>
                        <a:latin typeface="Tunga" panose="020B0502040204020203" pitchFamily="34" charset="0"/>
                        <a:cs typeface="Tunga" panose="020B0502040204020203" pitchFamily="34" charset="0"/>
                      </a:endParaRPr>
                    </a:p>
                  </a:txBody>
                  <a:tcPr>
                    <a:lnL>
                      <a:noFill/>
                    </a:lnL>
                    <a:lnR>
                      <a:noFill/>
                    </a:lnR>
                    <a:lnT>
                      <a:noFill/>
                    </a:lnT>
                    <a:lnB>
                      <a:noFill/>
                    </a:lnB>
                    <a:lnTlToBr w="12700" cmpd="sng">
                      <a:noFill/>
                      <a:prstDash val="solid"/>
                    </a:lnTlToBr>
                    <a:lnBlToTr w="12700" cmpd="sng">
                      <a:noFill/>
                      <a:prstDash val="solid"/>
                    </a:lnBlToTr>
                  </a:tcPr>
                </a:tc>
                <a:extLst>
                  <a:ext uri="{0D108BD9-81ED-4DB2-BD59-A6C34878D82A}">
                    <a16:rowId xmlns:a16="http://schemas.microsoft.com/office/drawing/2014/main" val="1661019513"/>
                  </a:ext>
                </a:extLst>
              </a:tr>
              <a:tr h="248921">
                <a:tc>
                  <a:txBody>
                    <a:bodyPr/>
                    <a:lstStyle/>
                    <a:p>
                      <a:pPr algn="l" fontAlgn="ctr"/>
                      <a:endParaRPr lang="en-US" sz="1000" b="0" i="0" u="sng" strike="noStrike" dirty="0">
                        <a:solidFill>
                          <a:schemeClr val="tx1"/>
                        </a:solidFill>
                        <a:effectLst/>
                        <a:latin typeface="Tunga" panose="020B0502040204020203" pitchFamily="34" charset="0"/>
                        <a:cs typeface="Tunga" panose="020B0502040204020203" pitchFamily="34" charset="0"/>
                      </a:endParaRPr>
                    </a:p>
                  </a:txBody>
                  <a:tcPr marL="171450" marR="9525" marT="9525" marB="0" anchor="ctr">
                    <a:lnL>
                      <a:noFill/>
                    </a:lnL>
                    <a:lnR>
                      <a:noFill/>
                    </a:lnR>
                    <a:lnT>
                      <a:noFill/>
                    </a:lnT>
                    <a:lnB>
                      <a:noFill/>
                    </a:lnB>
                    <a:lnTlToBr w="12700" cmpd="sng">
                      <a:noFill/>
                      <a:prstDash val="solid"/>
                    </a:lnTlToBr>
                    <a:lnBlToTr w="12700" cmpd="sng">
                      <a:noFill/>
                      <a:prstDash val="solid"/>
                    </a:lnBlToTr>
                  </a:tcPr>
                </a:tc>
                <a:tc>
                  <a:txBody>
                    <a:bodyPr/>
                    <a:lstStyle/>
                    <a:p>
                      <a:pPr algn="l" fontAlgn="t"/>
                      <a:endParaRPr lang="nl-NL" sz="1000" b="0" i="0" u="none" strike="noStrike" dirty="0">
                        <a:solidFill>
                          <a:schemeClr val="tx1"/>
                        </a:solidFill>
                        <a:effectLst/>
                        <a:latin typeface="Tunga" panose="020B0502040204020203" pitchFamily="34" charset="0"/>
                        <a:cs typeface="Tunga" panose="020B0502040204020203" pitchFamily="34" charset="0"/>
                      </a:endParaRPr>
                    </a:p>
                  </a:txBody>
                  <a:tcPr marL="85725" marR="9525" marT="9525" marB="0">
                    <a:lnL>
                      <a:noFill/>
                    </a:lnL>
                    <a:lnR>
                      <a:noFill/>
                    </a:lnR>
                    <a:lnT>
                      <a:noFill/>
                    </a:lnT>
                    <a:lnB>
                      <a:noFill/>
                    </a:lnB>
                    <a:lnTlToBr w="12700" cmpd="sng">
                      <a:noFill/>
                      <a:prstDash val="solid"/>
                    </a:lnTlToBr>
                    <a:lnBlToTr w="12700" cmpd="sng">
                      <a:noFill/>
                      <a:prstDash val="solid"/>
                    </a:lnBlToTr>
                  </a:tcPr>
                </a:tc>
                <a:tc>
                  <a:txBody>
                    <a:bodyPr/>
                    <a:lstStyle/>
                    <a:p>
                      <a:endParaRPr lang="nl-NL" sz="1000" i="0" dirty="0">
                        <a:solidFill>
                          <a:schemeClr val="tx1"/>
                        </a:solidFill>
                        <a:latin typeface="Tunga" panose="020B0502040204020203" pitchFamily="34" charset="0"/>
                        <a:cs typeface="Tunga" panose="020B0502040204020203" pitchFamily="34" charset="0"/>
                      </a:endParaRPr>
                    </a:p>
                  </a:txBody>
                  <a:tcPr>
                    <a:lnL>
                      <a:noFill/>
                    </a:lnL>
                    <a:lnR>
                      <a:noFill/>
                    </a:lnR>
                    <a:lnT>
                      <a:noFill/>
                    </a:lnT>
                    <a:lnB>
                      <a:noFill/>
                    </a:lnB>
                    <a:lnTlToBr w="12700" cmpd="sng">
                      <a:noFill/>
                      <a:prstDash val="solid"/>
                    </a:lnTlToBr>
                    <a:lnBlToTr w="12700" cmpd="sng">
                      <a:noFill/>
                      <a:prstDash val="solid"/>
                    </a:lnBlToTr>
                  </a:tcPr>
                </a:tc>
                <a:extLst>
                  <a:ext uri="{0D108BD9-81ED-4DB2-BD59-A6C34878D82A}">
                    <a16:rowId xmlns:a16="http://schemas.microsoft.com/office/drawing/2014/main" val="247723081"/>
                  </a:ext>
                </a:extLst>
              </a:tr>
              <a:tr h="248921">
                <a:tc>
                  <a:txBody>
                    <a:bodyPr/>
                    <a:lstStyle/>
                    <a:p>
                      <a:pPr algn="l" fontAlgn="ctr"/>
                      <a:endParaRPr lang="nl-NL" sz="1000" b="0" i="0" u="sng" strike="noStrike" dirty="0">
                        <a:solidFill>
                          <a:schemeClr val="tx1"/>
                        </a:solidFill>
                        <a:effectLst/>
                        <a:latin typeface="Tunga" panose="020B0502040204020203" pitchFamily="34" charset="0"/>
                        <a:cs typeface="Tunga" panose="020B0502040204020203" pitchFamily="34" charset="0"/>
                      </a:endParaRPr>
                    </a:p>
                  </a:txBody>
                  <a:tcPr marL="171450" marR="9525" marT="9525" marB="0" anchor="ctr">
                    <a:lnL>
                      <a:noFill/>
                    </a:lnL>
                    <a:lnR>
                      <a:noFill/>
                    </a:lnR>
                    <a:lnT>
                      <a:noFill/>
                    </a:lnT>
                    <a:lnB>
                      <a:noFill/>
                    </a:lnB>
                    <a:lnTlToBr w="12700" cmpd="sng">
                      <a:noFill/>
                      <a:prstDash val="solid"/>
                    </a:lnTlToBr>
                    <a:lnBlToTr w="12700" cmpd="sng">
                      <a:noFill/>
                      <a:prstDash val="solid"/>
                    </a:lnBlToTr>
                  </a:tcPr>
                </a:tc>
                <a:tc>
                  <a:txBody>
                    <a:bodyPr/>
                    <a:lstStyle/>
                    <a:p>
                      <a:pPr algn="l" fontAlgn="t"/>
                      <a:endParaRPr lang="nl-NL" sz="1000" b="0" i="0" u="none" strike="noStrike" dirty="0">
                        <a:solidFill>
                          <a:schemeClr val="tx1"/>
                        </a:solidFill>
                        <a:effectLst/>
                        <a:latin typeface="Tunga" panose="020B0502040204020203" pitchFamily="34" charset="0"/>
                        <a:cs typeface="Tunga" panose="020B0502040204020203" pitchFamily="34" charset="0"/>
                      </a:endParaRPr>
                    </a:p>
                  </a:txBody>
                  <a:tcPr marL="85725" marR="9525" marT="9525" marB="0">
                    <a:lnL>
                      <a:noFill/>
                    </a:lnL>
                    <a:lnR>
                      <a:noFill/>
                    </a:lnR>
                    <a:lnT>
                      <a:noFill/>
                    </a:lnT>
                    <a:lnB>
                      <a:noFill/>
                    </a:lnB>
                    <a:lnTlToBr w="12700" cmpd="sng">
                      <a:noFill/>
                      <a:prstDash val="solid"/>
                    </a:lnTlToBr>
                    <a:lnBlToTr w="12700" cmpd="sng">
                      <a:noFill/>
                      <a:prstDash val="solid"/>
                    </a:lnBlToTr>
                  </a:tcPr>
                </a:tc>
                <a:tc>
                  <a:txBody>
                    <a:bodyPr/>
                    <a:lstStyle/>
                    <a:p>
                      <a:endParaRPr lang="nl-NL" sz="1000" i="0" dirty="0">
                        <a:solidFill>
                          <a:schemeClr val="tx1"/>
                        </a:solidFill>
                        <a:latin typeface="Tunga" panose="020B0502040204020203" pitchFamily="34" charset="0"/>
                        <a:cs typeface="Tunga" panose="020B0502040204020203" pitchFamily="34" charset="0"/>
                      </a:endParaRPr>
                    </a:p>
                  </a:txBody>
                  <a:tcPr>
                    <a:lnL>
                      <a:noFill/>
                    </a:lnL>
                    <a:lnR>
                      <a:noFill/>
                    </a:lnR>
                    <a:lnT>
                      <a:noFill/>
                    </a:lnT>
                    <a:lnB>
                      <a:noFill/>
                    </a:lnB>
                    <a:lnTlToBr w="12700" cmpd="sng">
                      <a:noFill/>
                      <a:prstDash val="solid"/>
                    </a:lnTlToBr>
                    <a:lnBlToTr w="12700" cmpd="sng">
                      <a:noFill/>
                      <a:prstDash val="solid"/>
                    </a:lnBlToTr>
                  </a:tcPr>
                </a:tc>
                <a:extLst>
                  <a:ext uri="{0D108BD9-81ED-4DB2-BD59-A6C34878D82A}">
                    <a16:rowId xmlns:a16="http://schemas.microsoft.com/office/drawing/2014/main" val="3265125404"/>
                  </a:ext>
                </a:extLst>
              </a:tr>
              <a:tr h="248921">
                <a:tc>
                  <a:txBody>
                    <a:bodyPr/>
                    <a:lstStyle/>
                    <a:p>
                      <a:pPr algn="l" fontAlgn="ctr"/>
                      <a:endParaRPr lang="nl-NL" sz="1000" b="0" i="0" u="sng" strike="noStrike" dirty="0">
                        <a:solidFill>
                          <a:schemeClr val="tx1"/>
                        </a:solidFill>
                        <a:effectLst/>
                        <a:latin typeface="Tunga" panose="020B0502040204020203" pitchFamily="34" charset="0"/>
                        <a:cs typeface="Tunga" panose="020B0502040204020203" pitchFamily="34" charset="0"/>
                      </a:endParaRPr>
                    </a:p>
                  </a:txBody>
                  <a:tcPr marL="171450" marR="9525" marT="9525" marB="0" anchor="ctr">
                    <a:lnL>
                      <a:noFill/>
                    </a:lnL>
                    <a:lnR>
                      <a:noFill/>
                    </a:lnR>
                    <a:lnT>
                      <a:noFill/>
                    </a:lnT>
                    <a:lnB w="12700" cmpd="sng">
                      <a:noFill/>
                    </a:lnB>
                    <a:lnTlToBr w="12700" cmpd="sng">
                      <a:noFill/>
                      <a:prstDash val="solid"/>
                    </a:lnTlToBr>
                    <a:lnBlToTr w="12700" cmpd="sng">
                      <a:noFill/>
                      <a:prstDash val="solid"/>
                    </a:lnBlToTr>
                  </a:tcPr>
                </a:tc>
                <a:tc>
                  <a:txBody>
                    <a:bodyPr/>
                    <a:lstStyle/>
                    <a:p>
                      <a:pPr algn="l" fontAlgn="t"/>
                      <a:endParaRPr lang="nl-NL" sz="1000" b="0" i="0" u="none" strike="noStrike" dirty="0">
                        <a:solidFill>
                          <a:schemeClr val="tx1"/>
                        </a:solidFill>
                        <a:effectLst/>
                        <a:latin typeface="Tunga" panose="020B0502040204020203" pitchFamily="34" charset="0"/>
                        <a:cs typeface="Tunga" panose="020B0502040204020203" pitchFamily="34" charset="0"/>
                      </a:endParaRPr>
                    </a:p>
                  </a:txBody>
                  <a:tcPr marL="85725" marR="9525" marT="9525" marB="0">
                    <a:lnL>
                      <a:noFill/>
                    </a:lnL>
                    <a:lnR>
                      <a:noFill/>
                    </a:lnR>
                    <a:lnT>
                      <a:noFill/>
                    </a:lnT>
                    <a:lnB w="12700" cmpd="sng">
                      <a:noFill/>
                    </a:lnB>
                    <a:lnTlToBr w="12700" cmpd="sng">
                      <a:noFill/>
                      <a:prstDash val="solid"/>
                    </a:lnTlToBr>
                    <a:lnBlToTr w="12700" cmpd="sng">
                      <a:noFill/>
                      <a:prstDash val="solid"/>
                    </a:lnBlToTr>
                  </a:tcPr>
                </a:tc>
                <a:tc>
                  <a:txBody>
                    <a:bodyPr/>
                    <a:lstStyle/>
                    <a:p>
                      <a:endParaRPr lang="nl-NL" sz="1000" i="0" dirty="0">
                        <a:solidFill>
                          <a:schemeClr val="tx1"/>
                        </a:solidFill>
                        <a:latin typeface="Tunga" panose="020B0502040204020203" pitchFamily="34" charset="0"/>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1641442901"/>
                  </a:ext>
                </a:extLst>
              </a:tr>
              <a:tr h="248921">
                <a:tc>
                  <a:txBody>
                    <a:bodyPr/>
                    <a:lstStyle/>
                    <a:p>
                      <a:pPr algn="l" fontAlgn="ctr"/>
                      <a:endParaRPr lang="nl-NL" sz="1000" b="0" i="0" u="sng" strike="noStrike" dirty="0">
                        <a:solidFill>
                          <a:schemeClr val="tx1"/>
                        </a:solidFill>
                        <a:effectLst/>
                        <a:latin typeface="Tunga" panose="020B0502040204020203" pitchFamily="34" charset="0"/>
                        <a:cs typeface="Tunga" panose="020B0502040204020203" pitchFamily="34" charset="0"/>
                      </a:endParaRPr>
                    </a:p>
                  </a:txBody>
                  <a:tcPr marL="171450" marR="9525" marT="9525" marB="0" anchor="ctr">
                    <a:lnL>
                      <a:noFill/>
                    </a:lnL>
                    <a:lnR>
                      <a:noFill/>
                    </a:lnR>
                    <a:lnT>
                      <a:noFill/>
                    </a:lnT>
                    <a:lnB w="12700" cmpd="sng">
                      <a:noFill/>
                    </a:lnB>
                    <a:lnTlToBr w="12700" cmpd="sng">
                      <a:noFill/>
                      <a:prstDash val="solid"/>
                    </a:lnTlToBr>
                    <a:lnBlToTr w="12700" cmpd="sng">
                      <a:noFill/>
                      <a:prstDash val="solid"/>
                    </a:lnBlToTr>
                  </a:tcPr>
                </a:tc>
                <a:tc>
                  <a:txBody>
                    <a:bodyPr/>
                    <a:lstStyle/>
                    <a:p>
                      <a:pPr algn="l" fontAlgn="t"/>
                      <a:endParaRPr lang="nl-NL" sz="1000" b="0" i="0" u="none" strike="noStrike" dirty="0">
                        <a:solidFill>
                          <a:schemeClr val="tx1"/>
                        </a:solidFill>
                        <a:effectLst/>
                        <a:latin typeface="Tunga" panose="020B0502040204020203" pitchFamily="34" charset="0"/>
                        <a:cs typeface="Tunga" panose="020B0502040204020203" pitchFamily="34" charset="0"/>
                      </a:endParaRPr>
                    </a:p>
                  </a:txBody>
                  <a:tcPr marL="85725" marR="9525" marT="9525" marB="0">
                    <a:lnL>
                      <a:noFill/>
                    </a:lnL>
                    <a:lnR>
                      <a:noFill/>
                    </a:lnR>
                    <a:lnT>
                      <a:noFill/>
                    </a:lnT>
                    <a:lnB w="12700" cmpd="sng">
                      <a:noFill/>
                    </a:lnB>
                    <a:lnTlToBr w="12700" cmpd="sng">
                      <a:noFill/>
                      <a:prstDash val="solid"/>
                    </a:lnTlToBr>
                    <a:lnBlToTr w="12700" cmpd="sng">
                      <a:noFill/>
                      <a:prstDash val="solid"/>
                    </a:lnBlToTr>
                  </a:tcPr>
                </a:tc>
                <a:tc>
                  <a:txBody>
                    <a:bodyPr/>
                    <a:lstStyle/>
                    <a:p>
                      <a:endParaRPr lang="nl-NL" sz="1000" i="0" dirty="0">
                        <a:solidFill>
                          <a:schemeClr val="tx1"/>
                        </a:solidFill>
                        <a:latin typeface="Tunga" panose="020B0502040204020203" pitchFamily="34" charset="0"/>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1832876042"/>
                  </a:ext>
                </a:extLst>
              </a:tr>
            </a:tbl>
          </a:graphicData>
        </a:graphic>
      </p:graphicFrame>
      <p:sp>
        <p:nvSpPr>
          <p:cNvPr id="23" name="Action Button: Custom 22">
            <a:hlinkClick r:id="rId6" action="ppaction://hlinksldjump" highlightClick="1"/>
          </p:cNvPr>
          <p:cNvSpPr/>
          <p:nvPr/>
        </p:nvSpPr>
        <p:spPr>
          <a:xfrm>
            <a:off x="8460510" y="5114636"/>
            <a:ext cx="1119909" cy="228600"/>
          </a:xfrm>
          <a:prstGeom prst="actionButtonBlank">
            <a:avLst/>
          </a:prstGeom>
          <a:solidFill>
            <a:schemeClr val="bg1">
              <a:lumMod val="50000"/>
            </a:schemeClr>
          </a:solidFill>
          <a:ln>
            <a:solidFill>
              <a:schemeClr val="bg1">
                <a:lumMod val="95000"/>
              </a:schemeClr>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l-NL" sz="1000" b="1" dirty="0">
                <a:latin typeface="Tunga" panose="020B0502040204020203" pitchFamily="34" charset="0"/>
                <a:cs typeface="Tunga" panose="020B0502040204020203" pitchFamily="34" charset="0"/>
              </a:rPr>
              <a:t>New </a:t>
            </a:r>
            <a:r>
              <a:rPr lang="nl-NL" sz="1000" b="1" dirty="0" err="1">
                <a:latin typeface="Tunga" panose="020B0502040204020203" pitchFamily="34" charset="0"/>
                <a:cs typeface="Tunga" panose="020B0502040204020203" pitchFamily="34" charset="0"/>
              </a:rPr>
              <a:t>quotation</a:t>
            </a:r>
            <a:endParaRPr lang="nl-NL" sz="1000" b="1" dirty="0">
              <a:latin typeface="Tunga" panose="020B0502040204020203" pitchFamily="34" charset="0"/>
              <a:cs typeface="Tunga" panose="020B0502040204020203" pitchFamily="34" charset="0"/>
            </a:endParaRPr>
          </a:p>
        </p:txBody>
      </p:sp>
      <p:sp>
        <p:nvSpPr>
          <p:cNvPr id="24" name="Action Button: Custom 23">
            <a:hlinkClick r:id="rId7" action="ppaction://hlinksldjump" highlightClick="1"/>
          </p:cNvPr>
          <p:cNvSpPr/>
          <p:nvPr/>
        </p:nvSpPr>
        <p:spPr>
          <a:xfrm>
            <a:off x="6957290" y="5114636"/>
            <a:ext cx="1119909" cy="228600"/>
          </a:xfrm>
          <a:prstGeom prst="actionButtonBlank">
            <a:avLst/>
          </a:prstGeom>
          <a:solidFill>
            <a:schemeClr val="bg1">
              <a:lumMod val="50000"/>
            </a:schemeClr>
          </a:solidFill>
          <a:ln>
            <a:solidFill>
              <a:schemeClr val="bg1">
                <a:lumMod val="95000"/>
              </a:schemeClr>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l-NL" sz="1000" b="1" dirty="0">
                <a:latin typeface="Tunga" panose="020B0502040204020203" pitchFamily="34" charset="0"/>
                <a:cs typeface="Tunga" panose="020B0502040204020203" pitchFamily="34" charset="0"/>
              </a:rPr>
              <a:t>Set management</a:t>
            </a:r>
          </a:p>
        </p:txBody>
      </p:sp>
      <p:sp>
        <p:nvSpPr>
          <p:cNvPr id="25" name="Action Button: Custom 24">
            <a:hlinkClick r:id="rId8" action="ppaction://hlinksldjump" highlightClick="1"/>
          </p:cNvPr>
          <p:cNvSpPr/>
          <p:nvPr/>
        </p:nvSpPr>
        <p:spPr>
          <a:xfrm>
            <a:off x="9797870" y="5105400"/>
            <a:ext cx="1500593" cy="228600"/>
          </a:xfrm>
          <a:prstGeom prst="actionButtonBlank">
            <a:avLst/>
          </a:prstGeom>
          <a:solidFill>
            <a:schemeClr val="bg1">
              <a:lumMod val="50000"/>
            </a:schemeClr>
          </a:solidFill>
          <a:ln>
            <a:solidFill>
              <a:schemeClr val="bg1">
                <a:lumMod val="95000"/>
              </a:schemeClr>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l-NL" sz="1000" b="1" dirty="0">
                <a:latin typeface="Tunga" panose="020B0502040204020203" pitchFamily="34" charset="0"/>
                <a:cs typeface="Tunga" panose="020B0502040204020203" pitchFamily="34" charset="0"/>
              </a:rPr>
              <a:t>Upload new </a:t>
            </a:r>
            <a:r>
              <a:rPr lang="nl-NL" sz="1000" b="1" dirty="0" err="1">
                <a:latin typeface="Tunga" panose="020B0502040204020203" pitchFamily="34" charset="0"/>
                <a:cs typeface="Tunga" panose="020B0502040204020203" pitchFamily="34" charset="0"/>
              </a:rPr>
              <a:t>pricelist</a:t>
            </a:r>
            <a:endParaRPr lang="nl-NL" sz="1000" b="1" dirty="0">
              <a:latin typeface="Tunga" panose="020B0502040204020203" pitchFamily="34" charset="0"/>
              <a:cs typeface="Tunga" panose="020B0502040204020203" pitchFamily="34" charset="0"/>
            </a:endParaRPr>
          </a:p>
        </p:txBody>
      </p:sp>
      <p:pic>
        <p:nvPicPr>
          <p:cNvPr id="26" name="Picture 2" descr="http://www.livengoodstruckautobody.com/images/ABC-MACK-truck-repair.JPG"/>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321472" y="713509"/>
            <a:ext cx="2205917" cy="1577342"/>
          </a:xfrm>
          <a:prstGeom prst="rect">
            <a:avLst/>
          </a:prstGeom>
          <a:noFill/>
          <a:extLst>
            <a:ext uri="{909E8E84-426E-40DD-AFC4-6F175D3DCCD1}">
              <a14:hiddenFill xmlns:a14="http://schemas.microsoft.com/office/drawing/2010/main">
                <a:solidFill>
                  <a:srgbClr val="FFFFFF"/>
                </a:solidFill>
              </a14:hiddenFill>
            </a:ext>
          </a:extLst>
        </p:spPr>
      </p:pic>
      <p:sp>
        <p:nvSpPr>
          <p:cNvPr id="27" name="Rectangle 26"/>
          <p:cNvSpPr/>
          <p:nvPr/>
        </p:nvSpPr>
        <p:spPr>
          <a:xfrm>
            <a:off x="3429000" y="685800"/>
            <a:ext cx="2272137" cy="1292662"/>
          </a:xfrm>
          <a:prstGeom prst="rect">
            <a:avLst/>
          </a:prstGeom>
        </p:spPr>
        <p:txBody>
          <a:bodyPr wrap="square">
            <a:spAutoFit/>
          </a:bodyPr>
          <a:lstStyle/>
          <a:p>
            <a:r>
              <a:rPr lang="nb-NO" sz="1200" dirty="0">
                <a:latin typeface="Tunga" panose="020B0502040204020203" pitchFamily="34" charset="0"/>
                <a:cs typeface="Tunga" panose="020B0502040204020203" pitchFamily="34" charset="0"/>
              </a:rPr>
              <a:t>ABC Trucking B.V.</a:t>
            </a:r>
            <a:br>
              <a:rPr lang="nb-NO" sz="1200" dirty="0">
                <a:latin typeface="Tunga" panose="020B0502040204020203" pitchFamily="34" charset="0"/>
                <a:cs typeface="Tunga" panose="020B0502040204020203" pitchFamily="34" charset="0"/>
              </a:rPr>
            </a:br>
            <a:br>
              <a:rPr lang="nb-NO" sz="1200" dirty="0">
                <a:latin typeface="Tunga" panose="020B0502040204020203" pitchFamily="34" charset="0"/>
                <a:cs typeface="Tunga" panose="020B0502040204020203" pitchFamily="34" charset="0"/>
              </a:rPr>
            </a:br>
            <a:br>
              <a:rPr lang="nb-NO" sz="1200" dirty="0">
                <a:latin typeface="Tunga" panose="020B0502040204020203" pitchFamily="34" charset="0"/>
                <a:cs typeface="Tunga" panose="020B0502040204020203" pitchFamily="34" charset="0"/>
              </a:rPr>
            </a:br>
            <a:r>
              <a:rPr lang="nb-NO" sz="1200" dirty="0">
                <a:latin typeface="Tunga" panose="020B0502040204020203" pitchFamily="34" charset="0"/>
                <a:cs typeface="Tunga" panose="020B0502040204020203" pitchFamily="34" charset="0"/>
              </a:rPr>
              <a:t>Telefoon: +31108385395</a:t>
            </a:r>
            <a:br>
              <a:rPr lang="nb-NO" sz="1200" dirty="0">
                <a:latin typeface="Tunga" panose="020B0502040204020203" pitchFamily="34" charset="0"/>
                <a:cs typeface="Tunga" panose="020B0502040204020203" pitchFamily="34" charset="0"/>
              </a:rPr>
            </a:br>
            <a:r>
              <a:rPr lang="nb-NO" sz="1200" dirty="0">
                <a:latin typeface="Tunga" panose="020B0502040204020203" pitchFamily="34" charset="0"/>
                <a:cs typeface="Tunga" panose="020B0502040204020203" pitchFamily="34" charset="0"/>
              </a:rPr>
              <a:t>E-mail: </a:t>
            </a:r>
            <a:r>
              <a:rPr lang="nb-NO" sz="1200" dirty="0">
                <a:latin typeface="Tunga" panose="020B0502040204020203" pitchFamily="34" charset="0"/>
                <a:cs typeface="Tunga" panose="020B0502040204020203" pitchFamily="34" charset="0"/>
                <a:hlinkClick r:id="rId10"/>
              </a:rPr>
              <a:t>info@abctrucking.nl</a:t>
            </a:r>
            <a:br>
              <a:rPr lang="nb-NO" dirty="0"/>
            </a:br>
            <a:endParaRPr lang="nl-NL" dirty="0"/>
          </a:p>
        </p:txBody>
      </p:sp>
      <p:sp>
        <p:nvSpPr>
          <p:cNvPr id="2" name="Slide Number Placeholder 1"/>
          <p:cNvSpPr>
            <a:spLocks noGrp="1"/>
          </p:cNvSpPr>
          <p:nvPr>
            <p:ph type="sldNum" sz="quarter" idx="12"/>
          </p:nvPr>
        </p:nvSpPr>
        <p:spPr/>
        <p:txBody>
          <a:bodyPr/>
          <a:lstStyle/>
          <a:p>
            <a:fld id="{B6F15528-21DE-4FAA-801E-634DDDAF4B2B}" type="slidenum">
              <a:rPr lang="en-US" smtClean="0"/>
              <a:pPr/>
              <a:t>90</a:t>
            </a:fld>
            <a:endParaRPr lang="en-US"/>
          </a:p>
        </p:txBody>
      </p:sp>
      <p:pic>
        <p:nvPicPr>
          <p:cNvPr id="21" name="Picture 27" descr="http://www.art-saloon.ru/big/item_5769.jpg"/>
          <p:cNvPicPr>
            <a:picLocks noChangeAspect="1" noChangeArrowheads="1"/>
          </p:cNvPicPr>
          <p:nvPr/>
        </p:nvPicPr>
        <p:blipFill>
          <a:blip r:embed="rId11"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bwMode="auto">
          <a:xfrm>
            <a:off x="183686" y="149781"/>
            <a:ext cx="502114" cy="188795"/>
          </a:xfrm>
          <a:prstGeom prst="rect">
            <a:avLst/>
          </a:prstGeom>
          <a:noFill/>
          <a:extLst>
            <a:ext uri="{909E8E84-426E-40DD-AFC4-6F175D3DCCD1}">
              <a14:hiddenFill xmlns:a14="http://schemas.microsoft.com/office/drawing/2010/main">
                <a:solidFill>
                  <a:srgbClr val="FFFFFF"/>
                </a:solidFill>
              </a14:hiddenFill>
            </a:ext>
          </a:extLst>
        </p:spPr>
      </p:pic>
    </p:spTree>
    <p:controls>
      <mc:AlternateContent xmlns:mc="http://schemas.openxmlformats.org/markup-compatibility/2006">
        <mc:Choice xmlns:v="urn:schemas-microsoft-com:vml" Requires="v">
          <p:control spid="68708" name="ComboBox1" r:id="rId2" imgW="838080" imgH="228600"/>
        </mc:Choice>
        <mc:Fallback>
          <p:control name="ComboBox1" r:id="rId2" imgW="838080" imgH="228600">
            <p:pic>
              <p:nvPicPr>
                <p:cNvPr id="7" name="ComboBox1"/>
                <p:cNvPicPr>
                  <a:picLocks/>
                </p:cNvPicPr>
                <p:nvPr/>
              </p:nvPicPr>
              <p:blipFill>
                <a:blip r:embed="rId12"/>
                <a:stretch>
                  <a:fillRect/>
                </a:stretch>
              </p:blipFill>
              <p:spPr>
                <a:xfrm>
                  <a:off x="3581400" y="5410200"/>
                  <a:ext cx="838200" cy="228600"/>
                </a:xfrm>
                <a:prstGeom prst="rect">
                  <a:avLst/>
                </a:prstGeom>
              </p:spPr>
            </p:pic>
          </p:control>
        </mc:Fallback>
      </mc:AlternateContent>
    </p:controls>
    <p:extLst>
      <p:ext uri="{BB962C8B-B14F-4D97-AF65-F5344CB8AC3E}">
        <p14:creationId xmlns:p14="http://schemas.microsoft.com/office/powerpoint/2010/main" val="566664254"/>
      </p:ext>
    </p:extLst>
  </p:cSld>
  <p:clrMapOvr>
    <a:masterClrMapping/>
  </p:clrMapOvr>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Title 1"/>
          <p:cNvSpPr>
            <a:spLocks noGrp="1"/>
          </p:cNvSpPr>
          <p:nvPr>
            <p:ph type="title"/>
          </p:nvPr>
        </p:nvSpPr>
        <p:spPr>
          <a:xfrm>
            <a:off x="8763000" y="6400800"/>
            <a:ext cx="1905000" cy="381000"/>
          </a:xfrm>
        </p:spPr>
        <p:txBody>
          <a:bodyPr>
            <a:normAutofit/>
          </a:bodyPr>
          <a:lstStyle/>
          <a:p>
            <a:r>
              <a:rPr lang="nl-NL" sz="800" dirty="0"/>
              <a:t>Administration Terminals – Details Moerdijk – upload new </a:t>
            </a:r>
            <a:r>
              <a:rPr lang="nl-NL" sz="800" dirty="0" err="1"/>
              <a:t>pricelist</a:t>
            </a:r>
            <a:endParaRPr lang="nl-NL" sz="800" dirty="0"/>
          </a:p>
        </p:txBody>
      </p:sp>
      <p:graphicFrame>
        <p:nvGraphicFramePr>
          <p:cNvPr id="3" name="Table 2"/>
          <p:cNvGraphicFramePr>
            <a:graphicFrameLocks noGrp="1"/>
          </p:cNvGraphicFramePr>
          <p:nvPr/>
        </p:nvGraphicFramePr>
        <p:xfrm>
          <a:off x="304800" y="2488971"/>
          <a:ext cx="5791201" cy="1503909"/>
        </p:xfrm>
        <a:graphic>
          <a:graphicData uri="http://schemas.openxmlformats.org/drawingml/2006/table">
            <a:tbl>
              <a:tblPr/>
              <a:tblGrid>
                <a:gridCol w="637017">
                  <a:extLst>
                    <a:ext uri="{9D8B030D-6E8A-4147-A177-3AD203B41FA5}">
                      <a16:colId xmlns:a16="http://schemas.microsoft.com/office/drawing/2014/main" val="4154351567"/>
                    </a:ext>
                  </a:extLst>
                </a:gridCol>
                <a:gridCol w="2496521">
                  <a:extLst>
                    <a:ext uri="{9D8B030D-6E8A-4147-A177-3AD203B41FA5}">
                      <a16:colId xmlns:a16="http://schemas.microsoft.com/office/drawing/2014/main" val="3486396118"/>
                    </a:ext>
                  </a:extLst>
                </a:gridCol>
                <a:gridCol w="55819">
                  <a:extLst>
                    <a:ext uri="{9D8B030D-6E8A-4147-A177-3AD203B41FA5}">
                      <a16:colId xmlns:a16="http://schemas.microsoft.com/office/drawing/2014/main" val="2167261035"/>
                    </a:ext>
                  </a:extLst>
                </a:gridCol>
                <a:gridCol w="671444">
                  <a:extLst>
                    <a:ext uri="{9D8B030D-6E8A-4147-A177-3AD203B41FA5}">
                      <a16:colId xmlns:a16="http://schemas.microsoft.com/office/drawing/2014/main" val="3064636389"/>
                    </a:ext>
                  </a:extLst>
                </a:gridCol>
                <a:gridCol w="1930400">
                  <a:extLst>
                    <a:ext uri="{9D8B030D-6E8A-4147-A177-3AD203B41FA5}">
                      <a16:colId xmlns:a16="http://schemas.microsoft.com/office/drawing/2014/main" val="255638585"/>
                    </a:ext>
                  </a:extLst>
                </a:gridCol>
              </a:tblGrid>
              <a:tr h="161925">
                <a:tc gridSpan="2">
                  <a:txBody>
                    <a:bodyPr/>
                    <a:lstStyle/>
                    <a:p>
                      <a:pPr algn="l" fontAlgn="b"/>
                      <a:r>
                        <a:rPr lang="nl-NL" sz="1200" b="1" i="0" u="none" strike="noStrike" dirty="0">
                          <a:solidFill>
                            <a:srgbClr val="000000"/>
                          </a:solidFill>
                          <a:effectLst/>
                          <a:latin typeface="Tunga" panose="020B0502040204020203" pitchFamily="34" charset="0"/>
                          <a:cs typeface="Tunga" panose="020B0502040204020203" pitchFamily="34" charset="0"/>
                        </a:rPr>
                        <a:t>Contact details Commercial</a:t>
                      </a:r>
                    </a:p>
                  </a:txBody>
                  <a:tcPr marL="0" marR="0" marT="0" marB="0" anchor="ctr">
                    <a:lnL w="12700" cap="flat" cmpd="sng" algn="ctr">
                      <a:noFill/>
                      <a:prstDash val="solid"/>
                      <a:round/>
                      <a:headEnd type="none" w="med" len="med"/>
                      <a:tailEnd type="none" w="med" len="med"/>
                    </a:lnL>
                    <a:lnR>
                      <a:noFill/>
                    </a:lnR>
                    <a:lnT>
                      <a:noFill/>
                    </a:lnT>
                    <a:lnB>
                      <a:noFill/>
                    </a:lnB>
                    <a:lnTlToBr w="12700" cmpd="sng">
                      <a:noFill/>
                      <a:prstDash val="solid"/>
                    </a:lnTlToBr>
                    <a:lnBlToTr w="12700" cmpd="sng">
                      <a:noFill/>
                      <a:prstDash val="solid"/>
                    </a:lnBlToTr>
                  </a:tcPr>
                </a:tc>
                <a:tc hMerge="1">
                  <a:txBody>
                    <a:bodyPr/>
                    <a:lstStyle/>
                    <a:p>
                      <a:endParaRPr lang="nl-NL"/>
                    </a:p>
                  </a:txBody>
                  <a:tcPr/>
                </a:tc>
                <a:tc>
                  <a:txBody>
                    <a:bodyPr/>
                    <a:lstStyle/>
                    <a:p>
                      <a:pPr algn="l" fontAlgn="b"/>
                      <a:r>
                        <a:rPr lang="nl-NL" sz="1200" b="1" i="0" u="none" strike="noStrike" dirty="0">
                          <a:solidFill>
                            <a:srgbClr val="000000"/>
                          </a:solidFill>
                          <a:effectLst/>
                          <a:latin typeface="Tunga" panose="020B0502040204020203" pitchFamily="34" charset="0"/>
                          <a:cs typeface="Tunga" panose="020B0502040204020203" pitchFamily="34" charset="0"/>
                        </a:rPr>
                        <a:t> </a:t>
                      </a:r>
                    </a:p>
                  </a:txBody>
                  <a:tcPr marL="0" marR="0" marT="0" marB="0" anchor="ctr">
                    <a:lnL>
                      <a:noFill/>
                    </a:lnL>
                    <a:lnR w="12700" cap="flat" cmpd="sng" algn="ctr">
                      <a:noFill/>
                      <a:prstDash val="solid"/>
                      <a:round/>
                      <a:headEnd type="none" w="med" len="med"/>
                      <a:tailEnd type="none" w="med" len="med"/>
                    </a:lnR>
                    <a:lnT>
                      <a:noFill/>
                    </a:lnT>
                    <a:lnB>
                      <a:noFill/>
                    </a:lnB>
                    <a:lnTlToBr w="12700" cmpd="sng">
                      <a:noFill/>
                      <a:prstDash val="solid"/>
                    </a:lnTlToBr>
                    <a:lnBlToTr w="12700" cmpd="sng">
                      <a:noFill/>
                      <a:prstDash val="solid"/>
                    </a:lnBlToTr>
                  </a:tcPr>
                </a:tc>
                <a:tc gridSpan="2">
                  <a:txBody>
                    <a:bodyPr/>
                    <a:lstStyle/>
                    <a:p>
                      <a:pPr algn="l" fontAlgn="b"/>
                      <a:r>
                        <a:rPr lang="nl-NL" sz="1200" b="1" i="0" u="none" strike="noStrike" dirty="0">
                          <a:solidFill>
                            <a:srgbClr val="000000"/>
                          </a:solidFill>
                          <a:effectLst/>
                          <a:latin typeface="Tunga" panose="020B0502040204020203" pitchFamily="34" charset="0"/>
                          <a:cs typeface="Tunga" panose="020B0502040204020203" pitchFamily="34" charset="0"/>
                        </a:rPr>
                        <a:t>Contact details Planning</a:t>
                      </a:r>
                      <a:r>
                        <a:rPr lang="nl-NL" sz="1200" b="0" i="0" u="none" strike="noStrike" dirty="0">
                          <a:solidFill>
                            <a:srgbClr val="000000"/>
                          </a:solidFill>
                          <a:effectLst/>
                          <a:latin typeface="Tunga" panose="020B0502040204020203" pitchFamily="34" charset="0"/>
                          <a:cs typeface="Tunga" panose="020B0502040204020203" pitchFamily="34" charset="0"/>
                        </a:rPr>
                        <a:t> </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a:noFill/>
                    </a:lnT>
                    <a:lnB>
                      <a:noFill/>
                    </a:lnB>
                    <a:lnTlToBr w="12700" cmpd="sng">
                      <a:noFill/>
                      <a:prstDash val="solid"/>
                    </a:lnTlToBr>
                    <a:lnBlToTr w="12700" cmpd="sng">
                      <a:noFill/>
                      <a:prstDash val="solid"/>
                    </a:lnBlToTr>
                  </a:tcPr>
                </a:tc>
                <a:tc hMerge="1">
                  <a:txBody>
                    <a:bodyPr/>
                    <a:lstStyle/>
                    <a:p>
                      <a:endParaRPr lang="nl-NL"/>
                    </a:p>
                  </a:txBody>
                  <a:tcPr/>
                </a:tc>
                <a:extLst>
                  <a:ext uri="{0D108BD9-81ED-4DB2-BD59-A6C34878D82A}">
                    <a16:rowId xmlns:a16="http://schemas.microsoft.com/office/drawing/2014/main" val="45633420"/>
                  </a:ext>
                </a:extLst>
              </a:tr>
              <a:tr h="223749">
                <a:tc>
                  <a:txBody>
                    <a:bodyPr/>
                    <a:lstStyle/>
                    <a:p>
                      <a:pPr algn="l" fontAlgn="b"/>
                      <a:r>
                        <a:rPr lang="nl-NL" sz="1200" b="0" i="0" u="none" strike="noStrike" dirty="0" err="1">
                          <a:solidFill>
                            <a:srgbClr val="000000"/>
                          </a:solidFill>
                          <a:effectLst/>
                          <a:latin typeface="Tunga" panose="020B0502040204020203" pitchFamily="34" charset="0"/>
                          <a:cs typeface="Tunga" panose="020B0502040204020203" pitchFamily="34" charset="0"/>
                        </a:rPr>
                        <a:t>Function</a:t>
                      </a:r>
                      <a:r>
                        <a:rPr lang="nl-NL" sz="1200" b="0" i="0" u="none" strike="noStrike" dirty="0">
                          <a:solidFill>
                            <a:srgbClr val="000000"/>
                          </a:solidFill>
                          <a:effectLst/>
                          <a:latin typeface="Tunga" panose="020B0502040204020203" pitchFamily="34" charset="0"/>
                          <a:cs typeface="Tunga" panose="020B0502040204020203" pitchFamily="34" charset="0"/>
                        </a:rPr>
                        <a:t>:</a:t>
                      </a:r>
                    </a:p>
                  </a:txBody>
                  <a:tcPr marL="0" marR="0" marT="0" marB="0" anchor="ctr">
                    <a:lnL w="12700" cap="flat" cmpd="sng" algn="ctr">
                      <a:noFill/>
                      <a:prstDash val="solid"/>
                      <a:round/>
                      <a:headEnd type="none" w="med" len="med"/>
                      <a:tailEnd type="none" w="med" len="med"/>
                    </a:lnL>
                    <a:lnR>
                      <a:noFill/>
                    </a:lnR>
                    <a:lnT>
                      <a:noFill/>
                    </a:lnT>
                    <a:lnB>
                      <a:noFill/>
                    </a:lnB>
                    <a:lnTlToBr w="12700" cmpd="sng">
                      <a:noFill/>
                      <a:prstDash val="solid"/>
                    </a:lnTlToBr>
                    <a:lnBlToTr w="12700" cmpd="sng">
                      <a:noFill/>
                      <a:prstDash val="solid"/>
                    </a:lnBlToTr>
                  </a:tcPr>
                </a:tc>
                <a:tc gridSpan="2">
                  <a:txBody>
                    <a:bodyPr/>
                    <a:lstStyle/>
                    <a:p>
                      <a:pPr algn="l" fontAlgn="b"/>
                      <a:r>
                        <a:rPr lang="nl-NL" sz="1200" b="0" i="0" u="none" strike="noStrike" dirty="0">
                          <a:solidFill>
                            <a:srgbClr val="000000"/>
                          </a:solidFill>
                          <a:effectLst/>
                          <a:latin typeface="Tunga" panose="020B0502040204020203" pitchFamily="34" charset="0"/>
                          <a:cs typeface="Tunga" panose="020B0502040204020203" pitchFamily="34" charset="0"/>
                        </a:rPr>
                        <a:t>Sales manager </a:t>
                      </a:r>
                    </a:p>
                  </a:txBody>
                  <a:tcPr marL="0" marR="0" marT="0" marB="0" anchor="ctr">
                    <a:lnL>
                      <a:noFill/>
                    </a:lnL>
                    <a:lnR w="12700" cap="flat" cmpd="sng" algn="ctr">
                      <a:noFill/>
                      <a:prstDash val="solid"/>
                      <a:round/>
                      <a:headEnd type="none" w="med" len="med"/>
                      <a:tailEnd type="none" w="med" len="med"/>
                    </a:lnR>
                    <a:lnT>
                      <a:noFill/>
                    </a:lnT>
                    <a:lnB>
                      <a:noFill/>
                    </a:lnB>
                    <a:lnTlToBr w="12700" cmpd="sng">
                      <a:noFill/>
                      <a:prstDash val="solid"/>
                    </a:lnTlToBr>
                    <a:lnBlToTr w="12700" cmpd="sng">
                      <a:noFill/>
                      <a:prstDash val="solid"/>
                    </a:lnBlToTr>
                  </a:tcPr>
                </a:tc>
                <a:tc hMerge="1">
                  <a:txBody>
                    <a:bodyPr/>
                    <a:lstStyle/>
                    <a:p>
                      <a:pPr algn="l" fontAlgn="b"/>
                      <a:endParaRPr lang="nl-NL" sz="1200" b="0" i="0" u="none" strike="noStrike" dirty="0">
                        <a:solidFill>
                          <a:srgbClr val="000000"/>
                        </a:solidFill>
                        <a:effectLst/>
                        <a:latin typeface="Tunga" panose="020B0502040204020203" pitchFamily="34" charset="0"/>
                        <a:cs typeface="Tunga" panose="020B0502040204020203" pitchFamily="34" charset="0"/>
                      </a:endParaRPr>
                    </a:p>
                  </a:txBody>
                  <a:tcPr marL="0" marR="0" marT="0" marB="0" anchor="b">
                    <a:lnL>
                      <a:noFill/>
                    </a:lnL>
                    <a:lnR w="12700" cap="flat" cmpd="sng" algn="ctr">
                      <a:solidFill>
                        <a:srgbClr val="000000"/>
                      </a:solidFill>
                      <a:prstDash val="solid"/>
                      <a:round/>
                      <a:headEnd type="none" w="med" len="med"/>
                      <a:tailEnd type="none" w="med" len="med"/>
                    </a:lnR>
                    <a:lnT>
                      <a:noFill/>
                    </a:lnT>
                    <a:lnB>
                      <a:noFill/>
                    </a:lnB>
                  </a:tcPr>
                </a:tc>
                <a:tc>
                  <a:txBody>
                    <a:bodyPr/>
                    <a:lstStyle/>
                    <a:p>
                      <a:pPr algn="l" fontAlgn="b"/>
                      <a:r>
                        <a:rPr lang="nl-NL" sz="1200" b="0" i="0" u="none" strike="noStrike" dirty="0">
                          <a:solidFill>
                            <a:srgbClr val="000000"/>
                          </a:solidFill>
                          <a:effectLst/>
                          <a:latin typeface="Tunga" panose="020B0502040204020203" pitchFamily="34" charset="0"/>
                          <a:cs typeface="Tunga" panose="020B0502040204020203" pitchFamily="34" charset="0"/>
                        </a:rPr>
                        <a:t>Phone:</a:t>
                      </a:r>
                    </a:p>
                  </a:txBody>
                  <a:tcPr marL="0" marR="0" marT="0" marB="0" anchor="ctr">
                    <a:lnL w="12700" cap="flat" cmpd="sng" algn="ctr">
                      <a:noFill/>
                      <a:prstDash val="solid"/>
                      <a:round/>
                      <a:headEnd type="none" w="med" len="med"/>
                      <a:tailEnd type="none" w="med" len="med"/>
                    </a:lnL>
                    <a:lnR>
                      <a:noFill/>
                    </a:lnR>
                    <a:lnT>
                      <a:noFill/>
                    </a:lnT>
                    <a:lnB>
                      <a:noFill/>
                    </a:lnB>
                    <a:lnTlToBr w="12700" cmpd="sng">
                      <a:noFill/>
                      <a:prstDash val="solid"/>
                    </a:lnTlToBr>
                    <a:lnBlToTr w="12700" cmpd="sng">
                      <a:noFill/>
                      <a:prstDash val="solid"/>
                    </a:lnBlToTr>
                  </a:tcPr>
                </a:tc>
                <a:tc>
                  <a:txBody>
                    <a:bodyPr/>
                    <a:lstStyle/>
                    <a:p>
                      <a:pPr algn="l" fontAlgn="b"/>
                      <a:endParaRPr lang="nl-NL" sz="1200" b="0" i="0" u="none" strike="noStrike" dirty="0">
                        <a:solidFill>
                          <a:srgbClr val="000000"/>
                        </a:solidFill>
                        <a:effectLst/>
                        <a:latin typeface="Tunga" panose="020B0502040204020203" pitchFamily="34" charset="0"/>
                        <a:cs typeface="Tunga" panose="020B0502040204020203" pitchFamily="34" charset="0"/>
                      </a:endParaRPr>
                    </a:p>
                  </a:txBody>
                  <a:tcPr marL="0" marR="0" marT="0" marB="0" anchor="ctr">
                    <a:lnL>
                      <a:noFill/>
                    </a:lnL>
                    <a:lnR w="12700" cap="flat" cmpd="sng" algn="ctr">
                      <a:noFill/>
                      <a:prstDash val="solid"/>
                      <a:round/>
                      <a:headEnd type="none" w="med" len="med"/>
                      <a:tailEnd type="none" w="med" len="med"/>
                    </a:lnR>
                    <a:lnT>
                      <a:noFill/>
                    </a:lnT>
                    <a:lnB>
                      <a:noFill/>
                    </a:lnB>
                    <a:lnTlToBr w="12700" cmpd="sng">
                      <a:noFill/>
                      <a:prstDash val="solid"/>
                    </a:lnTlToBr>
                    <a:lnBlToTr w="12700" cmpd="sng">
                      <a:noFill/>
                      <a:prstDash val="solid"/>
                    </a:lnBlToTr>
                  </a:tcPr>
                </a:tc>
                <a:extLst>
                  <a:ext uri="{0D108BD9-81ED-4DB2-BD59-A6C34878D82A}">
                    <a16:rowId xmlns:a16="http://schemas.microsoft.com/office/drawing/2014/main" val="469890172"/>
                  </a:ext>
                </a:extLst>
              </a:tr>
              <a:tr h="161925">
                <a:tc>
                  <a:txBody>
                    <a:bodyPr/>
                    <a:lstStyle/>
                    <a:p>
                      <a:r>
                        <a:rPr lang="nl-NL" sz="1200" dirty="0">
                          <a:latin typeface="Tunga" panose="020B0502040204020203" pitchFamily="34" charset="0"/>
                          <a:cs typeface="Tunga" panose="020B0502040204020203" pitchFamily="34" charset="0"/>
                        </a:rPr>
                        <a:t>Name</a:t>
                      </a:r>
                    </a:p>
                  </a:txBody>
                  <a:tcPr marL="0" marR="0" marT="0" marB="0" anchor="ctr">
                    <a:lnL w="12700" cap="flat" cmpd="sng" algn="ctr">
                      <a:noFill/>
                      <a:prstDash val="solid"/>
                      <a:round/>
                      <a:headEnd type="none" w="med" len="med"/>
                      <a:tailEnd type="none" w="med" len="med"/>
                    </a:lnL>
                    <a:lnR>
                      <a:noFill/>
                    </a:lnR>
                    <a:lnT>
                      <a:noFill/>
                    </a:lnT>
                    <a:lnB>
                      <a:noFill/>
                    </a:lnB>
                    <a:lnTlToBr w="12700" cmpd="sng">
                      <a:noFill/>
                      <a:prstDash val="solid"/>
                    </a:lnTlToBr>
                    <a:lnBlToTr w="12700" cmpd="sng">
                      <a:noFill/>
                      <a:prstDash val="solid"/>
                    </a:lnBlToTr>
                  </a:tcPr>
                </a:tc>
                <a:tc gridSpan="2">
                  <a:txBody>
                    <a:bodyPr/>
                    <a:lstStyle/>
                    <a:p>
                      <a:pPr algn="l" fontAlgn="b"/>
                      <a:endParaRPr lang="nl-NL" sz="1200" b="0" i="0" u="none" strike="noStrike" dirty="0">
                        <a:solidFill>
                          <a:srgbClr val="000000"/>
                        </a:solidFill>
                        <a:effectLst/>
                        <a:latin typeface="Tunga" panose="020B0502040204020203" pitchFamily="34" charset="0"/>
                        <a:cs typeface="Tunga" panose="020B0502040204020203" pitchFamily="34" charset="0"/>
                      </a:endParaRPr>
                    </a:p>
                  </a:txBody>
                  <a:tcPr marL="0" marR="0" marT="0" marB="0" anchor="ctr">
                    <a:lnL>
                      <a:noFill/>
                    </a:lnL>
                    <a:lnR w="12700" cap="flat" cmpd="sng" algn="ctr">
                      <a:noFill/>
                      <a:prstDash val="solid"/>
                      <a:round/>
                      <a:headEnd type="none" w="med" len="med"/>
                      <a:tailEnd type="none" w="med" len="med"/>
                    </a:lnR>
                    <a:lnT>
                      <a:noFill/>
                    </a:lnT>
                    <a:lnB>
                      <a:noFill/>
                    </a:lnB>
                    <a:lnTlToBr w="12700" cmpd="sng">
                      <a:noFill/>
                      <a:prstDash val="solid"/>
                    </a:lnTlToBr>
                    <a:lnBlToTr w="12700" cmpd="sng">
                      <a:noFill/>
                      <a:prstDash val="solid"/>
                    </a:lnBlToTr>
                  </a:tcPr>
                </a:tc>
                <a:tc hMerge="1">
                  <a:txBody>
                    <a:bodyPr/>
                    <a:lstStyle/>
                    <a:p>
                      <a:pPr algn="l" fontAlgn="b"/>
                      <a:endParaRPr lang="nl-NL" sz="1200" b="0" i="0" u="none" strike="noStrike" dirty="0">
                        <a:solidFill>
                          <a:srgbClr val="000000"/>
                        </a:solidFill>
                        <a:effectLst/>
                        <a:latin typeface="Tunga" panose="020B0502040204020203" pitchFamily="34" charset="0"/>
                        <a:cs typeface="Tunga" panose="020B0502040204020203" pitchFamily="34" charset="0"/>
                      </a:endParaRPr>
                    </a:p>
                  </a:txBody>
                  <a:tcPr marL="0" marR="0" marT="0" marB="0" anchor="b">
                    <a:lnL>
                      <a:noFill/>
                    </a:lnL>
                    <a:lnR w="12700" cap="flat" cmpd="sng" algn="ctr">
                      <a:solidFill>
                        <a:srgbClr val="000000"/>
                      </a:solidFill>
                      <a:prstDash val="solid"/>
                      <a:round/>
                      <a:headEnd type="none" w="med" len="med"/>
                      <a:tailEnd type="none" w="med" len="med"/>
                    </a:lnR>
                    <a:lnT>
                      <a:noFill/>
                    </a:lnT>
                    <a:lnB>
                      <a:noFill/>
                    </a:lnB>
                  </a:tcPr>
                </a:tc>
                <a:tc>
                  <a:txBody>
                    <a:bodyPr/>
                    <a:lstStyle/>
                    <a:p>
                      <a:pPr algn="l" fontAlgn="b"/>
                      <a:r>
                        <a:rPr lang="nl-NL" sz="1200" b="0" i="0" u="none" strike="noStrike" dirty="0">
                          <a:solidFill>
                            <a:srgbClr val="000000"/>
                          </a:solidFill>
                          <a:effectLst/>
                          <a:latin typeface="Tunga" panose="020B0502040204020203" pitchFamily="34" charset="0"/>
                          <a:cs typeface="Tunga" panose="020B0502040204020203" pitchFamily="34" charset="0"/>
                        </a:rPr>
                        <a:t>Email:</a:t>
                      </a:r>
                    </a:p>
                  </a:txBody>
                  <a:tcPr marL="0" marR="0" marT="0" marB="0" anchor="ctr">
                    <a:lnL w="12700" cap="flat" cmpd="sng" algn="ctr">
                      <a:noFill/>
                      <a:prstDash val="solid"/>
                      <a:round/>
                      <a:headEnd type="none" w="med" len="med"/>
                      <a:tailEnd type="none" w="med" len="med"/>
                    </a:lnL>
                    <a:lnR>
                      <a:noFill/>
                    </a:lnR>
                    <a:lnT>
                      <a:noFill/>
                    </a:lnT>
                    <a:lnB>
                      <a:noFill/>
                    </a:lnB>
                    <a:lnTlToBr w="12700" cmpd="sng">
                      <a:noFill/>
                      <a:prstDash val="solid"/>
                    </a:lnTlToBr>
                    <a:lnBlToTr w="12700" cmpd="sng">
                      <a:noFill/>
                      <a:prstDash val="solid"/>
                    </a:lnBlToTr>
                  </a:tcPr>
                </a:tc>
                <a:tc>
                  <a:txBody>
                    <a:bodyPr/>
                    <a:lstStyle/>
                    <a:p>
                      <a:pPr algn="l" fontAlgn="b"/>
                      <a:r>
                        <a:rPr lang="nl-NL" sz="1200" b="0" i="0" u="none" strike="noStrike" dirty="0">
                          <a:solidFill>
                            <a:srgbClr val="000000"/>
                          </a:solidFill>
                          <a:effectLst/>
                          <a:latin typeface="Tunga" panose="020B0502040204020203" pitchFamily="34" charset="0"/>
                          <a:cs typeface="Tunga" panose="020B0502040204020203" pitchFamily="34" charset="0"/>
                        </a:rPr>
                        <a:t> </a:t>
                      </a:r>
                    </a:p>
                  </a:txBody>
                  <a:tcPr marL="0" marR="0" marT="0" marB="0" anchor="ctr">
                    <a:lnL>
                      <a:noFill/>
                    </a:lnL>
                    <a:lnR w="12700" cap="flat" cmpd="sng" algn="ctr">
                      <a:noFill/>
                      <a:prstDash val="solid"/>
                      <a:round/>
                      <a:headEnd type="none" w="med" len="med"/>
                      <a:tailEnd type="none" w="med" len="med"/>
                    </a:lnR>
                    <a:lnT>
                      <a:noFill/>
                    </a:lnT>
                    <a:lnB>
                      <a:noFill/>
                    </a:lnB>
                    <a:lnTlToBr w="12700" cmpd="sng">
                      <a:noFill/>
                      <a:prstDash val="solid"/>
                    </a:lnTlToBr>
                    <a:lnBlToTr w="12700" cmpd="sng">
                      <a:noFill/>
                      <a:prstDash val="solid"/>
                    </a:lnBlToTr>
                  </a:tcPr>
                </a:tc>
                <a:extLst>
                  <a:ext uri="{0D108BD9-81ED-4DB2-BD59-A6C34878D82A}">
                    <a16:rowId xmlns:a16="http://schemas.microsoft.com/office/drawing/2014/main" val="1017858872"/>
                  </a:ext>
                </a:extLst>
              </a:tr>
              <a:tr h="161925">
                <a:tc>
                  <a:txBody>
                    <a:bodyPr/>
                    <a:lstStyle/>
                    <a:p>
                      <a:pPr algn="l" fontAlgn="b"/>
                      <a:r>
                        <a:rPr lang="nl-NL" sz="1200" b="0" i="0" u="none" strike="noStrike" dirty="0">
                          <a:solidFill>
                            <a:srgbClr val="000000"/>
                          </a:solidFill>
                          <a:effectLst/>
                          <a:latin typeface="Tunga" panose="020B0502040204020203" pitchFamily="34" charset="0"/>
                          <a:cs typeface="Tunga" panose="020B0502040204020203" pitchFamily="34" charset="0"/>
                        </a:rPr>
                        <a:t>Phone:</a:t>
                      </a:r>
                    </a:p>
                  </a:txBody>
                  <a:tcPr marL="0" marR="0" marT="0" marB="0" anchor="ctr">
                    <a:lnL w="12700" cap="flat" cmpd="sng" algn="ctr">
                      <a:noFill/>
                      <a:prstDash val="solid"/>
                      <a:round/>
                      <a:headEnd type="none" w="med" len="med"/>
                      <a:tailEnd type="none" w="med" len="med"/>
                    </a:lnL>
                    <a:lnR>
                      <a:noFill/>
                    </a:lnR>
                    <a:lnT>
                      <a:noFill/>
                    </a:lnT>
                    <a:lnB>
                      <a:noFill/>
                    </a:lnB>
                    <a:lnTlToBr w="12700" cmpd="sng">
                      <a:noFill/>
                      <a:prstDash val="solid"/>
                    </a:lnTlToBr>
                    <a:lnBlToTr w="12700" cmpd="sng">
                      <a:noFill/>
                      <a:prstDash val="solid"/>
                    </a:lnBlToTr>
                  </a:tcPr>
                </a:tc>
                <a:tc gridSpan="2">
                  <a:txBody>
                    <a:bodyPr/>
                    <a:lstStyle/>
                    <a:p>
                      <a:pPr algn="l" fontAlgn="b"/>
                      <a:endParaRPr lang="nl-NL" sz="1200" b="0" i="0" u="none" strike="noStrike" dirty="0">
                        <a:solidFill>
                          <a:srgbClr val="000000"/>
                        </a:solidFill>
                        <a:effectLst/>
                        <a:latin typeface="Tunga" panose="020B0502040204020203" pitchFamily="34" charset="0"/>
                        <a:cs typeface="Tunga" panose="020B0502040204020203" pitchFamily="34" charset="0"/>
                      </a:endParaRPr>
                    </a:p>
                  </a:txBody>
                  <a:tcPr marL="0" marR="0" marT="0" marB="0" anchor="ctr">
                    <a:lnL>
                      <a:noFill/>
                    </a:lnL>
                    <a:lnR w="12700" cap="flat" cmpd="sng" algn="ctr">
                      <a:noFill/>
                      <a:prstDash val="solid"/>
                      <a:round/>
                      <a:headEnd type="none" w="med" len="med"/>
                      <a:tailEnd type="none" w="med" len="med"/>
                    </a:lnR>
                    <a:lnT>
                      <a:noFill/>
                    </a:lnT>
                    <a:lnB>
                      <a:noFill/>
                    </a:lnB>
                    <a:lnTlToBr w="12700" cmpd="sng">
                      <a:noFill/>
                      <a:prstDash val="solid"/>
                    </a:lnTlToBr>
                    <a:lnBlToTr w="12700" cmpd="sng">
                      <a:noFill/>
                      <a:prstDash val="solid"/>
                    </a:lnBlToTr>
                  </a:tcPr>
                </a:tc>
                <a:tc hMerge="1">
                  <a:txBody>
                    <a:bodyPr/>
                    <a:lstStyle/>
                    <a:p>
                      <a:pPr algn="l" fontAlgn="b"/>
                      <a:endParaRPr lang="nl-NL" sz="1200" b="0" i="0" u="none" strike="noStrike" dirty="0">
                        <a:solidFill>
                          <a:srgbClr val="000000"/>
                        </a:solidFill>
                        <a:effectLst/>
                        <a:latin typeface="Tunga" panose="020B0502040204020203" pitchFamily="34" charset="0"/>
                        <a:cs typeface="Tunga" panose="020B0502040204020203" pitchFamily="34" charset="0"/>
                      </a:endParaRPr>
                    </a:p>
                  </a:txBody>
                  <a:tcPr marL="0" marR="0" marT="0" marB="0" anchor="b">
                    <a:lnL>
                      <a:noFill/>
                    </a:lnL>
                    <a:lnR w="12700" cap="flat" cmpd="sng" algn="ctr">
                      <a:solidFill>
                        <a:srgbClr val="000000"/>
                      </a:solidFill>
                      <a:prstDash val="solid"/>
                      <a:round/>
                      <a:headEnd type="none" w="med" len="med"/>
                      <a:tailEnd type="none" w="med" len="med"/>
                    </a:lnR>
                    <a:lnT>
                      <a:noFill/>
                    </a:lnT>
                    <a:lnB>
                      <a:noFill/>
                    </a:lnB>
                  </a:tcPr>
                </a:tc>
                <a:tc>
                  <a:txBody>
                    <a:bodyPr/>
                    <a:lstStyle/>
                    <a:p>
                      <a:pPr algn="l" fontAlgn="b"/>
                      <a:r>
                        <a:rPr lang="nl-NL" sz="1200" b="0" i="0" u="none" strike="noStrike" dirty="0">
                          <a:solidFill>
                            <a:srgbClr val="000000"/>
                          </a:solidFill>
                          <a:effectLst/>
                          <a:latin typeface="Tunga" panose="020B0502040204020203" pitchFamily="34" charset="0"/>
                          <a:cs typeface="Tunga" panose="020B0502040204020203" pitchFamily="34" charset="0"/>
                        </a:rPr>
                        <a:t>Website:</a:t>
                      </a:r>
                    </a:p>
                  </a:txBody>
                  <a:tcPr marL="0" marR="0" marT="0" marB="0" anchor="ctr">
                    <a:lnL w="12700" cap="flat" cmpd="sng" algn="ctr">
                      <a:noFill/>
                      <a:prstDash val="solid"/>
                      <a:round/>
                      <a:headEnd type="none" w="med" len="med"/>
                      <a:tailEnd type="none" w="med" len="med"/>
                    </a:lnL>
                    <a:lnR>
                      <a:noFill/>
                    </a:lnR>
                    <a:lnT>
                      <a:noFill/>
                    </a:lnT>
                    <a:lnB>
                      <a:noFill/>
                    </a:lnB>
                    <a:lnTlToBr w="12700" cmpd="sng">
                      <a:noFill/>
                      <a:prstDash val="solid"/>
                    </a:lnTlToBr>
                    <a:lnBlToTr w="12700" cmpd="sng">
                      <a:noFill/>
                      <a:prstDash val="solid"/>
                    </a:lnBlToTr>
                  </a:tcPr>
                </a:tc>
                <a:tc>
                  <a:txBody>
                    <a:bodyPr/>
                    <a:lstStyle/>
                    <a:p>
                      <a:pPr algn="l" fontAlgn="b"/>
                      <a:endParaRPr lang="nl-NL" sz="1200" b="0" i="0" u="sng" strike="noStrike" dirty="0">
                        <a:solidFill>
                          <a:srgbClr val="0000FF"/>
                        </a:solidFill>
                        <a:effectLst/>
                        <a:latin typeface="Tunga" panose="020B0502040204020203" pitchFamily="34" charset="0"/>
                        <a:cs typeface="Tunga" panose="020B0502040204020203" pitchFamily="34" charset="0"/>
                      </a:endParaRPr>
                    </a:p>
                  </a:txBody>
                  <a:tcPr marL="0" marR="0" marT="0" marB="0" anchor="ctr">
                    <a:lnL>
                      <a:noFill/>
                    </a:lnL>
                    <a:lnR w="12700" cap="flat" cmpd="sng" algn="ctr">
                      <a:noFill/>
                      <a:prstDash val="solid"/>
                      <a:round/>
                      <a:headEnd type="none" w="med" len="med"/>
                      <a:tailEnd type="none" w="med" len="med"/>
                    </a:lnR>
                    <a:lnT>
                      <a:noFill/>
                    </a:lnT>
                    <a:lnB>
                      <a:noFill/>
                    </a:lnB>
                    <a:lnTlToBr w="12700" cmpd="sng">
                      <a:noFill/>
                      <a:prstDash val="solid"/>
                    </a:lnTlToBr>
                    <a:lnBlToTr w="12700" cmpd="sng">
                      <a:noFill/>
                      <a:prstDash val="solid"/>
                    </a:lnBlToTr>
                  </a:tcPr>
                </a:tc>
                <a:extLst>
                  <a:ext uri="{0D108BD9-81ED-4DB2-BD59-A6C34878D82A}">
                    <a16:rowId xmlns:a16="http://schemas.microsoft.com/office/drawing/2014/main" val="720421241"/>
                  </a:ext>
                </a:extLst>
              </a:tr>
              <a:tr h="161925">
                <a:tc>
                  <a:txBody>
                    <a:bodyPr/>
                    <a:lstStyle/>
                    <a:p>
                      <a:pPr algn="l" fontAlgn="b"/>
                      <a:r>
                        <a:rPr lang="nl-NL" sz="1200" b="0" i="0" u="none" strike="noStrike" dirty="0">
                          <a:solidFill>
                            <a:srgbClr val="000000"/>
                          </a:solidFill>
                          <a:effectLst/>
                          <a:latin typeface="Tunga" panose="020B0502040204020203" pitchFamily="34" charset="0"/>
                          <a:cs typeface="Tunga" panose="020B0502040204020203" pitchFamily="34" charset="0"/>
                        </a:rPr>
                        <a:t>Mobile:</a:t>
                      </a:r>
                    </a:p>
                  </a:txBody>
                  <a:tcPr marL="0" marR="0" marT="0" marB="0" anchor="ctr">
                    <a:lnL w="12700" cap="flat" cmpd="sng" algn="ctr">
                      <a:noFill/>
                      <a:prstDash val="solid"/>
                      <a:round/>
                      <a:headEnd type="none" w="med" len="med"/>
                      <a:tailEnd type="none" w="med" len="med"/>
                    </a:lnL>
                    <a:lnR>
                      <a:noFill/>
                    </a:lnR>
                    <a:lnT>
                      <a:noFill/>
                    </a:lnT>
                    <a:lnB>
                      <a:noFill/>
                    </a:lnB>
                    <a:lnTlToBr w="12700" cmpd="sng">
                      <a:noFill/>
                      <a:prstDash val="solid"/>
                    </a:lnTlToBr>
                    <a:lnBlToTr w="12700" cmpd="sng">
                      <a:noFill/>
                      <a:prstDash val="solid"/>
                    </a:lnBlToTr>
                  </a:tcPr>
                </a:tc>
                <a:tc gridSpan="2">
                  <a:txBody>
                    <a:bodyPr/>
                    <a:lstStyle/>
                    <a:p>
                      <a:pPr algn="l" fontAlgn="b"/>
                      <a:r>
                        <a:rPr lang="nl-NL" sz="1200" b="0" i="0" u="none" strike="noStrike" dirty="0">
                          <a:solidFill>
                            <a:srgbClr val="000000"/>
                          </a:solidFill>
                          <a:effectLst/>
                          <a:latin typeface="Tunga" panose="020B0502040204020203" pitchFamily="34" charset="0"/>
                          <a:cs typeface="Tunga" panose="020B0502040204020203" pitchFamily="34" charset="0"/>
                        </a:rPr>
                        <a:t> </a:t>
                      </a:r>
                    </a:p>
                  </a:txBody>
                  <a:tcPr marL="0" marR="0" marT="0" marB="0" anchor="ctr">
                    <a:lnL>
                      <a:noFill/>
                    </a:lnL>
                    <a:lnR w="12700" cap="flat" cmpd="sng" algn="ctr">
                      <a:noFill/>
                      <a:prstDash val="solid"/>
                      <a:round/>
                      <a:headEnd type="none" w="med" len="med"/>
                      <a:tailEnd type="none" w="med" len="med"/>
                    </a:lnR>
                    <a:lnT>
                      <a:noFill/>
                    </a:lnT>
                    <a:lnB>
                      <a:noFill/>
                    </a:lnB>
                    <a:lnTlToBr w="12700" cmpd="sng">
                      <a:noFill/>
                      <a:prstDash val="solid"/>
                    </a:lnTlToBr>
                    <a:lnBlToTr w="12700" cmpd="sng">
                      <a:noFill/>
                      <a:prstDash val="solid"/>
                    </a:lnBlToTr>
                  </a:tcPr>
                </a:tc>
                <a:tc hMerge="1">
                  <a:txBody>
                    <a:bodyPr/>
                    <a:lstStyle/>
                    <a:p>
                      <a:pPr algn="l" fontAlgn="b"/>
                      <a:endParaRPr lang="nl-NL" sz="1200" b="0" i="0" u="none" strike="noStrike" dirty="0">
                        <a:solidFill>
                          <a:srgbClr val="000000"/>
                        </a:solidFill>
                        <a:effectLst/>
                        <a:latin typeface="Tunga" panose="020B0502040204020203" pitchFamily="34" charset="0"/>
                        <a:cs typeface="Tunga" panose="020B0502040204020203" pitchFamily="34" charset="0"/>
                      </a:endParaRPr>
                    </a:p>
                  </a:txBody>
                  <a:tcPr marL="0" marR="0" marT="0" marB="0" anchor="b">
                    <a:lnL>
                      <a:noFill/>
                    </a:lnL>
                    <a:lnR w="12700" cap="flat" cmpd="sng" algn="ctr">
                      <a:solidFill>
                        <a:srgbClr val="000000"/>
                      </a:solidFill>
                      <a:prstDash val="solid"/>
                      <a:round/>
                      <a:headEnd type="none" w="med" len="med"/>
                      <a:tailEnd type="none" w="med" len="med"/>
                    </a:lnR>
                    <a:lnT>
                      <a:noFill/>
                    </a:lnT>
                    <a:lnB>
                      <a:noFill/>
                    </a:lnB>
                  </a:tcPr>
                </a:tc>
                <a:tc>
                  <a:txBody>
                    <a:bodyPr/>
                    <a:lstStyle/>
                    <a:p>
                      <a:pPr algn="l" fontAlgn="b"/>
                      <a:r>
                        <a:rPr lang="nl-NL" sz="1200" b="0" i="0" u="none" strike="noStrike" dirty="0">
                          <a:solidFill>
                            <a:srgbClr val="000000"/>
                          </a:solidFill>
                          <a:effectLst/>
                          <a:latin typeface="Tunga" panose="020B0502040204020203" pitchFamily="34" charset="0"/>
                          <a:cs typeface="Tunga" panose="020B0502040204020203" pitchFamily="34" charset="0"/>
                        </a:rPr>
                        <a:t> </a:t>
                      </a:r>
                    </a:p>
                  </a:txBody>
                  <a:tcPr marL="0" marR="0" marT="0" marB="0" anchor="ctr">
                    <a:lnL w="12700" cap="flat" cmpd="sng" algn="ctr">
                      <a:noFill/>
                      <a:prstDash val="solid"/>
                      <a:round/>
                      <a:headEnd type="none" w="med" len="med"/>
                      <a:tailEnd type="none" w="med" len="med"/>
                    </a:lnL>
                    <a:lnR>
                      <a:noFill/>
                    </a:lnR>
                    <a:lnT>
                      <a:noFill/>
                    </a:lnT>
                    <a:lnB>
                      <a:noFill/>
                    </a:lnB>
                    <a:lnTlToBr w="12700" cmpd="sng">
                      <a:noFill/>
                      <a:prstDash val="solid"/>
                    </a:lnTlToBr>
                    <a:lnBlToTr w="12700" cmpd="sng">
                      <a:noFill/>
                      <a:prstDash val="solid"/>
                    </a:lnBlToTr>
                  </a:tcPr>
                </a:tc>
                <a:tc>
                  <a:txBody>
                    <a:bodyPr/>
                    <a:lstStyle/>
                    <a:p>
                      <a:pPr algn="l" fontAlgn="b"/>
                      <a:r>
                        <a:rPr lang="nl-NL" sz="1200" b="0" i="0" u="none" strike="noStrike" dirty="0">
                          <a:solidFill>
                            <a:srgbClr val="000000"/>
                          </a:solidFill>
                          <a:effectLst/>
                          <a:latin typeface="Tunga" panose="020B0502040204020203" pitchFamily="34" charset="0"/>
                          <a:cs typeface="Tunga" panose="020B0502040204020203" pitchFamily="34" charset="0"/>
                        </a:rPr>
                        <a:t> </a:t>
                      </a:r>
                    </a:p>
                  </a:txBody>
                  <a:tcPr marL="0" marR="0" marT="0" marB="0" anchor="ctr">
                    <a:lnL>
                      <a:noFill/>
                    </a:lnL>
                    <a:lnR w="12700" cap="flat" cmpd="sng" algn="ctr">
                      <a:noFill/>
                      <a:prstDash val="solid"/>
                      <a:round/>
                      <a:headEnd type="none" w="med" len="med"/>
                      <a:tailEnd type="none" w="med" len="med"/>
                    </a:lnR>
                    <a:lnT>
                      <a:noFill/>
                    </a:lnT>
                    <a:lnB>
                      <a:noFill/>
                    </a:lnB>
                    <a:lnTlToBr w="12700" cmpd="sng">
                      <a:noFill/>
                      <a:prstDash val="solid"/>
                    </a:lnTlToBr>
                    <a:lnBlToTr w="12700" cmpd="sng">
                      <a:noFill/>
                      <a:prstDash val="solid"/>
                    </a:lnBlToTr>
                  </a:tcPr>
                </a:tc>
                <a:extLst>
                  <a:ext uri="{0D108BD9-81ED-4DB2-BD59-A6C34878D82A}">
                    <a16:rowId xmlns:a16="http://schemas.microsoft.com/office/drawing/2014/main" val="1160395031"/>
                  </a:ext>
                </a:extLst>
              </a:tr>
              <a:tr h="161925">
                <a:tc>
                  <a:txBody>
                    <a:bodyPr/>
                    <a:lstStyle/>
                    <a:p>
                      <a:pPr algn="l" fontAlgn="b"/>
                      <a:r>
                        <a:rPr lang="nl-NL" sz="1200" b="0" i="0" u="none" strike="noStrike" dirty="0">
                          <a:solidFill>
                            <a:srgbClr val="000000"/>
                          </a:solidFill>
                          <a:effectLst/>
                          <a:latin typeface="Tunga" panose="020B0502040204020203" pitchFamily="34" charset="0"/>
                          <a:cs typeface="Tunga" panose="020B0502040204020203" pitchFamily="34" charset="0"/>
                        </a:rPr>
                        <a:t>email:</a:t>
                      </a:r>
                    </a:p>
                  </a:txBody>
                  <a:tcPr marL="0" marR="0" marT="0" marB="0" anchor="ctr">
                    <a:lnL w="12700" cap="flat" cmpd="sng" algn="ctr">
                      <a:noFill/>
                      <a:prstDash val="solid"/>
                      <a:round/>
                      <a:headEnd type="none" w="med" len="med"/>
                      <a:tailEnd type="none" w="med" len="med"/>
                    </a:lnL>
                    <a:lnR>
                      <a:noFill/>
                    </a:lnR>
                    <a:lnT>
                      <a:noFill/>
                    </a:lnT>
                    <a:lnB>
                      <a:noFill/>
                    </a:lnB>
                    <a:lnTlToBr w="12700" cmpd="sng">
                      <a:noFill/>
                      <a:prstDash val="solid"/>
                    </a:lnTlToBr>
                    <a:lnBlToTr w="12700" cmpd="sng">
                      <a:noFill/>
                      <a:prstDash val="solid"/>
                    </a:lnBlToTr>
                  </a:tcPr>
                </a:tc>
                <a:tc gridSpan="2">
                  <a:txBody>
                    <a:bodyPr/>
                    <a:lstStyle/>
                    <a:p>
                      <a:pPr algn="l" fontAlgn="b"/>
                      <a:r>
                        <a:rPr lang="nl-NL" sz="1200" b="0" i="0" u="none" strike="noStrike" dirty="0">
                          <a:solidFill>
                            <a:srgbClr val="000000"/>
                          </a:solidFill>
                          <a:effectLst/>
                          <a:latin typeface="Tunga" panose="020B0502040204020203" pitchFamily="34" charset="0"/>
                          <a:cs typeface="Tunga" panose="020B0502040204020203" pitchFamily="34" charset="0"/>
                        </a:rPr>
                        <a:t> </a:t>
                      </a:r>
                    </a:p>
                  </a:txBody>
                  <a:tcPr marL="0" marR="0" marT="0" marB="0" anchor="ctr">
                    <a:lnL>
                      <a:noFill/>
                    </a:lnL>
                    <a:lnR w="12700" cap="flat" cmpd="sng" algn="ctr">
                      <a:noFill/>
                      <a:prstDash val="solid"/>
                      <a:round/>
                      <a:headEnd type="none" w="med" len="med"/>
                      <a:tailEnd type="none" w="med" len="med"/>
                    </a:lnR>
                    <a:lnT>
                      <a:noFill/>
                    </a:lnT>
                    <a:lnB>
                      <a:noFill/>
                    </a:lnB>
                    <a:lnTlToBr w="12700" cmpd="sng">
                      <a:noFill/>
                      <a:prstDash val="solid"/>
                    </a:lnTlToBr>
                    <a:lnBlToTr w="12700" cmpd="sng">
                      <a:noFill/>
                      <a:prstDash val="solid"/>
                    </a:lnBlToTr>
                  </a:tcPr>
                </a:tc>
                <a:tc hMerge="1">
                  <a:txBody>
                    <a:bodyPr/>
                    <a:lstStyle/>
                    <a:p>
                      <a:pPr algn="l" fontAlgn="b"/>
                      <a:endParaRPr lang="nl-NL" sz="1200" b="0" i="0" u="none" strike="noStrike" dirty="0">
                        <a:solidFill>
                          <a:srgbClr val="000000"/>
                        </a:solidFill>
                        <a:effectLst/>
                        <a:latin typeface="Tunga" panose="020B0502040204020203" pitchFamily="34" charset="0"/>
                        <a:cs typeface="Tunga" panose="020B0502040204020203" pitchFamily="34" charset="0"/>
                      </a:endParaRPr>
                    </a:p>
                  </a:txBody>
                  <a:tcPr marL="0" marR="0" marT="0" marB="0" anchor="b">
                    <a:lnL>
                      <a:noFill/>
                    </a:lnL>
                    <a:lnR w="12700" cap="flat" cmpd="sng" algn="ctr">
                      <a:solidFill>
                        <a:srgbClr val="000000"/>
                      </a:solidFill>
                      <a:prstDash val="solid"/>
                      <a:round/>
                      <a:headEnd type="none" w="med" len="med"/>
                      <a:tailEnd type="none" w="med" len="med"/>
                    </a:lnR>
                    <a:lnT>
                      <a:noFill/>
                    </a:lnT>
                    <a:lnB>
                      <a:noFill/>
                    </a:lnB>
                  </a:tcPr>
                </a:tc>
                <a:tc>
                  <a:txBody>
                    <a:bodyPr/>
                    <a:lstStyle/>
                    <a:p>
                      <a:pPr algn="l" fontAlgn="b"/>
                      <a:r>
                        <a:rPr lang="nl-NL" sz="1200" b="0" i="0" u="none" strike="noStrike" dirty="0">
                          <a:solidFill>
                            <a:srgbClr val="000000"/>
                          </a:solidFill>
                          <a:effectLst/>
                          <a:latin typeface="Tunga" panose="020B0502040204020203" pitchFamily="34" charset="0"/>
                          <a:cs typeface="Tunga" panose="020B0502040204020203" pitchFamily="34" charset="0"/>
                        </a:rPr>
                        <a:t> </a:t>
                      </a:r>
                    </a:p>
                  </a:txBody>
                  <a:tcPr marL="0" marR="0" marT="0" marB="0" anchor="ctr">
                    <a:lnL w="12700" cap="flat" cmpd="sng" algn="ctr">
                      <a:noFill/>
                      <a:prstDash val="solid"/>
                      <a:round/>
                      <a:headEnd type="none" w="med" len="med"/>
                      <a:tailEnd type="none" w="med" len="med"/>
                    </a:lnL>
                    <a:lnR>
                      <a:noFill/>
                    </a:lnR>
                    <a:lnT>
                      <a:noFill/>
                    </a:lnT>
                    <a:lnB>
                      <a:noFill/>
                    </a:lnB>
                    <a:lnTlToBr w="12700" cmpd="sng">
                      <a:noFill/>
                      <a:prstDash val="solid"/>
                    </a:lnTlToBr>
                    <a:lnBlToTr w="12700" cmpd="sng">
                      <a:noFill/>
                      <a:prstDash val="solid"/>
                    </a:lnBlToTr>
                  </a:tcPr>
                </a:tc>
                <a:tc>
                  <a:txBody>
                    <a:bodyPr/>
                    <a:lstStyle/>
                    <a:p>
                      <a:pPr algn="l" fontAlgn="b"/>
                      <a:r>
                        <a:rPr lang="nl-NL" sz="1200" b="0" i="0" u="none" strike="noStrike" dirty="0">
                          <a:solidFill>
                            <a:srgbClr val="000000"/>
                          </a:solidFill>
                          <a:effectLst/>
                          <a:latin typeface="Tunga" panose="020B0502040204020203" pitchFamily="34" charset="0"/>
                          <a:cs typeface="Tunga" panose="020B0502040204020203" pitchFamily="34" charset="0"/>
                        </a:rPr>
                        <a:t> </a:t>
                      </a:r>
                    </a:p>
                  </a:txBody>
                  <a:tcPr marL="0" marR="0" marT="0" marB="0" anchor="ctr">
                    <a:lnL>
                      <a:noFill/>
                    </a:lnL>
                    <a:lnR w="12700" cap="flat" cmpd="sng" algn="ctr">
                      <a:noFill/>
                      <a:prstDash val="solid"/>
                      <a:round/>
                      <a:headEnd type="none" w="med" len="med"/>
                      <a:tailEnd type="none" w="med" len="med"/>
                    </a:lnR>
                    <a:lnT>
                      <a:noFill/>
                    </a:lnT>
                    <a:lnB>
                      <a:noFill/>
                    </a:lnB>
                    <a:lnTlToBr w="12700" cmpd="sng">
                      <a:noFill/>
                      <a:prstDash val="solid"/>
                    </a:lnTlToBr>
                    <a:lnBlToTr w="12700" cmpd="sng">
                      <a:noFill/>
                      <a:prstDash val="solid"/>
                    </a:lnBlToTr>
                  </a:tcPr>
                </a:tc>
                <a:extLst>
                  <a:ext uri="{0D108BD9-81ED-4DB2-BD59-A6C34878D82A}">
                    <a16:rowId xmlns:a16="http://schemas.microsoft.com/office/drawing/2014/main" val="1067967255"/>
                  </a:ext>
                </a:extLst>
              </a:tr>
              <a:tr h="161925">
                <a:tc>
                  <a:txBody>
                    <a:bodyPr/>
                    <a:lstStyle/>
                    <a:p>
                      <a:pPr algn="l" fontAlgn="b"/>
                      <a:r>
                        <a:rPr lang="nl-NL" sz="1200" b="0" i="0" u="none" strike="noStrike" dirty="0">
                          <a:solidFill>
                            <a:srgbClr val="000000"/>
                          </a:solidFill>
                          <a:effectLst/>
                          <a:latin typeface="Tunga" panose="020B0502040204020203" pitchFamily="34" charset="0"/>
                          <a:cs typeface="Tunga" panose="020B0502040204020203" pitchFamily="34" charset="0"/>
                        </a:rPr>
                        <a:t>Site</a:t>
                      </a:r>
                    </a:p>
                  </a:txBody>
                  <a:tcPr marL="0" marR="0" marT="0" marB="0" anchor="ctr">
                    <a:lnL w="12700" cap="flat" cmpd="sng" algn="ctr">
                      <a:noFill/>
                      <a:prstDash val="solid"/>
                      <a:round/>
                      <a:headEnd type="none" w="med" len="med"/>
                      <a:tailEnd type="none" w="med" len="med"/>
                    </a:lnL>
                    <a:lnR>
                      <a:noFill/>
                    </a:lnR>
                    <a:lnT>
                      <a:noFill/>
                    </a:lnT>
                    <a:lnB>
                      <a:noFill/>
                    </a:lnB>
                    <a:lnTlToBr w="12700" cmpd="sng">
                      <a:noFill/>
                      <a:prstDash val="solid"/>
                    </a:lnTlToBr>
                    <a:lnBlToTr w="12700" cmpd="sng">
                      <a:noFill/>
                      <a:prstDash val="solid"/>
                    </a:lnBlToTr>
                  </a:tcPr>
                </a:tc>
                <a:tc gridSpan="2">
                  <a:txBody>
                    <a:bodyPr/>
                    <a:lstStyle/>
                    <a:p>
                      <a:pPr algn="l" fontAlgn="b"/>
                      <a:r>
                        <a:rPr lang="nl-NL" sz="1200" b="0" i="0" u="none" strike="noStrike" dirty="0">
                          <a:solidFill>
                            <a:srgbClr val="000000"/>
                          </a:solidFill>
                          <a:effectLst/>
                          <a:latin typeface="Tunga" panose="020B0502040204020203" pitchFamily="34" charset="0"/>
                          <a:cs typeface="Tunga" panose="020B0502040204020203" pitchFamily="34" charset="0"/>
                        </a:rPr>
                        <a:t> </a:t>
                      </a:r>
                    </a:p>
                  </a:txBody>
                  <a:tcPr marL="0" marR="0" marT="0" marB="0" anchor="ctr">
                    <a:lnL>
                      <a:noFill/>
                    </a:lnL>
                    <a:lnR w="12700" cap="flat" cmpd="sng" algn="ctr">
                      <a:noFill/>
                      <a:prstDash val="solid"/>
                      <a:round/>
                      <a:headEnd type="none" w="med" len="med"/>
                      <a:tailEnd type="none" w="med" len="med"/>
                    </a:lnR>
                    <a:lnT>
                      <a:noFill/>
                    </a:lnT>
                    <a:lnB>
                      <a:noFill/>
                    </a:lnB>
                    <a:lnTlToBr w="12700" cmpd="sng">
                      <a:noFill/>
                      <a:prstDash val="solid"/>
                    </a:lnTlToBr>
                    <a:lnBlToTr w="12700" cmpd="sng">
                      <a:noFill/>
                      <a:prstDash val="solid"/>
                    </a:lnBlToTr>
                  </a:tcPr>
                </a:tc>
                <a:tc hMerge="1">
                  <a:txBody>
                    <a:bodyPr/>
                    <a:lstStyle/>
                    <a:p>
                      <a:pPr algn="l" fontAlgn="b"/>
                      <a:endParaRPr lang="nl-NL" sz="1200" b="0" i="0" u="none" strike="noStrike" dirty="0">
                        <a:solidFill>
                          <a:srgbClr val="000000"/>
                        </a:solidFill>
                        <a:effectLst/>
                        <a:latin typeface="Tunga" panose="020B0502040204020203" pitchFamily="34" charset="0"/>
                        <a:cs typeface="Tunga" panose="020B0502040204020203" pitchFamily="34" charset="0"/>
                      </a:endParaRPr>
                    </a:p>
                  </a:txBody>
                  <a:tcPr marL="0" marR="0" marT="0" marB="0" anchor="b">
                    <a:lnL>
                      <a:noFill/>
                    </a:lnL>
                    <a:lnR w="12700" cap="flat" cmpd="sng" algn="ctr">
                      <a:solidFill>
                        <a:srgbClr val="000000"/>
                      </a:solidFill>
                      <a:prstDash val="solid"/>
                      <a:round/>
                      <a:headEnd type="none" w="med" len="med"/>
                      <a:tailEnd type="none" w="med" len="med"/>
                    </a:lnR>
                    <a:lnT>
                      <a:noFill/>
                    </a:lnT>
                    <a:lnB>
                      <a:noFill/>
                    </a:lnB>
                  </a:tcPr>
                </a:tc>
                <a:tc>
                  <a:txBody>
                    <a:bodyPr/>
                    <a:lstStyle/>
                    <a:p>
                      <a:pPr algn="l" fontAlgn="b"/>
                      <a:r>
                        <a:rPr lang="nl-NL" sz="1200" b="0" i="0" u="none" strike="noStrike" dirty="0">
                          <a:solidFill>
                            <a:srgbClr val="000000"/>
                          </a:solidFill>
                          <a:effectLst/>
                          <a:latin typeface="Tunga" panose="020B0502040204020203" pitchFamily="34" charset="0"/>
                          <a:cs typeface="Tunga" panose="020B0502040204020203" pitchFamily="34" charset="0"/>
                        </a:rPr>
                        <a:t> </a:t>
                      </a:r>
                    </a:p>
                  </a:txBody>
                  <a:tcPr marL="0" marR="0" marT="0" marB="0" anchor="ctr">
                    <a:lnL w="12700" cap="flat" cmpd="sng" algn="ctr">
                      <a:noFill/>
                      <a:prstDash val="solid"/>
                      <a:round/>
                      <a:headEnd type="none" w="med" len="med"/>
                      <a:tailEnd type="none" w="med" len="med"/>
                    </a:lnL>
                    <a:lnR>
                      <a:noFill/>
                    </a:lnR>
                    <a:lnT>
                      <a:noFill/>
                    </a:lnT>
                    <a:lnB>
                      <a:noFill/>
                    </a:lnB>
                    <a:lnTlToBr w="12700" cmpd="sng">
                      <a:noFill/>
                      <a:prstDash val="solid"/>
                    </a:lnTlToBr>
                    <a:lnBlToTr w="12700" cmpd="sng">
                      <a:noFill/>
                      <a:prstDash val="solid"/>
                    </a:lnBlToTr>
                  </a:tcPr>
                </a:tc>
                <a:tc>
                  <a:txBody>
                    <a:bodyPr/>
                    <a:lstStyle/>
                    <a:p>
                      <a:pPr algn="l" fontAlgn="b"/>
                      <a:r>
                        <a:rPr lang="nl-NL" sz="1200" b="0" i="0" u="none" strike="noStrike" dirty="0">
                          <a:solidFill>
                            <a:srgbClr val="000000"/>
                          </a:solidFill>
                          <a:effectLst/>
                          <a:latin typeface="Tunga" panose="020B0502040204020203" pitchFamily="34" charset="0"/>
                          <a:cs typeface="Tunga" panose="020B0502040204020203" pitchFamily="34" charset="0"/>
                        </a:rPr>
                        <a:t> </a:t>
                      </a:r>
                    </a:p>
                  </a:txBody>
                  <a:tcPr marL="0" marR="0" marT="0" marB="0" anchor="ctr">
                    <a:lnL>
                      <a:noFill/>
                    </a:lnL>
                    <a:lnR w="12700" cap="flat" cmpd="sng" algn="ctr">
                      <a:noFill/>
                      <a:prstDash val="solid"/>
                      <a:round/>
                      <a:headEnd type="none" w="med" len="med"/>
                      <a:tailEnd type="none" w="med" len="med"/>
                    </a:lnR>
                    <a:lnT>
                      <a:noFill/>
                    </a:lnT>
                    <a:lnB>
                      <a:noFill/>
                    </a:lnB>
                    <a:lnTlToBr w="12700" cmpd="sng">
                      <a:noFill/>
                      <a:prstDash val="solid"/>
                    </a:lnTlToBr>
                    <a:lnBlToTr w="12700" cmpd="sng">
                      <a:noFill/>
                      <a:prstDash val="solid"/>
                    </a:lnBlToTr>
                  </a:tcPr>
                </a:tc>
                <a:extLst>
                  <a:ext uri="{0D108BD9-81ED-4DB2-BD59-A6C34878D82A}">
                    <a16:rowId xmlns:a16="http://schemas.microsoft.com/office/drawing/2014/main" val="201441783"/>
                  </a:ext>
                </a:extLst>
              </a:tr>
              <a:tr h="161925">
                <a:tc>
                  <a:txBody>
                    <a:bodyPr/>
                    <a:lstStyle/>
                    <a:p>
                      <a:pPr algn="l" fontAlgn="b"/>
                      <a:r>
                        <a:rPr lang="nl-NL" sz="1200" b="0" i="0" u="none" strike="noStrike" dirty="0">
                          <a:solidFill>
                            <a:srgbClr val="000000"/>
                          </a:solidFill>
                          <a:effectLst/>
                          <a:latin typeface="Tunga" panose="020B0502040204020203" pitchFamily="34" charset="0"/>
                          <a:cs typeface="Tunga" panose="020B0502040204020203" pitchFamily="34" charset="0"/>
                        </a:rPr>
                        <a:t> </a:t>
                      </a:r>
                    </a:p>
                  </a:txBody>
                  <a:tcPr marL="0" marR="0" marT="0" marB="0" anchor="ctr">
                    <a:lnL w="12700" cap="flat" cmpd="sng" algn="ctr">
                      <a:noFill/>
                      <a:prstDash val="solid"/>
                      <a:round/>
                      <a:headEnd type="none" w="med" len="med"/>
                      <a:tailEnd type="none" w="med" len="med"/>
                    </a:lnL>
                    <a:lnR>
                      <a:noFill/>
                    </a:lnR>
                    <a:lnT>
                      <a:noFill/>
                    </a:lnT>
                    <a:lnB>
                      <a:noFill/>
                    </a:lnB>
                    <a:lnTlToBr w="12700" cmpd="sng">
                      <a:noFill/>
                      <a:prstDash val="solid"/>
                    </a:lnTlToBr>
                    <a:lnBlToTr w="12700" cmpd="sng">
                      <a:noFill/>
                      <a:prstDash val="solid"/>
                    </a:lnBlToTr>
                  </a:tcPr>
                </a:tc>
                <a:tc gridSpan="2">
                  <a:txBody>
                    <a:bodyPr/>
                    <a:lstStyle/>
                    <a:p>
                      <a:pPr algn="l" fontAlgn="b"/>
                      <a:r>
                        <a:rPr lang="nl-NL" sz="1200" b="0" i="0" u="none" strike="noStrike" dirty="0">
                          <a:solidFill>
                            <a:srgbClr val="000000"/>
                          </a:solidFill>
                          <a:effectLst/>
                          <a:latin typeface="Tunga" panose="020B0502040204020203" pitchFamily="34" charset="0"/>
                          <a:cs typeface="Tunga" panose="020B0502040204020203" pitchFamily="34" charset="0"/>
                        </a:rPr>
                        <a:t> </a:t>
                      </a:r>
                    </a:p>
                  </a:txBody>
                  <a:tcPr marL="0" marR="0" marT="0" marB="0" anchor="ctr">
                    <a:lnL>
                      <a:noFill/>
                    </a:lnL>
                    <a:lnR w="12700" cap="flat" cmpd="sng" algn="ctr">
                      <a:noFill/>
                      <a:prstDash val="solid"/>
                      <a:round/>
                      <a:headEnd type="none" w="med" len="med"/>
                      <a:tailEnd type="none" w="med" len="med"/>
                    </a:lnR>
                    <a:lnT>
                      <a:noFill/>
                    </a:lnT>
                    <a:lnB>
                      <a:noFill/>
                    </a:lnB>
                    <a:lnTlToBr w="12700" cmpd="sng">
                      <a:noFill/>
                      <a:prstDash val="solid"/>
                    </a:lnTlToBr>
                    <a:lnBlToTr w="12700" cmpd="sng">
                      <a:noFill/>
                      <a:prstDash val="solid"/>
                    </a:lnBlToTr>
                  </a:tcPr>
                </a:tc>
                <a:tc hMerge="1">
                  <a:txBody>
                    <a:bodyPr/>
                    <a:lstStyle/>
                    <a:p>
                      <a:pPr algn="l" fontAlgn="b"/>
                      <a:endParaRPr lang="nl-NL" sz="1200" b="0" i="0" u="none" strike="noStrike" dirty="0">
                        <a:solidFill>
                          <a:srgbClr val="000000"/>
                        </a:solidFill>
                        <a:effectLst/>
                        <a:latin typeface="Tunga" panose="020B0502040204020203" pitchFamily="34" charset="0"/>
                        <a:cs typeface="Tunga" panose="020B0502040204020203" pitchFamily="34" charset="0"/>
                      </a:endParaRPr>
                    </a:p>
                  </a:txBody>
                  <a:tcPr marL="0" marR="0" marT="0" marB="0" anchor="b">
                    <a:lnL>
                      <a:noFill/>
                    </a:lnL>
                    <a:lnR w="12700" cap="flat" cmpd="sng" algn="ctr">
                      <a:solidFill>
                        <a:srgbClr val="000000"/>
                      </a:solidFill>
                      <a:prstDash val="solid"/>
                      <a:round/>
                      <a:headEnd type="none" w="med" len="med"/>
                      <a:tailEnd type="none" w="med" len="med"/>
                    </a:lnR>
                    <a:lnT>
                      <a:noFill/>
                    </a:lnT>
                    <a:lnB>
                      <a:noFill/>
                    </a:lnB>
                  </a:tcPr>
                </a:tc>
                <a:tc>
                  <a:txBody>
                    <a:bodyPr/>
                    <a:lstStyle/>
                    <a:p>
                      <a:pPr algn="l" fontAlgn="b"/>
                      <a:r>
                        <a:rPr lang="nl-NL" sz="1200" b="0" i="0" u="none" strike="noStrike" dirty="0">
                          <a:solidFill>
                            <a:srgbClr val="000000"/>
                          </a:solidFill>
                          <a:effectLst/>
                          <a:latin typeface="Tunga" panose="020B0502040204020203" pitchFamily="34" charset="0"/>
                          <a:cs typeface="Tunga" panose="020B0502040204020203" pitchFamily="34" charset="0"/>
                        </a:rPr>
                        <a:t> </a:t>
                      </a:r>
                    </a:p>
                  </a:txBody>
                  <a:tcPr marL="0" marR="0" marT="0" marB="0" anchor="ctr">
                    <a:lnL w="12700" cap="flat" cmpd="sng" algn="ctr">
                      <a:noFill/>
                      <a:prstDash val="solid"/>
                      <a:round/>
                      <a:headEnd type="none" w="med" len="med"/>
                      <a:tailEnd type="none" w="med" len="med"/>
                    </a:lnL>
                    <a:lnR>
                      <a:noFill/>
                    </a:lnR>
                    <a:lnT>
                      <a:noFill/>
                    </a:lnT>
                    <a:lnB>
                      <a:noFill/>
                    </a:lnB>
                    <a:lnTlToBr w="12700" cmpd="sng">
                      <a:noFill/>
                      <a:prstDash val="solid"/>
                    </a:lnTlToBr>
                    <a:lnBlToTr w="12700" cmpd="sng">
                      <a:noFill/>
                      <a:prstDash val="solid"/>
                    </a:lnBlToTr>
                  </a:tcPr>
                </a:tc>
                <a:tc>
                  <a:txBody>
                    <a:bodyPr/>
                    <a:lstStyle/>
                    <a:p>
                      <a:pPr algn="l" fontAlgn="b"/>
                      <a:r>
                        <a:rPr lang="nl-NL" sz="1200" b="0" i="0" u="none" strike="noStrike" dirty="0">
                          <a:solidFill>
                            <a:srgbClr val="000000"/>
                          </a:solidFill>
                          <a:effectLst/>
                          <a:latin typeface="Tunga" panose="020B0502040204020203" pitchFamily="34" charset="0"/>
                          <a:cs typeface="Tunga" panose="020B0502040204020203" pitchFamily="34" charset="0"/>
                        </a:rPr>
                        <a:t> </a:t>
                      </a:r>
                    </a:p>
                  </a:txBody>
                  <a:tcPr marL="0" marR="0" marT="0" marB="0" anchor="ctr">
                    <a:lnL>
                      <a:noFill/>
                    </a:lnL>
                    <a:lnR w="12700" cap="flat" cmpd="sng" algn="ctr">
                      <a:noFill/>
                      <a:prstDash val="solid"/>
                      <a:round/>
                      <a:headEnd type="none" w="med" len="med"/>
                      <a:tailEnd type="none" w="med" len="med"/>
                    </a:lnR>
                    <a:lnT>
                      <a:noFill/>
                    </a:lnT>
                    <a:lnB>
                      <a:noFill/>
                    </a:lnB>
                    <a:lnTlToBr w="12700" cmpd="sng">
                      <a:noFill/>
                      <a:prstDash val="solid"/>
                    </a:lnTlToBr>
                    <a:lnBlToTr w="12700" cmpd="sng">
                      <a:noFill/>
                      <a:prstDash val="solid"/>
                    </a:lnBlToTr>
                  </a:tcPr>
                </a:tc>
                <a:extLst>
                  <a:ext uri="{0D108BD9-81ED-4DB2-BD59-A6C34878D82A}">
                    <a16:rowId xmlns:a16="http://schemas.microsoft.com/office/drawing/2014/main" val="1511956523"/>
                  </a:ext>
                </a:extLst>
              </a:tr>
            </a:tbl>
          </a:graphicData>
        </a:graphic>
      </p:graphicFrame>
      <p:graphicFrame>
        <p:nvGraphicFramePr>
          <p:cNvPr id="4" name="Table 3"/>
          <p:cNvGraphicFramePr>
            <a:graphicFrameLocks noGrp="1"/>
          </p:cNvGraphicFramePr>
          <p:nvPr>
            <p:extLst>
              <p:ext uri="{D42A27DB-BD31-4B8C-83A1-F6EECF244321}">
                <p14:modId xmlns:p14="http://schemas.microsoft.com/office/powerpoint/2010/main" val="4277278981"/>
              </p:ext>
            </p:extLst>
          </p:nvPr>
        </p:nvGraphicFramePr>
        <p:xfrm>
          <a:off x="304801" y="4191000"/>
          <a:ext cx="4876800" cy="1805940"/>
        </p:xfrm>
        <a:graphic>
          <a:graphicData uri="http://schemas.openxmlformats.org/drawingml/2006/table">
            <a:tbl>
              <a:tblPr/>
              <a:tblGrid>
                <a:gridCol w="2695073">
                  <a:extLst>
                    <a:ext uri="{9D8B030D-6E8A-4147-A177-3AD203B41FA5}">
                      <a16:colId xmlns:a16="http://schemas.microsoft.com/office/drawing/2014/main" val="4169548472"/>
                    </a:ext>
                  </a:extLst>
                </a:gridCol>
                <a:gridCol w="2181727">
                  <a:extLst>
                    <a:ext uri="{9D8B030D-6E8A-4147-A177-3AD203B41FA5}">
                      <a16:colId xmlns:a16="http://schemas.microsoft.com/office/drawing/2014/main" val="288117695"/>
                    </a:ext>
                  </a:extLst>
                </a:gridCol>
              </a:tblGrid>
              <a:tr h="171450">
                <a:tc>
                  <a:txBody>
                    <a:bodyPr/>
                    <a:lstStyle/>
                    <a:p>
                      <a:pPr algn="l" fontAlgn="b"/>
                      <a:r>
                        <a:rPr lang="nl-NL" sz="1000" b="1" i="0" u="none" strike="noStrike" dirty="0">
                          <a:solidFill>
                            <a:srgbClr val="000000"/>
                          </a:solidFill>
                          <a:effectLst/>
                          <a:latin typeface="Tunga" panose="020B0502040204020203" pitchFamily="34" charset="0"/>
                          <a:cs typeface="Tunga" panose="020B0502040204020203" pitchFamily="34" charset="0"/>
                        </a:rPr>
                        <a:t>Toeslagen</a:t>
                      </a:r>
                    </a:p>
                  </a:txBody>
                  <a:tcPr marL="0" marR="0" marT="0" marB="0" anchor="b">
                    <a:lnL>
                      <a:noFill/>
                    </a:lnL>
                    <a:lnR>
                      <a:noFill/>
                    </a:lnR>
                    <a:lnT>
                      <a:noFill/>
                    </a:lnT>
                    <a:lnB w="12700" cap="flat" cmpd="sng" algn="ctr">
                      <a:noFill/>
                      <a:prstDash val="solid"/>
                      <a:round/>
                      <a:headEnd type="none" w="med" len="med"/>
                      <a:tailEnd type="none" w="med" len="med"/>
                    </a:lnB>
                    <a:solidFill>
                      <a:schemeClr val="bg1">
                        <a:lumMod val="95000"/>
                      </a:schemeClr>
                    </a:solidFill>
                  </a:tcPr>
                </a:tc>
                <a:tc>
                  <a:txBody>
                    <a:bodyPr/>
                    <a:lstStyle/>
                    <a:p>
                      <a:pPr algn="l" fontAlgn="b"/>
                      <a:r>
                        <a:rPr lang="nl-NL" sz="1000" b="0" i="0" u="none" strike="noStrike" dirty="0">
                          <a:solidFill>
                            <a:srgbClr val="000000"/>
                          </a:solidFill>
                          <a:effectLst/>
                          <a:latin typeface="Tunga" panose="020B0502040204020203" pitchFamily="34" charset="0"/>
                          <a:cs typeface="Tunga" panose="020B0502040204020203" pitchFamily="34" charset="0"/>
                        </a:rPr>
                        <a:t> </a:t>
                      </a:r>
                    </a:p>
                  </a:txBody>
                  <a:tcPr marL="0" marR="0" marT="0" marB="0" anchor="b">
                    <a:lnL>
                      <a:noFill/>
                    </a:lnL>
                    <a:lnR>
                      <a:noFill/>
                    </a:lnR>
                    <a:lnT>
                      <a:noFill/>
                    </a:lnT>
                    <a:lnB w="12700" cap="flat" cmpd="sng" algn="ctr">
                      <a:noFill/>
                      <a:prstDash val="solid"/>
                      <a:round/>
                      <a:headEnd type="none" w="med" len="med"/>
                      <a:tailEnd type="none" w="med" len="med"/>
                    </a:lnB>
                    <a:solidFill>
                      <a:schemeClr val="bg1">
                        <a:lumMod val="95000"/>
                      </a:schemeClr>
                    </a:solidFill>
                  </a:tcPr>
                </a:tc>
                <a:extLst>
                  <a:ext uri="{0D108BD9-81ED-4DB2-BD59-A6C34878D82A}">
                    <a16:rowId xmlns:a16="http://schemas.microsoft.com/office/drawing/2014/main" val="2122451547"/>
                  </a:ext>
                </a:extLst>
              </a:tr>
              <a:tr h="171450">
                <a:tc>
                  <a:txBody>
                    <a:bodyPr/>
                    <a:lstStyle/>
                    <a:p>
                      <a:pPr algn="l" fontAlgn="b"/>
                      <a:r>
                        <a:rPr lang="nl-NL" sz="1000" b="1" i="0" u="none" strike="noStrike" dirty="0">
                          <a:solidFill>
                            <a:srgbClr val="FFFFFF"/>
                          </a:solidFill>
                          <a:effectLst/>
                          <a:latin typeface="Tunga" panose="020B0502040204020203" pitchFamily="34" charset="0"/>
                          <a:cs typeface="Tunga" panose="020B0502040204020203" pitchFamily="34" charset="0"/>
                        </a:rPr>
                        <a:t> </a:t>
                      </a:r>
                    </a:p>
                  </a:txBody>
                  <a:tcPr marL="0" marR="0" marT="0" marB="0" anchor="b">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l" fontAlgn="b"/>
                      <a:r>
                        <a:rPr lang="nl-NL" sz="1000" b="1" i="0" u="none" strike="noStrike" dirty="0">
                          <a:solidFill>
                            <a:srgbClr val="FFFFFF"/>
                          </a:solidFill>
                          <a:effectLst/>
                          <a:latin typeface="Tunga" panose="020B0502040204020203" pitchFamily="34" charset="0"/>
                          <a:cs typeface="Tunga" panose="020B0502040204020203" pitchFamily="34" charset="0"/>
                        </a:rPr>
                        <a:t> </a:t>
                      </a:r>
                    </a:p>
                  </a:txBody>
                  <a:tcPr marL="0" marR="0" marT="0" marB="0" anchor="b">
                    <a:lnL w="12700" cap="flat" cmpd="sng" algn="ctr">
                      <a:noFill/>
                      <a:prstDash val="solid"/>
                      <a:round/>
                      <a:headEnd type="none" w="med" len="med"/>
                      <a:tailEnd type="none" w="med" len="med"/>
                    </a:lnL>
                    <a:lnR>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2215700658"/>
                  </a:ext>
                </a:extLst>
              </a:tr>
              <a:tr h="171450">
                <a:tc>
                  <a:txBody>
                    <a:bodyPr/>
                    <a:lstStyle/>
                    <a:p>
                      <a:pPr algn="l" fontAlgn="b"/>
                      <a:r>
                        <a:rPr lang="nl-NL" sz="1200" b="0" i="0" u="none" strike="noStrike" dirty="0">
                          <a:solidFill>
                            <a:srgbClr val="000000"/>
                          </a:solidFill>
                          <a:effectLst/>
                          <a:latin typeface="Tunga" panose="020B0502040204020203" pitchFamily="34" charset="0"/>
                          <a:cs typeface="Tunga" panose="020B0502040204020203" pitchFamily="34" charset="0"/>
                        </a:rPr>
                        <a:t> </a:t>
                      </a:r>
                    </a:p>
                  </a:txBody>
                  <a:tcPr marL="0" marR="0" marT="0" marB="0" anchor="b">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a:noFill/>
                    </a:lnB>
                    <a:lnTlToBr w="12700" cmpd="sng">
                      <a:noFill/>
                      <a:prstDash val="solid"/>
                    </a:lnTlToBr>
                    <a:lnBlToTr w="12700" cmpd="sng">
                      <a:noFill/>
                      <a:prstDash val="solid"/>
                    </a:lnBlToTr>
                  </a:tcPr>
                </a:tc>
                <a:tc>
                  <a:txBody>
                    <a:bodyPr/>
                    <a:lstStyle/>
                    <a:p>
                      <a:pPr algn="l" fontAlgn="b"/>
                      <a:r>
                        <a:rPr lang="nl-NL" sz="1200" b="0" i="0" u="none" strike="noStrike" dirty="0">
                          <a:solidFill>
                            <a:srgbClr val="000000"/>
                          </a:solidFill>
                          <a:effectLst/>
                          <a:latin typeface="Tunga" panose="020B0502040204020203" pitchFamily="34" charset="0"/>
                          <a:cs typeface="Tunga" panose="020B0502040204020203" pitchFamily="34" charset="0"/>
                        </a:rPr>
                        <a:t> </a:t>
                      </a:r>
                    </a:p>
                  </a:txBody>
                  <a:tcPr marL="0" marR="0" marT="0" marB="0" anchor="b">
                    <a:lnL w="12700" cap="flat" cmpd="sng" algn="ctr">
                      <a:noFill/>
                      <a:prstDash val="solid"/>
                      <a:round/>
                      <a:headEnd type="none" w="med" len="med"/>
                      <a:tailEnd type="none" w="med" len="med"/>
                    </a:lnL>
                    <a:lnR>
                      <a:noFill/>
                    </a:lnR>
                    <a:lnT w="12700" cap="flat" cmpd="sng" algn="ctr">
                      <a:noFill/>
                      <a:prstDash val="solid"/>
                      <a:round/>
                      <a:headEnd type="none" w="med" len="med"/>
                      <a:tailEnd type="none" w="med" len="med"/>
                    </a:lnT>
                    <a:lnB>
                      <a:noFill/>
                    </a:lnB>
                    <a:lnTlToBr w="12700" cmpd="sng">
                      <a:noFill/>
                      <a:prstDash val="solid"/>
                    </a:lnTlToBr>
                    <a:lnBlToTr w="12700" cmpd="sng">
                      <a:noFill/>
                      <a:prstDash val="solid"/>
                    </a:lnBlToTr>
                  </a:tcPr>
                </a:tc>
                <a:extLst>
                  <a:ext uri="{0D108BD9-81ED-4DB2-BD59-A6C34878D82A}">
                    <a16:rowId xmlns:a16="http://schemas.microsoft.com/office/drawing/2014/main" val="2880372265"/>
                  </a:ext>
                </a:extLst>
              </a:tr>
              <a:tr h="171450">
                <a:tc>
                  <a:txBody>
                    <a:bodyPr/>
                    <a:lstStyle/>
                    <a:p>
                      <a:pPr algn="l" fontAlgn="b"/>
                      <a:r>
                        <a:rPr lang="nl-NL" sz="1200" b="0" i="0" u="none" strike="noStrike" dirty="0">
                          <a:solidFill>
                            <a:srgbClr val="000000"/>
                          </a:solidFill>
                          <a:effectLst/>
                          <a:latin typeface="Tunga" panose="020B0502040204020203" pitchFamily="34" charset="0"/>
                          <a:cs typeface="Tunga" panose="020B0502040204020203" pitchFamily="34" charset="0"/>
                        </a:rPr>
                        <a:t>Vrije uren 20FT</a:t>
                      </a:r>
                    </a:p>
                  </a:txBody>
                  <a:tcPr marL="0" marR="0" marT="0" marB="0" anchor="b">
                    <a:lnL w="12700" cap="flat" cmpd="sng" algn="ctr">
                      <a:noFill/>
                      <a:prstDash val="solid"/>
                      <a:round/>
                      <a:headEnd type="none" w="med" len="med"/>
                      <a:tailEnd type="none" w="med" len="med"/>
                    </a:lnL>
                    <a:lnR w="12700" cap="flat" cmpd="sng" algn="ctr">
                      <a:noFill/>
                      <a:prstDash val="solid"/>
                      <a:round/>
                      <a:headEnd type="none" w="med" len="med"/>
                      <a:tailEnd type="none" w="med" len="med"/>
                    </a:lnR>
                    <a:lnT>
                      <a:noFill/>
                    </a:lnT>
                    <a:lnB>
                      <a:noFill/>
                    </a:lnB>
                    <a:lnTlToBr w="12700" cmpd="sng">
                      <a:noFill/>
                      <a:prstDash val="solid"/>
                    </a:lnTlToBr>
                    <a:lnBlToTr w="12700" cmpd="sng">
                      <a:noFill/>
                      <a:prstDash val="solid"/>
                    </a:lnBlToTr>
                  </a:tcPr>
                </a:tc>
                <a:tc>
                  <a:txBody>
                    <a:bodyPr/>
                    <a:lstStyle/>
                    <a:p>
                      <a:pPr algn="r" fontAlgn="b"/>
                      <a:r>
                        <a:rPr lang="nl-NL" sz="1200" b="0" i="0" u="none" strike="noStrike" dirty="0">
                          <a:solidFill>
                            <a:srgbClr val="000000"/>
                          </a:solidFill>
                          <a:effectLst/>
                          <a:latin typeface="Tunga" panose="020B0502040204020203" pitchFamily="34" charset="0"/>
                          <a:cs typeface="Tunga" panose="020B0502040204020203" pitchFamily="34" charset="0"/>
                        </a:rPr>
                        <a:t>2,00</a:t>
                      </a:r>
                    </a:p>
                  </a:txBody>
                  <a:tcPr marL="0" marR="0" marT="0" marB="0" anchor="b">
                    <a:lnL w="12700" cap="flat" cmpd="sng" algn="ctr">
                      <a:noFill/>
                      <a:prstDash val="solid"/>
                      <a:round/>
                      <a:headEnd type="none" w="med" len="med"/>
                      <a:tailEnd type="none" w="med" len="med"/>
                    </a:lnL>
                    <a:lnR>
                      <a:noFill/>
                    </a:lnR>
                    <a:lnT>
                      <a:noFill/>
                    </a:lnT>
                    <a:lnB>
                      <a:noFill/>
                    </a:lnB>
                    <a:lnTlToBr w="12700" cmpd="sng">
                      <a:noFill/>
                      <a:prstDash val="solid"/>
                    </a:lnTlToBr>
                    <a:lnBlToTr w="12700" cmpd="sng">
                      <a:noFill/>
                      <a:prstDash val="solid"/>
                    </a:lnBlToTr>
                  </a:tcPr>
                </a:tc>
                <a:extLst>
                  <a:ext uri="{0D108BD9-81ED-4DB2-BD59-A6C34878D82A}">
                    <a16:rowId xmlns:a16="http://schemas.microsoft.com/office/drawing/2014/main" val="1812097671"/>
                  </a:ext>
                </a:extLst>
              </a:tr>
              <a:tr h="171450">
                <a:tc>
                  <a:txBody>
                    <a:bodyPr/>
                    <a:lstStyle/>
                    <a:p>
                      <a:pPr algn="l" fontAlgn="b"/>
                      <a:r>
                        <a:rPr lang="nl-NL" sz="1200" b="0" i="0" u="none" strike="noStrike" dirty="0">
                          <a:solidFill>
                            <a:srgbClr val="000000"/>
                          </a:solidFill>
                          <a:effectLst/>
                          <a:latin typeface="Tunga" panose="020B0502040204020203" pitchFamily="34" charset="0"/>
                          <a:cs typeface="Tunga" panose="020B0502040204020203" pitchFamily="34" charset="0"/>
                        </a:rPr>
                        <a:t>Vrije uren 40FT</a:t>
                      </a:r>
                    </a:p>
                  </a:txBody>
                  <a:tcPr marL="0" marR="0" marT="0" marB="0" anchor="b">
                    <a:lnL w="12700" cap="flat" cmpd="sng" algn="ctr">
                      <a:noFill/>
                      <a:prstDash val="solid"/>
                      <a:round/>
                      <a:headEnd type="none" w="med" len="med"/>
                      <a:tailEnd type="none" w="med" len="med"/>
                    </a:lnL>
                    <a:lnR w="12700" cap="flat" cmpd="sng" algn="ctr">
                      <a:noFill/>
                      <a:prstDash val="solid"/>
                      <a:round/>
                      <a:headEnd type="none" w="med" len="med"/>
                      <a:tailEnd type="none" w="med" len="med"/>
                    </a:lnR>
                    <a:lnT>
                      <a:noFill/>
                    </a:lnT>
                    <a:lnB>
                      <a:noFill/>
                    </a:lnB>
                    <a:lnTlToBr w="12700" cmpd="sng">
                      <a:noFill/>
                      <a:prstDash val="solid"/>
                    </a:lnTlToBr>
                    <a:lnBlToTr w="12700" cmpd="sng">
                      <a:noFill/>
                      <a:prstDash val="solid"/>
                    </a:lnBlToTr>
                  </a:tcPr>
                </a:tc>
                <a:tc>
                  <a:txBody>
                    <a:bodyPr/>
                    <a:lstStyle/>
                    <a:p>
                      <a:pPr algn="r" fontAlgn="b"/>
                      <a:r>
                        <a:rPr lang="nl-NL" sz="1200" b="0" i="0" u="none" strike="noStrike" dirty="0">
                          <a:solidFill>
                            <a:srgbClr val="000000"/>
                          </a:solidFill>
                          <a:effectLst/>
                          <a:latin typeface="Tunga" panose="020B0502040204020203" pitchFamily="34" charset="0"/>
                          <a:cs typeface="Tunga" panose="020B0502040204020203" pitchFamily="34" charset="0"/>
                        </a:rPr>
                        <a:t>3,00</a:t>
                      </a:r>
                    </a:p>
                  </a:txBody>
                  <a:tcPr marL="0" marR="0" marT="0" marB="0" anchor="b">
                    <a:lnL w="12700" cap="flat" cmpd="sng" algn="ctr">
                      <a:noFill/>
                      <a:prstDash val="solid"/>
                      <a:round/>
                      <a:headEnd type="none" w="med" len="med"/>
                      <a:tailEnd type="none" w="med" len="med"/>
                    </a:lnL>
                    <a:lnR>
                      <a:noFill/>
                    </a:lnR>
                    <a:lnT>
                      <a:noFill/>
                    </a:lnT>
                    <a:lnB>
                      <a:noFill/>
                    </a:lnB>
                    <a:lnTlToBr w="12700" cmpd="sng">
                      <a:noFill/>
                      <a:prstDash val="solid"/>
                    </a:lnTlToBr>
                    <a:lnBlToTr w="12700" cmpd="sng">
                      <a:noFill/>
                      <a:prstDash val="solid"/>
                    </a:lnBlToTr>
                  </a:tcPr>
                </a:tc>
                <a:extLst>
                  <a:ext uri="{0D108BD9-81ED-4DB2-BD59-A6C34878D82A}">
                    <a16:rowId xmlns:a16="http://schemas.microsoft.com/office/drawing/2014/main" val="3910584326"/>
                  </a:ext>
                </a:extLst>
              </a:tr>
              <a:tr h="171450">
                <a:tc>
                  <a:txBody>
                    <a:bodyPr/>
                    <a:lstStyle/>
                    <a:p>
                      <a:pPr algn="l" fontAlgn="b"/>
                      <a:r>
                        <a:rPr lang="nl-NL" sz="1200" b="0" i="0" u="none" strike="noStrike" dirty="0">
                          <a:solidFill>
                            <a:srgbClr val="000000"/>
                          </a:solidFill>
                          <a:effectLst/>
                          <a:latin typeface="Tunga" panose="020B0502040204020203" pitchFamily="34" charset="0"/>
                          <a:cs typeface="Tunga" panose="020B0502040204020203" pitchFamily="34" charset="0"/>
                        </a:rPr>
                        <a:t>Toeslag extra uren</a:t>
                      </a:r>
                    </a:p>
                  </a:txBody>
                  <a:tcPr marL="0" marR="0" marT="0" marB="0" anchor="b">
                    <a:lnL w="12700" cap="flat" cmpd="sng" algn="ctr">
                      <a:noFill/>
                      <a:prstDash val="solid"/>
                      <a:round/>
                      <a:headEnd type="none" w="med" len="med"/>
                      <a:tailEnd type="none" w="med" len="med"/>
                    </a:lnL>
                    <a:lnR w="12700" cap="flat" cmpd="sng" algn="ctr">
                      <a:noFill/>
                      <a:prstDash val="solid"/>
                      <a:round/>
                      <a:headEnd type="none" w="med" len="med"/>
                      <a:tailEnd type="none" w="med" len="med"/>
                    </a:lnR>
                    <a:lnT>
                      <a:noFill/>
                    </a:lnT>
                    <a:lnB>
                      <a:noFill/>
                    </a:lnB>
                    <a:lnTlToBr w="12700" cmpd="sng">
                      <a:noFill/>
                      <a:prstDash val="solid"/>
                    </a:lnTlToBr>
                    <a:lnBlToTr w="12700" cmpd="sng">
                      <a:noFill/>
                      <a:prstDash val="solid"/>
                    </a:lnBlToTr>
                  </a:tcPr>
                </a:tc>
                <a:tc>
                  <a:txBody>
                    <a:bodyPr/>
                    <a:lstStyle/>
                    <a:p>
                      <a:pPr algn="r" fontAlgn="b"/>
                      <a:r>
                        <a:rPr lang="nl-NL" sz="1200" b="0" i="0" u="none" strike="noStrike" dirty="0">
                          <a:solidFill>
                            <a:srgbClr val="000000"/>
                          </a:solidFill>
                          <a:effectLst/>
                          <a:latin typeface="Tunga" panose="020B0502040204020203" pitchFamily="34" charset="0"/>
                          <a:cs typeface="Tunga" panose="020B0502040204020203" pitchFamily="34" charset="0"/>
                        </a:rPr>
                        <a:t>€ 50,00</a:t>
                      </a:r>
                    </a:p>
                  </a:txBody>
                  <a:tcPr marL="0" marR="0" marT="0" marB="0" anchor="b">
                    <a:lnL w="12700" cap="flat" cmpd="sng" algn="ctr">
                      <a:noFill/>
                      <a:prstDash val="solid"/>
                      <a:round/>
                      <a:headEnd type="none" w="med" len="med"/>
                      <a:tailEnd type="none" w="med" len="med"/>
                    </a:lnL>
                    <a:lnR>
                      <a:noFill/>
                    </a:lnR>
                    <a:lnT>
                      <a:noFill/>
                    </a:lnT>
                    <a:lnB>
                      <a:noFill/>
                    </a:lnB>
                    <a:lnTlToBr w="12700" cmpd="sng">
                      <a:noFill/>
                      <a:prstDash val="solid"/>
                    </a:lnTlToBr>
                    <a:lnBlToTr w="12700" cmpd="sng">
                      <a:noFill/>
                      <a:prstDash val="solid"/>
                    </a:lnBlToTr>
                  </a:tcPr>
                </a:tc>
                <a:extLst>
                  <a:ext uri="{0D108BD9-81ED-4DB2-BD59-A6C34878D82A}">
                    <a16:rowId xmlns:a16="http://schemas.microsoft.com/office/drawing/2014/main" val="2059051444"/>
                  </a:ext>
                </a:extLst>
              </a:tr>
              <a:tr h="171450">
                <a:tc>
                  <a:txBody>
                    <a:bodyPr/>
                    <a:lstStyle/>
                    <a:p>
                      <a:pPr algn="l" fontAlgn="b"/>
                      <a:endParaRPr lang="nl-NL" sz="1200" b="0" i="0" u="none" strike="noStrike" dirty="0">
                        <a:solidFill>
                          <a:srgbClr val="000000"/>
                        </a:solidFill>
                        <a:effectLst/>
                        <a:latin typeface="Tunga" panose="020B0502040204020203" pitchFamily="34" charset="0"/>
                        <a:cs typeface="Tunga" panose="020B0502040204020203" pitchFamily="34" charset="0"/>
                      </a:endParaRPr>
                    </a:p>
                  </a:txBody>
                  <a:tcPr marL="0" marR="0" marT="0" marB="0" anchor="b">
                    <a:lnL w="12700" cap="flat" cmpd="sng" algn="ctr">
                      <a:noFill/>
                      <a:prstDash val="solid"/>
                      <a:round/>
                      <a:headEnd type="none" w="med" len="med"/>
                      <a:tailEnd type="none" w="med" len="med"/>
                    </a:lnL>
                    <a:lnR w="12700" cap="flat" cmpd="sng" algn="ctr">
                      <a:noFill/>
                      <a:prstDash val="solid"/>
                      <a:round/>
                      <a:headEnd type="none" w="med" len="med"/>
                      <a:tailEnd type="none" w="med" len="med"/>
                    </a:lnR>
                    <a:lnT>
                      <a:noFill/>
                    </a:lnT>
                    <a:lnB>
                      <a:noFill/>
                    </a:lnB>
                    <a:lnTlToBr w="12700" cmpd="sng">
                      <a:noFill/>
                      <a:prstDash val="solid"/>
                    </a:lnTlToBr>
                    <a:lnBlToTr w="12700" cmpd="sng">
                      <a:noFill/>
                      <a:prstDash val="solid"/>
                    </a:lnBlToTr>
                  </a:tcPr>
                </a:tc>
                <a:tc>
                  <a:txBody>
                    <a:bodyPr/>
                    <a:lstStyle/>
                    <a:p>
                      <a:pPr algn="l" fontAlgn="b"/>
                      <a:endParaRPr lang="nl-NL" sz="1200" b="0" i="0" u="none" strike="noStrike" dirty="0">
                        <a:solidFill>
                          <a:srgbClr val="000000"/>
                        </a:solidFill>
                        <a:effectLst/>
                        <a:latin typeface="Tunga" panose="020B0502040204020203" pitchFamily="34" charset="0"/>
                        <a:cs typeface="Tunga" panose="020B0502040204020203" pitchFamily="34" charset="0"/>
                      </a:endParaRPr>
                    </a:p>
                  </a:txBody>
                  <a:tcPr marL="0" marR="0" marT="0" marB="0" anchor="b">
                    <a:lnL w="12700" cap="flat" cmpd="sng" algn="ctr">
                      <a:noFill/>
                      <a:prstDash val="solid"/>
                      <a:round/>
                      <a:headEnd type="none" w="med" len="med"/>
                      <a:tailEnd type="none" w="med" len="med"/>
                    </a:lnL>
                    <a:lnR>
                      <a:noFill/>
                    </a:lnR>
                    <a:lnT>
                      <a:noFill/>
                    </a:lnT>
                    <a:lnB>
                      <a:noFill/>
                    </a:lnB>
                    <a:lnTlToBr w="12700" cmpd="sng">
                      <a:noFill/>
                      <a:prstDash val="solid"/>
                    </a:lnTlToBr>
                    <a:lnBlToTr w="12700" cmpd="sng">
                      <a:noFill/>
                      <a:prstDash val="solid"/>
                    </a:lnBlToTr>
                  </a:tcPr>
                </a:tc>
                <a:extLst>
                  <a:ext uri="{0D108BD9-81ED-4DB2-BD59-A6C34878D82A}">
                    <a16:rowId xmlns:a16="http://schemas.microsoft.com/office/drawing/2014/main" val="4191087734"/>
                  </a:ext>
                </a:extLst>
              </a:tr>
              <a:tr h="171450">
                <a:tc>
                  <a:txBody>
                    <a:bodyPr/>
                    <a:lstStyle/>
                    <a:p>
                      <a:pPr algn="l" fontAlgn="b"/>
                      <a:r>
                        <a:rPr lang="nl-NL" sz="1200" b="0" i="0" u="none" strike="noStrike" dirty="0">
                          <a:solidFill>
                            <a:srgbClr val="000000"/>
                          </a:solidFill>
                          <a:effectLst/>
                          <a:latin typeface="Tunga" panose="020B0502040204020203" pitchFamily="34" charset="0"/>
                          <a:cs typeface="Tunga" panose="020B0502040204020203" pitchFamily="34" charset="0"/>
                        </a:rPr>
                        <a:t>Dieseltoeslag type</a:t>
                      </a:r>
                    </a:p>
                  </a:txBody>
                  <a:tcPr marL="0" marR="0" marT="0" marB="0" anchor="b">
                    <a:lnL w="12700" cap="flat" cmpd="sng" algn="ctr">
                      <a:noFill/>
                      <a:prstDash val="solid"/>
                      <a:round/>
                      <a:headEnd type="none" w="med" len="med"/>
                      <a:tailEnd type="none" w="med" len="med"/>
                    </a:lnL>
                    <a:lnR w="12700" cap="flat" cmpd="sng" algn="ctr">
                      <a:noFill/>
                      <a:prstDash val="solid"/>
                      <a:round/>
                      <a:headEnd type="none" w="med" len="med"/>
                      <a:tailEnd type="none" w="med" len="med"/>
                    </a:lnR>
                    <a:lnT>
                      <a:noFill/>
                    </a:lnT>
                    <a:lnB>
                      <a:noFill/>
                    </a:lnB>
                    <a:lnTlToBr w="12700" cmpd="sng">
                      <a:noFill/>
                      <a:prstDash val="solid"/>
                    </a:lnTlToBr>
                    <a:lnBlToTr w="12700" cmpd="sng">
                      <a:noFill/>
                      <a:prstDash val="solid"/>
                    </a:lnBlToTr>
                  </a:tcPr>
                </a:tc>
                <a:tc>
                  <a:txBody>
                    <a:bodyPr/>
                    <a:lstStyle/>
                    <a:p>
                      <a:pPr algn="r" fontAlgn="b"/>
                      <a:r>
                        <a:rPr lang="nl-NL" sz="1200" b="0" i="0" u="none" strike="noStrike" dirty="0">
                          <a:solidFill>
                            <a:srgbClr val="000000"/>
                          </a:solidFill>
                          <a:effectLst/>
                          <a:latin typeface="Tunga" panose="020B0502040204020203" pitchFamily="34" charset="0"/>
                          <a:cs typeface="Tunga" panose="020B0502040204020203" pitchFamily="34" charset="0"/>
                        </a:rPr>
                        <a:t>3%</a:t>
                      </a:r>
                    </a:p>
                  </a:txBody>
                  <a:tcPr marL="0" marR="0" marT="0" marB="0" anchor="b">
                    <a:lnL w="12700" cap="flat" cmpd="sng" algn="ctr">
                      <a:noFill/>
                      <a:prstDash val="solid"/>
                      <a:round/>
                      <a:headEnd type="none" w="med" len="med"/>
                      <a:tailEnd type="none" w="med" len="med"/>
                    </a:lnL>
                    <a:lnR>
                      <a:noFill/>
                    </a:lnR>
                    <a:lnT>
                      <a:noFill/>
                    </a:lnT>
                    <a:lnB>
                      <a:noFill/>
                    </a:lnB>
                    <a:lnTlToBr w="12700" cmpd="sng">
                      <a:noFill/>
                      <a:prstDash val="solid"/>
                    </a:lnTlToBr>
                    <a:lnBlToTr w="12700" cmpd="sng">
                      <a:noFill/>
                      <a:prstDash val="solid"/>
                    </a:lnBlToTr>
                  </a:tcPr>
                </a:tc>
                <a:extLst>
                  <a:ext uri="{0D108BD9-81ED-4DB2-BD59-A6C34878D82A}">
                    <a16:rowId xmlns:a16="http://schemas.microsoft.com/office/drawing/2014/main" val="2081020178"/>
                  </a:ext>
                </a:extLst>
              </a:tr>
              <a:tr h="160020">
                <a:tc>
                  <a:txBody>
                    <a:bodyPr/>
                    <a:lstStyle/>
                    <a:p>
                      <a:pPr algn="l" fontAlgn="b"/>
                      <a:r>
                        <a:rPr lang="nl-NL" sz="1200" b="0" i="0" u="none" strike="noStrike" dirty="0">
                          <a:solidFill>
                            <a:srgbClr val="000000"/>
                          </a:solidFill>
                          <a:effectLst/>
                          <a:latin typeface="Tunga" panose="020B0502040204020203" pitchFamily="34" charset="0"/>
                          <a:cs typeface="Tunga" panose="020B0502040204020203" pitchFamily="34" charset="0"/>
                        </a:rPr>
                        <a:t>Diesel toeslag per 20 FT ST</a:t>
                      </a:r>
                    </a:p>
                  </a:txBody>
                  <a:tcPr marL="0" marR="0" marT="0" marB="0" anchor="b">
                    <a:lnL w="12700" cap="flat" cmpd="sng" algn="ctr">
                      <a:noFill/>
                      <a:prstDash val="solid"/>
                      <a:round/>
                      <a:headEnd type="none" w="med" len="med"/>
                      <a:tailEnd type="none" w="med" len="med"/>
                    </a:lnL>
                    <a:lnR w="12700" cap="flat" cmpd="sng" algn="ctr">
                      <a:noFill/>
                      <a:prstDash val="solid"/>
                      <a:round/>
                      <a:headEnd type="none" w="med" len="med"/>
                      <a:tailEnd type="none" w="med" len="med"/>
                    </a:lnR>
                    <a:lnT>
                      <a:noFill/>
                    </a:lnT>
                    <a:lnB>
                      <a:noFill/>
                    </a:lnB>
                    <a:lnTlToBr w="12700" cmpd="sng">
                      <a:noFill/>
                      <a:prstDash val="solid"/>
                    </a:lnTlToBr>
                    <a:lnBlToTr w="12700" cmpd="sng">
                      <a:noFill/>
                      <a:prstDash val="solid"/>
                    </a:lnBlToTr>
                  </a:tcPr>
                </a:tc>
                <a:tc>
                  <a:txBody>
                    <a:bodyPr/>
                    <a:lstStyle/>
                    <a:p>
                      <a:pPr algn="r" fontAlgn="b"/>
                      <a:r>
                        <a:rPr lang="nl-NL" sz="1200" b="0" i="0" u="none" strike="noStrike" dirty="0">
                          <a:solidFill>
                            <a:srgbClr val="000000"/>
                          </a:solidFill>
                          <a:effectLst/>
                          <a:latin typeface="Tunga" panose="020B0502040204020203" pitchFamily="34" charset="0"/>
                          <a:cs typeface="Tunga" panose="020B0502040204020203" pitchFamily="34" charset="0"/>
                        </a:rPr>
                        <a:t>3,25</a:t>
                      </a:r>
                    </a:p>
                  </a:txBody>
                  <a:tcPr marL="0" marR="0" marT="0" marB="0" anchor="b">
                    <a:lnL w="12700" cap="flat" cmpd="sng" algn="ctr">
                      <a:noFill/>
                      <a:prstDash val="solid"/>
                      <a:round/>
                      <a:headEnd type="none" w="med" len="med"/>
                      <a:tailEnd type="none" w="med" len="med"/>
                    </a:lnL>
                    <a:lnR>
                      <a:noFill/>
                    </a:lnR>
                    <a:lnT>
                      <a:noFill/>
                    </a:lnT>
                    <a:lnB>
                      <a:noFill/>
                    </a:lnB>
                    <a:lnTlToBr w="12700" cmpd="sng">
                      <a:noFill/>
                      <a:prstDash val="solid"/>
                    </a:lnTlToBr>
                    <a:lnBlToTr w="12700" cmpd="sng">
                      <a:noFill/>
                      <a:prstDash val="solid"/>
                    </a:lnBlToTr>
                  </a:tcPr>
                </a:tc>
                <a:extLst>
                  <a:ext uri="{0D108BD9-81ED-4DB2-BD59-A6C34878D82A}">
                    <a16:rowId xmlns:a16="http://schemas.microsoft.com/office/drawing/2014/main" val="1751036400"/>
                  </a:ext>
                </a:extLst>
              </a:tr>
              <a:tr h="171450">
                <a:tc>
                  <a:txBody>
                    <a:bodyPr/>
                    <a:lstStyle/>
                    <a:p>
                      <a:pPr algn="l" fontAlgn="b"/>
                      <a:endParaRPr lang="nl-NL" sz="1200" b="0" i="0" u="none" strike="noStrike" dirty="0">
                        <a:solidFill>
                          <a:srgbClr val="000000"/>
                        </a:solidFill>
                        <a:effectLst/>
                        <a:latin typeface="Tunga" panose="020B0502040204020203" pitchFamily="34" charset="0"/>
                        <a:cs typeface="Tunga" panose="020B0502040204020203" pitchFamily="34" charset="0"/>
                      </a:endParaRPr>
                    </a:p>
                  </a:txBody>
                  <a:tcPr marL="0" marR="0" marT="0" marB="0" anchor="b">
                    <a:lnL w="12700" cap="flat" cmpd="sng" algn="ctr">
                      <a:noFill/>
                      <a:prstDash val="solid"/>
                      <a:round/>
                      <a:headEnd type="none" w="med" len="med"/>
                      <a:tailEnd type="none" w="med" len="med"/>
                    </a:lnL>
                    <a:lnR w="12700" cap="flat" cmpd="sng" algn="ctr">
                      <a:noFill/>
                      <a:prstDash val="solid"/>
                      <a:round/>
                      <a:headEnd type="none" w="med" len="med"/>
                      <a:tailEnd type="none" w="med" len="med"/>
                    </a:lnR>
                    <a:lnT>
                      <a:noFill/>
                    </a:lnT>
                    <a:lnB>
                      <a:noFill/>
                    </a:lnB>
                    <a:lnTlToBr w="12700" cmpd="sng">
                      <a:noFill/>
                      <a:prstDash val="solid"/>
                    </a:lnTlToBr>
                    <a:lnBlToTr w="12700" cmpd="sng">
                      <a:noFill/>
                      <a:prstDash val="solid"/>
                    </a:lnBlToTr>
                  </a:tcPr>
                </a:tc>
                <a:tc>
                  <a:txBody>
                    <a:bodyPr/>
                    <a:lstStyle/>
                    <a:p>
                      <a:pPr algn="r" fontAlgn="b"/>
                      <a:endParaRPr lang="nl-NL" sz="1200" b="0" i="0" u="none" strike="noStrike" dirty="0">
                        <a:solidFill>
                          <a:srgbClr val="000000"/>
                        </a:solidFill>
                        <a:effectLst/>
                        <a:latin typeface="Tunga" panose="020B0502040204020203" pitchFamily="34" charset="0"/>
                        <a:cs typeface="Tunga" panose="020B0502040204020203" pitchFamily="34" charset="0"/>
                      </a:endParaRPr>
                    </a:p>
                  </a:txBody>
                  <a:tcPr marL="0" marR="0" marT="0" marB="0" anchor="b">
                    <a:lnL w="12700" cap="flat" cmpd="sng" algn="ctr">
                      <a:noFill/>
                      <a:prstDash val="solid"/>
                      <a:round/>
                      <a:headEnd type="none" w="med" len="med"/>
                      <a:tailEnd type="none" w="med" len="med"/>
                    </a:lnL>
                    <a:lnR>
                      <a:noFill/>
                    </a:lnR>
                    <a:lnT>
                      <a:noFill/>
                    </a:lnT>
                    <a:lnB>
                      <a:noFill/>
                    </a:lnB>
                    <a:lnTlToBr w="12700" cmpd="sng">
                      <a:noFill/>
                      <a:prstDash val="solid"/>
                    </a:lnTlToBr>
                    <a:lnBlToTr w="12700" cmpd="sng">
                      <a:noFill/>
                      <a:prstDash val="solid"/>
                    </a:lnBlToTr>
                  </a:tcPr>
                </a:tc>
                <a:extLst>
                  <a:ext uri="{0D108BD9-81ED-4DB2-BD59-A6C34878D82A}">
                    <a16:rowId xmlns:a16="http://schemas.microsoft.com/office/drawing/2014/main" val="45015470"/>
                  </a:ext>
                </a:extLst>
              </a:tr>
            </a:tbl>
          </a:graphicData>
        </a:graphic>
      </p:graphicFrame>
      <p:sp>
        <p:nvSpPr>
          <p:cNvPr id="8" name="Rectangle 7"/>
          <p:cNvSpPr/>
          <p:nvPr/>
        </p:nvSpPr>
        <p:spPr>
          <a:xfrm>
            <a:off x="6934200" y="981761"/>
            <a:ext cx="4555441" cy="3895039"/>
          </a:xfrm>
          <a:prstGeom prst="rect">
            <a:avLst/>
          </a:prstGeom>
          <a:no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a:p>
        </p:txBody>
      </p:sp>
      <p:sp>
        <p:nvSpPr>
          <p:cNvPr id="6" name="Rectangle 5"/>
          <p:cNvSpPr/>
          <p:nvPr/>
        </p:nvSpPr>
        <p:spPr>
          <a:xfrm>
            <a:off x="6858000" y="685800"/>
            <a:ext cx="6096000" cy="276999"/>
          </a:xfrm>
          <a:prstGeom prst="rect">
            <a:avLst/>
          </a:prstGeom>
        </p:spPr>
        <p:txBody>
          <a:bodyPr>
            <a:spAutoFit/>
          </a:bodyPr>
          <a:lstStyle/>
          <a:p>
            <a:r>
              <a:rPr lang="nb-NO" sz="1200" b="1" dirty="0">
                <a:latin typeface="Tunga" panose="020B0502040204020203" pitchFamily="34" charset="0"/>
                <a:cs typeface="Tunga" panose="020B0502040204020203" pitchFamily="34" charset="0"/>
              </a:rPr>
              <a:t>Integral TEU price</a:t>
            </a:r>
            <a:endParaRPr lang="nl-NL" sz="1200" b="1" dirty="0"/>
          </a:p>
        </p:txBody>
      </p:sp>
      <p:pic>
        <p:nvPicPr>
          <p:cNvPr id="23" name="Picture 2" descr="excel xls icon">
            <a:hlinkClick r:id="rId4" action="ppaction://hlinksldjump"/>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7315200" y="1343799"/>
            <a:ext cx="685800" cy="685800"/>
          </a:xfrm>
          <a:prstGeom prst="rect">
            <a:avLst/>
          </a:prstGeom>
          <a:noFill/>
          <a:extLst>
            <a:ext uri="{909E8E84-426E-40DD-AFC4-6F175D3DCCD1}">
              <a14:hiddenFill xmlns:a14="http://schemas.microsoft.com/office/drawing/2010/main">
                <a:solidFill>
                  <a:srgbClr val="FFFFFF"/>
                </a:solidFill>
              </a14:hiddenFill>
            </a:ext>
          </a:extLst>
        </p:spPr>
      </p:pic>
      <p:sp>
        <p:nvSpPr>
          <p:cNvPr id="24" name="Rectangle 23"/>
          <p:cNvSpPr/>
          <p:nvPr/>
        </p:nvSpPr>
        <p:spPr>
          <a:xfrm>
            <a:off x="8305800" y="1267599"/>
            <a:ext cx="2743200" cy="1143000"/>
          </a:xfrm>
          <a:prstGeom prst="rect">
            <a:avLst/>
          </a:prstGeom>
          <a:noFill/>
          <a:ln>
            <a:solidFill>
              <a:schemeClr val="bg1">
                <a:lumMod val="50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l-NL" dirty="0"/>
              <a:t>Drop </a:t>
            </a:r>
            <a:r>
              <a:rPr lang="nl-NL" dirty="0" err="1"/>
              <a:t>your</a:t>
            </a:r>
            <a:r>
              <a:rPr lang="nl-NL" dirty="0"/>
              <a:t> Excel here</a:t>
            </a:r>
          </a:p>
        </p:txBody>
      </p:sp>
      <p:sp>
        <p:nvSpPr>
          <p:cNvPr id="15" name="Action Button: Custom 14">
            <a:hlinkClick r:id="rId6" action="ppaction://hlinksldjump" highlightClick="1"/>
          </p:cNvPr>
          <p:cNvSpPr/>
          <p:nvPr/>
        </p:nvSpPr>
        <p:spPr>
          <a:xfrm>
            <a:off x="8460510" y="5114636"/>
            <a:ext cx="1119909" cy="228600"/>
          </a:xfrm>
          <a:prstGeom prst="actionButtonBlank">
            <a:avLst/>
          </a:prstGeom>
          <a:solidFill>
            <a:schemeClr val="bg1">
              <a:lumMod val="50000"/>
            </a:schemeClr>
          </a:solidFill>
          <a:ln>
            <a:solidFill>
              <a:schemeClr val="bg1">
                <a:lumMod val="95000"/>
              </a:schemeClr>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l-NL" sz="1000" b="1" dirty="0">
                <a:latin typeface="Tunga" panose="020B0502040204020203" pitchFamily="34" charset="0"/>
                <a:cs typeface="Tunga" panose="020B0502040204020203" pitchFamily="34" charset="0"/>
              </a:rPr>
              <a:t>New </a:t>
            </a:r>
            <a:r>
              <a:rPr lang="nl-NL" sz="1000" b="1" dirty="0" err="1">
                <a:latin typeface="Tunga" panose="020B0502040204020203" pitchFamily="34" charset="0"/>
                <a:cs typeface="Tunga" panose="020B0502040204020203" pitchFamily="34" charset="0"/>
              </a:rPr>
              <a:t>quotation</a:t>
            </a:r>
            <a:endParaRPr lang="nl-NL" sz="1000" b="1" dirty="0">
              <a:latin typeface="Tunga" panose="020B0502040204020203" pitchFamily="34" charset="0"/>
              <a:cs typeface="Tunga" panose="020B0502040204020203" pitchFamily="34" charset="0"/>
            </a:endParaRPr>
          </a:p>
        </p:txBody>
      </p:sp>
      <p:sp>
        <p:nvSpPr>
          <p:cNvPr id="17" name="Action Button: Custom 16">
            <a:hlinkClick r:id="rId7" action="ppaction://hlinksldjump" highlightClick="1"/>
          </p:cNvPr>
          <p:cNvSpPr/>
          <p:nvPr/>
        </p:nvSpPr>
        <p:spPr>
          <a:xfrm>
            <a:off x="6957290" y="5114636"/>
            <a:ext cx="1119909" cy="228600"/>
          </a:xfrm>
          <a:prstGeom prst="actionButtonBlank">
            <a:avLst/>
          </a:prstGeom>
          <a:solidFill>
            <a:schemeClr val="bg1">
              <a:lumMod val="50000"/>
            </a:schemeClr>
          </a:solidFill>
          <a:ln>
            <a:solidFill>
              <a:schemeClr val="bg1">
                <a:lumMod val="95000"/>
              </a:schemeClr>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l-NL" sz="1000" b="1" dirty="0">
                <a:latin typeface="Tunga" panose="020B0502040204020203" pitchFamily="34" charset="0"/>
                <a:cs typeface="Tunga" panose="020B0502040204020203" pitchFamily="34" charset="0"/>
              </a:rPr>
              <a:t>Set management</a:t>
            </a:r>
          </a:p>
        </p:txBody>
      </p:sp>
      <p:sp>
        <p:nvSpPr>
          <p:cNvPr id="18" name="Action Button: Custom 17">
            <a:hlinkClick r:id="rId8" action="ppaction://hlinksldjump" highlightClick="1"/>
          </p:cNvPr>
          <p:cNvSpPr/>
          <p:nvPr/>
        </p:nvSpPr>
        <p:spPr>
          <a:xfrm>
            <a:off x="9797870" y="5105400"/>
            <a:ext cx="1500593" cy="228600"/>
          </a:xfrm>
          <a:prstGeom prst="actionButtonBlank">
            <a:avLst/>
          </a:prstGeom>
          <a:solidFill>
            <a:schemeClr val="bg1">
              <a:lumMod val="50000"/>
            </a:schemeClr>
          </a:solidFill>
          <a:ln>
            <a:solidFill>
              <a:schemeClr val="bg1">
                <a:lumMod val="95000"/>
              </a:schemeClr>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l-NL" sz="1000" b="1" dirty="0">
                <a:latin typeface="Tunga" panose="020B0502040204020203" pitchFamily="34" charset="0"/>
                <a:cs typeface="Tunga" panose="020B0502040204020203" pitchFamily="34" charset="0"/>
              </a:rPr>
              <a:t>Upload new </a:t>
            </a:r>
            <a:r>
              <a:rPr lang="nl-NL" sz="1000" b="1" dirty="0" err="1">
                <a:latin typeface="Tunga" panose="020B0502040204020203" pitchFamily="34" charset="0"/>
                <a:cs typeface="Tunga" panose="020B0502040204020203" pitchFamily="34" charset="0"/>
              </a:rPr>
              <a:t>pricelist</a:t>
            </a:r>
            <a:endParaRPr lang="nl-NL" sz="1000" b="1" dirty="0">
              <a:latin typeface="Tunga" panose="020B0502040204020203" pitchFamily="34" charset="0"/>
              <a:cs typeface="Tunga" panose="020B0502040204020203" pitchFamily="34" charset="0"/>
            </a:endParaRPr>
          </a:p>
        </p:txBody>
      </p:sp>
      <p:pic>
        <p:nvPicPr>
          <p:cNvPr id="19" name="Picture 2" descr="http://www.livengoodstruckautobody.com/images/ABC-MACK-truck-repair.JPG"/>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321472" y="713509"/>
            <a:ext cx="2205917" cy="1577342"/>
          </a:xfrm>
          <a:prstGeom prst="rect">
            <a:avLst/>
          </a:prstGeom>
          <a:noFill/>
          <a:extLst>
            <a:ext uri="{909E8E84-426E-40DD-AFC4-6F175D3DCCD1}">
              <a14:hiddenFill xmlns:a14="http://schemas.microsoft.com/office/drawing/2010/main">
                <a:solidFill>
                  <a:srgbClr val="FFFFFF"/>
                </a:solidFill>
              </a14:hiddenFill>
            </a:ext>
          </a:extLst>
        </p:spPr>
      </p:pic>
      <p:sp>
        <p:nvSpPr>
          <p:cNvPr id="2" name="Slide Number Placeholder 1"/>
          <p:cNvSpPr>
            <a:spLocks noGrp="1"/>
          </p:cNvSpPr>
          <p:nvPr>
            <p:ph type="sldNum" sz="quarter" idx="12"/>
          </p:nvPr>
        </p:nvSpPr>
        <p:spPr/>
        <p:txBody>
          <a:bodyPr/>
          <a:lstStyle/>
          <a:p>
            <a:fld id="{B6F15528-21DE-4FAA-801E-634DDDAF4B2B}" type="slidenum">
              <a:rPr lang="en-US" smtClean="0"/>
              <a:pPr/>
              <a:t>91</a:t>
            </a:fld>
            <a:endParaRPr lang="en-US"/>
          </a:p>
        </p:txBody>
      </p:sp>
      <p:sp>
        <p:nvSpPr>
          <p:cNvPr id="20" name="Flowchart: Manual Operation 19">
            <a:hlinkClick r:id="rId10" action="ppaction://hlinksldjump"/>
          </p:cNvPr>
          <p:cNvSpPr/>
          <p:nvPr/>
        </p:nvSpPr>
        <p:spPr>
          <a:xfrm rot="5400000">
            <a:off x="11734800" y="6393968"/>
            <a:ext cx="762000" cy="152400"/>
          </a:xfrm>
          <a:prstGeom prst="flowChartManualOperation">
            <a:avLst/>
          </a:prstGeom>
          <a:solidFill>
            <a:schemeClr val="accent1">
              <a:lumMod val="60000"/>
              <a:lumOff val="40000"/>
            </a:schemeClr>
          </a:solidFill>
          <a:ln>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nl-NL" sz="800" dirty="0">
                <a:solidFill>
                  <a:schemeClr val="tx1"/>
                </a:solidFill>
              </a:rPr>
              <a:t>Data</a:t>
            </a:r>
            <a:endParaRPr lang="nl-NL" sz="800" dirty="0"/>
          </a:p>
        </p:txBody>
      </p:sp>
      <p:sp>
        <p:nvSpPr>
          <p:cNvPr id="21" name="Flowchart: Manual Operation 20">
            <a:hlinkClick r:id="rId11" action="ppaction://hlinksldjump"/>
          </p:cNvPr>
          <p:cNvSpPr/>
          <p:nvPr/>
        </p:nvSpPr>
        <p:spPr>
          <a:xfrm rot="5400000">
            <a:off x="11734800" y="5622443"/>
            <a:ext cx="762000" cy="152400"/>
          </a:xfrm>
          <a:prstGeom prst="flowChartManualOperation">
            <a:avLst/>
          </a:prstGeom>
          <a:solidFill>
            <a:srgbClr val="EEECE1"/>
          </a:solidFill>
          <a:ln>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vert="horz" lIns="0" tIns="0" rIns="0" bIns="0" rtlCol="0" anchor="ctr"/>
          <a:lstStyle/>
          <a:p>
            <a:pPr algn="ctr"/>
            <a:r>
              <a:rPr lang="nl-NL" sz="900" dirty="0" err="1">
                <a:solidFill>
                  <a:schemeClr val="tx1"/>
                </a:solidFill>
              </a:rPr>
              <a:t>Process</a:t>
            </a:r>
            <a:endParaRPr lang="nl-NL" sz="900" dirty="0">
              <a:solidFill>
                <a:schemeClr val="tx1"/>
              </a:solidFill>
            </a:endParaRPr>
          </a:p>
        </p:txBody>
      </p:sp>
      <p:pic>
        <p:nvPicPr>
          <p:cNvPr id="22" name="Picture 27" descr="http://www.art-saloon.ru/big/item_5769.jpg"/>
          <p:cNvPicPr>
            <a:picLocks noChangeAspect="1" noChangeArrowheads="1"/>
          </p:cNvPicPr>
          <p:nvPr/>
        </p:nvPicPr>
        <p:blipFill>
          <a:blip r:embed="rId12"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bwMode="auto">
          <a:xfrm>
            <a:off x="183686" y="149781"/>
            <a:ext cx="502114" cy="188795"/>
          </a:xfrm>
          <a:prstGeom prst="rect">
            <a:avLst/>
          </a:prstGeom>
          <a:noFill/>
          <a:extLst>
            <a:ext uri="{909E8E84-426E-40DD-AFC4-6F175D3DCCD1}">
              <a14:hiddenFill xmlns:a14="http://schemas.microsoft.com/office/drawing/2010/main">
                <a:solidFill>
                  <a:srgbClr val="FFFFFF"/>
                </a:solidFill>
              </a14:hiddenFill>
            </a:ext>
          </a:extLst>
        </p:spPr>
      </p:pic>
    </p:spTree>
    <p:controls>
      <mc:AlternateContent xmlns:mc="http://schemas.openxmlformats.org/markup-compatibility/2006">
        <mc:Choice xmlns:v="urn:schemas-microsoft-com:vml" Requires="v">
          <p:control spid="67685" name="ComboBox1" r:id="rId2" imgW="838080" imgH="228600"/>
        </mc:Choice>
        <mc:Fallback>
          <p:control name="ComboBox1" r:id="rId2" imgW="838080" imgH="228600">
            <p:pic>
              <p:nvPicPr>
                <p:cNvPr id="7" name="ComboBox1"/>
                <p:cNvPicPr>
                  <a:picLocks/>
                </p:cNvPicPr>
                <p:nvPr/>
              </p:nvPicPr>
              <p:blipFill>
                <a:blip r:embed="rId13"/>
                <a:stretch>
                  <a:fillRect/>
                </a:stretch>
              </p:blipFill>
              <p:spPr>
                <a:xfrm>
                  <a:off x="3581400" y="5410200"/>
                  <a:ext cx="838200" cy="228600"/>
                </a:xfrm>
                <a:prstGeom prst="rect">
                  <a:avLst/>
                </a:prstGeom>
              </p:spPr>
            </p:pic>
          </p:control>
        </mc:Fallback>
      </mc:AlternateContent>
    </p:controls>
    <p:extLst>
      <p:ext uri="{BB962C8B-B14F-4D97-AF65-F5344CB8AC3E}">
        <p14:creationId xmlns:p14="http://schemas.microsoft.com/office/powerpoint/2010/main" val="2179235927"/>
      </p:ext>
    </p:extLst>
  </p:cSld>
  <p:clrMapOvr>
    <a:masterClrMapping/>
  </p:clrMapOvr>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Title 1"/>
          <p:cNvSpPr>
            <a:spLocks noGrp="1"/>
          </p:cNvSpPr>
          <p:nvPr>
            <p:ph type="title"/>
          </p:nvPr>
        </p:nvSpPr>
        <p:spPr>
          <a:xfrm>
            <a:off x="8763000" y="6400800"/>
            <a:ext cx="1905000" cy="381000"/>
          </a:xfrm>
        </p:spPr>
        <p:txBody>
          <a:bodyPr>
            <a:normAutofit/>
          </a:bodyPr>
          <a:lstStyle/>
          <a:p>
            <a:r>
              <a:rPr lang="nl-NL" sz="800" dirty="0"/>
              <a:t>Administration Terminals – Details Moerdijk – upload new </a:t>
            </a:r>
            <a:r>
              <a:rPr lang="nl-NL" sz="800" dirty="0" err="1"/>
              <a:t>pricelist</a:t>
            </a:r>
            <a:endParaRPr lang="nl-NL" sz="800" dirty="0"/>
          </a:p>
        </p:txBody>
      </p:sp>
      <p:graphicFrame>
        <p:nvGraphicFramePr>
          <p:cNvPr id="3" name="Table 2"/>
          <p:cNvGraphicFramePr>
            <a:graphicFrameLocks noGrp="1"/>
          </p:cNvGraphicFramePr>
          <p:nvPr/>
        </p:nvGraphicFramePr>
        <p:xfrm>
          <a:off x="304800" y="2488971"/>
          <a:ext cx="5791201" cy="1503909"/>
        </p:xfrm>
        <a:graphic>
          <a:graphicData uri="http://schemas.openxmlformats.org/drawingml/2006/table">
            <a:tbl>
              <a:tblPr/>
              <a:tblGrid>
                <a:gridCol w="637017">
                  <a:extLst>
                    <a:ext uri="{9D8B030D-6E8A-4147-A177-3AD203B41FA5}">
                      <a16:colId xmlns:a16="http://schemas.microsoft.com/office/drawing/2014/main" val="4154351567"/>
                    </a:ext>
                  </a:extLst>
                </a:gridCol>
                <a:gridCol w="2496521">
                  <a:extLst>
                    <a:ext uri="{9D8B030D-6E8A-4147-A177-3AD203B41FA5}">
                      <a16:colId xmlns:a16="http://schemas.microsoft.com/office/drawing/2014/main" val="3486396118"/>
                    </a:ext>
                  </a:extLst>
                </a:gridCol>
                <a:gridCol w="55819">
                  <a:extLst>
                    <a:ext uri="{9D8B030D-6E8A-4147-A177-3AD203B41FA5}">
                      <a16:colId xmlns:a16="http://schemas.microsoft.com/office/drawing/2014/main" val="2167261035"/>
                    </a:ext>
                  </a:extLst>
                </a:gridCol>
                <a:gridCol w="671444">
                  <a:extLst>
                    <a:ext uri="{9D8B030D-6E8A-4147-A177-3AD203B41FA5}">
                      <a16:colId xmlns:a16="http://schemas.microsoft.com/office/drawing/2014/main" val="3064636389"/>
                    </a:ext>
                  </a:extLst>
                </a:gridCol>
                <a:gridCol w="1930400">
                  <a:extLst>
                    <a:ext uri="{9D8B030D-6E8A-4147-A177-3AD203B41FA5}">
                      <a16:colId xmlns:a16="http://schemas.microsoft.com/office/drawing/2014/main" val="255638585"/>
                    </a:ext>
                  </a:extLst>
                </a:gridCol>
              </a:tblGrid>
              <a:tr h="161925">
                <a:tc gridSpan="2">
                  <a:txBody>
                    <a:bodyPr/>
                    <a:lstStyle/>
                    <a:p>
                      <a:pPr algn="l" fontAlgn="b"/>
                      <a:r>
                        <a:rPr lang="nl-NL" sz="1200" b="1" i="0" u="none" strike="noStrike" dirty="0">
                          <a:solidFill>
                            <a:srgbClr val="000000"/>
                          </a:solidFill>
                          <a:effectLst/>
                          <a:latin typeface="Tunga" panose="020B0502040204020203" pitchFamily="34" charset="0"/>
                          <a:cs typeface="Tunga" panose="020B0502040204020203" pitchFamily="34" charset="0"/>
                        </a:rPr>
                        <a:t>Contact details Commercial</a:t>
                      </a:r>
                    </a:p>
                  </a:txBody>
                  <a:tcPr marL="0" marR="0" marT="0" marB="0" anchor="ctr">
                    <a:lnL w="12700" cap="flat" cmpd="sng" algn="ctr">
                      <a:noFill/>
                      <a:prstDash val="solid"/>
                      <a:round/>
                      <a:headEnd type="none" w="med" len="med"/>
                      <a:tailEnd type="none" w="med" len="med"/>
                    </a:lnL>
                    <a:lnR>
                      <a:noFill/>
                    </a:lnR>
                    <a:lnT>
                      <a:noFill/>
                    </a:lnT>
                    <a:lnB>
                      <a:noFill/>
                    </a:lnB>
                    <a:lnTlToBr w="12700" cmpd="sng">
                      <a:noFill/>
                      <a:prstDash val="solid"/>
                    </a:lnTlToBr>
                    <a:lnBlToTr w="12700" cmpd="sng">
                      <a:noFill/>
                      <a:prstDash val="solid"/>
                    </a:lnBlToTr>
                  </a:tcPr>
                </a:tc>
                <a:tc hMerge="1">
                  <a:txBody>
                    <a:bodyPr/>
                    <a:lstStyle/>
                    <a:p>
                      <a:endParaRPr lang="nl-NL"/>
                    </a:p>
                  </a:txBody>
                  <a:tcPr/>
                </a:tc>
                <a:tc>
                  <a:txBody>
                    <a:bodyPr/>
                    <a:lstStyle/>
                    <a:p>
                      <a:pPr algn="l" fontAlgn="b"/>
                      <a:r>
                        <a:rPr lang="nl-NL" sz="1200" b="1" i="0" u="none" strike="noStrike" dirty="0">
                          <a:solidFill>
                            <a:srgbClr val="000000"/>
                          </a:solidFill>
                          <a:effectLst/>
                          <a:latin typeface="Tunga" panose="020B0502040204020203" pitchFamily="34" charset="0"/>
                          <a:cs typeface="Tunga" panose="020B0502040204020203" pitchFamily="34" charset="0"/>
                        </a:rPr>
                        <a:t> </a:t>
                      </a:r>
                    </a:p>
                  </a:txBody>
                  <a:tcPr marL="0" marR="0" marT="0" marB="0" anchor="ctr">
                    <a:lnL>
                      <a:noFill/>
                    </a:lnL>
                    <a:lnR w="12700" cap="flat" cmpd="sng" algn="ctr">
                      <a:noFill/>
                      <a:prstDash val="solid"/>
                      <a:round/>
                      <a:headEnd type="none" w="med" len="med"/>
                      <a:tailEnd type="none" w="med" len="med"/>
                    </a:lnR>
                    <a:lnT>
                      <a:noFill/>
                    </a:lnT>
                    <a:lnB>
                      <a:noFill/>
                    </a:lnB>
                    <a:lnTlToBr w="12700" cmpd="sng">
                      <a:noFill/>
                      <a:prstDash val="solid"/>
                    </a:lnTlToBr>
                    <a:lnBlToTr w="12700" cmpd="sng">
                      <a:noFill/>
                      <a:prstDash val="solid"/>
                    </a:lnBlToTr>
                  </a:tcPr>
                </a:tc>
                <a:tc gridSpan="2">
                  <a:txBody>
                    <a:bodyPr/>
                    <a:lstStyle/>
                    <a:p>
                      <a:pPr algn="l" fontAlgn="b"/>
                      <a:r>
                        <a:rPr lang="nl-NL" sz="1200" b="1" i="0" u="none" strike="noStrike" dirty="0">
                          <a:solidFill>
                            <a:srgbClr val="000000"/>
                          </a:solidFill>
                          <a:effectLst/>
                          <a:latin typeface="Tunga" panose="020B0502040204020203" pitchFamily="34" charset="0"/>
                          <a:cs typeface="Tunga" panose="020B0502040204020203" pitchFamily="34" charset="0"/>
                        </a:rPr>
                        <a:t>Contact details Planning</a:t>
                      </a:r>
                      <a:r>
                        <a:rPr lang="nl-NL" sz="1200" b="0" i="0" u="none" strike="noStrike" dirty="0">
                          <a:solidFill>
                            <a:srgbClr val="000000"/>
                          </a:solidFill>
                          <a:effectLst/>
                          <a:latin typeface="Tunga" panose="020B0502040204020203" pitchFamily="34" charset="0"/>
                          <a:cs typeface="Tunga" panose="020B0502040204020203" pitchFamily="34" charset="0"/>
                        </a:rPr>
                        <a:t> </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a:noFill/>
                    </a:lnT>
                    <a:lnB>
                      <a:noFill/>
                    </a:lnB>
                    <a:lnTlToBr w="12700" cmpd="sng">
                      <a:noFill/>
                      <a:prstDash val="solid"/>
                    </a:lnTlToBr>
                    <a:lnBlToTr w="12700" cmpd="sng">
                      <a:noFill/>
                      <a:prstDash val="solid"/>
                    </a:lnBlToTr>
                  </a:tcPr>
                </a:tc>
                <a:tc hMerge="1">
                  <a:txBody>
                    <a:bodyPr/>
                    <a:lstStyle/>
                    <a:p>
                      <a:endParaRPr lang="nl-NL"/>
                    </a:p>
                  </a:txBody>
                  <a:tcPr/>
                </a:tc>
                <a:extLst>
                  <a:ext uri="{0D108BD9-81ED-4DB2-BD59-A6C34878D82A}">
                    <a16:rowId xmlns:a16="http://schemas.microsoft.com/office/drawing/2014/main" val="45633420"/>
                  </a:ext>
                </a:extLst>
              </a:tr>
              <a:tr h="223749">
                <a:tc>
                  <a:txBody>
                    <a:bodyPr/>
                    <a:lstStyle/>
                    <a:p>
                      <a:pPr algn="l" fontAlgn="b"/>
                      <a:r>
                        <a:rPr lang="nl-NL" sz="1200" b="0" i="0" u="none" strike="noStrike" dirty="0" err="1">
                          <a:solidFill>
                            <a:srgbClr val="000000"/>
                          </a:solidFill>
                          <a:effectLst/>
                          <a:latin typeface="Tunga" panose="020B0502040204020203" pitchFamily="34" charset="0"/>
                          <a:cs typeface="Tunga" panose="020B0502040204020203" pitchFamily="34" charset="0"/>
                        </a:rPr>
                        <a:t>Function</a:t>
                      </a:r>
                      <a:r>
                        <a:rPr lang="nl-NL" sz="1200" b="0" i="0" u="none" strike="noStrike" dirty="0">
                          <a:solidFill>
                            <a:srgbClr val="000000"/>
                          </a:solidFill>
                          <a:effectLst/>
                          <a:latin typeface="Tunga" panose="020B0502040204020203" pitchFamily="34" charset="0"/>
                          <a:cs typeface="Tunga" panose="020B0502040204020203" pitchFamily="34" charset="0"/>
                        </a:rPr>
                        <a:t>:</a:t>
                      </a:r>
                    </a:p>
                  </a:txBody>
                  <a:tcPr marL="0" marR="0" marT="0" marB="0" anchor="ctr">
                    <a:lnL w="12700" cap="flat" cmpd="sng" algn="ctr">
                      <a:noFill/>
                      <a:prstDash val="solid"/>
                      <a:round/>
                      <a:headEnd type="none" w="med" len="med"/>
                      <a:tailEnd type="none" w="med" len="med"/>
                    </a:lnL>
                    <a:lnR>
                      <a:noFill/>
                    </a:lnR>
                    <a:lnT>
                      <a:noFill/>
                    </a:lnT>
                    <a:lnB>
                      <a:noFill/>
                    </a:lnB>
                    <a:lnTlToBr w="12700" cmpd="sng">
                      <a:noFill/>
                      <a:prstDash val="solid"/>
                    </a:lnTlToBr>
                    <a:lnBlToTr w="12700" cmpd="sng">
                      <a:noFill/>
                      <a:prstDash val="solid"/>
                    </a:lnBlToTr>
                  </a:tcPr>
                </a:tc>
                <a:tc gridSpan="2">
                  <a:txBody>
                    <a:bodyPr/>
                    <a:lstStyle/>
                    <a:p>
                      <a:pPr algn="l" fontAlgn="b"/>
                      <a:r>
                        <a:rPr lang="nl-NL" sz="1200" b="0" i="0" u="none" strike="noStrike" dirty="0">
                          <a:solidFill>
                            <a:srgbClr val="000000"/>
                          </a:solidFill>
                          <a:effectLst/>
                          <a:latin typeface="Tunga" panose="020B0502040204020203" pitchFamily="34" charset="0"/>
                          <a:cs typeface="Tunga" panose="020B0502040204020203" pitchFamily="34" charset="0"/>
                        </a:rPr>
                        <a:t>Sales manager </a:t>
                      </a:r>
                    </a:p>
                  </a:txBody>
                  <a:tcPr marL="0" marR="0" marT="0" marB="0" anchor="ctr">
                    <a:lnL>
                      <a:noFill/>
                    </a:lnL>
                    <a:lnR w="12700" cap="flat" cmpd="sng" algn="ctr">
                      <a:noFill/>
                      <a:prstDash val="solid"/>
                      <a:round/>
                      <a:headEnd type="none" w="med" len="med"/>
                      <a:tailEnd type="none" w="med" len="med"/>
                    </a:lnR>
                    <a:lnT>
                      <a:noFill/>
                    </a:lnT>
                    <a:lnB>
                      <a:noFill/>
                    </a:lnB>
                    <a:lnTlToBr w="12700" cmpd="sng">
                      <a:noFill/>
                      <a:prstDash val="solid"/>
                    </a:lnTlToBr>
                    <a:lnBlToTr w="12700" cmpd="sng">
                      <a:noFill/>
                      <a:prstDash val="solid"/>
                    </a:lnBlToTr>
                  </a:tcPr>
                </a:tc>
                <a:tc hMerge="1">
                  <a:txBody>
                    <a:bodyPr/>
                    <a:lstStyle/>
                    <a:p>
                      <a:pPr algn="l" fontAlgn="b"/>
                      <a:endParaRPr lang="nl-NL" sz="1200" b="0" i="0" u="none" strike="noStrike" dirty="0">
                        <a:solidFill>
                          <a:srgbClr val="000000"/>
                        </a:solidFill>
                        <a:effectLst/>
                        <a:latin typeface="Tunga" panose="020B0502040204020203" pitchFamily="34" charset="0"/>
                        <a:cs typeface="Tunga" panose="020B0502040204020203" pitchFamily="34" charset="0"/>
                      </a:endParaRPr>
                    </a:p>
                  </a:txBody>
                  <a:tcPr marL="0" marR="0" marT="0" marB="0" anchor="b">
                    <a:lnL>
                      <a:noFill/>
                    </a:lnL>
                    <a:lnR w="12700" cap="flat" cmpd="sng" algn="ctr">
                      <a:solidFill>
                        <a:srgbClr val="000000"/>
                      </a:solidFill>
                      <a:prstDash val="solid"/>
                      <a:round/>
                      <a:headEnd type="none" w="med" len="med"/>
                      <a:tailEnd type="none" w="med" len="med"/>
                    </a:lnR>
                    <a:lnT>
                      <a:noFill/>
                    </a:lnT>
                    <a:lnB>
                      <a:noFill/>
                    </a:lnB>
                  </a:tcPr>
                </a:tc>
                <a:tc>
                  <a:txBody>
                    <a:bodyPr/>
                    <a:lstStyle/>
                    <a:p>
                      <a:pPr algn="l" fontAlgn="b"/>
                      <a:r>
                        <a:rPr lang="nl-NL" sz="1200" b="0" i="0" u="none" strike="noStrike" dirty="0">
                          <a:solidFill>
                            <a:srgbClr val="000000"/>
                          </a:solidFill>
                          <a:effectLst/>
                          <a:latin typeface="Tunga" panose="020B0502040204020203" pitchFamily="34" charset="0"/>
                          <a:cs typeface="Tunga" panose="020B0502040204020203" pitchFamily="34" charset="0"/>
                        </a:rPr>
                        <a:t>Phone:</a:t>
                      </a:r>
                    </a:p>
                  </a:txBody>
                  <a:tcPr marL="0" marR="0" marT="0" marB="0" anchor="ctr">
                    <a:lnL w="12700" cap="flat" cmpd="sng" algn="ctr">
                      <a:noFill/>
                      <a:prstDash val="solid"/>
                      <a:round/>
                      <a:headEnd type="none" w="med" len="med"/>
                      <a:tailEnd type="none" w="med" len="med"/>
                    </a:lnL>
                    <a:lnR>
                      <a:noFill/>
                    </a:lnR>
                    <a:lnT>
                      <a:noFill/>
                    </a:lnT>
                    <a:lnB>
                      <a:noFill/>
                    </a:lnB>
                    <a:lnTlToBr w="12700" cmpd="sng">
                      <a:noFill/>
                      <a:prstDash val="solid"/>
                    </a:lnTlToBr>
                    <a:lnBlToTr w="12700" cmpd="sng">
                      <a:noFill/>
                      <a:prstDash val="solid"/>
                    </a:lnBlToTr>
                  </a:tcPr>
                </a:tc>
                <a:tc>
                  <a:txBody>
                    <a:bodyPr/>
                    <a:lstStyle/>
                    <a:p>
                      <a:pPr algn="l" fontAlgn="b"/>
                      <a:endParaRPr lang="nl-NL" sz="1200" b="0" i="0" u="none" strike="noStrike" dirty="0">
                        <a:solidFill>
                          <a:srgbClr val="000000"/>
                        </a:solidFill>
                        <a:effectLst/>
                        <a:latin typeface="Tunga" panose="020B0502040204020203" pitchFamily="34" charset="0"/>
                        <a:cs typeface="Tunga" panose="020B0502040204020203" pitchFamily="34" charset="0"/>
                      </a:endParaRPr>
                    </a:p>
                  </a:txBody>
                  <a:tcPr marL="0" marR="0" marT="0" marB="0" anchor="ctr">
                    <a:lnL>
                      <a:noFill/>
                    </a:lnL>
                    <a:lnR w="12700" cap="flat" cmpd="sng" algn="ctr">
                      <a:noFill/>
                      <a:prstDash val="solid"/>
                      <a:round/>
                      <a:headEnd type="none" w="med" len="med"/>
                      <a:tailEnd type="none" w="med" len="med"/>
                    </a:lnR>
                    <a:lnT>
                      <a:noFill/>
                    </a:lnT>
                    <a:lnB>
                      <a:noFill/>
                    </a:lnB>
                    <a:lnTlToBr w="12700" cmpd="sng">
                      <a:noFill/>
                      <a:prstDash val="solid"/>
                    </a:lnTlToBr>
                    <a:lnBlToTr w="12700" cmpd="sng">
                      <a:noFill/>
                      <a:prstDash val="solid"/>
                    </a:lnBlToTr>
                  </a:tcPr>
                </a:tc>
                <a:extLst>
                  <a:ext uri="{0D108BD9-81ED-4DB2-BD59-A6C34878D82A}">
                    <a16:rowId xmlns:a16="http://schemas.microsoft.com/office/drawing/2014/main" val="469890172"/>
                  </a:ext>
                </a:extLst>
              </a:tr>
              <a:tr h="161925">
                <a:tc>
                  <a:txBody>
                    <a:bodyPr/>
                    <a:lstStyle/>
                    <a:p>
                      <a:r>
                        <a:rPr lang="nl-NL" sz="1200" dirty="0">
                          <a:latin typeface="Tunga" panose="020B0502040204020203" pitchFamily="34" charset="0"/>
                          <a:cs typeface="Tunga" panose="020B0502040204020203" pitchFamily="34" charset="0"/>
                        </a:rPr>
                        <a:t>Name</a:t>
                      </a:r>
                    </a:p>
                  </a:txBody>
                  <a:tcPr marL="0" marR="0" marT="0" marB="0" anchor="ctr">
                    <a:lnL w="12700" cap="flat" cmpd="sng" algn="ctr">
                      <a:noFill/>
                      <a:prstDash val="solid"/>
                      <a:round/>
                      <a:headEnd type="none" w="med" len="med"/>
                      <a:tailEnd type="none" w="med" len="med"/>
                    </a:lnL>
                    <a:lnR>
                      <a:noFill/>
                    </a:lnR>
                    <a:lnT>
                      <a:noFill/>
                    </a:lnT>
                    <a:lnB>
                      <a:noFill/>
                    </a:lnB>
                    <a:lnTlToBr w="12700" cmpd="sng">
                      <a:noFill/>
                      <a:prstDash val="solid"/>
                    </a:lnTlToBr>
                    <a:lnBlToTr w="12700" cmpd="sng">
                      <a:noFill/>
                      <a:prstDash val="solid"/>
                    </a:lnBlToTr>
                  </a:tcPr>
                </a:tc>
                <a:tc gridSpan="2">
                  <a:txBody>
                    <a:bodyPr/>
                    <a:lstStyle/>
                    <a:p>
                      <a:pPr algn="l" fontAlgn="b"/>
                      <a:endParaRPr lang="nl-NL" sz="1200" b="0" i="0" u="none" strike="noStrike" dirty="0">
                        <a:solidFill>
                          <a:srgbClr val="000000"/>
                        </a:solidFill>
                        <a:effectLst/>
                        <a:latin typeface="Tunga" panose="020B0502040204020203" pitchFamily="34" charset="0"/>
                        <a:cs typeface="Tunga" panose="020B0502040204020203" pitchFamily="34" charset="0"/>
                      </a:endParaRPr>
                    </a:p>
                  </a:txBody>
                  <a:tcPr marL="0" marR="0" marT="0" marB="0" anchor="ctr">
                    <a:lnL>
                      <a:noFill/>
                    </a:lnL>
                    <a:lnR w="12700" cap="flat" cmpd="sng" algn="ctr">
                      <a:noFill/>
                      <a:prstDash val="solid"/>
                      <a:round/>
                      <a:headEnd type="none" w="med" len="med"/>
                      <a:tailEnd type="none" w="med" len="med"/>
                    </a:lnR>
                    <a:lnT>
                      <a:noFill/>
                    </a:lnT>
                    <a:lnB>
                      <a:noFill/>
                    </a:lnB>
                    <a:lnTlToBr w="12700" cmpd="sng">
                      <a:noFill/>
                      <a:prstDash val="solid"/>
                    </a:lnTlToBr>
                    <a:lnBlToTr w="12700" cmpd="sng">
                      <a:noFill/>
                      <a:prstDash val="solid"/>
                    </a:lnBlToTr>
                  </a:tcPr>
                </a:tc>
                <a:tc hMerge="1">
                  <a:txBody>
                    <a:bodyPr/>
                    <a:lstStyle/>
                    <a:p>
                      <a:pPr algn="l" fontAlgn="b"/>
                      <a:endParaRPr lang="nl-NL" sz="1200" b="0" i="0" u="none" strike="noStrike" dirty="0">
                        <a:solidFill>
                          <a:srgbClr val="000000"/>
                        </a:solidFill>
                        <a:effectLst/>
                        <a:latin typeface="Tunga" panose="020B0502040204020203" pitchFamily="34" charset="0"/>
                        <a:cs typeface="Tunga" panose="020B0502040204020203" pitchFamily="34" charset="0"/>
                      </a:endParaRPr>
                    </a:p>
                  </a:txBody>
                  <a:tcPr marL="0" marR="0" marT="0" marB="0" anchor="b">
                    <a:lnL>
                      <a:noFill/>
                    </a:lnL>
                    <a:lnR w="12700" cap="flat" cmpd="sng" algn="ctr">
                      <a:solidFill>
                        <a:srgbClr val="000000"/>
                      </a:solidFill>
                      <a:prstDash val="solid"/>
                      <a:round/>
                      <a:headEnd type="none" w="med" len="med"/>
                      <a:tailEnd type="none" w="med" len="med"/>
                    </a:lnR>
                    <a:lnT>
                      <a:noFill/>
                    </a:lnT>
                    <a:lnB>
                      <a:noFill/>
                    </a:lnB>
                  </a:tcPr>
                </a:tc>
                <a:tc>
                  <a:txBody>
                    <a:bodyPr/>
                    <a:lstStyle/>
                    <a:p>
                      <a:pPr algn="l" fontAlgn="b"/>
                      <a:r>
                        <a:rPr lang="nl-NL" sz="1200" b="0" i="0" u="none" strike="noStrike" dirty="0">
                          <a:solidFill>
                            <a:srgbClr val="000000"/>
                          </a:solidFill>
                          <a:effectLst/>
                          <a:latin typeface="Tunga" panose="020B0502040204020203" pitchFamily="34" charset="0"/>
                          <a:cs typeface="Tunga" panose="020B0502040204020203" pitchFamily="34" charset="0"/>
                        </a:rPr>
                        <a:t>Email:</a:t>
                      </a:r>
                    </a:p>
                  </a:txBody>
                  <a:tcPr marL="0" marR="0" marT="0" marB="0" anchor="ctr">
                    <a:lnL w="12700" cap="flat" cmpd="sng" algn="ctr">
                      <a:noFill/>
                      <a:prstDash val="solid"/>
                      <a:round/>
                      <a:headEnd type="none" w="med" len="med"/>
                      <a:tailEnd type="none" w="med" len="med"/>
                    </a:lnL>
                    <a:lnR>
                      <a:noFill/>
                    </a:lnR>
                    <a:lnT>
                      <a:noFill/>
                    </a:lnT>
                    <a:lnB>
                      <a:noFill/>
                    </a:lnB>
                    <a:lnTlToBr w="12700" cmpd="sng">
                      <a:noFill/>
                      <a:prstDash val="solid"/>
                    </a:lnTlToBr>
                    <a:lnBlToTr w="12700" cmpd="sng">
                      <a:noFill/>
                      <a:prstDash val="solid"/>
                    </a:lnBlToTr>
                  </a:tcPr>
                </a:tc>
                <a:tc>
                  <a:txBody>
                    <a:bodyPr/>
                    <a:lstStyle/>
                    <a:p>
                      <a:pPr algn="l" fontAlgn="b"/>
                      <a:r>
                        <a:rPr lang="nl-NL" sz="1200" b="0" i="0" u="none" strike="noStrike" dirty="0">
                          <a:solidFill>
                            <a:srgbClr val="000000"/>
                          </a:solidFill>
                          <a:effectLst/>
                          <a:latin typeface="Tunga" panose="020B0502040204020203" pitchFamily="34" charset="0"/>
                          <a:cs typeface="Tunga" panose="020B0502040204020203" pitchFamily="34" charset="0"/>
                        </a:rPr>
                        <a:t> </a:t>
                      </a:r>
                    </a:p>
                  </a:txBody>
                  <a:tcPr marL="0" marR="0" marT="0" marB="0" anchor="ctr">
                    <a:lnL>
                      <a:noFill/>
                    </a:lnL>
                    <a:lnR w="12700" cap="flat" cmpd="sng" algn="ctr">
                      <a:noFill/>
                      <a:prstDash val="solid"/>
                      <a:round/>
                      <a:headEnd type="none" w="med" len="med"/>
                      <a:tailEnd type="none" w="med" len="med"/>
                    </a:lnR>
                    <a:lnT>
                      <a:noFill/>
                    </a:lnT>
                    <a:lnB>
                      <a:noFill/>
                    </a:lnB>
                    <a:lnTlToBr w="12700" cmpd="sng">
                      <a:noFill/>
                      <a:prstDash val="solid"/>
                    </a:lnTlToBr>
                    <a:lnBlToTr w="12700" cmpd="sng">
                      <a:noFill/>
                      <a:prstDash val="solid"/>
                    </a:lnBlToTr>
                  </a:tcPr>
                </a:tc>
                <a:extLst>
                  <a:ext uri="{0D108BD9-81ED-4DB2-BD59-A6C34878D82A}">
                    <a16:rowId xmlns:a16="http://schemas.microsoft.com/office/drawing/2014/main" val="1017858872"/>
                  </a:ext>
                </a:extLst>
              </a:tr>
              <a:tr h="161925">
                <a:tc>
                  <a:txBody>
                    <a:bodyPr/>
                    <a:lstStyle/>
                    <a:p>
                      <a:pPr algn="l" fontAlgn="b"/>
                      <a:r>
                        <a:rPr lang="nl-NL" sz="1200" b="0" i="0" u="none" strike="noStrike" dirty="0">
                          <a:solidFill>
                            <a:srgbClr val="000000"/>
                          </a:solidFill>
                          <a:effectLst/>
                          <a:latin typeface="Tunga" panose="020B0502040204020203" pitchFamily="34" charset="0"/>
                          <a:cs typeface="Tunga" panose="020B0502040204020203" pitchFamily="34" charset="0"/>
                        </a:rPr>
                        <a:t>Phone:</a:t>
                      </a:r>
                    </a:p>
                  </a:txBody>
                  <a:tcPr marL="0" marR="0" marT="0" marB="0" anchor="ctr">
                    <a:lnL w="12700" cap="flat" cmpd="sng" algn="ctr">
                      <a:noFill/>
                      <a:prstDash val="solid"/>
                      <a:round/>
                      <a:headEnd type="none" w="med" len="med"/>
                      <a:tailEnd type="none" w="med" len="med"/>
                    </a:lnL>
                    <a:lnR>
                      <a:noFill/>
                    </a:lnR>
                    <a:lnT>
                      <a:noFill/>
                    </a:lnT>
                    <a:lnB>
                      <a:noFill/>
                    </a:lnB>
                    <a:lnTlToBr w="12700" cmpd="sng">
                      <a:noFill/>
                      <a:prstDash val="solid"/>
                    </a:lnTlToBr>
                    <a:lnBlToTr w="12700" cmpd="sng">
                      <a:noFill/>
                      <a:prstDash val="solid"/>
                    </a:lnBlToTr>
                  </a:tcPr>
                </a:tc>
                <a:tc gridSpan="2">
                  <a:txBody>
                    <a:bodyPr/>
                    <a:lstStyle/>
                    <a:p>
                      <a:pPr algn="l" fontAlgn="b"/>
                      <a:endParaRPr lang="nl-NL" sz="1200" b="0" i="0" u="none" strike="noStrike" dirty="0">
                        <a:solidFill>
                          <a:srgbClr val="000000"/>
                        </a:solidFill>
                        <a:effectLst/>
                        <a:latin typeface="Tunga" panose="020B0502040204020203" pitchFamily="34" charset="0"/>
                        <a:cs typeface="Tunga" panose="020B0502040204020203" pitchFamily="34" charset="0"/>
                      </a:endParaRPr>
                    </a:p>
                  </a:txBody>
                  <a:tcPr marL="0" marR="0" marT="0" marB="0" anchor="ctr">
                    <a:lnL>
                      <a:noFill/>
                    </a:lnL>
                    <a:lnR w="12700" cap="flat" cmpd="sng" algn="ctr">
                      <a:noFill/>
                      <a:prstDash val="solid"/>
                      <a:round/>
                      <a:headEnd type="none" w="med" len="med"/>
                      <a:tailEnd type="none" w="med" len="med"/>
                    </a:lnR>
                    <a:lnT>
                      <a:noFill/>
                    </a:lnT>
                    <a:lnB>
                      <a:noFill/>
                    </a:lnB>
                    <a:lnTlToBr w="12700" cmpd="sng">
                      <a:noFill/>
                      <a:prstDash val="solid"/>
                    </a:lnTlToBr>
                    <a:lnBlToTr w="12700" cmpd="sng">
                      <a:noFill/>
                      <a:prstDash val="solid"/>
                    </a:lnBlToTr>
                  </a:tcPr>
                </a:tc>
                <a:tc hMerge="1">
                  <a:txBody>
                    <a:bodyPr/>
                    <a:lstStyle/>
                    <a:p>
                      <a:pPr algn="l" fontAlgn="b"/>
                      <a:endParaRPr lang="nl-NL" sz="1200" b="0" i="0" u="none" strike="noStrike" dirty="0">
                        <a:solidFill>
                          <a:srgbClr val="000000"/>
                        </a:solidFill>
                        <a:effectLst/>
                        <a:latin typeface="Tunga" panose="020B0502040204020203" pitchFamily="34" charset="0"/>
                        <a:cs typeface="Tunga" panose="020B0502040204020203" pitchFamily="34" charset="0"/>
                      </a:endParaRPr>
                    </a:p>
                  </a:txBody>
                  <a:tcPr marL="0" marR="0" marT="0" marB="0" anchor="b">
                    <a:lnL>
                      <a:noFill/>
                    </a:lnL>
                    <a:lnR w="12700" cap="flat" cmpd="sng" algn="ctr">
                      <a:solidFill>
                        <a:srgbClr val="000000"/>
                      </a:solidFill>
                      <a:prstDash val="solid"/>
                      <a:round/>
                      <a:headEnd type="none" w="med" len="med"/>
                      <a:tailEnd type="none" w="med" len="med"/>
                    </a:lnR>
                    <a:lnT>
                      <a:noFill/>
                    </a:lnT>
                    <a:lnB>
                      <a:noFill/>
                    </a:lnB>
                  </a:tcPr>
                </a:tc>
                <a:tc>
                  <a:txBody>
                    <a:bodyPr/>
                    <a:lstStyle/>
                    <a:p>
                      <a:pPr algn="l" fontAlgn="b"/>
                      <a:r>
                        <a:rPr lang="nl-NL" sz="1200" b="0" i="0" u="none" strike="noStrike" dirty="0">
                          <a:solidFill>
                            <a:srgbClr val="000000"/>
                          </a:solidFill>
                          <a:effectLst/>
                          <a:latin typeface="Tunga" panose="020B0502040204020203" pitchFamily="34" charset="0"/>
                          <a:cs typeface="Tunga" panose="020B0502040204020203" pitchFamily="34" charset="0"/>
                        </a:rPr>
                        <a:t>Website:</a:t>
                      </a:r>
                    </a:p>
                  </a:txBody>
                  <a:tcPr marL="0" marR="0" marT="0" marB="0" anchor="ctr">
                    <a:lnL w="12700" cap="flat" cmpd="sng" algn="ctr">
                      <a:noFill/>
                      <a:prstDash val="solid"/>
                      <a:round/>
                      <a:headEnd type="none" w="med" len="med"/>
                      <a:tailEnd type="none" w="med" len="med"/>
                    </a:lnL>
                    <a:lnR>
                      <a:noFill/>
                    </a:lnR>
                    <a:lnT>
                      <a:noFill/>
                    </a:lnT>
                    <a:lnB>
                      <a:noFill/>
                    </a:lnB>
                    <a:lnTlToBr w="12700" cmpd="sng">
                      <a:noFill/>
                      <a:prstDash val="solid"/>
                    </a:lnTlToBr>
                    <a:lnBlToTr w="12700" cmpd="sng">
                      <a:noFill/>
                      <a:prstDash val="solid"/>
                    </a:lnBlToTr>
                  </a:tcPr>
                </a:tc>
                <a:tc>
                  <a:txBody>
                    <a:bodyPr/>
                    <a:lstStyle/>
                    <a:p>
                      <a:pPr algn="l" fontAlgn="b"/>
                      <a:endParaRPr lang="nl-NL" sz="1200" b="0" i="0" u="sng" strike="noStrike" dirty="0">
                        <a:solidFill>
                          <a:srgbClr val="0000FF"/>
                        </a:solidFill>
                        <a:effectLst/>
                        <a:latin typeface="Tunga" panose="020B0502040204020203" pitchFamily="34" charset="0"/>
                        <a:cs typeface="Tunga" panose="020B0502040204020203" pitchFamily="34" charset="0"/>
                      </a:endParaRPr>
                    </a:p>
                  </a:txBody>
                  <a:tcPr marL="0" marR="0" marT="0" marB="0" anchor="ctr">
                    <a:lnL>
                      <a:noFill/>
                    </a:lnL>
                    <a:lnR w="12700" cap="flat" cmpd="sng" algn="ctr">
                      <a:noFill/>
                      <a:prstDash val="solid"/>
                      <a:round/>
                      <a:headEnd type="none" w="med" len="med"/>
                      <a:tailEnd type="none" w="med" len="med"/>
                    </a:lnR>
                    <a:lnT>
                      <a:noFill/>
                    </a:lnT>
                    <a:lnB>
                      <a:noFill/>
                    </a:lnB>
                    <a:lnTlToBr w="12700" cmpd="sng">
                      <a:noFill/>
                      <a:prstDash val="solid"/>
                    </a:lnTlToBr>
                    <a:lnBlToTr w="12700" cmpd="sng">
                      <a:noFill/>
                      <a:prstDash val="solid"/>
                    </a:lnBlToTr>
                  </a:tcPr>
                </a:tc>
                <a:extLst>
                  <a:ext uri="{0D108BD9-81ED-4DB2-BD59-A6C34878D82A}">
                    <a16:rowId xmlns:a16="http://schemas.microsoft.com/office/drawing/2014/main" val="720421241"/>
                  </a:ext>
                </a:extLst>
              </a:tr>
              <a:tr h="161925">
                <a:tc>
                  <a:txBody>
                    <a:bodyPr/>
                    <a:lstStyle/>
                    <a:p>
                      <a:pPr algn="l" fontAlgn="b"/>
                      <a:r>
                        <a:rPr lang="nl-NL" sz="1200" b="0" i="0" u="none" strike="noStrike" dirty="0">
                          <a:solidFill>
                            <a:srgbClr val="000000"/>
                          </a:solidFill>
                          <a:effectLst/>
                          <a:latin typeface="Tunga" panose="020B0502040204020203" pitchFamily="34" charset="0"/>
                          <a:cs typeface="Tunga" panose="020B0502040204020203" pitchFamily="34" charset="0"/>
                        </a:rPr>
                        <a:t>Mobile:</a:t>
                      </a:r>
                    </a:p>
                  </a:txBody>
                  <a:tcPr marL="0" marR="0" marT="0" marB="0" anchor="ctr">
                    <a:lnL w="12700" cap="flat" cmpd="sng" algn="ctr">
                      <a:noFill/>
                      <a:prstDash val="solid"/>
                      <a:round/>
                      <a:headEnd type="none" w="med" len="med"/>
                      <a:tailEnd type="none" w="med" len="med"/>
                    </a:lnL>
                    <a:lnR>
                      <a:noFill/>
                    </a:lnR>
                    <a:lnT>
                      <a:noFill/>
                    </a:lnT>
                    <a:lnB>
                      <a:noFill/>
                    </a:lnB>
                    <a:lnTlToBr w="12700" cmpd="sng">
                      <a:noFill/>
                      <a:prstDash val="solid"/>
                    </a:lnTlToBr>
                    <a:lnBlToTr w="12700" cmpd="sng">
                      <a:noFill/>
                      <a:prstDash val="solid"/>
                    </a:lnBlToTr>
                  </a:tcPr>
                </a:tc>
                <a:tc gridSpan="2">
                  <a:txBody>
                    <a:bodyPr/>
                    <a:lstStyle/>
                    <a:p>
                      <a:pPr algn="l" fontAlgn="b"/>
                      <a:r>
                        <a:rPr lang="nl-NL" sz="1200" b="0" i="0" u="none" strike="noStrike" dirty="0">
                          <a:solidFill>
                            <a:srgbClr val="000000"/>
                          </a:solidFill>
                          <a:effectLst/>
                          <a:latin typeface="Tunga" panose="020B0502040204020203" pitchFamily="34" charset="0"/>
                          <a:cs typeface="Tunga" panose="020B0502040204020203" pitchFamily="34" charset="0"/>
                        </a:rPr>
                        <a:t> </a:t>
                      </a:r>
                    </a:p>
                  </a:txBody>
                  <a:tcPr marL="0" marR="0" marT="0" marB="0" anchor="ctr">
                    <a:lnL>
                      <a:noFill/>
                    </a:lnL>
                    <a:lnR w="12700" cap="flat" cmpd="sng" algn="ctr">
                      <a:noFill/>
                      <a:prstDash val="solid"/>
                      <a:round/>
                      <a:headEnd type="none" w="med" len="med"/>
                      <a:tailEnd type="none" w="med" len="med"/>
                    </a:lnR>
                    <a:lnT>
                      <a:noFill/>
                    </a:lnT>
                    <a:lnB>
                      <a:noFill/>
                    </a:lnB>
                    <a:lnTlToBr w="12700" cmpd="sng">
                      <a:noFill/>
                      <a:prstDash val="solid"/>
                    </a:lnTlToBr>
                    <a:lnBlToTr w="12700" cmpd="sng">
                      <a:noFill/>
                      <a:prstDash val="solid"/>
                    </a:lnBlToTr>
                  </a:tcPr>
                </a:tc>
                <a:tc hMerge="1">
                  <a:txBody>
                    <a:bodyPr/>
                    <a:lstStyle/>
                    <a:p>
                      <a:pPr algn="l" fontAlgn="b"/>
                      <a:endParaRPr lang="nl-NL" sz="1200" b="0" i="0" u="none" strike="noStrike" dirty="0">
                        <a:solidFill>
                          <a:srgbClr val="000000"/>
                        </a:solidFill>
                        <a:effectLst/>
                        <a:latin typeface="Tunga" panose="020B0502040204020203" pitchFamily="34" charset="0"/>
                        <a:cs typeface="Tunga" panose="020B0502040204020203" pitchFamily="34" charset="0"/>
                      </a:endParaRPr>
                    </a:p>
                  </a:txBody>
                  <a:tcPr marL="0" marR="0" marT="0" marB="0" anchor="b">
                    <a:lnL>
                      <a:noFill/>
                    </a:lnL>
                    <a:lnR w="12700" cap="flat" cmpd="sng" algn="ctr">
                      <a:solidFill>
                        <a:srgbClr val="000000"/>
                      </a:solidFill>
                      <a:prstDash val="solid"/>
                      <a:round/>
                      <a:headEnd type="none" w="med" len="med"/>
                      <a:tailEnd type="none" w="med" len="med"/>
                    </a:lnR>
                    <a:lnT>
                      <a:noFill/>
                    </a:lnT>
                    <a:lnB>
                      <a:noFill/>
                    </a:lnB>
                  </a:tcPr>
                </a:tc>
                <a:tc>
                  <a:txBody>
                    <a:bodyPr/>
                    <a:lstStyle/>
                    <a:p>
                      <a:pPr algn="l" fontAlgn="b"/>
                      <a:r>
                        <a:rPr lang="nl-NL" sz="1200" b="0" i="0" u="none" strike="noStrike" dirty="0">
                          <a:solidFill>
                            <a:srgbClr val="000000"/>
                          </a:solidFill>
                          <a:effectLst/>
                          <a:latin typeface="Tunga" panose="020B0502040204020203" pitchFamily="34" charset="0"/>
                          <a:cs typeface="Tunga" panose="020B0502040204020203" pitchFamily="34" charset="0"/>
                        </a:rPr>
                        <a:t> </a:t>
                      </a:r>
                    </a:p>
                  </a:txBody>
                  <a:tcPr marL="0" marR="0" marT="0" marB="0" anchor="ctr">
                    <a:lnL w="12700" cap="flat" cmpd="sng" algn="ctr">
                      <a:noFill/>
                      <a:prstDash val="solid"/>
                      <a:round/>
                      <a:headEnd type="none" w="med" len="med"/>
                      <a:tailEnd type="none" w="med" len="med"/>
                    </a:lnL>
                    <a:lnR>
                      <a:noFill/>
                    </a:lnR>
                    <a:lnT>
                      <a:noFill/>
                    </a:lnT>
                    <a:lnB>
                      <a:noFill/>
                    </a:lnB>
                    <a:lnTlToBr w="12700" cmpd="sng">
                      <a:noFill/>
                      <a:prstDash val="solid"/>
                    </a:lnTlToBr>
                    <a:lnBlToTr w="12700" cmpd="sng">
                      <a:noFill/>
                      <a:prstDash val="solid"/>
                    </a:lnBlToTr>
                  </a:tcPr>
                </a:tc>
                <a:tc>
                  <a:txBody>
                    <a:bodyPr/>
                    <a:lstStyle/>
                    <a:p>
                      <a:pPr algn="l" fontAlgn="b"/>
                      <a:r>
                        <a:rPr lang="nl-NL" sz="1200" b="0" i="0" u="none" strike="noStrike" dirty="0">
                          <a:solidFill>
                            <a:srgbClr val="000000"/>
                          </a:solidFill>
                          <a:effectLst/>
                          <a:latin typeface="Tunga" panose="020B0502040204020203" pitchFamily="34" charset="0"/>
                          <a:cs typeface="Tunga" panose="020B0502040204020203" pitchFamily="34" charset="0"/>
                        </a:rPr>
                        <a:t> </a:t>
                      </a:r>
                    </a:p>
                  </a:txBody>
                  <a:tcPr marL="0" marR="0" marT="0" marB="0" anchor="ctr">
                    <a:lnL>
                      <a:noFill/>
                    </a:lnL>
                    <a:lnR w="12700" cap="flat" cmpd="sng" algn="ctr">
                      <a:noFill/>
                      <a:prstDash val="solid"/>
                      <a:round/>
                      <a:headEnd type="none" w="med" len="med"/>
                      <a:tailEnd type="none" w="med" len="med"/>
                    </a:lnR>
                    <a:lnT>
                      <a:noFill/>
                    </a:lnT>
                    <a:lnB>
                      <a:noFill/>
                    </a:lnB>
                    <a:lnTlToBr w="12700" cmpd="sng">
                      <a:noFill/>
                      <a:prstDash val="solid"/>
                    </a:lnTlToBr>
                    <a:lnBlToTr w="12700" cmpd="sng">
                      <a:noFill/>
                      <a:prstDash val="solid"/>
                    </a:lnBlToTr>
                  </a:tcPr>
                </a:tc>
                <a:extLst>
                  <a:ext uri="{0D108BD9-81ED-4DB2-BD59-A6C34878D82A}">
                    <a16:rowId xmlns:a16="http://schemas.microsoft.com/office/drawing/2014/main" val="1160395031"/>
                  </a:ext>
                </a:extLst>
              </a:tr>
              <a:tr h="161925">
                <a:tc>
                  <a:txBody>
                    <a:bodyPr/>
                    <a:lstStyle/>
                    <a:p>
                      <a:pPr algn="l" fontAlgn="b"/>
                      <a:r>
                        <a:rPr lang="nl-NL" sz="1200" b="0" i="0" u="none" strike="noStrike" dirty="0">
                          <a:solidFill>
                            <a:srgbClr val="000000"/>
                          </a:solidFill>
                          <a:effectLst/>
                          <a:latin typeface="Tunga" panose="020B0502040204020203" pitchFamily="34" charset="0"/>
                          <a:cs typeface="Tunga" panose="020B0502040204020203" pitchFamily="34" charset="0"/>
                        </a:rPr>
                        <a:t>email:</a:t>
                      </a:r>
                    </a:p>
                  </a:txBody>
                  <a:tcPr marL="0" marR="0" marT="0" marB="0" anchor="ctr">
                    <a:lnL w="12700" cap="flat" cmpd="sng" algn="ctr">
                      <a:noFill/>
                      <a:prstDash val="solid"/>
                      <a:round/>
                      <a:headEnd type="none" w="med" len="med"/>
                      <a:tailEnd type="none" w="med" len="med"/>
                    </a:lnL>
                    <a:lnR>
                      <a:noFill/>
                    </a:lnR>
                    <a:lnT>
                      <a:noFill/>
                    </a:lnT>
                    <a:lnB>
                      <a:noFill/>
                    </a:lnB>
                    <a:lnTlToBr w="12700" cmpd="sng">
                      <a:noFill/>
                      <a:prstDash val="solid"/>
                    </a:lnTlToBr>
                    <a:lnBlToTr w="12700" cmpd="sng">
                      <a:noFill/>
                      <a:prstDash val="solid"/>
                    </a:lnBlToTr>
                  </a:tcPr>
                </a:tc>
                <a:tc gridSpan="2">
                  <a:txBody>
                    <a:bodyPr/>
                    <a:lstStyle/>
                    <a:p>
                      <a:pPr algn="l" fontAlgn="b"/>
                      <a:r>
                        <a:rPr lang="nl-NL" sz="1200" b="0" i="0" u="none" strike="noStrike" dirty="0">
                          <a:solidFill>
                            <a:srgbClr val="000000"/>
                          </a:solidFill>
                          <a:effectLst/>
                          <a:latin typeface="Tunga" panose="020B0502040204020203" pitchFamily="34" charset="0"/>
                          <a:cs typeface="Tunga" panose="020B0502040204020203" pitchFamily="34" charset="0"/>
                        </a:rPr>
                        <a:t> </a:t>
                      </a:r>
                    </a:p>
                  </a:txBody>
                  <a:tcPr marL="0" marR="0" marT="0" marB="0" anchor="ctr">
                    <a:lnL>
                      <a:noFill/>
                    </a:lnL>
                    <a:lnR w="12700" cap="flat" cmpd="sng" algn="ctr">
                      <a:noFill/>
                      <a:prstDash val="solid"/>
                      <a:round/>
                      <a:headEnd type="none" w="med" len="med"/>
                      <a:tailEnd type="none" w="med" len="med"/>
                    </a:lnR>
                    <a:lnT>
                      <a:noFill/>
                    </a:lnT>
                    <a:lnB>
                      <a:noFill/>
                    </a:lnB>
                    <a:lnTlToBr w="12700" cmpd="sng">
                      <a:noFill/>
                      <a:prstDash val="solid"/>
                    </a:lnTlToBr>
                    <a:lnBlToTr w="12700" cmpd="sng">
                      <a:noFill/>
                      <a:prstDash val="solid"/>
                    </a:lnBlToTr>
                  </a:tcPr>
                </a:tc>
                <a:tc hMerge="1">
                  <a:txBody>
                    <a:bodyPr/>
                    <a:lstStyle/>
                    <a:p>
                      <a:pPr algn="l" fontAlgn="b"/>
                      <a:endParaRPr lang="nl-NL" sz="1200" b="0" i="0" u="none" strike="noStrike" dirty="0">
                        <a:solidFill>
                          <a:srgbClr val="000000"/>
                        </a:solidFill>
                        <a:effectLst/>
                        <a:latin typeface="Tunga" panose="020B0502040204020203" pitchFamily="34" charset="0"/>
                        <a:cs typeface="Tunga" panose="020B0502040204020203" pitchFamily="34" charset="0"/>
                      </a:endParaRPr>
                    </a:p>
                  </a:txBody>
                  <a:tcPr marL="0" marR="0" marT="0" marB="0" anchor="b">
                    <a:lnL>
                      <a:noFill/>
                    </a:lnL>
                    <a:lnR w="12700" cap="flat" cmpd="sng" algn="ctr">
                      <a:solidFill>
                        <a:srgbClr val="000000"/>
                      </a:solidFill>
                      <a:prstDash val="solid"/>
                      <a:round/>
                      <a:headEnd type="none" w="med" len="med"/>
                      <a:tailEnd type="none" w="med" len="med"/>
                    </a:lnR>
                    <a:lnT>
                      <a:noFill/>
                    </a:lnT>
                    <a:lnB>
                      <a:noFill/>
                    </a:lnB>
                  </a:tcPr>
                </a:tc>
                <a:tc>
                  <a:txBody>
                    <a:bodyPr/>
                    <a:lstStyle/>
                    <a:p>
                      <a:pPr algn="l" fontAlgn="b"/>
                      <a:r>
                        <a:rPr lang="nl-NL" sz="1200" b="0" i="0" u="none" strike="noStrike" dirty="0">
                          <a:solidFill>
                            <a:srgbClr val="000000"/>
                          </a:solidFill>
                          <a:effectLst/>
                          <a:latin typeface="Tunga" panose="020B0502040204020203" pitchFamily="34" charset="0"/>
                          <a:cs typeface="Tunga" panose="020B0502040204020203" pitchFamily="34" charset="0"/>
                        </a:rPr>
                        <a:t> </a:t>
                      </a:r>
                    </a:p>
                  </a:txBody>
                  <a:tcPr marL="0" marR="0" marT="0" marB="0" anchor="ctr">
                    <a:lnL w="12700" cap="flat" cmpd="sng" algn="ctr">
                      <a:noFill/>
                      <a:prstDash val="solid"/>
                      <a:round/>
                      <a:headEnd type="none" w="med" len="med"/>
                      <a:tailEnd type="none" w="med" len="med"/>
                    </a:lnL>
                    <a:lnR>
                      <a:noFill/>
                    </a:lnR>
                    <a:lnT>
                      <a:noFill/>
                    </a:lnT>
                    <a:lnB>
                      <a:noFill/>
                    </a:lnB>
                    <a:lnTlToBr w="12700" cmpd="sng">
                      <a:noFill/>
                      <a:prstDash val="solid"/>
                    </a:lnTlToBr>
                    <a:lnBlToTr w="12700" cmpd="sng">
                      <a:noFill/>
                      <a:prstDash val="solid"/>
                    </a:lnBlToTr>
                  </a:tcPr>
                </a:tc>
                <a:tc>
                  <a:txBody>
                    <a:bodyPr/>
                    <a:lstStyle/>
                    <a:p>
                      <a:pPr algn="l" fontAlgn="b"/>
                      <a:r>
                        <a:rPr lang="nl-NL" sz="1200" b="0" i="0" u="none" strike="noStrike" dirty="0">
                          <a:solidFill>
                            <a:srgbClr val="000000"/>
                          </a:solidFill>
                          <a:effectLst/>
                          <a:latin typeface="Tunga" panose="020B0502040204020203" pitchFamily="34" charset="0"/>
                          <a:cs typeface="Tunga" panose="020B0502040204020203" pitchFamily="34" charset="0"/>
                        </a:rPr>
                        <a:t> </a:t>
                      </a:r>
                    </a:p>
                  </a:txBody>
                  <a:tcPr marL="0" marR="0" marT="0" marB="0" anchor="ctr">
                    <a:lnL>
                      <a:noFill/>
                    </a:lnL>
                    <a:lnR w="12700" cap="flat" cmpd="sng" algn="ctr">
                      <a:noFill/>
                      <a:prstDash val="solid"/>
                      <a:round/>
                      <a:headEnd type="none" w="med" len="med"/>
                      <a:tailEnd type="none" w="med" len="med"/>
                    </a:lnR>
                    <a:lnT>
                      <a:noFill/>
                    </a:lnT>
                    <a:lnB>
                      <a:noFill/>
                    </a:lnB>
                    <a:lnTlToBr w="12700" cmpd="sng">
                      <a:noFill/>
                      <a:prstDash val="solid"/>
                    </a:lnTlToBr>
                    <a:lnBlToTr w="12700" cmpd="sng">
                      <a:noFill/>
                      <a:prstDash val="solid"/>
                    </a:lnBlToTr>
                  </a:tcPr>
                </a:tc>
                <a:extLst>
                  <a:ext uri="{0D108BD9-81ED-4DB2-BD59-A6C34878D82A}">
                    <a16:rowId xmlns:a16="http://schemas.microsoft.com/office/drawing/2014/main" val="1067967255"/>
                  </a:ext>
                </a:extLst>
              </a:tr>
              <a:tr h="161925">
                <a:tc>
                  <a:txBody>
                    <a:bodyPr/>
                    <a:lstStyle/>
                    <a:p>
                      <a:pPr algn="l" fontAlgn="b"/>
                      <a:r>
                        <a:rPr lang="nl-NL" sz="1200" b="0" i="0" u="none" strike="noStrike" dirty="0">
                          <a:solidFill>
                            <a:srgbClr val="000000"/>
                          </a:solidFill>
                          <a:effectLst/>
                          <a:latin typeface="Tunga" panose="020B0502040204020203" pitchFamily="34" charset="0"/>
                          <a:cs typeface="Tunga" panose="020B0502040204020203" pitchFamily="34" charset="0"/>
                        </a:rPr>
                        <a:t>Site</a:t>
                      </a:r>
                    </a:p>
                  </a:txBody>
                  <a:tcPr marL="0" marR="0" marT="0" marB="0" anchor="ctr">
                    <a:lnL w="12700" cap="flat" cmpd="sng" algn="ctr">
                      <a:noFill/>
                      <a:prstDash val="solid"/>
                      <a:round/>
                      <a:headEnd type="none" w="med" len="med"/>
                      <a:tailEnd type="none" w="med" len="med"/>
                    </a:lnL>
                    <a:lnR>
                      <a:noFill/>
                    </a:lnR>
                    <a:lnT>
                      <a:noFill/>
                    </a:lnT>
                    <a:lnB>
                      <a:noFill/>
                    </a:lnB>
                    <a:lnTlToBr w="12700" cmpd="sng">
                      <a:noFill/>
                      <a:prstDash val="solid"/>
                    </a:lnTlToBr>
                    <a:lnBlToTr w="12700" cmpd="sng">
                      <a:noFill/>
                      <a:prstDash val="solid"/>
                    </a:lnBlToTr>
                  </a:tcPr>
                </a:tc>
                <a:tc gridSpan="2">
                  <a:txBody>
                    <a:bodyPr/>
                    <a:lstStyle/>
                    <a:p>
                      <a:pPr algn="l" fontAlgn="b"/>
                      <a:r>
                        <a:rPr lang="nl-NL" sz="1200" b="0" i="0" u="none" strike="noStrike" dirty="0">
                          <a:solidFill>
                            <a:srgbClr val="000000"/>
                          </a:solidFill>
                          <a:effectLst/>
                          <a:latin typeface="Tunga" panose="020B0502040204020203" pitchFamily="34" charset="0"/>
                          <a:cs typeface="Tunga" panose="020B0502040204020203" pitchFamily="34" charset="0"/>
                        </a:rPr>
                        <a:t> </a:t>
                      </a:r>
                    </a:p>
                  </a:txBody>
                  <a:tcPr marL="0" marR="0" marT="0" marB="0" anchor="ctr">
                    <a:lnL>
                      <a:noFill/>
                    </a:lnL>
                    <a:lnR w="12700" cap="flat" cmpd="sng" algn="ctr">
                      <a:noFill/>
                      <a:prstDash val="solid"/>
                      <a:round/>
                      <a:headEnd type="none" w="med" len="med"/>
                      <a:tailEnd type="none" w="med" len="med"/>
                    </a:lnR>
                    <a:lnT>
                      <a:noFill/>
                    </a:lnT>
                    <a:lnB>
                      <a:noFill/>
                    </a:lnB>
                    <a:lnTlToBr w="12700" cmpd="sng">
                      <a:noFill/>
                      <a:prstDash val="solid"/>
                    </a:lnTlToBr>
                    <a:lnBlToTr w="12700" cmpd="sng">
                      <a:noFill/>
                      <a:prstDash val="solid"/>
                    </a:lnBlToTr>
                  </a:tcPr>
                </a:tc>
                <a:tc hMerge="1">
                  <a:txBody>
                    <a:bodyPr/>
                    <a:lstStyle/>
                    <a:p>
                      <a:pPr algn="l" fontAlgn="b"/>
                      <a:endParaRPr lang="nl-NL" sz="1200" b="0" i="0" u="none" strike="noStrike" dirty="0">
                        <a:solidFill>
                          <a:srgbClr val="000000"/>
                        </a:solidFill>
                        <a:effectLst/>
                        <a:latin typeface="Tunga" panose="020B0502040204020203" pitchFamily="34" charset="0"/>
                        <a:cs typeface="Tunga" panose="020B0502040204020203" pitchFamily="34" charset="0"/>
                      </a:endParaRPr>
                    </a:p>
                  </a:txBody>
                  <a:tcPr marL="0" marR="0" marT="0" marB="0" anchor="b">
                    <a:lnL>
                      <a:noFill/>
                    </a:lnL>
                    <a:lnR w="12700" cap="flat" cmpd="sng" algn="ctr">
                      <a:solidFill>
                        <a:srgbClr val="000000"/>
                      </a:solidFill>
                      <a:prstDash val="solid"/>
                      <a:round/>
                      <a:headEnd type="none" w="med" len="med"/>
                      <a:tailEnd type="none" w="med" len="med"/>
                    </a:lnR>
                    <a:lnT>
                      <a:noFill/>
                    </a:lnT>
                    <a:lnB>
                      <a:noFill/>
                    </a:lnB>
                  </a:tcPr>
                </a:tc>
                <a:tc>
                  <a:txBody>
                    <a:bodyPr/>
                    <a:lstStyle/>
                    <a:p>
                      <a:pPr algn="l" fontAlgn="b"/>
                      <a:r>
                        <a:rPr lang="nl-NL" sz="1200" b="0" i="0" u="none" strike="noStrike" dirty="0">
                          <a:solidFill>
                            <a:srgbClr val="000000"/>
                          </a:solidFill>
                          <a:effectLst/>
                          <a:latin typeface="Tunga" panose="020B0502040204020203" pitchFamily="34" charset="0"/>
                          <a:cs typeface="Tunga" panose="020B0502040204020203" pitchFamily="34" charset="0"/>
                        </a:rPr>
                        <a:t> </a:t>
                      </a:r>
                    </a:p>
                  </a:txBody>
                  <a:tcPr marL="0" marR="0" marT="0" marB="0" anchor="ctr">
                    <a:lnL w="12700" cap="flat" cmpd="sng" algn="ctr">
                      <a:noFill/>
                      <a:prstDash val="solid"/>
                      <a:round/>
                      <a:headEnd type="none" w="med" len="med"/>
                      <a:tailEnd type="none" w="med" len="med"/>
                    </a:lnL>
                    <a:lnR>
                      <a:noFill/>
                    </a:lnR>
                    <a:lnT>
                      <a:noFill/>
                    </a:lnT>
                    <a:lnB>
                      <a:noFill/>
                    </a:lnB>
                    <a:lnTlToBr w="12700" cmpd="sng">
                      <a:noFill/>
                      <a:prstDash val="solid"/>
                    </a:lnTlToBr>
                    <a:lnBlToTr w="12700" cmpd="sng">
                      <a:noFill/>
                      <a:prstDash val="solid"/>
                    </a:lnBlToTr>
                  </a:tcPr>
                </a:tc>
                <a:tc>
                  <a:txBody>
                    <a:bodyPr/>
                    <a:lstStyle/>
                    <a:p>
                      <a:pPr algn="l" fontAlgn="b"/>
                      <a:r>
                        <a:rPr lang="nl-NL" sz="1200" b="0" i="0" u="none" strike="noStrike" dirty="0">
                          <a:solidFill>
                            <a:srgbClr val="000000"/>
                          </a:solidFill>
                          <a:effectLst/>
                          <a:latin typeface="Tunga" panose="020B0502040204020203" pitchFamily="34" charset="0"/>
                          <a:cs typeface="Tunga" panose="020B0502040204020203" pitchFamily="34" charset="0"/>
                        </a:rPr>
                        <a:t> </a:t>
                      </a:r>
                    </a:p>
                  </a:txBody>
                  <a:tcPr marL="0" marR="0" marT="0" marB="0" anchor="ctr">
                    <a:lnL>
                      <a:noFill/>
                    </a:lnL>
                    <a:lnR w="12700" cap="flat" cmpd="sng" algn="ctr">
                      <a:noFill/>
                      <a:prstDash val="solid"/>
                      <a:round/>
                      <a:headEnd type="none" w="med" len="med"/>
                      <a:tailEnd type="none" w="med" len="med"/>
                    </a:lnR>
                    <a:lnT>
                      <a:noFill/>
                    </a:lnT>
                    <a:lnB>
                      <a:noFill/>
                    </a:lnB>
                    <a:lnTlToBr w="12700" cmpd="sng">
                      <a:noFill/>
                      <a:prstDash val="solid"/>
                    </a:lnTlToBr>
                    <a:lnBlToTr w="12700" cmpd="sng">
                      <a:noFill/>
                      <a:prstDash val="solid"/>
                    </a:lnBlToTr>
                  </a:tcPr>
                </a:tc>
                <a:extLst>
                  <a:ext uri="{0D108BD9-81ED-4DB2-BD59-A6C34878D82A}">
                    <a16:rowId xmlns:a16="http://schemas.microsoft.com/office/drawing/2014/main" val="201441783"/>
                  </a:ext>
                </a:extLst>
              </a:tr>
              <a:tr h="161925">
                <a:tc>
                  <a:txBody>
                    <a:bodyPr/>
                    <a:lstStyle/>
                    <a:p>
                      <a:pPr algn="l" fontAlgn="b"/>
                      <a:r>
                        <a:rPr lang="nl-NL" sz="1200" b="0" i="0" u="none" strike="noStrike" dirty="0">
                          <a:solidFill>
                            <a:srgbClr val="000000"/>
                          </a:solidFill>
                          <a:effectLst/>
                          <a:latin typeface="Tunga" panose="020B0502040204020203" pitchFamily="34" charset="0"/>
                          <a:cs typeface="Tunga" panose="020B0502040204020203" pitchFamily="34" charset="0"/>
                        </a:rPr>
                        <a:t> </a:t>
                      </a:r>
                    </a:p>
                  </a:txBody>
                  <a:tcPr marL="0" marR="0" marT="0" marB="0" anchor="ctr">
                    <a:lnL w="12700" cap="flat" cmpd="sng" algn="ctr">
                      <a:noFill/>
                      <a:prstDash val="solid"/>
                      <a:round/>
                      <a:headEnd type="none" w="med" len="med"/>
                      <a:tailEnd type="none" w="med" len="med"/>
                    </a:lnL>
                    <a:lnR>
                      <a:noFill/>
                    </a:lnR>
                    <a:lnT>
                      <a:noFill/>
                    </a:lnT>
                    <a:lnB>
                      <a:noFill/>
                    </a:lnB>
                    <a:lnTlToBr w="12700" cmpd="sng">
                      <a:noFill/>
                      <a:prstDash val="solid"/>
                    </a:lnTlToBr>
                    <a:lnBlToTr w="12700" cmpd="sng">
                      <a:noFill/>
                      <a:prstDash val="solid"/>
                    </a:lnBlToTr>
                  </a:tcPr>
                </a:tc>
                <a:tc gridSpan="2">
                  <a:txBody>
                    <a:bodyPr/>
                    <a:lstStyle/>
                    <a:p>
                      <a:pPr algn="l" fontAlgn="b"/>
                      <a:r>
                        <a:rPr lang="nl-NL" sz="1200" b="0" i="0" u="none" strike="noStrike" dirty="0">
                          <a:solidFill>
                            <a:srgbClr val="000000"/>
                          </a:solidFill>
                          <a:effectLst/>
                          <a:latin typeface="Tunga" panose="020B0502040204020203" pitchFamily="34" charset="0"/>
                          <a:cs typeface="Tunga" panose="020B0502040204020203" pitchFamily="34" charset="0"/>
                        </a:rPr>
                        <a:t> </a:t>
                      </a:r>
                    </a:p>
                  </a:txBody>
                  <a:tcPr marL="0" marR="0" marT="0" marB="0" anchor="ctr">
                    <a:lnL>
                      <a:noFill/>
                    </a:lnL>
                    <a:lnR w="12700" cap="flat" cmpd="sng" algn="ctr">
                      <a:noFill/>
                      <a:prstDash val="solid"/>
                      <a:round/>
                      <a:headEnd type="none" w="med" len="med"/>
                      <a:tailEnd type="none" w="med" len="med"/>
                    </a:lnR>
                    <a:lnT>
                      <a:noFill/>
                    </a:lnT>
                    <a:lnB>
                      <a:noFill/>
                    </a:lnB>
                    <a:lnTlToBr w="12700" cmpd="sng">
                      <a:noFill/>
                      <a:prstDash val="solid"/>
                    </a:lnTlToBr>
                    <a:lnBlToTr w="12700" cmpd="sng">
                      <a:noFill/>
                      <a:prstDash val="solid"/>
                    </a:lnBlToTr>
                  </a:tcPr>
                </a:tc>
                <a:tc hMerge="1">
                  <a:txBody>
                    <a:bodyPr/>
                    <a:lstStyle/>
                    <a:p>
                      <a:pPr algn="l" fontAlgn="b"/>
                      <a:endParaRPr lang="nl-NL" sz="1200" b="0" i="0" u="none" strike="noStrike" dirty="0">
                        <a:solidFill>
                          <a:srgbClr val="000000"/>
                        </a:solidFill>
                        <a:effectLst/>
                        <a:latin typeface="Tunga" panose="020B0502040204020203" pitchFamily="34" charset="0"/>
                        <a:cs typeface="Tunga" panose="020B0502040204020203" pitchFamily="34" charset="0"/>
                      </a:endParaRPr>
                    </a:p>
                  </a:txBody>
                  <a:tcPr marL="0" marR="0" marT="0" marB="0" anchor="b">
                    <a:lnL>
                      <a:noFill/>
                    </a:lnL>
                    <a:lnR w="12700" cap="flat" cmpd="sng" algn="ctr">
                      <a:solidFill>
                        <a:srgbClr val="000000"/>
                      </a:solidFill>
                      <a:prstDash val="solid"/>
                      <a:round/>
                      <a:headEnd type="none" w="med" len="med"/>
                      <a:tailEnd type="none" w="med" len="med"/>
                    </a:lnR>
                    <a:lnT>
                      <a:noFill/>
                    </a:lnT>
                    <a:lnB>
                      <a:noFill/>
                    </a:lnB>
                  </a:tcPr>
                </a:tc>
                <a:tc>
                  <a:txBody>
                    <a:bodyPr/>
                    <a:lstStyle/>
                    <a:p>
                      <a:pPr algn="l" fontAlgn="b"/>
                      <a:r>
                        <a:rPr lang="nl-NL" sz="1200" b="0" i="0" u="none" strike="noStrike" dirty="0">
                          <a:solidFill>
                            <a:srgbClr val="000000"/>
                          </a:solidFill>
                          <a:effectLst/>
                          <a:latin typeface="Tunga" panose="020B0502040204020203" pitchFamily="34" charset="0"/>
                          <a:cs typeface="Tunga" panose="020B0502040204020203" pitchFamily="34" charset="0"/>
                        </a:rPr>
                        <a:t> </a:t>
                      </a:r>
                    </a:p>
                  </a:txBody>
                  <a:tcPr marL="0" marR="0" marT="0" marB="0" anchor="ctr">
                    <a:lnL w="12700" cap="flat" cmpd="sng" algn="ctr">
                      <a:noFill/>
                      <a:prstDash val="solid"/>
                      <a:round/>
                      <a:headEnd type="none" w="med" len="med"/>
                      <a:tailEnd type="none" w="med" len="med"/>
                    </a:lnL>
                    <a:lnR>
                      <a:noFill/>
                    </a:lnR>
                    <a:lnT>
                      <a:noFill/>
                    </a:lnT>
                    <a:lnB>
                      <a:noFill/>
                    </a:lnB>
                    <a:lnTlToBr w="12700" cmpd="sng">
                      <a:noFill/>
                      <a:prstDash val="solid"/>
                    </a:lnTlToBr>
                    <a:lnBlToTr w="12700" cmpd="sng">
                      <a:noFill/>
                      <a:prstDash val="solid"/>
                    </a:lnBlToTr>
                  </a:tcPr>
                </a:tc>
                <a:tc>
                  <a:txBody>
                    <a:bodyPr/>
                    <a:lstStyle/>
                    <a:p>
                      <a:pPr algn="l" fontAlgn="b"/>
                      <a:r>
                        <a:rPr lang="nl-NL" sz="1200" b="0" i="0" u="none" strike="noStrike" dirty="0">
                          <a:solidFill>
                            <a:srgbClr val="000000"/>
                          </a:solidFill>
                          <a:effectLst/>
                          <a:latin typeface="Tunga" panose="020B0502040204020203" pitchFamily="34" charset="0"/>
                          <a:cs typeface="Tunga" panose="020B0502040204020203" pitchFamily="34" charset="0"/>
                        </a:rPr>
                        <a:t> </a:t>
                      </a:r>
                    </a:p>
                  </a:txBody>
                  <a:tcPr marL="0" marR="0" marT="0" marB="0" anchor="ctr">
                    <a:lnL>
                      <a:noFill/>
                    </a:lnL>
                    <a:lnR w="12700" cap="flat" cmpd="sng" algn="ctr">
                      <a:noFill/>
                      <a:prstDash val="solid"/>
                      <a:round/>
                      <a:headEnd type="none" w="med" len="med"/>
                      <a:tailEnd type="none" w="med" len="med"/>
                    </a:lnR>
                    <a:lnT>
                      <a:noFill/>
                    </a:lnT>
                    <a:lnB>
                      <a:noFill/>
                    </a:lnB>
                    <a:lnTlToBr w="12700" cmpd="sng">
                      <a:noFill/>
                      <a:prstDash val="solid"/>
                    </a:lnTlToBr>
                    <a:lnBlToTr w="12700" cmpd="sng">
                      <a:noFill/>
                      <a:prstDash val="solid"/>
                    </a:lnBlToTr>
                  </a:tcPr>
                </a:tc>
                <a:extLst>
                  <a:ext uri="{0D108BD9-81ED-4DB2-BD59-A6C34878D82A}">
                    <a16:rowId xmlns:a16="http://schemas.microsoft.com/office/drawing/2014/main" val="1511956523"/>
                  </a:ext>
                </a:extLst>
              </a:tr>
            </a:tbl>
          </a:graphicData>
        </a:graphic>
      </p:graphicFrame>
      <p:graphicFrame>
        <p:nvGraphicFramePr>
          <p:cNvPr id="4" name="Table 3"/>
          <p:cNvGraphicFramePr>
            <a:graphicFrameLocks noGrp="1"/>
          </p:cNvGraphicFramePr>
          <p:nvPr>
            <p:extLst>
              <p:ext uri="{D42A27DB-BD31-4B8C-83A1-F6EECF244321}">
                <p14:modId xmlns:p14="http://schemas.microsoft.com/office/powerpoint/2010/main" val="4007230597"/>
              </p:ext>
            </p:extLst>
          </p:nvPr>
        </p:nvGraphicFramePr>
        <p:xfrm>
          <a:off x="304801" y="4191000"/>
          <a:ext cx="4876800" cy="1805940"/>
        </p:xfrm>
        <a:graphic>
          <a:graphicData uri="http://schemas.openxmlformats.org/drawingml/2006/table">
            <a:tbl>
              <a:tblPr/>
              <a:tblGrid>
                <a:gridCol w="2695073">
                  <a:extLst>
                    <a:ext uri="{9D8B030D-6E8A-4147-A177-3AD203B41FA5}">
                      <a16:colId xmlns:a16="http://schemas.microsoft.com/office/drawing/2014/main" val="4169548472"/>
                    </a:ext>
                  </a:extLst>
                </a:gridCol>
                <a:gridCol w="2181727">
                  <a:extLst>
                    <a:ext uri="{9D8B030D-6E8A-4147-A177-3AD203B41FA5}">
                      <a16:colId xmlns:a16="http://schemas.microsoft.com/office/drawing/2014/main" val="288117695"/>
                    </a:ext>
                  </a:extLst>
                </a:gridCol>
              </a:tblGrid>
              <a:tr h="171450">
                <a:tc>
                  <a:txBody>
                    <a:bodyPr/>
                    <a:lstStyle/>
                    <a:p>
                      <a:pPr algn="l" fontAlgn="b"/>
                      <a:r>
                        <a:rPr lang="nl-NL" sz="1000" b="1" i="0" u="none" strike="noStrike" dirty="0">
                          <a:solidFill>
                            <a:srgbClr val="000000"/>
                          </a:solidFill>
                          <a:effectLst/>
                          <a:latin typeface="Tunga" panose="020B0502040204020203" pitchFamily="34" charset="0"/>
                          <a:cs typeface="Tunga" panose="020B0502040204020203" pitchFamily="34" charset="0"/>
                        </a:rPr>
                        <a:t>Toeslagen</a:t>
                      </a:r>
                    </a:p>
                  </a:txBody>
                  <a:tcPr marL="0" marR="0" marT="0" marB="0" anchor="b">
                    <a:lnL>
                      <a:noFill/>
                    </a:lnL>
                    <a:lnR>
                      <a:noFill/>
                    </a:lnR>
                    <a:lnT>
                      <a:noFill/>
                    </a:lnT>
                    <a:lnB w="12700" cap="flat" cmpd="sng" algn="ctr">
                      <a:noFill/>
                      <a:prstDash val="solid"/>
                      <a:round/>
                      <a:headEnd type="none" w="med" len="med"/>
                      <a:tailEnd type="none" w="med" len="med"/>
                    </a:lnB>
                    <a:solidFill>
                      <a:schemeClr val="bg1">
                        <a:lumMod val="95000"/>
                      </a:schemeClr>
                    </a:solidFill>
                  </a:tcPr>
                </a:tc>
                <a:tc>
                  <a:txBody>
                    <a:bodyPr/>
                    <a:lstStyle/>
                    <a:p>
                      <a:pPr algn="l" fontAlgn="b"/>
                      <a:r>
                        <a:rPr lang="nl-NL" sz="1000" b="0" i="0" u="none" strike="noStrike" dirty="0">
                          <a:solidFill>
                            <a:srgbClr val="000000"/>
                          </a:solidFill>
                          <a:effectLst/>
                          <a:latin typeface="Tunga" panose="020B0502040204020203" pitchFamily="34" charset="0"/>
                          <a:cs typeface="Tunga" panose="020B0502040204020203" pitchFamily="34" charset="0"/>
                        </a:rPr>
                        <a:t> </a:t>
                      </a:r>
                    </a:p>
                  </a:txBody>
                  <a:tcPr marL="0" marR="0" marT="0" marB="0" anchor="b">
                    <a:lnL>
                      <a:noFill/>
                    </a:lnL>
                    <a:lnR>
                      <a:noFill/>
                    </a:lnR>
                    <a:lnT>
                      <a:noFill/>
                    </a:lnT>
                    <a:lnB w="12700" cap="flat" cmpd="sng" algn="ctr">
                      <a:noFill/>
                      <a:prstDash val="solid"/>
                      <a:round/>
                      <a:headEnd type="none" w="med" len="med"/>
                      <a:tailEnd type="none" w="med" len="med"/>
                    </a:lnB>
                    <a:solidFill>
                      <a:schemeClr val="bg1">
                        <a:lumMod val="95000"/>
                      </a:schemeClr>
                    </a:solidFill>
                  </a:tcPr>
                </a:tc>
                <a:extLst>
                  <a:ext uri="{0D108BD9-81ED-4DB2-BD59-A6C34878D82A}">
                    <a16:rowId xmlns:a16="http://schemas.microsoft.com/office/drawing/2014/main" val="2122451547"/>
                  </a:ext>
                </a:extLst>
              </a:tr>
              <a:tr h="171450">
                <a:tc>
                  <a:txBody>
                    <a:bodyPr/>
                    <a:lstStyle/>
                    <a:p>
                      <a:pPr algn="l" fontAlgn="b"/>
                      <a:r>
                        <a:rPr lang="nl-NL" sz="1000" b="1" i="0" u="none" strike="noStrike" dirty="0">
                          <a:solidFill>
                            <a:srgbClr val="FFFFFF"/>
                          </a:solidFill>
                          <a:effectLst/>
                          <a:latin typeface="Tunga" panose="020B0502040204020203" pitchFamily="34" charset="0"/>
                          <a:cs typeface="Tunga" panose="020B0502040204020203" pitchFamily="34" charset="0"/>
                        </a:rPr>
                        <a:t> </a:t>
                      </a:r>
                    </a:p>
                  </a:txBody>
                  <a:tcPr marL="0" marR="0" marT="0" marB="0" anchor="b">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l" fontAlgn="b"/>
                      <a:r>
                        <a:rPr lang="nl-NL" sz="1000" b="1" i="0" u="none" strike="noStrike" dirty="0">
                          <a:solidFill>
                            <a:srgbClr val="FFFFFF"/>
                          </a:solidFill>
                          <a:effectLst/>
                          <a:latin typeface="Tunga" panose="020B0502040204020203" pitchFamily="34" charset="0"/>
                          <a:cs typeface="Tunga" panose="020B0502040204020203" pitchFamily="34" charset="0"/>
                        </a:rPr>
                        <a:t> </a:t>
                      </a:r>
                    </a:p>
                  </a:txBody>
                  <a:tcPr marL="0" marR="0" marT="0" marB="0" anchor="b">
                    <a:lnL w="12700" cap="flat" cmpd="sng" algn="ctr">
                      <a:noFill/>
                      <a:prstDash val="solid"/>
                      <a:round/>
                      <a:headEnd type="none" w="med" len="med"/>
                      <a:tailEnd type="none" w="med" len="med"/>
                    </a:lnL>
                    <a:lnR>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2215700658"/>
                  </a:ext>
                </a:extLst>
              </a:tr>
              <a:tr h="171450">
                <a:tc>
                  <a:txBody>
                    <a:bodyPr/>
                    <a:lstStyle/>
                    <a:p>
                      <a:pPr algn="l" fontAlgn="b"/>
                      <a:r>
                        <a:rPr lang="nl-NL" sz="1200" b="0" i="0" u="none" strike="noStrike" dirty="0">
                          <a:solidFill>
                            <a:srgbClr val="000000"/>
                          </a:solidFill>
                          <a:effectLst/>
                          <a:latin typeface="Tunga" panose="020B0502040204020203" pitchFamily="34" charset="0"/>
                          <a:cs typeface="Tunga" panose="020B0502040204020203" pitchFamily="34" charset="0"/>
                        </a:rPr>
                        <a:t> </a:t>
                      </a:r>
                    </a:p>
                  </a:txBody>
                  <a:tcPr marL="0" marR="0" marT="0" marB="0" anchor="b">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a:noFill/>
                    </a:lnB>
                    <a:lnTlToBr w="12700" cmpd="sng">
                      <a:noFill/>
                      <a:prstDash val="solid"/>
                    </a:lnTlToBr>
                    <a:lnBlToTr w="12700" cmpd="sng">
                      <a:noFill/>
                      <a:prstDash val="solid"/>
                    </a:lnBlToTr>
                  </a:tcPr>
                </a:tc>
                <a:tc>
                  <a:txBody>
                    <a:bodyPr/>
                    <a:lstStyle/>
                    <a:p>
                      <a:pPr algn="l" fontAlgn="b"/>
                      <a:r>
                        <a:rPr lang="nl-NL" sz="1200" b="0" i="0" u="none" strike="noStrike" dirty="0">
                          <a:solidFill>
                            <a:srgbClr val="000000"/>
                          </a:solidFill>
                          <a:effectLst/>
                          <a:latin typeface="Tunga" panose="020B0502040204020203" pitchFamily="34" charset="0"/>
                          <a:cs typeface="Tunga" panose="020B0502040204020203" pitchFamily="34" charset="0"/>
                        </a:rPr>
                        <a:t> </a:t>
                      </a:r>
                    </a:p>
                  </a:txBody>
                  <a:tcPr marL="0" marR="0" marT="0" marB="0" anchor="b">
                    <a:lnL w="12700" cap="flat" cmpd="sng" algn="ctr">
                      <a:noFill/>
                      <a:prstDash val="solid"/>
                      <a:round/>
                      <a:headEnd type="none" w="med" len="med"/>
                      <a:tailEnd type="none" w="med" len="med"/>
                    </a:lnL>
                    <a:lnR>
                      <a:noFill/>
                    </a:lnR>
                    <a:lnT w="12700" cap="flat" cmpd="sng" algn="ctr">
                      <a:noFill/>
                      <a:prstDash val="solid"/>
                      <a:round/>
                      <a:headEnd type="none" w="med" len="med"/>
                      <a:tailEnd type="none" w="med" len="med"/>
                    </a:lnT>
                    <a:lnB>
                      <a:noFill/>
                    </a:lnB>
                    <a:lnTlToBr w="12700" cmpd="sng">
                      <a:noFill/>
                      <a:prstDash val="solid"/>
                    </a:lnTlToBr>
                    <a:lnBlToTr w="12700" cmpd="sng">
                      <a:noFill/>
                      <a:prstDash val="solid"/>
                    </a:lnBlToTr>
                  </a:tcPr>
                </a:tc>
                <a:extLst>
                  <a:ext uri="{0D108BD9-81ED-4DB2-BD59-A6C34878D82A}">
                    <a16:rowId xmlns:a16="http://schemas.microsoft.com/office/drawing/2014/main" val="2880372265"/>
                  </a:ext>
                </a:extLst>
              </a:tr>
              <a:tr h="171450">
                <a:tc>
                  <a:txBody>
                    <a:bodyPr/>
                    <a:lstStyle/>
                    <a:p>
                      <a:pPr algn="l" fontAlgn="b"/>
                      <a:r>
                        <a:rPr lang="nl-NL" sz="1200" b="0" i="0" u="none" strike="noStrike" dirty="0">
                          <a:solidFill>
                            <a:srgbClr val="000000"/>
                          </a:solidFill>
                          <a:effectLst/>
                          <a:latin typeface="Tunga" panose="020B0502040204020203" pitchFamily="34" charset="0"/>
                          <a:cs typeface="Tunga" panose="020B0502040204020203" pitchFamily="34" charset="0"/>
                        </a:rPr>
                        <a:t>Vrije uren 20FT</a:t>
                      </a:r>
                    </a:p>
                  </a:txBody>
                  <a:tcPr marL="0" marR="0" marT="0" marB="0" anchor="b">
                    <a:lnL w="12700" cap="flat" cmpd="sng" algn="ctr">
                      <a:noFill/>
                      <a:prstDash val="solid"/>
                      <a:round/>
                      <a:headEnd type="none" w="med" len="med"/>
                      <a:tailEnd type="none" w="med" len="med"/>
                    </a:lnL>
                    <a:lnR w="12700" cap="flat" cmpd="sng" algn="ctr">
                      <a:noFill/>
                      <a:prstDash val="solid"/>
                      <a:round/>
                      <a:headEnd type="none" w="med" len="med"/>
                      <a:tailEnd type="none" w="med" len="med"/>
                    </a:lnR>
                    <a:lnT>
                      <a:noFill/>
                    </a:lnT>
                    <a:lnB>
                      <a:noFill/>
                    </a:lnB>
                    <a:lnTlToBr w="12700" cmpd="sng">
                      <a:noFill/>
                      <a:prstDash val="solid"/>
                    </a:lnTlToBr>
                    <a:lnBlToTr w="12700" cmpd="sng">
                      <a:noFill/>
                      <a:prstDash val="solid"/>
                    </a:lnBlToTr>
                  </a:tcPr>
                </a:tc>
                <a:tc>
                  <a:txBody>
                    <a:bodyPr/>
                    <a:lstStyle/>
                    <a:p>
                      <a:pPr algn="r" fontAlgn="b"/>
                      <a:r>
                        <a:rPr lang="nl-NL" sz="1200" b="0" i="0" u="none" strike="noStrike" dirty="0">
                          <a:solidFill>
                            <a:srgbClr val="000000"/>
                          </a:solidFill>
                          <a:effectLst/>
                          <a:latin typeface="Tunga" panose="020B0502040204020203" pitchFamily="34" charset="0"/>
                          <a:cs typeface="Tunga" panose="020B0502040204020203" pitchFamily="34" charset="0"/>
                        </a:rPr>
                        <a:t>2,00</a:t>
                      </a:r>
                    </a:p>
                  </a:txBody>
                  <a:tcPr marL="0" marR="0" marT="0" marB="0" anchor="b">
                    <a:lnL w="12700" cap="flat" cmpd="sng" algn="ctr">
                      <a:noFill/>
                      <a:prstDash val="solid"/>
                      <a:round/>
                      <a:headEnd type="none" w="med" len="med"/>
                      <a:tailEnd type="none" w="med" len="med"/>
                    </a:lnL>
                    <a:lnR>
                      <a:noFill/>
                    </a:lnR>
                    <a:lnT>
                      <a:noFill/>
                    </a:lnT>
                    <a:lnB>
                      <a:noFill/>
                    </a:lnB>
                    <a:lnTlToBr w="12700" cmpd="sng">
                      <a:noFill/>
                      <a:prstDash val="solid"/>
                    </a:lnTlToBr>
                    <a:lnBlToTr w="12700" cmpd="sng">
                      <a:noFill/>
                      <a:prstDash val="solid"/>
                    </a:lnBlToTr>
                  </a:tcPr>
                </a:tc>
                <a:extLst>
                  <a:ext uri="{0D108BD9-81ED-4DB2-BD59-A6C34878D82A}">
                    <a16:rowId xmlns:a16="http://schemas.microsoft.com/office/drawing/2014/main" val="1812097671"/>
                  </a:ext>
                </a:extLst>
              </a:tr>
              <a:tr h="171450">
                <a:tc>
                  <a:txBody>
                    <a:bodyPr/>
                    <a:lstStyle/>
                    <a:p>
                      <a:pPr algn="l" fontAlgn="b"/>
                      <a:r>
                        <a:rPr lang="nl-NL" sz="1200" b="0" i="0" u="none" strike="noStrike" dirty="0">
                          <a:solidFill>
                            <a:srgbClr val="000000"/>
                          </a:solidFill>
                          <a:effectLst/>
                          <a:latin typeface="Tunga" panose="020B0502040204020203" pitchFamily="34" charset="0"/>
                          <a:cs typeface="Tunga" panose="020B0502040204020203" pitchFamily="34" charset="0"/>
                        </a:rPr>
                        <a:t>Vrije uren 40FT</a:t>
                      </a:r>
                    </a:p>
                  </a:txBody>
                  <a:tcPr marL="0" marR="0" marT="0" marB="0" anchor="b">
                    <a:lnL w="12700" cap="flat" cmpd="sng" algn="ctr">
                      <a:noFill/>
                      <a:prstDash val="solid"/>
                      <a:round/>
                      <a:headEnd type="none" w="med" len="med"/>
                      <a:tailEnd type="none" w="med" len="med"/>
                    </a:lnL>
                    <a:lnR w="12700" cap="flat" cmpd="sng" algn="ctr">
                      <a:noFill/>
                      <a:prstDash val="solid"/>
                      <a:round/>
                      <a:headEnd type="none" w="med" len="med"/>
                      <a:tailEnd type="none" w="med" len="med"/>
                    </a:lnR>
                    <a:lnT>
                      <a:noFill/>
                    </a:lnT>
                    <a:lnB>
                      <a:noFill/>
                    </a:lnB>
                    <a:lnTlToBr w="12700" cmpd="sng">
                      <a:noFill/>
                      <a:prstDash val="solid"/>
                    </a:lnTlToBr>
                    <a:lnBlToTr w="12700" cmpd="sng">
                      <a:noFill/>
                      <a:prstDash val="solid"/>
                    </a:lnBlToTr>
                  </a:tcPr>
                </a:tc>
                <a:tc>
                  <a:txBody>
                    <a:bodyPr/>
                    <a:lstStyle/>
                    <a:p>
                      <a:pPr algn="r" fontAlgn="b"/>
                      <a:r>
                        <a:rPr lang="nl-NL" sz="1200" b="0" i="0" u="none" strike="noStrike" dirty="0">
                          <a:solidFill>
                            <a:srgbClr val="000000"/>
                          </a:solidFill>
                          <a:effectLst/>
                          <a:latin typeface="Tunga" panose="020B0502040204020203" pitchFamily="34" charset="0"/>
                          <a:cs typeface="Tunga" panose="020B0502040204020203" pitchFamily="34" charset="0"/>
                        </a:rPr>
                        <a:t>3,00</a:t>
                      </a:r>
                    </a:p>
                  </a:txBody>
                  <a:tcPr marL="0" marR="0" marT="0" marB="0" anchor="b">
                    <a:lnL w="12700" cap="flat" cmpd="sng" algn="ctr">
                      <a:noFill/>
                      <a:prstDash val="solid"/>
                      <a:round/>
                      <a:headEnd type="none" w="med" len="med"/>
                      <a:tailEnd type="none" w="med" len="med"/>
                    </a:lnL>
                    <a:lnR>
                      <a:noFill/>
                    </a:lnR>
                    <a:lnT>
                      <a:noFill/>
                    </a:lnT>
                    <a:lnB>
                      <a:noFill/>
                    </a:lnB>
                    <a:lnTlToBr w="12700" cmpd="sng">
                      <a:noFill/>
                      <a:prstDash val="solid"/>
                    </a:lnTlToBr>
                    <a:lnBlToTr w="12700" cmpd="sng">
                      <a:noFill/>
                      <a:prstDash val="solid"/>
                    </a:lnBlToTr>
                  </a:tcPr>
                </a:tc>
                <a:extLst>
                  <a:ext uri="{0D108BD9-81ED-4DB2-BD59-A6C34878D82A}">
                    <a16:rowId xmlns:a16="http://schemas.microsoft.com/office/drawing/2014/main" val="3910584326"/>
                  </a:ext>
                </a:extLst>
              </a:tr>
              <a:tr h="171450">
                <a:tc>
                  <a:txBody>
                    <a:bodyPr/>
                    <a:lstStyle/>
                    <a:p>
                      <a:pPr algn="l" fontAlgn="b"/>
                      <a:r>
                        <a:rPr lang="nl-NL" sz="1200" b="0" i="0" u="none" strike="noStrike" dirty="0">
                          <a:solidFill>
                            <a:srgbClr val="000000"/>
                          </a:solidFill>
                          <a:effectLst/>
                          <a:latin typeface="Tunga" panose="020B0502040204020203" pitchFamily="34" charset="0"/>
                          <a:cs typeface="Tunga" panose="020B0502040204020203" pitchFamily="34" charset="0"/>
                        </a:rPr>
                        <a:t>Toeslag extra uren</a:t>
                      </a:r>
                    </a:p>
                  </a:txBody>
                  <a:tcPr marL="0" marR="0" marT="0" marB="0" anchor="b">
                    <a:lnL w="12700" cap="flat" cmpd="sng" algn="ctr">
                      <a:noFill/>
                      <a:prstDash val="solid"/>
                      <a:round/>
                      <a:headEnd type="none" w="med" len="med"/>
                      <a:tailEnd type="none" w="med" len="med"/>
                    </a:lnL>
                    <a:lnR w="12700" cap="flat" cmpd="sng" algn="ctr">
                      <a:noFill/>
                      <a:prstDash val="solid"/>
                      <a:round/>
                      <a:headEnd type="none" w="med" len="med"/>
                      <a:tailEnd type="none" w="med" len="med"/>
                    </a:lnR>
                    <a:lnT>
                      <a:noFill/>
                    </a:lnT>
                    <a:lnB>
                      <a:noFill/>
                    </a:lnB>
                    <a:lnTlToBr w="12700" cmpd="sng">
                      <a:noFill/>
                      <a:prstDash val="solid"/>
                    </a:lnTlToBr>
                    <a:lnBlToTr w="12700" cmpd="sng">
                      <a:noFill/>
                      <a:prstDash val="solid"/>
                    </a:lnBlToTr>
                  </a:tcPr>
                </a:tc>
                <a:tc>
                  <a:txBody>
                    <a:bodyPr/>
                    <a:lstStyle/>
                    <a:p>
                      <a:pPr algn="r" fontAlgn="b"/>
                      <a:r>
                        <a:rPr lang="nl-NL" sz="1200" b="0" i="0" u="none" strike="noStrike" dirty="0">
                          <a:solidFill>
                            <a:srgbClr val="000000"/>
                          </a:solidFill>
                          <a:effectLst/>
                          <a:latin typeface="Tunga" panose="020B0502040204020203" pitchFamily="34" charset="0"/>
                          <a:cs typeface="Tunga" panose="020B0502040204020203" pitchFamily="34" charset="0"/>
                        </a:rPr>
                        <a:t>€ 50,00</a:t>
                      </a:r>
                    </a:p>
                  </a:txBody>
                  <a:tcPr marL="0" marR="0" marT="0" marB="0" anchor="b">
                    <a:lnL w="12700" cap="flat" cmpd="sng" algn="ctr">
                      <a:noFill/>
                      <a:prstDash val="solid"/>
                      <a:round/>
                      <a:headEnd type="none" w="med" len="med"/>
                      <a:tailEnd type="none" w="med" len="med"/>
                    </a:lnL>
                    <a:lnR>
                      <a:noFill/>
                    </a:lnR>
                    <a:lnT>
                      <a:noFill/>
                    </a:lnT>
                    <a:lnB>
                      <a:noFill/>
                    </a:lnB>
                    <a:lnTlToBr w="12700" cmpd="sng">
                      <a:noFill/>
                      <a:prstDash val="solid"/>
                    </a:lnTlToBr>
                    <a:lnBlToTr w="12700" cmpd="sng">
                      <a:noFill/>
                      <a:prstDash val="solid"/>
                    </a:lnBlToTr>
                  </a:tcPr>
                </a:tc>
                <a:extLst>
                  <a:ext uri="{0D108BD9-81ED-4DB2-BD59-A6C34878D82A}">
                    <a16:rowId xmlns:a16="http://schemas.microsoft.com/office/drawing/2014/main" val="2059051444"/>
                  </a:ext>
                </a:extLst>
              </a:tr>
              <a:tr h="171450">
                <a:tc>
                  <a:txBody>
                    <a:bodyPr/>
                    <a:lstStyle/>
                    <a:p>
                      <a:pPr algn="l" fontAlgn="b"/>
                      <a:endParaRPr lang="nl-NL" sz="1200" b="0" i="0" u="none" strike="noStrike" dirty="0">
                        <a:solidFill>
                          <a:srgbClr val="000000"/>
                        </a:solidFill>
                        <a:effectLst/>
                        <a:latin typeface="Tunga" panose="020B0502040204020203" pitchFamily="34" charset="0"/>
                        <a:cs typeface="Tunga" panose="020B0502040204020203" pitchFamily="34" charset="0"/>
                      </a:endParaRPr>
                    </a:p>
                  </a:txBody>
                  <a:tcPr marL="0" marR="0" marT="0" marB="0" anchor="b">
                    <a:lnL w="12700" cap="flat" cmpd="sng" algn="ctr">
                      <a:noFill/>
                      <a:prstDash val="solid"/>
                      <a:round/>
                      <a:headEnd type="none" w="med" len="med"/>
                      <a:tailEnd type="none" w="med" len="med"/>
                    </a:lnL>
                    <a:lnR w="12700" cap="flat" cmpd="sng" algn="ctr">
                      <a:noFill/>
                      <a:prstDash val="solid"/>
                      <a:round/>
                      <a:headEnd type="none" w="med" len="med"/>
                      <a:tailEnd type="none" w="med" len="med"/>
                    </a:lnR>
                    <a:lnT>
                      <a:noFill/>
                    </a:lnT>
                    <a:lnB>
                      <a:noFill/>
                    </a:lnB>
                    <a:lnTlToBr w="12700" cmpd="sng">
                      <a:noFill/>
                      <a:prstDash val="solid"/>
                    </a:lnTlToBr>
                    <a:lnBlToTr w="12700" cmpd="sng">
                      <a:noFill/>
                      <a:prstDash val="solid"/>
                    </a:lnBlToTr>
                  </a:tcPr>
                </a:tc>
                <a:tc>
                  <a:txBody>
                    <a:bodyPr/>
                    <a:lstStyle/>
                    <a:p>
                      <a:pPr algn="l" fontAlgn="b"/>
                      <a:endParaRPr lang="nl-NL" sz="1200" b="0" i="0" u="none" strike="noStrike" dirty="0">
                        <a:solidFill>
                          <a:srgbClr val="000000"/>
                        </a:solidFill>
                        <a:effectLst/>
                        <a:latin typeface="Tunga" panose="020B0502040204020203" pitchFamily="34" charset="0"/>
                        <a:cs typeface="Tunga" panose="020B0502040204020203" pitchFamily="34" charset="0"/>
                      </a:endParaRPr>
                    </a:p>
                  </a:txBody>
                  <a:tcPr marL="0" marR="0" marT="0" marB="0" anchor="b">
                    <a:lnL w="12700" cap="flat" cmpd="sng" algn="ctr">
                      <a:noFill/>
                      <a:prstDash val="solid"/>
                      <a:round/>
                      <a:headEnd type="none" w="med" len="med"/>
                      <a:tailEnd type="none" w="med" len="med"/>
                    </a:lnL>
                    <a:lnR>
                      <a:noFill/>
                    </a:lnR>
                    <a:lnT>
                      <a:noFill/>
                    </a:lnT>
                    <a:lnB>
                      <a:noFill/>
                    </a:lnB>
                    <a:lnTlToBr w="12700" cmpd="sng">
                      <a:noFill/>
                      <a:prstDash val="solid"/>
                    </a:lnTlToBr>
                    <a:lnBlToTr w="12700" cmpd="sng">
                      <a:noFill/>
                      <a:prstDash val="solid"/>
                    </a:lnBlToTr>
                  </a:tcPr>
                </a:tc>
                <a:extLst>
                  <a:ext uri="{0D108BD9-81ED-4DB2-BD59-A6C34878D82A}">
                    <a16:rowId xmlns:a16="http://schemas.microsoft.com/office/drawing/2014/main" val="4191087734"/>
                  </a:ext>
                </a:extLst>
              </a:tr>
              <a:tr h="171450">
                <a:tc>
                  <a:txBody>
                    <a:bodyPr/>
                    <a:lstStyle/>
                    <a:p>
                      <a:pPr algn="l" fontAlgn="b"/>
                      <a:r>
                        <a:rPr lang="nl-NL" sz="1200" b="0" i="0" u="none" strike="noStrike" dirty="0">
                          <a:solidFill>
                            <a:srgbClr val="000000"/>
                          </a:solidFill>
                          <a:effectLst/>
                          <a:latin typeface="Tunga" panose="020B0502040204020203" pitchFamily="34" charset="0"/>
                          <a:cs typeface="Tunga" panose="020B0502040204020203" pitchFamily="34" charset="0"/>
                        </a:rPr>
                        <a:t>Dieseltoeslag type</a:t>
                      </a:r>
                    </a:p>
                  </a:txBody>
                  <a:tcPr marL="0" marR="0" marT="0" marB="0" anchor="b">
                    <a:lnL w="12700" cap="flat" cmpd="sng" algn="ctr">
                      <a:noFill/>
                      <a:prstDash val="solid"/>
                      <a:round/>
                      <a:headEnd type="none" w="med" len="med"/>
                      <a:tailEnd type="none" w="med" len="med"/>
                    </a:lnL>
                    <a:lnR w="12700" cap="flat" cmpd="sng" algn="ctr">
                      <a:noFill/>
                      <a:prstDash val="solid"/>
                      <a:round/>
                      <a:headEnd type="none" w="med" len="med"/>
                      <a:tailEnd type="none" w="med" len="med"/>
                    </a:lnR>
                    <a:lnT>
                      <a:noFill/>
                    </a:lnT>
                    <a:lnB>
                      <a:noFill/>
                    </a:lnB>
                    <a:lnTlToBr w="12700" cmpd="sng">
                      <a:noFill/>
                      <a:prstDash val="solid"/>
                    </a:lnTlToBr>
                    <a:lnBlToTr w="12700" cmpd="sng">
                      <a:noFill/>
                      <a:prstDash val="solid"/>
                    </a:lnBlToTr>
                  </a:tcPr>
                </a:tc>
                <a:tc>
                  <a:txBody>
                    <a:bodyPr/>
                    <a:lstStyle/>
                    <a:p>
                      <a:pPr algn="r" fontAlgn="b"/>
                      <a:r>
                        <a:rPr lang="nl-NL" sz="1200" b="0" i="0" u="none" strike="noStrike" dirty="0">
                          <a:solidFill>
                            <a:srgbClr val="000000"/>
                          </a:solidFill>
                          <a:effectLst/>
                          <a:latin typeface="Tunga" panose="020B0502040204020203" pitchFamily="34" charset="0"/>
                          <a:cs typeface="Tunga" panose="020B0502040204020203" pitchFamily="34" charset="0"/>
                        </a:rPr>
                        <a:t>3%</a:t>
                      </a:r>
                    </a:p>
                  </a:txBody>
                  <a:tcPr marL="0" marR="0" marT="0" marB="0" anchor="b">
                    <a:lnL w="12700" cap="flat" cmpd="sng" algn="ctr">
                      <a:noFill/>
                      <a:prstDash val="solid"/>
                      <a:round/>
                      <a:headEnd type="none" w="med" len="med"/>
                      <a:tailEnd type="none" w="med" len="med"/>
                    </a:lnL>
                    <a:lnR>
                      <a:noFill/>
                    </a:lnR>
                    <a:lnT>
                      <a:noFill/>
                    </a:lnT>
                    <a:lnB>
                      <a:noFill/>
                    </a:lnB>
                    <a:lnTlToBr w="12700" cmpd="sng">
                      <a:noFill/>
                      <a:prstDash val="solid"/>
                    </a:lnTlToBr>
                    <a:lnBlToTr w="12700" cmpd="sng">
                      <a:noFill/>
                      <a:prstDash val="solid"/>
                    </a:lnBlToTr>
                  </a:tcPr>
                </a:tc>
                <a:extLst>
                  <a:ext uri="{0D108BD9-81ED-4DB2-BD59-A6C34878D82A}">
                    <a16:rowId xmlns:a16="http://schemas.microsoft.com/office/drawing/2014/main" val="2081020178"/>
                  </a:ext>
                </a:extLst>
              </a:tr>
              <a:tr h="160020">
                <a:tc>
                  <a:txBody>
                    <a:bodyPr/>
                    <a:lstStyle/>
                    <a:p>
                      <a:pPr algn="l" fontAlgn="b"/>
                      <a:r>
                        <a:rPr lang="nl-NL" sz="1200" b="0" i="0" u="none" strike="noStrike" dirty="0">
                          <a:solidFill>
                            <a:srgbClr val="000000"/>
                          </a:solidFill>
                          <a:effectLst/>
                          <a:latin typeface="Tunga" panose="020B0502040204020203" pitchFamily="34" charset="0"/>
                          <a:cs typeface="Tunga" panose="020B0502040204020203" pitchFamily="34" charset="0"/>
                        </a:rPr>
                        <a:t>Diesel toeslag per 20 FT ST</a:t>
                      </a:r>
                    </a:p>
                  </a:txBody>
                  <a:tcPr marL="0" marR="0" marT="0" marB="0" anchor="b">
                    <a:lnL w="12700" cap="flat" cmpd="sng" algn="ctr">
                      <a:noFill/>
                      <a:prstDash val="solid"/>
                      <a:round/>
                      <a:headEnd type="none" w="med" len="med"/>
                      <a:tailEnd type="none" w="med" len="med"/>
                    </a:lnL>
                    <a:lnR w="12700" cap="flat" cmpd="sng" algn="ctr">
                      <a:noFill/>
                      <a:prstDash val="solid"/>
                      <a:round/>
                      <a:headEnd type="none" w="med" len="med"/>
                      <a:tailEnd type="none" w="med" len="med"/>
                    </a:lnR>
                    <a:lnT>
                      <a:noFill/>
                    </a:lnT>
                    <a:lnB>
                      <a:noFill/>
                    </a:lnB>
                    <a:lnTlToBr w="12700" cmpd="sng">
                      <a:noFill/>
                      <a:prstDash val="solid"/>
                    </a:lnTlToBr>
                    <a:lnBlToTr w="12700" cmpd="sng">
                      <a:noFill/>
                      <a:prstDash val="solid"/>
                    </a:lnBlToTr>
                  </a:tcPr>
                </a:tc>
                <a:tc>
                  <a:txBody>
                    <a:bodyPr/>
                    <a:lstStyle/>
                    <a:p>
                      <a:pPr algn="r" fontAlgn="b"/>
                      <a:r>
                        <a:rPr lang="nl-NL" sz="1200" b="0" i="0" u="none" strike="noStrike" dirty="0">
                          <a:solidFill>
                            <a:srgbClr val="000000"/>
                          </a:solidFill>
                          <a:effectLst/>
                          <a:latin typeface="Tunga" panose="020B0502040204020203" pitchFamily="34" charset="0"/>
                          <a:cs typeface="Tunga" panose="020B0502040204020203" pitchFamily="34" charset="0"/>
                        </a:rPr>
                        <a:t>3,25</a:t>
                      </a:r>
                    </a:p>
                  </a:txBody>
                  <a:tcPr marL="0" marR="0" marT="0" marB="0" anchor="b">
                    <a:lnL w="12700" cap="flat" cmpd="sng" algn="ctr">
                      <a:noFill/>
                      <a:prstDash val="solid"/>
                      <a:round/>
                      <a:headEnd type="none" w="med" len="med"/>
                      <a:tailEnd type="none" w="med" len="med"/>
                    </a:lnL>
                    <a:lnR>
                      <a:noFill/>
                    </a:lnR>
                    <a:lnT>
                      <a:noFill/>
                    </a:lnT>
                    <a:lnB>
                      <a:noFill/>
                    </a:lnB>
                    <a:lnTlToBr w="12700" cmpd="sng">
                      <a:noFill/>
                      <a:prstDash val="solid"/>
                    </a:lnTlToBr>
                    <a:lnBlToTr w="12700" cmpd="sng">
                      <a:noFill/>
                      <a:prstDash val="solid"/>
                    </a:lnBlToTr>
                  </a:tcPr>
                </a:tc>
                <a:extLst>
                  <a:ext uri="{0D108BD9-81ED-4DB2-BD59-A6C34878D82A}">
                    <a16:rowId xmlns:a16="http://schemas.microsoft.com/office/drawing/2014/main" val="1751036400"/>
                  </a:ext>
                </a:extLst>
              </a:tr>
              <a:tr h="171450">
                <a:tc>
                  <a:txBody>
                    <a:bodyPr/>
                    <a:lstStyle/>
                    <a:p>
                      <a:pPr algn="l" fontAlgn="b"/>
                      <a:endParaRPr lang="nl-NL" sz="1200" b="0" i="0" u="none" strike="noStrike" dirty="0">
                        <a:solidFill>
                          <a:srgbClr val="000000"/>
                        </a:solidFill>
                        <a:effectLst/>
                        <a:latin typeface="Tunga" panose="020B0502040204020203" pitchFamily="34" charset="0"/>
                        <a:cs typeface="Tunga" panose="020B0502040204020203" pitchFamily="34" charset="0"/>
                      </a:endParaRPr>
                    </a:p>
                  </a:txBody>
                  <a:tcPr marL="0" marR="0" marT="0" marB="0" anchor="b">
                    <a:lnL w="12700" cap="flat" cmpd="sng" algn="ctr">
                      <a:noFill/>
                      <a:prstDash val="solid"/>
                      <a:round/>
                      <a:headEnd type="none" w="med" len="med"/>
                      <a:tailEnd type="none" w="med" len="med"/>
                    </a:lnL>
                    <a:lnR w="12700" cap="flat" cmpd="sng" algn="ctr">
                      <a:noFill/>
                      <a:prstDash val="solid"/>
                      <a:round/>
                      <a:headEnd type="none" w="med" len="med"/>
                      <a:tailEnd type="none" w="med" len="med"/>
                    </a:lnR>
                    <a:lnT>
                      <a:noFill/>
                    </a:lnT>
                    <a:lnB>
                      <a:noFill/>
                    </a:lnB>
                    <a:lnTlToBr w="12700" cmpd="sng">
                      <a:noFill/>
                      <a:prstDash val="solid"/>
                    </a:lnTlToBr>
                    <a:lnBlToTr w="12700" cmpd="sng">
                      <a:noFill/>
                      <a:prstDash val="solid"/>
                    </a:lnBlToTr>
                  </a:tcPr>
                </a:tc>
                <a:tc>
                  <a:txBody>
                    <a:bodyPr/>
                    <a:lstStyle/>
                    <a:p>
                      <a:pPr algn="r" fontAlgn="b"/>
                      <a:endParaRPr lang="nl-NL" sz="1200" b="0" i="0" u="none" strike="noStrike" dirty="0">
                        <a:solidFill>
                          <a:srgbClr val="000000"/>
                        </a:solidFill>
                        <a:effectLst/>
                        <a:latin typeface="Tunga" panose="020B0502040204020203" pitchFamily="34" charset="0"/>
                        <a:cs typeface="Tunga" panose="020B0502040204020203" pitchFamily="34" charset="0"/>
                      </a:endParaRPr>
                    </a:p>
                  </a:txBody>
                  <a:tcPr marL="0" marR="0" marT="0" marB="0" anchor="b">
                    <a:lnL w="12700" cap="flat" cmpd="sng" algn="ctr">
                      <a:noFill/>
                      <a:prstDash val="solid"/>
                      <a:round/>
                      <a:headEnd type="none" w="med" len="med"/>
                      <a:tailEnd type="none" w="med" len="med"/>
                    </a:lnL>
                    <a:lnR>
                      <a:noFill/>
                    </a:lnR>
                    <a:lnT>
                      <a:noFill/>
                    </a:lnT>
                    <a:lnB>
                      <a:noFill/>
                    </a:lnB>
                    <a:lnTlToBr w="12700" cmpd="sng">
                      <a:noFill/>
                      <a:prstDash val="solid"/>
                    </a:lnTlToBr>
                    <a:lnBlToTr w="12700" cmpd="sng">
                      <a:noFill/>
                      <a:prstDash val="solid"/>
                    </a:lnBlToTr>
                  </a:tcPr>
                </a:tc>
                <a:extLst>
                  <a:ext uri="{0D108BD9-81ED-4DB2-BD59-A6C34878D82A}">
                    <a16:rowId xmlns:a16="http://schemas.microsoft.com/office/drawing/2014/main" val="45015470"/>
                  </a:ext>
                </a:extLst>
              </a:tr>
            </a:tbl>
          </a:graphicData>
        </a:graphic>
      </p:graphicFrame>
      <p:sp>
        <p:nvSpPr>
          <p:cNvPr id="8" name="Rectangle 7"/>
          <p:cNvSpPr/>
          <p:nvPr/>
        </p:nvSpPr>
        <p:spPr>
          <a:xfrm>
            <a:off x="6934200" y="981761"/>
            <a:ext cx="4555441" cy="3895039"/>
          </a:xfrm>
          <a:prstGeom prst="rect">
            <a:avLst/>
          </a:prstGeom>
          <a:no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a:p>
        </p:txBody>
      </p:sp>
      <p:sp>
        <p:nvSpPr>
          <p:cNvPr id="6" name="Rectangle 5"/>
          <p:cNvSpPr/>
          <p:nvPr/>
        </p:nvSpPr>
        <p:spPr>
          <a:xfrm>
            <a:off x="6858000" y="685800"/>
            <a:ext cx="6096000" cy="276999"/>
          </a:xfrm>
          <a:prstGeom prst="rect">
            <a:avLst/>
          </a:prstGeom>
        </p:spPr>
        <p:txBody>
          <a:bodyPr>
            <a:spAutoFit/>
          </a:bodyPr>
          <a:lstStyle/>
          <a:p>
            <a:r>
              <a:rPr lang="nb-NO" sz="1200" b="1" dirty="0">
                <a:latin typeface="Tunga" panose="020B0502040204020203" pitchFamily="34" charset="0"/>
                <a:cs typeface="Tunga" panose="020B0502040204020203" pitchFamily="34" charset="0"/>
              </a:rPr>
              <a:t>Integral TEU price</a:t>
            </a:r>
            <a:endParaRPr lang="nl-NL" sz="1200" b="1" dirty="0"/>
          </a:p>
        </p:txBody>
      </p:sp>
      <p:pic>
        <p:nvPicPr>
          <p:cNvPr id="23" name="Picture 2" descr="excel xls icon">
            <a:hlinkClick r:id="rId4" action="ppaction://hlinksldjump"/>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7315200" y="1343799"/>
            <a:ext cx="685800" cy="685800"/>
          </a:xfrm>
          <a:prstGeom prst="rect">
            <a:avLst/>
          </a:prstGeom>
          <a:noFill/>
          <a:extLst>
            <a:ext uri="{909E8E84-426E-40DD-AFC4-6F175D3DCCD1}">
              <a14:hiddenFill xmlns:a14="http://schemas.microsoft.com/office/drawing/2010/main">
                <a:solidFill>
                  <a:srgbClr val="FFFFFF"/>
                </a:solidFill>
              </a14:hiddenFill>
            </a:ext>
          </a:extLst>
        </p:spPr>
      </p:pic>
      <p:sp>
        <p:nvSpPr>
          <p:cNvPr id="24" name="Rectangle 23"/>
          <p:cNvSpPr/>
          <p:nvPr/>
        </p:nvSpPr>
        <p:spPr>
          <a:xfrm>
            <a:off x="8305800" y="1267599"/>
            <a:ext cx="2743200" cy="1143000"/>
          </a:xfrm>
          <a:prstGeom prst="rect">
            <a:avLst/>
          </a:prstGeom>
          <a:noFill/>
          <a:ln>
            <a:solidFill>
              <a:schemeClr val="bg1">
                <a:lumMod val="50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l-NL" dirty="0"/>
              <a:t>Drop </a:t>
            </a:r>
            <a:r>
              <a:rPr lang="nl-NL" dirty="0" err="1"/>
              <a:t>your</a:t>
            </a:r>
            <a:r>
              <a:rPr lang="nl-NL" dirty="0"/>
              <a:t> Excel here</a:t>
            </a:r>
          </a:p>
        </p:txBody>
      </p:sp>
      <p:sp>
        <p:nvSpPr>
          <p:cNvPr id="15" name="Rectangle 14"/>
          <p:cNvSpPr/>
          <p:nvPr/>
        </p:nvSpPr>
        <p:spPr>
          <a:xfrm>
            <a:off x="4716320" y="2087574"/>
            <a:ext cx="4191000" cy="2265062"/>
          </a:xfrm>
          <a:prstGeom prst="rect">
            <a:avLst/>
          </a:prstGeom>
          <a:solidFill>
            <a:schemeClr val="bg1">
              <a:lumMod val="95000"/>
            </a:schemeClr>
          </a:solidFill>
          <a:ln>
            <a:solidFill>
              <a:schemeClr val="bg1">
                <a:lumMod val="50000"/>
              </a:schemeClr>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a:p>
        </p:txBody>
      </p:sp>
      <p:sp>
        <p:nvSpPr>
          <p:cNvPr id="17" name="Rectangle 16">
            <a:hlinkClick r:id="rId6" action="ppaction://hlinksldjump" tooltip="Select the pick up date"/>
          </p:cNvPr>
          <p:cNvSpPr/>
          <p:nvPr/>
        </p:nvSpPr>
        <p:spPr>
          <a:xfrm>
            <a:off x="5030247" y="2598850"/>
            <a:ext cx="1658145" cy="250107"/>
          </a:xfrm>
          <a:prstGeom prst="rect">
            <a:avLst/>
          </a:prstGeom>
          <a:solidFill>
            <a:schemeClr val="bg1"/>
          </a:solidFill>
          <a:ln>
            <a:noFill/>
          </a:ln>
          <a:effectLst>
            <a:innerShdw blurRad="63500" dist="50800" dir="108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nl-NL" sz="800" dirty="0">
                <a:solidFill>
                  <a:schemeClr val="tx1"/>
                </a:solidFill>
                <a:latin typeface="Arial" panose="020B0604020202020204" pitchFamily="34" charset="0"/>
                <a:cs typeface="Arial" panose="020B0604020202020204" pitchFamily="34" charset="0"/>
              </a:rPr>
              <a:t>C:/My </a:t>
            </a:r>
            <a:r>
              <a:rPr lang="nl-NL" sz="800" dirty="0" err="1">
                <a:solidFill>
                  <a:schemeClr val="tx1"/>
                </a:solidFill>
                <a:latin typeface="Arial" panose="020B0604020202020204" pitchFamily="34" charset="0"/>
                <a:cs typeface="Arial" panose="020B0604020202020204" pitchFamily="34" charset="0"/>
              </a:rPr>
              <a:t>documentd</a:t>
            </a:r>
            <a:r>
              <a:rPr lang="nl-NL" sz="800" dirty="0">
                <a:solidFill>
                  <a:schemeClr val="tx1"/>
                </a:solidFill>
                <a:latin typeface="Arial" panose="020B0604020202020204" pitchFamily="34" charset="0"/>
                <a:cs typeface="Arial" panose="020B0604020202020204" pitchFamily="34" charset="0"/>
              </a:rPr>
              <a:t>/containerlist/T</a:t>
            </a:r>
          </a:p>
        </p:txBody>
      </p:sp>
      <p:sp>
        <p:nvSpPr>
          <p:cNvPr id="18" name="Action Button: Custom 17">
            <a:hlinkClick r:id="rId7" action="ppaction://hlinksldjump" highlightClick="1"/>
          </p:cNvPr>
          <p:cNvSpPr/>
          <p:nvPr/>
        </p:nvSpPr>
        <p:spPr>
          <a:xfrm>
            <a:off x="5721406" y="3349281"/>
            <a:ext cx="1933972" cy="381000"/>
          </a:xfrm>
          <a:prstGeom prst="actionButtonBlank">
            <a:avLst/>
          </a:prstGeom>
          <a:solidFill>
            <a:schemeClr val="bg1">
              <a:lumMod val="85000"/>
            </a:schemeClr>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l-NL" dirty="0">
                <a:solidFill>
                  <a:schemeClr val="tx1"/>
                </a:solidFill>
              </a:rPr>
              <a:t>Upload</a:t>
            </a:r>
          </a:p>
        </p:txBody>
      </p:sp>
      <p:sp>
        <p:nvSpPr>
          <p:cNvPr id="19" name="Action Button: Custom 18">
            <a:hlinkClick r:id="" action="ppaction://noaction" highlightClick="1"/>
          </p:cNvPr>
          <p:cNvSpPr/>
          <p:nvPr/>
        </p:nvSpPr>
        <p:spPr>
          <a:xfrm>
            <a:off x="6897419" y="2562185"/>
            <a:ext cx="1486946" cy="308958"/>
          </a:xfrm>
          <a:prstGeom prst="actionButtonBlank">
            <a:avLst/>
          </a:prstGeom>
          <a:solidFill>
            <a:schemeClr val="bg1">
              <a:lumMod val="85000"/>
            </a:schemeClr>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l-NL" dirty="0">
                <a:solidFill>
                  <a:schemeClr val="tx1"/>
                </a:solidFill>
              </a:rPr>
              <a:t>Browse</a:t>
            </a:r>
          </a:p>
        </p:txBody>
      </p:sp>
      <p:sp>
        <p:nvSpPr>
          <p:cNvPr id="25" name="Action Button: Custom 24">
            <a:hlinkClick r:id="rId8" action="ppaction://hlinksldjump" highlightClick="1"/>
          </p:cNvPr>
          <p:cNvSpPr/>
          <p:nvPr/>
        </p:nvSpPr>
        <p:spPr>
          <a:xfrm>
            <a:off x="8460510" y="5114636"/>
            <a:ext cx="1119909" cy="228600"/>
          </a:xfrm>
          <a:prstGeom prst="actionButtonBlank">
            <a:avLst/>
          </a:prstGeom>
          <a:solidFill>
            <a:schemeClr val="bg1">
              <a:lumMod val="50000"/>
            </a:schemeClr>
          </a:solidFill>
          <a:ln>
            <a:solidFill>
              <a:schemeClr val="bg1">
                <a:lumMod val="95000"/>
              </a:schemeClr>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l-NL" sz="1000" b="1" dirty="0">
                <a:latin typeface="Tunga" panose="020B0502040204020203" pitchFamily="34" charset="0"/>
                <a:cs typeface="Tunga" panose="020B0502040204020203" pitchFamily="34" charset="0"/>
              </a:rPr>
              <a:t>New </a:t>
            </a:r>
            <a:r>
              <a:rPr lang="nl-NL" sz="1000" b="1" dirty="0" err="1">
                <a:latin typeface="Tunga" panose="020B0502040204020203" pitchFamily="34" charset="0"/>
                <a:cs typeface="Tunga" panose="020B0502040204020203" pitchFamily="34" charset="0"/>
              </a:rPr>
              <a:t>quotation</a:t>
            </a:r>
            <a:endParaRPr lang="nl-NL" sz="1000" b="1" dirty="0">
              <a:latin typeface="Tunga" panose="020B0502040204020203" pitchFamily="34" charset="0"/>
              <a:cs typeface="Tunga" panose="020B0502040204020203" pitchFamily="34" charset="0"/>
            </a:endParaRPr>
          </a:p>
        </p:txBody>
      </p:sp>
      <p:sp>
        <p:nvSpPr>
          <p:cNvPr id="26" name="Action Button: Custom 25">
            <a:hlinkClick r:id="rId9" action="ppaction://hlinksldjump" highlightClick="1"/>
          </p:cNvPr>
          <p:cNvSpPr/>
          <p:nvPr/>
        </p:nvSpPr>
        <p:spPr>
          <a:xfrm>
            <a:off x="6957290" y="5114636"/>
            <a:ext cx="1119909" cy="228600"/>
          </a:xfrm>
          <a:prstGeom prst="actionButtonBlank">
            <a:avLst/>
          </a:prstGeom>
          <a:solidFill>
            <a:schemeClr val="bg1">
              <a:lumMod val="50000"/>
            </a:schemeClr>
          </a:solidFill>
          <a:ln>
            <a:solidFill>
              <a:schemeClr val="bg1">
                <a:lumMod val="95000"/>
              </a:schemeClr>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l-NL" sz="1000" b="1" dirty="0">
                <a:latin typeface="Tunga" panose="020B0502040204020203" pitchFamily="34" charset="0"/>
                <a:cs typeface="Tunga" panose="020B0502040204020203" pitchFamily="34" charset="0"/>
              </a:rPr>
              <a:t>Set management</a:t>
            </a:r>
          </a:p>
        </p:txBody>
      </p:sp>
      <p:sp>
        <p:nvSpPr>
          <p:cNvPr id="27" name="Action Button: Custom 26">
            <a:hlinkClick r:id="rId10" action="ppaction://hlinksldjump" highlightClick="1"/>
          </p:cNvPr>
          <p:cNvSpPr/>
          <p:nvPr/>
        </p:nvSpPr>
        <p:spPr>
          <a:xfrm>
            <a:off x="9797870" y="5105400"/>
            <a:ext cx="1500593" cy="228600"/>
          </a:xfrm>
          <a:prstGeom prst="actionButtonBlank">
            <a:avLst/>
          </a:prstGeom>
          <a:solidFill>
            <a:schemeClr val="bg1">
              <a:lumMod val="50000"/>
            </a:schemeClr>
          </a:solidFill>
          <a:ln>
            <a:solidFill>
              <a:schemeClr val="bg1">
                <a:lumMod val="95000"/>
              </a:schemeClr>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l-NL" sz="1000" b="1" dirty="0">
                <a:latin typeface="Tunga" panose="020B0502040204020203" pitchFamily="34" charset="0"/>
                <a:cs typeface="Tunga" panose="020B0502040204020203" pitchFamily="34" charset="0"/>
              </a:rPr>
              <a:t>Upload new </a:t>
            </a:r>
            <a:r>
              <a:rPr lang="nl-NL" sz="1000" b="1" dirty="0" err="1">
                <a:latin typeface="Tunga" panose="020B0502040204020203" pitchFamily="34" charset="0"/>
                <a:cs typeface="Tunga" panose="020B0502040204020203" pitchFamily="34" charset="0"/>
              </a:rPr>
              <a:t>pricelist</a:t>
            </a:r>
            <a:endParaRPr lang="nl-NL" sz="1000" b="1" dirty="0">
              <a:latin typeface="Tunga" panose="020B0502040204020203" pitchFamily="34" charset="0"/>
              <a:cs typeface="Tunga" panose="020B0502040204020203" pitchFamily="34" charset="0"/>
            </a:endParaRPr>
          </a:p>
        </p:txBody>
      </p:sp>
      <p:pic>
        <p:nvPicPr>
          <p:cNvPr id="28" name="Picture 2" descr="http://www.livengoodstruckautobody.com/images/ABC-MACK-truck-repair.JPG"/>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321472" y="713509"/>
            <a:ext cx="2205917" cy="1577342"/>
          </a:xfrm>
          <a:prstGeom prst="rect">
            <a:avLst/>
          </a:prstGeom>
          <a:noFill/>
          <a:extLst>
            <a:ext uri="{909E8E84-426E-40DD-AFC4-6F175D3DCCD1}">
              <a14:hiddenFill xmlns:a14="http://schemas.microsoft.com/office/drawing/2010/main">
                <a:solidFill>
                  <a:srgbClr val="FFFFFF"/>
                </a:solidFill>
              </a14:hiddenFill>
            </a:ext>
          </a:extLst>
        </p:spPr>
      </p:pic>
      <p:sp>
        <p:nvSpPr>
          <p:cNvPr id="2" name="Slide Number Placeholder 1"/>
          <p:cNvSpPr>
            <a:spLocks noGrp="1"/>
          </p:cNvSpPr>
          <p:nvPr>
            <p:ph type="sldNum" sz="quarter" idx="12"/>
          </p:nvPr>
        </p:nvSpPr>
        <p:spPr/>
        <p:txBody>
          <a:bodyPr/>
          <a:lstStyle/>
          <a:p>
            <a:fld id="{B6F15528-21DE-4FAA-801E-634DDDAF4B2B}" type="slidenum">
              <a:rPr lang="en-US" smtClean="0"/>
              <a:pPr/>
              <a:t>92</a:t>
            </a:fld>
            <a:endParaRPr lang="en-US"/>
          </a:p>
        </p:txBody>
      </p:sp>
      <p:pic>
        <p:nvPicPr>
          <p:cNvPr id="20" name="Picture 27" descr="http://www.art-saloon.ru/big/item_5769.jpg"/>
          <p:cNvPicPr>
            <a:picLocks noChangeAspect="1" noChangeArrowheads="1"/>
          </p:cNvPicPr>
          <p:nvPr/>
        </p:nvPicPr>
        <p:blipFill>
          <a:blip r:embed="rId12"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bwMode="auto">
          <a:xfrm>
            <a:off x="183686" y="149781"/>
            <a:ext cx="502114" cy="188795"/>
          </a:xfrm>
          <a:prstGeom prst="rect">
            <a:avLst/>
          </a:prstGeom>
          <a:noFill/>
          <a:extLst>
            <a:ext uri="{909E8E84-426E-40DD-AFC4-6F175D3DCCD1}">
              <a14:hiddenFill xmlns:a14="http://schemas.microsoft.com/office/drawing/2010/main">
                <a:solidFill>
                  <a:srgbClr val="FFFFFF"/>
                </a:solidFill>
              </a14:hiddenFill>
            </a:ext>
          </a:extLst>
        </p:spPr>
      </p:pic>
    </p:spTree>
    <p:controls>
      <mc:AlternateContent xmlns:mc="http://schemas.openxmlformats.org/markup-compatibility/2006">
        <mc:Choice xmlns:v="urn:schemas-microsoft-com:vml" Requires="v">
          <p:control spid="66660" name="ComboBox1" r:id="rId2" imgW="838080" imgH="228600"/>
        </mc:Choice>
        <mc:Fallback>
          <p:control name="ComboBox1" r:id="rId2" imgW="838080" imgH="228600">
            <p:pic>
              <p:nvPicPr>
                <p:cNvPr id="7" name="ComboBox1"/>
                <p:cNvPicPr>
                  <a:picLocks/>
                </p:cNvPicPr>
                <p:nvPr/>
              </p:nvPicPr>
              <p:blipFill>
                <a:blip r:embed="rId13"/>
                <a:stretch>
                  <a:fillRect/>
                </a:stretch>
              </p:blipFill>
              <p:spPr>
                <a:xfrm>
                  <a:off x="3581400" y="5410200"/>
                  <a:ext cx="838200" cy="228600"/>
                </a:xfrm>
                <a:prstGeom prst="rect">
                  <a:avLst/>
                </a:prstGeom>
              </p:spPr>
            </p:pic>
          </p:control>
        </mc:Fallback>
      </mc:AlternateContent>
    </p:controls>
    <p:extLst>
      <p:ext uri="{BB962C8B-B14F-4D97-AF65-F5344CB8AC3E}">
        <p14:creationId xmlns:p14="http://schemas.microsoft.com/office/powerpoint/2010/main" val="3997614701"/>
      </p:ext>
    </p:extLst>
  </p:cSld>
  <p:clrMapOvr>
    <a:masterClrMapping/>
  </p:clrMapOvr>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Title 1"/>
          <p:cNvSpPr>
            <a:spLocks noGrp="1"/>
          </p:cNvSpPr>
          <p:nvPr>
            <p:ph type="title"/>
          </p:nvPr>
        </p:nvSpPr>
        <p:spPr>
          <a:xfrm>
            <a:off x="8763000" y="6400800"/>
            <a:ext cx="1905000" cy="381000"/>
          </a:xfrm>
        </p:spPr>
        <p:txBody>
          <a:bodyPr>
            <a:normAutofit/>
          </a:bodyPr>
          <a:lstStyle/>
          <a:p>
            <a:r>
              <a:rPr lang="nl-NL" sz="800" dirty="0"/>
              <a:t>Administration Terminals – Details Moerdijk</a:t>
            </a:r>
          </a:p>
        </p:txBody>
      </p:sp>
      <p:graphicFrame>
        <p:nvGraphicFramePr>
          <p:cNvPr id="3" name="Table 2"/>
          <p:cNvGraphicFramePr>
            <a:graphicFrameLocks noGrp="1"/>
          </p:cNvGraphicFramePr>
          <p:nvPr/>
        </p:nvGraphicFramePr>
        <p:xfrm>
          <a:off x="304800" y="2488971"/>
          <a:ext cx="5791201" cy="1503909"/>
        </p:xfrm>
        <a:graphic>
          <a:graphicData uri="http://schemas.openxmlformats.org/drawingml/2006/table">
            <a:tbl>
              <a:tblPr/>
              <a:tblGrid>
                <a:gridCol w="637017">
                  <a:extLst>
                    <a:ext uri="{9D8B030D-6E8A-4147-A177-3AD203B41FA5}">
                      <a16:colId xmlns:a16="http://schemas.microsoft.com/office/drawing/2014/main" val="4154351567"/>
                    </a:ext>
                  </a:extLst>
                </a:gridCol>
                <a:gridCol w="2496521">
                  <a:extLst>
                    <a:ext uri="{9D8B030D-6E8A-4147-A177-3AD203B41FA5}">
                      <a16:colId xmlns:a16="http://schemas.microsoft.com/office/drawing/2014/main" val="3486396118"/>
                    </a:ext>
                  </a:extLst>
                </a:gridCol>
                <a:gridCol w="55819">
                  <a:extLst>
                    <a:ext uri="{9D8B030D-6E8A-4147-A177-3AD203B41FA5}">
                      <a16:colId xmlns:a16="http://schemas.microsoft.com/office/drawing/2014/main" val="2167261035"/>
                    </a:ext>
                  </a:extLst>
                </a:gridCol>
                <a:gridCol w="671444">
                  <a:extLst>
                    <a:ext uri="{9D8B030D-6E8A-4147-A177-3AD203B41FA5}">
                      <a16:colId xmlns:a16="http://schemas.microsoft.com/office/drawing/2014/main" val="3064636389"/>
                    </a:ext>
                  </a:extLst>
                </a:gridCol>
                <a:gridCol w="1930400">
                  <a:extLst>
                    <a:ext uri="{9D8B030D-6E8A-4147-A177-3AD203B41FA5}">
                      <a16:colId xmlns:a16="http://schemas.microsoft.com/office/drawing/2014/main" val="255638585"/>
                    </a:ext>
                  </a:extLst>
                </a:gridCol>
              </a:tblGrid>
              <a:tr h="161925">
                <a:tc gridSpan="2">
                  <a:txBody>
                    <a:bodyPr/>
                    <a:lstStyle/>
                    <a:p>
                      <a:pPr algn="l" fontAlgn="b"/>
                      <a:r>
                        <a:rPr lang="nl-NL" sz="1200" b="1" i="0" u="none" strike="noStrike" dirty="0">
                          <a:solidFill>
                            <a:srgbClr val="000000"/>
                          </a:solidFill>
                          <a:effectLst/>
                          <a:latin typeface="Tunga" panose="020B0502040204020203" pitchFamily="34" charset="0"/>
                          <a:cs typeface="Tunga" panose="020B0502040204020203" pitchFamily="34" charset="0"/>
                        </a:rPr>
                        <a:t>Contact details Commercial</a:t>
                      </a:r>
                    </a:p>
                  </a:txBody>
                  <a:tcPr marL="0" marR="0" marT="0" marB="0" anchor="ctr">
                    <a:lnL w="12700" cap="flat" cmpd="sng" algn="ctr">
                      <a:noFill/>
                      <a:prstDash val="solid"/>
                      <a:round/>
                      <a:headEnd type="none" w="med" len="med"/>
                      <a:tailEnd type="none" w="med" len="med"/>
                    </a:lnL>
                    <a:lnR>
                      <a:noFill/>
                    </a:lnR>
                    <a:lnT>
                      <a:noFill/>
                    </a:lnT>
                    <a:lnB>
                      <a:noFill/>
                    </a:lnB>
                    <a:lnTlToBr w="12700" cmpd="sng">
                      <a:noFill/>
                      <a:prstDash val="solid"/>
                    </a:lnTlToBr>
                    <a:lnBlToTr w="12700" cmpd="sng">
                      <a:noFill/>
                      <a:prstDash val="solid"/>
                    </a:lnBlToTr>
                  </a:tcPr>
                </a:tc>
                <a:tc hMerge="1">
                  <a:txBody>
                    <a:bodyPr/>
                    <a:lstStyle/>
                    <a:p>
                      <a:endParaRPr lang="nl-NL"/>
                    </a:p>
                  </a:txBody>
                  <a:tcPr/>
                </a:tc>
                <a:tc>
                  <a:txBody>
                    <a:bodyPr/>
                    <a:lstStyle/>
                    <a:p>
                      <a:pPr algn="l" fontAlgn="b"/>
                      <a:r>
                        <a:rPr lang="nl-NL" sz="1200" b="1" i="0" u="none" strike="noStrike" dirty="0">
                          <a:solidFill>
                            <a:srgbClr val="000000"/>
                          </a:solidFill>
                          <a:effectLst/>
                          <a:latin typeface="Tunga" panose="020B0502040204020203" pitchFamily="34" charset="0"/>
                          <a:cs typeface="Tunga" panose="020B0502040204020203" pitchFamily="34" charset="0"/>
                        </a:rPr>
                        <a:t> </a:t>
                      </a:r>
                    </a:p>
                  </a:txBody>
                  <a:tcPr marL="0" marR="0" marT="0" marB="0" anchor="ctr">
                    <a:lnL>
                      <a:noFill/>
                    </a:lnL>
                    <a:lnR w="12700" cap="flat" cmpd="sng" algn="ctr">
                      <a:noFill/>
                      <a:prstDash val="solid"/>
                      <a:round/>
                      <a:headEnd type="none" w="med" len="med"/>
                      <a:tailEnd type="none" w="med" len="med"/>
                    </a:lnR>
                    <a:lnT>
                      <a:noFill/>
                    </a:lnT>
                    <a:lnB>
                      <a:noFill/>
                    </a:lnB>
                    <a:lnTlToBr w="12700" cmpd="sng">
                      <a:noFill/>
                      <a:prstDash val="solid"/>
                    </a:lnTlToBr>
                    <a:lnBlToTr w="12700" cmpd="sng">
                      <a:noFill/>
                      <a:prstDash val="solid"/>
                    </a:lnBlToTr>
                  </a:tcPr>
                </a:tc>
                <a:tc gridSpan="2">
                  <a:txBody>
                    <a:bodyPr/>
                    <a:lstStyle/>
                    <a:p>
                      <a:pPr algn="l" fontAlgn="b"/>
                      <a:r>
                        <a:rPr lang="nl-NL" sz="1200" b="1" i="0" u="none" strike="noStrike" dirty="0">
                          <a:solidFill>
                            <a:srgbClr val="000000"/>
                          </a:solidFill>
                          <a:effectLst/>
                          <a:latin typeface="Tunga" panose="020B0502040204020203" pitchFamily="34" charset="0"/>
                          <a:cs typeface="Tunga" panose="020B0502040204020203" pitchFamily="34" charset="0"/>
                        </a:rPr>
                        <a:t>Contact details Planning</a:t>
                      </a:r>
                      <a:r>
                        <a:rPr lang="nl-NL" sz="1200" b="0" i="0" u="none" strike="noStrike" dirty="0">
                          <a:solidFill>
                            <a:srgbClr val="000000"/>
                          </a:solidFill>
                          <a:effectLst/>
                          <a:latin typeface="Tunga" panose="020B0502040204020203" pitchFamily="34" charset="0"/>
                          <a:cs typeface="Tunga" panose="020B0502040204020203" pitchFamily="34" charset="0"/>
                        </a:rPr>
                        <a:t> </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a:noFill/>
                    </a:lnT>
                    <a:lnB>
                      <a:noFill/>
                    </a:lnB>
                    <a:lnTlToBr w="12700" cmpd="sng">
                      <a:noFill/>
                      <a:prstDash val="solid"/>
                    </a:lnTlToBr>
                    <a:lnBlToTr w="12700" cmpd="sng">
                      <a:noFill/>
                      <a:prstDash val="solid"/>
                    </a:lnBlToTr>
                  </a:tcPr>
                </a:tc>
                <a:tc hMerge="1">
                  <a:txBody>
                    <a:bodyPr/>
                    <a:lstStyle/>
                    <a:p>
                      <a:endParaRPr lang="nl-NL"/>
                    </a:p>
                  </a:txBody>
                  <a:tcPr/>
                </a:tc>
                <a:extLst>
                  <a:ext uri="{0D108BD9-81ED-4DB2-BD59-A6C34878D82A}">
                    <a16:rowId xmlns:a16="http://schemas.microsoft.com/office/drawing/2014/main" val="45633420"/>
                  </a:ext>
                </a:extLst>
              </a:tr>
              <a:tr h="223749">
                <a:tc>
                  <a:txBody>
                    <a:bodyPr/>
                    <a:lstStyle/>
                    <a:p>
                      <a:pPr algn="l" fontAlgn="b"/>
                      <a:r>
                        <a:rPr lang="nl-NL" sz="1200" b="0" i="0" u="none" strike="noStrike" dirty="0" err="1">
                          <a:solidFill>
                            <a:srgbClr val="000000"/>
                          </a:solidFill>
                          <a:effectLst/>
                          <a:latin typeface="Tunga" panose="020B0502040204020203" pitchFamily="34" charset="0"/>
                          <a:cs typeface="Tunga" panose="020B0502040204020203" pitchFamily="34" charset="0"/>
                        </a:rPr>
                        <a:t>Function</a:t>
                      </a:r>
                      <a:r>
                        <a:rPr lang="nl-NL" sz="1200" b="0" i="0" u="none" strike="noStrike" dirty="0">
                          <a:solidFill>
                            <a:srgbClr val="000000"/>
                          </a:solidFill>
                          <a:effectLst/>
                          <a:latin typeface="Tunga" panose="020B0502040204020203" pitchFamily="34" charset="0"/>
                          <a:cs typeface="Tunga" panose="020B0502040204020203" pitchFamily="34" charset="0"/>
                        </a:rPr>
                        <a:t>:</a:t>
                      </a:r>
                    </a:p>
                  </a:txBody>
                  <a:tcPr marL="0" marR="0" marT="0" marB="0" anchor="ctr">
                    <a:lnL w="12700" cap="flat" cmpd="sng" algn="ctr">
                      <a:noFill/>
                      <a:prstDash val="solid"/>
                      <a:round/>
                      <a:headEnd type="none" w="med" len="med"/>
                      <a:tailEnd type="none" w="med" len="med"/>
                    </a:lnL>
                    <a:lnR>
                      <a:noFill/>
                    </a:lnR>
                    <a:lnT>
                      <a:noFill/>
                    </a:lnT>
                    <a:lnB>
                      <a:noFill/>
                    </a:lnB>
                    <a:lnTlToBr w="12700" cmpd="sng">
                      <a:noFill/>
                      <a:prstDash val="solid"/>
                    </a:lnTlToBr>
                    <a:lnBlToTr w="12700" cmpd="sng">
                      <a:noFill/>
                      <a:prstDash val="solid"/>
                    </a:lnBlToTr>
                  </a:tcPr>
                </a:tc>
                <a:tc gridSpan="2">
                  <a:txBody>
                    <a:bodyPr/>
                    <a:lstStyle/>
                    <a:p>
                      <a:pPr algn="l" fontAlgn="b"/>
                      <a:r>
                        <a:rPr lang="nl-NL" sz="1200" b="0" i="0" u="none" strike="noStrike" dirty="0">
                          <a:solidFill>
                            <a:srgbClr val="000000"/>
                          </a:solidFill>
                          <a:effectLst/>
                          <a:latin typeface="Tunga" panose="020B0502040204020203" pitchFamily="34" charset="0"/>
                          <a:cs typeface="Tunga" panose="020B0502040204020203" pitchFamily="34" charset="0"/>
                        </a:rPr>
                        <a:t>Sales manager </a:t>
                      </a:r>
                    </a:p>
                  </a:txBody>
                  <a:tcPr marL="0" marR="0" marT="0" marB="0" anchor="ctr">
                    <a:lnL>
                      <a:noFill/>
                    </a:lnL>
                    <a:lnR w="12700" cap="flat" cmpd="sng" algn="ctr">
                      <a:noFill/>
                      <a:prstDash val="solid"/>
                      <a:round/>
                      <a:headEnd type="none" w="med" len="med"/>
                      <a:tailEnd type="none" w="med" len="med"/>
                    </a:lnR>
                    <a:lnT>
                      <a:noFill/>
                    </a:lnT>
                    <a:lnB>
                      <a:noFill/>
                    </a:lnB>
                    <a:lnTlToBr w="12700" cmpd="sng">
                      <a:noFill/>
                      <a:prstDash val="solid"/>
                    </a:lnTlToBr>
                    <a:lnBlToTr w="12700" cmpd="sng">
                      <a:noFill/>
                      <a:prstDash val="solid"/>
                    </a:lnBlToTr>
                  </a:tcPr>
                </a:tc>
                <a:tc hMerge="1">
                  <a:txBody>
                    <a:bodyPr/>
                    <a:lstStyle/>
                    <a:p>
                      <a:pPr algn="l" fontAlgn="b"/>
                      <a:endParaRPr lang="nl-NL" sz="1200" b="0" i="0" u="none" strike="noStrike" dirty="0">
                        <a:solidFill>
                          <a:srgbClr val="000000"/>
                        </a:solidFill>
                        <a:effectLst/>
                        <a:latin typeface="Tunga" panose="020B0502040204020203" pitchFamily="34" charset="0"/>
                        <a:cs typeface="Tunga" panose="020B0502040204020203" pitchFamily="34" charset="0"/>
                      </a:endParaRPr>
                    </a:p>
                  </a:txBody>
                  <a:tcPr marL="0" marR="0" marT="0" marB="0" anchor="b">
                    <a:lnL>
                      <a:noFill/>
                    </a:lnL>
                    <a:lnR w="12700" cap="flat" cmpd="sng" algn="ctr">
                      <a:solidFill>
                        <a:srgbClr val="000000"/>
                      </a:solidFill>
                      <a:prstDash val="solid"/>
                      <a:round/>
                      <a:headEnd type="none" w="med" len="med"/>
                      <a:tailEnd type="none" w="med" len="med"/>
                    </a:lnR>
                    <a:lnT>
                      <a:noFill/>
                    </a:lnT>
                    <a:lnB>
                      <a:noFill/>
                    </a:lnB>
                  </a:tcPr>
                </a:tc>
                <a:tc>
                  <a:txBody>
                    <a:bodyPr/>
                    <a:lstStyle/>
                    <a:p>
                      <a:pPr algn="l" fontAlgn="b"/>
                      <a:r>
                        <a:rPr lang="nl-NL" sz="1200" b="0" i="0" u="none" strike="noStrike" dirty="0">
                          <a:solidFill>
                            <a:srgbClr val="000000"/>
                          </a:solidFill>
                          <a:effectLst/>
                          <a:latin typeface="Tunga" panose="020B0502040204020203" pitchFamily="34" charset="0"/>
                          <a:cs typeface="Tunga" panose="020B0502040204020203" pitchFamily="34" charset="0"/>
                        </a:rPr>
                        <a:t>Phone:</a:t>
                      </a:r>
                    </a:p>
                  </a:txBody>
                  <a:tcPr marL="0" marR="0" marT="0" marB="0" anchor="ctr">
                    <a:lnL w="12700" cap="flat" cmpd="sng" algn="ctr">
                      <a:noFill/>
                      <a:prstDash val="solid"/>
                      <a:round/>
                      <a:headEnd type="none" w="med" len="med"/>
                      <a:tailEnd type="none" w="med" len="med"/>
                    </a:lnL>
                    <a:lnR>
                      <a:noFill/>
                    </a:lnR>
                    <a:lnT>
                      <a:noFill/>
                    </a:lnT>
                    <a:lnB>
                      <a:noFill/>
                    </a:lnB>
                    <a:lnTlToBr w="12700" cmpd="sng">
                      <a:noFill/>
                      <a:prstDash val="solid"/>
                    </a:lnTlToBr>
                    <a:lnBlToTr w="12700" cmpd="sng">
                      <a:noFill/>
                      <a:prstDash val="solid"/>
                    </a:lnBlToTr>
                  </a:tcPr>
                </a:tc>
                <a:tc>
                  <a:txBody>
                    <a:bodyPr/>
                    <a:lstStyle/>
                    <a:p>
                      <a:pPr algn="l" fontAlgn="b"/>
                      <a:endParaRPr lang="nl-NL" sz="1200" b="0" i="0" u="none" strike="noStrike" dirty="0">
                        <a:solidFill>
                          <a:srgbClr val="000000"/>
                        </a:solidFill>
                        <a:effectLst/>
                        <a:latin typeface="Tunga" panose="020B0502040204020203" pitchFamily="34" charset="0"/>
                        <a:cs typeface="Tunga" panose="020B0502040204020203" pitchFamily="34" charset="0"/>
                      </a:endParaRPr>
                    </a:p>
                  </a:txBody>
                  <a:tcPr marL="0" marR="0" marT="0" marB="0" anchor="ctr">
                    <a:lnL>
                      <a:noFill/>
                    </a:lnL>
                    <a:lnR w="12700" cap="flat" cmpd="sng" algn="ctr">
                      <a:noFill/>
                      <a:prstDash val="solid"/>
                      <a:round/>
                      <a:headEnd type="none" w="med" len="med"/>
                      <a:tailEnd type="none" w="med" len="med"/>
                    </a:lnR>
                    <a:lnT>
                      <a:noFill/>
                    </a:lnT>
                    <a:lnB>
                      <a:noFill/>
                    </a:lnB>
                    <a:lnTlToBr w="12700" cmpd="sng">
                      <a:noFill/>
                      <a:prstDash val="solid"/>
                    </a:lnTlToBr>
                    <a:lnBlToTr w="12700" cmpd="sng">
                      <a:noFill/>
                      <a:prstDash val="solid"/>
                    </a:lnBlToTr>
                  </a:tcPr>
                </a:tc>
                <a:extLst>
                  <a:ext uri="{0D108BD9-81ED-4DB2-BD59-A6C34878D82A}">
                    <a16:rowId xmlns:a16="http://schemas.microsoft.com/office/drawing/2014/main" val="469890172"/>
                  </a:ext>
                </a:extLst>
              </a:tr>
              <a:tr h="161925">
                <a:tc>
                  <a:txBody>
                    <a:bodyPr/>
                    <a:lstStyle/>
                    <a:p>
                      <a:r>
                        <a:rPr lang="nl-NL" sz="1200" dirty="0">
                          <a:latin typeface="Tunga" panose="020B0502040204020203" pitchFamily="34" charset="0"/>
                          <a:cs typeface="Tunga" panose="020B0502040204020203" pitchFamily="34" charset="0"/>
                        </a:rPr>
                        <a:t>Name</a:t>
                      </a:r>
                    </a:p>
                  </a:txBody>
                  <a:tcPr marL="0" marR="0" marT="0" marB="0" anchor="ctr">
                    <a:lnL w="12700" cap="flat" cmpd="sng" algn="ctr">
                      <a:noFill/>
                      <a:prstDash val="solid"/>
                      <a:round/>
                      <a:headEnd type="none" w="med" len="med"/>
                      <a:tailEnd type="none" w="med" len="med"/>
                    </a:lnL>
                    <a:lnR>
                      <a:noFill/>
                    </a:lnR>
                    <a:lnT>
                      <a:noFill/>
                    </a:lnT>
                    <a:lnB>
                      <a:noFill/>
                    </a:lnB>
                    <a:lnTlToBr w="12700" cmpd="sng">
                      <a:noFill/>
                      <a:prstDash val="solid"/>
                    </a:lnTlToBr>
                    <a:lnBlToTr w="12700" cmpd="sng">
                      <a:noFill/>
                      <a:prstDash val="solid"/>
                    </a:lnBlToTr>
                  </a:tcPr>
                </a:tc>
                <a:tc gridSpan="2">
                  <a:txBody>
                    <a:bodyPr/>
                    <a:lstStyle/>
                    <a:p>
                      <a:pPr algn="l" fontAlgn="b"/>
                      <a:endParaRPr lang="nl-NL" sz="1200" b="0" i="0" u="none" strike="noStrike" dirty="0">
                        <a:solidFill>
                          <a:srgbClr val="000000"/>
                        </a:solidFill>
                        <a:effectLst/>
                        <a:latin typeface="Tunga" panose="020B0502040204020203" pitchFamily="34" charset="0"/>
                        <a:cs typeface="Tunga" panose="020B0502040204020203" pitchFamily="34" charset="0"/>
                      </a:endParaRPr>
                    </a:p>
                  </a:txBody>
                  <a:tcPr marL="0" marR="0" marT="0" marB="0" anchor="ctr">
                    <a:lnL>
                      <a:noFill/>
                    </a:lnL>
                    <a:lnR w="12700" cap="flat" cmpd="sng" algn="ctr">
                      <a:noFill/>
                      <a:prstDash val="solid"/>
                      <a:round/>
                      <a:headEnd type="none" w="med" len="med"/>
                      <a:tailEnd type="none" w="med" len="med"/>
                    </a:lnR>
                    <a:lnT>
                      <a:noFill/>
                    </a:lnT>
                    <a:lnB>
                      <a:noFill/>
                    </a:lnB>
                    <a:lnTlToBr w="12700" cmpd="sng">
                      <a:noFill/>
                      <a:prstDash val="solid"/>
                    </a:lnTlToBr>
                    <a:lnBlToTr w="12700" cmpd="sng">
                      <a:noFill/>
                      <a:prstDash val="solid"/>
                    </a:lnBlToTr>
                  </a:tcPr>
                </a:tc>
                <a:tc hMerge="1">
                  <a:txBody>
                    <a:bodyPr/>
                    <a:lstStyle/>
                    <a:p>
                      <a:pPr algn="l" fontAlgn="b"/>
                      <a:endParaRPr lang="nl-NL" sz="1200" b="0" i="0" u="none" strike="noStrike" dirty="0">
                        <a:solidFill>
                          <a:srgbClr val="000000"/>
                        </a:solidFill>
                        <a:effectLst/>
                        <a:latin typeface="Tunga" panose="020B0502040204020203" pitchFamily="34" charset="0"/>
                        <a:cs typeface="Tunga" panose="020B0502040204020203" pitchFamily="34" charset="0"/>
                      </a:endParaRPr>
                    </a:p>
                  </a:txBody>
                  <a:tcPr marL="0" marR="0" marT="0" marB="0" anchor="b">
                    <a:lnL>
                      <a:noFill/>
                    </a:lnL>
                    <a:lnR w="12700" cap="flat" cmpd="sng" algn="ctr">
                      <a:solidFill>
                        <a:srgbClr val="000000"/>
                      </a:solidFill>
                      <a:prstDash val="solid"/>
                      <a:round/>
                      <a:headEnd type="none" w="med" len="med"/>
                      <a:tailEnd type="none" w="med" len="med"/>
                    </a:lnR>
                    <a:lnT>
                      <a:noFill/>
                    </a:lnT>
                    <a:lnB>
                      <a:noFill/>
                    </a:lnB>
                  </a:tcPr>
                </a:tc>
                <a:tc>
                  <a:txBody>
                    <a:bodyPr/>
                    <a:lstStyle/>
                    <a:p>
                      <a:pPr algn="l" fontAlgn="b"/>
                      <a:r>
                        <a:rPr lang="nl-NL" sz="1200" b="0" i="0" u="none" strike="noStrike" dirty="0">
                          <a:solidFill>
                            <a:srgbClr val="000000"/>
                          </a:solidFill>
                          <a:effectLst/>
                          <a:latin typeface="Tunga" panose="020B0502040204020203" pitchFamily="34" charset="0"/>
                          <a:cs typeface="Tunga" panose="020B0502040204020203" pitchFamily="34" charset="0"/>
                        </a:rPr>
                        <a:t>Email:</a:t>
                      </a:r>
                    </a:p>
                  </a:txBody>
                  <a:tcPr marL="0" marR="0" marT="0" marB="0" anchor="ctr">
                    <a:lnL w="12700" cap="flat" cmpd="sng" algn="ctr">
                      <a:noFill/>
                      <a:prstDash val="solid"/>
                      <a:round/>
                      <a:headEnd type="none" w="med" len="med"/>
                      <a:tailEnd type="none" w="med" len="med"/>
                    </a:lnL>
                    <a:lnR>
                      <a:noFill/>
                    </a:lnR>
                    <a:lnT>
                      <a:noFill/>
                    </a:lnT>
                    <a:lnB>
                      <a:noFill/>
                    </a:lnB>
                    <a:lnTlToBr w="12700" cmpd="sng">
                      <a:noFill/>
                      <a:prstDash val="solid"/>
                    </a:lnTlToBr>
                    <a:lnBlToTr w="12700" cmpd="sng">
                      <a:noFill/>
                      <a:prstDash val="solid"/>
                    </a:lnBlToTr>
                  </a:tcPr>
                </a:tc>
                <a:tc>
                  <a:txBody>
                    <a:bodyPr/>
                    <a:lstStyle/>
                    <a:p>
                      <a:pPr algn="l" fontAlgn="b"/>
                      <a:r>
                        <a:rPr lang="nl-NL" sz="1200" b="0" i="0" u="none" strike="noStrike" dirty="0">
                          <a:solidFill>
                            <a:srgbClr val="000000"/>
                          </a:solidFill>
                          <a:effectLst/>
                          <a:latin typeface="Tunga" panose="020B0502040204020203" pitchFamily="34" charset="0"/>
                          <a:cs typeface="Tunga" panose="020B0502040204020203" pitchFamily="34" charset="0"/>
                        </a:rPr>
                        <a:t> </a:t>
                      </a:r>
                    </a:p>
                  </a:txBody>
                  <a:tcPr marL="0" marR="0" marT="0" marB="0" anchor="ctr">
                    <a:lnL>
                      <a:noFill/>
                    </a:lnL>
                    <a:lnR w="12700" cap="flat" cmpd="sng" algn="ctr">
                      <a:noFill/>
                      <a:prstDash val="solid"/>
                      <a:round/>
                      <a:headEnd type="none" w="med" len="med"/>
                      <a:tailEnd type="none" w="med" len="med"/>
                    </a:lnR>
                    <a:lnT>
                      <a:noFill/>
                    </a:lnT>
                    <a:lnB>
                      <a:noFill/>
                    </a:lnB>
                    <a:lnTlToBr w="12700" cmpd="sng">
                      <a:noFill/>
                      <a:prstDash val="solid"/>
                    </a:lnTlToBr>
                    <a:lnBlToTr w="12700" cmpd="sng">
                      <a:noFill/>
                      <a:prstDash val="solid"/>
                    </a:lnBlToTr>
                  </a:tcPr>
                </a:tc>
                <a:extLst>
                  <a:ext uri="{0D108BD9-81ED-4DB2-BD59-A6C34878D82A}">
                    <a16:rowId xmlns:a16="http://schemas.microsoft.com/office/drawing/2014/main" val="1017858872"/>
                  </a:ext>
                </a:extLst>
              </a:tr>
              <a:tr h="161925">
                <a:tc>
                  <a:txBody>
                    <a:bodyPr/>
                    <a:lstStyle/>
                    <a:p>
                      <a:pPr algn="l" fontAlgn="b"/>
                      <a:r>
                        <a:rPr lang="nl-NL" sz="1200" b="0" i="0" u="none" strike="noStrike" dirty="0">
                          <a:solidFill>
                            <a:srgbClr val="000000"/>
                          </a:solidFill>
                          <a:effectLst/>
                          <a:latin typeface="Tunga" panose="020B0502040204020203" pitchFamily="34" charset="0"/>
                          <a:cs typeface="Tunga" panose="020B0502040204020203" pitchFamily="34" charset="0"/>
                        </a:rPr>
                        <a:t>Phone:</a:t>
                      </a:r>
                    </a:p>
                  </a:txBody>
                  <a:tcPr marL="0" marR="0" marT="0" marB="0" anchor="ctr">
                    <a:lnL w="12700" cap="flat" cmpd="sng" algn="ctr">
                      <a:noFill/>
                      <a:prstDash val="solid"/>
                      <a:round/>
                      <a:headEnd type="none" w="med" len="med"/>
                      <a:tailEnd type="none" w="med" len="med"/>
                    </a:lnL>
                    <a:lnR>
                      <a:noFill/>
                    </a:lnR>
                    <a:lnT>
                      <a:noFill/>
                    </a:lnT>
                    <a:lnB>
                      <a:noFill/>
                    </a:lnB>
                    <a:lnTlToBr w="12700" cmpd="sng">
                      <a:noFill/>
                      <a:prstDash val="solid"/>
                    </a:lnTlToBr>
                    <a:lnBlToTr w="12700" cmpd="sng">
                      <a:noFill/>
                      <a:prstDash val="solid"/>
                    </a:lnBlToTr>
                  </a:tcPr>
                </a:tc>
                <a:tc gridSpan="2">
                  <a:txBody>
                    <a:bodyPr/>
                    <a:lstStyle/>
                    <a:p>
                      <a:pPr algn="l" fontAlgn="b"/>
                      <a:endParaRPr lang="nl-NL" sz="1200" b="0" i="0" u="none" strike="noStrike" dirty="0">
                        <a:solidFill>
                          <a:srgbClr val="000000"/>
                        </a:solidFill>
                        <a:effectLst/>
                        <a:latin typeface="Tunga" panose="020B0502040204020203" pitchFamily="34" charset="0"/>
                        <a:cs typeface="Tunga" panose="020B0502040204020203" pitchFamily="34" charset="0"/>
                      </a:endParaRPr>
                    </a:p>
                  </a:txBody>
                  <a:tcPr marL="0" marR="0" marT="0" marB="0" anchor="ctr">
                    <a:lnL>
                      <a:noFill/>
                    </a:lnL>
                    <a:lnR w="12700" cap="flat" cmpd="sng" algn="ctr">
                      <a:noFill/>
                      <a:prstDash val="solid"/>
                      <a:round/>
                      <a:headEnd type="none" w="med" len="med"/>
                      <a:tailEnd type="none" w="med" len="med"/>
                    </a:lnR>
                    <a:lnT>
                      <a:noFill/>
                    </a:lnT>
                    <a:lnB>
                      <a:noFill/>
                    </a:lnB>
                    <a:lnTlToBr w="12700" cmpd="sng">
                      <a:noFill/>
                      <a:prstDash val="solid"/>
                    </a:lnTlToBr>
                    <a:lnBlToTr w="12700" cmpd="sng">
                      <a:noFill/>
                      <a:prstDash val="solid"/>
                    </a:lnBlToTr>
                  </a:tcPr>
                </a:tc>
                <a:tc hMerge="1">
                  <a:txBody>
                    <a:bodyPr/>
                    <a:lstStyle/>
                    <a:p>
                      <a:pPr algn="l" fontAlgn="b"/>
                      <a:endParaRPr lang="nl-NL" sz="1200" b="0" i="0" u="none" strike="noStrike" dirty="0">
                        <a:solidFill>
                          <a:srgbClr val="000000"/>
                        </a:solidFill>
                        <a:effectLst/>
                        <a:latin typeface="Tunga" panose="020B0502040204020203" pitchFamily="34" charset="0"/>
                        <a:cs typeface="Tunga" panose="020B0502040204020203" pitchFamily="34" charset="0"/>
                      </a:endParaRPr>
                    </a:p>
                  </a:txBody>
                  <a:tcPr marL="0" marR="0" marT="0" marB="0" anchor="b">
                    <a:lnL>
                      <a:noFill/>
                    </a:lnL>
                    <a:lnR w="12700" cap="flat" cmpd="sng" algn="ctr">
                      <a:solidFill>
                        <a:srgbClr val="000000"/>
                      </a:solidFill>
                      <a:prstDash val="solid"/>
                      <a:round/>
                      <a:headEnd type="none" w="med" len="med"/>
                      <a:tailEnd type="none" w="med" len="med"/>
                    </a:lnR>
                    <a:lnT>
                      <a:noFill/>
                    </a:lnT>
                    <a:lnB>
                      <a:noFill/>
                    </a:lnB>
                  </a:tcPr>
                </a:tc>
                <a:tc>
                  <a:txBody>
                    <a:bodyPr/>
                    <a:lstStyle/>
                    <a:p>
                      <a:pPr algn="l" fontAlgn="b"/>
                      <a:r>
                        <a:rPr lang="nl-NL" sz="1200" b="0" i="0" u="none" strike="noStrike" dirty="0">
                          <a:solidFill>
                            <a:srgbClr val="000000"/>
                          </a:solidFill>
                          <a:effectLst/>
                          <a:latin typeface="Tunga" panose="020B0502040204020203" pitchFamily="34" charset="0"/>
                          <a:cs typeface="Tunga" panose="020B0502040204020203" pitchFamily="34" charset="0"/>
                        </a:rPr>
                        <a:t>Website:</a:t>
                      </a:r>
                    </a:p>
                  </a:txBody>
                  <a:tcPr marL="0" marR="0" marT="0" marB="0" anchor="ctr">
                    <a:lnL w="12700" cap="flat" cmpd="sng" algn="ctr">
                      <a:noFill/>
                      <a:prstDash val="solid"/>
                      <a:round/>
                      <a:headEnd type="none" w="med" len="med"/>
                      <a:tailEnd type="none" w="med" len="med"/>
                    </a:lnL>
                    <a:lnR>
                      <a:noFill/>
                    </a:lnR>
                    <a:lnT>
                      <a:noFill/>
                    </a:lnT>
                    <a:lnB>
                      <a:noFill/>
                    </a:lnB>
                    <a:lnTlToBr w="12700" cmpd="sng">
                      <a:noFill/>
                      <a:prstDash val="solid"/>
                    </a:lnTlToBr>
                    <a:lnBlToTr w="12700" cmpd="sng">
                      <a:noFill/>
                      <a:prstDash val="solid"/>
                    </a:lnBlToTr>
                  </a:tcPr>
                </a:tc>
                <a:tc>
                  <a:txBody>
                    <a:bodyPr/>
                    <a:lstStyle/>
                    <a:p>
                      <a:pPr algn="l" fontAlgn="b"/>
                      <a:endParaRPr lang="nl-NL" sz="1200" b="0" i="0" u="sng" strike="noStrike" dirty="0">
                        <a:solidFill>
                          <a:srgbClr val="0000FF"/>
                        </a:solidFill>
                        <a:effectLst/>
                        <a:latin typeface="Tunga" panose="020B0502040204020203" pitchFamily="34" charset="0"/>
                        <a:cs typeface="Tunga" panose="020B0502040204020203" pitchFamily="34" charset="0"/>
                      </a:endParaRPr>
                    </a:p>
                  </a:txBody>
                  <a:tcPr marL="0" marR="0" marT="0" marB="0" anchor="ctr">
                    <a:lnL>
                      <a:noFill/>
                    </a:lnL>
                    <a:lnR w="12700" cap="flat" cmpd="sng" algn="ctr">
                      <a:noFill/>
                      <a:prstDash val="solid"/>
                      <a:round/>
                      <a:headEnd type="none" w="med" len="med"/>
                      <a:tailEnd type="none" w="med" len="med"/>
                    </a:lnR>
                    <a:lnT>
                      <a:noFill/>
                    </a:lnT>
                    <a:lnB>
                      <a:noFill/>
                    </a:lnB>
                    <a:lnTlToBr w="12700" cmpd="sng">
                      <a:noFill/>
                      <a:prstDash val="solid"/>
                    </a:lnTlToBr>
                    <a:lnBlToTr w="12700" cmpd="sng">
                      <a:noFill/>
                      <a:prstDash val="solid"/>
                    </a:lnBlToTr>
                  </a:tcPr>
                </a:tc>
                <a:extLst>
                  <a:ext uri="{0D108BD9-81ED-4DB2-BD59-A6C34878D82A}">
                    <a16:rowId xmlns:a16="http://schemas.microsoft.com/office/drawing/2014/main" val="720421241"/>
                  </a:ext>
                </a:extLst>
              </a:tr>
              <a:tr h="161925">
                <a:tc>
                  <a:txBody>
                    <a:bodyPr/>
                    <a:lstStyle/>
                    <a:p>
                      <a:pPr algn="l" fontAlgn="b"/>
                      <a:r>
                        <a:rPr lang="nl-NL" sz="1200" b="0" i="0" u="none" strike="noStrike" dirty="0">
                          <a:solidFill>
                            <a:srgbClr val="000000"/>
                          </a:solidFill>
                          <a:effectLst/>
                          <a:latin typeface="Tunga" panose="020B0502040204020203" pitchFamily="34" charset="0"/>
                          <a:cs typeface="Tunga" panose="020B0502040204020203" pitchFamily="34" charset="0"/>
                        </a:rPr>
                        <a:t>Mobile:</a:t>
                      </a:r>
                    </a:p>
                  </a:txBody>
                  <a:tcPr marL="0" marR="0" marT="0" marB="0" anchor="ctr">
                    <a:lnL w="12700" cap="flat" cmpd="sng" algn="ctr">
                      <a:noFill/>
                      <a:prstDash val="solid"/>
                      <a:round/>
                      <a:headEnd type="none" w="med" len="med"/>
                      <a:tailEnd type="none" w="med" len="med"/>
                    </a:lnL>
                    <a:lnR>
                      <a:noFill/>
                    </a:lnR>
                    <a:lnT>
                      <a:noFill/>
                    </a:lnT>
                    <a:lnB>
                      <a:noFill/>
                    </a:lnB>
                    <a:lnTlToBr w="12700" cmpd="sng">
                      <a:noFill/>
                      <a:prstDash val="solid"/>
                    </a:lnTlToBr>
                    <a:lnBlToTr w="12700" cmpd="sng">
                      <a:noFill/>
                      <a:prstDash val="solid"/>
                    </a:lnBlToTr>
                  </a:tcPr>
                </a:tc>
                <a:tc gridSpan="2">
                  <a:txBody>
                    <a:bodyPr/>
                    <a:lstStyle/>
                    <a:p>
                      <a:pPr algn="l" fontAlgn="b"/>
                      <a:r>
                        <a:rPr lang="nl-NL" sz="1200" b="0" i="0" u="none" strike="noStrike" dirty="0">
                          <a:solidFill>
                            <a:srgbClr val="000000"/>
                          </a:solidFill>
                          <a:effectLst/>
                          <a:latin typeface="Tunga" panose="020B0502040204020203" pitchFamily="34" charset="0"/>
                          <a:cs typeface="Tunga" panose="020B0502040204020203" pitchFamily="34" charset="0"/>
                        </a:rPr>
                        <a:t> </a:t>
                      </a:r>
                    </a:p>
                  </a:txBody>
                  <a:tcPr marL="0" marR="0" marT="0" marB="0" anchor="ctr">
                    <a:lnL>
                      <a:noFill/>
                    </a:lnL>
                    <a:lnR w="12700" cap="flat" cmpd="sng" algn="ctr">
                      <a:noFill/>
                      <a:prstDash val="solid"/>
                      <a:round/>
                      <a:headEnd type="none" w="med" len="med"/>
                      <a:tailEnd type="none" w="med" len="med"/>
                    </a:lnR>
                    <a:lnT>
                      <a:noFill/>
                    </a:lnT>
                    <a:lnB>
                      <a:noFill/>
                    </a:lnB>
                    <a:lnTlToBr w="12700" cmpd="sng">
                      <a:noFill/>
                      <a:prstDash val="solid"/>
                    </a:lnTlToBr>
                    <a:lnBlToTr w="12700" cmpd="sng">
                      <a:noFill/>
                      <a:prstDash val="solid"/>
                    </a:lnBlToTr>
                  </a:tcPr>
                </a:tc>
                <a:tc hMerge="1">
                  <a:txBody>
                    <a:bodyPr/>
                    <a:lstStyle/>
                    <a:p>
                      <a:pPr algn="l" fontAlgn="b"/>
                      <a:endParaRPr lang="nl-NL" sz="1200" b="0" i="0" u="none" strike="noStrike" dirty="0">
                        <a:solidFill>
                          <a:srgbClr val="000000"/>
                        </a:solidFill>
                        <a:effectLst/>
                        <a:latin typeface="Tunga" panose="020B0502040204020203" pitchFamily="34" charset="0"/>
                        <a:cs typeface="Tunga" panose="020B0502040204020203" pitchFamily="34" charset="0"/>
                      </a:endParaRPr>
                    </a:p>
                  </a:txBody>
                  <a:tcPr marL="0" marR="0" marT="0" marB="0" anchor="b">
                    <a:lnL>
                      <a:noFill/>
                    </a:lnL>
                    <a:lnR w="12700" cap="flat" cmpd="sng" algn="ctr">
                      <a:solidFill>
                        <a:srgbClr val="000000"/>
                      </a:solidFill>
                      <a:prstDash val="solid"/>
                      <a:round/>
                      <a:headEnd type="none" w="med" len="med"/>
                      <a:tailEnd type="none" w="med" len="med"/>
                    </a:lnR>
                    <a:lnT>
                      <a:noFill/>
                    </a:lnT>
                    <a:lnB>
                      <a:noFill/>
                    </a:lnB>
                  </a:tcPr>
                </a:tc>
                <a:tc>
                  <a:txBody>
                    <a:bodyPr/>
                    <a:lstStyle/>
                    <a:p>
                      <a:pPr algn="l" fontAlgn="b"/>
                      <a:r>
                        <a:rPr lang="nl-NL" sz="1200" b="0" i="0" u="none" strike="noStrike" dirty="0">
                          <a:solidFill>
                            <a:srgbClr val="000000"/>
                          </a:solidFill>
                          <a:effectLst/>
                          <a:latin typeface="Tunga" panose="020B0502040204020203" pitchFamily="34" charset="0"/>
                          <a:cs typeface="Tunga" panose="020B0502040204020203" pitchFamily="34" charset="0"/>
                        </a:rPr>
                        <a:t> </a:t>
                      </a:r>
                    </a:p>
                  </a:txBody>
                  <a:tcPr marL="0" marR="0" marT="0" marB="0" anchor="ctr">
                    <a:lnL w="12700" cap="flat" cmpd="sng" algn="ctr">
                      <a:noFill/>
                      <a:prstDash val="solid"/>
                      <a:round/>
                      <a:headEnd type="none" w="med" len="med"/>
                      <a:tailEnd type="none" w="med" len="med"/>
                    </a:lnL>
                    <a:lnR>
                      <a:noFill/>
                    </a:lnR>
                    <a:lnT>
                      <a:noFill/>
                    </a:lnT>
                    <a:lnB>
                      <a:noFill/>
                    </a:lnB>
                    <a:lnTlToBr w="12700" cmpd="sng">
                      <a:noFill/>
                      <a:prstDash val="solid"/>
                    </a:lnTlToBr>
                    <a:lnBlToTr w="12700" cmpd="sng">
                      <a:noFill/>
                      <a:prstDash val="solid"/>
                    </a:lnBlToTr>
                  </a:tcPr>
                </a:tc>
                <a:tc>
                  <a:txBody>
                    <a:bodyPr/>
                    <a:lstStyle/>
                    <a:p>
                      <a:pPr algn="l" fontAlgn="b"/>
                      <a:r>
                        <a:rPr lang="nl-NL" sz="1200" b="0" i="0" u="none" strike="noStrike" dirty="0">
                          <a:solidFill>
                            <a:srgbClr val="000000"/>
                          </a:solidFill>
                          <a:effectLst/>
                          <a:latin typeface="Tunga" panose="020B0502040204020203" pitchFamily="34" charset="0"/>
                          <a:cs typeface="Tunga" panose="020B0502040204020203" pitchFamily="34" charset="0"/>
                        </a:rPr>
                        <a:t> </a:t>
                      </a:r>
                    </a:p>
                  </a:txBody>
                  <a:tcPr marL="0" marR="0" marT="0" marB="0" anchor="ctr">
                    <a:lnL>
                      <a:noFill/>
                    </a:lnL>
                    <a:lnR w="12700" cap="flat" cmpd="sng" algn="ctr">
                      <a:noFill/>
                      <a:prstDash val="solid"/>
                      <a:round/>
                      <a:headEnd type="none" w="med" len="med"/>
                      <a:tailEnd type="none" w="med" len="med"/>
                    </a:lnR>
                    <a:lnT>
                      <a:noFill/>
                    </a:lnT>
                    <a:lnB>
                      <a:noFill/>
                    </a:lnB>
                    <a:lnTlToBr w="12700" cmpd="sng">
                      <a:noFill/>
                      <a:prstDash val="solid"/>
                    </a:lnTlToBr>
                    <a:lnBlToTr w="12700" cmpd="sng">
                      <a:noFill/>
                      <a:prstDash val="solid"/>
                    </a:lnBlToTr>
                  </a:tcPr>
                </a:tc>
                <a:extLst>
                  <a:ext uri="{0D108BD9-81ED-4DB2-BD59-A6C34878D82A}">
                    <a16:rowId xmlns:a16="http://schemas.microsoft.com/office/drawing/2014/main" val="1160395031"/>
                  </a:ext>
                </a:extLst>
              </a:tr>
              <a:tr h="161925">
                <a:tc>
                  <a:txBody>
                    <a:bodyPr/>
                    <a:lstStyle/>
                    <a:p>
                      <a:pPr algn="l" fontAlgn="b"/>
                      <a:r>
                        <a:rPr lang="nl-NL" sz="1200" b="0" i="0" u="none" strike="noStrike" dirty="0">
                          <a:solidFill>
                            <a:srgbClr val="000000"/>
                          </a:solidFill>
                          <a:effectLst/>
                          <a:latin typeface="Tunga" panose="020B0502040204020203" pitchFamily="34" charset="0"/>
                          <a:cs typeface="Tunga" panose="020B0502040204020203" pitchFamily="34" charset="0"/>
                        </a:rPr>
                        <a:t>email:</a:t>
                      </a:r>
                    </a:p>
                  </a:txBody>
                  <a:tcPr marL="0" marR="0" marT="0" marB="0" anchor="ctr">
                    <a:lnL w="12700" cap="flat" cmpd="sng" algn="ctr">
                      <a:noFill/>
                      <a:prstDash val="solid"/>
                      <a:round/>
                      <a:headEnd type="none" w="med" len="med"/>
                      <a:tailEnd type="none" w="med" len="med"/>
                    </a:lnL>
                    <a:lnR>
                      <a:noFill/>
                    </a:lnR>
                    <a:lnT>
                      <a:noFill/>
                    </a:lnT>
                    <a:lnB>
                      <a:noFill/>
                    </a:lnB>
                    <a:lnTlToBr w="12700" cmpd="sng">
                      <a:noFill/>
                      <a:prstDash val="solid"/>
                    </a:lnTlToBr>
                    <a:lnBlToTr w="12700" cmpd="sng">
                      <a:noFill/>
                      <a:prstDash val="solid"/>
                    </a:lnBlToTr>
                  </a:tcPr>
                </a:tc>
                <a:tc gridSpan="2">
                  <a:txBody>
                    <a:bodyPr/>
                    <a:lstStyle/>
                    <a:p>
                      <a:pPr algn="l" fontAlgn="b"/>
                      <a:r>
                        <a:rPr lang="nl-NL" sz="1200" b="0" i="0" u="none" strike="noStrike" dirty="0">
                          <a:solidFill>
                            <a:srgbClr val="000000"/>
                          </a:solidFill>
                          <a:effectLst/>
                          <a:latin typeface="Tunga" panose="020B0502040204020203" pitchFamily="34" charset="0"/>
                          <a:cs typeface="Tunga" panose="020B0502040204020203" pitchFamily="34" charset="0"/>
                        </a:rPr>
                        <a:t> </a:t>
                      </a:r>
                    </a:p>
                  </a:txBody>
                  <a:tcPr marL="0" marR="0" marT="0" marB="0" anchor="ctr">
                    <a:lnL>
                      <a:noFill/>
                    </a:lnL>
                    <a:lnR w="12700" cap="flat" cmpd="sng" algn="ctr">
                      <a:noFill/>
                      <a:prstDash val="solid"/>
                      <a:round/>
                      <a:headEnd type="none" w="med" len="med"/>
                      <a:tailEnd type="none" w="med" len="med"/>
                    </a:lnR>
                    <a:lnT>
                      <a:noFill/>
                    </a:lnT>
                    <a:lnB>
                      <a:noFill/>
                    </a:lnB>
                    <a:lnTlToBr w="12700" cmpd="sng">
                      <a:noFill/>
                      <a:prstDash val="solid"/>
                    </a:lnTlToBr>
                    <a:lnBlToTr w="12700" cmpd="sng">
                      <a:noFill/>
                      <a:prstDash val="solid"/>
                    </a:lnBlToTr>
                  </a:tcPr>
                </a:tc>
                <a:tc hMerge="1">
                  <a:txBody>
                    <a:bodyPr/>
                    <a:lstStyle/>
                    <a:p>
                      <a:pPr algn="l" fontAlgn="b"/>
                      <a:endParaRPr lang="nl-NL" sz="1200" b="0" i="0" u="none" strike="noStrike" dirty="0">
                        <a:solidFill>
                          <a:srgbClr val="000000"/>
                        </a:solidFill>
                        <a:effectLst/>
                        <a:latin typeface="Tunga" panose="020B0502040204020203" pitchFamily="34" charset="0"/>
                        <a:cs typeface="Tunga" panose="020B0502040204020203" pitchFamily="34" charset="0"/>
                      </a:endParaRPr>
                    </a:p>
                  </a:txBody>
                  <a:tcPr marL="0" marR="0" marT="0" marB="0" anchor="b">
                    <a:lnL>
                      <a:noFill/>
                    </a:lnL>
                    <a:lnR w="12700" cap="flat" cmpd="sng" algn="ctr">
                      <a:solidFill>
                        <a:srgbClr val="000000"/>
                      </a:solidFill>
                      <a:prstDash val="solid"/>
                      <a:round/>
                      <a:headEnd type="none" w="med" len="med"/>
                      <a:tailEnd type="none" w="med" len="med"/>
                    </a:lnR>
                    <a:lnT>
                      <a:noFill/>
                    </a:lnT>
                    <a:lnB>
                      <a:noFill/>
                    </a:lnB>
                  </a:tcPr>
                </a:tc>
                <a:tc>
                  <a:txBody>
                    <a:bodyPr/>
                    <a:lstStyle/>
                    <a:p>
                      <a:pPr algn="l" fontAlgn="b"/>
                      <a:r>
                        <a:rPr lang="nl-NL" sz="1200" b="0" i="0" u="none" strike="noStrike" dirty="0">
                          <a:solidFill>
                            <a:srgbClr val="000000"/>
                          </a:solidFill>
                          <a:effectLst/>
                          <a:latin typeface="Tunga" panose="020B0502040204020203" pitchFamily="34" charset="0"/>
                          <a:cs typeface="Tunga" panose="020B0502040204020203" pitchFamily="34" charset="0"/>
                        </a:rPr>
                        <a:t> </a:t>
                      </a:r>
                    </a:p>
                  </a:txBody>
                  <a:tcPr marL="0" marR="0" marT="0" marB="0" anchor="ctr">
                    <a:lnL w="12700" cap="flat" cmpd="sng" algn="ctr">
                      <a:noFill/>
                      <a:prstDash val="solid"/>
                      <a:round/>
                      <a:headEnd type="none" w="med" len="med"/>
                      <a:tailEnd type="none" w="med" len="med"/>
                    </a:lnL>
                    <a:lnR>
                      <a:noFill/>
                    </a:lnR>
                    <a:lnT>
                      <a:noFill/>
                    </a:lnT>
                    <a:lnB>
                      <a:noFill/>
                    </a:lnB>
                    <a:lnTlToBr w="12700" cmpd="sng">
                      <a:noFill/>
                      <a:prstDash val="solid"/>
                    </a:lnTlToBr>
                    <a:lnBlToTr w="12700" cmpd="sng">
                      <a:noFill/>
                      <a:prstDash val="solid"/>
                    </a:lnBlToTr>
                  </a:tcPr>
                </a:tc>
                <a:tc>
                  <a:txBody>
                    <a:bodyPr/>
                    <a:lstStyle/>
                    <a:p>
                      <a:pPr algn="l" fontAlgn="b"/>
                      <a:r>
                        <a:rPr lang="nl-NL" sz="1200" b="0" i="0" u="none" strike="noStrike" dirty="0">
                          <a:solidFill>
                            <a:srgbClr val="000000"/>
                          </a:solidFill>
                          <a:effectLst/>
                          <a:latin typeface="Tunga" panose="020B0502040204020203" pitchFamily="34" charset="0"/>
                          <a:cs typeface="Tunga" panose="020B0502040204020203" pitchFamily="34" charset="0"/>
                        </a:rPr>
                        <a:t> </a:t>
                      </a:r>
                    </a:p>
                  </a:txBody>
                  <a:tcPr marL="0" marR="0" marT="0" marB="0" anchor="ctr">
                    <a:lnL>
                      <a:noFill/>
                    </a:lnL>
                    <a:lnR w="12700" cap="flat" cmpd="sng" algn="ctr">
                      <a:noFill/>
                      <a:prstDash val="solid"/>
                      <a:round/>
                      <a:headEnd type="none" w="med" len="med"/>
                      <a:tailEnd type="none" w="med" len="med"/>
                    </a:lnR>
                    <a:lnT>
                      <a:noFill/>
                    </a:lnT>
                    <a:lnB>
                      <a:noFill/>
                    </a:lnB>
                    <a:lnTlToBr w="12700" cmpd="sng">
                      <a:noFill/>
                      <a:prstDash val="solid"/>
                    </a:lnTlToBr>
                    <a:lnBlToTr w="12700" cmpd="sng">
                      <a:noFill/>
                      <a:prstDash val="solid"/>
                    </a:lnBlToTr>
                  </a:tcPr>
                </a:tc>
                <a:extLst>
                  <a:ext uri="{0D108BD9-81ED-4DB2-BD59-A6C34878D82A}">
                    <a16:rowId xmlns:a16="http://schemas.microsoft.com/office/drawing/2014/main" val="1067967255"/>
                  </a:ext>
                </a:extLst>
              </a:tr>
              <a:tr h="161925">
                <a:tc>
                  <a:txBody>
                    <a:bodyPr/>
                    <a:lstStyle/>
                    <a:p>
                      <a:pPr algn="l" fontAlgn="b"/>
                      <a:r>
                        <a:rPr lang="nl-NL" sz="1200" b="0" i="0" u="none" strike="noStrike" dirty="0">
                          <a:solidFill>
                            <a:srgbClr val="000000"/>
                          </a:solidFill>
                          <a:effectLst/>
                          <a:latin typeface="Tunga" panose="020B0502040204020203" pitchFamily="34" charset="0"/>
                          <a:cs typeface="Tunga" panose="020B0502040204020203" pitchFamily="34" charset="0"/>
                        </a:rPr>
                        <a:t>Site</a:t>
                      </a:r>
                    </a:p>
                  </a:txBody>
                  <a:tcPr marL="0" marR="0" marT="0" marB="0" anchor="ctr">
                    <a:lnL w="12700" cap="flat" cmpd="sng" algn="ctr">
                      <a:noFill/>
                      <a:prstDash val="solid"/>
                      <a:round/>
                      <a:headEnd type="none" w="med" len="med"/>
                      <a:tailEnd type="none" w="med" len="med"/>
                    </a:lnL>
                    <a:lnR>
                      <a:noFill/>
                    </a:lnR>
                    <a:lnT>
                      <a:noFill/>
                    </a:lnT>
                    <a:lnB>
                      <a:noFill/>
                    </a:lnB>
                    <a:lnTlToBr w="12700" cmpd="sng">
                      <a:noFill/>
                      <a:prstDash val="solid"/>
                    </a:lnTlToBr>
                    <a:lnBlToTr w="12700" cmpd="sng">
                      <a:noFill/>
                      <a:prstDash val="solid"/>
                    </a:lnBlToTr>
                  </a:tcPr>
                </a:tc>
                <a:tc gridSpan="2">
                  <a:txBody>
                    <a:bodyPr/>
                    <a:lstStyle/>
                    <a:p>
                      <a:pPr algn="l" fontAlgn="b"/>
                      <a:r>
                        <a:rPr lang="nl-NL" sz="1200" b="0" i="0" u="none" strike="noStrike" dirty="0">
                          <a:solidFill>
                            <a:srgbClr val="000000"/>
                          </a:solidFill>
                          <a:effectLst/>
                          <a:latin typeface="Tunga" panose="020B0502040204020203" pitchFamily="34" charset="0"/>
                          <a:cs typeface="Tunga" panose="020B0502040204020203" pitchFamily="34" charset="0"/>
                        </a:rPr>
                        <a:t> </a:t>
                      </a:r>
                    </a:p>
                  </a:txBody>
                  <a:tcPr marL="0" marR="0" marT="0" marB="0" anchor="ctr">
                    <a:lnL>
                      <a:noFill/>
                    </a:lnL>
                    <a:lnR w="12700" cap="flat" cmpd="sng" algn="ctr">
                      <a:noFill/>
                      <a:prstDash val="solid"/>
                      <a:round/>
                      <a:headEnd type="none" w="med" len="med"/>
                      <a:tailEnd type="none" w="med" len="med"/>
                    </a:lnR>
                    <a:lnT>
                      <a:noFill/>
                    </a:lnT>
                    <a:lnB>
                      <a:noFill/>
                    </a:lnB>
                    <a:lnTlToBr w="12700" cmpd="sng">
                      <a:noFill/>
                      <a:prstDash val="solid"/>
                    </a:lnTlToBr>
                    <a:lnBlToTr w="12700" cmpd="sng">
                      <a:noFill/>
                      <a:prstDash val="solid"/>
                    </a:lnBlToTr>
                  </a:tcPr>
                </a:tc>
                <a:tc hMerge="1">
                  <a:txBody>
                    <a:bodyPr/>
                    <a:lstStyle/>
                    <a:p>
                      <a:pPr algn="l" fontAlgn="b"/>
                      <a:endParaRPr lang="nl-NL" sz="1200" b="0" i="0" u="none" strike="noStrike" dirty="0">
                        <a:solidFill>
                          <a:srgbClr val="000000"/>
                        </a:solidFill>
                        <a:effectLst/>
                        <a:latin typeface="Tunga" panose="020B0502040204020203" pitchFamily="34" charset="0"/>
                        <a:cs typeface="Tunga" panose="020B0502040204020203" pitchFamily="34" charset="0"/>
                      </a:endParaRPr>
                    </a:p>
                  </a:txBody>
                  <a:tcPr marL="0" marR="0" marT="0" marB="0" anchor="b">
                    <a:lnL>
                      <a:noFill/>
                    </a:lnL>
                    <a:lnR w="12700" cap="flat" cmpd="sng" algn="ctr">
                      <a:solidFill>
                        <a:srgbClr val="000000"/>
                      </a:solidFill>
                      <a:prstDash val="solid"/>
                      <a:round/>
                      <a:headEnd type="none" w="med" len="med"/>
                      <a:tailEnd type="none" w="med" len="med"/>
                    </a:lnR>
                    <a:lnT>
                      <a:noFill/>
                    </a:lnT>
                    <a:lnB>
                      <a:noFill/>
                    </a:lnB>
                  </a:tcPr>
                </a:tc>
                <a:tc>
                  <a:txBody>
                    <a:bodyPr/>
                    <a:lstStyle/>
                    <a:p>
                      <a:pPr algn="l" fontAlgn="b"/>
                      <a:r>
                        <a:rPr lang="nl-NL" sz="1200" b="0" i="0" u="none" strike="noStrike" dirty="0">
                          <a:solidFill>
                            <a:srgbClr val="000000"/>
                          </a:solidFill>
                          <a:effectLst/>
                          <a:latin typeface="Tunga" panose="020B0502040204020203" pitchFamily="34" charset="0"/>
                          <a:cs typeface="Tunga" panose="020B0502040204020203" pitchFamily="34" charset="0"/>
                        </a:rPr>
                        <a:t> </a:t>
                      </a:r>
                    </a:p>
                  </a:txBody>
                  <a:tcPr marL="0" marR="0" marT="0" marB="0" anchor="ctr">
                    <a:lnL w="12700" cap="flat" cmpd="sng" algn="ctr">
                      <a:noFill/>
                      <a:prstDash val="solid"/>
                      <a:round/>
                      <a:headEnd type="none" w="med" len="med"/>
                      <a:tailEnd type="none" w="med" len="med"/>
                    </a:lnL>
                    <a:lnR>
                      <a:noFill/>
                    </a:lnR>
                    <a:lnT>
                      <a:noFill/>
                    </a:lnT>
                    <a:lnB>
                      <a:noFill/>
                    </a:lnB>
                    <a:lnTlToBr w="12700" cmpd="sng">
                      <a:noFill/>
                      <a:prstDash val="solid"/>
                    </a:lnTlToBr>
                    <a:lnBlToTr w="12700" cmpd="sng">
                      <a:noFill/>
                      <a:prstDash val="solid"/>
                    </a:lnBlToTr>
                  </a:tcPr>
                </a:tc>
                <a:tc>
                  <a:txBody>
                    <a:bodyPr/>
                    <a:lstStyle/>
                    <a:p>
                      <a:pPr algn="l" fontAlgn="b"/>
                      <a:r>
                        <a:rPr lang="nl-NL" sz="1200" b="0" i="0" u="none" strike="noStrike" dirty="0">
                          <a:solidFill>
                            <a:srgbClr val="000000"/>
                          </a:solidFill>
                          <a:effectLst/>
                          <a:latin typeface="Tunga" panose="020B0502040204020203" pitchFamily="34" charset="0"/>
                          <a:cs typeface="Tunga" panose="020B0502040204020203" pitchFamily="34" charset="0"/>
                        </a:rPr>
                        <a:t> </a:t>
                      </a:r>
                    </a:p>
                  </a:txBody>
                  <a:tcPr marL="0" marR="0" marT="0" marB="0" anchor="ctr">
                    <a:lnL>
                      <a:noFill/>
                    </a:lnL>
                    <a:lnR w="12700" cap="flat" cmpd="sng" algn="ctr">
                      <a:noFill/>
                      <a:prstDash val="solid"/>
                      <a:round/>
                      <a:headEnd type="none" w="med" len="med"/>
                      <a:tailEnd type="none" w="med" len="med"/>
                    </a:lnR>
                    <a:lnT>
                      <a:noFill/>
                    </a:lnT>
                    <a:lnB>
                      <a:noFill/>
                    </a:lnB>
                    <a:lnTlToBr w="12700" cmpd="sng">
                      <a:noFill/>
                      <a:prstDash val="solid"/>
                    </a:lnTlToBr>
                    <a:lnBlToTr w="12700" cmpd="sng">
                      <a:noFill/>
                      <a:prstDash val="solid"/>
                    </a:lnBlToTr>
                  </a:tcPr>
                </a:tc>
                <a:extLst>
                  <a:ext uri="{0D108BD9-81ED-4DB2-BD59-A6C34878D82A}">
                    <a16:rowId xmlns:a16="http://schemas.microsoft.com/office/drawing/2014/main" val="201441783"/>
                  </a:ext>
                </a:extLst>
              </a:tr>
              <a:tr h="161925">
                <a:tc>
                  <a:txBody>
                    <a:bodyPr/>
                    <a:lstStyle/>
                    <a:p>
                      <a:pPr algn="l" fontAlgn="b"/>
                      <a:r>
                        <a:rPr lang="nl-NL" sz="1200" b="0" i="0" u="none" strike="noStrike" dirty="0">
                          <a:solidFill>
                            <a:srgbClr val="000000"/>
                          </a:solidFill>
                          <a:effectLst/>
                          <a:latin typeface="Tunga" panose="020B0502040204020203" pitchFamily="34" charset="0"/>
                          <a:cs typeface="Tunga" panose="020B0502040204020203" pitchFamily="34" charset="0"/>
                        </a:rPr>
                        <a:t> </a:t>
                      </a:r>
                    </a:p>
                  </a:txBody>
                  <a:tcPr marL="0" marR="0" marT="0" marB="0" anchor="ctr">
                    <a:lnL w="12700" cap="flat" cmpd="sng" algn="ctr">
                      <a:noFill/>
                      <a:prstDash val="solid"/>
                      <a:round/>
                      <a:headEnd type="none" w="med" len="med"/>
                      <a:tailEnd type="none" w="med" len="med"/>
                    </a:lnL>
                    <a:lnR>
                      <a:noFill/>
                    </a:lnR>
                    <a:lnT>
                      <a:noFill/>
                    </a:lnT>
                    <a:lnB>
                      <a:noFill/>
                    </a:lnB>
                    <a:lnTlToBr w="12700" cmpd="sng">
                      <a:noFill/>
                      <a:prstDash val="solid"/>
                    </a:lnTlToBr>
                    <a:lnBlToTr w="12700" cmpd="sng">
                      <a:noFill/>
                      <a:prstDash val="solid"/>
                    </a:lnBlToTr>
                  </a:tcPr>
                </a:tc>
                <a:tc gridSpan="2">
                  <a:txBody>
                    <a:bodyPr/>
                    <a:lstStyle/>
                    <a:p>
                      <a:pPr algn="l" fontAlgn="b"/>
                      <a:r>
                        <a:rPr lang="nl-NL" sz="1200" b="0" i="0" u="none" strike="noStrike" dirty="0">
                          <a:solidFill>
                            <a:srgbClr val="000000"/>
                          </a:solidFill>
                          <a:effectLst/>
                          <a:latin typeface="Tunga" panose="020B0502040204020203" pitchFamily="34" charset="0"/>
                          <a:cs typeface="Tunga" panose="020B0502040204020203" pitchFamily="34" charset="0"/>
                        </a:rPr>
                        <a:t> </a:t>
                      </a:r>
                    </a:p>
                  </a:txBody>
                  <a:tcPr marL="0" marR="0" marT="0" marB="0" anchor="ctr">
                    <a:lnL>
                      <a:noFill/>
                    </a:lnL>
                    <a:lnR w="12700" cap="flat" cmpd="sng" algn="ctr">
                      <a:noFill/>
                      <a:prstDash val="solid"/>
                      <a:round/>
                      <a:headEnd type="none" w="med" len="med"/>
                      <a:tailEnd type="none" w="med" len="med"/>
                    </a:lnR>
                    <a:lnT>
                      <a:noFill/>
                    </a:lnT>
                    <a:lnB>
                      <a:noFill/>
                    </a:lnB>
                    <a:lnTlToBr w="12700" cmpd="sng">
                      <a:noFill/>
                      <a:prstDash val="solid"/>
                    </a:lnTlToBr>
                    <a:lnBlToTr w="12700" cmpd="sng">
                      <a:noFill/>
                      <a:prstDash val="solid"/>
                    </a:lnBlToTr>
                  </a:tcPr>
                </a:tc>
                <a:tc hMerge="1">
                  <a:txBody>
                    <a:bodyPr/>
                    <a:lstStyle/>
                    <a:p>
                      <a:pPr algn="l" fontAlgn="b"/>
                      <a:endParaRPr lang="nl-NL" sz="1200" b="0" i="0" u="none" strike="noStrike" dirty="0">
                        <a:solidFill>
                          <a:srgbClr val="000000"/>
                        </a:solidFill>
                        <a:effectLst/>
                        <a:latin typeface="Tunga" panose="020B0502040204020203" pitchFamily="34" charset="0"/>
                        <a:cs typeface="Tunga" panose="020B0502040204020203" pitchFamily="34" charset="0"/>
                      </a:endParaRPr>
                    </a:p>
                  </a:txBody>
                  <a:tcPr marL="0" marR="0" marT="0" marB="0" anchor="b">
                    <a:lnL>
                      <a:noFill/>
                    </a:lnL>
                    <a:lnR w="12700" cap="flat" cmpd="sng" algn="ctr">
                      <a:solidFill>
                        <a:srgbClr val="000000"/>
                      </a:solidFill>
                      <a:prstDash val="solid"/>
                      <a:round/>
                      <a:headEnd type="none" w="med" len="med"/>
                      <a:tailEnd type="none" w="med" len="med"/>
                    </a:lnR>
                    <a:lnT>
                      <a:noFill/>
                    </a:lnT>
                    <a:lnB>
                      <a:noFill/>
                    </a:lnB>
                  </a:tcPr>
                </a:tc>
                <a:tc>
                  <a:txBody>
                    <a:bodyPr/>
                    <a:lstStyle/>
                    <a:p>
                      <a:pPr algn="l" fontAlgn="b"/>
                      <a:r>
                        <a:rPr lang="nl-NL" sz="1200" b="0" i="0" u="none" strike="noStrike" dirty="0">
                          <a:solidFill>
                            <a:srgbClr val="000000"/>
                          </a:solidFill>
                          <a:effectLst/>
                          <a:latin typeface="Tunga" panose="020B0502040204020203" pitchFamily="34" charset="0"/>
                          <a:cs typeface="Tunga" panose="020B0502040204020203" pitchFamily="34" charset="0"/>
                        </a:rPr>
                        <a:t> </a:t>
                      </a:r>
                    </a:p>
                  </a:txBody>
                  <a:tcPr marL="0" marR="0" marT="0" marB="0" anchor="ctr">
                    <a:lnL w="12700" cap="flat" cmpd="sng" algn="ctr">
                      <a:noFill/>
                      <a:prstDash val="solid"/>
                      <a:round/>
                      <a:headEnd type="none" w="med" len="med"/>
                      <a:tailEnd type="none" w="med" len="med"/>
                    </a:lnL>
                    <a:lnR>
                      <a:noFill/>
                    </a:lnR>
                    <a:lnT>
                      <a:noFill/>
                    </a:lnT>
                    <a:lnB>
                      <a:noFill/>
                    </a:lnB>
                    <a:lnTlToBr w="12700" cmpd="sng">
                      <a:noFill/>
                      <a:prstDash val="solid"/>
                    </a:lnTlToBr>
                    <a:lnBlToTr w="12700" cmpd="sng">
                      <a:noFill/>
                      <a:prstDash val="solid"/>
                    </a:lnBlToTr>
                  </a:tcPr>
                </a:tc>
                <a:tc>
                  <a:txBody>
                    <a:bodyPr/>
                    <a:lstStyle/>
                    <a:p>
                      <a:pPr algn="l" fontAlgn="b"/>
                      <a:r>
                        <a:rPr lang="nl-NL" sz="1200" b="0" i="0" u="none" strike="noStrike" dirty="0">
                          <a:solidFill>
                            <a:srgbClr val="000000"/>
                          </a:solidFill>
                          <a:effectLst/>
                          <a:latin typeface="Tunga" panose="020B0502040204020203" pitchFamily="34" charset="0"/>
                          <a:cs typeface="Tunga" panose="020B0502040204020203" pitchFamily="34" charset="0"/>
                        </a:rPr>
                        <a:t> </a:t>
                      </a:r>
                    </a:p>
                  </a:txBody>
                  <a:tcPr marL="0" marR="0" marT="0" marB="0" anchor="ctr">
                    <a:lnL>
                      <a:noFill/>
                    </a:lnL>
                    <a:lnR w="12700" cap="flat" cmpd="sng" algn="ctr">
                      <a:noFill/>
                      <a:prstDash val="solid"/>
                      <a:round/>
                      <a:headEnd type="none" w="med" len="med"/>
                      <a:tailEnd type="none" w="med" len="med"/>
                    </a:lnR>
                    <a:lnT>
                      <a:noFill/>
                    </a:lnT>
                    <a:lnB>
                      <a:noFill/>
                    </a:lnB>
                    <a:lnTlToBr w="12700" cmpd="sng">
                      <a:noFill/>
                      <a:prstDash val="solid"/>
                    </a:lnTlToBr>
                    <a:lnBlToTr w="12700" cmpd="sng">
                      <a:noFill/>
                      <a:prstDash val="solid"/>
                    </a:lnBlToTr>
                  </a:tcPr>
                </a:tc>
                <a:extLst>
                  <a:ext uri="{0D108BD9-81ED-4DB2-BD59-A6C34878D82A}">
                    <a16:rowId xmlns:a16="http://schemas.microsoft.com/office/drawing/2014/main" val="1511956523"/>
                  </a:ext>
                </a:extLst>
              </a:tr>
            </a:tbl>
          </a:graphicData>
        </a:graphic>
      </p:graphicFrame>
      <p:graphicFrame>
        <p:nvGraphicFramePr>
          <p:cNvPr id="4" name="Table 3"/>
          <p:cNvGraphicFramePr>
            <a:graphicFrameLocks noGrp="1"/>
          </p:cNvGraphicFramePr>
          <p:nvPr>
            <p:extLst>
              <p:ext uri="{D42A27DB-BD31-4B8C-83A1-F6EECF244321}">
                <p14:modId xmlns:p14="http://schemas.microsoft.com/office/powerpoint/2010/main" val="806885024"/>
              </p:ext>
            </p:extLst>
          </p:nvPr>
        </p:nvGraphicFramePr>
        <p:xfrm>
          <a:off x="304801" y="4191000"/>
          <a:ext cx="4876800" cy="1805940"/>
        </p:xfrm>
        <a:graphic>
          <a:graphicData uri="http://schemas.openxmlformats.org/drawingml/2006/table">
            <a:tbl>
              <a:tblPr/>
              <a:tblGrid>
                <a:gridCol w="2695073">
                  <a:extLst>
                    <a:ext uri="{9D8B030D-6E8A-4147-A177-3AD203B41FA5}">
                      <a16:colId xmlns:a16="http://schemas.microsoft.com/office/drawing/2014/main" val="4169548472"/>
                    </a:ext>
                  </a:extLst>
                </a:gridCol>
                <a:gridCol w="2181727">
                  <a:extLst>
                    <a:ext uri="{9D8B030D-6E8A-4147-A177-3AD203B41FA5}">
                      <a16:colId xmlns:a16="http://schemas.microsoft.com/office/drawing/2014/main" val="288117695"/>
                    </a:ext>
                  </a:extLst>
                </a:gridCol>
              </a:tblGrid>
              <a:tr h="171450">
                <a:tc>
                  <a:txBody>
                    <a:bodyPr/>
                    <a:lstStyle/>
                    <a:p>
                      <a:pPr algn="l" fontAlgn="b"/>
                      <a:r>
                        <a:rPr lang="nl-NL" sz="1000" b="1" i="0" u="none" strike="noStrike" dirty="0">
                          <a:solidFill>
                            <a:srgbClr val="000000"/>
                          </a:solidFill>
                          <a:effectLst/>
                          <a:latin typeface="Tunga" panose="020B0502040204020203" pitchFamily="34" charset="0"/>
                          <a:cs typeface="Tunga" panose="020B0502040204020203" pitchFamily="34" charset="0"/>
                        </a:rPr>
                        <a:t>Toeslagen</a:t>
                      </a:r>
                    </a:p>
                  </a:txBody>
                  <a:tcPr marL="0" marR="0" marT="0" marB="0" anchor="b">
                    <a:lnL>
                      <a:noFill/>
                    </a:lnL>
                    <a:lnR>
                      <a:noFill/>
                    </a:lnR>
                    <a:lnT>
                      <a:noFill/>
                    </a:lnT>
                    <a:lnB w="12700" cap="flat" cmpd="sng" algn="ctr">
                      <a:noFill/>
                      <a:prstDash val="solid"/>
                      <a:round/>
                      <a:headEnd type="none" w="med" len="med"/>
                      <a:tailEnd type="none" w="med" len="med"/>
                    </a:lnB>
                    <a:solidFill>
                      <a:schemeClr val="bg1">
                        <a:lumMod val="95000"/>
                      </a:schemeClr>
                    </a:solidFill>
                  </a:tcPr>
                </a:tc>
                <a:tc>
                  <a:txBody>
                    <a:bodyPr/>
                    <a:lstStyle/>
                    <a:p>
                      <a:pPr algn="l" fontAlgn="b"/>
                      <a:r>
                        <a:rPr lang="nl-NL" sz="1000" b="0" i="0" u="none" strike="noStrike" dirty="0">
                          <a:solidFill>
                            <a:srgbClr val="000000"/>
                          </a:solidFill>
                          <a:effectLst/>
                          <a:latin typeface="Tunga" panose="020B0502040204020203" pitchFamily="34" charset="0"/>
                          <a:cs typeface="Tunga" panose="020B0502040204020203" pitchFamily="34" charset="0"/>
                        </a:rPr>
                        <a:t> </a:t>
                      </a:r>
                    </a:p>
                  </a:txBody>
                  <a:tcPr marL="0" marR="0" marT="0" marB="0" anchor="b">
                    <a:lnL>
                      <a:noFill/>
                    </a:lnL>
                    <a:lnR>
                      <a:noFill/>
                    </a:lnR>
                    <a:lnT>
                      <a:noFill/>
                    </a:lnT>
                    <a:lnB w="12700" cap="flat" cmpd="sng" algn="ctr">
                      <a:noFill/>
                      <a:prstDash val="solid"/>
                      <a:round/>
                      <a:headEnd type="none" w="med" len="med"/>
                      <a:tailEnd type="none" w="med" len="med"/>
                    </a:lnB>
                    <a:solidFill>
                      <a:schemeClr val="bg1">
                        <a:lumMod val="95000"/>
                      </a:schemeClr>
                    </a:solidFill>
                  </a:tcPr>
                </a:tc>
                <a:extLst>
                  <a:ext uri="{0D108BD9-81ED-4DB2-BD59-A6C34878D82A}">
                    <a16:rowId xmlns:a16="http://schemas.microsoft.com/office/drawing/2014/main" val="2122451547"/>
                  </a:ext>
                </a:extLst>
              </a:tr>
              <a:tr h="171450">
                <a:tc>
                  <a:txBody>
                    <a:bodyPr/>
                    <a:lstStyle/>
                    <a:p>
                      <a:pPr algn="l" fontAlgn="b"/>
                      <a:r>
                        <a:rPr lang="nl-NL" sz="1000" b="1" i="0" u="none" strike="noStrike" dirty="0">
                          <a:solidFill>
                            <a:srgbClr val="FFFFFF"/>
                          </a:solidFill>
                          <a:effectLst/>
                          <a:latin typeface="Tunga" panose="020B0502040204020203" pitchFamily="34" charset="0"/>
                          <a:cs typeface="Tunga" panose="020B0502040204020203" pitchFamily="34" charset="0"/>
                        </a:rPr>
                        <a:t> </a:t>
                      </a:r>
                    </a:p>
                  </a:txBody>
                  <a:tcPr marL="0" marR="0" marT="0" marB="0" anchor="b">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l" fontAlgn="b"/>
                      <a:r>
                        <a:rPr lang="nl-NL" sz="1000" b="1" i="0" u="none" strike="noStrike" dirty="0">
                          <a:solidFill>
                            <a:srgbClr val="FFFFFF"/>
                          </a:solidFill>
                          <a:effectLst/>
                          <a:latin typeface="Tunga" panose="020B0502040204020203" pitchFamily="34" charset="0"/>
                          <a:cs typeface="Tunga" panose="020B0502040204020203" pitchFamily="34" charset="0"/>
                        </a:rPr>
                        <a:t> </a:t>
                      </a:r>
                    </a:p>
                  </a:txBody>
                  <a:tcPr marL="0" marR="0" marT="0" marB="0" anchor="b">
                    <a:lnL w="12700" cap="flat" cmpd="sng" algn="ctr">
                      <a:noFill/>
                      <a:prstDash val="solid"/>
                      <a:round/>
                      <a:headEnd type="none" w="med" len="med"/>
                      <a:tailEnd type="none" w="med" len="med"/>
                    </a:lnL>
                    <a:lnR>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2215700658"/>
                  </a:ext>
                </a:extLst>
              </a:tr>
              <a:tr h="171450">
                <a:tc>
                  <a:txBody>
                    <a:bodyPr/>
                    <a:lstStyle/>
                    <a:p>
                      <a:pPr algn="l" fontAlgn="b"/>
                      <a:r>
                        <a:rPr lang="nl-NL" sz="1200" b="0" i="0" u="none" strike="noStrike" dirty="0">
                          <a:solidFill>
                            <a:srgbClr val="000000"/>
                          </a:solidFill>
                          <a:effectLst/>
                          <a:latin typeface="Tunga" panose="020B0502040204020203" pitchFamily="34" charset="0"/>
                          <a:cs typeface="Tunga" panose="020B0502040204020203" pitchFamily="34" charset="0"/>
                        </a:rPr>
                        <a:t> </a:t>
                      </a:r>
                    </a:p>
                  </a:txBody>
                  <a:tcPr marL="0" marR="0" marT="0" marB="0" anchor="b">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a:noFill/>
                    </a:lnB>
                    <a:lnTlToBr w="12700" cmpd="sng">
                      <a:noFill/>
                      <a:prstDash val="solid"/>
                    </a:lnTlToBr>
                    <a:lnBlToTr w="12700" cmpd="sng">
                      <a:noFill/>
                      <a:prstDash val="solid"/>
                    </a:lnBlToTr>
                  </a:tcPr>
                </a:tc>
                <a:tc>
                  <a:txBody>
                    <a:bodyPr/>
                    <a:lstStyle/>
                    <a:p>
                      <a:pPr algn="l" fontAlgn="b"/>
                      <a:r>
                        <a:rPr lang="nl-NL" sz="1200" b="0" i="0" u="none" strike="noStrike" dirty="0">
                          <a:solidFill>
                            <a:srgbClr val="000000"/>
                          </a:solidFill>
                          <a:effectLst/>
                          <a:latin typeface="Tunga" panose="020B0502040204020203" pitchFamily="34" charset="0"/>
                          <a:cs typeface="Tunga" panose="020B0502040204020203" pitchFamily="34" charset="0"/>
                        </a:rPr>
                        <a:t> </a:t>
                      </a:r>
                    </a:p>
                  </a:txBody>
                  <a:tcPr marL="0" marR="0" marT="0" marB="0" anchor="b">
                    <a:lnL w="12700" cap="flat" cmpd="sng" algn="ctr">
                      <a:noFill/>
                      <a:prstDash val="solid"/>
                      <a:round/>
                      <a:headEnd type="none" w="med" len="med"/>
                      <a:tailEnd type="none" w="med" len="med"/>
                    </a:lnL>
                    <a:lnR>
                      <a:noFill/>
                    </a:lnR>
                    <a:lnT w="12700" cap="flat" cmpd="sng" algn="ctr">
                      <a:noFill/>
                      <a:prstDash val="solid"/>
                      <a:round/>
                      <a:headEnd type="none" w="med" len="med"/>
                      <a:tailEnd type="none" w="med" len="med"/>
                    </a:lnT>
                    <a:lnB>
                      <a:noFill/>
                    </a:lnB>
                    <a:lnTlToBr w="12700" cmpd="sng">
                      <a:noFill/>
                      <a:prstDash val="solid"/>
                    </a:lnTlToBr>
                    <a:lnBlToTr w="12700" cmpd="sng">
                      <a:noFill/>
                      <a:prstDash val="solid"/>
                    </a:lnBlToTr>
                  </a:tcPr>
                </a:tc>
                <a:extLst>
                  <a:ext uri="{0D108BD9-81ED-4DB2-BD59-A6C34878D82A}">
                    <a16:rowId xmlns:a16="http://schemas.microsoft.com/office/drawing/2014/main" val="2880372265"/>
                  </a:ext>
                </a:extLst>
              </a:tr>
              <a:tr h="171450">
                <a:tc>
                  <a:txBody>
                    <a:bodyPr/>
                    <a:lstStyle/>
                    <a:p>
                      <a:pPr algn="l" fontAlgn="b"/>
                      <a:r>
                        <a:rPr lang="nl-NL" sz="1200" b="0" i="0" u="none" strike="noStrike" dirty="0">
                          <a:solidFill>
                            <a:srgbClr val="000000"/>
                          </a:solidFill>
                          <a:effectLst/>
                          <a:latin typeface="Tunga" panose="020B0502040204020203" pitchFamily="34" charset="0"/>
                          <a:cs typeface="Tunga" panose="020B0502040204020203" pitchFamily="34" charset="0"/>
                        </a:rPr>
                        <a:t>Vrije uren 20FT</a:t>
                      </a:r>
                    </a:p>
                  </a:txBody>
                  <a:tcPr marL="0" marR="0" marT="0" marB="0" anchor="b">
                    <a:lnL w="12700" cap="flat" cmpd="sng" algn="ctr">
                      <a:noFill/>
                      <a:prstDash val="solid"/>
                      <a:round/>
                      <a:headEnd type="none" w="med" len="med"/>
                      <a:tailEnd type="none" w="med" len="med"/>
                    </a:lnL>
                    <a:lnR w="12700" cap="flat" cmpd="sng" algn="ctr">
                      <a:noFill/>
                      <a:prstDash val="solid"/>
                      <a:round/>
                      <a:headEnd type="none" w="med" len="med"/>
                      <a:tailEnd type="none" w="med" len="med"/>
                    </a:lnR>
                    <a:lnT>
                      <a:noFill/>
                    </a:lnT>
                    <a:lnB>
                      <a:noFill/>
                    </a:lnB>
                    <a:lnTlToBr w="12700" cmpd="sng">
                      <a:noFill/>
                      <a:prstDash val="solid"/>
                    </a:lnTlToBr>
                    <a:lnBlToTr w="12700" cmpd="sng">
                      <a:noFill/>
                      <a:prstDash val="solid"/>
                    </a:lnBlToTr>
                  </a:tcPr>
                </a:tc>
                <a:tc>
                  <a:txBody>
                    <a:bodyPr/>
                    <a:lstStyle/>
                    <a:p>
                      <a:pPr algn="r" fontAlgn="b"/>
                      <a:r>
                        <a:rPr lang="nl-NL" sz="1200" b="0" i="0" u="none" strike="noStrike" dirty="0">
                          <a:solidFill>
                            <a:srgbClr val="000000"/>
                          </a:solidFill>
                          <a:effectLst/>
                          <a:latin typeface="Tunga" panose="020B0502040204020203" pitchFamily="34" charset="0"/>
                          <a:cs typeface="Tunga" panose="020B0502040204020203" pitchFamily="34" charset="0"/>
                        </a:rPr>
                        <a:t>2,00</a:t>
                      </a:r>
                    </a:p>
                  </a:txBody>
                  <a:tcPr marL="0" marR="0" marT="0" marB="0" anchor="b">
                    <a:lnL w="12700" cap="flat" cmpd="sng" algn="ctr">
                      <a:noFill/>
                      <a:prstDash val="solid"/>
                      <a:round/>
                      <a:headEnd type="none" w="med" len="med"/>
                      <a:tailEnd type="none" w="med" len="med"/>
                    </a:lnL>
                    <a:lnR>
                      <a:noFill/>
                    </a:lnR>
                    <a:lnT>
                      <a:noFill/>
                    </a:lnT>
                    <a:lnB>
                      <a:noFill/>
                    </a:lnB>
                    <a:lnTlToBr w="12700" cmpd="sng">
                      <a:noFill/>
                      <a:prstDash val="solid"/>
                    </a:lnTlToBr>
                    <a:lnBlToTr w="12700" cmpd="sng">
                      <a:noFill/>
                      <a:prstDash val="solid"/>
                    </a:lnBlToTr>
                  </a:tcPr>
                </a:tc>
                <a:extLst>
                  <a:ext uri="{0D108BD9-81ED-4DB2-BD59-A6C34878D82A}">
                    <a16:rowId xmlns:a16="http://schemas.microsoft.com/office/drawing/2014/main" val="1812097671"/>
                  </a:ext>
                </a:extLst>
              </a:tr>
              <a:tr h="171450">
                <a:tc>
                  <a:txBody>
                    <a:bodyPr/>
                    <a:lstStyle/>
                    <a:p>
                      <a:pPr algn="l" fontAlgn="b"/>
                      <a:r>
                        <a:rPr lang="nl-NL" sz="1200" b="0" i="0" u="none" strike="noStrike" dirty="0">
                          <a:solidFill>
                            <a:srgbClr val="000000"/>
                          </a:solidFill>
                          <a:effectLst/>
                          <a:latin typeface="Tunga" panose="020B0502040204020203" pitchFamily="34" charset="0"/>
                          <a:cs typeface="Tunga" panose="020B0502040204020203" pitchFamily="34" charset="0"/>
                        </a:rPr>
                        <a:t>Vrije uren 40FT</a:t>
                      </a:r>
                    </a:p>
                  </a:txBody>
                  <a:tcPr marL="0" marR="0" marT="0" marB="0" anchor="b">
                    <a:lnL w="12700" cap="flat" cmpd="sng" algn="ctr">
                      <a:noFill/>
                      <a:prstDash val="solid"/>
                      <a:round/>
                      <a:headEnd type="none" w="med" len="med"/>
                      <a:tailEnd type="none" w="med" len="med"/>
                    </a:lnL>
                    <a:lnR w="12700" cap="flat" cmpd="sng" algn="ctr">
                      <a:noFill/>
                      <a:prstDash val="solid"/>
                      <a:round/>
                      <a:headEnd type="none" w="med" len="med"/>
                      <a:tailEnd type="none" w="med" len="med"/>
                    </a:lnR>
                    <a:lnT>
                      <a:noFill/>
                    </a:lnT>
                    <a:lnB>
                      <a:noFill/>
                    </a:lnB>
                    <a:lnTlToBr w="12700" cmpd="sng">
                      <a:noFill/>
                      <a:prstDash val="solid"/>
                    </a:lnTlToBr>
                    <a:lnBlToTr w="12700" cmpd="sng">
                      <a:noFill/>
                      <a:prstDash val="solid"/>
                    </a:lnBlToTr>
                  </a:tcPr>
                </a:tc>
                <a:tc>
                  <a:txBody>
                    <a:bodyPr/>
                    <a:lstStyle/>
                    <a:p>
                      <a:pPr algn="r" fontAlgn="b"/>
                      <a:r>
                        <a:rPr lang="nl-NL" sz="1200" b="0" i="0" u="none" strike="noStrike" dirty="0">
                          <a:solidFill>
                            <a:srgbClr val="000000"/>
                          </a:solidFill>
                          <a:effectLst/>
                          <a:latin typeface="Tunga" panose="020B0502040204020203" pitchFamily="34" charset="0"/>
                          <a:cs typeface="Tunga" panose="020B0502040204020203" pitchFamily="34" charset="0"/>
                        </a:rPr>
                        <a:t>3,00</a:t>
                      </a:r>
                    </a:p>
                  </a:txBody>
                  <a:tcPr marL="0" marR="0" marT="0" marB="0" anchor="b">
                    <a:lnL w="12700" cap="flat" cmpd="sng" algn="ctr">
                      <a:noFill/>
                      <a:prstDash val="solid"/>
                      <a:round/>
                      <a:headEnd type="none" w="med" len="med"/>
                      <a:tailEnd type="none" w="med" len="med"/>
                    </a:lnL>
                    <a:lnR>
                      <a:noFill/>
                    </a:lnR>
                    <a:lnT>
                      <a:noFill/>
                    </a:lnT>
                    <a:lnB>
                      <a:noFill/>
                    </a:lnB>
                    <a:lnTlToBr w="12700" cmpd="sng">
                      <a:noFill/>
                      <a:prstDash val="solid"/>
                    </a:lnTlToBr>
                    <a:lnBlToTr w="12700" cmpd="sng">
                      <a:noFill/>
                      <a:prstDash val="solid"/>
                    </a:lnBlToTr>
                  </a:tcPr>
                </a:tc>
                <a:extLst>
                  <a:ext uri="{0D108BD9-81ED-4DB2-BD59-A6C34878D82A}">
                    <a16:rowId xmlns:a16="http://schemas.microsoft.com/office/drawing/2014/main" val="3910584326"/>
                  </a:ext>
                </a:extLst>
              </a:tr>
              <a:tr h="171450">
                <a:tc>
                  <a:txBody>
                    <a:bodyPr/>
                    <a:lstStyle/>
                    <a:p>
                      <a:pPr algn="l" fontAlgn="b"/>
                      <a:r>
                        <a:rPr lang="nl-NL" sz="1200" b="0" i="0" u="none" strike="noStrike" dirty="0">
                          <a:solidFill>
                            <a:srgbClr val="000000"/>
                          </a:solidFill>
                          <a:effectLst/>
                          <a:latin typeface="Tunga" panose="020B0502040204020203" pitchFamily="34" charset="0"/>
                          <a:cs typeface="Tunga" panose="020B0502040204020203" pitchFamily="34" charset="0"/>
                        </a:rPr>
                        <a:t>Toeslag extra uren</a:t>
                      </a:r>
                    </a:p>
                  </a:txBody>
                  <a:tcPr marL="0" marR="0" marT="0" marB="0" anchor="b">
                    <a:lnL w="12700" cap="flat" cmpd="sng" algn="ctr">
                      <a:noFill/>
                      <a:prstDash val="solid"/>
                      <a:round/>
                      <a:headEnd type="none" w="med" len="med"/>
                      <a:tailEnd type="none" w="med" len="med"/>
                    </a:lnL>
                    <a:lnR w="12700" cap="flat" cmpd="sng" algn="ctr">
                      <a:noFill/>
                      <a:prstDash val="solid"/>
                      <a:round/>
                      <a:headEnd type="none" w="med" len="med"/>
                      <a:tailEnd type="none" w="med" len="med"/>
                    </a:lnR>
                    <a:lnT>
                      <a:noFill/>
                    </a:lnT>
                    <a:lnB>
                      <a:noFill/>
                    </a:lnB>
                    <a:lnTlToBr w="12700" cmpd="sng">
                      <a:noFill/>
                      <a:prstDash val="solid"/>
                    </a:lnTlToBr>
                    <a:lnBlToTr w="12700" cmpd="sng">
                      <a:noFill/>
                      <a:prstDash val="solid"/>
                    </a:lnBlToTr>
                  </a:tcPr>
                </a:tc>
                <a:tc>
                  <a:txBody>
                    <a:bodyPr/>
                    <a:lstStyle/>
                    <a:p>
                      <a:pPr algn="r" fontAlgn="b"/>
                      <a:r>
                        <a:rPr lang="nl-NL" sz="1200" b="0" i="0" u="none" strike="noStrike" dirty="0">
                          <a:solidFill>
                            <a:srgbClr val="000000"/>
                          </a:solidFill>
                          <a:effectLst/>
                          <a:latin typeface="Tunga" panose="020B0502040204020203" pitchFamily="34" charset="0"/>
                          <a:cs typeface="Tunga" panose="020B0502040204020203" pitchFamily="34" charset="0"/>
                        </a:rPr>
                        <a:t>€ 50,00</a:t>
                      </a:r>
                    </a:p>
                  </a:txBody>
                  <a:tcPr marL="0" marR="0" marT="0" marB="0" anchor="b">
                    <a:lnL w="12700" cap="flat" cmpd="sng" algn="ctr">
                      <a:noFill/>
                      <a:prstDash val="solid"/>
                      <a:round/>
                      <a:headEnd type="none" w="med" len="med"/>
                      <a:tailEnd type="none" w="med" len="med"/>
                    </a:lnL>
                    <a:lnR>
                      <a:noFill/>
                    </a:lnR>
                    <a:lnT>
                      <a:noFill/>
                    </a:lnT>
                    <a:lnB>
                      <a:noFill/>
                    </a:lnB>
                    <a:lnTlToBr w="12700" cmpd="sng">
                      <a:noFill/>
                      <a:prstDash val="solid"/>
                    </a:lnTlToBr>
                    <a:lnBlToTr w="12700" cmpd="sng">
                      <a:noFill/>
                      <a:prstDash val="solid"/>
                    </a:lnBlToTr>
                  </a:tcPr>
                </a:tc>
                <a:extLst>
                  <a:ext uri="{0D108BD9-81ED-4DB2-BD59-A6C34878D82A}">
                    <a16:rowId xmlns:a16="http://schemas.microsoft.com/office/drawing/2014/main" val="2059051444"/>
                  </a:ext>
                </a:extLst>
              </a:tr>
              <a:tr h="171450">
                <a:tc>
                  <a:txBody>
                    <a:bodyPr/>
                    <a:lstStyle/>
                    <a:p>
                      <a:pPr algn="l" fontAlgn="b"/>
                      <a:endParaRPr lang="nl-NL" sz="1200" b="0" i="0" u="none" strike="noStrike" dirty="0">
                        <a:solidFill>
                          <a:srgbClr val="000000"/>
                        </a:solidFill>
                        <a:effectLst/>
                        <a:latin typeface="Tunga" panose="020B0502040204020203" pitchFamily="34" charset="0"/>
                        <a:cs typeface="Tunga" panose="020B0502040204020203" pitchFamily="34" charset="0"/>
                      </a:endParaRPr>
                    </a:p>
                  </a:txBody>
                  <a:tcPr marL="0" marR="0" marT="0" marB="0" anchor="b">
                    <a:lnL w="12700" cap="flat" cmpd="sng" algn="ctr">
                      <a:noFill/>
                      <a:prstDash val="solid"/>
                      <a:round/>
                      <a:headEnd type="none" w="med" len="med"/>
                      <a:tailEnd type="none" w="med" len="med"/>
                    </a:lnL>
                    <a:lnR w="12700" cap="flat" cmpd="sng" algn="ctr">
                      <a:noFill/>
                      <a:prstDash val="solid"/>
                      <a:round/>
                      <a:headEnd type="none" w="med" len="med"/>
                      <a:tailEnd type="none" w="med" len="med"/>
                    </a:lnR>
                    <a:lnT>
                      <a:noFill/>
                    </a:lnT>
                    <a:lnB>
                      <a:noFill/>
                    </a:lnB>
                    <a:lnTlToBr w="12700" cmpd="sng">
                      <a:noFill/>
                      <a:prstDash val="solid"/>
                    </a:lnTlToBr>
                    <a:lnBlToTr w="12700" cmpd="sng">
                      <a:noFill/>
                      <a:prstDash val="solid"/>
                    </a:lnBlToTr>
                  </a:tcPr>
                </a:tc>
                <a:tc>
                  <a:txBody>
                    <a:bodyPr/>
                    <a:lstStyle/>
                    <a:p>
                      <a:pPr algn="l" fontAlgn="b"/>
                      <a:endParaRPr lang="nl-NL" sz="1200" b="0" i="0" u="none" strike="noStrike" dirty="0">
                        <a:solidFill>
                          <a:srgbClr val="000000"/>
                        </a:solidFill>
                        <a:effectLst/>
                        <a:latin typeface="Tunga" panose="020B0502040204020203" pitchFamily="34" charset="0"/>
                        <a:cs typeface="Tunga" panose="020B0502040204020203" pitchFamily="34" charset="0"/>
                      </a:endParaRPr>
                    </a:p>
                  </a:txBody>
                  <a:tcPr marL="0" marR="0" marT="0" marB="0" anchor="b">
                    <a:lnL w="12700" cap="flat" cmpd="sng" algn="ctr">
                      <a:noFill/>
                      <a:prstDash val="solid"/>
                      <a:round/>
                      <a:headEnd type="none" w="med" len="med"/>
                      <a:tailEnd type="none" w="med" len="med"/>
                    </a:lnL>
                    <a:lnR>
                      <a:noFill/>
                    </a:lnR>
                    <a:lnT>
                      <a:noFill/>
                    </a:lnT>
                    <a:lnB>
                      <a:noFill/>
                    </a:lnB>
                    <a:lnTlToBr w="12700" cmpd="sng">
                      <a:noFill/>
                      <a:prstDash val="solid"/>
                    </a:lnTlToBr>
                    <a:lnBlToTr w="12700" cmpd="sng">
                      <a:noFill/>
                      <a:prstDash val="solid"/>
                    </a:lnBlToTr>
                  </a:tcPr>
                </a:tc>
                <a:extLst>
                  <a:ext uri="{0D108BD9-81ED-4DB2-BD59-A6C34878D82A}">
                    <a16:rowId xmlns:a16="http://schemas.microsoft.com/office/drawing/2014/main" val="4191087734"/>
                  </a:ext>
                </a:extLst>
              </a:tr>
              <a:tr h="171450">
                <a:tc>
                  <a:txBody>
                    <a:bodyPr/>
                    <a:lstStyle/>
                    <a:p>
                      <a:pPr algn="l" fontAlgn="b"/>
                      <a:r>
                        <a:rPr lang="nl-NL" sz="1200" b="0" i="0" u="none" strike="noStrike" dirty="0">
                          <a:solidFill>
                            <a:srgbClr val="000000"/>
                          </a:solidFill>
                          <a:effectLst/>
                          <a:latin typeface="Tunga" panose="020B0502040204020203" pitchFamily="34" charset="0"/>
                          <a:cs typeface="Tunga" panose="020B0502040204020203" pitchFamily="34" charset="0"/>
                        </a:rPr>
                        <a:t>Dieseltoeslag type</a:t>
                      </a:r>
                    </a:p>
                  </a:txBody>
                  <a:tcPr marL="0" marR="0" marT="0" marB="0" anchor="b">
                    <a:lnL w="12700" cap="flat" cmpd="sng" algn="ctr">
                      <a:noFill/>
                      <a:prstDash val="solid"/>
                      <a:round/>
                      <a:headEnd type="none" w="med" len="med"/>
                      <a:tailEnd type="none" w="med" len="med"/>
                    </a:lnL>
                    <a:lnR w="12700" cap="flat" cmpd="sng" algn="ctr">
                      <a:noFill/>
                      <a:prstDash val="solid"/>
                      <a:round/>
                      <a:headEnd type="none" w="med" len="med"/>
                      <a:tailEnd type="none" w="med" len="med"/>
                    </a:lnR>
                    <a:lnT>
                      <a:noFill/>
                    </a:lnT>
                    <a:lnB>
                      <a:noFill/>
                    </a:lnB>
                    <a:lnTlToBr w="12700" cmpd="sng">
                      <a:noFill/>
                      <a:prstDash val="solid"/>
                    </a:lnTlToBr>
                    <a:lnBlToTr w="12700" cmpd="sng">
                      <a:noFill/>
                      <a:prstDash val="solid"/>
                    </a:lnBlToTr>
                  </a:tcPr>
                </a:tc>
                <a:tc>
                  <a:txBody>
                    <a:bodyPr/>
                    <a:lstStyle/>
                    <a:p>
                      <a:pPr algn="r" fontAlgn="b"/>
                      <a:r>
                        <a:rPr lang="nl-NL" sz="1200" b="0" i="0" u="none" strike="noStrike" dirty="0">
                          <a:solidFill>
                            <a:srgbClr val="000000"/>
                          </a:solidFill>
                          <a:effectLst/>
                          <a:latin typeface="Tunga" panose="020B0502040204020203" pitchFamily="34" charset="0"/>
                          <a:cs typeface="Tunga" panose="020B0502040204020203" pitchFamily="34" charset="0"/>
                        </a:rPr>
                        <a:t>3%</a:t>
                      </a:r>
                    </a:p>
                  </a:txBody>
                  <a:tcPr marL="0" marR="0" marT="0" marB="0" anchor="b">
                    <a:lnL w="12700" cap="flat" cmpd="sng" algn="ctr">
                      <a:noFill/>
                      <a:prstDash val="solid"/>
                      <a:round/>
                      <a:headEnd type="none" w="med" len="med"/>
                      <a:tailEnd type="none" w="med" len="med"/>
                    </a:lnL>
                    <a:lnR>
                      <a:noFill/>
                    </a:lnR>
                    <a:lnT>
                      <a:noFill/>
                    </a:lnT>
                    <a:lnB>
                      <a:noFill/>
                    </a:lnB>
                    <a:lnTlToBr w="12700" cmpd="sng">
                      <a:noFill/>
                      <a:prstDash val="solid"/>
                    </a:lnTlToBr>
                    <a:lnBlToTr w="12700" cmpd="sng">
                      <a:noFill/>
                      <a:prstDash val="solid"/>
                    </a:lnBlToTr>
                  </a:tcPr>
                </a:tc>
                <a:extLst>
                  <a:ext uri="{0D108BD9-81ED-4DB2-BD59-A6C34878D82A}">
                    <a16:rowId xmlns:a16="http://schemas.microsoft.com/office/drawing/2014/main" val="2081020178"/>
                  </a:ext>
                </a:extLst>
              </a:tr>
              <a:tr h="160020">
                <a:tc>
                  <a:txBody>
                    <a:bodyPr/>
                    <a:lstStyle/>
                    <a:p>
                      <a:pPr algn="l" fontAlgn="b"/>
                      <a:r>
                        <a:rPr lang="nl-NL" sz="1200" b="0" i="0" u="none" strike="noStrike" dirty="0">
                          <a:solidFill>
                            <a:srgbClr val="000000"/>
                          </a:solidFill>
                          <a:effectLst/>
                          <a:latin typeface="Tunga" panose="020B0502040204020203" pitchFamily="34" charset="0"/>
                          <a:cs typeface="Tunga" panose="020B0502040204020203" pitchFamily="34" charset="0"/>
                        </a:rPr>
                        <a:t>Diesel toeslag per 20 FT ST</a:t>
                      </a:r>
                    </a:p>
                  </a:txBody>
                  <a:tcPr marL="0" marR="0" marT="0" marB="0" anchor="b">
                    <a:lnL w="12700" cap="flat" cmpd="sng" algn="ctr">
                      <a:noFill/>
                      <a:prstDash val="solid"/>
                      <a:round/>
                      <a:headEnd type="none" w="med" len="med"/>
                      <a:tailEnd type="none" w="med" len="med"/>
                    </a:lnL>
                    <a:lnR w="12700" cap="flat" cmpd="sng" algn="ctr">
                      <a:noFill/>
                      <a:prstDash val="solid"/>
                      <a:round/>
                      <a:headEnd type="none" w="med" len="med"/>
                      <a:tailEnd type="none" w="med" len="med"/>
                    </a:lnR>
                    <a:lnT>
                      <a:noFill/>
                    </a:lnT>
                    <a:lnB>
                      <a:noFill/>
                    </a:lnB>
                    <a:lnTlToBr w="12700" cmpd="sng">
                      <a:noFill/>
                      <a:prstDash val="solid"/>
                    </a:lnTlToBr>
                    <a:lnBlToTr w="12700" cmpd="sng">
                      <a:noFill/>
                      <a:prstDash val="solid"/>
                    </a:lnBlToTr>
                  </a:tcPr>
                </a:tc>
                <a:tc>
                  <a:txBody>
                    <a:bodyPr/>
                    <a:lstStyle/>
                    <a:p>
                      <a:pPr algn="r" fontAlgn="b"/>
                      <a:r>
                        <a:rPr lang="nl-NL" sz="1200" b="0" i="0" u="none" strike="noStrike" dirty="0">
                          <a:solidFill>
                            <a:srgbClr val="000000"/>
                          </a:solidFill>
                          <a:effectLst/>
                          <a:latin typeface="Tunga" panose="020B0502040204020203" pitchFamily="34" charset="0"/>
                          <a:cs typeface="Tunga" panose="020B0502040204020203" pitchFamily="34" charset="0"/>
                        </a:rPr>
                        <a:t>3,25</a:t>
                      </a:r>
                    </a:p>
                  </a:txBody>
                  <a:tcPr marL="0" marR="0" marT="0" marB="0" anchor="b">
                    <a:lnL w="12700" cap="flat" cmpd="sng" algn="ctr">
                      <a:noFill/>
                      <a:prstDash val="solid"/>
                      <a:round/>
                      <a:headEnd type="none" w="med" len="med"/>
                      <a:tailEnd type="none" w="med" len="med"/>
                    </a:lnL>
                    <a:lnR>
                      <a:noFill/>
                    </a:lnR>
                    <a:lnT>
                      <a:noFill/>
                    </a:lnT>
                    <a:lnB>
                      <a:noFill/>
                    </a:lnB>
                    <a:lnTlToBr w="12700" cmpd="sng">
                      <a:noFill/>
                      <a:prstDash val="solid"/>
                    </a:lnTlToBr>
                    <a:lnBlToTr w="12700" cmpd="sng">
                      <a:noFill/>
                      <a:prstDash val="solid"/>
                    </a:lnBlToTr>
                  </a:tcPr>
                </a:tc>
                <a:extLst>
                  <a:ext uri="{0D108BD9-81ED-4DB2-BD59-A6C34878D82A}">
                    <a16:rowId xmlns:a16="http://schemas.microsoft.com/office/drawing/2014/main" val="1751036400"/>
                  </a:ext>
                </a:extLst>
              </a:tr>
              <a:tr h="171450">
                <a:tc>
                  <a:txBody>
                    <a:bodyPr/>
                    <a:lstStyle/>
                    <a:p>
                      <a:pPr algn="l" fontAlgn="b"/>
                      <a:endParaRPr lang="nl-NL" sz="1200" b="0" i="0" u="none" strike="noStrike" dirty="0">
                        <a:solidFill>
                          <a:srgbClr val="000000"/>
                        </a:solidFill>
                        <a:effectLst/>
                        <a:latin typeface="Tunga" panose="020B0502040204020203" pitchFamily="34" charset="0"/>
                        <a:cs typeface="Tunga" panose="020B0502040204020203" pitchFamily="34" charset="0"/>
                      </a:endParaRPr>
                    </a:p>
                  </a:txBody>
                  <a:tcPr marL="0" marR="0" marT="0" marB="0" anchor="b">
                    <a:lnL w="12700" cap="flat" cmpd="sng" algn="ctr">
                      <a:noFill/>
                      <a:prstDash val="solid"/>
                      <a:round/>
                      <a:headEnd type="none" w="med" len="med"/>
                      <a:tailEnd type="none" w="med" len="med"/>
                    </a:lnL>
                    <a:lnR w="12700" cap="flat" cmpd="sng" algn="ctr">
                      <a:noFill/>
                      <a:prstDash val="solid"/>
                      <a:round/>
                      <a:headEnd type="none" w="med" len="med"/>
                      <a:tailEnd type="none" w="med" len="med"/>
                    </a:lnR>
                    <a:lnT>
                      <a:noFill/>
                    </a:lnT>
                    <a:lnB>
                      <a:noFill/>
                    </a:lnB>
                    <a:lnTlToBr w="12700" cmpd="sng">
                      <a:noFill/>
                      <a:prstDash val="solid"/>
                    </a:lnTlToBr>
                    <a:lnBlToTr w="12700" cmpd="sng">
                      <a:noFill/>
                      <a:prstDash val="solid"/>
                    </a:lnBlToTr>
                  </a:tcPr>
                </a:tc>
                <a:tc>
                  <a:txBody>
                    <a:bodyPr/>
                    <a:lstStyle/>
                    <a:p>
                      <a:pPr algn="r" fontAlgn="b"/>
                      <a:endParaRPr lang="nl-NL" sz="1200" b="0" i="0" u="none" strike="noStrike" dirty="0">
                        <a:solidFill>
                          <a:srgbClr val="000000"/>
                        </a:solidFill>
                        <a:effectLst/>
                        <a:latin typeface="Tunga" panose="020B0502040204020203" pitchFamily="34" charset="0"/>
                        <a:cs typeface="Tunga" panose="020B0502040204020203" pitchFamily="34" charset="0"/>
                      </a:endParaRPr>
                    </a:p>
                  </a:txBody>
                  <a:tcPr marL="0" marR="0" marT="0" marB="0" anchor="b">
                    <a:lnL w="12700" cap="flat" cmpd="sng" algn="ctr">
                      <a:noFill/>
                      <a:prstDash val="solid"/>
                      <a:round/>
                      <a:headEnd type="none" w="med" len="med"/>
                      <a:tailEnd type="none" w="med" len="med"/>
                    </a:lnL>
                    <a:lnR>
                      <a:noFill/>
                    </a:lnR>
                    <a:lnT>
                      <a:noFill/>
                    </a:lnT>
                    <a:lnB>
                      <a:noFill/>
                    </a:lnB>
                    <a:lnTlToBr w="12700" cmpd="sng">
                      <a:noFill/>
                      <a:prstDash val="solid"/>
                    </a:lnTlToBr>
                    <a:lnBlToTr w="12700" cmpd="sng">
                      <a:noFill/>
                      <a:prstDash val="solid"/>
                    </a:lnBlToTr>
                  </a:tcPr>
                </a:tc>
                <a:extLst>
                  <a:ext uri="{0D108BD9-81ED-4DB2-BD59-A6C34878D82A}">
                    <a16:rowId xmlns:a16="http://schemas.microsoft.com/office/drawing/2014/main" val="45015470"/>
                  </a:ext>
                </a:extLst>
              </a:tr>
            </a:tbl>
          </a:graphicData>
        </a:graphic>
      </p:graphicFrame>
      <p:sp>
        <p:nvSpPr>
          <p:cNvPr id="8" name="Rectangle 7"/>
          <p:cNvSpPr/>
          <p:nvPr/>
        </p:nvSpPr>
        <p:spPr>
          <a:xfrm>
            <a:off x="6934200" y="981761"/>
            <a:ext cx="4555441" cy="3895039"/>
          </a:xfrm>
          <a:prstGeom prst="rect">
            <a:avLst/>
          </a:prstGeom>
          <a:no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a:p>
        </p:txBody>
      </p:sp>
      <p:graphicFrame>
        <p:nvGraphicFramePr>
          <p:cNvPr id="5" name="Table 4"/>
          <p:cNvGraphicFramePr>
            <a:graphicFrameLocks noGrp="1"/>
          </p:cNvGraphicFramePr>
          <p:nvPr>
            <p:extLst/>
          </p:nvPr>
        </p:nvGraphicFramePr>
        <p:xfrm>
          <a:off x="6941526" y="1002145"/>
          <a:ext cx="4336075" cy="2893707"/>
        </p:xfrm>
        <a:graphic>
          <a:graphicData uri="http://schemas.openxmlformats.org/drawingml/2006/table">
            <a:tbl>
              <a:tblPr firstRow="1" bandRow="1">
                <a:tableStyleId>{9D7B26C5-4107-4FEC-AEDC-1716B250A1EF}</a:tableStyleId>
              </a:tblPr>
              <a:tblGrid>
                <a:gridCol w="1065876">
                  <a:extLst>
                    <a:ext uri="{9D8B030D-6E8A-4147-A177-3AD203B41FA5}">
                      <a16:colId xmlns:a16="http://schemas.microsoft.com/office/drawing/2014/main" val="2635504457"/>
                    </a:ext>
                  </a:extLst>
                </a:gridCol>
                <a:gridCol w="559947">
                  <a:extLst>
                    <a:ext uri="{9D8B030D-6E8A-4147-A177-3AD203B41FA5}">
                      <a16:colId xmlns:a16="http://schemas.microsoft.com/office/drawing/2014/main" val="1091559067"/>
                    </a:ext>
                  </a:extLst>
                </a:gridCol>
                <a:gridCol w="542215">
                  <a:extLst>
                    <a:ext uri="{9D8B030D-6E8A-4147-A177-3AD203B41FA5}">
                      <a16:colId xmlns:a16="http://schemas.microsoft.com/office/drawing/2014/main" val="854655065"/>
                    </a:ext>
                  </a:extLst>
                </a:gridCol>
                <a:gridCol w="722679">
                  <a:extLst>
                    <a:ext uri="{9D8B030D-6E8A-4147-A177-3AD203B41FA5}">
                      <a16:colId xmlns:a16="http://schemas.microsoft.com/office/drawing/2014/main" val="1843475830"/>
                    </a:ext>
                  </a:extLst>
                </a:gridCol>
                <a:gridCol w="722679">
                  <a:extLst>
                    <a:ext uri="{9D8B030D-6E8A-4147-A177-3AD203B41FA5}">
                      <a16:colId xmlns:a16="http://schemas.microsoft.com/office/drawing/2014/main" val="1027699016"/>
                    </a:ext>
                  </a:extLst>
                </a:gridCol>
                <a:gridCol w="722679">
                  <a:extLst>
                    <a:ext uri="{9D8B030D-6E8A-4147-A177-3AD203B41FA5}">
                      <a16:colId xmlns:a16="http://schemas.microsoft.com/office/drawing/2014/main" val="1813843739"/>
                    </a:ext>
                  </a:extLst>
                </a:gridCol>
              </a:tblGrid>
              <a:tr h="404497">
                <a:tc>
                  <a:txBody>
                    <a:bodyPr/>
                    <a:lstStyle/>
                    <a:p>
                      <a:r>
                        <a:rPr lang="nl-NL" sz="1000" b="1" i="0" dirty="0" err="1">
                          <a:solidFill>
                            <a:schemeClr val="tx1"/>
                          </a:solidFill>
                          <a:latin typeface="Tunga" panose="020B0502040204020203" pitchFamily="34" charset="0"/>
                          <a:cs typeface="Tunga" panose="020B0502040204020203" pitchFamily="34" charset="0"/>
                        </a:rPr>
                        <a:t>Place</a:t>
                      </a:r>
                      <a:endParaRPr lang="nl-NL" sz="1000" b="1" i="0" dirty="0">
                        <a:solidFill>
                          <a:schemeClr val="tx1"/>
                        </a:solidFill>
                        <a:latin typeface="Tunga" panose="020B0502040204020203" pitchFamily="34" charset="0"/>
                        <a:cs typeface="Tunga" panose="020B0502040204020203" pitchFamily="34" charset="0"/>
                      </a:endParaRPr>
                    </a:p>
                  </a:txBody>
                  <a:tcPr>
                    <a:lnL>
                      <a:noFill/>
                    </a:lnL>
                    <a:lnR>
                      <a:noFill/>
                    </a:lnR>
                    <a:lnT w="12700" cmpd="sng">
                      <a:noFill/>
                    </a:lnT>
                    <a:lnB w="12700" cmpd="sng">
                      <a:noFill/>
                    </a:lnB>
                    <a:lnTlToBr w="12700" cmpd="sng">
                      <a:noFill/>
                      <a:prstDash val="solid"/>
                    </a:lnTlToBr>
                    <a:lnBlToTr w="12700" cmpd="sng">
                      <a:noFill/>
                      <a:prstDash val="solid"/>
                    </a:lnBlToTr>
                  </a:tcPr>
                </a:tc>
                <a:tc>
                  <a:txBody>
                    <a:bodyPr/>
                    <a:lstStyle/>
                    <a:p>
                      <a:r>
                        <a:rPr lang="nl-NL" sz="1000" dirty="0">
                          <a:solidFill>
                            <a:schemeClr val="tx1"/>
                          </a:solidFill>
                          <a:latin typeface="Tunga" panose="020B0502040204020203" pitchFamily="34" charset="0"/>
                          <a:cs typeface="Tunga" panose="020B0502040204020203" pitchFamily="34" charset="0"/>
                        </a:rPr>
                        <a:t>20FT</a:t>
                      </a:r>
                    </a:p>
                  </a:txBody>
                  <a:tcPr>
                    <a:lnL>
                      <a:noFill/>
                    </a:lnL>
                    <a:lnR>
                      <a:noFill/>
                    </a:lnR>
                    <a:lnT w="12700" cmpd="sng">
                      <a:noFill/>
                    </a:lnT>
                    <a:lnB w="12700" cmpd="sng">
                      <a:noFill/>
                    </a:lnB>
                    <a:lnTlToBr w="12700" cmpd="sng">
                      <a:noFill/>
                      <a:prstDash val="solid"/>
                    </a:lnTlToBr>
                    <a:lnBlToTr w="12700" cmpd="sng">
                      <a:noFill/>
                      <a:prstDash val="solid"/>
                    </a:lnBlToTr>
                  </a:tcPr>
                </a:tc>
                <a:tc>
                  <a:txBody>
                    <a:bodyPr/>
                    <a:lstStyle/>
                    <a:p>
                      <a:r>
                        <a:rPr lang="nl-NL" sz="1000" dirty="0">
                          <a:solidFill>
                            <a:schemeClr val="tx1"/>
                          </a:solidFill>
                          <a:latin typeface="Tunga" panose="020B0502040204020203" pitchFamily="34" charset="0"/>
                          <a:cs typeface="Tunga" panose="020B0502040204020203" pitchFamily="34" charset="0"/>
                        </a:rPr>
                        <a:t>40 FT</a:t>
                      </a:r>
                    </a:p>
                  </a:txBody>
                  <a:tcPr>
                    <a:lnL>
                      <a:noFill/>
                    </a:lnL>
                    <a:lnR>
                      <a:noFill/>
                    </a:lnR>
                    <a:lnT w="12700" cmpd="sng">
                      <a:noFill/>
                    </a:lnT>
                    <a:lnB w="12700" cmpd="sng">
                      <a:noFill/>
                    </a:lnB>
                    <a:lnTlToBr w="12700" cmpd="sng">
                      <a:noFill/>
                      <a:prstDash val="solid"/>
                    </a:lnTlToBr>
                    <a:lnBlToTr w="12700" cmpd="sng">
                      <a:noFill/>
                      <a:prstDash val="solid"/>
                    </a:lnBlToTr>
                  </a:tcPr>
                </a:tc>
                <a:tc>
                  <a:txBody>
                    <a:bodyPr/>
                    <a:lstStyle/>
                    <a:p>
                      <a:r>
                        <a:rPr lang="nl-NL" sz="1000" b="1" i="0" dirty="0" err="1">
                          <a:solidFill>
                            <a:schemeClr val="tx1"/>
                          </a:solidFill>
                          <a:latin typeface="Tunga" panose="020B0502040204020203" pitchFamily="34" charset="0"/>
                          <a:cs typeface="Tunga" panose="020B0502040204020203" pitchFamily="34" charset="0"/>
                        </a:rPr>
                        <a:t>Valid</a:t>
                      </a:r>
                      <a:r>
                        <a:rPr lang="nl-NL" sz="1000" b="1" i="0" dirty="0">
                          <a:solidFill>
                            <a:schemeClr val="tx1"/>
                          </a:solidFill>
                          <a:latin typeface="Tunga" panose="020B0502040204020203" pitchFamily="34" charset="0"/>
                          <a:cs typeface="Tunga" panose="020B0502040204020203" pitchFamily="34" charset="0"/>
                        </a:rPr>
                        <a:t> </a:t>
                      </a:r>
                      <a:r>
                        <a:rPr lang="nl-NL" sz="1000" b="1" i="0" dirty="0" err="1">
                          <a:solidFill>
                            <a:schemeClr val="tx1"/>
                          </a:solidFill>
                          <a:latin typeface="Tunga" panose="020B0502040204020203" pitchFamily="34" charset="0"/>
                          <a:cs typeface="Tunga" panose="020B0502040204020203" pitchFamily="34" charset="0"/>
                        </a:rPr>
                        <a:t>from</a:t>
                      </a:r>
                      <a:endParaRPr lang="nl-NL" sz="1000" b="1" i="0" dirty="0">
                        <a:solidFill>
                          <a:schemeClr val="tx1"/>
                        </a:solidFill>
                        <a:latin typeface="Tunga" panose="020B0502040204020203" pitchFamily="34" charset="0"/>
                        <a:cs typeface="Tunga" panose="020B0502040204020203" pitchFamily="34" charset="0"/>
                      </a:endParaRPr>
                    </a:p>
                  </a:txBody>
                  <a:tcPr>
                    <a:lnL>
                      <a:noFill/>
                    </a:lnL>
                    <a:lnR>
                      <a:noFill/>
                    </a:lnR>
                    <a:lnT w="12700" cmpd="sng">
                      <a:noFill/>
                    </a:lnT>
                    <a:lnB w="12700" cmpd="sng">
                      <a:noFill/>
                    </a:lnB>
                    <a:lnTlToBr w="12700" cmpd="sng">
                      <a:noFill/>
                      <a:prstDash val="solid"/>
                    </a:lnTlToBr>
                    <a:lnBlToTr w="12700" cmpd="sng">
                      <a:noFill/>
                      <a:prstDash val="solid"/>
                    </a:lnBlToTr>
                  </a:tcPr>
                </a:tc>
                <a:tc>
                  <a:txBody>
                    <a:bodyPr/>
                    <a:lstStyle/>
                    <a:p>
                      <a:r>
                        <a:rPr lang="nl-NL" sz="1000" b="1" i="0" dirty="0" err="1">
                          <a:solidFill>
                            <a:schemeClr val="tx1"/>
                          </a:solidFill>
                          <a:latin typeface="Tunga" panose="020B0502040204020203" pitchFamily="34" charset="0"/>
                          <a:cs typeface="Tunga" panose="020B0502040204020203" pitchFamily="34" charset="0"/>
                        </a:rPr>
                        <a:t>Valid</a:t>
                      </a:r>
                      <a:r>
                        <a:rPr lang="nl-NL" sz="1000" b="1" i="0" dirty="0">
                          <a:solidFill>
                            <a:schemeClr val="tx1"/>
                          </a:solidFill>
                          <a:latin typeface="Tunga" panose="020B0502040204020203" pitchFamily="34" charset="0"/>
                          <a:cs typeface="Tunga" panose="020B0502040204020203" pitchFamily="34" charset="0"/>
                        </a:rPr>
                        <a:t> </a:t>
                      </a:r>
                      <a:r>
                        <a:rPr lang="nl-NL" sz="1000" b="1" i="0" dirty="0" err="1">
                          <a:solidFill>
                            <a:schemeClr val="tx1"/>
                          </a:solidFill>
                          <a:latin typeface="Tunga" panose="020B0502040204020203" pitchFamily="34" charset="0"/>
                          <a:cs typeface="Tunga" panose="020B0502040204020203" pitchFamily="34" charset="0"/>
                        </a:rPr>
                        <a:t>till</a:t>
                      </a:r>
                      <a:endParaRPr lang="nl-NL" sz="1000" b="1" i="0" dirty="0">
                        <a:solidFill>
                          <a:schemeClr val="tx1"/>
                        </a:solidFill>
                        <a:latin typeface="Tunga" panose="020B0502040204020203" pitchFamily="34" charset="0"/>
                        <a:cs typeface="Tunga" panose="020B0502040204020203" pitchFamily="34" charset="0"/>
                      </a:endParaRPr>
                    </a:p>
                  </a:txBody>
                  <a:tcPr>
                    <a:lnL>
                      <a:noFill/>
                    </a:lnL>
                    <a:lnR>
                      <a:noFill/>
                    </a:lnR>
                    <a:lnT w="12700" cmpd="sng">
                      <a:noFill/>
                    </a:lnT>
                    <a:lnB w="12700" cmpd="sng">
                      <a:noFill/>
                    </a:lnB>
                    <a:lnTlToBr w="12700" cmpd="sng">
                      <a:noFill/>
                      <a:prstDash val="solid"/>
                    </a:lnTlToBr>
                    <a:lnBlToTr w="12700" cmpd="sng">
                      <a:noFill/>
                      <a:prstDash val="solid"/>
                    </a:lnBlToTr>
                  </a:tcPr>
                </a:tc>
                <a:tc>
                  <a:txBody>
                    <a:bodyPr/>
                    <a:lstStyle/>
                    <a:p>
                      <a:r>
                        <a:rPr lang="nl-NL" sz="1000" b="1" i="0" dirty="0">
                          <a:solidFill>
                            <a:schemeClr val="tx1"/>
                          </a:solidFill>
                          <a:latin typeface="Tunga" panose="020B0502040204020203" pitchFamily="34" charset="0"/>
                          <a:cs typeface="Tunga" panose="020B0502040204020203" pitchFamily="34" charset="0"/>
                        </a:rPr>
                        <a:t>Co2</a:t>
                      </a:r>
                    </a:p>
                  </a:txBody>
                  <a:tcPr>
                    <a:lnL>
                      <a:noFill/>
                    </a:lnL>
                    <a:lnR>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3291983582"/>
                  </a:ext>
                </a:extLst>
              </a:tr>
              <a:tr h="248921">
                <a:tc>
                  <a:txBody>
                    <a:bodyPr/>
                    <a:lstStyle/>
                    <a:p>
                      <a:r>
                        <a:rPr lang="nl-NL" sz="1000" i="0" dirty="0">
                          <a:solidFill>
                            <a:schemeClr val="tx1"/>
                          </a:solidFill>
                          <a:latin typeface="Tunga" panose="020B0502040204020203" pitchFamily="34" charset="0"/>
                          <a:cs typeface="Tunga" panose="020B0502040204020203" pitchFamily="34" charset="0"/>
                        </a:rPr>
                        <a:t>Breda</a:t>
                      </a:r>
                    </a:p>
                  </a:txBody>
                  <a:tcPr>
                    <a:lnL>
                      <a:noFill/>
                    </a:lnL>
                    <a:lnR>
                      <a:noFill/>
                    </a:lnR>
                    <a:lnT w="12700" cmpd="sng">
                      <a:noFill/>
                    </a:lnT>
                    <a:lnB>
                      <a:noFill/>
                    </a:lnB>
                    <a:lnTlToBr w="12700" cmpd="sng">
                      <a:noFill/>
                      <a:prstDash val="solid"/>
                    </a:lnTlToBr>
                    <a:lnBlToTr w="12700" cmpd="sng">
                      <a:noFill/>
                      <a:prstDash val="solid"/>
                    </a:lnBlToTr>
                  </a:tcPr>
                </a:tc>
                <a:tc>
                  <a:txBody>
                    <a:bodyPr/>
                    <a:lstStyle/>
                    <a:p>
                      <a:r>
                        <a:rPr lang="nl-NL" sz="1000" dirty="0">
                          <a:latin typeface="Tunga" panose="020B0502040204020203" pitchFamily="34" charset="0"/>
                          <a:cs typeface="Tunga" panose="020B0502040204020203" pitchFamily="34" charset="0"/>
                        </a:rPr>
                        <a:t>100</a:t>
                      </a:r>
                    </a:p>
                  </a:txBody>
                  <a:tcPr>
                    <a:lnL>
                      <a:noFill/>
                    </a:lnL>
                    <a:lnR>
                      <a:noFill/>
                    </a:lnR>
                    <a:lnT w="12700" cmpd="sng">
                      <a:noFill/>
                    </a:lnT>
                    <a:lnB>
                      <a:noFill/>
                    </a:lnB>
                    <a:lnTlToBr w="12700" cmpd="sng">
                      <a:noFill/>
                      <a:prstDash val="solid"/>
                    </a:lnTlToBr>
                    <a:lnBlToTr w="12700" cmpd="sng">
                      <a:noFill/>
                      <a:prstDash val="solid"/>
                    </a:lnBlToTr>
                  </a:tcPr>
                </a:tc>
                <a:tc>
                  <a:txBody>
                    <a:bodyPr/>
                    <a:lstStyle/>
                    <a:p>
                      <a:r>
                        <a:rPr lang="nl-NL" sz="1000" dirty="0">
                          <a:latin typeface="Tunga" panose="020B0502040204020203" pitchFamily="34" charset="0"/>
                          <a:cs typeface="Tunga" panose="020B0502040204020203" pitchFamily="34" charset="0"/>
                        </a:rPr>
                        <a:t>120,58</a:t>
                      </a:r>
                    </a:p>
                  </a:txBody>
                  <a:tcPr>
                    <a:lnL>
                      <a:noFill/>
                    </a:lnL>
                    <a:lnR>
                      <a:noFill/>
                    </a:lnR>
                    <a:lnT w="12700" cmpd="sng">
                      <a:noFill/>
                    </a:lnT>
                    <a:lnB>
                      <a:noFill/>
                    </a:lnB>
                    <a:lnTlToBr w="12700" cmpd="sng">
                      <a:noFill/>
                      <a:prstDash val="solid"/>
                    </a:lnTlToBr>
                    <a:lnBlToTr w="12700" cmpd="sng">
                      <a:noFill/>
                      <a:prstDash val="solid"/>
                    </a:lnBlToTr>
                  </a:tcPr>
                </a:tc>
                <a:tc>
                  <a:txBody>
                    <a:bodyPr/>
                    <a:lstStyle/>
                    <a:p>
                      <a:r>
                        <a:rPr lang="nl-NL" sz="1000" i="0" dirty="0">
                          <a:solidFill>
                            <a:schemeClr val="tx1"/>
                          </a:solidFill>
                          <a:latin typeface="Tunga" panose="020B0502040204020203" pitchFamily="34" charset="0"/>
                          <a:cs typeface="Tunga" panose="020B0502040204020203" pitchFamily="34" charset="0"/>
                        </a:rPr>
                        <a:t>1-1-2016</a:t>
                      </a:r>
                    </a:p>
                  </a:txBody>
                  <a:tcPr>
                    <a:lnL>
                      <a:noFill/>
                    </a:lnL>
                    <a:lnR>
                      <a:noFill/>
                    </a:lnR>
                    <a:lnT w="12700" cmpd="sng">
                      <a:noFill/>
                    </a:lnT>
                    <a:lnB>
                      <a:noFill/>
                    </a:lnB>
                    <a:lnTlToBr w="12700" cmpd="sng">
                      <a:noFill/>
                      <a:prstDash val="solid"/>
                    </a:lnTlToBr>
                    <a:lnBlToTr w="12700" cmpd="sng">
                      <a:noFill/>
                      <a:prstDash val="solid"/>
                    </a:lnBlToTr>
                  </a:tcPr>
                </a:tc>
                <a:tc>
                  <a:txBody>
                    <a:bodyPr/>
                    <a:lstStyle/>
                    <a:p>
                      <a:r>
                        <a:rPr lang="nl-NL" sz="1000" i="0" dirty="0">
                          <a:solidFill>
                            <a:schemeClr val="tx1"/>
                          </a:solidFill>
                          <a:latin typeface="Tunga" panose="020B0502040204020203" pitchFamily="34" charset="0"/>
                          <a:cs typeface="Tunga" panose="020B0502040204020203" pitchFamily="34" charset="0"/>
                        </a:rPr>
                        <a:t>1-1-2017</a:t>
                      </a:r>
                    </a:p>
                  </a:txBody>
                  <a:tcPr>
                    <a:lnL>
                      <a:noFill/>
                    </a:lnL>
                    <a:lnR>
                      <a:noFill/>
                    </a:lnR>
                    <a:lnT w="12700" cmpd="sng">
                      <a:noFill/>
                    </a:lnT>
                    <a:lnB>
                      <a:noFill/>
                    </a:lnB>
                    <a:lnTlToBr w="12700" cmpd="sng">
                      <a:noFill/>
                      <a:prstDash val="solid"/>
                    </a:lnTlToBr>
                    <a:lnBlToTr w="12700" cmpd="sng">
                      <a:noFill/>
                      <a:prstDash val="solid"/>
                    </a:lnBlToTr>
                  </a:tcPr>
                </a:tc>
                <a:tc>
                  <a:txBody>
                    <a:bodyPr/>
                    <a:lstStyle/>
                    <a:p>
                      <a:r>
                        <a:rPr lang="nl-NL" sz="1000" i="0" dirty="0">
                          <a:solidFill>
                            <a:schemeClr val="tx1"/>
                          </a:solidFill>
                          <a:latin typeface="Tunga" panose="020B0502040204020203" pitchFamily="34" charset="0"/>
                          <a:cs typeface="Tunga" panose="020B0502040204020203" pitchFamily="34" charset="0"/>
                        </a:rPr>
                        <a:t>128</a:t>
                      </a:r>
                    </a:p>
                  </a:txBody>
                  <a:tcPr>
                    <a:lnL>
                      <a:noFill/>
                    </a:lnL>
                    <a:lnR>
                      <a:noFill/>
                    </a:lnR>
                    <a:lnT w="12700" cmpd="sng">
                      <a:noFill/>
                    </a:lnT>
                    <a:lnB>
                      <a:noFill/>
                    </a:lnB>
                    <a:lnTlToBr w="12700" cmpd="sng">
                      <a:noFill/>
                      <a:prstDash val="solid"/>
                    </a:lnTlToBr>
                    <a:lnBlToTr w="12700" cmpd="sng">
                      <a:noFill/>
                      <a:prstDash val="solid"/>
                    </a:lnBlToTr>
                  </a:tcPr>
                </a:tc>
                <a:extLst>
                  <a:ext uri="{0D108BD9-81ED-4DB2-BD59-A6C34878D82A}">
                    <a16:rowId xmlns:a16="http://schemas.microsoft.com/office/drawing/2014/main" val="482948905"/>
                  </a:ext>
                </a:extLst>
              </a:tr>
              <a:tr h="248921">
                <a:tc>
                  <a:txBody>
                    <a:bodyPr/>
                    <a:lstStyle/>
                    <a:p>
                      <a:r>
                        <a:rPr lang="nl-NL" sz="1000" i="0" dirty="0">
                          <a:solidFill>
                            <a:schemeClr val="tx1"/>
                          </a:solidFill>
                          <a:latin typeface="Tunga" panose="020B0502040204020203" pitchFamily="34" charset="0"/>
                          <a:cs typeface="Tunga" panose="020B0502040204020203" pitchFamily="34" charset="0"/>
                        </a:rPr>
                        <a:t>Moerdijk</a:t>
                      </a:r>
                    </a:p>
                  </a:txBody>
                  <a:tcPr>
                    <a:lnL>
                      <a:noFill/>
                    </a:lnL>
                    <a:lnR>
                      <a:noFill/>
                    </a:lnR>
                    <a:lnT>
                      <a:noFill/>
                    </a:lnT>
                    <a:lnB>
                      <a:noFill/>
                    </a:lnB>
                    <a:lnTlToBr w="12700" cmpd="sng">
                      <a:noFill/>
                      <a:prstDash val="solid"/>
                    </a:lnTlToBr>
                    <a:lnBlToTr w="12700" cmpd="sng">
                      <a:noFill/>
                      <a:prstDash val="solid"/>
                    </a:lnBlToTr>
                  </a:tcPr>
                </a:tc>
                <a:tc>
                  <a:txBody>
                    <a:bodyPr/>
                    <a:lstStyle/>
                    <a:p>
                      <a:r>
                        <a:rPr lang="nl-NL" sz="1000" dirty="0">
                          <a:latin typeface="Tunga" panose="020B0502040204020203" pitchFamily="34" charset="0"/>
                          <a:cs typeface="Tunga" panose="020B0502040204020203" pitchFamily="34" charset="0"/>
                        </a:rPr>
                        <a:t>80</a:t>
                      </a:r>
                    </a:p>
                  </a:txBody>
                  <a:tcPr>
                    <a:lnL>
                      <a:noFill/>
                    </a:lnL>
                    <a:lnR>
                      <a:noFill/>
                    </a:lnR>
                    <a:lnT>
                      <a:noFill/>
                    </a:lnT>
                    <a:lnB>
                      <a:noFill/>
                    </a:lnB>
                    <a:lnTlToBr w="12700" cmpd="sng">
                      <a:noFill/>
                      <a:prstDash val="solid"/>
                    </a:lnTlToBr>
                    <a:lnBlToTr w="12700" cmpd="sng">
                      <a:noFill/>
                      <a:prstDash val="solid"/>
                    </a:lnBlToTr>
                  </a:tcPr>
                </a:tc>
                <a:tc>
                  <a:txBody>
                    <a:bodyPr/>
                    <a:lstStyle/>
                    <a:p>
                      <a:r>
                        <a:rPr lang="nl-NL" sz="1000" dirty="0">
                          <a:latin typeface="Tunga" panose="020B0502040204020203" pitchFamily="34" charset="0"/>
                          <a:cs typeface="Tunga" panose="020B0502040204020203" pitchFamily="34" charset="0"/>
                        </a:rPr>
                        <a:t>100</a:t>
                      </a:r>
                    </a:p>
                  </a:txBody>
                  <a:tcPr>
                    <a:lnL>
                      <a:noFill/>
                    </a:lnL>
                    <a:lnR>
                      <a:noFill/>
                    </a:lnR>
                    <a:lnT>
                      <a:noFill/>
                    </a:lnT>
                    <a:lnB>
                      <a:noFill/>
                    </a:lnB>
                    <a:lnTlToBr w="12700" cmpd="sng">
                      <a:noFill/>
                      <a:prstDash val="solid"/>
                    </a:lnTlToBr>
                    <a:lnBlToTr w="12700" cmpd="sng">
                      <a:noFill/>
                      <a:prstDash val="solid"/>
                    </a:lnBlToTr>
                  </a:tcPr>
                </a:tc>
                <a:tc>
                  <a:txBody>
                    <a:bodyPr/>
                    <a:lstStyle/>
                    <a:p>
                      <a:r>
                        <a:rPr lang="nl-NL" sz="1000" i="0" dirty="0">
                          <a:solidFill>
                            <a:schemeClr val="tx1"/>
                          </a:solidFill>
                          <a:latin typeface="Tunga" panose="020B0502040204020203" pitchFamily="34" charset="0"/>
                          <a:cs typeface="Tunga" panose="020B0502040204020203" pitchFamily="34" charset="0"/>
                        </a:rPr>
                        <a:t>1-1-2016</a:t>
                      </a:r>
                    </a:p>
                  </a:txBody>
                  <a:tcPr>
                    <a:lnL>
                      <a:noFill/>
                    </a:lnL>
                    <a:lnR>
                      <a:noFill/>
                    </a:lnR>
                    <a:lnT>
                      <a:noFill/>
                    </a:lnT>
                    <a:lnB>
                      <a:noFill/>
                    </a:lnB>
                    <a:lnTlToBr w="12700" cmpd="sng">
                      <a:noFill/>
                      <a:prstDash val="solid"/>
                    </a:lnTlToBr>
                    <a:lnBlToTr w="12700" cmpd="sng">
                      <a:noFill/>
                      <a:prstDash val="solid"/>
                    </a:lnBlToTr>
                  </a:tcPr>
                </a:tc>
                <a:tc>
                  <a:txBody>
                    <a:bodyPr/>
                    <a:lstStyle/>
                    <a:p>
                      <a:r>
                        <a:rPr lang="nl-NL" sz="1000" i="0" dirty="0">
                          <a:solidFill>
                            <a:schemeClr val="tx1"/>
                          </a:solidFill>
                          <a:latin typeface="Tunga" panose="020B0502040204020203" pitchFamily="34" charset="0"/>
                          <a:cs typeface="Tunga" panose="020B0502040204020203" pitchFamily="34" charset="0"/>
                        </a:rPr>
                        <a:t>1-1-2017</a:t>
                      </a:r>
                    </a:p>
                  </a:txBody>
                  <a:tcPr>
                    <a:lnL>
                      <a:noFill/>
                    </a:lnL>
                    <a:lnR>
                      <a:noFill/>
                    </a:lnR>
                    <a:lnT>
                      <a:noFill/>
                    </a:lnT>
                    <a:lnB>
                      <a:noFill/>
                    </a:lnB>
                    <a:lnTlToBr w="12700" cmpd="sng">
                      <a:noFill/>
                      <a:prstDash val="solid"/>
                    </a:lnTlToBr>
                    <a:lnBlToTr w="12700" cmpd="sng">
                      <a:noFill/>
                      <a:prstDash val="solid"/>
                    </a:lnBlToTr>
                  </a:tcPr>
                </a:tc>
                <a:tc>
                  <a:txBody>
                    <a:bodyPr/>
                    <a:lstStyle/>
                    <a:p>
                      <a:r>
                        <a:rPr lang="nl-NL" sz="1000" i="0" dirty="0">
                          <a:solidFill>
                            <a:schemeClr val="tx1"/>
                          </a:solidFill>
                          <a:latin typeface="Tunga" panose="020B0502040204020203" pitchFamily="34" charset="0"/>
                          <a:cs typeface="Tunga" panose="020B0502040204020203" pitchFamily="34" charset="0"/>
                        </a:rPr>
                        <a:t>100</a:t>
                      </a:r>
                    </a:p>
                  </a:txBody>
                  <a:tcPr>
                    <a:lnL>
                      <a:noFill/>
                    </a:lnL>
                    <a:lnR>
                      <a:noFill/>
                    </a:lnR>
                    <a:lnT>
                      <a:noFill/>
                    </a:lnT>
                    <a:lnB>
                      <a:noFill/>
                    </a:lnB>
                    <a:lnTlToBr w="12700" cmpd="sng">
                      <a:noFill/>
                      <a:prstDash val="solid"/>
                    </a:lnTlToBr>
                    <a:lnBlToTr w="12700" cmpd="sng">
                      <a:noFill/>
                      <a:prstDash val="solid"/>
                    </a:lnBlToTr>
                  </a:tcPr>
                </a:tc>
                <a:extLst>
                  <a:ext uri="{0D108BD9-81ED-4DB2-BD59-A6C34878D82A}">
                    <a16:rowId xmlns:a16="http://schemas.microsoft.com/office/drawing/2014/main" val="2118665698"/>
                  </a:ext>
                </a:extLst>
              </a:tr>
              <a:tr h="248921">
                <a:tc>
                  <a:txBody>
                    <a:bodyPr/>
                    <a:lstStyle/>
                    <a:p>
                      <a:r>
                        <a:rPr lang="nl-NL" sz="1000" i="0" dirty="0">
                          <a:solidFill>
                            <a:schemeClr val="tx1"/>
                          </a:solidFill>
                          <a:latin typeface="Tunga" panose="020B0502040204020203" pitchFamily="34" charset="0"/>
                          <a:cs typeface="Tunga" panose="020B0502040204020203" pitchFamily="34" charset="0"/>
                        </a:rPr>
                        <a:t>Roosendaal</a:t>
                      </a:r>
                    </a:p>
                  </a:txBody>
                  <a:tcPr>
                    <a:lnL>
                      <a:noFill/>
                    </a:lnL>
                    <a:lnR>
                      <a:noFill/>
                    </a:lnR>
                    <a:lnT>
                      <a:noFill/>
                    </a:lnT>
                    <a:lnB>
                      <a:noFill/>
                    </a:lnB>
                    <a:lnTlToBr w="12700" cmpd="sng">
                      <a:noFill/>
                      <a:prstDash val="solid"/>
                    </a:lnTlToBr>
                    <a:lnBlToTr w="12700" cmpd="sng">
                      <a:noFill/>
                      <a:prstDash val="solid"/>
                    </a:lnBlToTr>
                  </a:tcPr>
                </a:tc>
                <a:tc>
                  <a:txBody>
                    <a:bodyPr/>
                    <a:lstStyle/>
                    <a:p>
                      <a:r>
                        <a:rPr lang="nl-NL" sz="1000" dirty="0">
                          <a:latin typeface="Tunga" panose="020B0502040204020203" pitchFamily="34" charset="0"/>
                          <a:cs typeface="Tunga" panose="020B0502040204020203" pitchFamily="34" charset="0"/>
                        </a:rPr>
                        <a:t>120</a:t>
                      </a:r>
                    </a:p>
                  </a:txBody>
                  <a:tcPr>
                    <a:lnL>
                      <a:noFill/>
                    </a:lnL>
                    <a:lnR>
                      <a:noFill/>
                    </a:lnR>
                    <a:lnT>
                      <a:noFill/>
                    </a:lnT>
                    <a:lnB>
                      <a:noFill/>
                    </a:lnB>
                    <a:lnTlToBr w="12700" cmpd="sng">
                      <a:noFill/>
                      <a:prstDash val="solid"/>
                    </a:lnTlToBr>
                    <a:lnBlToTr w="12700" cmpd="sng">
                      <a:noFill/>
                      <a:prstDash val="solid"/>
                    </a:lnBlToTr>
                  </a:tcPr>
                </a:tc>
                <a:tc>
                  <a:txBody>
                    <a:bodyPr/>
                    <a:lstStyle/>
                    <a:p>
                      <a:r>
                        <a:rPr lang="nl-NL" sz="1000" dirty="0">
                          <a:latin typeface="Tunga" panose="020B0502040204020203" pitchFamily="34" charset="0"/>
                          <a:cs typeface="Tunga" panose="020B0502040204020203" pitchFamily="34" charset="0"/>
                        </a:rPr>
                        <a:t>110</a:t>
                      </a:r>
                    </a:p>
                  </a:txBody>
                  <a:tcPr>
                    <a:lnL>
                      <a:noFill/>
                    </a:lnL>
                    <a:lnR>
                      <a:noFill/>
                    </a:lnR>
                    <a:lnT>
                      <a:noFill/>
                    </a:lnT>
                    <a:lnB>
                      <a:noFill/>
                    </a:lnB>
                    <a:lnTlToBr w="12700" cmpd="sng">
                      <a:noFill/>
                      <a:prstDash val="solid"/>
                    </a:lnTlToBr>
                    <a:lnBlToTr w="12700" cmpd="sng">
                      <a:noFill/>
                      <a:prstDash val="solid"/>
                    </a:lnBlToTr>
                  </a:tcPr>
                </a:tc>
                <a:tc>
                  <a:txBody>
                    <a:bodyPr/>
                    <a:lstStyle/>
                    <a:p>
                      <a:r>
                        <a:rPr lang="nl-NL" sz="1000" i="0" dirty="0">
                          <a:solidFill>
                            <a:schemeClr val="tx1"/>
                          </a:solidFill>
                          <a:latin typeface="Tunga" panose="020B0502040204020203" pitchFamily="34" charset="0"/>
                          <a:cs typeface="Tunga" panose="020B0502040204020203" pitchFamily="34" charset="0"/>
                        </a:rPr>
                        <a:t>1-1-2016</a:t>
                      </a:r>
                    </a:p>
                  </a:txBody>
                  <a:tcPr>
                    <a:lnL>
                      <a:noFill/>
                    </a:lnL>
                    <a:lnR>
                      <a:noFill/>
                    </a:lnR>
                    <a:lnT>
                      <a:noFill/>
                    </a:lnT>
                    <a:lnB>
                      <a:noFill/>
                    </a:lnB>
                    <a:lnTlToBr w="12700" cmpd="sng">
                      <a:noFill/>
                      <a:prstDash val="solid"/>
                    </a:lnTlToBr>
                    <a:lnBlToTr w="12700" cmpd="sng">
                      <a:noFill/>
                      <a:prstDash val="solid"/>
                    </a:lnBlToTr>
                  </a:tcPr>
                </a:tc>
                <a:tc>
                  <a:txBody>
                    <a:bodyPr/>
                    <a:lstStyle/>
                    <a:p>
                      <a:r>
                        <a:rPr lang="nl-NL" sz="1000" i="0" dirty="0">
                          <a:solidFill>
                            <a:schemeClr val="tx1"/>
                          </a:solidFill>
                          <a:latin typeface="Tunga" panose="020B0502040204020203" pitchFamily="34" charset="0"/>
                          <a:cs typeface="Tunga" panose="020B0502040204020203" pitchFamily="34" charset="0"/>
                        </a:rPr>
                        <a:t>1-1-2017</a:t>
                      </a:r>
                    </a:p>
                  </a:txBody>
                  <a:tcPr>
                    <a:lnL>
                      <a:noFill/>
                    </a:lnL>
                    <a:lnR>
                      <a:noFill/>
                    </a:lnR>
                    <a:lnT>
                      <a:noFill/>
                    </a:lnT>
                    <a:lnB>
                      <a:noFill/>
                    </a:lnB>
                    <a:lnTlToBr w="12700" cmpd="sng">
                      <a:noFill/>
                      <a:prstDash val="solid"/>
                    </a:lnTlToBr>
                    <a:lnBlToTr w="12700" cmpd="sng">
                      <a:noFill/>
                      <a:prstDash val="solid"/>
                    </a:lnBlToTr>
                  </a:tcPr>
                </a:tc>
                <a:tc>
                  <a:txBody>
                    <a:bodyPr/>
                    <a:lstStyle/>
                    <a:p>
                      <a:r>
                        <a:rPr lang="nl-NL" sz="1000" i="0" dirty="0">
                          <a:solidFill>
                            <a:schemeClr val="tx1"/>
                          </a:solidFill>
                          <a:latin typeface="Tunga" panose="020B0502040204020203" pitchFamily="34" charset="0"/>
                          <a:cs typeface="Tunga" panose="020B0502040204020203" pitchFamily="34" charset="0"/>
                        </a:rPr>
                        <a:t>80</a:t>
                      </a:r>
                    </a:p>
                  </a:txBody>
                  <a:tcPr>
                    <a:lnL>
                      <a:noFill/>
                    </a:lnL>
                    <a:lnR>
                      <a:noFill/>
                    </a:lnR>
                    <a:lnT>
                      <a:noFill/>
                    </a:lnT>
                    <a:lnB>
                      <a:noFill/>
                    </a:lnB>
                    <a:lnTlToBr w="12700" cmpd="sng">
                      <a:noFill/>
                      <a:prstDash val="solid"/>
                    </a:lnTlToBr>
                    <a:lnBlToTr w="12700" cmpd="sng">
                      <a:noFill/>
                      <a:prstDash val="solid"/>
                    </a:lnBlToTr>
                  </a:tcPr>
                </a:tc>
                <a:extLst>
                  <a:ext uri="{0D108BD9-81ED-4DB2-BD59-A6C34878D82A}">
                    <a16:rowId xmlns:a16="http://schemas.microsoft.com/office/drawing/2014/main" val="2152855809"/>
                  </a:ext>
                </a:extLst>
              </a:tr>
              <a:tr h="248921">
                <a:tc>
                  <a:txBody>
                    <a:bodyPr/>
                    <a:lstStyle/>
                    <a:p>
                      <a:r>
                        <a:rPr lang="nl-NL" sz="1000" i="0" dirty="0">
                          <a:solidFill>
                            <a:schemeClr val="tx1"/>
                          </a:solidFill>
                          <a:latin typeface="Tunga" panose="020B0502040204020203" pitchFamily="34" charset="0"/>
                          <a:cs typeface="Tunga" panose="020B0502040204020203" pitchFamily="34" charset="0"/>
                        </a:rPr>
                        <a:t>Bergen</a:t>
                      </a:r>
                      <a:r>
                        <a:rPr lang="nl-NL" sz="1000" i="0" baseline="0" dirty="0">
                          <a:solidFill>
                            <a:schemeClr val="tx1"/>
                          </a:solidFill>
                          <a:latin typeface="Tunga" panose="020B0502040204020203" pitchFamily="34" charset="0"/>
                          <a:cs typeface="Tunga" panose="020B0502040204020203" pitchFamily="34" charset="0"/>
                        </a:rPr>
                        <a:t> op Zoom</a:t>
                      </a:r>
                      <a:endParaRPr lang="nl-NL" sz="1000" i="0" dirty="0">
                        <a:solidFill>
                          <a:schemeClr val="tx1"/>
                        </a:solidFill>
                        <a:latin typeface="Tunga" panose="020B0502040204020203" pitchFamily="34" charset="0"/>
                        <a:cs typeface="Tunga" panose="020B0502040204020203" pitchFamily="34" charset="0"/>
                      </a:endParaRPr>
                    </a:p>
                  </a:txBody>
                  <a:tcPr>
                    <a:lnL>
                      <a:noFill/>
                    </a:lnL>
                    <a:lnR>
                      <a:noFill/>
                    </a:lnR>
                    <a:lnT>
                      <a:noFill/>
                    </a:lnT>
                    <a:lnB>
                      <a:noFill/>
                    </a:lnB>
                    <a:lnTlToBr w="12700" cmpd="sng">
                      <a:noFill/>
                      <a:prstDash val="solid"/>
                    </a:lnTlToBr>
                    <a:lnBlToTr w="12700" cmpd="sng">
                      <a:noFill/>
                      <a:prstDash val="solid"/>
                    </a:lnBlToTr>
                    <a:solidFill>
                      <a:srgbClr val="FFFF00"/>
                    </a:solidFill>
                  </a:tcPr>
                </a:tc>
                <a:tc>
                  <a:txBody>
                    <a:bodyPr/>
                    <a:lstStyle/>
                    <a:p>
                      <a:r>
                        <a:rPr lang="nl-NL" sz="1000" i="0" dirty="0">
                          <a:solidFill>
                            <a:schemeClr val="tx1"/>
                          </a:solidFill>
                          <a:latin typeface="Tunga" panose="020B0502040204020203" pitchFamily="34" charset="0"/>
                          <a:cs typeface="Tunga" panose="020B0502040204020203" pitchFamily="34" charset="0"/>
                        </a:rPr>
                        <a:t>140</a:t>
                      </a:r>
                    </a:p>
                  </a:txBody>
                  <a:tcPr>
                    <a:lnL>
                      <a:noFill/>
                    </a:lnL>
                    <a:lnR>
                      <a:noFill/>
                    </a:lnR>
                    <a:lnT>
                      <a:noFill/>
                    </a:lnT>
                    <a:lnB>
                      <a:noFill/>
                    </a:lnB>
                    <a:lnTlToBr w="12700" cmpd="sng">
                      <a:noFill/>
                      <a:prstDash val="solid"/>
                    </a:lnTlToBr>
                    <a:lnBlToTr w="12700" cmpd="sng">
                      <a:noFill/>
                      <a:prstDash val="solid"/>
                    </a:lnBlToTr>
                    <a:solidFill>
                      <a:srgbClr val="FFFF00"/>
                    </a:solidFill>
                  </a:tcPr>
                </a:tc>
                <a:tc>
                  <a:txBody>
                    <a:bodyPr/>
                    <a:lstStyle/>
                    <a:p>
                      <a:r>
                        <a:rPr lang="nl-NL" sz="1000" i="0" dirty="0">
                          <a:solidFill>
                            <a:schemeClr val="tx1"/>
                          </a:solidFill>
                          <a:latin typeface="Tunga" panose="020B0502040204020203" pitchFamily="34" charset="0"/>
                          <a:cs typeface="Tunga" panose="020B0502040204020203" pitchFamily="34" charset="0"/>
                        </a:rPr>
                        <a:t>160</a:t>
                      </a:r>
                    </a:p>
                  </a:txBody>
                  <a:tcPr>
                    <a:lnL>
                      <a:noFill/>
                    </a:lnL>
                    <a:lnR>
                      <a:noFill/>
                    </a:lnR>
                    <a:lnT>
                      <a:noFill/>
                    </a:lnT>
                    <a:lnB>
                      <a:noFill/>
                    </a:lnB>
                    <a:lnTlToBr w="12700" cmpd="sng">
                      <a:noFill/>
                      <a:prstDash val="solid"/>
                    </a:lnTlToBr>
                    <a:lnBlToTr w="12700" cmpd="sng">
                      <a:noFill/>
                      <a:prstDash val="solid"/>
                    </a:lnBlToTr>
                    <a:solidFill>
                      <a:srgbClr val="FFFF00"/>
                    </a:solidFill>
                  </a:tcPr>
                </a:tc>
                <a:tc>
                  <a:txBody>
                    <a:bodyPr/>
                    <a:lstStyle/>
                    <a:p>
                      <a:r>
                        <a:rPr lang="nl-NL" sz="1000" i="0" dirty="0">
                          <a:solidFill>
                            <a:schemeClr val="tx1"/>
                          </a:solidFill>
                          <a:latin typeface="Tunga" panose="020B0502040204020203" pitchFamily="34" charset="0"/>
                          <a:cs typeface="Tunga" panose="020B0502040204020203" pitchFamily="34" charset="0"/>
                        </a:rPr>
                        <a:t>1-8-2016</a:t>
                      </a:r>
                    </a:p>
                  </a:txBody>
                  <a:tcPr>
                    <a:lnL>
                      <a:noFill/>
                    </a:lnL>
                    <a:lnR>
                      <a:noFill/>
                    </a:lnR>
                    <a:lnT>
                      <a:noFill/>
                    </a:lnT>
                    <a:lnB>
                      <a:noFill/>
                    </a:lnB>
                    <a:lnTlToBr w="12700" cmpd="sng">
                      <a:noFill/>
                      <a:prstDash val="solid"/>
                    </a:lnTlToBr>
                    <a:lnBlToTr w="12700" cmpd="sng">
                      <a:noFill/>
                      <a:prstDash val="solid"/>
                    </a:lnBlToTr>
                    <a:solidFill>
                      <a:srgbClr val="FFFF00"/>
                    </a:solidFill>
                  </a:tcPr>
                </a:tc>
                <a:tc>
                  <a:txBody>
                    <a:bodyPr/>
                    <a:lstStyle/>
                    <a:p>
                      <a:r>
                        <a:rPr lang="nl-NL" sz="1000" i="0" dirty="0">
                          <a:solidFill>
                            <a:schemeClr val="tx1"/>
                          </a:solidFill>
                          <a:latin typeface="Tunga" panose="020B0502040204020203" pitchFamily="34" charset="0"/>
                          <a:cs typeface="Tunga" panose="020B0502040204020203" pitchFamily="34" charset="0"/>
                        </a:rPr>
                        <a:t>1-1-2017</a:t>
                      </a:r>
                    </a:p>
                  </a:txBody>
                  <a:tcPr>
                    <a:lnL>
                      <a:noFill/>
                    </a:lnL>
                    <a:lnR>
                      <a:noFill/>
                    </a:lnR>
                    <a:lnT>
                      <a:noFill/>
                    </a:lnT>
                    <a:lnB>
                      <a:noFill/>
                    </a:lnB>
                    <a:lnTlToBr w="12700" cmpd="sng">
                      <a:noFill/>
                      <a:prstDash val="solid"/>
                    </a:lnTlToBr>
                    <a:lnBlToTr w="12700" cmpd="sng">
                      <a:noFill/>
                      <a:prstDash val="solid"/>
                    </a:lnBlToTr>
                    <a:solidFill>
                      <a:srgbClr val="FFFF00"/>
                    </a:solidFill>
                  </a:tcPr>
                </a:tc>
                <a:tc>
                  <a:txBody>
                    <a:bodyPr/>
                    <a:lstStyle/>
                    <a:p>
                      <a:r>
                        <a:rPr lang="nl-NL" sz="1000" i="0" dirty="0">
                          <a:solidFill>
                            <a:schemeClr val="tx1"/>
                          </a:solidFill>
                          <a:latin typeface="Tunga" panose="020B0502040204020203" pitchFamily="34" charset="0"/>
                          <a:cs typeface="Tunga" panose="020B0502040204020203" pitchFamily="34" charset="0"/>
                        </a:rPr>
                        <a:t>100</a:t>
                      </a:r>
                    </a:p>
                  </a:txBody>
                  <a:tcPr>
                    <a:lnL>
                      <a:noFill/>
                    </a:lnL>
                    <a:lnR>
                      <a:noFill/>
                    </a:lnR>
                    <a:lnT>
                      <a:noFill/>
                    </a:lnT>
                    <a:lnB>
                      <a:noFill/>
                    </a:lnB>
                    <a:lnTlToBr w="12700" cmpd="sng">
                      <a:noFill/>
                      <a:prstDash val="solid"/>
                    </a:lnTlToBr>
                    <a:lnBlToTr w="12700" cmpd="sng">
                      <a:noFill/>
                      <a:prstDash val="solid"/>
                    </a:lnBlToTr>
                    <a:solidFill>
                      <a:srgbClr val="FFFF00"/>
                    </a:solidFill>
                  </a:tcPr>
                </a:tc>
                <a:extLst>
                  <a:ext uri="{0D108BD9-81ED-4DB2-BD59-A6C34878D82A}">
                    <a16:rowId xmlns:a16="http://schemas.microsoft.com/office/drawing/2014/main" val="3823170537"/>
                  </a:ext>
                </a:extLst>
              </a:tr>
              <a:tr h="248921">
                <a:tc>
                  <a:txBody>
                    <a:bodyPr/>
                    <a:lstStyle/>
                    <a:p>
                      <a:endParaRPr lang="nl-NL" sz="1000" i="0" dirty="0">
                        <a:solidFill>
                          <a:schemeClr val="tx1"/>
                        </a:solidFill>
                        <a:latin typeface="Tunga" panose="020B0502040204020203" pitchFamily="34" charset="0"/>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tc>
                  <a:txBody>
                    <a:bodyPr/>
                    <a:lstStyle/>
                    <a:p>
                      <a:endParaRPr lang="nl-NL" sz="1000" i="0" dirty="0">
                        <a:solidFill>
                          <a:schemeClr val="tx1"/>
                        </a:solidFill>
                        <a:latin typeface="Tunga" panose="020B0502040204020203" pitchFamily="34" charset="0"/>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tc>
                  <a:txBody>
                    <a:bodyPr/>
                    <a:lstStyle/>
                    <a:p>
                      <a:endParaRPr lang="nl-NL" sz="1000" i="0" dirty="0">
                        <a:solidFill>
                          <a:schemeClr val="tx1"/>
                        </a:solidFill>
                        <a:latin typeface="Tunga" panose="020B0502040204020203" pitchFamily="34" charset="0"/>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tc>
                  <a:txBody>
                    <a:bodyPr/>
                    <a:lstStyle/>
                    <a:p>
                      <a:endParaRPr lang="nl-NL" sz="1000" i="0" dirty="0">
                        <a:solidFill>
                          <a:schemeClr val="tx1"/>
                        </a:solidFill>
                        <a:latin typeface="Tunga" panose="020B0502040204020203" pitchFamily="34" charset="0"/>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tc>
                  <a:txBody>
                    <a:bodyPr/>
                    <a:lstStyle/>
                    <a:p>
                      <a:endParaRPr lang="nl-NL" sz="1000" i="0" dirty="0">
                        <a:solidFill>
                          <a:schemeClr val="tx1"/>
                        </a:solidFill>
                        <a:latin typeface="Tunga" panose="020B0502040204020203" pitchFamily="34" charset="0"/>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tc>
                  <a:txBody>
                    <a:bodyPr/>
                    <a:lstStyle/>
                    <a:p>
                      <a:endParaRPr lang="nl-NL" sz="1000" i="0" dirty="0">
                        <a:solidFill>
                          <a:schemeClr val="tx1"/>
                        </a:solidFill>
                        <a:latin typeface="Tunga" panose="020B0502040204020203" pitchFamily="34" charset="0"/>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1881335526"/>
                  </a:ext>
                </a:extLst>
              </a:tr>
              <a:tr h="248921">
                <a:tc>
                  <a:txBody>
                    <a:bodyPr/>
                    <a:lstStyle/>
                    <a:p>
                      <a:endParaRPr lang="nl-NL" sz="1000" i="0" dirty="0">
                        <a:solidFill>
                          <a:schemeClr val="tx1"/>
                        </a:solidFill>
                        <a:latin typeface="Tunga" panose="020B0502040204020203" pitchFamily="34" charset="0"/>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tc>
                  <a:txBody>
                    <a:bodyPr/>
                    <a:lstStyle/>
                    <a:p>
                      <a:endParaRPr lang="nl-NL" sz="1000" i="0" dirty="0">
                        <a:solidFill>
                          <a:schemeClr val="tx1"/>
                        </a:solidFill>
                        <a:latin typeface="Tunga" panose="020B0502040204020203" pitchFamily="34" charset="0"/>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tc>
                  <a:txBody>
                    <a:bodyPr/>
                    <a:lstStyle/>
                    <a:p>
                      <a:endParaRPr lang="nl-NL" sz="1000" i="0" dirty="0">
                        <a:solidFill>
                          <a:schemeClr val="tx1"/>
                        </a:solidFill>
                        <a:latin typeface="Tunga" panose="020B0502040204020203" pitchFamily="34" charset="0"/>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tc>
                  <a:txBody>
                    <a:bodyPr/>
                    <a:lstStyle/>
                    <a:p>
                      <a:endParaRPr lang="nl-NL" sz="1000" i="0" dirty="0">
                        <a:solidFill>
                          <a:schemeClr val="tx1"/>
                        </a:solidFill>
                        <a:latin typeface="Tunga" panose="020B0502040204020203" pitchFamily="34" charset="0"/>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tc>
                  <a:txBody>
                    <a:bodyPr/>
                    <a:lstStyle/>
                    <a:p>
                      <a:endParaRPr lang="nl-NL" sz="1000" i="0" dirty="0">
                        <a:solidFill>
                          <a:schemeClr val="tx1"/>
                        </a:solidFill>
                        <a:latin typeface="Tunga" panose="020B0502040204020203" pitchFamily="34" charset="0"/>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tc>
                  <a:txBody>
                    <a:bodyPr/>
                    <a:lstStyle/>
                    <a:p>
                      <a:endParaRPr lang="nl-NL" sz="1000" i="0" dirty="0">
                        <a:solidFill>
                          <a:schemeClr val="tx1"/>
                        </a:solidFill>
                        <a:latin typeface="Tunga" panose="020B0502040204020203" pitchFamily="34" charset="0"/>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1973979827"/>
                  </a:ext>
                </a:extLst>
              </a:tr>
              <a:tr h="248921">
                <a:tc>
                  <a:txBody>
                    <a:bodyPr/>
                    <a:lstStyle/>
                    <a:p>
                      <a:endParaRPr lang="nl-NL" sz="1000" i="0" dirty="0">
                        <a:solidFill>
                          <a:schemeClr val="tx1"/>
                        </a:solidFill>
                        <a:latin typeface="Tunga" panose="020B0502040204020203" pitchFamily="34" charset="0"/>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tc>
                  <a:txBody>
                    <a:bodyPr/>
                    <a:lstStyle/>
                    <a:p>
                      <a:endParaRPr lang="nl-NL" sz="1000" i="0" dirty="0">
                        <a:solidFill>
                          <a:schemeClr val="tx1"/>
                        </a:solidFill>
                        <a:latin typeface="Tunga" panose="020B0502040204020203" pitchFamily="34" charset="0"/>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tc>
                  <a:txBody>
                    <a:bodyPr/>
                    <a:lstStyle/>
                    <a:p>
                      <a:endParaRPr lang="nl-NL" sz="1000" i="0" dirty="0">
                        <a:solidFill>
                          <a:schemeClr val="tx1"/>
                        </a:solidFill>
                        <a:latin typeface="Tunga" panose="020B0502040204020203" pitchFamily="34" charset="0"/>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tc>
                  <a:txBody>
                    <a:bodyPr/>
                    <a:lstStyle/>
                    <a:p>
                      <a:endParaRPr lang="nl-NL" sz="1000" i="0" dirty="0">
                        <a:solidFill>
                          <a:schemeClr val="tx1"/>
                        </a:solidFill>
                        <a:latin typeface="Tunga" panose="020B0502040204020203" pitchFamily="34" charset="0"/>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tc>
                  <a:txBody>
                    <a:bodyPr/>
                    <a:lstStyle/>
                    <a:p>
                      <a:endParaRPr lang="nl-NL" sz="1000" i="0" dirty="0">
                        <a:solidFill>
                          <a:schemeClr val="tx1"/>
                        </a:solidFill>
                        <a:latin typeface="Tunga" panose="020B0502040204020203" pitchFamily="34" charset="0"/>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tc>
                  <a:txBody>
                    <a:bodyPr/>
                    <a:lstStyle/>
                    <a:p>
                      <a:endParaRPr lang="nl-NL" sz="1000" i="0" dirty="0">
                        <a:solidFill>
                          <a:schemeClr val="tx1"/>
                        </a:solidFill>
                        <a:latin typeface="Tunga" panose="020B0502040204020203" pitchFamily="34" charset="0"/>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33004440"/>
                  </a:ext>
                </a:extLst>
              </a:tr>
              <a:tr h="248921">
                <a:tc>
                  <a:txBody>
                    <a:bodyPr/>
                    <a:lstStyle/>
                    <a:p>
                      <a:endParaRPr lang="nl-NL" sz="1000" i="0" dirty="0">
                        <a:solidFill>
                          <a:schemeClr val="tx1"/>
                        </a:solidFill>
                        <a:latin typeface="Tunga" panose="020B0502040204020203" pitchFamily="34" charset="0"/>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tc>
                  <a:txBody>
                    <a:bodyPr/>
                    <a:lstStyle/>
                    <a:p>
                      <a:endParaRPr lang="nl-NL" sz="1000" i="0" dirty="0">
                        <a:solidFill>
                          <a:schemeClr val="tx1"/>
                        </a:solidFill>
                        <a:latin typeface="Tunga" panose="020B0502040204020203" pitchFamily="34" charset="0"/>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tc>
                  <a:txBody>
                    <a:bodyPr/>
                    <a:lstStyle/>
                    <a:p>
                      <a:endParaRPr lang="nl-NL" sz="1000" i="0" dirty="0">
                        <a:solidFill>
                          <a:schemeClr val="tx1"/>
                        </a:solidFill>
                        <a:latin typeface="Tunga" panose="020B0502040204020203" pitchFamily="34" charset="0"/>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tc>
                  <a:txBody>
                    <a:bodyPr/>
                    <a:lstStyle/>
                    <a:p>
                      <a:endParaRPr lang="nl-NL" sz="1000" i="0" dirty="0">
                        <a:solidFill>
                          <a:schemeClr val="tx1"/>
                        </a:solidFill>
                        <a:latin typeface="Tunga" panose="020B0502040204020203" pitchFamily="34" charset="0"/>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tc>
                  <a:txBody>
                    <a:bodyPr/>
                    <a:lstStyle/>
                    <a:p>
                      <a:endParaRPr lang="nl-NL" sz="1000" i="0" dirty="0">
                        <a:solidFill>
                          <a:schemeClr val="tx1"/>
                        </a:solidFill>
                        <a:latin typeface="Tunga" panose="020B0502040204020203" pitchFamily="34" charset="0"/>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tc>
                  <a:txBody>
                    <a:bodyPr/>
                    <a:lstStyle/>
                    <a:p>
                      <a:endParaRPr lang="nl-NL" sz="1000" i="0" dirty="0">
                        <a:solidFill>
                          <a:schemeClr val="tx1"/>
                        </a:solidFill>
                        <a:latin typeface="Tunga" panose="020B0502040204020203" pitchFamily="34" charset="0"/>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263026875"/>
                  </a:ext>
                </a:extLst>
              </a:tr>
              <a:tr h="248921">
                <a:tc>
                  <a:txBody>
                    <a:bodyPr/>
                    <a:lstStyle/>
                    <a:p>
                      <a:endParaRPr lang="nl-NL" sz="1000" i="0" dirty="0">
                        <a:solidFill>
                          <a:schemeClr val="tx1"/>
                        </a:solidFill>
                        <a:latin typeface="Tunga" panose="020B0502040204020203" pitchFamily="34" charset="0"/>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tc>
                  <a:txBody>
                    <a:bodyPr/>
                    <a:lstStyle/>
                    <a:p>
                      <a:endParaRPr lang="nl-NL" sz="1000" i="0" dirty="0">
                        <a:solidFill>
                          <a:schemeClr val="tx1"/>
                        </a:solidFill>
                        <a:latin typeface="Tunga" panose="020B0502040204020203" pitchFamily="34" charset="0"/>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tc>
                  <a:txBody>
                    <a:bodyPr/>
                    <a:lstStyle/>
                    <a:p>
                      <a:endParaRPr lang="nl-NL" sz="1000" i="0" dirty="0">
                        <a:solidFill>
                          <a:schemeClr val="tx1"/>
                        </a:solidFill>
                        <a:latin typeface="Tunga" panose="020B0502040204020203" pitchFamily="34" charset="0"/>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tc>
                  <a:txBody>
                    <a:bodyPr/>
                    <a:lstStyle/>
                    <a:p>
                      <a:endParaRPr lang="nl-NL" sz="1000" i="0" dirty="0">
                        <a:solidFill>
                          <a:schemeClr val="tx1"/>
                        </a:solidFill>
                        <a:latin typeface="Tunga" panose="020B0502040204020203" pitchFamily="34" charset="0"/>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tc>
                  <a:txBody>
                    <a:bodyPr/>
                    <a:lstStyle/>
                    <a:p>
                      <a:endParaRPr lang="nl-NL" sz="1000" i="0" dirty="0">
                        <a:solidFill>
                          <a:schemeClr val="tx1"/>
                        </a:solidFill>
                        <a:latin typeface="Tunga" panose="020B0502040204020203" pitchFamily="34" charset="0"/>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tc>
                  <a:txBody>
                    <a:bodyPr/>
                    <a:lstStyle/>
                    <a:p>
                      <a:endParaRPr lang="nl-NL" sz="1000" i="0" dirty="0">
                        <a:solidFill>
                          <a:schemeClr val="tx1"/>
                        </a:solidFill>
                        <a:latin typeface="Tunga" panose="020B0502040204020203" pitchFamily="34" charset="0"/>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3844152599"/>
                  </a:ext>
                </a:extLst>
              </a:tr>
              <a:tr h="248921">
                <a:tc>
                  <a:txBody>
                    <a:bodyPr/>
                    <a:lstStyle/>
                    <a:p>
                      <a:endParaRPr lang="nl-NL" sz="1000" i="0" dirty="0">
                        <a:solidFill>
                          <a:schemeClr val="tx1"/>
                        </a:solidFill>
                        <a:latin typeface="Tunga" panose="020B0502040204020203" pitchFamily="34" charset="0"/>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tc>
                  <a:txBody>
                    <a:bodyPr/>
                    <a:lstStyle/>
                    <a:p>
                      <a:endParaRPr lang="nl-NL" sz="1000" i="0" dirty="0">
                        <a:solidFill>
                          <a:schemeClr val="tx1"/>
                        </a:solidFill>
                        <a:latin typeface="Tunga" panose="020B0502040204020203" pitchFamily="34" charset="0"/>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tc>
                  <a:txBody>
                    <a:bodyPr/>
                    <a:lstStyle/>
                    <a:p>
                      <a:endParaRPr lang="nl-NL" sz="1000" i="0" dirty="0">
                        <a:solidFill>
                          <a:schemeClr val="tx1"/>
                        </a:solidFill>
                        <a:latin typeface="Tunga" panose="020B0502040204020203" pitchFamily="34" charset="0"/>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tc>
                  <a:txBody>
                    <a:bodyPr/>
                    <a:lstStyle/>
                    <a:p>
                      <a:endParaRPr lang="nl-NL" sz="1000" i="0" dirty="0">
                        <a:solidFill>
                          <a:schemeClr val="tx1"/>
                        </a:solidFill>
                        <a:latin typeface="Tunga" panose="020B0502040204020203" pitchFamily="34" charset="0"/>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tc>
                  <a:txBody>
                    <a:bodyPr/>
                    <a:lstStyle/>
                    <a:p>
                      <a:endParaRPr lang="nl-NL" sz="1000" i="0" dirty="0">
                        <a:solidFill>
                          <a:schemeClr val="tx1"/>
                        </a:solidFill>
                        <a:latin typeface="Tunga" panose="020B0502040204020203" pitchFamily="34" charset="0"/>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tc>
                  <a:txBody>
                    <a:bodyPr/>
                    <a:lstStyle/>
                    <a:p>
                      <a:endParaRPr lang="nl-NL" sz="1000" i="0" dirty="0">
                        <a:solidFill>
                          <a:schemeClr val="tx1"/>
                        </a:solidFill>
                        <a:latin typeface="Tunga" panose="020B0502040204020203" pitchFamily="34" charset="0"/>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4095169523"/>
                  </a:ext>
                </a:extLst>
              </a:tr>
            </a:tbl>
          </a:graphicData>
        </a:graphic>
      </p:graphicFrame>
      <p:sp>
        <p:nvSpPr>
          <p:cNvPr id="15" name="Action Button: Custom 14">
            <a:hlinkClick r:id="rId5" action="ppaction://hlinksldjump" highlightClick="1"/>
          </p:cNvPr>
          <p:cNvSpPr/>
          <p:nvPr/>
        </p:nvSpPr>
        <p:spPr>
          <a:xfrm>
            <a:off x="8460510" y="5114636"/>
            <a:ext cx="1119909" cy="228600"/>
          </a:xfrm>
          <a:prstGeom prst="actionButtonBlank">
            <a:avLst/>
          </a:prstGeom>
          <a:solidFill>
            <a:schemeClr val="bg1">
              <a:lumMod val="50000"/>
            </a:schemeClr>
          </a:solidFill>
          <a:ln>
            <a:solidFill>
              <a:schemeClr val="bg1">
                <a:lumMod val="95000"/>
              </a:schemeClr>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l-NL" sz="1000" b="1" dirty="0">
                <a:latin typeface="Tunga" panose="020B0502040204020203" pitchFamily="34" charset="0"/>
                <a:cs typeface="Tunga" panose="020B0502040204020203" pitchFamily="34" charset="0"/>
              </a:rPr>
              <a:t>New </a:t>
            </a:r>
            <a:r>
              <a:rPr lang="nl-NL" sz="1000" b="1" dirty="0" err="1">
                <a:latin typeface="Tunga" panose="020B0502040204020203" pitchFamily="34" charset="0"/>
                <a:cs typeface="Tunga" panose="020B0502040204020203" pitchFamily="34" charset="0"/>
              </a:rPr>
              <a:t>quotation</a:t>
            </a:r>
            <a:endParaRPr lang="nl-NL" sz="1000" b="1" dirty="0">
              <a:latin typeface="Tunga" panose="020B0502040204020203" pitchFamily="34" charset="0"/>
              <a:cs typeface="Tunga" panose="020B0502040204020203" pitchFamily="34" charset="0"/>
            </a:endParaRPr>
          </a:p>
        </p:txBody>
      </p:sp>
      <p:sp>
        <p:nvSpPr>
          <p:cNvPr id="17" name="Action Button: Custom 16">
            <a:hlinkClick r:id="rId6" action="ppaction://hlinksldjump" highlightClick="1"/>
          </p:cNvPr>
          <p:cNvSpPr/>
          <p:nvPr/>
        </p:nvSpPr>
        <p:spPr>
          <a:xfrm>
            <a:off x="6957290" y="5114636"/>
            <a:ext cx="1119909" cy="228600"/>
          </a:xfrm>
          <a:prstGeom prst="actionButtonBlank">
            <a:avLst/>
          </a:prstGeom>
          <a:solidFill>
            <a:schemeClr val="bg1">
              <a:lumMod val="50000"/>
            </a:schemeClr>
          </a:solidFill>
          <a:ln>
            <a:solidFill>
              <a:schemeClr val="bg1">
                <a:lumMod val="95000"/>
              </a:schemeClr>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l-NL" sz="1000" b="1" dirty="0">
                <a:latin typeface="Tunga" panose="020B0502040204020203" pitchFamily="34" charset="0"/>
                <a:cs typeface="Tunga" panose="020B0502040204020203" pitchFamily="34" charset="0"/>
              </a:rPr>
              <a:t>Set management</a:t>
            </a:r>
          </a:p>
        </p:txBody>
      </p:sp>
      <p:sp>
        <p:nvSpPr>
          <p:cNvPr id="18" name="Action Button: Custom 17">
            <a:hlinkClick r:id="rId7" action="ppaction://hlinksldjump" highlightClick="1"/>
          </p:cNvPr>
          <p:cNvSpPr/>
          <p:nvPr/>
        </p:nvSpPr>
        <p:spPr>
          <a:xfrm>
            <a:off x="9797870" y="5105400"/>
            <a:ext cx="1500593" cy="228600"/>
          </a:xfrm>
          <a:prstGeom prst="actionButtonBlank">
            <a:avLst/>
          </a:prstGeom>
          <a:solidFill>
            <a:schemeClr val="bg1">
              <a:lumMod val="50000"/>
            </a:schemeClr>
          </a:solidFill>
          <a:ln>
            <a:solidFill>
              <a:schemeClr val="bg1">
                <a:lumMod val="95000"/>
              </a:schemeClr>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l-NL" sz="1000" b="1" dirty="0">
                <a:latin typeface="Tunga" panose="020B0502040204020203" pitchFamily="34" charset="0"/>
                <a:cs typeface="Tunga" panose="020B0502040204020203" pitchFamily="34" charset="0"/>
              </a:rPr>
              <a:t>Upload new </a:t>
            </a:r>
            <a:r>
              <a:rPr lang="nl-NL" sz="1000" b="1" dirty="0" err="1">
                <a:latin typeface="Tunga" panose="020B0502040204020203" pitchFamily="34" charset="0"/>
                <a:cs typeface="Tunga" panose="020B0502040204020203" pitchFamily="34" charset="0"/>
              </a:rPr>
              <a:t>pricelist</a:t>
            </a:r>
            <a:endParaRPr lang="nl-NL" sz="1000" b="1" dirty="0">
              <a:latin typeface="Tunga" panose="020B0502040204020203" pitchFamily="34" charset="0"/>
              <a:cs typeface="Tunga" panose="020B0502040204020203" pitchFamily="34" charset="0"/>
            </a:endParaRPr>
          </a:p>
        </p:txBody>
      </p:sp>
      <p:sp>
        <p:nvSpPr>
          <p:cNvPr id="25" name="Rectangle 24"/>
          <p:cNvSpPr/>
          <p:nvPr/>
        </p:nvSpPr>
        <p:spPr>
          <a:xfrm>
            <a:off x="6858000" y="685800"/>
            <a:ext cx="6096000" cy="276999"/>
          </a:xfrm>
          <a:prstGeom prst="rect">
            <a:avLst/>
          </a:prstGeom>
        </p:spPr>
        <p:txBody>
          <a:bodyPr>
            <a:spAutoFit/>
          </a:bodyPr>
          <a:lstStyle/>
          <a:p>
            <a:r>
              <a:rPr lang="nb-NO" sz="1200" b="1" dirty="0">
                <a:latin typeface="Tunga" panose="020B0502040204020203" pitchFamily="34" charset="0"/>
                <a:cs typeface="Tunga" panose="020B0502040204020203" pitchFamily="34" charset="0"/>
              </a:rPr>
              <a:t>Integral TEU price</a:t>
            </a:r>
            <a:endParaRPr lang="nl-NL" sz="1200" b="1" dirty="0"/>
          </a:p>
        </p:txBody>
      </p:sp>
      <p:pic>
        <p:nvPicPr>
          <p:cNvPr id="26" name="Picture 2" descr="http://www.livengoodstruckautobody.com/images/ABC-MACK-truck-repair.JPG"/>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321472" y="713509"/>
            <a:ext cx="2205917" cy="1577342"/>
          </a:xfrm>
          <a:prstGeom prst="rect">
            <a:avLst/>
          </a:prstGeom>
          <a:noFill/>
          <a:extLst>
            <a:ext uri="{909E8E84-426E-40DD-AFC4-6F175D3DCCD1}">
              <a14:hiddenFill xmlns:a14="http://schemas.microsoft.com/office/drawing/2010/main">
                <a:solidFill>
                  <a:srgbClr val="FFFFFF"/>
                </a:solidFill>
              </a14:hiddenFill>
            </a:ext>
          </a:extLst>
        </p:spPr>
      </p:pic>
      <p:sp>
        <p:nvSpPr>
          <p:cNvPr id="27" name="Rectangle 26"/>
          <p:cNvSpPr/>
          <p:nvPr/>
        </p:nvSpPr>
        <p:spPr>
          <a:xfrm>
            <a:off x="3429000" y="685800"/>
            <a:ext cx="2272137" cy="1292662"/>
          </a:xfrm>
          <a:prstGeom prst="rect">
            <a:avLst/>
          </a:prstGeom>
        </p:spPr>
        <p:txBody>
          <a:bodyPr wrap="square">
            <a:spAutoFit/>
          </a:bodyPr>
          <a:lstStyle/>
          <a:p>
            <a:r>
              <a:rPr lang="nb-NO" sz="1200" dirty="0">
                <a:latin typeface="Tunga" panose="020B0502040204020203" pitchFamily="34" charset="0"/>
                <a:cs typeface="Tunga" panose="020B0502040204020203" pitchFamily="34" charset="0"/>
              </a:rPr>
              <a:t>ABC Trucking B.V.</a:t>
            </a:r>
            <a:br>
              <a:rPr lang="nb-NO" sz="1200" dirty="0">
                <a:latin typeface="Tunga" panose="020B0502040204020203" pitchFamily="34" charset="0"/>
                <a:cs typeface="Tunga" panose="020B0502040204020203" pitchFamily="34" charset="0"/>
              </a:rPr>
            </a:br>
            <a:br>
              <a:rPr lang="nb-NO" sz="1200" dirty="0">
                <a:latin typeface="Tunga" panose="020B0502040204020203" pitchFamily="34" charset="0"/>
                <a:cs typeface="Tunga" panose="020B0502040204020203" pitchFamily="34" charset="0"/>
              </a:rPr>
            </a:br>
            <a:br>
              <a:rPr lang="nb-NO" sz="1200" dirty="0">
                <a:latin typeface="Tunga" panose="020B0502040204020203" pitchFamily="34" charset="0"/>
                <a:cs typeface="Tunga" panose="020B0502040204020203" pitchFamily="34" charset="0"/>
              </a:rPr>
            </a:br>
            <a:r>
              <a:rPr lang="nb-NO" sz="1200" dirty="0">
                <a:latin typeface="Tunga" panose="020B0502040204020203" pitchFamily="34" charset="0"/>
                <a:cs typeface="Tunga" panose="020B0502040204020203" pitchFamily="34" charset="0"/>
              </a:rPr>
              <a:t>Telefoon: +31108385395</a:t>
            </a:r>
            <a:br>
              <a:rPr lang="nb-NO" sz="1200" dirty="0">
                <a:latin typeface="Tunga" panose="020B0502040204020203" pitchFamily="34" charset="0"/>
                <a:cs typeface="Tunga" panose="020B0502040204020203" pitchFamily="34" charset="0"/>
              </a:rPr>
            </a:br>
            <a:r>
              <a:rPr lang="nb-NO" sz="1200" dirty="0">
                <a:latin typeface="Tunga" panose="020B0502040204020203" pitchFamily="34" charset="0"/>
                <a:cs typeface="Tunga" panose="020B0502040204020203" pitchFamily="34" charset="0"/>
              </a:rPr>
              <a:t>E-mail: </a:t>
            </a:r>
            <a:r>
              <a:rPr lang="nb-NO" sz="1200" dirty="0">
                <a:latin typeface="Tunga" panose="020B0502040204020203" pitchFamily="34" charset="0"/>
                <a:cs typeface="Tunga" panose="020B0502040204020203" pitchFamily="34" charset="0"/>
                <a:hlinkClick r:id="rId9"/>
              </a:rPr>
              <a:t>info@abctrucking.nl</a:t>
            </a:r>
            <a:br>
              <a:rPr lang="nb-NO" dirty="0"/>
            </a:br>
            <a:endParaRPr lang="nl-NL" dirty="0"/>
          </a:p>
        </p:txBody>
      </p:sp>
      <p:sp>
        <p:nvSpPr>
          <p:cNvPr id="2" name="Slide Number Placeholder 1"/>
          <p:cNvSpPr>
            <a:spLocks noGrp="1"/>
          </p:cNvSpPr>
          <p:nvPr>
            <p:ph type="sldNum" sz="quarter" idx="12"/>
          </p:nvPr>
        </p:nvSpPr>
        <p:spPr/>
        <p:txBody>
          <a:bodyPr/>
          <a:lstStyle/>
          <a:p>
            <a:fld id="{B6F15528-21DE-4FAA-801E-634DDDAF4B2B}" type="slidenum">
              <a:rPr lang="en-US" smtClean="0"/>
              <a:pPr/>
              <a:t>93</a:t>
            </a:fld>
            <a:endParaRPr lang="en-US"/>
          </a:p>
        </p:txBody>
      </p:sp>
      <p:pic>
        <p:nvPicPr>
          <p:cNvPr id="19" name="Picture 27" descr="http://www.art-saloon.ru/big/item_5769.jpg"/>
          <p:cNvPicPr>
            <a:picLocks noChangeAspect="1" noChangeArrowheads="1"/>
          </p:cNvPicPr>
          <p:nvPr/>
        </p:nvPicPr>
        <p:blipFill>
          <a:blip r:embed="rId10"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bwMode="auto">
          <a:xfrm>
            <a:off x="183686" y="149781"/>
            <a:ext cx="502114" cy="188795"/>
          </a:xfrm>
          <a:prstGeom prst="rect">
            <a:avLst/>
          </a:prstGeom>
          <a:noFill/>
          <a:extLst>
            <a:ext uri="{909E8E84-426E-40DD-AFC4-6F175D3DCCD1}">
              <a14:hiddenFill xmlns:a14="http://schemas.microsoft.com/office/drawing/2010/main">
                <a:solidFill>
                  <a:srgbClr val="FFFFFF"/>
                </a:solidFill>
              </a14:hiddenFill>
            </a:ext>
          </a:extLst>
        </p:spPr>
      </p:pic>
    </p:spTree>
    <p:controls>
      <mc:AlternateContent xmlns:mc="http://schemas.openxmlformats.org/markup-compatibility/2006">
        <mc:Choice xmlns:v="urn:schemas-microsoft-com:vml" Requires="v">
          <p:control spid="65735" name="ComboBox1" r:id="rId2" imgW="838080" imgH="228600"/>
        </mc:Choice>
        <mc:Fallback>
          <p:control name="ComboBox1" r:id="rId2" imgW="838080" imgH="228600">
            <p:pic>
              <p:nvPicPr>
                <p:cNvPr id="7" name="ComboBox1"/>
                <p:cNvPicPr>
                  <a:picLocks/>
                </p:cNvPicPr>
                <p:nvPr/>
              </p:nvPicPr>
              <p:blipFill>
                <a:blip r:embed="rId11"/>
                <a:stretch>
                  <a:fillRect/>
                </a:stretch>
              </p:blipFill>
              <p:spPr>
                <a:xfrm>
                  <a:off x="3581400" y="5410200"/>
                  <a:ext cx="838200" cy="228600"/>
                </a:xfrm>
                <a:prstGeom prst="rect">
                  <a:avLst/>
                </a:prstGeom>
              </p:spPr>
            </p:pic>
          </p:control>
        </mc:Fallback>
      </mc:AlternateContent>
      <mc:AlternateContent xmlns:mc="http://schemas.openxmlformats.org/markup-compatibility/2006">
        <mc:Choice xmlns:v="urn:schemas-microsoft-com:vml" Requires="v">
          <p:control spid="65736" name="ScrollBar1" r:id="rId3" imgW="142920" imgH="3895560"/>
        </mc:Choice>
        <mc:Fallback>
          <p:control name="ScrollBar1" r:id="rId3" imgW="142920" imgH="3895560">
            <p:pic>
              <p:nvPicPr>
                <p:cNvPr id="11" name="ScrollBar1"/>
                <p:cNvPicPr>
                  <a:picLocks/>
                </p:cNvPicPr>
                <p:nvPr/>
              </p:nvPicPr>
              <p:blipFill>
                <a:blip r:embed="rId12"/>
                <a:stretch>
                  <a:fillRect/>
                </a:stretch>
              </p:blipFill>
              <p:spPr>
                <a:xfrm>
                  <a:off x="11496967" y="981761"/>
                  <a:ext cx="145228" cy="3895040"/>
                </a:xfrm>
                <a:prstGeom prst="rect">
                  <a:avLst/>
                </a:prstGeom>
              </p:spPr>
            </p:pic>
          </p:control>
        </mc:Fallback>
      </mc:AlternateContent>
    </p:controls>
    <p:extLst>
      <p:ext uri="{BB962C8B-B14F-4D97-AF65-F5344CB8AC3E}">
        <p14:creationId xmlns:p14="http://schemas.microsoft.com/office/powerpoint/2010/main" val="2341365326"/>
      </p:ext>
    </p:extLst>
  </p:cSld>
  <p:clrMapOvr>
    <a:masterClrMapping/>
  </p:clrMapOvr>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Title 1"/>
          <p:cNvSpPr>
            <a:spLocks noGrp="1"/>
          </p:cNvSpPr>
          <p:nvPr>
            <p:ph type="title"/>
          </p:nvPr>
        </p:nvSpPr>
        <p:spPr>
          <a:xfrm>
            <a:off x="8763000" y="6400800"/>
            <a:ext cx="1905000" cy="381000"/>
          </a:xfrm>
        </p:spPr>
        <p:txBody>
          <a:bodyPr>
            <a:normAutofit/>
          </a:bodyPr>
          <a:lstStyle/>
          <a:p>
            <a:r>
              <a:rPr lang="nl-NL" sz="800" dirty="0"/>
              <a:t>Administration Terminals – Details Moerdijk - </a:t>
            </a:r>
            <a:r>
              <a:rPr lang="nl-NL" sz="800" dirty="0" err="1"/>
              <a:t>setmanagement</a:t>
            </a:r>
            <a:endParaRPr lang="nl-NL" sz="800" dirty="0"/>
          </a:p>
        </p:txBody>
      </p:sp>
      <p:graphicFrame>
        <p:nvGraphicFramePr>
          <p:cNvPr id="3" name="Table 2"/>
          <p:cNvGraphicFramePr>
            <a:graphicFrameLocks noGrp="1"/>
          </p:cNvGraphicFramePr>
          <p:nvPr/>
        </p:nvGraphicFramePr>
        <p:xfrm>
          <a:off x="304800" y="2488971"/>
          <a:ext cx="5791201" cy="1503909"/>
        </p:xfrm>
        <a:graphic>
          <a:graphicData uri="http://schemas.openxmlformats.org/drawingml/2006/table">
            <a:tbl>
              <a:tblPr/>
              <a:tblGrid>
                <a:gridCol w="637017">
                  <a:extLst>
                    <a:ext uri="{9D8B030D-6E8A-4147-A177-3AD203B41FA5}">
                      <a16:colId xmlns:a16="http://schemas.microsoft.com/office/drawing/2014/main" val="4154351567"/>
                    </a:ext>
                  </a:extLst>
                </a:gridCol>
                <a:gridCol w="2496521">
                  <a:extLst>
                    <a:ext uri="{9D8B030D-6E8A-4147-A177-3AD203B41FA5}">
                      <a16:colId xmlns:a16="http://schemas.microsoft.com/office/drawing/2014/main" val="3486396118"/>
                    </a:ext>
                  </a:extLst>
                </a:gridCol>
                <a:gridCol w="55819">
                  <a:extLst>
                    <a:ext uri="{9D8B030D-6E8A-4147-A177-3AD203B41FA5}">
                      <a16:colId xmlns:a16="http://schemas.microsoft.com/office/drawing/2014/main" val="2167261035"/>
                    </a:ext>
                  </a:extLst>
                </a:gridCol>
                <a:gridCol w="671444">
                  <a:extLst>
                    <a:ext uri="{9D8B030D-6E8A-4147-A177-3AD203B41FA5}">
                      <a16:colId xmlns:a16="http://schemas.microsoft.com/office/drawing/2014/main" val="3064636389"/>
                    </a:ext>
                  </a:extLst>
                </a:gridCol>
                <a:gridCol w="1930400">
                  <a:extLst>
                    <a:ext uri="{9D8B030D-6E8A-4147-A177-3AD203B41FA5}">
                      <a16:colId xmlns:a16="http://schemas.microsoft.com/office/drawing/2014/main" val="255638585"/>
                    </a:ext>
                  </a:extLst>
                </a:gridCol>
              </a:tblGrid>
              <a:tr h="161925">
                <a:tc gridSpan="2">
                  <a:txBody>
                    <a:bodyPr/>
                    <a:lstStyle/>
                    <a:p>
                      <a:pPr algn="l" fontAlgn="b"/>
                      <a:r>
                        <a:rPr lang="nl-NL" sz="1200" b="1" i="0" u="none" strike="noStrike" dirty="0">
                          <a:solidFill>
                            <a:srgbClr val="000000"/>
                          </a:solidFill>
                          <a:effectLst/>
                          <a:latin typeface="Tunga" panose="020B0502040204020203" pitchFamily="34" charset="0"/>
                          <a:cs typeface="Tunga" panose="020B0502040204020203" pitchFamily="34" charset="0"/>
                        </a:rPr>
                        <a:t>Contact details Commercial</a:t>
                      </a:r>
                    </a:p>
                  </a:txBody>
                  <a:tcPr marL="0" marR="0" marT="0" marB="0" anchor="ctr">
                    <a:lnL w="12700" cap="flat" cmpd="sng" algn="ctr">
                      <a:noFill/>
                      <a:prstDash val="solid"/>
                      <a:round/>
                      <a:headEnd type="none" w="med" len="med"/>
                      <a:tailEnd type="none" w="med" len="med"/>
                    </a:lnL>
                    <a:lnR>
                      <a:noFill/>
                    </a:lnR>
                    <a:lnT>
                      <a:noFill/>
                    </a:lnT>
                    <a:lnB>
                      <a:noFill/>
                    </a:lnB>
                    <a:lnTlToBr w="12700" cmpd="sng">
                      <a:noFill/>
                      <a:prstDash val="solid"/>
                    </a:lnTlToBr>
                    <a:lnBlToTr w="12700" cmpd="sng">
                      <a:noFill/>
                      <a:prstDash val="solid"/>
                    </a:lnBlToTr>
                  </a:tcPr>
                </a:tc>
                <a:tc hMerge="1">
                  <a:txBody>
                    <a:bodyPr/>
                    <a:lstStyle/>
                    <a:p>
                      <a:endParaRPr lang="nl-NL"/>
                    </a:p>
                  </a:txBody>
                  <a:tcPr/>
                </a:tc>
                <a:tc>
                  <a:txBody>
                    <a:bodyPr/>
                    <a:lstStyle/>
                    <a:p>
                      <a:pPr algn="l" fontAlgn="b"/>
                      <a:r>
                        <a:rPr lang="nl-NL" sz="1200" b="1" i="0" u="none" strike="noStrike" dirty="0">
                          <a:solidFill>
                            <a:srgbClr val="000000"/>
                          </a:solidFill>
                          <a:effectLst/>
                          <a:latin typeface="Tunga" panose="020B0502040204020203" pitchFamily="34" charset="0"/>
                          <a:cs typeface="Tunga" panose="020B0502040204020203" pitchFamily="34" charset="0"/>
                        </a:rPr>
                        <a:t> </a:t>
                      </a:r>
                    </a:p>
                  </a:txBody>
                  <a:tcPr marL="0" marR="0" marT="0" marB="0" anchor="ctr">
                    <a:lnL>
                      <a:noFill/>
                    </a:lnL>
                    <a:lnR w="12700" cap="flat" cmpd="sng" algn="ctr">
                      <a:noFill/>
                      <a:prstDash val="solid"/>
                      <a:round/>
                      <a:headEnd type="none" w="med" len="med"/>
                      <a:tailEnd type="none" w="med" len="med"/>
                    </a:lnR>
                    <a:lnT>
                      <a:noFill/>
                    </a:lnT>
                    <a:lnB>
                      <a:noFill/>
                    </a:lnB>
                    <a:lnTlToBr w="12700" cmpd="sng">
                      <a:noFill/>
                      <a:prstDash val="solid"/>
                    </a:lnTlToBr>
                    <a:lnBlToTr w="12700" cmpd="sng">
                      <a:noFill/>
                      <a:prstDash val="solid"/>
                    </a:lnBlToTr>
                  </a:tcPr>
                </a:tc>
                <a:tc gridSpan="2">
                  <a:txBody>
                    <a:bodyPr/>
                    <a:lstStyle/>
                    <a:p>
                      <a:pPr algn="l" fontAlgn="b"/>
                      <a:r>
                        <a:rPr lang="nl-NL" sz="1200" b="1" i="0" u="none" strike="noStrike" dirty="0">
                          <a:solidFill>
                            <a:srgbClr val="000000"/>
                          </a:solidFill>
                          <a:effectLst/>
                          <a:latin typeface="Tunga" panose="020B0502040204020203" pitchFamily="34" charset="0"/>
                          <a:cs typeface="Tunga" panose="020B0502040204020203" pitchFamily="34" charset="0"/>
                        </a:rPr>
                        <a:t>Contact details Planning</a:t>
                      </a:r>
                      <a:r>
                        <a:rPr lang="nl-NL" sz="1200" b="0" i="0" u="none" strike="noStrike" dirty="0">
                          <a:solidFill>
                            <a:srgbClr val="000000"/>
                          </a:solidFill>
                          <a:effectLst/>
                          <a:latin typeface="Tunga" panose="020B0502040204020203" pitchFamily="34" charset="0"/>
                          <a:cs typeface="Tunga" panose="020B0502040204020203" pitchFamily="34" charset="0"/>
                        </a:rPr>
                        <a:t> </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a:noFill/>
                    </a:lnT>
                    <a:lnB>
                      <a:noFill/>
                    </a:lnB>
                    <a:lnTlToBr w="12700" cmpd="sng">
                      <a:noFill/>
                      <a:prstDash val="solid"/>
                    </a:lnTlToBr>
                    <a:lnBlToTr w="12700" cmpd="sng">
                      <a:noFill/>
                      <a:prstDash val="solid"/>
                    </a:lnBlToTr>
                  </a:tcPr>
                </a:tc>
                <a:tc hMerge="1">
                  <a:txBody>
                    <a:bodyPr/>
                    <a:lstStyle/>
                    <a:p>
                      <a:endParaRPr lang="nl-NL"/>
                    </a:p>
                  </a:txBody>
                  <a:tcPr/>
                </a:tc>
                <a:extLst>
                  <a:ext uri="{0D108BD9-81ED-4DB2-BD59-A6C34878D82A}">
                    <a16:rowId xmlns:a16="http://schemas.microsoft.com/office/drawing/2014/main" val="45633420"/>
                  </a:ext>
                </a:extLst>
              </a:tr>
              <a:tr h="223749">
                <a:tc>
                  <a:txBody>
                    <a:bodyPr/>
                    <a:lstStyle/>
                    <a:p>
                      <a:pPr algn="l" fontAlgn="b"/>
                      <a:r>
                        <a:rPr lang="nl-NL" sz="1200" b="0" i="0" u="none" strike="noStrike" dirty="0" err="1">
                          <a:solidFill>
                            <a:srgbClr val="000000"/>
                          </a:solidFill>
                          <a:effectLst/>
                          <a:latin typeface="Tunga" panose="020B0502040204020203" pitchFamily="34" charset="0"/>
                          <a:cs typeface="Tunga" panose="020B0502040204020203" pitchFamily="34" charset="0"/>
                        </a:rPr>
                        <a:t>Function</a:t>
                      </a:r>
                      <a:r>
                        <a:rPr lang="nl-NL" sz="1200" b="0" i="0" u="none" strike="noStrike" dirty="0">
                          <a:solidFill>
                            <a:srgbClr val="000000"/>
                          </a:solidFill>
                          <a:effectLst/>
                          <a:latin typeface="Tunga" panose="020B0502040204020203" pitchFamily="34" charset="0"/>
                          <a:cs typeface="Tunga" panose="020B0502040204020203" pitchFamily="34" charset="0"/>
                        </a:rPr>
                        <a:t>:</a:t>
                      </a:r>
                    </a:p>
                  </a:txBody>
                  <a:tcPr marL="0" marR="0" marT="0" marB="0" anchor="ctr">
                    <a:lnL w="12700" cap="flat" cmpd="sng" algn="ctr">
                      <a:noFill/>
                      <a:prstDash val="solid"/>
                      <a:round/>
                      <a:headEnd type="none" w="med" len="med"/>
                      <a:tailEnd type="none" w="med" len="med"/>
                    </a:lnL>
                    <a:lnR>
                      <a:noFill/>
                    </a:lnR>
                    <a:lnT>
                      <a:noFill/>
                    </a:lnT>
                    <a:lnB>
                      <a:noFill/>
                    </a:lnB>
                    <a:lnTlToBr w="12700" cmpd="sng">
                      <a:noFill/>
                      <a:prstDash val="solid"/>
                    </a:lnTlToBr>
                    <a:lnBlToTr w="12700" cmpd="sng">
                      <a:noFill/>
                      <a:prstDash val="solid"/>
                    </a:lnBlToTr>
                  </a:tcPr>
                </a:tc>
                <a:tc gridSpan="2">
                  <a:txBody>
                    <a:bodyPr/>
                    <a:lstStyle/>
                    <a:p>
                      <a:pPr algn="l" fontAlgn="b"/>
                      <a:r>
                        <a:rPr lang="nl-NL" sz="1200" b="0" i="0" u="none" strike="noStrike" dirty="0">
                          <a:solidFill>
                            <a:srgbClr val="000000"/>
                          </a:solidFill>
                          <a:effectLst/>
                          <a:latin typeface="Tunga" panose="020B0502040204020203" pitchFamily="34" charset="0"/>
                          <a:cs typeface="Tunga" panose="020B0502040204020203" pitchFamily="34" charset="0"/>
                        </a:rPr>
                        <a:t>Sales manager </a:t>
                      </a:r>
                    </a:p>
                  </a:txBody>
                  <a:tcPr marL="0" marR="0" marT="0" marB="0" anchor="ctr">
                    <a:lnL>
                      <a:noFill/>
                    </a:lnL>
                    <a:lnR w="12700" cap="flat" cmpd="sng" algn="ctr">
                      <a:noFill/>
                      <a:prstDash val="solid"/>
                      <a:round/>
                      <a:headEnd type="none" w="med" len="med"/>
                      <a:tailEnd type="none" w="med" len="med"/>
                    </a:lnR>
                    <a:lnT>
                      <a:noFill/>
                    </a:lnT>
                    <a:lnB>
                      <a:noFill/>
                    </a:lnB>
                    <a:lnTlToBr w="12700" cmpd="sng">
                      <a:noFill/>
                      <a:prstDash val="solid"/>
                    </a:lnTlToBr>
                    <a:lnBlToTr w="12700" cmpd="sng">
                      <a:noFill/>
                      <a:prstDash val="solid"/>
                    </a:lnBlToTr>
                  </a:tcPr>
                </a:tc>
                <a:tc hMerge="1">
                  <a:txBody>
                    <a:bodyPr/>
                    <a:lstStyle/>
                    <a:p>
                      <a:pPr algn="l" fontAlgn="b"/>
                      <a:endParaRPr lang="nl-NL" sz="1200" b="0" i="0" u="none" strike="noStrike" dirty="0">
                        <a:solidFill>
                          <a:srgbClr val="000000"/>
                        </a:solidFill>
                        <a:effectLst/>
                        <a:latin typeface="Tunga" panose="020B0502040204020203" pitchFamily="34" charset="0"/>
                        <a:cs typeface="Tunga" panose="020B0502040204020203" pitchFamily="34" charset="0"/>
                      </a:endParaRPr>
                    </a:p>
                  </a:txBody>
                  <a:tcPr marL="0" marR="0" marT="0" marB="0" anchor="b">
                    <a:lnL>
                      <a:noFill/>
                    </a:lnL>
                    <a:lnR w="12700" cap="flat" cmpd="sng" algn="ctr">
                      <a:solidFill>
                        <a:srgbClr val="000000"/>
                      </a:solidFill>
                      <a:prstDash val="solid"/>
                      <a:round/>
                      <a:headEnd type="none" w="med" len="med"/>
                      <a:tailEnd type="none" w="med" len="med"/>
                    </a:lnR>
                    <a:lnT>
                      <a:noFill/>
                    </a:lnT>
                    <a:lnB>
                      <a:noFill/>
                    </a:lnB>
                  </a:tcPr>
                </a:tc>
                <a:tc>
                  <a:txBody>
                    <a:bodyPr/>
                    <a:lstStyle/>
                    <a:p>
                      <a:pPr algn="l" fontAlgn="b"/>
                      <a:r>
                        <a:rPr lang="nl-NL" sz="1200" b="0" i="0" u="none" strike="noStrike" dirty="0">
                          <a:solidFill>
                            <a:srgbClr val="000000"/>
                          </a:solidFill>
                          <a:effectLst/>
                          <a:latin typeface="Tunga" panose="020B0502040204020203" pitchFamily="34" charset="0"/>
                          <a:cs typeface="Tunga" panose="020B0502040204020203" pitchFamily="34" charset="0"/>
                        </a:rPr>
                        <a:t>Phone:</a:t>
                      </a:r>
                    </a:p>
                  </a:txBody>
                  <a:tcPr marL="0" marR="0" marT="0" marB="0" anchor="ctr">
                    <a:lnL w="12700" cap="flat" cmpd="sng" algn="ctr">
                      <a:noFill/>
                      <a:prstDash val="solid"/>
                      <a:round/>
                      <a:headEnd type="none" w="med" len="med"/>
                      <a:tailEnd type="none" w="med" len="med"/>
                    </a:lnL>
                    <a:lnR>
                      <a:noFill/>
                    </a:lnR>
                    <a:lnT>
                      <a:noFill/>
                    </a:lnT>
                    <a:lnB>
                      <a:noFill/>
                    </a:lnB>
                    <a:lnTlToBr w="12700" cmpd="sng">
                      <a:noFill/>
                      <a:prstDash val="solid"/>
                    </a:lnTlToBr>
                    <a:lnBlToTr w="12700" cmpd="sng">
                      <a:noFill/>
                      <a:prstDash val="solid"/>
                    </a:lnBlToTr>
                  </a:tcPr>
                </a:tc>
                <a:tc>
                  <a:txBody>
                    <a:bodyPr/>
                    <a:lstStyle/>
                    <a:p>
                      <a:pPr algn="l" fontAlgn="b"/>
                      <a:endParaRPr lang="nl-NL" sz="1200" b="0" i="0" u="none" strike="noStrike" dirty="0">
                        <a:solidFill>
                          <a:srgbClr val="000000"/>
                        </a:solidFill>
                        <a:effectLst/>
                        <a:latin typeface="Tunga" panose="020B0502040204020203" pitchFamily="34" charset="0"/>
                        <a:cs typeface="Tunga" panose="020B0502040204020203" pitchFamily="34" charset="0"/>
                      </a:endParaRPr>
                    </a:p>
                  </a:txBody>
                  <a:tcPr marL="0" marR="0" marT="0" marB="0" anchor="ctr">
                    <a:lnL>
                      <a:noFill/>
                    </a:lnL>
                    <a:lnR w="12700" cap="flat" cmpd="sng" algn="ctr">
                      <a:noFill/>
                      <a:prstDash val="solid"/>
                      <a:round/>
                      <a:headEnd type="none" w="med" len="med"/>
                      <a:tailEnd type="none" w="med" len="med"/>
                    </a:lnR>
                    <a:lnT>
                      <a:noFill/>
                    </a:lnT>
                    <a:lnB>
                      <a:noFill/>
                    </a:lnB>
                    <a:lnTlToBr w="12700" cmpd="sng">
                      <a:noFill/>
                      <a:prstDash val="solid"/>
                    </a:lnTlToBr>
                    <a:lnBlToTr w="12700" cmpd="sng">
                      <a:noFill/>
                      <a:prstDash val="solid"/>
                    </a:lnBlToTr>
                  </a:tcPr>
                </a:tc>
                <a:extLst>
                  <a:ext uri="{0D108BD9-81ED-4DB2-BD59-A6C34878D82A}">
                    <a16:rowId xmlns:a16="http://schemas.microsoft.com/office/drawing/2014/main" val="469890172"/>
                  </a:ext>
                </a:extLst>
              </a:tr>
              <a:tr h="161925">
                <a:tc>
                  <a:txBody>
                    <a:bodyPr/>
                    <a:lstStyle/>
                    <a:p>
                      <a:r>
                        <a:rPr lang="nl-NL" sz="1200" dirty="0">
                          <a:latin typeface="Tunga" panose="020B0502040204020203" pitchFamily="34" charset="0"/>
                          <a:cs typeface="Tunga" panose="020B0502040204020203" pitchFamily="34" charset="0"/>
                        </a:rPr>
                        <a:t>Name</a:t>
                      </a:r>
                    </a:p>
                  </a:txBody>
                  <a:tcPr marL="0" marR="0" marT="0" marB="0" anchor="ctr">
                    <a:lnL w="12700" cap="flat" cmpd="sng" algn="ctr">
                      <a:noFill/>
                      <a:prstDash val="solid"/>
                      <a:round/>
                      <a:headEnd type="none" w="med" len="med"/>
                      <a:tailEnd type="none" w="med" len="med"/>
                    </a:lnL>
                    <a:lnR>
                      <a:noFill/>
                    </a:lnR>
                    <a:lnT>
                      <a:noFill/>
                    </a:lnT>
                    <a:lnB>
                      <a:noFill/>
                    </a:lnB>
                    <a:lnTlToBr w="12700" cmpd="sng">
                      <a:noFill/>
                      <a:prstDash val="solid"/>
                    </a:lnTlToBr>
                    <a:lnBlToTr w="12700" cmpd="sng">
                      <a:noFill/>
                      <a:prstDash val="solid"/>
                    </a:lnBlToTr>
                  </a:tcPr>
                </a:tc>
                <a:tc gridSpan="2">
                  <a:txBody>
                    <a:bodyPr/>
                    <a:lstStyle/>
                    <a:p>
                      <a:pPr algn="l" fontAlgn="b"/>
                      <a:endParaRPr lang="nl-NL" sz="1200" b="0" i="0" u="none" strike="noStrike" dirty="0">
                        <a:solidFill>
                          <a:srgbClr val="000000"/>
                        </a:solidFill>
                        <a:effectLst/>
                        <a:latin typeface="Tunga" panose="020B0502040204020203" pitchFamily="34" charset="0"/>
                        <a:cs typeface="Tunga" panose="020B0502040204020203" pitchFamily="34" charset="0"/>
                      </a:endParaRPr>
                    </a:p>
                  </a:txBody>
                  <a:tcPr marL="0" marR="0" marT="0" marB="0" anchor="ctr">
                    <a:lnL>
                      <a:noFill/>
                    </a:lnL>
                    <a:lnR w="12700" cap="flat" cmpd="sng" algn="ctr">
                      <a:noFill/>
                      <a:prstDash val="solid"/>
                      <a:round/>
                      <a:headEnd type="none" w="med" len="med"/>
                      <a:tailEnd type="none" w="med" len="med"/>
                    </a:lnR>
                    <a:lnT>
                      <a:noFill/>
                    </a:lnT>
                    <a:lnB>
                      <a:noFill/>
                    </a:lnB>
                    <a:lnTlToBr w="12700" cmpd="sng">
                      <a:noFill/>
                      <a:prstDash val="solid"/>
                    </a:lnTlToBr>
                    <a:lnBlToTr w="12700" cmpd="sng">
                      <a:noFill/>
                      <a:prstDash val="solid"/>
                    </a:lnBlToTr>
                  </a:tcPr>
                </a:tc>
                <a:tc hMerge="1">
                  <a:txBody>
                    <a:bodyPr/>
                    <a:lstStyle/>
                    <a:p>
                      <a:pPr algn="l" fontAlgn="b"/>
                      <a:endParaRPr lang="nl-NL" sz="1200" b="0" i="0" u="none" strike="noStrike" dirty="0">
                        <a:solidFill>
                          <a:srgbClr val="000000"/>
                        </a:solidFill>
                        <a:effectLst/>
                        <a:latin typeface="Tunga" panose="020B0502040204020203" pitchFamily="34" charset="0"/>
                        <a:cs typeface="Tunga" panose="020B0502040204020203" pitchFamily="34" charset="0"/>
                      </a:endParaRPr>
                    </a:p>
                  </a:txBody>
                  <a:tcPr marL="0" marR="0" marT="0" marB="0" anchor="b">
                    <a:lnL>
                      <a:noFill/>
                    </a:lnL>
                    <a:lnR w="12700" cap="flat" cmpd="sng" algn="ctr">
                      <a:solidFill>
                        <a:srgbClr val="000000"/>
                      </a:solidFill>
                      <a:prstDash val="solid"/>
                      <a:round/>
                      <a:headEnd type="none" w="med" len="med"/>
                      <a:tailEnd type="none" w="med" len="med"/>
                    </a:lnR>
                    <a:lnT>
                      <a:noFill/>
                    </a:lnT>
                    <a:lnB>
                      <a:noFill/>
                    </a:lnB>
                  </a:tcPr>
                </a:tc>
                <a:tc>
                  <a:txBody>
                    <a:bodyPr/>
                    <a:lstStyle/>
                    <a:p>
                      <a:pPr algn="l" fontAlgn="b"/>
                      <a:r>
                        <a:rPr lang="nl-NL" sz="1200" b="0" i="0" u="none" strike="noStrike" dirty="0">
                          <a:solidFill>
                            <a:srgbClr val="000000"/>
                          </a:solidFill>
                          <a:effectLst/>
                          <a:latin typeface="Tunga" panose="020B0502040204020203" pitchFamily="34" charset="0"/>
                          <a:cs typeface="Tunga" panose="020B0502040204020203" pitchFamily="34" charset="0"/>
                        </a:rPr>
                        <a:t>Email:</a:t>
                      </a:r>
                    </a:p>
                  </a:txBody>
                  <a:tcPr marL="0" marR="0" marT="0" marB="0" anchor="ctr">
                    <a:lnL w="12700" cap="flat" cmpd="sng" algn="ctr">
                      <a:noFill/>
                      <a:prstDash val="solid"/>
                      <a:round/>
                      <a:headEnd type="none" w="med" len="med"/>
                      <a:tailEnd type="none" w="med" len="med"/>
                    </a:lnL>
                    <a:lnR>
                      <a:noFill/>
                    </a:lnR>
                    <a:lnT>
                      <a:noFill/>
                    </a:lnT>
                    <a:lnB>
                      <a:noFill/>
                    </a:lnB>
                    <a:lnTlToBr w="12700" cmpd="sng">
                      <a:noFill/>
                      <a:prstDash val="solid"/>
                    </a:lnTlToBr>
                    <a:lnBlToTr w="12700" cmpd="sng">
                      <a:noFill/>
                      <a:prstDash val="solid"/>
                    </a:lnBlToTr>
                  </a:tcPr>
                </a:tc>
                <a:tc>
                  <a:txBody>
                    <a:bodyPr/>
                    <a:lstStyle/>
                    <a:p>
                      <a:pPr algn="l" fontAlgn="b"/>
                      <a:r>
                        <a:rPr lang="nl-NL" sz="1200" b="0" i="0" u="none" strike="noStrike" dirty="0">
                          <a:solidFill>
                            <a:srgbClr val="000000"/>
                          </a:solidFill>
                          <a:effectLst/>
                          <a:latin typeface="Tunga" panose="020B0502040204020203" pitchFamily="34" charset="0"/>
                          <a:cs typeface="Tunga" panose="020B0502040204020203" pitchFamily="34" charset="0"/>
                        </a:rPr>
                        <a:t> </a:t>
                      </a:r>
                    </a:p>
                  </a:txBody>
                  <a:tcPr marL="0" marR="0" marT="0" marB="0" anchor="ctr">
                    <a:lnL>
                      <a:noFill/>
                    </a:lnL>
                    <a:lnR w="12700" cap="flat" cmpd="sng" algn="ctr">
                      <a:noFill/>
                      <a:prstDash val="solid"/>
                      <a:round/>
                      <a:headEnd type="none" w="med" len="med"/>
                      <a:tailEnd type="none" w="med" len="med"/>
                    </a:lnR>
                    <a:lnT>
                      <a:noFill/>
                    </a:lnT>
                    <a:lnB>
                      <a:noFill/>
                    </a:lnB>
                    <a:lnTlToBr w="12700" cmpd="sng">
                      <a:noFill/>
                      <a:prstDash val="solid"/>
                    </a:lnTlToBr>
                    <a:lnBlToTr w="12700" cmpd="sng">
                      <a:noFill/>
                      <a:prstDash val="solid"/>
                    </a:lnBlToTr>
                  </a:tcPr>
                </a:tc>
                <a:extLst>
                  <a:ext uri="{0D108BD9-81ED-4DB2-BD59-A6C34878D82A}">
                    <a16:rowId xmlns:a16="http://schemas.microsoft.com/office/drawing/2014/main" val="1017858872"/>
                  </a:ext>
                </a:extLst>
              </a:tr>
              <a:tr h="161925">
                <a:tc>
                  <a:txBody>
                    <a:bodyPr/>
                    <a:lstStyle/>
                    <a:p>
                      <a:pPr algn="l" fontAlgn="b"/>
                      <a:r>
                        <a:rPr lang="nl-NL" sz="1200" b="0" i="0" u="none" strike="noStrike" dirty="0">
                          <a:solidFill>
                            <a:srgbClr val="000000"/>
                          </a:solidFill>
                          <a:effectLst/>
                          <a:latin typeface="Tunga" panose="020B0502040204020203" pitchFamily="34" charset="0"/>
                          <a:cs typeface="Tunga" panose="020B0502040204020203" pitchFamily="34" charset="0"/>
                        </a:rPr>
                        <a:t>Phone:</a:t>
                      </a:r>
                    </a:p>
                  </a:txBody>
                  <a:tcPr marL="0" marR="0" marT="0" marB="0" anchor="ctr">
                    <a:lnL w="12700" cap="flat" cmpd="sng" algn="ctr">
                      <a:noFill/>
                      <a:prstDash val="solid"/>
                      <a:round/>
                      <a:headEnd type="none" w="med" len="med"/>
                      <a:tailEnd type="none" w="med" len="med"/>
                    </a:lnL>
                    <a:lnR>
                      <a:noFill/>
                    </a:lnR>
                    <a:lnT>
                      <a:noFill/>
                    </a:lnT>
                    <a:lnB>
                      <a:noFill/>
                    </a:lnB>
                    <a:lnTlToBr w="12700" cmpd="sng">
                      <a:noFill/>
                      <a:prstDash val="solid"/>
                    </a:lnTlToBr>
                    <a:lnBlToTr w="12700" cmpd="sng">
                      <a:noFill/>
                      <a:prstDash val="solid"/>
                    </a:lnBlToTr>
                  </a:tcPr>
                </a:tc>
                <a:tc gridSpan="2">
                  <a:txBody>
                    <a:bodyPr/>
                    <a:lstStyle/>
                    <a:p>
                      <a:pPr algn="l" fontAlgn="b"/>
                      <a:endParaRPr lang="nl-NL" sz="1200" b="0" i="0" u="none" strike="noStrike" dirty="0">
                        <a:solidFill>
                          <a:srgbClr val="000000"/>
                        </a:solidFill>
                        <a:effectLst/>
                        <a:latin typeface="Tunga" panose="020B0502040204020203" pitchFamily="34" charset="0"/>
                        <a:cs typeface="Tunga" panose="020B0502040204020203" pitchFamily="34" charset="0"/>
                      </a:endParaRPr>
                    </a:p>
                  </a:txBody>
                  <a:tcPr marL="0" marR="0" marT="0" marB="0" anchor="ctr">
                    <a:lnL>
                      <a:noFill/>
                    </a:lnL>
                    <a:lnR w="12700" cap="flat" cmpd="sng" algn="ctr">
                      <a:noFill/>
                      <a:prstDash val="solid"/>
                      <a:round/>
                      <a:headEnd type="none" w="med" len="med"/>
                      <a:tailEnd type="none" w="med" len="med"/>
                    </a:lnR>
                    <a:lnT>
                      <a:noFill/>
                    </a:lnT>
                    <a:lnB>
                      <a:noFill/>
                    </a:lnB>
                    <a:lnTlToBr w="12700" cmpd="sng">
                      <a:noFill/>
                      <a:prstDash val="solid"/>
                    </a:lnTlToBr>
                    <a:lnBlToTr w="12700" cmpd="sng">
                      <a:noFill/>
                      <a:prstDash val="solid"/>
                    </a:lnBlToTr>
                  </a:tcPr>
                </a:tc>
                <a:tc hMerge="1">
                  <a:txBody>
                    <a:bodyPr/>
                    <a:lstStyle/>
                    <a:p>
                      <a:pPr algn="l" fontAlgn="b"/>
                      <a:endParaRPr lang="nl-NL" sz="1200" b="0" i="0" u="none" strike="noStrike" dirty="0">
                        <a:solidFill>
                          <a:srgbClr val="000000"/>
                        </a:solidFill>
                        <a:effectLst/>
                        <a:latin typeface="Tunga" panose="020B0502040204020203" pitchFamily="34" charset="0"/>
                        <a:cs typeface="Tunga" panose="020B0502040204020203" pitchFamily="34" charset="0"/>
                      </a:endParaRPr>
                    </a:p>
                  </a:txBody>
                  <a:tcPr marL="0" marR="0" marT="0" marB="0" anchor="b">
                    <a:lnL>
                      <a:noFill/>
                    </a:lnL>
                    <a:lnR w="12700" cap="flat" cmpd="sng" algn="ctr">
                      <a:solidFill>
                        <a:srgbClr val="000000"/>
                      </a:solidFill>
                      <a:prstDash val="solid"/>
                      <a:round/>
                      <a:headEnd type="none" w="med" len="med"/>
                      <a:tailEnd type="none" w="med" len="med"/>
                    </a:lnR>
                    <a:lnT>
                      <a:noFill/>
                    </a:lnT>
                    <a:lnB>
                      <a:noFill/>
                    </a:lnB>
                  </a:tcPr>
                </a:tc>
                <a:tc>
                  <a:txBody>
                    <a:bodyPr/>
                    <a:lstStyle/>
                    <a:p>
                      <a:pPr algn="l" fontAlgn="b"/>
                      <a:r>
                        <a:rPr lang="nl-NL" sz="1200" b="0" i="0" u="none" strike="noStrike" dirty="0">
                          <a:solidFill>
                            <a:srgbClr val="000000"/>
                          </a:solidFill>
                          <a:effectLst/>
                          <a:latin typeface="Tunga" panose="020B0502040204020203" pitchFamily="34" charset="0"/>
                          <a:cs typeface="Tunga" panose="020B0502040204020203" pitchFamily="34" charset="0"/>
                        </a:rPr>
                        <a:t>Website:</a:t>
                      </a:r>
                    </a:p>
                  </a:txBody>
                  <a:tcPr marL="0" marR="0" marT="0" marB="0" anchor="ctr">
                    <a:lnL w="12700" cap="flat" cmpd="sng" algn="ctr">
                      <a:noFill/>
                      <a:prstDash val="solid"/>
                      <a:round/>
                      <a:headEnd type="none" w="med" len="med"/>
                      <a:tailEnd type="none" w="med" len="med"/>
                    </a:lnL>
                    <a:lnR>
                      <a:noFill/>
                    </a:lnR>
                    <a:lnT>
                      <a:noFill/>
                    </a:lnT>
                    <a:lnB>
                      <a:noFill/>
                    </a:lnB>
                    <a:lnTlToBr w="12700" cmpd="sng">
                      <a:noFill/>
                      <a:prstDash val="solid"/>
                    </a:lnTlToBr>
                    <a:lnBlToTr w="12700" cmpd="sng">
                      <a:noFill/>
                      <a:prstDash val="solid"/>
                    </a:lnBlToTr>
                  </a:tcPr>
                </a:tc>
                <a:tc>
                  <a:txBody>
                    <a:bodyPr/>
                    <a:lstStyle/>
                    <a:p>
                      <a:pPr algn="l" fontAlgn="b"/>
                      <a:endParaRPr lang="nl-NL" sz="1200" b="0" i="0" u="sng" strike="noStrike" dirty="0">
                        <a:solidFill>
                          <a:srgbClr val="0000FF"/>
                        </a:solidFill>
                        <a:effectLst/>
                        <a:latin typeface="Tunga" panose="020B0502040204020203" pitchFamily="34" charset="0"/>
                        <a:cs typeface="Tunga" panose="020B0502040204020203" pitchFamily="34" charset="0"/>
                      </a:endParaRPr>
                    </a:p>
                  </a:txBody>
                  <a:tcPr marL="0" marR="0" marT="0" marB="0" anchor="ctr">
                    <a:lnL>
                      <a:noFill/>
                    </a:lnL>
                    <a:lnR w="12700" cap="flat" cmpd="sng" algn="ctr">
                      <a:noFill/>
                      <a:prstDash val="solid"/>
                      <a:round/>
                      <a:headEnd type="none" w="med" len="med"/>
                      <a:tailEnd type="none" w="med" len="med"/>
                    </a:lnR>
                    <a:lnT>
                      <a:noFill/>
                    </a:lnT>
                    <a:lnB>
                      <a:noFill/>
                    </a:lnB>
                    <a:lnTlToBr w="12700" cmpd="sng">
                      <a:noFill/>
                      <a:prstDash val="solid"/>
                    </a:lnTlToBr>
                    <a:lnBlToTr w="12700" cmpd="sng">
                      <a:noFill/>
                      <a:prstDash val="solid"/>
                    </a:lnBlToTr>
                  </a:tcPr>
                </a:tc>
                <a:extLst>
                  <a:ext uri="{0D108BD9-81ED-4DB2-BD59-A6C34878D82A}">
                    <a16:rowId xmlns:a16="http://schemas.microsoft.com/office/drawing/2014/main" val="720421241"/>
                  </a:ext>
                </a:extLst>
              </a:tr>
              <a:tr h="161925">
                <a:tc>
                  <a:txBody>
                    <a:bodyPr/>
                    <a:lstStyle/>
                    <a:p>
                      <a:pPr algn="l" fontAlgn="b"/>
                      <a:r>
                        <a:rPr lang="nl-NL" sz="1200" b="0" i="0" u="none" strike="noStrike" dirty="0">
                          <a:solidFill>
                            <a:srgbClr val="000000"/>
                          </a:solidFill>
                          <a:effectLst/>
                          <a:latin typeface="Tunga" panose="020B0502040204020203" pitchFamily="34" charset="0"/>
                          <a:cs typeface="Tunga" panose="020B0502040204020203" pitchFamily="34" charset="0"/>
                        </a:rPr>
                        <a:t>Mobile:</a:t>
                      </a:r>
                    </a:p>
                  </a:txBody>
                  <a:tcPr marL="0" marR="0" marT="0" marB="0" anchor="ctr">
                    <a:lnL w="12700" cap="flat" cmpd="sng" algn="ctr">
                      <a:noFill/>
                      <a:prstDash val="solid"/>
                      <a:round/>
                      <a:headEnd type="none" w="med" len="med"/>
                      <a:tailEnd type="none" w="med" len="med"/>
                    </a:lnL>
                    <a:lnR>
                      <a:noFill/>
                    </a:lnR>
                    <a:lnT>
                      <a:noFill/>
                    </a:lnT>
                    <a:lnB>
                      <a:noFill/>
                    </a:lnB>
                    <a:lnTlToBr w="12700" cmpd="sng">
                      <a:noFill/>
                      <a:prstDash val="solid"/>
                    </a:lnTlToBr>
                    <a:lnBlToTr w="12700" cmpd="sng">
                      <a:noFill/>
                      <a:prstDash val="solid"/>
                    </a:lnBlToTr>
                  </a:tcPr>
                </a:tc>
                <a:tc gridSpan="2">
                  <a:txBody>
                    <a:bodyPr/>
                    <a:lstStyle/>
                    <a:p>
                      <a:pPr algn="l" fontAlgn="b"/>
                      <a:r>
                        <a:rPr lang="nl-NL" sz="1200" b="0" i="0" u="none" strike="noStrike" dirty="0">
                          <a:solidFill>
                            <a:srgbClr val="000000"/>
                          </a:solidFill>
                          <a:effectLst/>
                          <a:latin typeface="Tunga" panose="020B0502040204020203" pitchFamily="34" charset="0"/>
                          <a:cs typeface="Tunga" panose="020B0502040204020203" pitchFamily="34" charset="0"/>
                        </a:rPr>
                        <a:t> </a:t>
                      </a:r>
                    </a:p>
                  </a:txBody>
                  <a:tcPr marL="0" marR="0" marT="0" marB="0" anchor="ctr">
                    <a:lnL>
                      <a:noFill/>
                    </a:lnL>
                    <a:lnR w="12700" cap="flat" cmpd="sng" algn="ctr">
                      <a:noFill/>
                      <a:prstDash val="solid"/>
                      <a:round/>
                      <a:headEnd type="none" w="med" len="med"/>
                      <a:tailEnd type="none" w="med" len="med"/>
                    </a:lnR>
                    <a:lnT>
                      <a:noFill/>
                    </a:lnT>
                    <a:lnB>
                      <a:noFill/>
                    </a:lnB>
                    <a:lnTlToBr w="12700" cmpd="sng">
                      <a:noFill/>
                      <a:prstDash val="solid"/>
                    </a:lnTlToBr>
                    <a:lnBlToTr w="12700" cmpd="sng">
                      <a:noFill/>
                      <a:prstDash val="solid"/>
                    </a:lnBlToTr>
                  </a:tcPr>
                </a:tc>
                <a:tc hMerge="1">
                  <a:txBody>
                    <a:bodyPr/>
                    <a:lstStyle/>
                    <a:p>
                      <a:pPr algn="l" fontAlgn="b"/>
                      <a:endParaRPr lang="nl-NL" sz="1200" b="0" i="0" u="none" strike="noStrike" dirty="0">
                        <a:solidFill>
                          <a:srgbClr val="000000"/>
                        </a:solidFill>
                        <a:effectLst/>
                        <a:latin typeface="Tunga" panose="020B0502040204020203" pitchFamily="34" charset="0"/>
                        <a:cs typeface="Tunga" panose="020B0502040204020203" pitchFamily="34" charset="0"/>
                      </a:endParaRPr>
                    </a:p>
                  </a:txBody>
                  <a:tcPr marL="0" marR="0" marT="0" marB="0" anchor="b">
                    <a:lnL>
                      <a:noFill/>
                    </a:lnL>
                    <a:lnR w="12700" cap="flat" cmpd="sng" algn="ctr">
                      <a:solidFill>
                        <a:srgbClr val="000000"/>
                      </a:solidFill>
                      <a:prstDash val="solid"/>
                      <a:round/>
                      <a:headEnd type="none" w="med" len="med"/>
                      <a:tailEnd type="none" w="med" len="med"/>
                    </a:lnR>
                    <a:lnT>
                      <a:noFill/>
                    </a:lnT>
                    <a:lnB>
                      <a:noFill/>
                    </a:lnB>
                  </a:tcPr>
                </a:tc>
                <a:tc>
                  <a:txBody>
                    <a:bodyPr/>
                    <a:lstStyle/>
                    <a:p>
                      <a:pPr algn="l" fontAlgn="b"/>
                      <a:r>
                        <a:rPr lang="nl-NL" sz="1200" b="0" i="0" u="none" strike="noStrike" dirty="0">
                          <a:solidFill>
                            <a:srgbClr val="000000"/>
                          </a:solidFill>
                          <a:effectLst/>
                          <a:latin typeface="Tunga" panose="020B0502040204020203" pitchFamily="34" charset="0"/>
                          <a:cs typeface="Tunga" panose="020B0502040204020203" pitchFamily="34" charset="0"/>
                        </a:rPr>
                        <a:t> </a:t>
                      </a:r>
                    </a:p>
                  </a:txBody>
                  <a:tcPr marL="0" marR="0" marT="0" marB="0" anchor="ctr">
                    <a:lnL w="12700" cap="flat" cmpd="sng" algn="ctr">
                      <a:noFill/>
                      <a:prstDash val="solid"/>
                      <a:round/>
                      <a:headEnd type="none" w="med" len="med"/>
                      <a:tailEnd type="none" w="med" len="med"/>
                    </a:lnL>
                    <a:lnR>
                      <a:noFill/>
                    </a:lnR>
                    <a:lnT>
                      <a:noFill/>
                    </a:lnT>
                    <a:lnB>
                      <a:noFill/>
                    </a:lnB>
                    <a:lnTlToBr w="12700" cmpd="sng">
                      <a:noFill/>
                      <a:prstDash val="solid"/>
                    </a:lnTlToBr>
                    <a:lnBlToTr w="12700" cmpd="sng">
                      <a:noFill/>
                      <a:prstDash val="solid"/>
                    </a:lnBlToTr>
                  </a:tcPr>
                </a:tc>
                <a:tc>
                  <a:txBody>
                    <a:bodyPr/>
                    <a:lstStyle/>
                    <a:p>
                      <a:pPr algn="l" fontAlgn="b"/>
                      <a:r>
                        <a:rPr lang="nl-NL" sz="1200" b="0" i="0" u="none" strike="noStrike" dirty="0">
                          <a:solidFill>
                            <a:srgbClr val="000000"/>
                          </a:solidFill>
                          <a:effectLst/>
                          <a:latin typeface="Tunga" panose="020B0502040204020203" pitchFamily="34" charset="0"/>
                          <a:cs typeface="Tunga" panose="020B0502040204020203" pitchFamily="34" charset="0"/>
                        </a:rPr>
                        <a:t> </a:t>
                      </a:r>
                    </a:p>
                  </a:txBody>
                  <a:tcPr marL="0" marR="0" marT="0" marB="0" anchor="ctr">
                    <a:lnL>
                      <a:noFill/>
                    </a:lnL>
                    <a:lnR w="12700" cap="flat" cmpd="sng" algn="ctr">
                      <a:noFill/>
                      <a:prstDash val="solid"/>
                      <a:round/>
                      <a:headEnd type="none" w="med" len="med"/>
                      <a:tailEnd type="none" w="med" len="med"/>
                    </a:lnR>
                    <a:lnT>
                      <a:noFill/>
                    </a:lnT>
                    <a:lnB>
                      <a:noFill/>
                    </a:lnB>
                    <a:lnTlToBr w="12700" cmpd="sng">
                      <a:noFill/>
                      <a:prstDash val="solid"/>
                    </a:lnTlToBr>
                    <a:lnBlToTr w="12700" cmpd="sng">
                      <a:noFill/>
                      <a:prstDash val="solid"/>
                    </a:lnBlToTr>
                  </a:tcPr>
                </a:tc>
                <a:extLst>
                  <a:ext uri="{0D108BD9-81ED-4DB2-BD59-A6C34878D82A}">
                    <a16:rowId xmlns:a16="http://schemas.microsoft.com/office/drawing/2014/main" val="1160395031"/>
                  </a:ext>
                </a:extLst>
              </a:tr>
              <a:tr h="161925">
                <a:tc>
                  <a:txBody>
                    <a:bodyPr/>
                    <a:lstStyle/>
                    <a:p>
                      <a:pPr algn="l" fontAlgn="b"/>
                      <a:r>
                        <a:rPr lang="nl-NL" sz="1200" b="0" i="0" u="none" strike="noStrike" dirty="0">
                          <a:solidFill>
                            <a:srgbClr val="000000"/>
                          </a:solidFill>
                          <a:effectLst/>
                          <a:latin typeface="Tunga" panose="020B0502040204020203" pitchFamily="34" charset="0"/>
                          <a:cs typeface="Tunga" panose="020B0502040204020203" pitchFamily="34" charset="0"/>
                        </a:rPr>
                        <a:t>email:</a:t>
                      </a:r>
                    </a:p>
                  </a:txBody>
                  <a:tcPr marL="0" marR="0" marT="0" marB="0" anchor="ctr">
                    <a:lnL w="12700" cap="flat" cmpd="sng" algn="ctr">
                      <a:noFill/>
                      <a:prstDash val="solid"/>
                      <a:round/>
                      <a:headEnd type="none" w="med" len="med"/>
                      <a:tailEnd type="none" w="med" len="med"/>
                    </a:lnL>
                    <a:lnR>
                      <a:noFill/>
                    </a:lnR>
                    <a:lnT>
                      <a:noFill/>
                    </a:lnT>
                    <a:lnB>
                      <a:noFill/>
                    </a:lnB>
                    <a:lnTlToBr w="12700" cmpd="sng">
                      <a:noFill/>
                      <a:prstDash val="solid"/>
                    </a:lnTlToBr>
                    <a:lnBlToTr w="12700" cmpd="sng">
                      <a:noFill/>
                      <a:prstDash val="solid"/>
                    </a:lnBlToTr>
                  </a:tcPr>
                </a:tc>
                <a:tc gridSpan="2">
                  <a:txBody>
                    <a:bodyPr/>
                    <a:lstStyle/>
                    <a:p>
                      <a:pPr algn="l" fontAlgn="b"/>
                      <a:r>
                        <a:rPr lang="nl-NL" sz="1200" b="0" i="0" u="none" strike="noStrike" dirty="0">
                          <a:solidFill>
                            <a:srgbClr val="000000"/>
                          </a:solidFill>
                          <a:effectLst/>
                          <a:latin typeface="Tunga" panose="020B0502040204020203" pitchFamily="34" charset="0"/>
                          <a:cs typeface="Tunga" panose="020B0502040204020203" pitchFamily="34" charset="0"/>
                        </a:rPr>
                        <a:t> </a:t>
                      </a:r>
                    </a:p>
                  </a:txBody>
                  <a:tcPr marL="0" marR="0" marT="0" marB="0" anchor="ctr">
                    <a:lnL>
                      <a:noFill/>
                    </a:lnL>
                    <a:lnR w="12700" cap="flat" cmpd="sng" algn="ctr">
                      <a:noFill/>
                      <a:prstDash val="solid"/>
                      <a:round/>
                      <a:headEnd type="none" w="med" len="med"/>
                      <a:tailEnd type="none" w="med" len="med"/>
                    </a:lnR>
                    <a:lnT>
                      <a:noFill/>
                    </a:lnT>
                    <a:lnB>
                      <a:noFill/>
                    </a:lnB>
                    <a:lnTlToBr w="12700" cmpd="sng">
                      <a:noFill/>
                      <a:prstDash val="solid"/>
                    </a:lnTlToBr>
                    <a:lnBlToTr w="12700" cmpd="sng">
                      <a:noFill/>
                      <a:prstDash val="solid"/>
                    </a:lnBlToTr>
                  </a:tcPr>
                </a:tc>
                <a:tc hMerge="1">
                  <a:txBody>
                    <a:bodyPr/>
                    <a:lstStyle/>
                    <a:p>
                      <a:pPr algn="l" fontAlgn="b"/>
                      <a:endParaRPr lang="nl-NL" sz="1200" b="0" i="0" u="none" strike="noStrike" dirty="0">
                        <a:solidFill>
                          <a:srgbClr val="000000"/>
                        </a:solidFill>
                        <a:effectLst/>
                        <a:latin typeface="Tunga" panose="020B0502040204020203" pitchFamily="34" charset="0"/>
                        <a:cs typeface="Tunga" panose="020B0502040204020203" pitchFamily="34" charset="0"/>
                      </a:endParaRPr>
                    </a:p>
                  </a:txBody>
                  <a:tcPr marL="0" marR="0" marT="0" marB="0" anchor="b">
                    <a:lnL>
                      <a:noFill/>
                    </a:lnL>
                    <a:lnR w="12700" cap="flat" cmpd="sng" algn="ctr">
                      <a:solidFill>
                        <a:srgbClr val="000000"/>
                      </a:solidFill>
                      <a:prstDash val="solid"/>
                      <a:round/>
                      <a:headEnd type="none" w="med" len="med"/>
                      <a:tailEnd type="none" w="med" len="med"/>
                    </a:lnR>
                    <a:lnT>
                      <a:noFill/>
                    </a:lnT>
                    <a:lnB>
                      <a:noFill/>
                    </a:lnB>
                  </a:tcPr>
                </a:tc>
                <a:tc>
                  <a:txBody>
                    <a:bodyPr/>
                    <a:lstStyle/>
                    <a:p>
                      <a:pPr algn="l" fontAlgn="b"/>
                      <a:r>
                        <a:rPr lang="nl-NL" sz="1200" b="0" i="0" u="none" strike="noStrike" dirty="0">
                          <a:solidFill>
                            <a:srgbClr val="000000"/>
                          </a:solidFill>
                          <a:effectLst/>
                          <a:latin typeface="Tunga" panose="020B0502040204020203" pitchFamily="34" charset="0"/>
                          <a:cs typeface="Tunga" panose="020B0502040204020203" pitchFamily="34" charset="0"/>
                        </a:rPr>
                        <a:t> </a:t>
                      </a:r>
                    </a:p>
                  </a:txBody>
                  <a:tcPr marL="0" marR="0" marT="0" marB="0" anchor="ctr">
                    <a:lnL w="12700" cap="flat" cmpd="sng" algn="ctr">
                      <a:noFill/>
                      <a:prstDash val="solid"/>
                      <a:round/>
                      <a:headEnd type="none" w="med" len="med"/>
                      <a:tailEnd type="none" w="med" len="med"/>
                    </a:lnL>
                    <a:lnR>
                      <a:noFill/>
                    </a:lnR>
                    <a:lnT>
                      <a:noFill/>
                    </a:lnT>
                    <a:lnB>
                      <a:noFill/>
                    </a:lnB>
                    <a:lnTlToBr w="12700" cmpd="sng">
                      <a:noFill/>
                      <a:prstDash val="solid"/>
                    </a:lnTlToBr>
                    <a:lnBlToTr w="12700" cmpd="sng">
                      <a:noFill/>
                      <a:prstDash val="solid"/>
                    </a:lnBlToTr>
                  </a:tcPr>
                </a:tc>
                <a:tc>
                  <a:txBody>
                    <a:bodyPr/>
                    <a:lstStyle/>
                    <a:p>
                      <a:pPr algn="l" fontAlgn="b"/>
                      <a:r>
                        <a:rPr lang="nl-NL" sz="1200" b="0" i="0" u="none" strike="noStrike" dirty="0">
                          <a:solidFill>
                            <a:srgbClr val="000000"/>
                          </a:solidFill>
                          <a:effectLst/>
                          <a:latin typeface="Tunga" panose="020B0502040204020203" pitchFamily="34" charset="0"/>
                          <a:cs typeface="Tunga" panose="020B0502040204020203" pitchFamily="34" charset="0"/>
                        </a:rPr>
                        <a:t> </a:t>
                      </a:r>
                    </a:p>
                  </a:txBody>
                  <a:tcPr marL="0" marR="0" marT="0" marB="0" anchor="ctr">
                    <a:lnL>
                      <a:noFill/>
                    </a:lnL>
                    <a:lnR w="12700" cap="flat" cmpd="sng" algn="ctr">
                      <a:noFill/>
                      <a:prstDash val="solid"/>
                      <a:round/>
                      <a:headEnd type="none" w="med" len="med"/>
                      <a:tailEnd type="none" w="med" len="med"/>
                    </a:lnR>
                    <a:lnT>
                      <a:noFill/>
                    </a:lnT>
                    <a:lnB>
                      <a:noFill/>
                    </a:lnB>
                    <a:lnTlToBr w="12700" cmpd="sng">
                      <a:noFill/>
                      <a:prstDash val="solid"/>
                    </a:lnTlToBr>
                    <a:lnBlToTr w="12700" cmpd="sng">
                      <a:noFill/>
                      <a:prstDash val="solid"/>
                    </a:lnBlToTr>
                  </a:tcPr>
                </a:tc>
                <a:extLst>
                  <a:ext uri="{0D108BD9-81ED-4DB2-BD59-A6C34878D82A}">
                    <a16:rowId xmlns:a16="http://schemas.microsoft.com/office/drawing/2014/main" val="1067967255"/>
                  </a:ext>
                </a:extLst>
              </a:tr>
              <a:tr h="161925">
                <a:tc>
                  <a:txBody>
                    <a:bodyPr/>
                    <a:lstStyle/>
                    <a:p>
                      <a:pPr algn="l" fontAlgn="b"/>
                      <a:r>
                        <a:rPr lang="nl-NL" sz="1200" b="0" i="0" u="none" strike="noStrike" dirty="0">
                          <a:solidFill>
                            <a:srgbClr val="000000"/>
                          </a:solidFill>
                          <a:effectLst/>
                          <a:latin typeface="Tunga" panose="020B0502040204020203" pitchFamily="34" charset="0"/>
                          <a:cs typeface="Tunga" panose="020B0502040204020203" pitchFamily="34" charset="0"/>
                        </a:rPr>
                        <a:t>Site</a:t>
                      </a:r>
                    </a:p>
                  </a:txBody>
                  <a:tcPr marL="0" marR="0" marT="0" marB="0" anchor="ctr">
                    <a:lnL w="12700" cap="flat" cmpd="sng" algn="ctr">
                      <a:noFill/>
                      <a:prstDash val="solid"/>
                      <a:round/>
                      <a:headEnd type="none" w="med" len="med"/>
                      <a:tailEnd type="none" w="med" len="med"/>
                    </a:lnL>
                    <a:lnR>
                      <a:noFill/>
                    </a:lnR>
                    <a:lnT>
                      <a:noFill/>
                    </a:lnT>
                    <a:lnB>
                      <a:noFill/>
                    </a:lnB>
                    <a:lnTlToBr w="12700" cmpd="sng">
                      <a:noFill/>
                      <a:prstDash val="solid"/>
                    </a:lnTlToBr>
                    <a:lnBlToTr w="12700" cmpd="sng">
                      <a:noFill/>
                      <a:prstDash val="solid"/>
                    </a:lnBlToTr>
                  </a:tcPr>
                </a:tc>
                <a:tc gridSpan="2">
                  <a:txBody>
                    <a:bodyPr/>
                    <a:lstStyle/>
                    <a:p>
                      <a:pPr algn="l" fontAlgn="b"/>
                      <a:r>
                        <a:rPr lang="nl-NL" sz="1200" b="0" i="0" u="none" strike="noStrike" dirty="0">
                          <a:solidFill>
                            <a:srgbClr val="000000"/>
                          </a:solidFill>
                          <a:effectLst/>
                          <a:latin typeface="Tunga" panose="020B0502040204020203" pitchFamily="34" charset="0"/>
                          <a:cs typeface="Tunga" panose="020B0502040204020203" pitchFamily="34" charset="0"/>
                        </a:rPr>
                        <a:t> </a:t>
                      </a:r>
                    </a:p>
                  </a:txBody>
                  <a:tcPr marL="0" marR="0" marT="0" marB="0" anchor="ctr">
                    <a:lnL>
                      <a:noFill/>
                    </a:lnL>
                    <a:lnR w="12700" cap="flat" cmpd="sng" algn="ctr">
                      <a:noFill/>
                      <a:prstDash val="solid"/>
                      <a:round/>
                      <a:headEnd type="none" w="med" len="med"/>
                      <a:tailEnd type="none" w="med" len="med"/>
                    </a:lnR>
                    <a:lnT>
                      <a:noFill/>
                    </a:lnT>
                    <a:lnB>
                      <a:noFill/>
                    </a:lnB>
                    <a:lnTlToBr w="12700" cmpd="sng">
                      <a:noFill/>
                      <a:prstDash val="solid"/>
                    </a:lnTlToBr>
                    <a:lnBlToTr w="12700" cmpd="sng">
                      <a:noFill/>
                      <a:prstDash val="solid"/>
                    </a:lnBlToTr>
                  </a:tcPr>
                </a:tc>
                <a:tc hMerge="1">
                  <a:txBody>
                    <a:bodyPr/>
                    <a:lstStyle/>
                    <a:p>
                      <a:pPr algn="l" fontAlgn="b"/>
                      <a:endParaRPr lang="nl-NL" sz="1200" b="0" i="0" u="none" strike="noStrike" dirty="0">
                        <a:solidFill>
                          <a:srgbClr val="000000"/>
                        </a:solidFill>
                        <a:effectLst/>
                        <a:latin typeface="Tunga" panose="020B0502040204020203" pitchFamily="34" charset="0"/>
                        <a:cs typeface="Tunga" panose="020B0502040204020203" pitchFamily="34" charset="0"/>
                      </a:endParaRPr>
                    </a:p>
                  </a:txBody>
                  <a:tcPr marL="0" marR="0" marT="0" marB="0" anchor="b">
                    <a:lnL>
                      <a:noFill/>
                    </a:lnL>
                    <a:lnR w="12700" cap="flat" cmpd="sng" algn="ctr">
                      <a:solidFill>
                        <a:srgbClr val="000000"/>
                      </a:solidFill>
                      <a:prstDash val="solid"/>
                      <a:round/>
                      <a:headEnd type="none" w="med" len="med"/>
                      <a:tailEnd type="none" w="med" len="med"/>
                    </a:lnR>
                    <a:lnT>
                      <a:noFill/>
                    </a:lnT>
                    <a:lnB>
                      <a:noFill/>
                    </a:lnB>
                  </a:tcPr>
                </a:tc>
                <a:tc>
                  <a:txBody>
                    <a:bodyPr/>
                    <a:lstStyle/>
                    <a:p>
                      <a:pPr algn="l" fontAlgn="b"/>
                      <a:r>
                        <a:rPr lang="nl-NL" sz="1200" b="0" i="0" u="none" strike="noStrike" dirty="0">
                          <a:solidFill>
                            <a:srgbClr val="000000"/>
                          </a:solidFill>
                          <a:effectLst/>
                          <a:latin typeface="Tunga" panose="020B0502040204020203" pitchFamily="34" charset="0"/>
                          <a:cs typeface="Tunga" panose="020B0502040204020203" pitchFamily="34" charset="0"/>
                        </a:rPr>
                        <a:t> </a:t>
                      </a:r>
                    </a:p>
                  </a:txBody>
                  <a:tcPr marL="0" marR="0" marT="0" marB="0" anchor="ctr">
                    <a:lnL w="12700" cap="flat" cmpd="sng" algn="ctr">
                      <a:noFill/>
                      <a:prstDash val="solid"/>
                      <a:round/>
                      <a:headEnd type="none" w="med" len="med"/>
                      <a:tailEnd type="none" w="med" len="med"/>
                    </a:lnL>
                    <a:lnR>
                      <a:noFill/>
                    </a:lnR>
                    <a:lnT>
                      <a:noFill/>
                    </a:lnT>
                    <a:lnB>
                      <a:noFill/>
                    </a:lnB>
                    <a:lnTlToBr w="12700" cmpd="sng">
                      <a:noFill/>
                      <a:prstDash val="solid"/>
                    </a:lnTlToBr>
                    <a:lnBlToTr w="12700" cmpd="sng">
                      <a:noFill/>
                      <a:prstDash val="solid"/>
                    </a:lnBlToTr>
                  </a:tcPr>
                </a:tc>
                <a:tc>
                  <a:txBody>
                    <a:bodyPr/>
                    <a:lstStyle/>
                    <a:p>
                      <a:pPr algn="l" fontAlgn="b"/>
                      <a:r>
                        <a:rPr lang="nl-NL" sz="1200" b="0" i="0" u="none" strike="noStrike" dirty="0">
                          <a:solidFill>
                            <a:srgbClr val="000000"/>
                          </a:solidFill>
                          <a:effectLst/>
                          <a:latin typeface="Tunga" panose="020B0502040204020203" pitchFamily="34" charset="0"/>
                          <a:cs typeface="Tunga" panose="020B0502040204020203" pitchFamily="34" charset="0"/>
                        </a:rPr>
                        <a:t> </a:t>
                      </a:r>
                    </a:p>
                  </a:txBody>
                  <a:tcPr marL="0" marR="0" marT="0" marB="0" anchor="ctr">
                    <a:lnL>
                      <a:noFill/>
                    </a:lnL>
                    <a:lnR w="12700" cap="flat" cmpd="sng" algn="ctr">
                      <a:noFill/>
                      <a:prstDash val="solid"/>
                      <a:round/>
                      <a:headEnd type="none" w="med" len="med"/>
                      <a:tailEnd type="none" w="med" len="med"/>
                    </a:lnR>
                    <a:lnT>
                      <a:noFill/>
                    </a:lnT>
                    <a:lnB>
                      <a:noFill/>
                    </a:lnB>
                    <a:lnTlToBr w="12700" cmpd="sng">
                      <a:noFill/>
                      <a:prstDash val="solid"/>
                    </a:lnTlToBr>
                    <a:lnBlToTr w="12700" cmpd="sng">
                      <a:noFill/>
                      <a:prstDash val="solid"/>
                    </a:lnBlToTr>
                  </a:tcPr>
                </a:tc>
                <a:extLst>
                  <a:ext uri="{0D108BD9-81ED-4DB2-BD59-A6C34878D82A}">
                    <a16:rowId xmlns:a16="http://schemas.microsoft.com/office/drawing/2014/main" val="201441783"/>
                  </a:ext>
                </a:extLst>
              </a:tr>
              <a:tr h="161925">
                <a:tc>
                  <a:txBody>
                    <a:bodyPr/>
                    <a:lstStyle/>
                    <a:p>
                      <a:pPr algn="l" fontAlgn="b"/>
                      <a:r>
                        <a:rPr lang="nl-NL" sz="1200" b="0" i="0" u="none" strike="noStrike" dirty="0">
                          <a:solidFill>
                            <a:srgbClr val="000000"/>
                          </a:solidFill>
                          <a:effectLst/>
                          <a:latin typeface="Tunga" panose="020B0502040204020203" pitchFamily="34" charset="0"/>
                          <a:cs typeface="Tunga" panose="020B0502040204020203" pitchFamily="34" charset="0"/>
                        </a:rPr>
                        <a:t> </a:t>
                      </a:r>
                    </a:p>
                  </a:txBody>
                  <a:tcPr marL="0" marR="0" marT="0" marB="0" anchor="ctr">
                    <a:lnL w="12700" cap="flat" cmpd="sng" algn="ctr">
                      <a:noFill/>
                      <a:prstDash val="solid"/>
                      <a:round/>
                      <a:headEnd type="none" w="med" len="med"/>
                      <a:tailEnd type="none" w="med" len="med"/>
                    </a:lnL>
                    <a:lnR>
                      <a:noFill/>
                    </a:lnR>
                    <a:lnT>
                      <a:noFill/>
                    </a:lnT>
                    <a:lnB>
                      <a:noFill/>
                    </a:lnB>
                    <a:lnTlToBr w="12700" cmpd="sng">
                      <a:noFill/>
                      <a:prstDash val="solid"/>
                    </a:lnTlToBr>
                    <a:lnBlToTr w="12700" cmpd="sng">
                      <a:noFill/>
                      <a:prstDash val="solid"/>
                    </a:lnBlToTr>
                  </a:tcPr>
                </a:tc>
                <a:tc gridSpan="2">
                  <a:txBody>
                    <a:bodyPr/>
                    <a:lstStyle/>
                    <a:p>
                      <a:pPr algn="l" fontAlgn="b"/>
                      <a:r>
                        <a:rPr lang="nl-NL" sz="1200" b="0" i="0" u="none" strike="noStrike" dirty="0">
                          <a:solidFill>
                            <a:srgbClr val="000000"/>
                          </a:solidFill>
                          <a:effectLst/>
                          <a:latin typeface="Tunga" panose="020B0502040204020203" pitchFamily="34" charset="0"/>
                          <a:cs typeface="Tunga" panose="020B0502040204020203" pitchFamily="34" charset="0"/>
                        </a:rPr>
                        <a:t> </a:t>
                      </a:r>
                    </a:p>
                  </a:txBody>
                  <a:tcPr marL="0" marR="0" marT="0" marB="0" anchor="ctr">
                    <a:lnL>
                      <a:noFill/>
                    </a:lnL>
                    <a:lnR w="12700" cap="flat" cmpd="sng" algn="ctr">
                      <a:noFill/>
                      <a:prstDash val="solid"/>
                      <a:round/>
                      <a:headEnd type="none" w="med" len="med"/>
                      <a:tailEnd type="none" w="med" len="med"/>
                    </a:lnR>
                    <a:lnT>
                      <a:noFill/>
                    </a:lnT>
                    <a:lnB>
                      <a:noFill/>
                    </a:lnB>
                    <a:lnTlToBr w="12700" cmpd="sng">
                      <a:noFill/>
                      <a:prstDash val="solid"/>
                    </a:lnTlToBr>
                    <a:lnBlToTr w="12700" cmpd="sng">
                      <a:noFill/>
                      <a:prstDash val="solid"/>
                    </a:lnBlToTr>
                  </a:tcPr>
                </a:tc>
                <a:tc hMerge="1">
                  <a:txBody>
                    <a:bodyPr/>
                    <a:lstStyle/>
                    <a:p>
                      <a:pPr algn="l" fontAlgn="b"/>
                      <a:endParaRPr lang="nl-NL" sz="1200" b="0" i="0" u="none" strike="noStrike" dirty="0">
                        <a:solidFill>
                          <a:srgbClr val="000000"/>
                        </a:solidFill>
                        <a:effectLst/>
                        <a:latin typeface="Tunga" panose="020B0502040204020203" pitchFamily="34" charset="0"/>
                        <a:cs typeface="Tunga" panose="020B0502040204020203" pitchFamily="34" charset="0"/>
                      </a:endParaRPr>
                    </a:p>
                  </a:txBody>
                  <a:tcPr marL="0" marR="0" marT="0" marB="0" anchor="b">
                    <a:lnL>
                      <a:noFill/>
                    </a:lnL>
                    <a:lnR w="12700" cap="flat" cmpd="sng" algn="ctr">
                      <a:solidFill>
                        <a:srgbClr val="000000"/>
                      </a:solidFill>
                      <a:prstDash val="solid"/>
                      <a:round/>
                      <a:headEnd type="none" w="med" len="med"/>
                      <a:tailEnd type="none" w="med" len="med"/>
                    </a:lnR>
                    <a:lnT>
                      <a:noFill/>
                    </a:lnT>
                    <a:lnB>
                      <a:noFill/>
                    </a:lnB>
                  </a:tcPr>
                </a:tc>
                <a:tc>
                  <a:txBody>
                    <a:bodyPr/>
                    <a:lstStyle/>
                    <a:p>
                      <a:pPr algn="l" fontAlgn="b"/>
                      <a:r>
                        <a:rPr lang="nl-NL" sz="1200" b="0" i="0" u="none" strike="noStrike" dirty="0">
                          <a:solidFill>
                            <a:srgbClr val="000000"/>
                          </a:solidFill>
                          <a:effectLst/>
                          <a:latin typeface="Tunga" panose="020B0502040204020203" pitchFamily="34" charset="0"/>
                          <a:cs typeface="Tunga" panose="020B0502040204020203" pitchFamily="34" charset="0"/>
                        </a:rPr>
                        <a:t> </a:t>
                      </a:r>
                    </a:p>
                  </a:txBody>
                  <a:tcPr marL="0" marR="0" marT="0" marB="0" anchor="ctr">
                    <a:lnL w="12700" cap="flat" cmpd="sng" algn="ctr">
                      <a:noFill/>
                      <a:prstDash val="solid"/>
                      <a:round/>
                      <a:headEnd type="none" w="med" len="med"/>
                      <a:tailEnd type="none" w="med" len="med"/>
                    </a:lnL>
                    <a:lnR>
                      <a:noFill/>
                    </a:lnR>
                    <a:lnT>
                      <a:noFill/>
                    </a:lnT>
                    <a:lnB>
                      <a:noFill/>
                    </a:lnB>
                    <a:lnTlToBr w="12700" cmpd="sng">
                      <a:noFill/>
                      <a:prstDash val="solid"/>
                    </a:lnTlToBr>
                    <a:lnBlToTr w="12700" cmpd="sng">
                      <a:noFill/>
                      <a:prstDash val="solid"/>
                    </a:lnBlToTr>
                  </a:tcPr>
                </a:tc>
                <a:tc>
                  <a:txBody>
                    <a:bodyPr/>
                    <a:lstStyle/>
                    <a:p>
                      <a:pPr algn="l" fontAlgn="b"/>
                      <a:r>
                        <a:rPr lang="nl-NL" sz="1200" b="0" i="0" u="none" strike="noStrike" dirty="0">
                          <a:solidFill>
                            <a:srgbClr val="000000"/>
                          </a:solidFill>
                          <a:effectLst/>
                          <a:latin typeface="Tunga" panose="020B0502040204020203" pitchFamily="34" charset="0"/>
                          <a:cs typeface="Tunga" panose="020B0502040204020203" pitchFamily="34" charset="0"/>
                        </a:rPr>
                        <a:t> </a:t>
                      </a:r>
                    </a:p>
                  </a:txBody>
                  <a:tcPr marL="0" marR="0" marT="0" marB="0" anchor="ctr">
                    <a:lnL>
                      <a:noFill/>
                    </a:lnL>
                    <a:lnR w="12700" cap="flat" cmpd="sng" algn="ctr">
                      <a:noFill/>
                      <a:prstDash val="solid"/>
                      <a:round/>
                      <a:headEnd type="none" w="med" len="med"/>
                      <a:tailEnd type="none" w="med" len="med"/>
                    </a:lnR>
                    <a:lnT>
                      <a:noFill/>
                    </a:lnT>
                    <a:lnB>
                      <a:noFill/>
                    </a:lnB>
                    <a:lnTlToBr w="12700" cmpd="sng">
                      <a:noFill/>
                      <a:prstDash val="solid"/>
                    </a:lnTlToBr>
                    <a:lnBlToTr w="12700" cmpd="sng">
                      <a:noFill/>
                      <a:prstDash val="solid"/>
                    </a:lnBlToTr>
                  </a:tcPr>
                </a:tc>
                <a:extLst>
                  <a:ext uri="{0D108BD9-81ED-4DB2-BD59-A6C34878D82A}">
                    <a16:rowId xmlns:a16="http://schemas.microsoft.com/office/drawing/2014/main" val="1511956523"/>
                  </a:ext>
                </a:extLst>
              </a:tr>
            </a:tbl>
          </a:graphicData>
        </a:graphic>
      </p:graphicFrame>
      <p:graphicFrame>
        <p:nvGraphicFramePr>
          <p:cNvPr id="4" name="Table 3"/>
          <p:cNvGraphicFramePr>
            <a:graphicFrameLocks noGrp="1"/>
          </p:cNvGraphicFramePr>
          <p:nvPr>
            <p:extLst>
              <p:ext uri="{D42A27DB-BD31-4B8C-83A1-F6EECF244321}">
                <p14:modId xmlns:p14="http://schemas.microsoft.com/office/powerpoint/2010/main" val="398321538"/>
              </p:ext>
            </p:extLst>
          </p:nvPr>
        </p:nvGraphicFramePr>
        <p:xfrm>
          <a:off x="304801" y="4191000"/>
          <a:ext cx="4876800" cy="1805940"/>
        </p:xfrm>
        <a:graphic>
          <a:graphicData uri="http://schemas.openxmlformats.org/drawingml/2006/table">
            <a:tbl>
              <a:tblPr/>
              <a:tblGrid>
                <a:gridCol w="2695073">
                  <a:extLst>
                    <a:ext uri="{9D8B030D-6E8A-4147-A177-3AD203B41FA5}">
                      <a16:colId xmlns:a16="http://schemas.microsoft.com/office/drawing/2014/main" val="4169548472"/>
                    </a:ext>
                  </a:extLst>
                </a:gridCol>
                <a:gridCol w="2181727">
                  <a:extLst>
                    <a:ext uri="{9D8B030D-6E8A-4147-A177-3AD203B41FA5}">
                      <a16:colId xmlns:a16="http://schemas.microsoft.com/office/drawing/2014/main" val="288117695"/>
                    </a:ext>
                  </a:extLst>
                </a:gridCol>
              </a:tblGrid>
              <a:tr h="171450">
                <a:tc>
                  <a:txBody>
                    <a:bodyPr/>
                    <a:lstStyle/>
                    <a:p>
                      <a:pPr algn="l" fontAlgn="b"/>
                      <a:r>
                        <a:rPr lang="nl-NL" sz="1000" b="1" i="0" u="none" strike="noStrike" dirty="0">
                          <a:solidFill>
                            <a:srgbClr val="000000"/>
                          </a:solidFill>
                          <a:effectLst/>
                          <a:latin typeface="Tunga" panose="020B0502040204020203" pitchFamily="34" charset="0"/>
                          <a:cs typeface="Tunga" panose="020B0502040204020203" pitchFamily="34" charset="0"/>
                        </a:rPr>
                        <a:t>Toeslagen</a:t>
                      </a:r>
                    </a:p>
                  </a:txBody>
                  <a:tcPr marL="0" marR="0" marT="0" marB="0" anchor="b">
                    <a:lnL>
                      <a:noFill/>
                    </a:lnL>
                    <a:lnR>
                      <a:noFill/>
                    </a:lnR>
                    <a:lnT>
                      <a:noFill/>
                    </a:lnT>
                    <a:lnB w="12700" cap="flat" cmpd="sng" algn="ctr">
                      <a:noFill/>
                      <a:prstDash val="solid"/>
                      <a:round/>
                      <a:headEnd type="none" w="med" len="med"/>
                      <a:tailEnd type="none" w="med" len="med"/>
                    </a:lnB>
                    <a:solidFill>
                      <a:schemeClr val="bg1">
                        <a:lumMod val="95000"/>
                      </a:schemeClr>
                    </a:solidFill>
                  </a:tcPr>
                </a:tc>
                <a:tc>
                  <a:txBody>
                    <a:bodyPr/>
                    <a:lstStyle/>
                    <a:p>
                      <a:pPr algn="l" fontAlgn="b"/>
                      <a:r>
                        <a:rPr lang="nl-NL" sz="1000" b="0" i="0" u="none" strike="noStrike" dirty="0">
                          <a:solidFill>
                            <a:srgbClr val="000000"/>
                          </a:solidFill>
                          <a:effectLst/>
                          <a:latin typeface="Tunga" panose="020B0502040204020203" pitchFamily="34" charset="0"/>
                          <a:cs typeface="Tunga" panose="020B0502040204020203" pitchFamily="34" charset="0"/>
                        </a:rPr>
                        <a:t> </a:t>
                      </a:r>
                    </a:p>
                  </a:txBody>
                  <a:tcPr marL="0" marR="0" marT="0" marB="0" anchor="b">
                    <a:lnL>
                      <a:noFill/>
                    </a:lnL>
                    <a:lnR>
                      <a:noFill/>
                    </a:lnR>
                    <a:lnT>
                      <a:noFill/>
                    </a:lnT>
                    <a:lnB w="12700" cap="flat" cmpd="sng" algn="ctr">
                      <a:noFill/>
                      <a:prstDash val="solid"/>
                      <a:round/>
                      <a:headEnd type="none" w="med" len="med"/>
                      <a:tailEnd type="none" w="med" len="med"/>
                    </a:lnB>
                    <a:solidFill>
                      <a:schemeClr val="bg1">
                        <a:lumMod val="95000"/>
                      </a:schemeClr>
                    </a:solidFill>
                  </a:tcPr>
                </a:tc>
                <a:extLst>
                  <a:ext uri="{0D108BD9-81ED-4DB2-BD59-A6C34878D82A}">
                    <a16:rowId xmlns:a16="http://schemas.microsoft.com/office/drawing/2014/main" val="2122451547"/>
                  </a:ext>
                </a:extLst>
              </a:tr>
              <a:tr h="171450">
                <a:tc>
                  <a:txBody>
                    <a:bodyPr/>
                    <a:lstStyle/>
                    <a:p>
                      <a:pPr algn="l" fontAlgn="b"/>
                      <a:r>
                        <a:rPr lang="nl-NL" sz="1000" b="1" i="0" u="none" strike="noStrike" dirty="0">
                          <a:solidFill>
                            <a:srgbClr val="FFFFFF"/>
                          </a:solidFill>
                          <a:effectLst/>
                          <a:latin typeface="Tunga" panose="020B0502040204020203" pitchFamily="34" charset="0"/>
                          <a:cs typeface="Tunga" panose="020B0502040204020203" pitchFamily="34" charset="0"/>
                        </a:rPr>
                        <a:t> </a:t>
                      </a:r>
                    </a:p>
                  </a:txBody>
                  <a:tcPr marL="0" marR="0" marT="0" marB="0" anchor="b">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l" fontAlgn="b"/>
                      <a:r>
                        <a:rPr lang="nl-NL" sz="1000" b="1" i="0" u="none" strike="noStrike" dirty="0">
                          <a:solidFill>
                            <a:srgbClr val="FFFFFF"/>
                          </a:solidFill>
                          <a:effectLst/>
                          <a:latin typeface="Tunga" panose="020B0502040204020203" pitchFamily="34" charset="0"/>
                          <a:cs typeface="Tunga" panose="020B0502040204020203" pitchFamily="34" charset="0"/>
                        </a:rPr>
                        <a:t> </a:t>
                      </a:r>
                    </a:p>
                  </a:txBody>
                  <a:tcPr marL="0" marR="0" marT="0" marB="0" anchor="b">
                    <a:lnL w="12700" cap="flat" cmpd="sng" algn="ctr">
                      <a:noFill/>
                      <a:prstDash val="solid"/>
                      <a:round/>
                      <a:headEnd type="none" w="med" len="med"/>
                      <a:tailEnd type="none" w="med" len="med"/>
                    </a:lnL>
                    <a:lnR>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2215700658"/>
                  </a:ext>
                </a:extLst>
              </a:tr>
              <a:tr h="171450">
                <a:tc>
                  <a:txBody>
                    <a:bodyPr/>
                    <a:lstStyle/>
                    <a:p>
                      <a:pPr algn="l" fontAlgn="b"/>
                      <a:r>
                        <a:rPr lang="nl-NL" sz="1200" b="0" i="0" u="none" strike="noStrike" dirty="0">
                          <a:solidFill>
                            <a:srgbClr val="000000"/>
                          </a:solidFill>
                          <a:effectLst/>
                          <a:latin typeface="Tunga" panose="020B0502040204020203" pitchFamily="34" charset="0"/>
                          <a:cs typeface="Tunga" panose="020B0502040204020203" pitchFamily="34" charset="0"/>
                        </a:rPr>
                        <a:t> </a:t>
                      </a:r>
                    </a:p>
                  </a:txBody>
                  <a:tcPr marL="0" marR="0" marT="0" marB="0" anchor="b">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a:noFill/>
                    </a:lnB>
                    <a:lnTlToBr w="12700" cmpd="sng">
                      <a:noFill/>
                      <a:prstDash val="solid"/>
                    </a:lnTlToBr>
                    <a:lnBlToTr w="12700" cmpd="sng">
                      <a:noFill/>
                      <a:prstDash val="solid"/>
                    </a:lnBlToTr>
                  </a:tcPr>
                </a:tc>
                <a:tc>
                  <a:txBody>
                    <a:bodyPr/>
                    <a:lstStyle/>
                    <a:p>
                      <a:pPr algn="l" fontAlgn="b"/>
                      <a:r>
                        <a:rPr lang="nl-NL" sz="1200" b="0" i="0" u="none" strike="noStrike" dirty="0">
                          <a:solidFill>
                            <a:srgbClr val="000000"/>
                          </a:solidFill>
                          <a:effectLst/>
                          <a:latin typeface="Tunga" panose="020B0502040204020203" pitchFamily="34" charset="0"/>
                          <a:cs typeface="Tunga" panose="020B0502040204020203" pitchFamily="34" charset="0"/>
                        </a:rPr>
                        <a:t> </a:t>
                      </a:r>
                    </a:p>
                  </a:txBody>
                  <a:tcPr marL="0" marR="0" marT="0" marB="0" anchor="b">
                    <a:lnL w="12700" cap="flat" cmpd="sng" algn="ctr">
                      <a:noFill/>
                      <a:prstDash val="solid"/>
                      <a:round/>
                      <a:headEnd type="none" w="med" len="med"/>
                      <a:tailEnd type="none" w="med" len="med"/>
                    </a:lnL>
                    <a:lnR>
                      <a:noFill/>
                    </a:lnR>
                    <a:lnT w="12700" cap="flat" cmpd="sng" algn="ctr">
                      <a:noFill/>
                      <a:prstDash val="solid"/>
                      <a:round/>
                      <a:headEnd type="none" w="med" len="med"/>
                      <a:tailEnd type="none" w="med" len="med"/>
                    </a:lnT>
                    <a:lnB>
                      <a:noFill/>
                    </a:lnB>
                    <a:lnTlToBr w="12700" cmpd="sng">
                      <a:noFill/>
                      <a:prstDash val="solid"/>
                    </a:lnTlToBr>
                    <a:lnBlToTr w="12700" cmpd="sng">
                      <a:noFill/>
                      <a:prstDash val="solid"/>
                    </a:lnBlToTr>
                  </a:tcPr>
                </a:tc>
                <a:extLst>
                  <a:ext uri="{0D108BD9-81ED-4DB2-BD59-A6C34878D82A}">
                    <a16:rowId xmlns:a16="http://schemas.microsoft.com/office/drawing/2014/main" val="2880372265"/>
                  </a:ext>
                </a:extLst>
              </a:tr>
              <a:tr h="171450">
                <a:tc>
                  <a:txBody>
                    <a:bodyPr/>
                    <a:lstStyle/>
                    <a:p>
                      <a:pPr algn="l" fontAlgn="b"/>
                      <a:r>
                        <a:rPr lang="nl-NL" sz="1200" b="0" i="0" u="none" strike="noStrike" dirty="0">
                          <a:solidFill>
                            <a:srgbClr val="000000"/>
                          </a:solidFill>
                          <a:effectLst/>
                          <a:latin typeface="Tunga" panose="020B0502040204020203" pitchFamily="34" charset="0"/>
                          <a:cs typeface="Tunga" panose="020B0502040204020203" pitchFamily="34" charset="0"/>
                        </a:rPr>
                        <a:t>Vrije uren 20FT</a:t>
                      </a:r>
                    </a:p>
                  </a:txBody>
                  <a:tcPr marL="0" marR="0" marT="0" marB="0" anchor="b">
                    <a:lnL w="12700" cap="flat" cmpd="sng" algn="ctr">
                      <a:noFill/>
                      <a:prstDash val="solid"/>
                      <a:round/>
                      <a:headEnd type="none" w="med" len="med"/>
                      <a:tailEnd type="none" w="med" len="med"/>
                    </a:lnL>
                    <a:lnR w="12700" cap="flat" cmpd="sng" algn="ctr">
                      <a:noFill/>
                      <a:prstDash val="solid"/>
                      <a:round/>
                      <a:headEnd type="none" w="med" len="med"/>
                      <a:tailEnd type="none" w="med" len="med"/>
                    </a:lnR>
                    <a:lnT>
                      <a:noFill/>
                    </a:lnT>
                    <a:lnB>
                      <a:noFill/>
                    </a:lnB>
                    <a:lnTlToBr w="12700" cmpd="sng">
                      <a:noFill/>
                      <a:prstDash val="solid"/>
                    </a:lnTlToBr>
                    <a:lnBlToTr w="12700" cmpd="sng">
                      <a:noFill/>
                      <a:prstDash val="solid"/>
                    </a:lnBlToTr>
                  </a:tcPr>
                </a:tc>
                <a:tc>
                  <a:txBody>
                    <a:bodyPr/>
                    <a:lstStyle/>
                    <a:p>
                      <a:pPr algn="r" fontAlgn="b"/>
                      <a:r>
                        <a:rPr lang="nl-NL" sz="1200" b="0" i="0" u="none" strike="noStrike" dirty="0">
                          <a:solidFill>
                            <a:srgbClr val="000000"/>
                          </a:solidFill>
                          <a:effectLst/>
                          <a:latin typeface="Tunga" panose="020B0502040204020203" pitchFamily="34" charset="0"/>
                          <a:cs typeface="Tunga" panose="020B0502040204020203" pitchFamily="34" charset="0"/>
                        </a:rPr>
                        <a:t>2,00</a:t>
                      </a:r>
                    </a:p>
                  </a:txBody>
                  <a:tcPr marL="0" marR="0" marT="0" marB="0" anchor="b">
                    <a:lnL w="12700" cap="flat" cmpd="sng" algn="ctr">
                      <a:noFill/>
                      <a:prstDash val="solid"/>
                      <a:round/>
                      <a:headEnd type="none" w="med" len="med"/>
                      <a:tailEnd type="none" w="med" len="med"/>
                    </a:lnL>
                    <a:lnR>
                      <a:noFill/>
                    </a:lnR>
                    <a:lnT>
                      <a:noFill/>
                    </a:lnT>
                    <a:lnB>
                      <a:noFill/>
                    </a:lnB>
                    <a:lnTlToBr w="12700" cmpd="sng">
                      <a:noFill/>
                      <a:prstDash val="solid"/>
                    </a:lnTlToBr>
                    <a:lnBlToTr w="12700" cmpd="sng">
                      <a:noFill/>
                      <a:prstDash val="solid"/>
                    </a:lnBlToTr>
                  </a:tcPr>
                </a:tc>
                <a:extLst>
                  <a:ext uri="{0D108BD9-81ED-4DB2-BD59-A6C34878D82A}">
                    <a16:rowId xmlns:a16="http://schemas.microsoft.com/office/drawing/2014/main" val="1812097671"/>
                  </a:ext>
                </a:extLst>
              </a:tr>
              <a:tr h="171450">
                <a:tc>
                  <a:txBody>
                    <a:bodyPr/>
                    <a:lstStyle/>
                    <a:p>
                      <a:pPr algn="l" fontAlgn="b"/>
                      <a:r>
                        <a:rPr lang="nl-NL" sz="1200" b="0" i="0" u="none" strike="noStrike" dirty="0">
                          <a:solidFill>
                            <a:srgbClr val="000000"/>
                          </a:solidFill>
                          <a:effectLst/>
                          <a:latin typeface="Tunga" panose="020B0502040204020203" pitchFamily="34" charset="0"/>
                          <a:cs typeface="Tunga" panose="020B0502040204020203" pitchFamily="34" charset="0"/>
                        </a:rPr>
                        <a:t>Vrije uren 40FT</a:t>
                      </a:r>
                    </a:p>
                  </a:txBody>
                  <a:tcPr marL="0" marR="0" marT="0" marB="0" anchor="b">
                    <a:lnL w="12700" cap="flat" cmpd="sng" algn="ctr">
                      <a:noFill/>
                      <a:prstDash val="solid"/>
                      <a:round/>
                      <a:headEnd type="none" w="med" len="med"/>
                      <a:tailEnd type="none" w="med" len="med"/>
                    </a:lnL>
                    <a:lnR w="12700" cap="flat" cmpd="sng" algn="ctr">
                      <a:noFill/>
                      <a:prstDash val="solid"/>
                      <a:round/>
                      <a:headEnd type="none" w="med" len="med"/>
                      <a:tailEnd type="none" w="med" len="med"/>
                    </a:lnR>
                    <a:lnT>
                      <a:noFill/>
                    </a:lnT>
                    <a:lnB>
                      <a:noFill/>
                    </a:lnB>
                    <a:lnTlToBr w="12700" cmpd="sng">
                      <a:noFill/>
                      <a:prstDash val="solid"/>
                    </a:lnTlToBr>
                    <a:lnBlToTr w="12700" cmpd="sng">
                      <a:noFill/>
                      <a:prstDash val="solid"/>
                    </a:lnBlToTr>
                  </a:tcPr>
                </a:tc>
                <a:tc>
                  <a:txBody>
                    <a:bodyPr/>
                    <a:lstStyle/>
                    <a:p>
                      <a:pPr algn="r" fontAlgn="b"/>
                      <a:r>
                        <a:rPr lang="nl-NL" sz="1200" b="0" i="0" u="none" strike="noStrike" dirty="0">
                          <a:solidFill>
                            <a:srgbClr val="000000"/>
                          </a:solidFill>
                          <a:effectLst/>
                          <a:latin typeface="Tunga" panose="020B0502040204020203" pitchFamily="34" charset="0"/>
                          <a:cs typeface="Tunga" panose="020B0502040204020203" pitchFamily="34" charset="0"/>
                        </a:rPr>
                        <a:t>3,00</a:t>
                      </a:r>
                    </a:p>
                  </a:txBody>
                  <a:tcPr marL="0" marR="0" marT="0" marB="0" anchor="b">
                    <a:lnL w="12700" cap="flat" cmpd="sng" algn="ctr">
                      <a:noFill/>
                      <a:prstDash val="solid"/>
                      <a:round/>
                      <a:headEnd type="none" w="med" len="med"/>
                      <a:tailEnd type="none" w="med" len="med"/>
                    </a:lnL>
                    <a:lnR>
                      <a:noFill/>
                    </a:lnR>
                    <a:lnT>
                      <a:noFill/>
                    </a:lnT>
                    <a:lnB>
                      <a:noFill/>
                    </a:lnB>
                    <a:lnTlToBr w="12700" cmpd="sng">
                      <a:noFill/>
                      <a:prstDash val="solid"/>
                    </a:lnTlToBr>
                    <a:lnBlToTr w="12700" cmpd="sng">
                      <a:noFill/>
                      <a:prstDash val="solid"/>
                    </a:lnBlToTr>
                  </a:tcPr>
                </a:tc>
                <a:extLst>
                  <a:ext uri="{0D108BD9-81ED-4DB2-BD59-A6C34878D82A}">
                    <a16:rowId xmlns:a16="http://schemas.microsoft.com/office/drawing/2014/main" val="3910584326"/>
                  </a:ext>
                </a:extLst>
              </a:tr>
              <a:tr h="171450">
                <a:tc>
                  <a:txBody>
                    <a:bodyPr/>
                    <a:lstStyle/>
                    <a:p>
                      <a:pPr algn="l" fontAlgn="b"/>
                      <a:r>
                        <a:rPr lang="nl-NL" sz="1200" b="0" i="0" u="none" strike="noStrike" dirty="0">
                          <a:solidFill>
                            <a:srgbClr val="000000"/>
                          </a:solidFill>
                          <a:effectLst/>
                          <a:latin typeface="Tunga" panose="020B0502040204020203" pitchFamily="34" charset="0"/>
                          <a:cs typeface="Tunga" panose="020B0502040204020203" pitchFamily="34" charset="0"/>
                        </a:rPr>
                        <a:t>Toeslag extra uren</a:t>
                      </a:r>
                    </a:p>
                  </a:txBody>
                  <a:tcPr marL="0" marR="0" marT="0" marB="0" anchor="b">
                    <a:lnL w="12700" cap="flat" cmpd="sng" algn="ctr">
                      <a:noFill/>
                      <a:prstDash val="solid"/>
                      <a:round/>
                      <a:headEnd type="none" w="med" len="med"/>
                      <a:tailEnd type="none" w="med" len="med"/>
                    </a:lnL>
                    <a:lnR w="12700" cap="flat" cmpd="sng" algn="ctr">
                      <a:noFill/>
                      <a:prstDash val="solid"/>
                      <a:round/>
                      <a:headEnd type="none" w="med" len="med"/>
                      <a:tailEnd type="none" w="med" len="med"/>
                    </a:lnR>
                    <a:lnT>
                      <a:noFill/>
                    </a:lnT>
                    <a:lnB>
                      <a:noFill/>
                    </a:lnB>
                    <a:lnTlToBr w="12700" cmpd="sng">
                      <a:noFill/>
                      <a:prstDash val="solid"/>
                    </a:lnTlToBr>
                    <a:lnBlToTr w="12700" cmpd="sng">
                      <a:noFill/>
                      <a:prstDash val="solid"/>
                    </a:lnBlToTr>
                  </a:tcPr>
                </a:tc>
                <a:tc>
                  <a:txBody>
                    <a:bodyPr/>
                    <a:lstStyle/>
                    <a:p>
                      <a:pPr algn="r" fontAlgn="b"/>
                      <a:r>
                        <a:rPr lang="nl-NL" sz="1200" b="0" i="0" u="none" strike="noStrike" dirty="0">
                          <a:solidFill>
                            <a:srgbClr val="000000"/>
                          </a:solidFill>
                          <a:effectLst/>
                          <a:latin typeface="Tunga" panose="020B0502040204020203" pitchFamily="34" charset="0"/>
                          <a:cs typeface="Tunga" panose="020B0502040204020203" pitchFamily="34" charset="0"/>
                        </a:rPr>
                        <a:t>€ 50,00</a:t>
                      </a:r>
                    </a:p>
                  </a:txBody>
                  <a:tcPr marL="0" marR="0" marT="0" marB="0" anchor="b">
                    <a:lnL w="12700" cap="flat" cmpd="sng" algn="ctr">
                      <a:noFill/>
                      <a:prstDash val="solid"/>
                      <a:round/>
                      <a:headEnd type="none" w="med" len="med"/>
                      <a:tailEnd type="none" w="med" len="med"/>
                    </a:lnL>
                    <a:lnR>
                      <a:noFill/>
                    </a:lnR>
                    <a:lnT>
                      <a:noFill/>
                    </a:lnT>
                    <a:lnB>
                      <a:noFill/>
                    </a:lnB>
                    <a:lnTlToBr w="12700" cmpd="sng">
                      <a:noFill/>
                      <a:prstDash val="solid"/>
                    </a:lnTlToBr>
                    <a:lnBlToTr w="12700" cmpd="sng">
                      <a:noFill/>
                      <a:prstDash val="solid"/>
                    </a:lnBlToTr>
                  </a:tcPr>
                </a:tc>
                <a:extLst>
                  <a:ext uri="{0D108BD9-81ED-4DB2-BD59-A6C34878D82A}">
                    <a16:rowId xmlns:a16="http://schemas.microsoft.com/office/drawing/2014/main" val="2059051444"/>
                  </a:ext>
                </a:extLst>
              </a:tr>
              <a:tr h="171450">
                <a:tc>
                  <a:txBody>
                    <a:bodyPr/>
                    <a:lstStyle/>
                    <a:p>
                      <a:pPr algn="l" fontAlgn="b"/>
                      <a:endParaRPr lang="nl-NL" sz="1200" b="0" i="0" u="none" strike="noStrike" dirty="0">
                        <a:solidFill>
                          <a:srgbClr val="000000"/>
                        </a:solidFill>
                        <a:effectLst/>
                        <a:latin typeface="Tunga" panose="020B0502040204020203" pitchFamily="34" charset="0"/>
                        <a:cs typeface="Tunga" panose="020B0502040204020203" pitchFamily="34" charset="0"/>
                      </a:endParaRPr>
                    </a:p>
                  </a:txBody>
                  <a:tcPr marL="0" marR="0" marT="0" marB="0" anchor="b">
                    <a:lnL w="12700" cap="flat" cmpd="sng" algn="ctr">
                      <a:noFill/>
                      <a:prstDash val="solid"/>
                      <a:round/>
                      <a:headEnd type="none" w="med" len="med"/>
                      <a:tailEnd type="none" w="med" len="med"/>
                    </a:lnL>
                    <a:lnR w="12700" cap="flat" cmpd="sng" algn="ctr">
                      <a:noFill/>
                      <a:prstDash val="solid"/>
                      <a:round/>
                      <a:headEnd type="none" w="med" len="med"/>
                      <a:tailEnd type="none" w="med" len="med"/>
                    </a:lnR>
                    <a:lnT>
                      <a:noFill/>
                    </a:lnT>
                    <a:lnB>
                      <a:noFill/>
                    </a:lnB>
                    <a:lnTlToBr w="12700" cmpd="sng">
                      <a:noFill/>
                      <a:prstDash val="solid"/>
                    </a:lnTlToBr>
                    <a:lnBlToTr w="12700" cmpd="sng">
                      <a:noFill/>
                      <a:prstDash val="solid"/>
                    </a:lnBlToTr>
                  </a:tcPr>
                </a:tc>
                <a:tc>
                  <a:txBody>
                    <a:bodyPr/>
                    <a:lstStyle/>
                    <a:p>
                      <a:pPr algn="l" fontAlgn="b"/>
                      <a:endParaRPr lang="nl-NL" sz="1200" b="0" i="0" u="none" strike="noStrike" dirty="0">
                        <a:solidFill>
                          <a:srgbClr val="000000"/>
                        </a:solidFill>
                        <a:effectLst/>
                        <a:latin typeface="Tunga" panose="020B0502040204020203" pitchFamily="34" charset="0"/>
                        <a:cs typeface="Tunga" panose="020B0502040204020203" pitchFamily="34" charset="0"/>
                      </a:endParaRPr>
                    </a:p>
                  </a:txBody>
                  <a:tcPr marL="0" marR="0" marT="0" marB="0" anchor="b">
                    <a:lnL w="12700" cap="flat" cmpd="sng" algn="ctr">
                      <a:noFill/>
                      <a:prstDash val="solid"/>
                      <a:round/>
                      <a:headEnd type="none" w="med" len="med"/>
                      <a:tailEnd type="none" w="med" len="med"/>
                    </a:lnL>
                    <a:lnR>
                      <a:noFill/>
                    </a:lnR>
                    <a:lnT>
                      <a:noFill/>
                    </a:lnT>
                    <a:lnB>
                      <a:noFill/>
                    </a:lnB>
                    <a:lnTlToBr w="12700" cmpd="sng">
                      <a:noFill/>
                      <a:prstDash val="solid"/>
                    </a:lnTlToBr>
                    <a:lnBlToTr w="12700" cmpd="sng">
                      <a:noFill/>
                      <a:prstDash val="solid"/>
                    </a:lnBlToTr>
                  </a:tcPr>
                </a:tc>
                <a:extLst>
                  <a:ext uri="{0D108BD9-81ED-4DB2-BD59-A6C34878D82A}">
                    <a16:rowId xmlns:a16="http://schemas.microsoft.com/office/drawing/2014/main" val="4191087734"/>
                  </a:ext>
                </a:extLst>
              </a:tr>
              <a:tr h="171450">
                <a:tc>
                  <a:txBody>
                    <a:bodyPr/>
                    <a:lstStyle/>
                    <a:p>
                      <a:pPr algn="l" fontAlgn="b"/>
                      <a:r>
                        <a:rPr lang="nl-NL" sz="1200" b="0" i="0" u="none" strike="noStrike" dirty="0">
                          <a:solidFill>
                            <a:srgbClr val="000000"/>
                          </a:solidFill>
                          <a:effectLst/>
                          <a:latin typeface="Tunga" panose="020B0502040204020203" pitchFamily="34" charset="0"/>
                          <a:cs typeface="Tunga" panose="020B0502040204020203" pitchFamily="34" charset="0"/>
                        </a:rPr>
                        <a:t>Dieseltoeslag type</a:t>
                      </a:r>
                    </a:p>
                  </a:txBody>
                  <a:tcPr marL="0" marR="0" marT="0" marB="0" anchor="b">
                    <a:lnL w="12700" cap="flat" cmpd="sng" algn="ctr">
                      <a:noFill/>
                      <a:prstDash val="solid"/>
                      <a:round/>
                      <a:headEnd type="none" w="med" len="med"/>
                      <a:tailEnd type="none" w="med" len="med"/>
                    </a:lnL>
                    <a:lnR w="12700" cap="flat" cmpd="sng" algn="ctr">
                      <a:noFill/>
                      <a:prstDash val="solid"/>
                      <a:round/>
                      <a:headEnd type="none" w="med" len="med"/>
                      <a:tailEnd type="none" w="med" len="med"/>
                    </a:lnR>
                    <a:lnT>
                      <a:noFill/>
                    </a:lnT>
                    <a:lnB>
                      <a:noFill/>
                    </a:lnB>
                    <a:lnTlToBr w="12700" cmpd="sng">
                      <a:noFill/>
                      <a:prstDash val="solid"/>
                    </a:lnTlToBr>
                    <a:lnBlToTr w="12700" cmpd="sng">
                      <a:noFill/>
                      <a:prstDash val="solid"/>
                    </a:lnBlToTr>
                  </a:tcPr>
                </a:tc>
                <a:tc>
                  <a:txBody>
                    <a:bodyPr/>
                    <a:lstStyle/>
                    <a:p>
                      <a:pPr algn="r" fontAlgn="b"/>
                      <a:r>
                        <a:rPr lang="nl-NL" sz="1200" b="0" i="0" u="none" strike="noStrike" dirty="0">
                          <a:solidFill>
                            <a:srgbClr val="000000"/>
                          </a:solidFill>
                          <a:effectLst/>
                          <a:latin typeface="Tunga" panose="020B0502040204020203" pitchFamily="34" charset="0"/>
                          <a:cs typeface="Tunga" panose="020B0502040204020203" pitchFamily="34" charset="0"/>
                        </a:rPr>
                        <a:t>3%</a:t>
                      </a:r>
                    </a:p>
                  </a:txBody>
                  <a:tcPr marL="0" marR="0" marT="0" marB="0" anchor="b">
                    <a:lnL w="12700" cap="flat" cmpd="sng" algn="ctr">
                      <a:noFill/>
                      <a:prstDash val="solid"/>
                      <a:round/>
                      <a:headEnd type="none" w="med" len="med"/>
                      <a:tailEnd type="none" w="med" len="med"/>
                    </a:lnL>
                    <a:lnR>
                      <a:noFill/>
                    </a:lnR>
                    <a:lnT>
                      <a:noFill/>
                    </a:lnT>
                    <a:lnB>
                      <a:noFill/>
                    </a:lnB>
                    <a:lnTlToBr w="12700" cmpd="sng">
                      <a:noFill/>
                      <a:prstDash val="solid"/>
                    </a:lnTlToBr>
                    <a:lnBlToTr w="12700" cmpd="sng">
                      <a:noFill/>
                      <a:prstDash val="solid"/>
                    </a:lnBlToTr>
                  </a:tcPr>
                </a:tc>
                <a:extLst>
                  <a:ext uri="{0D108BD9-81ED-4DB2-BD59-A6C34878D82A}">
                    <a16:rowId xmlns:a16="http://schemas.microsoft.com/office/drawing/2014/main" val="2081020178"/>
                  </a:ext>
                </a:extLst>
              </a:tr>
              <a:tr h="160020">
                <a:tc>
                  <a:txBody>
                    <a:bodyPr/>
                    <a:lstStyle/>
                    <a:p>
                      <a:pPr algn="l" fontAlgn="b"/>
                      <a:r>
                        <a:rPr lang="nl-NL" sz="1200" b="0" i="0" u="none" strike="noStrike" dirty="0">
                          <a:solidFill>
                            <a:srgbClr val="000000"/>
                          </a:solidFill>
                          <a:effectLst/>
                          <a:latin typeface="Tunga" panose="020B0502040204020203" pitchFamily="34" charset="0"/>
                          <a:cs typeface="Tunga" panose="020B0502040204020203" pitchFamily="34" charset="0"/>
                        </a:rPr>
                        <a:t>Diesel toeslag per 20 FT ST</a:t>
                      </a:r>
                    </a:p>
                  </a:txBody>
                  <a:tcPr marL="0" marR="0" marT="0" marB="0" anchor="b">
                    <a:lnL w="12700" cap="flat" cmpd="sng" algn="ctr">
                      <a:noFill/>
                      <a:prstDash val="solid"/>
                      <a:round/>
                      <a:headEnd type="none" w="med" len="med"/>
                      <a:tailEnd type="none" w="med" len="med"/>
                    </a:lnL>
                    <a:lnR w="12700" cap="flat" cmpd="sng" algn="ctr">
                      <a:noFill/>
                      <a:prstDash val="solid"/>
                      <a:round/>
                      <a:headEnd type="none" w="med" len="med"/>
                      <a:tailEnd type="none" w="med" len="med"/>
                    </a:lnR>
                    <a:lnT>
                      <a:noFill/>
                    </a:lnT>
                    <a:lnB>
                      <a:noFill/>
                    </a:lnB>
                    <a:lnTlToBr w="12700" cmpd="sng">
                      <a:noFill/>
                      <a:prstDash val="solid"/>
                    </a:lnTlToBr>
                    <a:lnBlToTr w="12700" cmpd="sng">
                      <a:noFill/>
                      <a:prstDash val="solid"/>
                    </a:lnBlToTr>
                  </a:tcPr>
                </a:tc>
                <a:tc>
                  <a:txBody>
                    <a:bodyPr/>
                    <a:lstStyle/>
                    <a:p>
                      <a:pPr algn="r" fontAlgn="b"/>
                      <a:r>
                        <a:rPr lang="nl-NL" sz="1200" b="0" i="0" u="none" strike="noStrike" dirty="0">
                          <a:solidFill>
                            <a:srgbClr val="000000"/>
                          </a:solidFill>
                          <a:effectLst/>
                          <a:latin typeface="Tunga" panose="020B0502040204020203" pitchFamily="34" charset="0"/>
                          <a:cs typeface="Tunga" panose="020B0502040204020203" pitchFamily="34" charset="0"/>
                        </a:rPr>
                        <a:t>3,25</a:t>
                      </a:r>
                    </a:p>
                  </a:txBody>
                  <a:tcPr marL="0" marR="0" marT="0" marB="0" anchor="b">
                    <a:lnL w="12700" cap="flat" cmpd="sng" algn="ctr">
                      <a:noFill/>
                      <a:prstDash val="solid"/>
                      <a:round/>
                      <a:headEnd type="none" w="med" len="med"/>
                      <a:tailEnd type="none" w="med" len="med"/>
                    </a:lnL>
                    <a:lnR>
                      <a:noFill/>
                    </a:lnR>
                    <a:lnT>
                      <a:noFill/>
                    </a:lnT>
                    <a:lnB>
                      <a:noFill/>
                    </a:lnB>
                    <a:lnTlToBr w="12700" cmpd="sng">
                      <a:noFill/>
                      <a:prstDash val="solid"/>
                    </a:lnTlToBr>
                    <a:lnBlToTr w="12700" cmpd="sng">
                      <a:noFill/>
                      <a:prstDash val="solid"/>
                    </a:lnBlToTr>
                  </a:tcPr>
                </a:tc>
                <a:extLst>
                  <a:ext uri="{0D108BD9-81ED-4DB2-BD59-A6C34878D82A}">
                    <a16:rowId xmlns:a16="http://schemas.microsoft.com/office/drawing/2014/main" val="1751036400"/>
                  </a:ext>
                </a:extLst>
              </a:tr>
              <a:tr h="171450">
                <a:tc>
                  <a:txBody>
                    <a:bodyPr/>
                    <a:lstStyle/>
                    <a:p>
                      <a:pPr algn="l" fontAlgn="b"/>
                      <a:endParaRPr lang="nl-NL" sz="1200" b="0" i="0" u="none" strike="noStrike" dirty="0">
                        <a:solidFill>
                          <a:srgbClr val="000000"/>
                        </a:solidFill>
                        <a:effectLst/>
                        <a:latin typeface="Tunga" panose="020B0502040204020203" pitchFamily="34" charset="0"/>
                        <a:cs typeface="Tunga" panose="020B0502040204020203" pitchFamily="34" charset="0"/>
                      </a:endParaRPr>
                    </a:p>
                  </a:txBody>
                  <a:tcPr marL="0" marR="0" marT="0" marB="0" anchor="b">
                    <a:lnL w="12700" cap="flat" cmpd="sng" algn="ctr">
                      <a:noFill/>
                      <a:prstDash val="solid"/>
                      <a:round/>
                      <a:headEnd type="none" w="med" len="med"/>
                      <a:tailEnd type="none" w="med" len="med"/>
                    </a:lnL>
                    <a:lnR w="12700" cap="flat" cmpd="sng" algn="ctr">
                      <a:noFill/>
                      <a:prstDash val="solid"/>
                      <a:round/>
                      <a:headEnd type="none" w="med" len="med"/>
                      <a:tailEnd type="none" w="med" len="med"/>
                    </a:lnR>
                    <a:lnT>
                      <a:noFill/>
                    </a:lnT>
                    <a:lnB>
                      <a:noFill/>
                    </a:lnB>
                    <a:lnTlToBr w="12700" cmpd="sng">
                      <a:noFill/>
                      <a:prstDash val="solid"/>
                    </a:lnTlToBr>
                    <a:lnBlToTr w="12700" cmpd="sng">
                      <a:noFill/>
                      <a:prstDash val="solid"/>
                    </a:lnBlToTr>
                  </a:tcPr>
                </a:tc>
                <a:tc>
                  <a:txBody>
                    <a:bodyPr/>
                    <a:lstStyle/>
                    <a:p>
                      <a:pPr algn="r" fontAlgn="b"/>
                      <a:endParaRPr lang="nl-NL" sz="1200" b="0" i="0" u="none" strike="noStrike" dirty="0">
                        <a:solidFill>
                          <a:srgbClr val="000000"/>
                        </a:solidFill>
                        <a:effectLst/>
                        <a:latin typeface="Tunga" panose="020B0502040204020203" pitchFamily="34" charset="0"/>
                        <a:cs typeface="Tunga" panose="020B0502040204020203" pitchFamily="34" charset="0"/>
                      </a:endParaRPr>
                    </a:p>
                  </a:txBody>
                  <a:tcPr marL="0" marR="0" marT="0" marB="0" anchor="b">
                    <a:lnL w="12700" cap="flat" cmpd="sng" algn="ctr">
                      <a:noFill/>
                      <a:prstDash val="solid"/>
                      <a:round/>
                      <a:headEnd type="none" w="med" len="med"/>
                      <a:tailEnd type="none" w="med" len="med"/>
                    </a:lnL>
                    <a:lnR>
                      <a:noFill/>
                    </a:lnR>
                    <a:lnT>
                      <a:noFill/>
                    </a:lnT>
                    <a:lnB>
                      <a:noFill/>
                    </a:lnB>
                    <a:lnTlToBr w="12700" cmpd="sng">
                      <a:noFill/>
                      <a:prstDash val="solid"/>
                    </a:lnTlToBr>
                    <a:lnBlToTr w="12700" cmpd="sng">
                      <a:noFill/>
                      <a:prstDash val="solid"/>
                    </a:lnBlToTr>
                  </a:tcPr>
                </a:tc>
                <a:extLst>
                  <a:ext uri="{0D108BD9-81ED-4DB2-BD59-A6C34878D82A}">
                    <a16:rowId xmlns:a16="http://schemas.microsoft.com/office/drawing/2014/main" val="45015470"/>
                  </a:ext>
                </a:extLst>
              </a:tr>
            </a:tbl>
          </a:graphicData>
        </a:graphic>
      </p:graphicFrame>
      <p:sp>
        <p:nvSpPr>
          <p:cNvPr id="8" name="Rectangle 7"/>
          <p:cNvSpPr/>
          <p:nvPr/>
        </p:nvSpPr>
        <p:spPr>
          <a:xfrm>
            <a:off x="6934200" y="981761"/>
            <a:ext cx="4555441" cy="3895039"/>
          </a:xfrm>
          <a:prstGeom prst="rect">
            <a:avLst/>
          </a:prstGeom>
          <a:no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a:p>
        </p:txBody>
      </p:sp>
      <p:sp>
        <p:nvSpPr>
          <p:cNvPr id="17" name="Flowchart: Manual Operation 16">
            <a:hlinkClick r:id="rId4" action="ppaction://hlinksldjump"/>
          </p:cNvPr>
          <p:cNvSpPr/>
          <p:nvPr/>
        </p:nvSpPr>
        <p:spPr>
          <a:xfrm rot="10800000">
            <a:off x="6957602" y="764309"/>
            <a:ext cx="2062862" cy="228600"/>
          </a:xfrm>
          <a:prstGeom prst="flowChartManualOperation">
            <a:avLst/>
          </a:prstGeom>
          <a:no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dirty="0"/>
          </a:p>
        </p:txBody>
      </p:sp>
      <p:sp>
        <p:nvSpPr>
          <p:cNvPr id="18" name="Flowchart: Manual Operation 17">
            <a:hlinkClick r:id="rId5" action="ppaction://hlinksldjump"/>
          </p:cNvPr>
          <p:cNvSpPr/>
          <p:nvPr/>
        </p:nvSpPr>
        <p:spPr>
          <a:xfrm rot="10800000">
            <a:off x="9020464" y="764309"/>
            <a:ext cx="1752600" cy="228600"/>
          </a:xfrm>
          <a:prstGeom prst="flowChartManualOperation">
            <a:avLst/>
          </a:prstGeom>
          <a:solidFill>
            <a:schemeClr val="bg1"/>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dirty="0"/>
          </a:p>
        </p:txBody>
      </p:sp>
      <p:sp>
        <p:nvSpPr>
          <p:cNvPr id="19" name="TextBox 18">
            <a:hlinkClick r:id="rId4" action="ppaction://hlinksldjump"/>
          </p:cNvPr>
          <p:cNvSpPr txBox="1"/>
          <p:nvPr/>
        </p:nvSpPr>
        <p:spPr>
          <a:xfrm>
            <a:off x="7387153" y="743925"/>
            <a:ext cx="1236236" cy="276999"/>
          </a:xfrm>
          <a:prstGeom prst="rect">
            <a:avLst/>
          </a:prstGeom>
          <a:noFill/>
        </p:spPr>
        <p:txBody>
          <a:bodyPr wrap="none" rtlCol="0">
            <a:spAutoFit/>
          </a:bodyPr>
          <a:lstStyle/>
          <a:p>
            <a:r>
              <a:rPr lang="nb-NO" sz="1200" b="1" dirty="0">
                <a:solidFill>
                  <a:schemeClr val="bg1">
                    <a:lumMod val="50000"/>
                  </a:schemeClr>
                </a:solidFill>
                <a:latin typeface="Tunga" panose="020B0502040204020203" pitchFamily="34" charset="0"/>
                <a:cs typeface="Tunga" panose="020B0502040204020203" pitchFamily="34" charset="0"/>
              </a:rPr>
              <a:t>Integral TEU price</a:t>
            </a:r>
            <a:endParaRPr lang="nl-NL" sz="1200" b="1" dirty="0">
              <a:solidFill>
                <a:schemeClr val="bg1">
                  <a:lumMod val="50000"/>
                </a:schemeClr>
              </a:solidFill>
            </a:endParaRPr>
          </a:p>
        </p:txBody>
      </p:sp>
      <p:sp>
        <p:nvSpPr>
          <p:cNvPr id="20" name="TextBox 19">
            <a:hlinkClick r:id="rId5" action="ppaction://hlinksldjump"/>
          </p:cNvPr>
          <p:cNvSpPr txBox="1"/>
          <p:nvPr/>
        </p:nvSpPr>
        <p:spPr>
          <a:xfrm>
            <a:off x="9438725" y="773545"/>
            <a:ext cx="817853" cy="276999"/>
          </a:xfrm>
          <a:prstGeom prst="rect">
            <a:avLst/>
          </a:prstGeom>
          <a:noFill/>
        </p:spPr>
        <p:txBody>
          <a:bodyPr wrap="none" rtlCol="0">
            <a:spAutoFit/>
          </a:bodyPr>
          <a:lstStyle/>
          <a:p>
            <a:r>
              <a:rPr lang="nl-NL" sz="1200" b="1" dirty="0">
                <a:latin typeface="Tunga" panose="020B0502040204020203" pitchFamily="34" charset="0"/>
                <a:cs typeface="Tunga" panose="020B0502040204020203" pitchFamily="34" charset="0"/>
              </a:rPr>
              <a:t>Activity log</a:t>
            </a:r>
          </a:p>
        </p:txBody>
      </p:sp>
      <p:graphicFrame>
        <p:nvGraphicFramePr>
          <p:cNvPr id="9" name="Table 8"/>
          <p:cNvGraphicFramePr>
            <a:graphicFrameLocks noGrp="1"/>
          </p:cNvGraphicFramePr>
          <p:nvPr>
            <p:extLst/>
          </p:nvPr>
        </p:nvGraphicFramePr>
        <p:xfrm>
          <a:off x="6957289" y="1084803"/>
          <a:ext cx="4341173" cy="2081534"/>
        </p:xfrm>
        <a:graphic>
          <a:graphicData uri="http://schemas.openxmlformats.org/drawingml/2006/table">
            <a:tbl>
              <a:tblPr firstRow="1" bandRow="1">
                <a:tableStyleId>{9D7B26C5-4107-4FEC-AEDC-1716B250A1EF}</a:tableStyleId>
              </a:tblPr>
              <a:tblGrid>
                <a:gridCol w="1952155">
                  <a:extLst>
                    <a:ext uri="{9D8B030D-6E8A-4147-A177-3AD203B41FA5}">
                      <a16:colId xmlns:a16="http://schemas.microsoft.com/office/drawing/2014/main" val="2443342320"/>
                    </a:ext>
                  </a:extLst>
                </a:gridCol>
                <a:gridCol w="1235699">
                  <a:extLst>
                    <a:ext uri="{9D8B030D-6E8A-4147-A177-3AD203B41FA5}">
                      <a16:colId xmlns:a16="http://schemas.microsoft.com/office/drawing/2014/main" val="1670433946"/>
                    </a:ext>
                  </a:extLst>
                </a:gridCol>
                <a:gridCol w="1153319">
                  <a:extLst>
                    <a:ext uri="{9D8B030D-6E8A-4147-A177-3AD203B41FA5}">
                      <a16:colId xmlns:a16="http://schemas.microsoft.com/office/drawing/2014/main" val="1720285046"/>
                    </a:ext>
                  </a:extLst>
                </a:gridCol>
              </a:tblGrid>
              <a:tr h="457200">
                <a:tc>
                  <a:txBody>
                    <a:bodyPr/>
                    <a:lstStyle/>
                    <a:p>
                      <a:r>
                        <a:rPr lang="nl-NL" sz="1000" i="0" dirty="0" err="1">
                          <a:solidFill>
                            <a:schemeClr val="bg1">
                              <a:lumMod val="50000"/>
                            </a:schemeClr>
                          </a:solidFill>
                          <a:latin typeface="Tunga" panose="020B0502040204020203" pitchFamily="34" charset="0"/>
                          <a:cs typeface="Tunga" panose="020B0502040204020203" pitchFamily="34" charset="0"/>
                        </a:rPr>
                        <a:t>Acivity</a:t>
                      </a:r>
                      <a:endParaRPr lang="nl-NL" sz="1000" i="0" dirty="0">
                        <a:solidFill>
                          <a:schemeClr val="bg1">
                            <a:lumMod val="50000"/>
                          </a:schemeClr>
                        </a:solidFill>
                        <a:latin typeface="Tunga" panose="020B0502040204020203" pitchFamily="34" charset="0"/>
                        <a:cs typeface="Tunga" panose="020B0502040204020203" pitchFamily="34" charset="0"/>
                      </a:endParaRPr>
                    </a:p>
                  </a:txBody>
                  <a:tcPr>
                    <a:lnL>
                      <a:noFill/>
                    </a:lnL>
                    <a:lnR>
                      <a:noFill/>
                    </a:lnR>
                    <a:lnT w="12700" cmpd="sng">
                      <a:noFill/>
                    </a:lnT>
                    <a:lnB w="12700" cmpd="sng">
                      <a:noFill/>
                    </a:lnB>
                    <a:lnTlToBr w="12700" cmpd="sng">
                      <a:noFill/>
                      <a:prstDash val="solid"/>
                    </a:lnTlToBr>
                    <a:lnBlToTr w="12700" cmpd="sng">
                      <a:noFill/>
                      <a:prstDash val="solid"/>
                    </a:lnBlToTr>
                  </a:tcPr>
                </a:tc>
                <a:tc>
                  <a:txBody>
                    <a:bodyPr/>
                    <a:lstStyle/>
                    <a:p>
                      <a:r>
                        <a:rPr lang="nl-NL" sz="1000" i="0" dirty="0">
                          <a:solidFill>
                            <a:schemeClr val="bg1">
                              <a:lumMod val="50000"/>
                            </a:schemeClr>
                          </a:solidFill>
                          <a:latin typeface="Tunga" panose="020B0502040204020203" pitchFamily="34" charset="0"/>
                          <a:cs typeface="Tunga" panose="020B0502040204020203" pitchFamily="34" charset="0"/>
                        </a:rPr>
                        <a:t>Date</a:t>
                      </a:r>
                    </a:p>
                  </a:txBody>
                  <a:tcPr>
                    <a:lnL>
                      <a:noFill/>
                    </a:lnL>
                    <a:lnR>
                      <a:noFill/>
                    </a:lnR>
                    <a:lnT w="12700" cmpd="sng">
                      <a:noFill/>
                    </a:lnT>
                    <a:lnB w="12700" cmpd="sng">
                      <a:noFill/>
                    </a:lnB>
                    <a:lnTlToBr w="12700" cmpd="sng">
                      <a:noFill/>
                      <a:prstDash val="solid"/>
                    </a:lnTlToBr>
                    <a:lnBlToTr w="12700" cmpd="sng">
                      <a:noFill/>
                      <a:prstDash val="solid"/>
                    </a:lnBlToTr>
                  </a:tcPr>
                </a:tc>
                <a:tc>
                  <a:txBody>
                    <a:bodyPr/>
                    <a:lstStyle/>
                    <a:p>
                      <a:r>
                        <a:rPr lang="nl-NL" sz="1000" i="0" dirty="0">
                          <a:solidFill>
                            <a:schemeClr val="bg1">
                              <a:lumMod val="50000"/>
                            </a:schemeClr>
                          </a:solidFill>
                          <a:latin typeface="Tunga" panose="020B0502040204020203" pitchFamily="34" charset="0"/>
                          <a:cs typeface="Tunga" panose="020B0502040204020203" pitchFamily="34" charset="0"/>
                        </a:rPr>
                        <a:t>Status</a:t>
                      </a:r>
                    </a:p>
                  </a:txBody>
                  <a:tcPr>
                    <a:lnL>
                      <a:noFill/>
                    </a:lnL>
                    <a:lnR>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622554707"/>
                  </a:ext>
                </a:extLst>
              </a:tr>
              <a:tr h="248921">
                <a:tc>
                  <a:txBody>
                    <a:bodyPr/>
                    <a:lstStyle/>
                    <a:p>
                      <a:pPr algn="l" fontAlgn="ctr"/>
                      <a:r>
                        <a:rPr lang="nl-NL" sz="1000" b="0" i="0" u="none" strike="noStrike" dirty="0">
                          <a:solidFill>
                            <a:schemeClr val="tx1"/>
                          </a:solidFill>
                          <a:effectLst/>
                          <a:latin typeface="Tunga" panose="020B0502040204020203" pitchFamily="34" charset="0"/>
                          <a:cs typeface="Tunga" panose="020B0502040204020203" pitchFamily="34" charset="0"/>
                        </a:rPr>
                        <a:t>Data</a:t>
                      </a:r>
                      <a:r>
                        <a:rPr lang="nl-NL" sz="1000" b="0" i="0" u="none" strike="noStrike" baseline="0" dirty="0">
                          <a:solidFill>
                            <a:schemeClr val="tx1"/>
                          </a:solidFill>
                          <a:effectLst/>
                          <a:latin typeface="Tunga" panose="020B0502040204020203" pitchFamily="34" charset="0"/>
                          <a:cs typeface="Tunga" panose="020B0502040204020203" pitchFamily="34" charset="0"/>
                        </a:rPr>
                        <a:t> management </a:t>
                      </a:r>
                      <a:r>
                        <a:rPr lang="nl-NL" sz="1000" b="0" i="0" u="none" strike="noStrike" baseline="0" dirty="0" err="1">
                          <a:solidFill>
                            <a:schemeClr val="tx1"/>
                          </a:solidFill>
                          <a:effectLst/>
                          <a:latin typeface="Tunga" panose="020B0502040204020203" pitchFamily="34" charset="0"/>
                          <a:cs typeface="Tunga" panose="020B0502040204020203" pitchFamily="34" charset="0"/>
                        </a:rPr>
                        <a:t>changed</a:t>
                      </a:r>
                      <a:endParaRPr lang="nl-NL" sz="1000" b="0" i="0" u="none" strike="noStrike" dirty="0">
                        <a:solidFill>
                          <a:schemeClr val="tx1"/>
                        </a:solidFill>
                        <a:effectLst/>
                        <a:latin typeface="Tunga" panose="020B0502040204020203" pitchFamily="34" charset="0"/>
                        <a:cs typeface="Tunga" panose="020B0502040204020203" pitchFamily="34" charset="0"/>
                      </a:endParaRPr>
                    </a:p>
                  </a:txBody>
                  <a:tcPr marL="171450" marR="9525" marT="9525" marB="0" anchor="ctr">
                    <a:lnL>
                      <a:noFill/>
                    </a:lnL>
                    <a:lnR>
                      <a:noFill/>
                    </a:lnR>
                    <a:lnT w="12700" cmpd="sng">
                      <a:noFill/>
                    </a:lnT>
                    <a:lnB>
                      <a:noFill/>
                    </a:lnB>
                    <a:lnTlToBr w="12700" cmpd="sng">
                      <a:noFill/>
                      <a:prstDash val="solid"/>
                    </a:lnTlToBr>
                    <a:lnBlToTr w="12700" cmpd="sng">
                      <a:noFill/>
                      <a:prstDash val="solid"/>
                    </a:lnBlToTr>
                  </a:tcPr>
                </a:tc>
                <a:tc>
                  <a:txBody>
                    <a:bodyPr/>
                    <a:lstStyle/>
                    <a:p>
                      <a:pPr algn="l" fontAlgn="t"/>
                      <a:r>
                        <a:rPr lang="nl-NL" sz="1000" b="0" i="0" u="none" strike="noStrike" dirty="0">
                          <a:solidFill>
                            <a:schemeClr val="tx1"/>
                          </a:solidFill>
                          <a:effectLst/>
                          <a:latin typeface="Tunga" panose="020B0502040204020203" pitchFamily="34" charset="0"/>
                          <a:cs typeface="Tunga" panose="020B0502040204020203" pitchFamily="34" charset="0"/>
                        </a:rPr>
                        <a:t>2016-</a:t>
                      </a:r>
                      <a:r>
                        <a:rPr lang="nl-NL" sz="1000" b="0" i="0" u="none" strike="noStrike" baseline="0" dirty="0">
                          <a:solidFill>
                            <a:schemeClr val="tx1"/>
                          </a:solidFill>
                          <a:effectLst/>
                          <a:latin typeface="Tunga" panose="020B0502040204020203" pitchFamily="34" charset="0"/>
                          <a:cs typeface="Tunga" panose="020B0502040204020203" pitchFamily="34" charset="0"/>
                        </a:rPr>
                        <a:t>08-31</a:t>
                      </a:r>
                      <a:endParaRPr lang="nl-NL" sz="1000" b="0" i="0" u="none" strike="noStrike" dirty="0">
                        <a:solidFill>
                          <a:schemeClr val="tx1"/>
                        </a:solidFill>
                        <a:effectLst/>
                        <a:latin typeface="Tunga" panose="020B0502040204020203" pitchFamily="34" charset="0"/>
                        <a:cs typeface="Tunga" panose="020B0502040204020203" pitchFamily="34" charset="0"/>
                      </a:endParaRPr>
                    </a:p>
                  </a:txBody>
                  <a:tcPr marL="85725" marR="9525" marT="9525" marB="0">
                    <a:lnL>
                      <a:noFill/>
                    </a:lnL>
                    <a:lnR>
                      <a:noFill/>
                    </a:lnR>
                    <a:lnT w="12700" cmpd="sng">
                      <a:noFill/>
                    </a:lnT>
                    <a:lnB>
                      <a:noFill/>
                    </a:lnB>
                    <a:lnTlToBr w="12700" cmpd="sng">
                      <a:noFill/>
                      <a:prstDash val="solid"/>
                    </a:lnTlToBr>
                    <a:lnBlToTr w="12700" cmpd="sng">
                      <a:noFill/>
                      <a:prstDash val="solid"/>
                    </a:lnBlToTr>
                  </a:tcPr>
                </a:tc>
                <a:tc>
                  <a:txBody>
                    <a:bodyPr/>
                    <a:lstStyle/>
                    <a:p>
                      <a:r>
                        <a:rPr lang="nl-NL" sz="1000" i="0" dirty="0">
                          <a:solidFill>
                            <a:schemeClr val="tx1"/>
                          </a:solidFill>
                          <a:latin typeface="Tunga" panose="020B0502040204020203" pitchFamily="34" charset="0"/>
                          <a:cs typeface="Tunga" panose="020B0502040204020203" pitchFamily="34" charset="0"/>
                        </a:rPr>
                        <a:t>Complete</a:t>
                      </a:r>
                    </a:p>
                  </a:txBody>
                  <a:tcPr>
                    <a:lnL>
                      <a:noFill/>
                    </a:lnL>
                    <a:lnR>
                      <a:noFill/>
                    </a:lnR>
                    <a:lnT w="12700" cmpd="sng">
                      <a:noFill/>
                    </a:lnT>
                    <a:lnB>
                      <a:noFill/>
                    </a:lnB>
                    <a:lnTlToBr w="12700" cmpd="sng">
                      <a:noFill/>
                      <a:prstDash val="solid"/>
                    </a:lnTlToBr>
                    <a:lnBlToTr w="12700" cmpd="sng">
                      <a:noFill/>
                      <a:prstDash val="solid"/>
                    </a:lnBlToTr>
                  </a:tcPr>
                </a:tc>
                <a:extLst>
                  <a:ext uri="{0D108BD9-81ED-4DB2-BD59-A6C34878D82A}">
                    <a16:rowId xmlns:a16="http://schemas.microsoft.com/office/drawing/2014/main" val="1527499153"/>
                  </a:ext>
                </a:extLst>
              </a:tr>
              <a:tr h="248921">
                <a:tc>
                  <a:txBody>
                    <a:bodyPr/>
                    <a:lstStyle/>
                    <a:p>
                      <a:pPr algn="l" fontAlgn="ctr"/>
                      <a:r>
                        <a:rPr lang="nl-NL" sz="1000" b="0" i="0" u="none" strike="noStrike" dirty="0" err="1">
                          <a:solidFill>
                            <a:schemeClr val="tx1"/>
                          </a:solidFill>
                          <a:effectLst/>
                          <a:latin typeface="Tunga" panose="020B0502040204020203" pitchFamily="34" charset="0"/>
                          <a:cs typeface="Tunga" panose="020B0502040204020203" pitchFamily="34" charset="0"/>
                        </a:rPr>
                        <a:t>Request</a:t>
                      </a:r>
                      <a:r>
                        <a:rPr lang="nl-NL" sz="1000" b="0" i="0" u="none" strike="noStrike" dirty="0">
                          <a:solidFill>
                            <a:schemeClr val="tx1"/>
                          </a:solidFill>
                          <a:effectLst/>
                          <a:latin typeface="Tunga" panose="020B0502040204020203" pitchFamily="34" charset="0"/>
                          <a:cs typeface="Tunga" panose="020B0502040204020203" pitchFamily="34" charset="0"/>
                        </a:rPr>
                        <a:t> </a:t>
                      </a:r>
                      <a:r>
                        <a:rPr lang="nl-NL" sz="1000" b="0" i="0" u="none" strike="noStrike" dirty="0" err="1">
                          <a:solidFill>
                            <a:schemeClr val="tx1"/>
                          </a:solidFill>
                          <a:effectLst/>
                          <a:latin typeface="Tunga" panose="020B0502040204020203" pitchFamily="34" charset="0"/>
                          <a:cs typeface="Tunga" panose="020B0502040204020203" pitchFamily="34" charset="0"/>
                        </a:rPr>
                        <a:t>quotion</a:t>
                      </a:r>
                      <a:endParaRPr lang="nl-NL" sz="1000" b="0" i="0" u="none" strike="noStrike" dirty="0">
                        <a:solidFill>
                          <a:schemeClr val="tx1"/>
                        </a:solidFill>
                        <a:effectLst/>
                        <a:latin typeface="Tunga" panose="020B0502040204020203" pitchFamily="34" charset="0"/>
                        <a:cs typeface="Tunga" panose="020B0502040204020203" pitchFamily="34" charset="0"/>
                      </a:endParaRPr>
                    </a:p>
                  </a:txBody>
                  <a:tcPr marL="171450" marR="9525" marT="9525" marB="0" anchor="ctr">
                    <a:lnL>
                      <a:noFill/>
                    </a:lnL>
                    <a:lnR>
                      <a:noFill/>
                    </a:lnR>
                    <a:lnT>
                      <a:noFill/>
                    </a:lnT>
                    <a:lnB>
                      <a:noFill/>
                    </a:lnB>
                    <a:lnTlToBr w="12700" cmpd="sng">
                      <a:noFill/>
                      <a:prstDash val="solid"/>
                    </a:lnTlToBr>
                    <a:lnBlToTr w="12700" cmpd="sng">
                      <a:noFill/>
                      <a:prstDash val="solid"/>
                    </a:lnBlToTr>
                  </a:tcPr>
                </a:tc>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nl-NL" sz="1000" b="0" i="0" u="none" strike="noStrike" dirty="0">
                          <a:solidFill>
                            <a:schemeClr val="tx1"/>
                          </a:solidFill>
                          <a:effectLst/>
                          <a:latin typeface="Tunga" panose="020B0502040204020203" pitchFamily="34" charset="0"/>
                          <a:cs typeface="Tunga" panose="020B0502040204020203" pitchFamily="34" charset="0"/>
                        </a:rPr>
                        <a:t>2016-</a:t>
                      </a:r>
                      <a:r>
                        <a:rPr lang="nl-NL" sz="1000" b="0" i="0" u="none" strike="noStrike" baseline="0" dirty="0">
                          <a:solidFill>
                            <a:schemeClr val="tx1"/>
                          </a:solidFill>
                          <a:effectLst/>
                          <a:latin typeface="Tunga" panose="020B0502040204020203" pitchFamily="34" charset="0"/>
                          <a:cs typeface="Tunga" panose="020B0502040204020203" pitchFamily="34" charset="0"/>
                        </a:rPr>
                        <a:t>08-31</a:t>
                      </a:r>
                      <a:endParaRPr lang="nl-NL" sz="1000" b="0" i="0" u="none" strike="noStrike" dirty="0">
                        <a:solidFill>
                          <a:schemeClr val="tx1"/>
                        </a:solidFill>
                        <a:effectLst/>
                        <a:latin typeface="Tunga" panose="020B0502040204020203" pitchFamily="34" charset="0"/>
                        <a:cs typeface="Tunga" panose="020B0502040204020203" pitchFamily="34" charset="0"/>
                      </a:endParaRPr>
                    </a:p>
                    <a:p>
                      <a:pPr algn="l" fontAlgn="t"/>
                      <a:endParaRPr lang="nl-NL" sz="1000" b="0" i="0" u="none" strike="noStrike" dirty="0">
                        <a:solidFill>
                          <a:schemeClr val="tx1"/>
                        </a:solidFill>
                        <a:effectLst/>
                        <a:latin typeface="Tunga" panose="020B0502040204020203" pitchFamily="34" charset="0"/>
                        <a:cs typeface="Tunga" panose="020B0502040204020203" pitchFamily="34" charset="0"/>
                      </a:endParaRPr>
                    </a:p>
                  </a:txBody>
                  <a:tcPr marL="85725" marR="9525" marT="9525" marB="0">
                    <a:lnL>
                      <a:noFill/>
                    </a:lnL>
                    <a:lnR>
                      <a:noFill/>
                    </a:lnR>
                    <a:lnT>
                      <a:noFill/>
                    </a:lnT>
                    <a:lnB>
                      <a:noFill/>
                    </a:lnB>
                    <a:lnTlToBr w="12700" cmpd="sng">
                      <a:noFill/>
                      <a:prstDash val="solid"/>
                    </a:lnTlToBr>
                    <a:lnBlToTr w="12700" cmpd="sng">
                      <a:noFill/>
                      <a:prstDash val="solid"/>
                    </a:lnBlToTr>
                  </a:tcPr>
                </a:tc>
                <a:tc>
                  <a:txBody>
                    <a:bodyPr/>
                    <a:lstStyle/>
                    <a:p>
                      <a:r>
                        <a:rPr lang="nl-NL" sz="1000" i="0" dirty="0" err="1">
                          <a:solidFill>
                            <a:schemeClr val="tx1"/>
                          </a:solidFill>
                          <a:latin typeface="Tunga" panose="020B0502040204020203" pitchFamily="34" charset="0"/>
                          <a:cs typeface="Tunga" panose="020B0502040204020203" pitchFamily="34" charset="0"/>
                        </a:rPr>
                        <a:t>Outstanding</a:t>
                      </a:r>
                      <a:endParaRPr lang="nl-NL" sz="1000" i="0" dirty="0">
                        <a:solidFill>
                          <a:schemeClr val="tx1"/>
                        </a:solidFill>
                        <a:latin typeface="Tunga" panose="020B0502040204020203" pitchFamily="34" charset="0"/>
                        <a:cs typeface="Tunga" panose="020B0502040204020203" pitchFamily="34" charset="0"/>
                      </a:endParaRPr>
                    </a:p>
                  </a:txBody>
                  <a:tcPr>
                    <a:lnL>
                      <a:noFill/>
                    </a:lnL>
                    <a:lnR>
                      <a:noFill/>
                    </a:lnR>
                    <a:lnT>
                      <a:noFill/>
                    </a:lnT>
                    <a:lnB>
                      <a:noFill/>
                    </a:lnB>
                    <a:lnTlToBr w="12700" cmpd="sng">
                      <a:noFill/>
                      <a:prstDash val="solid"/>
                    </a:lnTlToBr>
                    <a:lnBlToTr w="12700" cmpd="sng">
                      <a:noFill/>
                      <a:prstDash val="solid"/>
                    </a:lnBlToTr>
                  </a:tcPr>
                </a:tc>
                <a:extLst>
                  <a:ext uri="{0D108BD9-81ED-4DB2-BD59-A6C34878D82A}">
                    <a16:rowId xmlns:a16="http://schemas.microsoft.com/office/drawing/2014/main" val="1661019513"/>
                  </a:ext>
                </a:extLst>
              </a:tr>
              <a:tr h="248921">
                <a:tc>
                  <a:txBody>
                    <a:bodyPr/>
                    <a:lstStyle/>
                    <a:p>
                      <a:pPr algn="l" fontAlgn="ctr"/>
                      <a:r>
                        <a:rPr lang="en-US" sz="1000" b="0" i="0" u="none" strike="noStrike" dirty="0">
                          <a:solidFill>
                            <a:schemeClr val="tx1"/>
                          </a:solidFill>
                          <a:effectLst/>
                          <a:latin typeface="Tunga" panose="020B0502040204020203" pitchFamily="34" charset="0"/>
                          <a:cs typeface="Tunga" panose="020B0502040204020203" pitchFamily="34" charset="0"/>
                        </a:rPr>
                        <a:t>Uploaded</a:t>
                      </a:r>
                      <a:r>
                        <a:rPr lang="en-US" sz="1000" b="0" i="0" u="none" strike="noStrike" baseline="0" dirty="0">
                          <a:solidFill>
                            <a:schemeClr val="tx1"/>
                          </a:solidFill>
                          <a:effectLst/>
                          <a:latin typeface="Tunga" panose="020B0502040204020203" pitchFamily="34" charset="0"/>
                          <a:cs typeface="Tunga" panose="020B0502040204020203" pitchFamily="34" charset="0"/>
                        </a:rPr>
                        <a:t> new pricelist</a:t>
                      </a:r>
                      <a:endParaRPr lang="en-US" sz="1000" b="0" i="0" u="none" strike="noStrike" dirty="0">
                        <a:solidFill>
                          <a:schemeClr val="tx1"/>
                        </a:solidFill>
                        <a:effectLst/>
                        <a:latin typeface="Tunga" panose="020B0502040204020203" pitchFamily="34" charset="0"/>
                        <a:cs typeface="Tunga" panose="020B0502040204020203" pitchFamily="34" charset="0"/>
                      </a:endParaRPr>
                    </a:p>
                  </a:txBody>
                  <a:tcPr marL="171450" marR="9525" marT="9525" marB="0" anchor="ctr">
                    <a:lnL>
                      <a:noFill/>
                    </a:lnL>
                    <a:lnR>
                      <a:noFill/>
                    </a:lnR>
                    <a:lnT>
                      <a:noFill/>
                    </a:lnT>
                    <a:lnB>
                      <a:noFill/>
                    </a:lnB>
                    <a:lnTlToBr w="12700" cmpd="sng">
                      <a:noFill/>
                      <a:prstDash val="solid"/>
                    </a:lnTlToBr>
                    <a:lnBlToTr w="12700" cmpd="sng">
                      <a:noFill/>
                      <a:prstDash val="solid"/>
                    </a:lnBlToTr>
                  </a:tcPr>
                </a:tc>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nl-NL" sz="1000" b="0" i="0" u="none" strike="noStrike" dirty="0">
                          <a:solidFill>
                            <a:schemeClr val="tx1"/>
                          </a:solidFill>
                          <a:effectLst/>
                          <a:latin typeface="Tunga" panose="020B0502040204020203" pitchFamily="34" charset="0"/>
                          <a:cs typeface="Tunga" panose="020B0502040204020203" pitchFamily="34" charset="0"/>
                        </a:rPr>
                        <a:t>2016-</a:t>
                      </a:r>
                      <a:r>
                        <a:rPr lang="nl-NL" sz="1000" b="0" i="0" u="none" strike="noStrike" baseline="0" dirty="0">
                          <a:solidFill>
                            <a:schemeClr val="tx1"/>
                          </a:solidFill>
                          <a:effectLst/>
                          <a:latin typeface="Tunga" panose="020B0502040204020203" pitchFamily="34" charset="0"/>
                          <a:cs typeface="Tunga" panose="020B0502040204020203" pitchFamily="34" charset="0"/>
                        </a:rPr>
                        <a:t>09-01</a:t>
                      </a:r>
                      <a:endParaRPr lang="nl-NL" sz="1000" b="0" i="0" u="none" strike="noStrike" dirty="0">
                        <a:solidFill>
                          <a:schemeClr val="tx1"/>
                        </a:solidFill>
                        <a:effectLst/>
                        <a:latin typeface="Tunga" panose="020B0502040204020203" pitchFamily="34" charset="0"/>
                        <a:cs typeface="Tunga" panose="020B0502040204020203" pitchFamily="34" charset="0"/>
                      </a:endParaRPr>
                    </a:p>
                    <a:p>
                      <a:pPr algn="l" fontAlgn="t"/>
                      <a:endParaRPr lang="nl-NL" sz="1000" b="0" i="0" u="none" strike="noStrike" dirty="0">
                        <a:solidFill>
                          <a:schemeClr val="tx1"/>
                        </a:solidFill>
                        <a:effectLst/>
                        <a:latin typeface="Tunga" panose="020B0502040204020203" pitchFamily="34" charset="0"/>
                        <a:cs typeface="Tunga" panose="020B0502040204020203" pitchFamily="34" charset="0"/>
                      </a:endParaRPr>
                    </a:p>
                  </a:txBody>
                  <a:tcPr marL="85725" marR="9525" marT="9525" marB="0">
                    <a:lnL>
                      <a:noFill/>
                    </a:lnL>
                    <a:lnR>
                      <a:noFill/>
                    </a:lnR>
                    <a:lnT>
                      <a:noFill/>
                    </a:lnT>
                    <a:lnB>
                      <a:noFill/>
                    </a:lnB>
                    <a:lnTlToBr w="12700" cmpd="sng">
                      <a:noFill/>
                      <a:prstDash val="solid"/>
                    </a:lnTlToBr>
                    <a:lnBlToTr w="12700" cmpd="sng">
                      <a:noFill/>
                      <a:prstDash val="solid"/>
                    </a:lnBlToTr>
                  </a:tcPr>
                </a:tc>
                <a:tc>
                  <a:txBody>
                    <a:bodyPr/>
                    <a:lstStyle/>
                    <a:p>
                      <a:r>
                        <a:rPr lang="nl-NL" sz="1000" i="0" dirty="0">
                          <a:solidFill>
                            <a:schemeClr val="tx1"/>
                          </a:solidFill>
                          <a:latin typeface="Tunga" panose="020B0502040204020203" pitchFamily="34" charset="0"/>
                          <a:cs typeface="Tunga" panose="020B0502040204020203" pitchFamily="34" charset="0"/>
                        </a:rPr>
                        <a:t>Complete</a:t>
                      </a:r>
                    </a:p>
                  </a:txBody>
                  <a:tcPr>
                    <a:lnL>
                      <a:noFill/>
                    </a:lnL>
                    <a:lnR>
                      <a:noFill/>
                    </a:lnR>
                    <a:lnT>
                      <a:noFill/>
                    </a:lnT>
                    <a:lnB>
                      <a:noFill/>
                    </a:lnB>
                    <a:lnTlToBr w="12700" cmpd="sng">
                      <a:noFill/>
                      <a:prstDash val="solid"/>
                    </a:lnTlToBr>
                    <a:lnBlToTr w="12700" cmpd="sng">
                      <a:noFill/>
                      <a:prstDash val="solid"/>
                    </a:lnBlToTr>
                  </a:tcPr>
                </a:tc>
                <a:extLst>
                  <a:ext uri="{0D108BD9-81ED-4DB2-BD59-A6C34878D82A}">
                    <a16:rowId xmlns:a16="http://schemas.microsoft.com/office/drawing/2014/main" val="247723081"/>
                  </a:ext>
                </a:extLst>
              </a:tr>
              <a:tr h="248921">
                <a:tc>
                  <a:txBody>
                    <a:bodyPr/>
                    <a:lstStyle/>
                    <a:p>
                      <a:pPr algn="l" fontAlgn="ctr"/>
                      <a:endParaRPr lang="nl-NL" sz="1000" b="0" i="0" u="sng" strike="noStrike" dirty="0">
                        <a:solidFill>
                          <a:schemeClr val="tx1"/>
                        </a:solidFill>
                        <a:effectLst/>
                        <a:latin typeface="Tunga" panose="020B0502040204020203" pitchFamily="34" charset="0"/>
                        <a:cs typeface="Tunga" panose="020B0502040204020203" pitchFamily="34" charset="0"/>
                      </a:endParaRPr>
                    </a:p>
                  </a:txBody>
                  <a:tcPr marL="171450" marR="9525" marT="9525" marB="0" anchor="ctr">
                    <a:lnL>
                      <a:noFill/>
                    </a:lnL>
                    <a:lnR>
                      <a:noFill/>
                    </a:lnR>
                    <a:lnT>
                      <a:noFill/>
                    </a:lnT>
                    <a:lnB>
                      <a:noFill/>
                    </a:lnB>
                    <a:lnTlToBr w="12700" cmpd="sng">
                      <a:noFill/>
                      <a:prstDash val="solid"/>
                    </a:lnTlToBr>
                    <a:lnBlToTr w="12700" cmpd="sng">
                      <a:noFill/>
                      <a:prstDash val="solid"/>
                    </a:lnBlToTr>
                  </a:tcPr>
                </a:tc>
                <a:tc>
                  <a:txBody>
                    <a:bodyPr/>
                    <a:lstStyle/>
                    <a:p>
                      <a:pPr algn="l" fontAlgn="t"/>
                      <a:endParaRPr lang="nl-NL" sz="1000" b="0" i="0" u="none" strike="noStrike" dirty="0">
                        <a:solidFill>
                          <a:schemeClr val="tx1"/>
                        </a:solidFill>
                        <a:effectLst/>
                        <a:latin typeface="Tunga" panose="020B0502040204020203" pitchFamily="34" charset="0"/>
                        <a:cs typeface="Tunga" panose="020B0502040204020203" pitchFamily="34" charset="0"/>
                      </a:endParaRPr>
                    </a:p>
                  </a:txBody>
                  <a:tcPr marL="85725" marR="9525" marT="9525" marB="0">
                    <a:lnL>
                      <a:noFill/>
                    </a:lnL>
                    <a:lnR>
                      <a:noFill/>
                    </a:lnR>
                    <a:lnT>
                      <a:noFill/>
                    </a:lnT>
                    <a:lnB>
                      <a:noFill/>
                    </a:lnB>
                    <a:lnTlToBr w="12700" cmpd="sng">
                      <a:noFill/>
                      <a:prstDash val="solid"/>
                    </a:lnTlToBr>
                    <a:lnBlToTr w="12700" cmpd="sng">
                      <a:noFill/>
                      <a:prstDash val="solid"/>
                    </a:lnBlToTr>
                  </a:tcPr>
                </a:tc>
                <a:tc>
                  <a:txBody>
                    <a:bodyPr/>
                    <a:lstStyle/>
                    <a:p>
                      <a:endParaRPr lang="nl-NL" sz="1000" i="0" dirty="0">
                        <a:solidFill>
                          <a:schemeClr val="tx1"/>
                        </a:solidFill>
                        <a:latin typeface="Tunga" panose="020B0502040204020203" pitchFamily="34" charset="0"/>
                        <a:cs typeface="Tunga" panose="020B0502040204020203" pitchFamily="34" charset="0"/>
                      </a:endParaRPr>
                    </a:p>
                  </a:txBody>
                  <a:tcPr>
                    <a:lnL>
                      <a:noFill/>
                    </a:lnL>
                    <a:lnR>
                      <a:noFill/>
                    </a:lnR>
                    <a:lnT>
                      <a:noFill/>
                    </a:lnT>
                    <a:lnB>
                      <a:noFill/>
                    </a:lnB>
                    <a:lnTlToBr w="12700" cmpd="sng">
                      <a:noFill/>
                      <a:prstDash val="solid"/>
                    </a:lnTlToBr>
                    <a:lnBlToTr w="12700" cmpd="sng">
                      <a:noFill/>
                      <a:prstDash val="solid"/>
                    </a:lnBlToTr>
                  </a:tcPr>
                </a:tc>
                <a:extLst>
                  <a:ext uri="{0D108BD9-81ED-4DB2-BD59-A6C34878D82A}">
                    <a16:rowId xmlns:a16="http://schemas.microsoft.com/office/drawing/2014/main" val="3265125404"/>
                  </a:ext>
                </a:extLst>
              </a:tr>
              <a:tr h="248921">
                <a:tc>
                  <a:txBody>
                    <a:bodyPr/>
                    <a:lstStyle/>
                    <a:p>
                      <a:pPr algn="l" fontAlgn="ctr"/>
                      <a:endParaRPr lang="nl-NL" sz="1000" b="0" i="0" u="sng" strike="noStrike" dirty="0">
                        <a:solidFill>
                          <a:schemeClr val="tx1"/>
                        </a:solidFill>
                        <a:effectLst/>
                        <a:latin typeface="Tunga" panose="020B0502040204020203" pitchFamily="34" charset="0"/>
                        <a:cs typeface="Tunga" panose="020B0502040204020203" pitchFamily="34" charset="0"/>
                      </a:endParaRPr>
                    </a:p>
                  </a:txBody>
                  <a:tcPr marL="171450" marR="9525" marT="9525" marB="0" anchor="ctr">
                    <a:lnL>
                      <a:noFill/>
                    </a:lnL>
                    <a:lnR>
                      <a:noFill/>
                    </a:lnR>
                    <a:lnT>
                      <a:noFill/>
                    </a:lnT>
                    <a:lnB w="12700" cmpd="sng">
                      <a:noFill/>
                    </a:lnB>
                    <a:lnTlToBr w="12700" cmpd="sng">
                      <a:noFill/>
                      <a:prstDash val="solid"/>
                    </a:lnTlToBr>
                    <a:lnBlToTr w="12700" cmpd="sng">
                      <a:noFill/>
                      <a:prstDash val="solid"/>
                    </a:lnBlToTr>
                  </a:tcPr>
                </a:tc>
                <a:tc>
                  <a:txBody>
                    <a:bodyPr/>
                    <a:lstStyle/>
                    <a:p>
                      <a:pPr algn="l" fontAlgn="t"/>
                      <a:endParaRPr lang="nl-NL" sz="1000" b="0" i="0" u="none" strike="noStrike" dirty="0">
                        <a:solidFill>
                          <a:schemeClr val="tx1"/>
                        </a:solidFill>
                        <a:effectLst/>
                        <a:latin typeface="Tunga" panose="020B0502040204020203" pitchFamily="34" charset="0"/>
                        <a:cs typeface="Tunga" panose="020B0502040204020203" pitchFamily="34" charset="0"/>
                      </a:endParaRPr>
                    </a:p>
                  </a:txBody>
                  <a:tcPr marL="85725" marR="9525" marT="9525" marB="0">
                    <a:lnL>
                      <a:noFill/>
                    </a:lnL>
                    <a:lnR>
                      <a:noFill/>
                    </a:lnR>
                    <a:lnT>
                      <a:noFill/>
                    </a:lnT>
                    <a:lnB w="12700" cmpd="sng">
                      <a:noFill/>
                    </a:lnB>
                    <a:lnTlToBr w="12700" cmpd="sng">
                      <a:noFill/>
                      <a:prstDash val="solid"/>
                    </a:lnTlToBr>
                    <a:lnBlToTr w="12700" cmpd="sng">
                      <a:noFill/>
                      <a:prstDash val="solid"/>
                    </a:lnBlToTr>
                  </a:tcPr>
                </a:tc>
                <a:tc>
                  <a:txBody>
                    <a:bodyPr/>
                    <a:lstStyle/>
                    <a:p>
                      <a:endParaRPr lang="nl-NL" sz="1000" i="0" dirty="0">
                        <a:solidFill>
                          <a:schemeClr val="tx1"/>
                        </a:solidFill>
                        <a:latin typeface="Tunga" panose="020B0502040204020203" pitchFamily="34" charset="0"/>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1641442901"/>
                  </a:ext>
                </a:extLst>
              </a:tr>
              <a:tr h="248921">
                <a:tc>
                  <a:txBody>
                    <a:bodyPr/>
                    <a:lstStyle/>
                    <a:p>
                      <a:pPr algn="l" fontAlgn="ctr"/>
                      <a:endParaRPr lang="nl-NL" sz="1000" b="0" i="0" u="sng" strike="noStrike" dirty="0">
                        <a:solidFill>
                          <a:schemeClr val="tx1"/>
                        </a:solidFill>
                        <a:effectLst/>
                        <a:latin typeface="Tunga" panose="020B0502040204020203" pitchFamily="34" charset="0"/>
                        <a:cs typeface="Tunga" panose="020B0502040204020203" pitchFamily="34" charset="0"/>
                      </a:endParaRPr>
                    </a:p>
                  </a:txBody>
                  <a:tcPr marL="171450" marR="9525" marT="9525" marB="0" anchor="ctr">
                    <a:lnL>
                      <a:noFill/>
                    </a:lnL>
                    <a:lnR>
                      <a:noFill/>
                    </a:lnR>
                    <a:lnT>
                      <a:noFill/>
                    </a:lnT>
                    <a:lnB w="12700" cmpd="sng">
                      <a:noFill/>
                    </a:lnB>
                    <a:lnTlToBr w="12700" cmpd="sng">
                      <a:noFill/>
                      <a:prstDash val="solid"/>
                    </a:lnTlToBr>
                    <a:lnBlToTr w="12700" cmpd="sng">
                      <a:noFill/>
                      <a:prstDash val="solid"/>
                    </a:lnBlToTr>
                  </a:tcPr>
                </a:tc>
                <a:tc>
                  <a:txBody>
                    <a:bodyPr/>
                    <a:lstStyle/>
                    <a:p>
                      <a:pPr algn="l" fontAlgn="t"/>
                      <a:endParaRPr lang="nl-NL" sz="1000" b="0" i="0" u="none" strike="noStrike" dirty="0">
                        <a:solidFill>
                          <a:schemeClr val="tx1"/>
                        </a:solidFill>
                        <a:effectLst/>
                        <a:latin typeface="Tunga" panose="020B0502040204020203" pitchFamily="34" charset="0"/>
                        <a:cs typeface="Tunga" panose="020B0502040204020203" pitchFamily="34" charset="0"/>
                      </a:endParaRPr>
                    </a:p>
                  </a:txBody>
                  <a:tcPr marL="85725" marR="9525" marT="9525" marB="0">
                    <a:lnL>
                      <a:noFill/>
                    </a:lnL>
                    <a:lnR>
                      <a:noFill/>
                    </a:lnR>
                    <a:lnT>
                      <a:noFill/>
                    </a:lnT>
                    <a:lnB w="12700" cmpd="sng">
                      <a:noFill/>
                    </a:lnB>
                    <a:lnTlToBr w="12700" cmpd="sng">
                      <a:noFill/>
                      <a:prstDash val="solid"/>
                    </a:lnTlToBr>
                    <a:lnBlToTr w="12700" cmpd="sng">
                      <a:noFill/>
                      <a:prstDash val="solid"/>
                    </a:lnBlToTr>
                  </a:tcPr>
                </a:tc>
                <a:tc>
                  <a:txBody>
                    <a:bodyPr/>
                    <a:lstStyle/>
                    <a:p>
                      <a:endParaRPr lang="nl-NL" sz="1000" i="0" dirty="0">
                        <a:solidFill>
                          <a:schemeClr val="tx1"/>
                        </a:solidFill>
                        <a:latin typeface="Tunga" panose="020B0502040204020203" pitchFamily="34" charset="0"/>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1832876042"/>
                  </a:ext>
                </a:extLst>
              </a:tr>
            </a:tbl>
          </a:graphicData>
        </a:graphic>
      </p:graphicFrame>
      <p:sp>
        <p:nvSpPr>
          <p:cNvPr id="23" name="Action Button: Custom 22">
            <a:hlinkClick r:id="rId6" action="ppaction://hlinksldjump" highlightClick="1"/>
          </p:cNvPr>
          <p:cNvSpPr/>
          <p:nvPr/>
        </p:nvSpPr>
        <p:spPr>
          <a:xfrm>
            <a:off x="8460510" y="5114636"/>
            <a:ext cx="1119909" cy="228600"/>
          </a:xfrm>
          <a:prstGeom prst="actionButtonBlank">
            <a:avLst/>
          </a:prstGeom>
          <a:solidFill>
            <a:schemeClr val="bg1">
              <a:lumMod val="50000"/>
            </a:schemeClr>
          </a:solidFill>
          <a:ln>
            <a:solidFill>
              <a:schemeClr val="bg1">
                <a:lumMod val="95000"/>
              </a:schemeClr>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l-NL" sz="1000" b="1" dirty="0">
                <a:latin typeface="Tunga" panose="020B0502040204020203" pitchFamily="34" charset="0"/>
                <a:cs typeface="Tunga" panose="020B0502040204020203" pitchFamily="34" charset="0"/>
              </a:rPr>
              <a:t>New </a:t>
            </a:r>
            <a:r>
              <a:rPr lang="nl-NL" sz="1000" b="1" dirty="0" err="1">
                <a:latin typeface="Tunga" panose="020B0502040204020203" pitchFamily="34" charset="0"/>
                <a:cs typeface="Tunga" panose="020B0502040204020203" pitchFamily="34" charset="0"/>
              </a:rPr>
              <a:t>quotation</a:t>
            </a:r>
            <a:endParaRPr lang="nl-NL" sz="1000" b="1" dirty="0">
              <a:latin typeface="Tunga" panose="020B0502040204020203" pitchFamily="34" charset="0"/>
              <a:cs typeface="Tunga" panose="020B0502040204020203" pitchFamily="34" charset="0"/>
            </a:endParaRPr>
          </a:p>
        </p:txBody>
      </p:sp>
      <p:sp>
        <p:nvSpPr>
          <p:cNvPr id="24" name="Action Button: Custom 23">
            <a:hlinkClick r:id="rId7" action="ppaction://hlinksldjump" highlightClick="1"/>
          </p:cNvPr>
          <p:cNvSpPr/>
          <p:nvPr/>
        </p:nvSpPr>
        <p:spPr>
          <a:xfrm>
            <a:off x="6957290" y="5114636"/>
            <a:ext cx="1119909" cy="228600"/>
          </a:xfrm>
          <a:prstGeom prst="actionButtonBlank">
            <a:avLst/>
          </a:prstGeom>
          <a:solidFill>
            <a:schemeClr val="bg1">
              <a:lumMod val="50000"/>
            </a:schemeClr>
          </a:solidFill>
          <a:ln>
            <a:solidFill>
              <a:schemeClr val="bg1">
                <a:lumMod val="95000"/>
              </a:schemeClr>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l-NL" sz="1000" b="1" dirty="0">
                <a:latin typeface="Tunga" panose="020B0502040204020203" pitchFamily="34" charset="0"/>
                <a:cs typeface="Tunga" panose="020B0502040204020203" pitchFamily="34" charset="0"/>
              </a:rPr>
              <a:t>Set management</a:t>
            </a:r>
          </a:p>
        </p:txBody>
      </p:sp>
      <p:sp>
        <p:nvSpPr>
          <p:cNvPr id="25" name="Action Button: Custom 24">
            <a:hlinkClick r:id="rId8" action="ppaction://hlinksldjump" highlightClick="1"/>
          </p:cNvPr>
          <p:cNvSpPr/>
          <p:nvPr/>
        </p:nvSpPr>
        <p:spPr>
          <a:xfrm>
            <a:off x="9797870" y="5105400"/>
            <a:ext cx="1500593" cy="228600"/>
          </a:xfrm>
          <a:prstGeom prst="actionButtonBlank">
            <a:avLst/>
          </a:prstGeom>
          <a:solidFill>
            <a:schemeClr val="bg1">
              <a:lumMod val="50000"/>
            </a:schemeClr>
          </a:solidFill>
          <a:ln>
            <a:solidFill>
              <a:schemeClr val="bg1">
                <a:lumMod val="95000"/>
              </a:schemeClr>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l-NL" sz="1000" b="1" dirty="0">
                <a:latin typeface="Tunga" panose="020B0502040204020203" pitchFamily="34" charset="0"/>
                <a:cs typeface="Tunga" panose="020B0502040204020203" pitchFamily="34" charset="0"/>
              </a:rPr>
              <a:t>Upload new </a:t>
            </a:r>
            <a:r>
              <a:rPr lang="nl-NL" sz="1000" b="1" dirty="0" err="1">
                <a:latin typeface="Tunga" panose="020B0502040204020203" pitchFamily="34" charset="0"/>
                <a:cs typeface="Tunga" panose="020B0502040204020203" pitchFamily="34" charset="0"/>
              </a:rPr>
              <a:t>pricelist</a:t>
            </a:r>
            <a:endParaRPr lang="nl-NL" sz="1000" b="1" dirty="0">
              <a:latin typeface="Tunga" panose="020B0502040204020203" pitchFamily="34" charset="0"/>
              <a:cs typeface="Tunga" panose="020B0502040204020203" pitchFamily="34" charset="0"/>
            </a:endParaRPr>
          </a:p>
        </p:txBody>
      </p:sp>
      <p:pic>
        <p:nvPicPr>
          <p:cNvPr id="26" name="Picture 2" descr="http://www.livengoodstruckautobody.com/images/ABC-MACK-truck-repair.JPG"/>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321472" y="713509"/>
            <a:ext cx="2205917" cy="1577342"/>
          </a:xfrm>
          <a:prstGeom prst="rect">
            <a:avLst/>
          </a:prstGeom>
          <a:noFill/>
          <a:extLst>
            <a:ext uri="{909E8E84-426E-40DD-AFC4-6F175D3DCCD1}">
              <a14:hiddenFill xmlns:a14="http://schemas.microsoft.com/office/drawing/2010/main">
                <a:solidFill>
                  <a:srgbClr val="FFFFFF"/>
                </a:solidFill>
              </a14:hiddenFill>
            </a:ext>
          </a:extLst>
        </p:spPr>
      </p:pic>
      <p:sp>
        <p:nvSpPr>
          <p:cNvPr id="27" name="Rectangle 26"/>
          <p:cNvSpPr/>
          <p:nvPr/>
        </p:nvSpPr>
        <p:spPr>
          <a:xfrm>
            <a:off x="3429000" y="685800"/>
            <a:ext cx="2272137" cy="1292662"/>
          </a:xfrm>
          <a:prstGeom prst="rect">
            <a:avLst/>
          </a:prstGeom>
        </p:spPr>
        <p:txBody>
          <a:bodyPr wrap="square">
            <a:spAutoFit/>
          </a:bodyPr>
          <a:lstStyle/>
          <a:p>
            <a:r>
              <a:rPr lang="nb-NO" sz="1200" dirty="0">
                <a:latin typeface="Tunga" panose="020B0502040204020203" pitchFamily="34" charset="0"/>
                <a:cs typeface="Tunga" panose="020B0502040204020203" pitchFamily="34" charset="0"/>
              </a:rPr>
              <a:t>ABC Trucking B.V.</a:t>
            </a:r>
            <a:br>
              <a:rPr lang="nb-NO" sz="1200" dirty="0">
                <a:latin typeface="Tunga" panose="020B0502040204020203" pitchFamily="34" charset="0"/>
                <a:cs typeface="Tunga" panose="020B0502040204020203" pitchFamily="34" charset="0"/>
              </a:rPr>
            </a:br>
            <a:br>
              <a:rPr lang="nb-NO" sz="1200" dirty="0">
                <a:latin typeface="Tunga" panose="020B0502040204020203" pitchFamily="34" charset="0"/>
                <a:cs typeface="Tunga" panose="020B0502040204020203" pitchFamily="34" charset="0"/>
              </a:rPr>
            </a:br>
            <a:br>
              <a:rPr lang="nb-NO" sz="1200" dirty="0">
                <a:latin typeface="Tunga" panose="020B0502040204020203" pitchFamily="34" charset="0"/>
                <a:cs typeface="Tunga" panose="020B0502040204020203" pitchFamily="34" charset="0"/>
              </a:rPr>
            </a:br>
            <a:r>
              <a:rPr lang="nb-NO" sz="1200" dirty="0">
                <a:latin typeface="Tunga" panose="020B0502040204020203" pitchFamily="34" charset="0"/>
                <a:cs typeface="Tunga" panose="020B0502040204020203" pitchFamily="34" charset="0"/>
              </a:rPr>
              <a:t>Telefoon: +31108385395</a:t>
            </a:r>
            <a:br>
              <a:rPr lang="nb-NO" sz="1200" dirty="0">
                <a:latin typeface="Tunga" panose="020B0502040204020203" pitchFamily="34" charset="0"/>
                <a:cs typeface="Tunga" panose="020B0502040204020203" pitchFamily="34" charset="0"/>
              </a:rPr>
            </a:br>
            <a:r>
              <a:rPr lang="nb-NO" sz="1200" dirty="0">
                <a:latin typeface="Tunga" panose="020B0502040204020203" pitchFamily="34" charset="0"/>
                <a:cs typeface="Tunga" panose="020B0502040204020203" pitchFamily="34" charset="0"/>
              </a:rPr>
              <a:t>E-mail: </a:t>
            </a:r>
            <a:r>
              <a:rPr lang="nb-NO" sz="1200" dirty="0">
                <a:latin typeface="Tunga" panose="020B0502040204020203" pitchFamily="34" charset="0"/>
                <a:cs typeface="Tunga" panose="020B0502040204020203" pitchFamily="34" charset="0"/>
                <a:hlinkClick r:id="rId10"/>
              </a:rPr>
              <a:t>info@abctrucking.nl</a:t>
            </a:r>
            <a:br>
              <a:rPr lang="nb-NO" dirty="0"/>
            </a:br>
            <a:endParaRPr lang="nl-NL" dirty="0"/>
          </a:p>
        </p:txBody>
      </p:sp>
      <p:sp>
        <p:nvSpPr>
          <p:cNvPr id="2" name="Slide Number Placeholder 1"/>
          <p:cNvSpPr>
            <a:spLocks noGrp="1"/>
          </p:cNvSpPr>
          <p:nvPr>
            <p:ph type="sldNum" sz="quarter" idx="12"/>
          </p:nvPr>
        </p:nvSpPr>
        <p:spPr/>
        <p:txBody>
          <a:bodyPr/>
          <a:lstStyle/>
          <a:p>
            <a:fld id="{B6F15528-21DE-4FAA-801E-634DDDAF4B2B}" type="slidenum">
              <a:rPr lang="en-US" smtClean="0"/>
              <a:pPr/>
              <a:t>94</a:t>
            </a:fld>
            <a:endParaRPr lang="en-US"/>
          </a:p>
        </p:txBody>
      </p:sp>
      <p:pic>
        <p:nvPicPr>
          <p:cNvPr id="21" name="Picture 27" descr="http://www.art-saloon.ru/big/item_5769.jpg"/>
          <p:cNvPicPr>
            <a:picLocks noChangeAspect="1" noChangeArrowheads="1"/>
          </p:cNvPicPr>
          <p:nvPr/>
        </p:nvPicPr>
        <p:blipFill>
          <a:blip r:embed="rId11"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bwMode="auto">
          <a:xfrm>
            <a:off x="183686" y="149781"/>
            <a:ext cx="502114" cy="188795"/>
          </a:xfrm>
          <a:prstGeom prst="rect">
            <a:avLst/>
          </a:prstGeom>
          <a:noFill/>
          <a:extLst>
            <a:ext uri="{909E8E84-426E-40DD-AFC4-6F175D3DCCD1}">
              <a14:hiddenFill xmlns:a14="http://schemas.microsoft.com/office/drawing/2010/main">
                <a:solidFill>
                  <a:srgbClr val="FFFFFF"/>
                </a:solidFill>
              </a14:hiddenFill>
            </a:ext>
          </a:extLst>
        </p:spPr>
      </p:pic>
    </p:spTree>
    <p:controls>
      <mc:AlternateContent xmlns:mc="http://schemas.openxmlformats.org/markup-compatibility/2006">
        <mc:Choice xmlns:v="urn:schemas-microsoft-com:vml" Requires="v">
          <p:control spid="64612" name="ComboBox1" r:id="rId2" imgW="838080" imgH="228600"/>
        </mc:Choice>
        <mc:Fallback>
          <p:control name="ComboBox1" r:id="rId2" imgW="838080" imgH="228600">
            <p:pic>
              <p:nvPicPr>
                <p:cNvPr id="7" name="ComboBox1"/>
                <p:cNvPicPr>
                  <a:picLocks/>
                </p:cNvPicPr>
                <p:nvPr/>
              </p:nvPicPr>
              <p:blipFill>
                <a:blip r:embed="rId12"/>
                <a:stretch>
                  <a:fillRect/>
                </a:stretch>
              </p:blipFill>
              <p:spPr>
                <a:xfrm>
                  <a:off x="3581400" y="5410200"/>
                  <a:ext cx="838200" cy="228600"/>
                </a:xfrm>
                <a:prstGeom prst="rect">
                  <a:avLst/>
                </a:prstGeom>
              </p:spPr>
            </p:pic>
          </p:control>
        </mc:Fallback>
      </mc:AlternateContent>
    </p:controls>
    <p:extLst>
      <p:ext uri="{BB962C8B-B14F-4D97-AF65-F5344CB8AC3E}">
        <p14:creationId xmlns:p14="http://schemas.microsoft.com/office/powerpoint/2010/main" val="939553629"/>
      </p:ext>
    </p:extLst>
  </p:cSld>
  <p:clrMapOvr>
    <a:masterClrMapping/>
  </p:clrMapOvr>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Title 1"/>
          <p:cNvSpPr>
            <a:spLocks noGrp="1"/>
          </p:cNvSpPr>
          <p:nvPr>
            <p:ph type="title"/>
          </p:nvPr>
        </p:nvSpPr>
        <p:spPr>
          <a:xfrm>
            <a:off x="8763000" y="6400800"/>
            <a:ext cx="1905000" cy="381000"/>
          </a:xfrm>
        </p:spPr>
        <p:txBody>
          <a:bodyPr>
            <a:normAutofit/>
          </a:bodyPr>
          <a:lstStyle/>
          <a:p>
            <a:r>
              <a:rPr lang="nl-NL" sz="800" dirty="0"/>
              <a:t>Administration Terminals – Details Moerdijk</a:t>
            </a:r>
          </a:p>
        </p:txBody>
      </p:sp>
      <p:graphicFrame>
        <p:nvGraphicFramePr>
          <p:cNvPr id="3" name="Table 2"/>
          <p:cNvGraphicFramePr>
            <a:graphicFrameLocks noGrp="1"/>
          </p:cNvGraphicFramePr>
          <p:nvPr/>
        </p:nvGraphicFramePr>
        <p:xfrm>
          <a:off x="304800" y="2488971"/>
          <a:ext cx="5791201" cy="1503909"/>
        </p:xfrm>
        <a:graphic>
          <a:graphicData uri="http://schemas.openxmlformats.org/drawingml/2006/table">
            <a:tbl>
              <a:tblPr/>
              <a:tblGrid>
                <a:gridCol w="637017">
                  <a:extLst>
                    <a:ext uri="{9D8B030D-6E8A-4147-A177-3AD203B41FA5}">
                      <a16:colId xmlns:a16="http://schemas.microsoft.com/office/drawing/2014/main" val="4154351567"/>
                    </a:ext>
                  </a:extLst>
                </a:gridCol>
                <a:gridCol w="2496521">
                  <a:extLst>
                    <a:ext uri="{9D8B030D-6E8A-4147-A177-3AD203B41FA5}">
                      <a16:colId xmlns:a16="http://schemas.microsoft.com/office/drawing/2014/main" val="3486396118"/>
                    </a:ext>
                  </a:extLst>
                </a:gridCol>
                <a:gridCol w="55819">
                  <a:extLst>
                    <a:ext uri="{9D8B030D-6E8A-4147-A177-3AD203B41FA5}">
                      <a16:colId xmlns:a16="http://schemas.microsoft.com/office/drawing/2014/main" val="2167261035"/>
                    </a:ext>
                  </a:extLst>
                </a:gridCol>
                <a:gridCol w="671444">
                  <a:extLst>
                    <a:ext uri="{9D8B030D-6E8A-4147-A177-3AD203B41FA5}">
                      <a16:colId xmlns:a16="http://schemas.microsoft.com/office/drawing/2014/main" val="3064636389"/>
                    </a:ext>
                  </a:extLst>
                </a:gridCol>
                <a:gridCol w="1930400">
                  <a:extLst>
                    <a:ext uri="{9D8B030D-6E8A-4147-A177-3AD203B41FA5}">
                      <a16:colId xmlns:a16="http://schemas.microsoft.com/office/drawing/2014/main" val="255638585"/>
                    </a:ext>
                  </a:extLst>
                </a:gridCol>
              </a:tblGrid>
              <a:tr h="161925">
                <a:tc gridSpan="2">
                  <a:txBody>
                    <a:bodyPr/>
                    <a:lstStyle/>
                    <a:p>
                      <a:pPr algn="l" fontAlgn="b"/>
                      <a:r>
                        <a:rPr lang="nl-NL" sz="1200" b="1" i="0" u="none" strike="noStrike" dirty="0">
                          <a:solidFill>
                            <a:srgbClr val="000000"/>
                          </a:solidFill>
                          <a:effectLst/>
                          <a:latin typeface="Tunga" panose="020B0502040204020203" pitchFamily="34" charset="0"/>
                          <a:cs typeface="Tunga" panose="020B0502040204020203" pitchFamily="34" charset="0"/>
                        </a:rPr>
                        <a:t>Contact details Commercial</a:t>
                      </a:r>
                    </a:p>
                  </a:txBody>
                  <a:tcPr marL="0" marR="0" marT="0" marB="0" anchor="ctr">
                    <a:lnL w="12700" cap="flat" cmpd="sng" algn="ctr">
                      <a:noFill/>
                      <a:prstDash val="solid"/>
                      <a:round/>
                      <a:headEnd type="none" w="med" len="med"/>
                      <a:tailEnd type="none" w="med" len="med"/>
                    </a:lnL>
                    <a:lnR>
                      <a:noFill/>
                    </a:lnR>
                    <a:lnT>
                      <a:noFill/>
                    </a:lnT>
                    <a:lnB>
                      <a:noFill/>
                    </a:lnB>
                    <a:lnTlToBr w="12700" cmpd="sng">
                      <a:noFill/>
                      <a:prstDash val="solid"/>
                    </a:lnTlToBr>
                    <a:lnBlToTr w="12700" cmpd="sng">
                      <a:noFill/>
                      <a:prstDash val="solid"/>
                    </a:lnBlToTr>
                  </a:tcPr>
                </a:tc>
                <a:tc hMerge="1">
                  <a:txBody>
                    <a:bodyPr/>
                    <a:lstStyle/>
                    <a:p>
                      <a:endParaRPr lang="nl-NL"/>
                    </a:p>
                  </a:txBody>
                  <a:tcPr/>
                </a:tc>
                <a:tc>
                  <a:txBody>
                    <a:bodyPr/>
                    <a:lstStyle/>
                    <a:p>
                      <a:pPr algn="l" fontAlgn="b"/>
                      <a:r>
                        <a:rPr lang="nl-NL" sz="1200" b="1" i="0" u="none" strike="noStrike" dirty="0">
                          <a:solidFill>
                            <a:srgbClr val="000000"/>
                          </a:solidFill>
                          <a:effectLst/>
                          <a:latin typeface="Tunga" panose="020B0502040204020203" pitchFamily="34" charset="0"/>
                          <a:cs typeface="Tunga" panose="020B0502040204020203" pitchFamily="34" charset="0"/>
                        </a:rPr>
                        <a:t> </a:t>
                      </a:r>
                    </a:p>
                  </a:txBody>
                  <a:tcPr marL="0" marR="0" marT="0" marB="0" anchor="ctr">
                    <a:lnL>
                      <a:noFill/>
                    </a:lnL>
                    <a:lnR w="12700" cap="flat" cmpd="sng" algn="ctr">
                      <a:noFill/>
                      <a:prstDash val="solid"/>
                      <a:round/>
                      <a:headEnd type="none" w="med" len="med"/>
                      <a:tailEnd type="none" w="med" len="med"/>
                    </a:lnR>
                    <a:lnT>
                      <a:noFill/>
                    </a:lnT>
                    <a:lnB>
                      <a:noFill/>
                    </a:lnB>
                    <a:lnTlToBr w="12700" cmpd="sng">
                      <a:noFill/>
                      <a:prstDash val="solid"/>
                    </a:lnTlToBr>
                    <a:lnBlToTr w="12700" cmpd="sng">
                      <a:noFill/>
                      <a:prstDash val="solid"/>
                    </a:lnBlToTr>
                  </a:tcPr>
                </a:tc>
                <a:tc gridSpan="2">
                  <a:txBody>
                    <a:bodyPr/>
                    <a:lstStyle/>
                    <a:p>
                      <a:pPr algn="l" fontAlgn="b"/>
                      <a:r>
                        <a:rPr lang="nl-NL" sz="1200" b="1" i="0" u="none" strike="noStrike" dirty="0">
                          <a:solidFill>
                            <a:srgbClr val="000000"/>
                          </a:solidFill>
                          <a:effectLst/>
                          <a:latin typeface="Tunga" panose="020B0502040204020203" pitchFamily="34" charset="0"/>
                          <a:cs typeface="Tunga" panose="020B0502040204020203" pitchFamily="34" charset="0"/>
                        </a:rPr>
                        <a:t>Contact details Planning</a:t>
                      </a:r>
                      <a:r>
                        <a:rPr lang="nl-NL" sz="1200" b="0" i="0" u="none" strike="noStrike" dirty="0">
                          <a:solidFill>
                            <a:srgbClr val="000000"/>
                          </a:solidFill>
                          <a:effectLst/>
                          <a:latin typeface="Tunga" panose="020B0502040204020203" pitchFamily="34" charset="0"/>
                          <a:cs typeface="Tunga" panose="020B0502040204020203" pitchFamily="34" charset="0"/>
                        </a:rPr>
                        <a:t> </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a:noFill/>
                    </a:lnT>
                    <a:lnB>
                      <a:noFill/>
                    </a:lnB>
                    <a:lnTlToBr w="12700" cmpd="sng">
                      <a:noFill/>
                      <a:prstDash val="solid"/>
                    </a:lnTlToBr>
                    <a:lnBlToTr w="12700" cmpd="sng">
                      <a:noFill/>
                      <a:prstDash val="solid"/>
                    </a:lnBlToTr>
                  </a:tcPr>
                </a:tc>
                <a:tc hMerge="1">
                  <a:txBody>
                    <a:bodyPr/>
                    <a:lstStyle/>
                    <a:p>
                      <a:endParaRPr lang="nl-NL"/>
                    </a:p>
                  </a:txBody>
                  <a:tcPr/>
                </a:tc>
                <a:extLst>
                  <a:ext uri="{0D108BD9-81ED-4DB2-BD59-A6C34878D82A}">
                    <a16:rowId xmlns:a16="http://schemas.microsoft.com/office/drawing/2014/main" val="45633420"/>
                  </a:ext>
                </a:extLst>
              </a:tr>
              <a:tr h="223749">
                <a:tc>
                  <a:txBody>
                    <a:bodyPr/>
                    <a:lstStyle/>
                    <a:p>
                      <a:pPr algn="l" fontAlgn="b"/>
                      <a:r>
                        <a:rPr lang="nl-NL" sz="1200" b="0" i="0" u="none" strike="noStrike" dirty="0" err="1">
                          <a:solidFill>
                            <a:srgbClr val="000000"/>
                          </a:solidFill>
                          <a:effectLst/>
                          <a:latin typeface="Tunga" panose="020B0502040204020203" pitchFamily="34" charset="0"/>
                          <a:cs typeface="Tunga" panose="020B0502040204020203" pitchFamily="34" charset="0"/>
                        </a:rPr>
                        <a:t>Function</a:t>
                      </a:r>
                      <a:r>
                        <a:rPr lang="nl-NL" sz="1200" b="0" i="0" u="none" strike="noStrike" dirty="0">
                          <a:solidFill>
                            <a:srgbClr val="000000"/>
                          </a:solidFill>
                          <a:effectLst/>
                          <a:latin typeface="Tunga" panose="020B0502040204020203" pitchFamily="34" charset="0"/>
                          <a:cs typeface="Tunga" panose="020B0502040204020203" pitchFamily="34" charset="0"/>
                        </a:rPr>
                        <a:t>:</a:t>
                      </a:r>
                    </a:p>
                  </a:txBody>
                  <a:tcPr marL="0" marR="0" marT="0" marB="0" anchor="ctr">
                    <a:lnL w="12700" cap="flat" cmpd="sng" algn="ctr">
                      <a:noFill/>
                      <a:prstDash val="solid"/>
                      <a:round/>
                      <a:headEnd type="none" w="med" len="med"/>
                      <a:tailEnd type="none" w="med" len="med"/>
                    </a:lnL>
                    <a:lnR>
                      <a:noFill/>
                    </a:lnR>
                    <a:lnT>
                      <a:noFill/>
                    </a:lnT>
                    <a:lnB>
                      <a:noFill/>
                    </a:lnB>
                    <a:lnTlToBr w="12700" cmpd="sng">
                      <a:noFill/>
                      <a:prstDash val="solid"/>
                    </a:lnTlToBr>
                    <a:lnBlToTr w="12700" cmpd="sng">
                      <a:noFill/>
                      <a:prstDash val="solid"/>
                    </a:lnBlToTr>
                  </a:tcPr>
                </a:tc>
                <a:tc gridSpan="2">
                  <a:txBody>
                    <a:bodyPr/>
                    <a:lstStyle/>
                    <a:p>
                      <a:pPr algn="l" fontAlgn="b"/>
                      <a:r>
                        <a:rPr lang="nl-NL" sz="1200" b="0" i="0" u="none" strike="noStrike" dirty="0">
                          <a:solidFill>
                            <a:srgbClr val="000000"/>
                          </a:solidFill>
                          <a:effectLst/>
                          <a:latin typeface="Tunga" panose="020B0502040204020203" pitchFamily="34" charset="0"/>
                          <a:cs typeface="Tunga" panose="020B0502040204020203" pitchFamily="34" charset="0"/>
                        </a:rPr>
                        <a:t>Sales manager </a:t>
                      </a:r>
                    </a:p>
                  </a:txBody>
                  <a:tcPr marL="0" marR="0" marT="0" marB="0" anchor="ctr">
                    <a:lnL>
                      <a:noFill/>
                    </a:lnL>
                    <a:lnR w="12700" cap="flat" cmpd="sng" algn="ctr">
                      <a:noFill/>
                      <a:prstDash val="solid"/>
                      <a:round/>
                      <a:headEnd type="none" w="med" len="med"/>
                      <a:tailEnd type="none" w="med" len="med"/>
                    </a:lnR>
                    <a:lnT>
                      <a:noFill/>
                    </a:lnT>
                    <a:lnB>
                      <a:noFill/>
                    </a:lnB>
                    <a:lnTlToBr w="12700" cmpd="sng">
                      <a:noFill/>
                      <a:prstDash val="solid"/>
                    </a:lnTlToBr>
                    <a:lnBlToTr w="12700" cmpd="sng">
                      <a:noFill/>
                      <a:prstDash val="solid"/>
                    </a:lnBlToTr>
                  </a:tcPr>
                </a:tc>
                <a:tc hMerge="1">
                  <a:txBody>
                    <a:bodyPr/>
                    <a:lstStyle/>
                    <a:p>
                      <a:pPr algn="l" fontAlgn="b"/>
                      <a:endParaRPr lang="nl-NL" sz="1200" b="0" i="0" u="none" strike="noStrike" dirty="0">
                        <a:solidFill>
                          <a:srgbClr val="000000"/>
                        </a:solidFill>
                        <a:effectLst/>
                        <a:latin typeface="Tunga" panose="020B0502040204020203" pitchFamily="34" charset="0"/>
                        <a:cs typeface="Tunga" panose="020B0502040204020203" pitchFamily="34" charset="0"/>
                      </a:endParaRPr>
                    </a:p>
                  </a:txBody>
                  <a:tcPr marL="0" marR="0" marT="0" marB="0" anchor="b">
                    <a:lnL>
                      <a:noFill/>
                    </a:lnL>
                    <a:lnR w="12700" cap="flat" cmpd="sng" algn="ctr">
                      <a:solidFill>
                        <a:srgbClr val="000000"/>
                      </a:solidFill>
                      <a:prstDash val="solid"/>
                      <a:round/>
                      <a:headEnd type="none" w="med" len="med"/>
                      <a:tailEnd type="none" w="med" len="med"/>
                    </a:lnR>
                    <a:lnT>
                      <a:noFill/>
                    </a:lnT>
                    <a:lnB>
                      <a:noFill/>
                    </a:lnB>
                  </a:tcPr>
                </a:tc>
                <a:tc>
                  <a:txBody>
                    <a:bodyPr/>
                    <a:lstStyle/>
                    <a:p>
                      <a:pPr algn="l" fontAlgn="b"/>
                      <a:r>
                        <a:rPr lang="nl-NL" sz="1200" b="0" i="0" u="none" strike="noStrike" dirty="0">
                          <a:solidFill>
                            <a:srgbClr val="000000"/>
                          </a:solidFill>
                          <a:effectLst/>
                          <a:latin typeface="Tunga" panose="020B0502040204020203" pitchFamily="34" charset="0"/>
                          <a:cs typeface="Tunga" panose="020B0502040204020203" pitchFamily="34" charset="0"/>
                        </a:rPr>
                        <a:t>Phone:</a:t>
                      </a:r>
                    </a:p>
                  </a:txBody>
                  <a:tcPr marL="0" marR="0" marT="0" marB="0" anchor="ctr">
                    <a:lnL w="12700" cap="flat" cmpd="sng" algn="ctr">
                      <a:noFill/>
                      <a:prstDash val="solid"/>
                      <a:round/>
                      <a:headEnd type="none" w="med" len="med"/>
                      <a:tailEnd type="none" w="med" len="med"/>
                    </a:lnL>
                    <a:lnR>
                      <a:noFill/>
                    </a:lnR>
                    <a:lnT>
                      <a:noFill/>
                    </a:lnT>
                    <a:lnB>
                      <a:noFill/>
                    </a:lnB>
                    <a:lnTlToBr w="12700" cmpd="sng">
                      <a:noFill/>
                      <a:prstDash val="solid"/>
                    </a:lnTlToBr>
                    <a:lnBlToTr w="12700" cmpd="sng">
                      <a:noFill/>
                      <a:prstDash val="solid"/>
                    </a:lnBlToTr>
                  </a:tcPr>
                </a:tc>
                <a:tc>
                  <a:txBody>
                    <a:bodyPr/>
                    <a:lstStyle/>
                    <a:p>
                      <a:pPr algn="l" fontAlgn="b"/>
                      <a:endParaRPr lang="nl-NL" sz="1200" b="0" i="0" u="none" strike="noStrike" dirty="0">
                        <a:solidFill>
                          <a:srgbClr val="000000"/>
                        </a:solidFill>
                        <a:effectLst/>
                        <a:latin typeface="Tunga" panose="020B0502040204020203" pitchFamily="34" charset="0"/>
                        <a:cs typeface="Tunga" panose="020B0502040204020203" pitchFamily="34" charset="0"/>
                      </a:endParaRPr>
                    </a:p>
                  </a:txBody>
                  <a:tcPr marL="0" marR="0" marT="0" marB="0" anchor="ctr">
                    <a:lnL>
                      <a:noFill/>
                    </a:lnL>
                    <a:lnR w="12700" cap="flat" cmpd="sng" algn="ctr">
                      <a:noFill/>
                      <a:prstDash val="solid"/>
                      <a:round/>
                      <a:headEnd type="none" w="med" len="med"/>
                      <a:tailEnd type="none" w="med" len="med"/>
                    </a:lnR>
                    <a:lnT>
                      <a:noFill/>
                    </a:lnT>
                    <a:lnB>
                      <a:noFill/>
                    </a:lnB>
                    <a:lnTlToBr w="12700" cmpd="sng">
                      <a:noFill/>
                      <a:prstDash val="solid"/>
                    </a:lnTlToBr>
                    <a:lnBlToTr w="12700" cmpd="sng">
                      <a:noFill/>
                      <a:prstDash val="solid"/>
                    </a:lnBlToTr>
                  </a:tcPr>
                </a:tc>
                <a:extLst>
                  <a:ext uri="{0D108BD9-81ED-4DB2-BD59-A6C34878D82A}">
                    <a16:rowId xmlns:a16="http://schemas.microsoft.com/office/drawing/2014/main" val="469890172"/>
                  </a:ext>
                </a:extLst>
              </a:tr>
              <a:tr h="161925">
                <a:tc>
                  <a:txBody>
                    <a:bodyPr/>
                    <a:lstStyle/>
                    <a:p>
                      <a:r>
                        <a:rPr lang="nl-NL" sz="1200" dirty="0">
                          <a:latin typeface="Tunga" panose="020B0502040204020203" pitchFamily="34" charset="0"/>
                          <a:cs typeface="Tunga" panose="020B0502040204020203" pitchFamily="34" charset="0"/>
                        </a:rPr>
                        <a:t>Name</a:t>
                      </a:r>
                    </a:p>
                  </a:txBody>
                  <a:tcPr marL="0" marR="0" marT="0" marB="0" anchor="ctr">
                    <a:lnL w="12700" cap="flat" cmpd="sng" algn="ctr">
                      <a:noFill/>
                      <a:prstDash val="solid"/>
                      <a:round/>
                      <a:headEnd type="none" w="med" len="med"/>
                      <a:tailEnd type="none" w="med" len="med"/>
                    </a:lnL>
                    <a:lnR>
                      <a:noFill/>
                    </a:lnR>
                    <a:lnT>
                      <a:noFill/>
                    </a:lnT>
                    <a:lnB>
                      <a:noFill/>
                    </a:lnB>
                    <a:lnTlToBr w="12700" cmpd="sng">
                      <a:noFill/>
                      <a:prstDash val="solid"/>
                    </a:lnTlToBr>
                    <a:lnBlToTr w="12700" cmpd="sng">
                      <a:noFill/>
                      <a:prstDash val="solid"/>
                    </a:lnBlToTr>
                  </a:tcPr>
                </a:tc>
                <a:tc gridSpan="2">
                  <a:txBody>
                    <a:bodyPr/>
                    <a:lstStyle/>
                    <a:p>
                      <a:pPr algn="l" fontAlgn="b"/>
                      <a:endParaRPr lang="nl-NL" sz="1200" b="0" i="0" u="none" strike="noStrike" dirty="0">
                        <a:solidFill>
                          <a:srgbClr val="000000"/>
                        </a:solidFill>
                        <a:effectLst/>
                        <a:latin typeface="Tunga" panose="020B0502040204020203" pitchFamily="34" charset="0"/>
                        <a:cs typeface="Tunga" panose="020B0502040204020203" pitchFamily="34" charset="0"/>
                      </a:endParaRPr>
                    </a:p>
                  </a:txBody>
                  <a:tcPr marL="0" marR="0" marT="0" marB="0" anchor="ctr">
                    <a:lnL>
                      <a:noFill/>
                    </a:lnL>
                    <a:lnR w="12700" cap="flat" cmpd="sng" algn="ctr">
                      <a:noFill/>
                      <a:prstDash val="solid"/>
                      <a:round/>
                      <a:headEnd type="none" w="med" len="med"/>
                      <a:tailEnd type="none" w="med" len="med"/>
                    </a:lnR>
                    <a:lnT>
                      <a:noFill/>
                    </a:lnT>
                    <a:lnB>
                      <a:noFill/>
                    </a:lnB>
                    <a:lnTlToBr w="12700" cmpd="sng">
                      <a:noFill/>
                      <a:prstDash val="solid"/>
                    </a:lnTlToBr>
                    <a:lnBlToTr w="12700" cmpd="sng">
                      <a:noFill/>
                      <a:prstDash val="solid"/>
                    </a:lnBlToTr>
                  </a:tcPr>
                </a:tc>
                <a:tc hMerge="1">
                  <a:txBody>
                    <a:bodyPr/>
                    <a:lstStyle/>
                    <a:p>
                      <a:pPr algn="l" fontAlgn="b"/>
                      <a:endParaRPr lang="nl-NL" sz="1200" b="0" i="0" u="none" strike="noStrike" dirty="0">
                        <a:solidFill>
                          <a:srgbClr val="000000"/>
                        </a:solidFill>
                        <a:effectLst/>
                        <a:latin typeface="Tunga" panose="020B0502040204020203" pitchFamily="34" charset="0"/>
                        <a:cs typeface="Tunga" panose="020B0502040204020203" pitchFamily="34" charset="0"/>
                      </a:endParaRPr>
                    </a:p>
                  </a:txBody>
                  <a:tcPr marL="0" marR="0" marT="0" marB="0" anchor="b">
                    <a:lnL>
                      <a:noFill/>
                    </a:lnL>
                    <a:lnR w="12700" cap="flat" cmpd="sng" algn="ctr">
                      <a:solidFill>
                        <a:srgbClr val="000000"/>
                      </a:solidFill>
                      <a:prstDash val="solid"/>
                      <a:round/>
                      <a:headEnd type="none" w="med" len="med"/>
                      <a:tailEnd type="none" w="med" len="med"/>
                    </a:lnR>
                    <a:lnT>
                      <a:noFill/>
                    </a:lnT>
                    <a:lnB>
                      <a:noFill/>
                    </a:lnB>
                  </a:tcPr>
                </a:tc>
                <a:tc>
                  <a:txBody>
                    <a:bodyPr/>
                    <a:lstStyle/>
                    <a:p>
                      <a:pPr algn="l" fontAlgn="b"/>
                      <a:r>
                        <a:rPr lang="nl-NL" sz="1200" b="0" i="0" u="none" strike="noStrike" dirty="0">
                          <a:solidFill>
                            <a:srgbClr val="000000"/>
                          </a:solidFill>
                          <a:effectLst/>
                          <a:latin typeface="Tunga" panose="020B0502040204020203" pitchFamily="34" charset="0"/>
                          <a:cs typeface="Tunga" panose="020B0502040204020203" pitchFamily="34" charset="0"/>
                        </a:rPr>
                        <a:t>Email:</a:t>
                      </a:r>
                    </a:p>
                  </a:txBody>
                  <a:tcPr marL="0" marR="0" marT="0" marB="0" anchor="ctr">
                    <a:lnL w="12700" cap="flat" cmpd="sng" algn="ctr">
                      <a:noFill/>
                      <a:prstDash val="solid"/>
                      <a:round/>
                      <a:headEnd type="none" w="med" len="med"/>
                      <a:tailEnd type="none" w="med" len="med"/>
                    </a:lnL>
                    <a:lnR>
                      <a:noFill/>
                    </a:lnR>
                    <a:lnT>
                      <a:noFill/>
                    </a:lnT>
                    <a:lnB>
                      <a:noFill/>
                    </a:lnB>
                    <a:lnTlToBr w="12700" cmpd="sng">
                      <a:noFill/>
                      <a:prstDash val="solid"/>
                    </a:lnTlToBr>
                    <a:lnBlToTr w="12700" cmpd="sng">
                      <a:noFill/>
                      <a:prstDash val="solid"/>
                    </a:lnBlToTr>
                  </a:tcPr>
                </a:tc>
                <a:tc>
                  <a:txBody>
                    <a:bodyPr/>
                    <a:lstStyle/>
                    <a:p>
                      <a:pPr algn="l" fontAlgn="b"/>
                      <a:r>
                        <a:rPr lang="nl-NL" sz="1200" b="0" i="0" u="none" strike="noStrike" dirty="0">
                          <a:solidFill>
                            <a:srgbClr val="000000"/>
                          </a:solidFill>
                          <a:effectLst/>
                          <a:latin typeface="Tunga" panose="020B0502040204020203" pitchFamily="34" charset="0"/>
                          <a:cs typeface="Tunga" panose="020B0502040204020203" pitchFamily="34" charset="0"/>
                        </a:rPr>
                        <a:t> </a:t>
                      </a:r>
                    </a:p>
                  </a:txBody>
                  <a:tcPr marL="0" marR="0" marT="0" marB="0" anchor="ctr">
                    <a:lnL>
                      <a:noFill/>
                    </a:lnL>
                    <a:lnR w="12700" cap="flat" cmpd="sng" algn="ctr">
                      <a:noFill/>
                      <a:prstDash val="solid"/>
                      <a:round/>
                      <a:headEnd type="none" w="med" len="med"/>
                      <a:tailEnd type="none" w="med" len="med"/>
                    </a:lnR>
                    <a:lnT>
                      <a:noFill/>
                    </a:lnT>
                    <a:lnB>
                      <a:noFill/>
                    </a:lnB>
                    <a:lnTlToBr w="12700" cmpd="sng">
                      <a:noFill/>
                      <a:prstDash val="solid"/>
                    </a:lnTlToBr>
                    <a:lnBlToTr w="12700" cmpd="sng">
                      <a:noFill/>
                      <a:prstDash val="solid"/>
                    </a:lnBlToTr>
                  </a:tcPr>
                </a:tc>
                <a:extLst>
                  <a:ext uri="{0D108BD9-81ED-4DB2-BD59-A6C34878D82A}">
                    <a16:rowId xmlns:a16="http://schemas.microsoft.com/office/drawing/2014/main" val="1017858872"/>
                  </a:ext>
                </a:extLst>
              </a:tr>
              <a:tr h="161925">
                <a:tc>
                  <a:txBody>
                    <a:bodyPr/>
                    <a:lstStyle/>
                    <a:p>
                      <a:pPr algn="l" fontAlgn="b"/>
                      <a:r>
                        <a:rPr lang="nl-NL" sz="1200" b="0" i="0" u="none" strike="noStrike" dirty="0">
                          <a:solidFill>
                            <a:srgbClr val="000000"/>
                          </a:solidFill>
                          <a:effectLst/>
                          <a:latin typeface="Tunga" panose="020B0502040204020203" pitchFamily="34" charset="0"/>
                          <a:cs typeface="Tunga" panose="020B0502040204020203" pitchFamily="34" charset="0"/>
                        </a:rPr>
                        <a:t>Phone:</a:t>
                      </a:r>
                    </a:p>
                  </a:txBody>
                  <a:tcPr marL="0" marR="0" marT="0" marB="0" anchor="ctr">
                    <a:lnL w="12700" cap="flat" cmpd="sng" algn="ctr">
                      <a:noFill/>
                      <a:prstDash val="solid"/>
                      <a:round/>
                      <a:headEnd type="none" w="med" len="med"/>
                      <a:tailEnd type="none" w="med" len="med"/>
                    </a:lnL>
                    <a:lnR>
                      <a:noFill/>
                    </a:lnR>
                    <a:lnT>
                      <a:noFill/>
                    </a:lnT>
                    <a:lnB>
                      <a:noFill/>
                    </a:lnB>
                    <a:lnTlToBr w="12700" cmpd="sng">
                      <a:noFill/>
                      <a:prstDash val="solid"/>
                    </a:lnTlToBr>
                    <a:lnBlToTr w="12700" cmpd="sng">
                      <a:noFill/>
                      <a:prstDash val="solid"/>
                    </a:lnBlToTr>
                  </a:tcPr>
                </a:tc>
                <a:tc gridSpan="2">
                  <a:txBody>
                    <a:bodyPr/>
                    <a:lstStyle/>
                    <a:p>
                      <a:pPr algn="l" fontAlgn="b"/>
                      <a:endParaRPr lang="nl-NL" sz="1200" b="0" i="0" u="none" strike="noStrike" dirty="0">
                        <a:solidFill>
                          <a:srgbClr val="000000"/>
                        </a:solidFill>
                        <a:effectLst/>
                        <a:latin typeface="Tunga" panose="020B0502040204020203" pitchFamily="34" charset="0"/>
                        <a:cs typeface="Tunga" panose="020B0502040204020203" pitchFamily="34" charset="0"/>
                      </a:endParaRPr>
                    </a:p>
                  </a:txBody>
                  <a:tcPr marL="0" marR="0" marT="0" marB="0" anchor="ctr">
                    <a:lnL>
                      <a:noFill/>
                    </a:lnL>
                    <a:lnR w="12700" cap="flat" cmpd="sng" algn="ctr">
                      <a:noFill/>
                      <a:prstDash val="solid"/>
                      <a:round/>
                      <a:headEnd type="none" w="med" len="med"/>
                      <a:tailEnd type="none" w="med" len="med"/>
                    </a:lnR>
                    <a:lnT>
                      <a:noFill/>
                    </a:lnT>
                    <a:lnB>
                      <a:noFill/>
                    </a:lnB>
                    <a:lnTlToBr w="12700" cmpd="sng">
                      <a:noFill/>
                      <a:prstDash val="solid"/>
                    </a:lnTlToBr>
                    <a:lnBlToTr w="12700" cmpd="sng">
                      <a:noFill/>
                      <a:prstDash val="solid"/>
                    </a:lnBlToTr>
                  </a:tcPr>
                </a:tc>
                <a:tc hMerge="1">
                  <a:txBody>
                    <a:bodyPr/>
                    <a:lstStyle/>
                    <a:p>
                      <a:pPr algn="l" fontAlgn="b"/>
                      <a:endParaRPr lang="nl-NL" sz="1200" b="0" i="0" u="none" strike="noStrike" dirty="0">
                        <a:solidFill>
                          <a:srgbClr val="000000"/>
                        </a:solidFill>
                        <a:effectLst/>
                        <a:latin typeface="Tunga" panose="020B0502040204020203" pitchFamily="34" charset="0"/>
                        <a:cs typeface="Tunga" panose="020B0502040204020203" pitchFamily="34" charset="0"/>
                      </a:endParaRPr>
                    </a:p>
                  </a:txBody>
                  <a:tcPr marL="0" marR="0" marT="0" marB="0" anchor="b">
                    <a:lnL>
                      <a:noFill/>
                    </a:lnL>
                    <a:lnR w="12700" cap="flat" cmpd="sng" algn="ctr">
                      <a:solidFill>
                        <a:srgbClr val="000000"/>
                      </a:solidFill>
                      <a:prstDash val="solid"/>
                      <a:round/>
                      <a:headEnd type="none" w="med" len="med"/>
                      <a:tailEnd type="none" w="med" len="med"/>
                    </a:lnR>
                    <a:lnT>
                      <a:noFill/>
                    </a:lnT>
                    <a:lnB>
                      <a:noFill/>
                    </a:lnB>
                  </a:tcPr>
                </a:tc>
                <a:tc>
                  <a:txBody>
                    <a:bodyPr/>
                    <a:lstStyle/>
                    <a:p>
                      <a:pPr algn="l" fontAlgn="b"/>
                      <a:r>
                        <a:rPr lang="nl-NL" sz="1200" b="0" i="0" u="none" strike="noStrike" dirty="0">
                          <a:solidFill>
                            <a:srgbClr val="000000"/>
                          </a:solidFill>
                          <a:effectLst/>
                          <a:latin typeface="Tunga" panose="020B0502040204020203" pitchFamily="34" charset="0"/>
                          <a:cs typeface="Tunga" panose="020B0502040204020203" pitchFamily="34" charset="0"/>
                        </a:rPr>
                        <a:t>Website:</a:t>
                      </a:r>
                    </a:p>
                  </a:txBody>
                  <a:tcPr marL="0" marR="0" marT="0" marB="0" anchor="ctr">
                    <a:lnL w="12700" cap="flat" cmpd="sng" algn="ctr">
                      <a:noFill/>
                      <a:prstDash val="solid"/>
                      <a:round/>
                      <a:headEnd type="none" w="med" len="med"/>
                      <a:tailEnd type="none" w="med" len="med"/>
                    </a:lnL>
                    <a:lnR>
                      <a:noFill/>
                    </a:lnR>
                    <a:lnT>
                      <a:noFill/>
                    </a:lnT>
                    <a:lnB>
                      <a:noFill/>
                    </a:lnB>
                    <a:lnTlToBr w="12700" cmpd="sng">
                      <a:noFill/>
                      <a:prstDash val="solid"/>
                    </a:lnTlToBr>
                    <a:lnBlToTr w="12700" cmpd="sng">
                      <a:noFill/>
                      <a:prstDash val="solid"/>
                    </a:lnBlToTr>
                  </a:tcPr>
                </a:tc>
                <a:tc>
                  <a:txBody>
                    <a:bodyPr/>
                    <a:lstStyle/>
                    <a:p>
                      <a:pPr algn="l" fontAlgn="b"/>
                      <a:endParaRPr lang="nl-NL" sz="1200" b="0" i="0" u="sng" strike="noStrike" dirty="0">
                        <a:solidFill>
                          <a:srgbClr val="0000FF"/>
                        </a:solidFill>
                        <a:effectLst/>
                        <a:latin typeface="Tunga" panose="020B0502040204020203" pitchFamily="34" charset="0"/>
                        <a:cs typeface="Tunga" panose="020B0502040204020203" pitchFamily="34" charset="0"/>
                      </a:endParaRPr>
                    </a:p>
                  </a:txBody>
                  <a:tcPr marL="0" marR="0" marT="0" marB="0" anchor="ctr">
                    <a:lnL>
                      <a:noFill/>
                    </a:lnL>
                    <a:lnR w="12700" cap="flat" cmpd="sng" algn="ctr">
                      <a:noFill/>
                      <a:prstDash val="solid"/>
                      <a:round/>
                      <a:headEnd type="none" w="med" len="med"/>
                      <a:tailEnd type="none" w="med" len="med"/>
                    </a:lnR>
                    <a:lnT>
                      <a:noFill/>
                    </a:lnT>
                    <a:lnB>
                      <a:noFill/>
                    </a:lnB>
                    <a:lnTlToBr w="12700" cmpd="sng">
                      <a:noFill/>
                      <a:prstDash val="solid"/>
                    </a:lnTlToBr>
                    <a:lnBlToTr w="12700" cmpd="sng">
                      <a:noFill/>
                      <a:prstDash val="solid"/>
                    </a:lnBlToTr>
                  </a:tcPr>
                </a:tc>
                <a:extLst>
                  <a:ext uri="{0D108BD9-81ED-4DB2-BD59-A6C34878D82A}">
                    <a16:rowId xmlns:a16="http://schemas.microsoft.com/office/drawing/2014/main" val="720421241"/>
                  </a:ext>
                </a:extLst>
              </a:tr>
              <a:tr h="161925">
                <a:tc>
                  <a:txBody>
                    <a:bodyPr/>
                    <a:lstStyle/>
                    <a:p>
                      <a:pPr algn="l" fontAlgn="b"/>
                      <a:r>
                        <a:rPr lang="nl-NL" sz="1200" b="0" i="0" u="none" strike="noStrike" dirty="0">
                          <a:solidFill>
                            <a:srgbClr val="000000"/>
                          </a:solidFill>
                          <a:effectLst/>
                          <a:latin typeface="Tunga" panose="020B0502040204020203" pitchFamily="34" charset="0"/>
                          <a:cs typeface="Tunga" panose="020B0502040204020203" pitchFamily="34" charset="0"/>
                        </a:rPr>
                        <a:t>Mobile:</a:t>
                      </a:r>
                    </a:p>
                  </a:txBody>
                  <a:tcPr marL="0" marR="0" marT="0" marB="0" anchor="ctr">
                    <a:lnL w="12700" cap="flat" cmpd="sng" algn="ctr">
                      <a:noFill/>
                      <a:prstDash val="solid"/>
                      <a:round/>
                      <a:headEnd type="none" w="med" len="med"/>
                      <a:tailEnd type="none" w="med" len="med"/>
                    </a:lnL>
                    <a:lnR>
                      <a:noFill/>
                    </a:lnR>
                    <a:lnT>
                      <a:noFill/>
                    </a:lnT>
                    <a:lnB>
                      <a:noFill/>
                    </a:lnB>
                    <a:lnTlToBr w="12700" cmpd="sng">
                      <a:noFill/>
                      <a:prstDash val="solid"/>
                    </a:lnTlToBr>
                    <a:lnBlToTr w="12700" cmpd="sng">
                      <a:noFill/>
                      <a:prstDash val="solid"/>
                    </a:lnBlToTr>
                  </a:tcPr>
                </a:tc>
                <a:tc gridSpan="2">
                  <a:txBody>
                    <a:bodyPr/>
                    <a:lstStyle/>
                    <a:p>
                      <a:pPr algn="l" fontAlgn="b"/>
                      <a:r>
                        <a:rPr lang="nl-NL" sz="1200" b="0" i="0" u="none" strike="noStrike" dirty="0">
                          <a:solidFill>
                            <a:srgbClr val="000000"/>
                          </a:solidFill>
                          <a:effectLst/>
                          <a:latin typeface="Tunga" panose="020B0502040204020203" pitchFamily="34" charset="0"/>
                          <a:cs typeface="Tunga" panose="020B0502040204020203" pitchFamily="34" charset="0"/>
                        </a:rPr>
                        <a:t> </a:t>
                      </a:r>
                    </a:p>
                  </a:txBody>
                  <a:tcPr marL="0" marR="0" marT="0" marB="0" anchor="ctr">
                    <a:lnL>
                      <a:noFill/>
                    </a:lnL>
                    <a:lnR w="12700" cap="flat" cmpd="sng" algn="ctr">
                      <a:noFill/>
                      <a:prstDash val="solid"/>
                      <a:round/>
                      <a:headEnd type="none" w="med" len="med"/>
                      <a:tailEnd type="none" w="med" len="med"/>
                    </a:lnR>
                    <a:lnT>
                      <a:noFill/>
                    </a:lnT>
                    <a:lnB>
                      <a:noFill/>
                    </a:lnB>
                    <a:lnTlToBr w="12700" cmpd="sng">
                      <a:noFill/>
                      <a:prstDash val="solid"/>
                    </a:lnTlToBr>
                    <a:lnBlToTr w="12700" cmpd="sng">
                      <a:noFill/>
                      <a:prstDash val="solid"/>
                    </a:lnBlToTr>
                  </a:tcPr>
                </a:tc>
                <a:tc hMerge="1">
                  <a:txBody>
                    <a:bodyPr/>
                    <a:lstStyle/>
                    <a:p>
                      <a:pPr algn="l" fontAlgn="b"/>
                      <a:endParaRPr lang="nl-NL" sz="1200" b="0" i="0" u="none" strike="noStrike" dirty="0">
                        <a:solidFill>
                          <a:srgbClr val="000000"/>
                        </a:solidFill>
                        <a:effectLst/>
                        <a:latin typeface="Tunga" panose="020B0502040204020203" pitchFamily="34" charset="0"/>
                        <a:cs typeface="Tunga" panose="020B0502040204020203" pitchFamily="34" charset="0"/>
                      </a:endParaRPr>
                    </a:p>
                  </a:txBody>
                  <a:tcPr marL="0" marR="0" marT="0" marB="0" anchor="b">
                    <a:lnL>
                      <a:noFill/>
                    </a:lnL>
                    <a:lnR w="12700" cap="flat" cmpd="sng" algn="ctr">
                      <a:solidFill>
                        <a:srgbClr val="000000"/>
                      </a:solidFill>
                      <a:prstDash val="solid"/>
                      <a:round/>
                      <a:headEnd type="none" w="med" len="med"/>
                      <a:tailEnd type="none" w="med" len="med"/>
                    </a:lnR>
                    <a:lnT>
                      <a:noFill/>
                    </a:lnT>
                    <a:lnB>
                      <a:noFill/>
                    </a:lnB>
                  </a:tcPr>
                </a:tc>
                <a:tc>
                  <a:txBody>
                    <a:bodyPr/>
                    <a:lstStyle/>
                    <a:p>
                      <a:pPr algn="l" fontAlgn="b"/>
                      <a:r>
                        <a:rPr lang="nl-NL" sz="1200" b="0" i="0" u="none" strike="noStrike" dirty="0">
                          <a:solidFill>
                            <a:srgbClr val="000000"/>
                          </a:solidFill>
                          <a:effectLst/>
                          <a:latin typeface="Tunga" panose="020B0502040204020203" pitchFamily="34" charset="0"/>
                          <a:cs typeface="Tunga" panose="020B0502040204020203" pitchFamily="34" charset="0"/>
                        </a:rPr>
                        <a:t> </a:t>
                      </a:r>
                    </a:p>
                  </a:txBody>
                  <a:tcPr marL="0" marR="0" marT="0" marB="0" anchor="ctr">
                    <a:lnL w="12700" cap="flat" cmpd="sng" algn="ctr">
                      <a:noFill/>
                      <a:prstDash val="solid"/>
                      <a:round/>
                      <a:headEnd type="none" w="med" len="med"/>
                      <a:tailEnd type="none" w="med" len="med"/>
                    </a:lnL>
                    <a:lnR>
                      <a:noFill/>
                    </a:lnR>
                    <a:lnT>
                      <a:noFill/>
                    </a:lnT>
                    <a:lnB>
                      <a:noFill/>
                    </a:lnB>
                    <a:lnTlToBr w="12700" cmpd="sng">
                      <a:noFill/>
                      <a:prstDash val="solid"/>
                    </a:lnTlToBr>
                    <a:lnBlToTr w="12700" cmpd="sng">
                      <a:noFill/>
                      <a:prstDash val="solid"/>
                    </a:lnBlToTr>
                  </a:tcPr>
                </a:tc>
                <a:tc>
                  <a:txBody>
                    <a:bodyPr/>
                    <a:lstStyle/>
                    <a:p>
                      <a:pPr algn="l" fontAlgn="b"/>
                      <a:r>
                        <a:rPr lang="nl-NL" sz="1200" b="0" i="0" u="none" strike="noStrike" dirty="0">
                          <a:solidFill>
                            <a:srgbClr val="000000"/>
                          </a:solidFill>
                          <a:effectLst/>
                          <a:latin typeface="Tunga" panose="020B0502040204020203" pitchFamily="34" charset="0"/>
                          <a:cs typeface="Tunga" panose="020B0502040204020203" pitchFamily="34" charset="0"/>
                        </a:rPr>
                        <a:t> </a:t>
                      </a:r>
                    </a:p>
                  </a:txBody>
                  <a:tcPr marL="0" marR="0" marT="0" marB="0" anchor="ctr">
                    <a:lnL>
                      <a:noFill/>
                    </a:lnL>
                    <a:lnR w="12700" cap="flat" cmpd="sng" algn="ctr">
                      <a:noFill/>
                      <a:prstDash val="solid"/>
                      <a:round/>
                      <a:headEnd type="none" w="med" len="med"/>
                      <a:tailEnd type="none" w="med" len="med"/>
                    </a:lnR>
                    <a:lnT>
                      <a:noFill/>
                    </a:lnT>
                    <a:lnB>
                      <a:noFill/>
                    </a:lnB>
                    <a:lnTlToBr w="12700" cmpd="sng">
                      <a:noFill/>
                      <a:prstDash val="solid"/>
                    </a:lnTlToBr>
                    <a:lnBlToTr w="12700" cmpd="sng">
                      <a:noFill/>
                      <a:prstDash val="solid"/>
                    </a:lnBlToTr>
                  </a:tcPr>
                </a:tc>
                <a:extLst>
                  <a:ext uri="{0D108BD9-81ED-4DB2-BD59-A6C34878D82A}">
                    <a16:rowId xmlns:a16="http://schemas.microsoft.com/office/drawing/2014/main" val="1160395031"/>
                  </a:ext>
                </a:extLst>
              </a:tr>
              <a:tr h="161925">
                <a:tc>
                  <a:txBody>
                    <a:bodyPr/>
                    <a:lstStyle/>
                    <a:p>
                      <a:pPr algn="l" fontAlgn="b"/>
                      <a:r>
                        <a:rPr lang="nl-NL" sz="1200" b="0" i="0" u="none" strike="noStrike" dirty="0">
                          <a:solidFill>
                            <a:srgbClr val="000000"/>
                          </a:solidFill>
                          <a:effectLst/>
                          <a:latin typeface="Tunga" panose="020B0502040204020203" pitchFamily="34" charset="0"/>
                          <a:cs typeface="Tunga" panose="020B0502040204020203" pitchFamily="34" charset="0"/>
                        </a:rPr>
                        <a:t>email:</a:t>
                      </a:r>
                    </a:p>
                  </a:txBody>
                  <a:tcPr marL="0" marR="0" marT="0" marB="0" anchor="ctr">
                    <a:lnL w="12700" cap="flat" cmpd="sng" algn="ctr">
                      <a:noFill/>
                      <a:prstDash val="solid"/>
                      <a:round/>
                      <a:headEnd type="none" w="med" len="med"/>
                      <a:tailEnd type="none" w="med" len="med"/>
                    </a:lnL>
                    <a:lnR>
                      <a:noFill/>
                    </a:lnR>
                    <a:lnT>
                      <a:noFill/>
                    </a:lnT>
                    <a:lnB>
                      <a:noFill/>
                    </a:lnB>
                    <a:lnTlToBr w="12700" cmpd="sng">
                      <a:noFill/>
                      <a:prstDash val="solid"/>
                    </a:lnTlToBr>
                    <a:lnBlToTr w="12700" cmpd="sng">
                      <a:noFill/>
                      <a:prstDash val="solid"/>
                    </a:lnBlToTr>
                  </a:tcPr>
                </a:tc>
                <a:tc gridSpan="2">
                  <a:txBody>
                    <a:bodyPr/>
                    <a:lstStyle/>
                    <a:p>
                      <a:pPr algn="l" fontAlgn="b"/>
                      <a:r>
                        <a:rPr lang="nl-NL" sz="1200" b="0" i="0" u="none" strike="noStrike" dirty="0">
                          <a:solidFill>
                            <a:srgbClr val="000000"/>
                          </a:solidFill>
                          <a:effectLst/>
                          <a:latin typeface="Tunga" panose="020B0502040204020203" pitchFamily="34" charset="0"/>
                          <a:cs typeface="Tunga" panose="020B0502040204020203" pitchFamily="34" charset="0"/>
                        </a:rPr>
                        <a:t> </a:t>
                      </a:r>
                    </a:p>
                  </a:txBody>
                  <a:tcPr marL="0" marR="0" marT="0" marB="0" anchor="ctr">
                    <a:lnL>
                      <a:noFill/>
                    </a:lnL>
                    <a:lnR w="12700" cap="flat" cmpd="sng" algn="ctr">
                      <a:noFill/>
                      <a:prstDash val="solid"/>
                      <a:round/>
                      <a:headEnd type="none" w="med" len="med"/>
                      <a:tailEnd type="none" w="med" len="med"/>
                    </a:lnR>
                    <a:lnT>
                      <a:noFill/>
                    </a:lnT>
                    <a:lnB>
                      <a:noFill/>
                    </a:lnB>
                    <a:lnTlToBr w="12700" cmpd="sng">
                      <a:noFill/>
                      <a:prstDash val="solid"/>
                    </a:lnTlToBr>
                    <a:lnBlToTr w="12700" cmpd="sng">
                      <a:noFill/>
                      <a:prstDash val="solid"/>
                    </a:lnBlToTr>
                  </a:tcPr>
                </a:tc>
                <a:tc hMerge="1">
                  <a:txBody>
                    <a:bodyPr/>
                    <a:lstStyle/>
                    <a:p>
                      <a:pPr algn="l" fontAlgn="b"/>
                      <a:endParaRPr lang="nl-NL" sz="1200" b="0" i="0" u="none" strike="noStrike" dirty="0">
                        <a:solidFill>
                          <a:srgbClr val="000000"/>
                        </a:solidFill>
                        <a:effectLst/>
                        <a:latin typeface="Tunga" panose="020B0502040204020203" pitchFamily="34" charset="0"/>
                        <a:cs typeface="Tunga" panose="020B0502040204020203" pitchFamily="34" charset="0"/>
                      </a:endParaRPr>
                    </a:p>
                  </a:txBody>
                  <a:tcPr marL="0" marR="0" marT="0" marB="0" anchor="b">
                    <a:lnL>
                      <a:noFill/>
                    </a:lnL>
                    <a:lnR w="12700" cap="flat" cmpd="sng" algn="ctr">
                      <a:solidFill>
                        <a:srgbClr val="000000"/>
                      </a:solidFill>
                      <a:prstDash val="solid"/>
                      <a:round/>
                      <a:headEnd type="none" w="med" len="med"/>
                      <a:tailEnd type="none" w="med" len="med"/>
                    </a:lnR>
                    <a:lnT>
                      <a:noFill/>
                    </a:lnT>
                    <a:lnB>
                      <a:noFill/>
                    </a:lnB>
                  </a:tcPr>
                </a:tc>
                <a:tc>
                  <a:txBody>
                    <a:bodyPr/>
                    <a:lstStyle/>
                    <a:p>
                      <a:pPr algn="l" fontAlgn="b"/>
                      <a:r>
                        <a:rPr lang="nl-NL" sz="1200" b="0" i="0" u="none" strike="noStrike" dirty="0">
                          <a:solidFill>
                            <a:srgbClr val="000000"/>
                          </a:solidFill>
                          <a:effectLst/>
                          <a:latin typeface="Tunga" panose="020B0502040204020203" pitchFamily="34" charset="0"/>
                          <a:cs typeface="Tunga" panose="020B0502040204020203" pitchFamily="34" charset="0"/>
                        </a:rPr>
                        <a:t> </a:t>
                      </a:r>
                    </a:p>
                  </a:txBody>
                  <a:tcPr marL="0" marR="0" marT="0" marB="0" anchor="ctr">
                    <a:lnL w="12700" cap="flat" cmpd="sng" algn="ctr">
                      <a:noFill/>
                      <a:prstDash val="solid"/>
                      <a:round/>
                      <a:headEnd type="none" w="med" len="med"/>
                      <a:tailEnd type="none" w="med" len="med"/>
                    </a:lnL>
                    <a:lnR>
                      <a:noFill/>
                    </a:lnR>
                    <a:lnT>
                      <a:noFill/>
                    </a:lnT>
                    <a:lnB>
                      <a:noFill/>
                    </a:lnB>
                    <a:lnTlToBr w="12700" cmpd="sng">
                      <a:noFill/>
                      <a:prstDash val="solid"/>
                    </a:lnTlToBr>
                    <a:lnBlToTr w="12700" cmpd="sng">
                      <a:noFill/>
                      <a:prstDash val="solid"/>
                    </a:lnBlToTr>
                  </a:tcPr>
                </a:tc>
                <a:tc>
                  <a:txBody>
                    <a:bodyPr/>
                    <a:lstStyle/>
                    <a:p>
                      <a:pPr algn="l" fontAlgn="b"/>
                      <a:r>
                        <a:rPr lang="nl-NL" sz="1200" b="0" i="0" u="none" strike="noStrike" dirty="0">
                          <a:solidFill>
                            <a:srgbClr val="000000"/>
                          </a:solidFill>
                          <a:effectLst/>
                          <a:latin typeface="Tunga" panose="020B0502040204020203" pitchFamily="34" charset="0"/>
                          <a:cs typeface="Tunga" panose="020B0502040204020203" pitchFamily="34" charset="0"/>
                        </a:rPr>
                        <a:t> </a:t>
                      </a:r>
                    </a:p>
                  </a:txBody>
                  <a:tcPr marL="0" marR="0" marT="0" marB="0" anchor="ctr">
                    <a:lnL>
                      <a:noFill/>
                    </a:lnL>
                    <a:lnR w="12700" cap="flat" cmpd="sng" algn="ctr">
                      <a:noFill/>
                      <a:prstDash val="solid"/>
                      <a:round/>
                      <a:headEnd type="none" w="med" len="med"/>
                      <a:tailEnd type="none" w="med" len="med"/>
                    </a:lnR>
                    <a:lnT>
                      <a:noFill/>
                    </a:lnT>
                    <a:lnB>
                      <a:noFill/>
                    </a:lnB>
                    <a:lnTlToBr w="12700" cmpd="sng">
                      <a:noFill/>
                      <a:prstDash val="solid"/>
                    </a:lnTlToBr>
                    <a:lnBlToTr w="12700" cmpd="sng">
                      <a:noFill/>
                      <a:prstDash val="solid"/>
                    </a:lnBlToTr>
                  </a:tcPr>
                </a:tc>
                <a:extLst>
                  <a:ext uri="{0D108BD9-81ED-4DB2-BD59-A6C34878D82A}">
                    <a16:rowId xmlns:a16="http://schemas.microsoft.com/office/drawing/2014/main" val="1067967255"/>
                  </a:ext>
                </a:extLst>
              </a:tr>
              <a:tr h="161925">
                <a:tc>
                  <a:txBody>
                    <a:bodyPr/>
                    <a:lstStyle/>
                    <a:p>
                      <a:pPr algn="l" fontAlgn="b"/>
                      <a:r>
                        <a:rPr lang="nl-NL" sz="1200" b="0" i="0" u="none" strike="noStrike" dirty="0">
                          <a:solidFill>
                            <a:srgbClr val="000000"/>
                          </a:solidFill>
                          <a:effectLst/>
                          <a:latin typeface="Tunga" panose="020B0502040204020203" pitchFamily="34" charset="0"/>
                          <a:cs typeface="Tunga" panose="020B0502040204020203" pitchFamily="34" charset="0"/>
                        </a:rPr>
                        <a:t>Site</a:t>
                      </a:r>
                    </a:p>
                  </a:txBody>
                  <a:tcPr marL="0" marR="0" marT="0" marB="0" anchor="ctr">
                    <a:lnL w="12700" cap="flat" cmpd="sng" algn="ctr">
                      <a:noFill/>
                      <a:prstDash val="solid"/>
                      <a:round/>
                      <a:headEnd type="none" w="med" len="med"/>
                      <a:tailEnd type="none" w="med" len="med"/>
                    </a:lnL>
                    <a:lnR>
                      <a:noFill/>
                    </a:lnR>
                    <a:lnT>
                      <a:noFill/>
                    </a:lnT>
                    <a:lnB>
                      <a:noFill/>
                    </a:lnB>
                    <a:lnTlToBr w="12700" cmpd="sng">
                      <a:noFill/>
                      <a:prstDash val="solid"/>
                    </a:lnTlToBr>
                    <a:lnBlToTr w="12700" cmpd="sng">
                      <a:noFill/>
                      <a:prstDash val="solid"/>
                    </a:lnBlToTr>
                  </a:tcPr>
                </a:tc>
                <a:tc gridSpan="2">
                  <a:txBody>
                    <a:bodyPr/>
                    <a:lstStyle/>
                    <a:p>
                      <a:pPr algn="l" fontAlgn="b"/>
                      <a:r>
                        <a:rPr lang="nl-NL" sz="1200" b="0" i="0" u="none" strike="noStrike" dirty="0">
                          <a:solidFill>
                            <a:srgbClr val="000000"/>
                          </a:solidFill>
                          <a:effectLst/>
                          <a:latin typeface="Tunga" panose="020B0502040204020203" pitchFamily="34" charset="0"/>
                          <a:cs typeface="Tunga" panose="020B0502040204020203" pitchFamily="34" charset="0"/>
                        </a:rPr>
                        <a:t> </a:t>
                      </a:r>
                    </a:p>
                  </a:txBody>
                  <a:tcPr marL="0" marR="0" marT="0" marB="0" anchor="ctr">
                    <a:lnL>
                      <a:noFill/>
                    </a:lnL>
                    <a:lnR w="12700" cap="flat" cmpd="sng" algn="ctr">
                      <a:noFill/>
                      <a:prstDash val="solid"/>
                      <a:round/>
                      <a:headEnd type="none" w="med" len="med"/>
                      <a:tailEnd type="none" w="med" len="med"/>
                    </a:lnR>
                    <a:lnT>
                      <a:noFill/>
                    </a:lnT>
                    <a:lnB>
                      <a:noFill/>
                    </a:lnB>
                    <a:lnTlToBr w="12700" cmpd="sng">
                      <a:noFill/>
                      <a:prstDash val="solid"/>
                    </a:lnTlToBr>
                    <a:lnBlToTr w="12700" cmpd="sng">
                      <a:noFill/>
                      <a:prstDash val="solid"/>
                    </a:lnBlToTr>
                  </a:tcPr>
                </a:tc>
                <a:tc hMerge="1">
                  <a:txBody>
                    <a:bodyPr/>
                    <a:lstStyle/>
                    <a:p>
                      <a:pPr algn="l" fontAlgn="b"/>
                      <a:endParaRPr lang="nl-NL" sz="1200" b="0" i="0" u="none" strike="noStrike" dirty="0">
                        <a:solidFill>
                          <a:srgbClr val="000000"/>
                        </a:solidFill>
                        <a:effectLst/>
                        <a:latin typeface="Tunga" panose="020B0502040204020203" pitchFamily="34" charset="0"/>
                        <a:cs typeface="Tunga" panose="020B0502040204020203" pitchFamily="34" charset="0"/>
                      </a:endParaRPr>
                    </a:p>
                  </a:txBody>
                  <a:tcPr marL="0" marR="0" marT="0" marB="0" anchor="b">
                    <a:lnL>
                      <a:noFill/>
                    </a:lnL>
                    <a:lnR w="12700" cap="flat" cmpd="sng" algn="ctr">
                      <a:solidFill>
                        <a:srgbClr val="000000"/>
                      </a:solidFill>
                      <a:prstDash val="solid"/>
                      <a:round/>
                      <a:headEnd type="none" w="med" len="med"/>
                      <a:tailEnd type="none" w="med" len="med"/>
                    </a:lnR>
                    <a:lnT>
                      <a:noFill/>
                    </a:lnT>
                    <a:lnB>
                      <a:noFill/>
                    </a:lnB>
                  </a:tcPr>
                </a:tc>
                <a:tc>
                  <a:txBody>
                    <a:bodyPr/>
                    <a:lstStyle/>
                    <a:p>
                      <a:pPr algn="l" fontAlgn="b"/>
                      <a:r>
                        <a:rPr lang="nl-NL" sz="1200" b="0" i="0" u="none" strike="noStrike" dirty="0">
                          <a:solidFill>
                            <a:srgbClr val="000000"/>
                          </a:solidFill>
                          <a:effectLst/>
                          <a:latin typeface="Tunga" panose="020B0502040204020203" pitchFamily="34" charset="0"/>
                          <a:cs typeface="Tunga" panose="020B0502040204020203" pitchFamily="34" charset="0"/>
                        </a:rPr>
                        <a:t> </a:t>
                      </a:r>
                    </a:p>
                  </a:txBody>
                  <a:tcPr marL="0" marR="0" marT="0" marB="0" anchor="ctr">
                    <a:lnL w="12700" cap="flat" cmpd="sng" algn="ctr">
                      <a:noFill/>
                      <a:prstDash val="solid"/>
                      <a:round/>
                      <a:headEnd type="none" w="med" len="med"/>
                      <a:tailEnd type="none" w="med" len="med"/>
                    </a:lnL>
                    <a:lnR>
                      <a:noFill/>
                    </a:lnR>
                    <a:lnT>
                      <a:noFill/>
                    </a:lnT>
                    <a:lnB>
                      <a:noFill/>
                    </a:lnB>
                    <a:lnTlToBr w="12700" cmpd="sng">
                      <a:noFill/>
                      <a:prstDash val="solid"/>
                    </a:lnTlToBr>
                    <a:lnBlToTr w="12700" cmpd="sng">
                      <a:noFill/>
                      <a:prstDash val="solid"/>
                    </a:lnBlToTr>
                  </a:tcPr>
                </a:tc>
                <a:tc>
                  <a:txBody>
                    <a:bodyPr/>
                    <a:lstStyle/>
                    <a:p>
                      <a:pPr algn="l" fontAlgn="b"/>
                      <a:r>
                        <a:rPr lang="nl-NL" sz="1200" b="0" i="0" u="none" strike="noStrike" dirty="0">
                          <a:solidFill>
                            <a:srgbClr val="000000"/>
                          </a:solidFill>
                          <a:effectLst/>
                          <a:latin typeface="Tunga" panose="020B0502040204020203" pitchFamily="34" charset="0"/>
                          <a:cs typeface="Tunga" panose="020B0502040204020203" pitchFamily="34" charset="0"/>
                        </a:rPr>
                        <a:t> </a:t>
                      </a:r>
                    </a:p>
                  </a:txBody>
                  <a:tcPr marL="0" marR="0" marT="0" marB="0" anchor="ctr">
                    <a:lnL>
                      <a:noFill/>
                    </a:lnL>
                    <a:lnR w="12700" cap="flat" cmpd="sng" algn="ctr">
                      <a:noFill/>
                      <a:prstDash val="solid"/>
                      <a:round/>
                      <a:headEnd type="none" w="med" len="med"/>
                      <a:tailEnd type="none" w="med" len="med"/>
                    </a:lnR>
                    <a:lnT>
                      <a:noFill/>
                    </a:lnT>
                    <a:lnB>
                      <a:noFill/>
                    </a:lnB>
                    <a:lnTlToBr w="12700" cmpd="sng">
                      <a:noFill/>
                      <a:prstDash val="solid"/>
                    </a:lnTlToBr>
                    <a:lnBlToTr w="12700" cmpd="sng">
                      <a:noFill/>
                      <a:prstDash val="solid"/>
                    </a:lnBlToTr>
                  </a:tcPr>
                </a:tc>
                <a:extLst>
                  <a:ext uri="{0D108BD9-81ED-4DB2-BD59-A6C34878D82A}">
                    <a16:rowId xmlns:a16="http://schemas.microsoft.com/office/drawing/2014/main" val="201441783"/>
                  </a:ext>
                </a:extLst>
              </a:tr>
              <a:tr h="161925">
                <a:tc>
                  <a:txBody>
                    <a:bodyPr/>
                    <a:lstStyle/>
                    <a:p>
                      <a:pPr algn="l" fontAlgn="b"/>
                      <a:r>
                        <a:rPr lang="nl-NL" sz="1200" b="0" i="0" u="none" strike="noStrike" dirty="0">
                          <a:solidFill>
                            <a:srgbClr val="000000"/>
                          </a:solidFill>
                          <a:effectLst/>
                          <a:latin typeface="Tunga" panose="020B0502040204020203" pitchFamily="34" charset="0"/>
                          <a:cs typeface="Tunga" panose="020B0502040204020203" pitchFamily="34" charset="0"/>
                        </a:rPr>
                        <a:t> </a:t>
                      </a:r>
                    </a:p>
                  </a:txBody>
                  <a:tcPr marL="0" marR="0" marT="0" marB="0" anchor="ctr">
                    <a:lnL w="12700" cap="flat" cmpd="sng" algn="ctr">
                      <a:noFill/>
                      <a:prstDash val="solid"/>
                      <a:round/>
                      <a:headEnd type="none" w="med" len="med"/>
                      <a:tailEnd type="none" w="med" len="med"/>
                    </a:lnL>
                    <a:lnR>
                      <a:noFill/>
                    </a:lnR>
                    <a:lnT>
                      <a:noFill/>
                    </a:lnT>
                    <a:lnB>
                      <a:noFill/>
                    </a:lnB>
                    <a:lnTlToBr w="12700" cmpd="sng">
                      <a:noFill/>
                      <a:prstDash val="solid"/>
                    </a:lnTlToBr>
                    <a:lnBlToTr w="12700" cmpd="sng">
                      <a:noFill/>
                      <a:prstDash val="solid"/>
                    </a:lnBlToTr>
                  </a:tcPr>
                </a:tc>
                <a:tc gridSpan="2">
                  <a:txBody>
                    <a:bodyPr/>
                    <a:lstStyle/>
                    <a:p>
                      <a:pPr algn="l" fontAlgn="b"/>
                      <a:r>
                        <a:rPr lang="nl-NL" sz="1200" b="0" i="0" u="none" strike="noStrike" dirty="0">
                          <a:solidFill>
                            <a:srgbClr val="000000"/>
                          </a:solidFill>
                          <a:effectLst/>
                          <a:latin typeface="Tunga" panose="020B0502040204020203" pitchFamily="34" charset="0"/>
                          <a:cs typeface="Tunga" panose="020B0502040204020203" pitchFamily="34" charset="0"/>
                        </a:rPr>
                        <a:t> </a:t>
                      </a:r>
                    </a:p>
                  </a:txBody>
                  <a:tcPr marL="0" marR="0" marT="0" marB="0" anchor="ctr">
                    <a:lnL>
                      <a:noFill/>
                    </a:lnL>
                    <a:lnR w="12700" cap="flat" cmpd="sng" algn="ctr">
                      <a:noFill/>
                      <a:prstDash val="solid"/>
                      <a:round/>
                      <a:headEnd type="none" w="med" len="med"/>
                      <a:tailEnd type="none" w="med" len="med"/>
                    </a:lnR>
                    <a:lnT>
                      <a:noFill/>
                    </a:lnT>
                    <a:lnB>
                      <a:noFill/>
                    </a:lnB>
                    <a:lnTlToBr w="12700" cmpd="sng">
                      <a:noFill/>
                      <a:prstDash val="solid"/>
                    </a:lnTlToBr>
                    <a:lnBlToTr w="12700" cmpd="sng">
                      <a:noFill/>
                      <a:prstDash val="solid"/>
                    </a:lnBlToTr>
                  </a:tcPr>
                </a:tc>
                <a:tc hMerge="1">
                  <a:txBody>
                    <a:bodyPr/>
                    <a:lstStyle/>
                    <a:p>
                      <a:pPr algn="l" fontAlgn="b"/>
                      <a:endParaRPr lang="nl-NL" sz="1200" b="0" i="0" u="none" strike="noStrike" dirty="0">
                        <a:solidFill>
                          <a:srgbClr val="000000"/>
                        </a:solidFill>
                        <a:effectLst/>
                        <a:latin typeface="Tunga" panose="020B0502040204020203" pitchFamily="34" charset="0"/>
                        <a:cs typeface="Tunga" panose="020B0502040204020203" pitchFamily="34" charset="0"/>
                      </a:endParaRPr>
                    </a:p>
                  </a:txBody>
                  <a:tcPr marL="0" marR="0" marT="0" marB="0" anchor="b">
                    <a:lnL>
                      <a:noFill/>
                    </a:lnL>
                    <a:lnR w="12700" cap="flat" cmpd="sng" algn="ctr">
                      <a:solidFill>
                        <a:srgbClr val="000000"/>
                      </a:solidFill>
                      <a:prstDash val="solid"/>
                      <a:round/>
                      <a:headEnd type="none" w="med" len="med"/>
                      <a:tailEnd type="none" w="med" len="med"/>
                    </a:lnR>
                    <a:lnT>
                      <a:noFill/>
                    </a:lnT>
                    <a:lnB>
                      <a:noFill/>
                    </a:lnB>
                  </a:tcPr>
                </a:tc>
                <a:tc>
                  <a:txBody>
                    <a:bodyPr/>
                    <a:lstStyle/>
                    <a:p>
                      <a:pPr algn="l" fontAlgn="b"/>
                      <a:r>
                        <a:rPr lang="nl-NL" sz="1200" b="0" i="0" u="none" strike="noStrike" dirty="0">
                          <a:solidFill>
                            <a:srgbClr val="000000"/>
                          </a:solidFill>
                          <a:effectLst/>
                          <a:latin typeface="Tunga" panose="020B0502040204020203" pitchFamily="34" charset="0"/>
                          <a:cs typeface="Tunga" panose="020B0502040204020203" pitchFamily="34" charset="0"/>
                        </a:rPr>
                        <a:t> </a:t>
                      </a:r>
                    </a:p>
                  </a:txBody>
                  <a:tcPr marL="0" marR="0" marT="0" marB="0" anchor="ctr">
                    <a:lnL w="12700" cap="flat" cmpd="sng" algn="ctr">
                      <a:noFill/>
                      <a:prstDash val="solid"/>
                      <a:round/>
                      <a:headEnd type="none" w="med" len="med"/>
                      <a:tailEnd type="none" w="med" len="med"/>
                    </a:lnL>
                    <a:lnR>
                      <a:noFill/>
                    </a:lnR>
                    <a:lnT>
                      <a:noFill/>
                    </a:lnT>
                    <a:lnB>
                      <a:noFill/>
                    </a:lnB>
                    <a:lnTlToBr w="12700" cmpd="sng">
                      <a:noFill/>
                      <a:prstDash val="solid"/>
                    </a:lnTlToBr>
                    <a:lnBlToTr w="12700" cmpd="sng">
                      <a:noFill/>
                      <a:prstDash val="solid"/>
                    </a:lnBlToTr>
                  </a:tcPr>
                </a:tc>
                <a:tc>
                  <a:txBody>
                    <a:bodyPr/>
                    <a:lstStyle/>
                    <a:p>
                      <a:pPr algn="l" fontAlgn="b"/>
                      <a:r>
                        <a:rPr lang="nl-NL" sz="1200" b="0" i="0" u="none" strike="noStrike" dirty="0">
                          <a:solidFill>
                            <a:srgbClr val="000000"/>
                          </a:solidFill>
                          <a:effectLst/>
                          <a:latin typeface="Tunga" panose="020B0502040204020203" pitchFamily="34" charset="0"/>
                          <a:cs typeface="Tunga" panose="020B0502040204020203" pitchFamily="34" charset="0"/>
                        </a:rPr>
                        <a:t> </a:t>
                      </a:r>
                    </a:p>
                  </a:txBody>
                  <a:tcPr marL="0" marR="0" marT="0" marB="0" anchor="ctr">
                    <a:lnL>
                      <a:noFill/>
                    </a:lnL>
                    <a:lnR w="12700" cap="flat" cmpd="sng" algn="ctr">
                      <a:noFill/>
                      <a:prstDash val="solid"/>
                      <a:round/>
                      <a:headEnd type="none" w="med" len="med"/>
                      <a:tailEnd type="none" w="med" len="med"/>
                    </a:lnR>
                    <a:lnT>
                      <a:noFill/>
                    </a:lnT>
                    <a:lnB>
                      <a:noFill/>
                    </a:lnB>
                    <a:lnTlToBr w="12700" cmpd="sng">
                      <a:noFill/>
                      <a:prstDash val="solid"/>
                    </a:lnTlToBr>
                    <a:lnBlToTr w="12700" cmpd="sng">
                      <a:noFill/>
                      <a:prstDash val="solid"/>
                    </a:lnBlToTr>
                  </a:tcPr>
                </a:tc>
                <a:extLst>
                  <a:ext uri="{0D108BD9-81ED-4DB2-BD59-A6C34878D82A}">
                    <a16:rowId xmlns:a16="http://schemas.microsoft.com/office/drawing/2014/main" val="1511956523"/>
                  </a:ext>
                </a:extLst>
              </a:tr>
            </a:tbl>
          </a:graphicData>
        </a:graphic>
      </p:graphicFrame>
      <p:graphicFrame>
        <p:nvGraphicFramePr>
          <p:cNvPr id="4" name="Table 3"/>
          <p:cNvGraphicFramePr>
            <a:graphicFrameLocks noGrp="1"/>
          </p:cNvGraphicFramePr>
          <p:nvPr>
            <p:extLst>
              <p:ext uri="{D42A27DB-BD31-4B8C-83A1-F6EECF244321}">
                <p14:modId xmlns:p14="http://schemas.microsoft.com/office/powerpoint/2010/main" val="2991954197"/>
              </p:ext>
            </p:extLst>
          </p:nvPr>
        </p:nvGraphicFramePr>
        <p:xfrm>
          <a:off x="304801" y="4191000"/>
          <a:ext cx="4876800" cy="1805940"/>
        </p:xfrm>
        <a:graphic>
          <a:graphicData uri="http://schemas.openxmlformats.org/drawingml/2006/table">
            <a:tbl>
              <a:tblPr/>
              <a:tblGrid>
                <a:gridCol w="2695073">
                  <a:extLst>
                    <a:ext uri="{9D8B030D-6E8A-4147-A177-3AD203B41FA5}">
                      <a16:colId xmlns:a16="http://schemas.microsoft.com/office/drawing/2014/main" val="4169548472"/>
                    </a:ext>
                  </a:extLst>
                </a:gridCol>
                <a:gridCol w="2181727">
                  <a:extLst>
                    <a:ext uri="{9D8B030D-6E8A-4147-A177-3AD203B41FA5}">
                      <a16:colId xmlns:a16="http://schemas.microsoft.com/office/drawing/2014/main" val="288117695"/>
                    </a:ext>
                  </a:extLst>
                </a:gridCol>
              </a:tblGrid>
              <a:tr h="171450">
                <a:tc>
                  <a:txBody>
                    <a:bodyPr/>
                    <a:lstStyle/>
                    <a:p>
                      <a:pPr algn="l" fontAlgn="b"/>
                      <a:r>
                        <a:rPr lang="nl-NL" sz="1000" b="1" i="0" u="none" strike="noStrike" dirty="0">
                          <a:solidFill>
                            <a:srgbClr val="000000"/>
                          </a:solidFill>
                          <a:effectLst/>
                          <a:latin typeface="Tunga" panose="020B0502040204020203" pitchFamily="34" charset="0"/>
                          <a:cs typeface="Tunga" panose="020B0502040204020203" pitchFamily="34" charset="0"/>
                        </a:rPr>
                        <a:t>Toeslagen</a:t>
                      </a:r>
                    </a:p>
                  </a:txBody>
                  <a:tcPr marL="0" marR="0" marT="0" marB="0" anchor="b">
                    <a:lnL>
                      <a:noFill/>
                    </a:lnL>
                    <a:lnR>
                      <a:noFill/>
                    </a:lnR>
                    <a:lnT>
                      <a:noFill/>
                    </a:lnT>
                    <a:lnB w="12700" cap="flat" cmpd="sng" algn="ctr">
                      <a:noFill/>
                      <a:prstDash val="solid"/>
                      <a:round/>
                      <a:headEnd type="none" w="med" len="med"/>
                      <a:tailEnd type="none" w="med" len="med"/>
                    </a:lnB>
                    <a:solidFill>
                      <a:schemeClr val="bg1">
                        <a:lumMod val="95000"/>
                      </a:schemeClr>
                    </a:solidFill>
                  </a:tcPr>
                </a:tc>
                <a:tc>
                  <a:txBody>
                    <a:bodyPr/>
                    <a:lstStyle/>
                    <a:p>
                      <a:pPr algn="l" fontAlgn="b"/>
                      <a:r>
                        <a:rPr lang="nl-NL" sz="1000" b="0" i="0" u="none" strike="noStrike" dirty="0">
                          <a:solidFill>
                            <a:srgbClr val="000000"/>
                          </a:solidFill>
                          <a:effectLst/>
                          <a:latin typeface="Tunga" panose="020B0502040204020203" pitchFamily="34" charset="0"/>
                          <a:cs typeface="Tunga" panose="020B0502040204020203" pitchFamily="34" charset="0"/>
                        </a:rPr>
                        <a:t> </a:t>
                      </a:r>
                    </a:p>
                  </a:txBody>
                  <a:tcPr marL="0" marR="0" marT="0" marB="0" anchor="b">
                    <a:lnL>
                      <a:noFill/>
                    </a:lnL>
                    <a:lnR>
                      <a:noFill/>
                    </a:lnR>
                    <a:lnT>
                      <a:noFill/>
                    </a:lnT>
                    <a:lnB w="12700" cap="flat" cmpd="sng" algn="ctr">
                      <a:noFill/>
                      <a:prstDash val="solid"/>
                      <a:round/>
                      <a:headEnd type="none" w="med" len="med"/>
                      <a:tailEnd type="none" w="med" len="med"/>
                    </a:lnB>
                    <a:solidFill>
                      <a:schemeClr val="bg1">
                        <a:lumMod val="95000"/>
                      </a:schemeClr>
                    </a:solidFill>
                  </a:tcPr>
                </a:tc>
                <a:extLst>
                  <a:ext uri="{0D108BD9-81ED-4DB2-BD59-A6C34878D82A}">
                    <a16:rowId xmlns:a16="http://schemas.microsoft.com/office/drawing/2014/main" val="2122451547"/>
                  </a:ext>
                </a:extLst>
              </a:tr>
              <a:tr h="171450">
                <a:tc>
                  <a:txBody>
                    <a:bodyPr/>
                    <a:lstStyle/>
                    <a:p>
                      <a:pPr algn="l" fontAlgn="b"/>
                      <a:r>
                        <a:rPr lang="nl-NL" sz="1000" b="1" i="0" u="none" strike="noStrike" dirty="0">
                          <a:solidFill>
                            <a:srgbClr val="FFFFFF"/>
                          </a:solidFill>
                          <a:effectLst/>
                          <a:latin typeface="Tunga" panose="020B0502040204020203" pitchFamily="34" charset="0"/>
                          <a:cs typeface="Tunga" panose="020B0502040204020203" pitchFamily="34" charset="0"/>
                        </a:rPr>
                        <a:t> </a:t>
                      </a:r>
                    </a:p>
                  </a:txBody>
                  <a:tcPr marL="0" marR="0" marT="0" marB="0" anchor="b">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l" fontAlgn="b"/>
                      <a:r>
                        <a:rPr lang="nl-NL" sz="1000" b="1" i="0" u="none" strike="noStrike" dirty="0">
                          <a:solidFill>
                            <a:srgbClr val="FFFFFF"/>
                          </a:solidFill>
                          <a:effectLst/>
                          <a:latin typeface="Tunga" panose="020B0502040204020203" pitchFamily="34" charset="0"/>
                          <a:cs typeface="Tunga" panose="020B0502040204020203" pitchFamily="34" charset="0"/>
                        </a:rPr>
                        <a:t> </a:t>
                      </a:r>
                    </a:p>
                  </a:txBody>
                  <a:tcPr marL="0" marR="0" marT="0" marB="0" anchor="b">
                    <a:lnL w="12700" cap="flat" cmpd="sng" algn="ctr">
                      <a:noFill/>
                      <a:prstDash val="solid"/>
                      <a:round/>
                      <a:headEnd type="none" w="med" len="med"/>
                      <a:tailEnd type="none" w="med" len="med"/>
                    </a:lnL>
                    <a:lnR>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2215700658"/>
                  </a:ext>
                </a:extLst>
              </a:tr>
              <a:tr h="171450">
                <a:tc>
                  <a:txBody>
                    <a:bodyPr/>
                    <a:lstStyle/>
                    <a:p>
                      <a:pPr algn="l" fontAlgn="b"/>
                      <a:r>
                        <a:rPr lang="nl-NL" sz="1200" b="0" i="0" u="none" strike="noStrike" dirty="0">
                          <a:solidFill>
                            <a:srgbClr val="000000"/>
                          </a:solidFill>
                          <a:effectLst/>
                          <a:latin typeface="Tunga" panose="020B0502040204020203" pitchFamily="34" charset="0"/>
                          <a:cs typeface="Tunga" panose="020B0502040204020203" pitchFamily="34" charset="0"/>
                        </a:rPr>
                        <a:t> </a:t>
                      </a:r>
                    </a:p>
                  </a:txBody>
                  <a:tcPr marL="0" marR="0" marT="0" marB="0" anchor="b">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a:noFill/>
                    </a:lnB>
                    <a:lnTlToBr w="12700" cmpd="sng">
                      <a:noFill/>
                      <a:prstDash val="solid"/>
                    </a:lnTlToBr>
                    <a:lnBlToTr w="12700" cmpd="sng">
                      <a:noFill/>
                      <a:prstDash val="solid"/>
                    </a:lnBlToTr>
                  </a:tcPr>
                </a:tc>
                <a:tc>
                  <a:txBody>
                    <a:bodyPr/>
                    <a:lstStyle/>
                    <a:p>
                      <a:pPr algn="l" fontAlgn="b"/>
                      <a:r>
                        <a:rPr lang="nl-NL" sz="1200" b="0" i="0" u="none" strike="noStrike" dirty="0">
                          <a:solidFill>
                            <a:srgbClr val="000000"/>
                          </a:solidFill>
                          <a:effectLst/>
                          <a:latin typeface="Tunga" panose="020B0502040204020203" pitchFamily="34" charset="0"/>
                          <a:cs typeface="Tunga" panose="020B0502040204020203" pitchFamily="34" charset="0"/>
                        </a:rPr>
                        <a:t> </a:t>
                      </a:r>
                    </a:p>
                  </a:txBody>
                  <a:tcPr marL="0" marR="0" marT="0" marB="0" anchor="b">
                    <a:lnL w="12700" cap="flat" cmpd="sng" algn="ctr">
                      <a:noFill/>
                      <a:prstDash val="solid"/>
                      <a:round/>
                      <a:headEnd type="none" w="med" len="med"/>
                      <a:tailEnd type="none" w="med" len="med"/>
                    </a:lnL>
                    <a:lnR>
                      <a:noFill/>
                    </a:lnR>
                    <a:lnT w="12700" cap="flat" cmpd="sng" algn="ctr">
                      <a:noFill/>
                      <a:prstDash val="solid"/>
                      <a:round/>
                      <a:headEnd type="none" w="med" len="med"/>
                      <a:tailEnd type="none" w="med" len="med"/>
                    </a:lnT>
                    <a:lnB>
                      <a:noFill/>
                    </a:lnB>
                    <a:lnTlToBr w="12700" cmpd="sng">
                      <a:noFill/>
                      <a:prstDash val="solid"/>
                    </a:lnTlToBr>
                    <a:lnBlToTr w="12700" cmpd="sng">
                      <a:noFill/>
                      <a:prstDash val="solid"/>
                    </a:lnBlToTr>
                  </a:tcPr>
                </a:tc>
                <a:extLst>
                  <a:ext uri="{0D108BD9-81ED-4DB2-BD59-A6C34878D82A}">
                    <a16:rowId xmlns:a16="http://schemas.microsoft.com/office/drawing/2014/main" val="2880372265"/>
                  </a:ext>
                </a:extLst>
              </a:tr>
              <a:tr h="171450">
                <a:tc>
                  <a:txBody>
                    <a:bodyPr/>
                    <a:lstStyle/>
                    <a:p>
                      <a:pPr algn="l" fontAlgn="b"/>
                      <a:r>
                        <a:rPr lang="nl-NL" sz="1200" b="0" i="0" u="none" strike="noStrike" dirty="0">
                          <a:solidFill>
                            <a:srgbClr val="000000"/>
                          </a:solidFill>
                          <a:effectLst/>
                          <a:latin typeface="Tunga" panose="020B0502040204020203" pitchFamily="34" charset="0"/>
                          <a:cs typeface="Tunga" panose="020B0502040204020203" pitchFamily="34" charset="0"/>
                        </a:rPr>
                        <a:t>Vrije uren 20FT</a:t>
                      </a:r>
                    </a:p>
                  </a:txBody>
                  <a:tcPr marL="0" marR="0" marT="0" marB="0" anchor="b">
                    <a:lnL w="12700" cap="flat" cmpd="sng" algn="ctr">
                      <a:noFill/>
                      <a:prstDash val="solid"/>
                      <a:round/>
                      <a:headEnd type="none" w="med" len="med"/>
                      <a:tailEnd type="none" w="med" len="med"/>
                    </a:lnL>
                    <a:lnR w="12700" cap="flat" cmpd="sng" algn="ctr">
                      <a:noFill/>
                      <a:prstDash val="solid"/>
                      <a:round/>
                      <a:headEnd type="none" w="med" len="med"/>
                      <a:tailEnd type="none" w="med" len="med"/>
                    </a:lnR>
                    <a:lnT>
                      <a:noFill/>
                    </a:lnT>
                    <a:lnB>
                      <a:noFill/>
                    </a:lnB>
                    <a:lnTlToBr w="12700" cmpd="sng">
                      <a:noFill/>
                      <a:prstDash val="solid"/>
                    </a:lnTlToBr>
                    <a:lnBlToTr w="12700" cmpd="sng">
                      <a:noFill/>
                      <a:prstDash val="solid"/>
                    </a:lnBlToTr>
                  </a:tcPr>
                </a:tc>
                <a:tc>
                  <a:txBody>
                    <a:bodyPr/>
                    <a:lstStyle/>
                    <a:p>
                      <a:pPr algn="r" fontAlgn="b"/>
                      <a:r>
                        <a:rPr lang="nl-NL" sz="1200" b="0" i="0" u="none" strike="noStrike" dirty="0">
                          <a:solidFill>
                            <a:srgbClr val="000000"/>
                          </a:solidFill>
                          <a:effectLst/>
                          <a:latin typeface="Tunga" panose="020B0502040204020203" pitchFamily="34" charset="0"/>
                          <a:cs typeface="Tunga" panose="020B0502040204020203" pitchFamily="34" charset="0"/>
                        </a:rPr>
                        <a:t>2,00</a:t>
                      </a:r>
                    </a:p>
                  </a:txBody>
                  <a:tcPr marL="0" marR="0" marT="0" marB="0" anchor="b">
                    <a:lnL w="12700" cap="flat" cmpd="sng" algn="ctr">
                      <a:noFill/>
                      <a:prstDash val="solid"/>
                      <a:round/>
                      <a:headEnd type="none" w="med" len="med"/>
                      <a:tailEnd type="none" w="med" len="med"/>
                    </a:lnL>
                    <a:lnR>
                      <a:noFill/>
                    </a:lnR>
                    <a:lnT>
                      <a:noFill/>
                    </a:lnT>
                    <a:lnB>
                      <a:noFill/>
                    </a:lnB>
                    <a:lnTlToBr w="12700" cmpd="sng">
                      <a:noFill/>
                      <a:prstDash val="solid"/>
                    </a:lnTlToBr>
                    <a:lnBlToTr w="12700" cmpd="sng">
                      <a:noFill/>
                      <a:prstDash val="solid"/>
                    </a:lnBlToTr>
                  </a:tcPr>
                </a:tc>
                <a:extLst>
                  <a:ext uri="{0D108BD9-81ED-4DB2-BD59-A6C34878D82A}">
                    <a16:rowId xmlns:a16="http://schemas.microsoft.com/office/drawing/2014/main" val="1812097671"/>
                  </a:ext>
                </a:extLst>
              </a:tr>
              <a:tr h="171450">
                <a:tc>
                  <a:txBody>
                    <a:bodyPr/>
                    <a:lstStyle/>
                    <a:p>
                      <a:pPr algn="l" fontAlgn="b"/>
                      <a:r>
                        <a:rPr lang="nl-NL" sz="1200" b="0" i="0" u="none" strike="noStrike" dirty="0">
                          <a:solidFill>
                            <a:srgbClr val="000000"/>
                          </a:solidFill>
                          <a:effectLst/>
                          <a:latin typeface="Tunga" panose="020B0502040204020203" pitchFamily="34" charset="0"/>
                          <a:cs typeface="Tunga" panose="020B0502040204020203" pitchFamily="34" charset="0"/>
                        </a:rPr>
                        <a:t>Vrije uren 40FT</a:t>
                      </a:r>
                    </a:p>
                  </a:txBody>
                  <a:tcPr marL="0" marR="0" marT="0" marB="0" anchor="b">
                    <a:lnL w="12700" cap="flat" cmpd="sng" algn="ctr">
                      <a:noFill/>
                      <a:prstDash val="solid"/>
                      <a:round/>
                      <a:headEnd type="none" w="med" len="med"/>
                      <a:tailEnd type="none" w="med" len="med"/>
                    </a:lnL>
                    <a:lnR w="12700" cap="flat" cmpd="sng" algn="ctr">
                      <a:noFill/>
                      <a:prstDash val="solid"/>
                      <a:round/>
                      <a:headEnd type="none" w="med" len="med"/>
                      <a:tailEnd type="none" w="med" len="med"/>
                    </a:lnR>
                    <a:lnT>
                      <a:noFill/>
                    </a:lnT>
                    <a:lnB>
                      <a:noFill/>
                    </a:lnB>
                    <a:lnTlToBr w="12700" cmpd="sng">
                      <a:noFill/>
                      <a:prstDash val="solid"/>
                    </a:lnTlToBr>
                    <a:lnBlToTr w="12700" cmpd="sng">
                      <a:noFill/>
                      <a:prstDash val="solid"/>
                    </a:lnBlToTr>
                  </a:tcPr>
                </a:tc>
                <a:tc>
                  <a:txBody>
                    <a:bodyPr/>
                    <a:lstStyle/>
                    <a:p>
                      <a:pPr algn="r" fontAlgn="b"/>
                      <a:r>
                        <a:rPr lang="nl-NL" sz="1200" b="0" i="0" u="none" strike="noStrike" dirty="0">
                          <a:solidFill>
                            <a:srgbClr val="000000"/>
                          </a:solidFill>
                          <a:effectLst/>
                          <a:latin typeface="Tunga" panose="020B0502040204020203" pitchFamily="34" charset="0"/>
                          <a:cs typeface="Tunga" panose="020B0502040204020203" pitchFamily="34" charset="0"/>
                        </a:rPr>
                        <a:t>3,00</a:t>
                      </a:r>
                    </a:p>
                  </a:txBody>
                  <a:tcPr marL="0" marR="0" marT="0" marB="0" anchor="b">
                    <a:lnL w="12700" cap="flat" cmpd="sng" algn="ctr">
                      <a:noFill/>
                      <a:prstDash val="solid"/>
                      <a:round/>
                      <a:headEnd type="none" w="med" len="med"/>
                      <a:tailEnd type="none" w="med" len="med"/>
                    </a:lnL>
                    <a:lnR>
                      <a:noFill/>
                    </a:lnR>
                    <a:lnT>
                      <a:noFill/>
                    </a:lnT>
                    <a:lnB>
                      <a:noFill/>
                    </a:lnB>
                    <a:lnTlToBr w="12700" cmpd="sng">
                      <a:noFill/>
                      <a:prstDash val="solid"/>
                    </a:lnTlToBr>
                    <a:lnBlToTr w="12700" cmpd="sng">
                      <a:noFill/>
                      <a:prstDash val="solid"/>
                    </a:lnBlToTr>
                  </a:tcPr>
                </a:tc>
                <a:extLst>
                  <a:ext uri="{0D108BD9-81ED-4DB2-BD59-A6C34878D82A}">
                    <a16:rowId xmlns:a16="http://schemas.microsoft.com/office/drawing/2014/main" val="3910584326"/>
                  </a:ext>
                </a:extLst>
              </a:tr>
              <a:tr h="171450">
                <a:tc>
                  <a:txBody>
                    <a:bodyPr/>
                    <a:lstStyle/>
                    <a:p>
                      <a:pPr algn="l" fontAlgn="b"/>
                      <a:r>
                        <a:rPr lang="nl-NL" sz="1200" b="0" i="0" u="none" strike="noStrike" dirty="0">
                          <a:solidFill>
                            <a:srgbClr val="000000"/>
                          </a:solidFill>
                          <a:effectLst/>
                          <a:latin typeface="Tunga" panose="020B0502040204020203" pitchFamily="34" charset="0"/>
                          <a:cs typeface="Tunga" panose="020B0502040204020203" pitchFamily="34" charset="0"/>
                        </a:rPr>
                        <a:t>Toeslag extra uren</a:t>
                      </a:r>
                    </a:p>
                  </a:txBody>
                  <a:tcPr marL="0" marR="0" marT="0" marB="0" anchor="b">
                    <a:lnL w="12700" cap="flat" cmpd="sng" algn="ctr">
                      <a:noFill/>
                      <a:prstDash val="solid"/>
                      <a:round/>
                      <a:headEnd type="none" w="med" len="med"/>
                      <a:tailEnd type="none" w="med" len="med"/>
                    </a:lnL>
                    <a:lnR w="12700" cap="flat" cmpd="sng" algn="ctr">
                      <a:noFill/>
                      <a:prstDash val="solid"/>
                      <a:round/>
                      <a:headEnd type="none" w="med" len="med"/>
                      <a:tailEnd type="none" w="med" len="med"/>
                    </a:lnR>
                    <a:lnT>
                      <a:noFill/>
                    </a:lnT>
                    <a:lnB>
                      <a:noFill/>
                    </a:lnB>
                    <a:lnTlToBr w="12700" cmpd="sng">
                      <a:noFill/>
                      <a:prstDash val="solid"/>
                    </a:lnTlToBr>
                    <a:lnBlToTr w="12700" cmpd="sng">
                      <a:noFill/>
                      <a:prstDash val="solid"/>
                    </a:lnBlToTr>
                  </a:tcPr>
                </a:tc>
                <a:tc>
                  <a:txBody>
                    <a:bodyPr/>
                    <a:lstStyle/>
                    <a:p>
                      <a:pPr algn="r" fontAlgn="b"/>
                      <a:r>
                        <a:rPr lang="nl-NL" sz="1200" b="0" i="0" u="none" strike="noStrike" dirty="0">
                          <a:solidFill>
                            <a:srgbClr val="000000"/>
                          </a:solidFill>
                          <a:effectLst/>
                          <a:latin typeface="Tunga" panose="020B0502040204020203" pitchFamily="34" charset="0"/>
                          <a:cs typeface="Tunga" panose="020B0502040204020203" pitchFamily="34" charset="0"/>
                        </a:rPr>
                        <a:t>€ 50,00</a:t>
                      </a:r>
                    </a:p>
                  </a:txBody>
                  <a:tcPr marL="0" marR="0" marT="0" marB="0" anchor="b">
                    <a:lnL w="12700" cap="flat" cmpd="sng" algn="ctr">
                      <a:noFill/>
                      <a:prstDash val="solid"/>
                      <a:round/>
                      <a:headEnd type="none" w="med" len="med"/>
                      <a:tailEnd type="none" w="med" len="med"/>
                    </a:lnL>
                    <a:lnR>
                      <a:noFill/>
                    </a:lnR>
                    <a:lnT>
                      <a:noFill/>
                    </a:lnT>
                    <a:lnB>
                      <a:noFill/>
                    </a:lnB>
                    <a:lnTlToBr w="12700" cmpd="sng">
                      <a:noFill/>
                      <a:prstDash val="solid"/>
                    </a:lnTlToBr>
                    <a:lnBlToTr w="12700" cmpd="sng">
                      <a:noFill/>
                      <a:prstDash val="solid"/>
                    </a:lnBlToTr>
                  </a:tcPr>
                </a:tc>
                <a:extLst>
                  <a:ext uri="{0D108BD9-81ED-4DB2-BD59-A6C34878D82A}">
                    <a16:rowId xmlns:a16="http://schemas.microsoft.com/office/drawing/2014/main" val="2059051444"/>
                  </a:ext>
                </a:extLst>
              </a:tr>
              <a:tr h="171450">
                <a:tc>
                  <a:txBody>
                    <a:bodyPr/>
                    <a:lstStyle/>
                    <a:p>
                      <a:pPr algn="l" fontAlgn="b"/>
                      <a:endParaRPr lang="nl-NL" sz="1200" b="0" i="0" u="none" strike="noStrike" dirty="0">
                        <a:solidFill>
                          <a:srgbClr val="000000"/>
                        </a:solidFill>
                        <a:effectLst/>
                        <a:latin typeface="Tunga" panose="020B0502040204020203" pitchFamily="34" charset="0"/>
                        <a:cs typeface="Tunga" panose="020B0502040204020203" pitchFamily="34" charset="0"/>
                      </a:endParaRPr>
                    </a:p>
                  </a:txBody>
                  <a:tcPr marL="0" marR="0" marT="0" marB="0" anchor="b">
                    <a:lnL w="12700" cap="flat" cmpd="sng" algn="ctr">
                      <a:noFill/>
                      <a:prstDash val="solid"/>
                      <a:round/>
                      <a:headEnd type="none" w="med" len="med"/>
                      <a:tailEnd type="none" w="med" len="med"/>
                    </a:lnL>
                    <a:lnR w="12700" cap="flat" cmpd="sng" algn="ctr">
                      <a:noFill/>
                      <a:prstDash val="solid"/>
                      <a:round/>
                      <a:headEnd type="none" w="med" len="med"/>
                      <a:tailEnd type="none" w="med" len="med"/>
                    </a:lnR>
                    <a:lnT>
                      <a:noFill/>
                    </a:lnT>
                    <a:lnB>
                      <a:noFill/>
                    </a:lnB>
                    <a:lnTlToBr w="12700" cmpd="sng">
                      <a:noFill/>
                      <a:prstDash val="solid"/>
                    </a:lnTlToBr>
                    <a:lnBlToTr w="12700" cmpd="sng">
                      <a:noFill/>
                      <a:prstDash val="solid"/>
                    </a:lnBlToTr>
                  </a:tcPr>
                </a:tc>
                <a:tc>
                  <a:txBody>
                    <a:bodyPr/>
                    <a:lstStyle/>
                    <a:p>
                      <a:pPr algn="l" fontAlgn="b"/>
                      <a:endParaRPr lang="nl-NL" sz="1200" b="0" i="0" u="none" strike="noStrike" dirty="0">
                        <a:solidFill>
                          <a:srgbClr val="000000"/>
                        </a:solidFill>
                        <a:effectLst/>
                        <a:latin typeface="Tunga" panose="020B0502040204020203" pitchFamily="34" charset="0"/>
                        <a:cs typeface="Tunga" panose="020B0502040204020203" pitchFamily="34" charset="0"/>
                      </a:endParaRPr>
                    </a:p>
                  </a:txBody>
                  <a:tcPr marL="0" marR="0" marT="0" marB="0" anchor="b">
                    <a:lnL w="12700" cap="flat" cmpd="sng" algn="ctr">
                      <a:noFill/>
                      <a:prstDash val="solid"/>
                      <a:round/>
                      <a:headEnd type="none" w="med" len="med"/>
                      <a:tailEnd type="none" w="med" len="med"/>
                    </a:lnL>
                    <a:lnR>
                      <a:noFill/>
                    </a:lnR>
                    <a:lnT>
                      <a:noFill/>
                    </a:lnT>
                    <a:lnB>
                      <a:noFill/>
                    </a:lnB>
                    <a:lnTlToBr w="12700" cmpd="sng">
                      <a:noFill/>
                      <a:prstDash val="solid"/>
                    </a:lnTlToBr>
                    <a:lnBlToTr w="12700" cmpd="sng">
                      <a:noFill/>
                      <a:prstDash val="solid"/>
                    </a:lnBlToTr>
                  </a:tcPr>
                </a:tc>
                <a:extLst>
                  <a:ext uri="{0D108BD9-81ED-4DB2-BD59-A6C34878D82A}">
                    <a16:rowId xmlns:a16="http://schemas.microsoft.com/office/drawing/2014/main" val="4191087734"/>
                  </a:ext>
                </a:extLst>
              </a:tr>
              <a:tr h="171450">
                <a:tc>
                  <a:txBody>
                    <a:bodyPr/>
                    <a:lstStyle/>
                    <a:p>
                      <a:pPr algn="l" fontAlgn="b"/>
                      <a:r>
                        <a:rPr lang="nl-NL" sz="1200" b="0" i="0" u="none" strike="noStrike" dirty="0">
                          <a:solidFill>
                            <a:srgbClr val="000000"/>
                          </a:solidFill>
                          <a:effectLst/>
                          <a:latin typeface="Tunga" panose="020B0502040204020203" pitchFamily="34" charset="0"/>
                          <a:cs typeface="Tunga" panose="020B0502040204020203" pitchFamily="34" charset="0"/>
                        </a:rPr>
                        <a:t>Dieseltoeslag type</a:t>
                      </a:r>
                    </a:p>
                  </a:txBody>
                  <a:tcPr marL="0" marR="0" marT="0" marB="0" anchor="b">
                    <a:lnL w="12700" cap="flat" cmpd="sng" algn="ctr">
                      <a:noFill/>
                      <a:prstDash val="solid"/>
                      <a:round/>
                      <a:headEnd type="none" w="med" len="med"/>
                      <a:tailEnd type="none" w="med" len="med"/>
                    </a:lnL>
                    <a:lnR w="12700" cap="flat" cmpd="sng" algn="ctr">
                      <a:noFill/>
                      <a:prstDash val="solid"/>
                      <a:round/>
                      <a:headEnd type="none" w="med" len="med"/>
                      <a:tailEnd type="none" w="med" len="med"/>
                    </a:lnR>
                    <a:lnT>
                      <a:noFill/>
                    </a:lnT>
                    <a:lnB>
                      <a:noFill/>
                    </a:lnB>
                    <a:lnTlToBr w="12700" cmpd="sng">
                      <a:noFill/>
                      <a:prstDash val="solid"/>
                    </a:lnTlToBr>
                    <a:lnBlToTr w="12700" cmpd="sng">
                      <a:noFill/>
                      <a:prstDash val="solid"/>
                    </a:lnBlToTr>
                  </a:tcPr>
                </a:tc>
                <a:tc>
                  <a:txBody>
                    <a:bodyPr/>
                    <a:lstStyle/>
                    <a:p>
                      <a:pPr algn="r" fontAlgn="b"/>
                      <a:r>
                        <a:rPr lang="nl-NL" sz="1200" b="0" i="0" u="none" strike="noStrike" dirty="0">
                          <a:solidFill>
                            <a:srgbClr val="000000"/>
                          </a:solidFill>
                          <a:effectLst/>
                          <a:latin typeface="Tunga" panose="020B0502040204020203" pitchFamily="34" charset="0"/>
                          <a:cs typeface="Tunga" panose="020B0502040204020203" pitchFamily="34" charset="0"/>
                        </a:rPr>
                        <a:t>3%</a:t>
                      </a:r>
                    </a:p>
                  </a:txBody>
                  <a:tcPr marL="0" marR="0" marT="0" marB="0" anchor="b">
                    <a:lnL w="12700" cap="flat" cmpd="sng" algn="ctr">
                      <a:noFill/>
                      <a:prstDash val="solid"/>
                      <a:round/>
                      <a:headEnd type="none" w="med" len="med"/>
                      <a:tailEnd type="none" w="med" len="med"/>
                    </a:lnL>
                    <a:lnR>
                      <a:noFill/>
                    </a:lnR>
                    <a:lnT>
                      <a:noFill/>
                    </a:lnT>
                    <a:lnB>
                      <a:noFill/>
                    </a:lnB>
                    <a:lnTlToBr w="12700" cmpd="sng">
                      <a:noFill/>
                      <a:prstDash val="solid"/>
                    </a:lnTlToBr>
                    <a:lnBlToTr w="12700" cmpd="sng">
                      <a:noFill/>
                      <a:prstDash val="solid"/>
                    </a:lnBlToTr>
                  </a:tcPr>
                </a:tc>
                <a:extLst>
                  <a:ext uri="{0D108BD9-81ED-4DB2-BD59-A6C34878D82A}">
                    <a16:rowId xmlns:a16="http://schemas.microsoft.com/office/drawing/2014/main" val="2081020178"/>
                  </a:ext>
                </a:extLst>
              </a:tr>
              <a:tr h="160020">
                <a:tc>
                  <a:txBody>
                    <a:bodyPr/>
                    <a:lstStyle/>
                    <a:p>
                      <a:pPr algn="l" fontAlgn="b"/>
                      <a:r>
                        <a:rPr lang="nl-NL" sz="1200" b="0" i="0" u="none" strike="noStrike" dirty="0">
                          <a:solidFill>
                            <a:srgbClr val="000000"/>
                          </a:solidFill>
                          <a:effectLst/>
                          <a:latin typeface="Tunga" panose="020B0502040204020203" pitchFamily="34" charset="0"/>
                          <a:cs typeface="Tunga" panose="020B0502040204020203" pitchFamily="34" charset="0"/>
                        </a:rPr>
                        <a:t>Diesel toeslag per 20 FT ST</a:t>
                      </a:r>
                    </a:p>
                  </a:txBody>
                  <a:tcPr marL="0" marR="0" marT="0" marB="0" anchor="b">
                    <a:lnL w="12700" cap="flat" cmpd="sng" algn="ctr">
                      <a:noFill/>
                      <a:prstDash val="solid"/>
                      <a:round/>
                      <a:headEnd type="none" w="med" len="med"/>
                      <a:tailEnd type="none" w="med" len="med"/>
                    </a:lnL>
                    <a:lnR w="12700" cap="flat" cmpd="sng" algn="ctr">
                      <a:noFill/>
                      <a:prstDash val="solid"/>
                      <a:round/>
                      <a:headEnd type="none" w="med" len="med"/>
                      <a:tailEnd type="none" w="med" len="med"/>
                    </a:lnR>
                    <a:lnT>
                      <a:noFill/>
                    </a:lnT>
                    <a:lnB>
                      <a:noFill/>
                    </a:lnB>
                    <a:lnTlToBr w="12700" cmpd="sng">
                      <a:noFill/>
                      <a:prstDash val="solid"/>
                    </a:lnTlToBr>
                    <a:lnBlToTr w="12700" cmpd="sng">
                      <a:noFill/>
                      <a:prstDash val="solid"/>
                    </a:lnBlToTr>
                  </a:tcPr>
                </a:tc>
                <a:tc>
                  <a:txBody>
                    <a:bodyPr/>
                    <a:lstStyle/>
                    <a:p>
                      <a:pPr algn="r" fontAlgn="b"/>
                      <a:r>
                        <a:rPr lang="nl-NL" sz="1200" b="0" i="0" u="none" strike="noStrike" dirty="0">
                          <a:solidFill>
                            <a:srgbClr val="000000"/>
                          </a:solidFill>
                          <a:effectLst/>
                          <a:latin typeface="Tunga" panose="020B0502040204020203" pitchFamily="34" charset="0"/>
                          <a:cs typeface="Tunga" panose="020B0502040204020203" pitchFamily="34" charset="0"/>
                        </a:rPr>
                        <a:t>3,25</a:t>
                      </a:r>
                    </a:p>
                  </a:txBody>
                  <a:tcPr marL="0" marR="0" marT="0" marB="0" anchor="b">
                    <a:lnL w="12700" cap="flat" cmpd="sng" algn="ctr">
                      <a:noFill/>
                      <a:prstDash val="solid"/>
                      <a:round/>
                      <a:headEnd type="none" w="med" len="med"/>
                      <a:tailEnd type="none" w="med" len="med"/>
                    </a:lnL>
                    <a:lnR>
                      <a:noFill/>
                    </a:lnR>
                    <a:lnT>
                      <a:noFill/>
                    </a:lnT>
                    <a:lnB>
                      <a:noFill/>
                    </a:lnB>
                    <a:lnTlToBr w="12700" cmpd="sng">
                      <a:noFill/>
                      <a:prstDash val="solid"/>
                    </a:lnTlToBr>
                    <a:lnBlToTr w="12700" cmpd="sng">
                      <a:noFill/>
                      <a:prstDash val="solid"/>
                    </a:lnBlToTr>
                  </a:tcPr>
                </a:tc>
                <a:extLst>
                  <a:ext uri="{0D108BD9-81ED-4DB2-BD59-A6C34878D82A}">
                    <a16:rowId xmlns:a16="http://schemas.microsoft.com/office/drawing/2014/main" val="1751036400"/>
                  </a:ext>
                </a:extLst>
              </a:tr>
              <a:tr h="171450">
                <a:tc>
                  <a:txBody>
                    <a:bodyPr/>
                    <a:lstStyle/>
                    <a:p>
                      <a:pPr algn="l" fontAlgn="b"/>
                      <a:endParaRPr lang="nl-NL" sz="1200" b="0" i="0" u="none" strike="noStrike" dirty="0">
                        <a:solidFill>
                          <a:srgbClr val="000000"/>
                        </a:solidFill>
                        <a:effectLst/>
                        <a:latin typeface="Tunga" panose="020B0502040204020203" pitchFamily="34" charset="0"/>
                        <a:cs typeface="Tunga" panose="020B0502040204020203" pitchFamily="34" charset="0"/>
                      </a:endParaRPr>
                    </a:p>
                  </a:txBody>
                  <a:tcPr marL="0" marR="0" marT="0" marB="0" anchor="b">
                    <a:lnL w="12700" cap="flat" cmpd="sng" algn="ctr">
                      <a:noFill/>
                      <a:prstDash val="solid"/>
                      <a:round/>
                      <a:headEnd type="none" w="med" len="med"/>
                      <a:tailEnd type="none" w="med" len="med"/>
                    </a:lnL>
                    <a:lnR w="12700" cap="flat" cmpd="sng" algn="ctr">
                      <a:noFill/>
                      <a:prstDash val="solid"/>
                      <a:round/>
                      <a:headEnd type="none" w="med" len="med"/>
                      <a:tailEnd type="none" w="med" len="med"/>
                    </a:lnR>
                    <a:lnT>
                      <a:noFill/>
                    </a:lnT>
                    <a:lnB>
                      <a:noFill/>
                    </a:lnB>
                    <a:lnTlToBr w="12700" cmpd="sng">
                      <a:noFill/>
                      <a:prstDash val="solid"/>
                    </a:lnTlToBr>
                    <a:lnBlToTr w="12700" cmpd="sng">
                      <a:noFill/>
                      <a:prstDash val="solid"/>
                    </a:lnBlToTr>
                  </a:tcPr>
                </a:tc>
                <a:tc>
                  <a:txBody>
                    <a:bodyPr/>
                    <a:lstStyle/>
                    <a:p>
                      <a:pPr algn="r" fontAlgn="b"/>
                      <a:endParaRPr lang="nl-NL" sz="1200" b="0" i="0" u="none" strike="noStrike" dirty="0">
                        <a:solidFill>
                          <a:srgbClr val="000000"/>
                        </a:solidFill>
                        <a:effectLst/>
                        <a:latin typeface="Tunga" panose="020B0502040204020203" pitchFamily="34" charset="0"/>
                        <a:cs typeface="Tunga" panose="020B0502040204020203" pitchFamily="34" charset="0"/>
                      </a:endParaRPr>
                    </a:p>
                  </a:txBody>
                  <a:tcPr marL="0" marR="0" marT="0" marB="0" anchor="b">
                    <a:lnL w="12700" cap="flat" cmpd="sng" algn="ctr">
                      <a:noFill/>
                      <a:prstDash val="solid"/>
                      <a:round/>
                      <a:headEnd type="none" w="med" len="med"/>
                      <a:tailEnd type="none" w="med" len="med"/>
                    </a:lnL>
                    <a:lnR>
                      <a:noFill/>
                    </a:lnR>
                    <a:lnT>
                      <a:noFill/>
                    </a:lnT>
                    <a:lnB>
                      <a:noFill/>
                    </a:lnB>
                    <a:lnTlToBr w="12700" cmpd="sng">
                      <a:noFill/>
                      <a:prstDash val="solid"/>
                    </a:lnTlToBr>
                    <a:lnBlToTr w="12700" cmpd="sng">
                      <a:noFill/>
                      <a:prstDash val="solid"/>
                    </a:lnBlToTr>
                  </a:tcPr>
                </a:tc>
                <a:extLst>
                  <a:ext uri="{0D108BD9-81ED-4DB2-BD59-A6C34878D82A}">
                    <a16:rowId xmlns:a16="http://schemas.microsoft.com/office/drawing/2014/main" val="45015470"/>
                  </a:ext>
                </a:extLst>
              </a:tr>
            </a:tbl>
          </a:graphicData>
        </a:graphic>
      </p:graphicFrame>
      <p:sp>
        <p:nvSpPr>
          <p:cNvPr id="8" name="Rectangle 7"/>
          <p:cNvSpPr/>
          <p:nvPr/>
        </p:nvSpPr>
        <p:spPr>
          <a:xfrm>
            <a:off x="6934200" y="981761"/>
            <a:ext cx="4555441" cy="3895039"/>
          </a:xfrm>
          <a:prstGeom prst="rect">
            <a:avLst/>
          </a:prstGeom>
          <a:no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a:p>
        </p:txBody>
      </p:sp>
      <p:graphicFrame>
        <p:nvGraphicFramePr>
          <p:cNvPr id="5" name="Table 4"/>
          <p:cNvGraphicFramePr>
            <a:graphicFrameLocks noGrp="1"/>
          </p:cNvGraphicFramePr>
          <p:nvPr/>
        </p:nvGraphicFramePr>
        <p:xfrm>
          <a:off x="6941526" y="1002145"/>
          <a:ext cx="4336075" cy="2893707"/>
        </p:xfrm>
        <a:graphic>
          <a:graphicData uri="http://schemas.openxmlformats.org/drawingml/2006/table">
            <a:tbl>
              <a:tblPr firstRow="1" bandRow="1">
                <a:tableStyleId>{9D7B26C5-4107-4FEC-AEDC-1716B250A1EF}</a:tableStyleId>
              </a:tblPr>
              <a:tblGrid>
                <a:gridCol w="1065876">
                  <a:extLst>
                    <a:ext uri="{9D8B030D-6E8A-4147-A177-3AD203B41FA5}">
                      <a16:colId xmlns:a16="http://schemas.microsoft.com/office/drawing/2014/main" val="2635504457"/>
                    </a:ext>
                  </a:extLst>
                </a:gridCol>
                <a:gridCol w="559947">
                  <a:extLst>
                    <a:ext uri="{9D8B030D-6E8A-4147-A177-3AD203B41FA5}">
                      <a16:colId xmlns:a16="http://schemas.microsoft.com/office/drawing/2014/main" val="1091559067"/>
                    </a:ext>
                  </a:extLst>
                </a:gridCol>
                <a:gridCol w="542215">
                  <a:extLst>
                    <a:ext uri="{9D8B030D-6E8A-4147-A177-3AD203B41FA5}">
                      <a16:colId xmlns:a16="http://schemas.microsoft.com/office/drawing/2014/main" val="854655065"/>
                    </a:ext>
                  </a:extLst>
                </a:gridCol>
                <a:gridCol w="722679">
                  <a:extLst>
                    <a:ext uri="{9D8B030D-6E8A-4147-A177-3AD203B41FA5}">
                      <a16:colId xmlns:a16="http://schemas.microsoft.com/office/drawing/2014/main" val="1843475830"/>
                    </a:ext>
                  </a:extLst>
                </a:gridCol>
                <a:gridCol w="722679">
                  <a:extLst>
                    <a:ext uri="{9D8B030D-6E8A-4147-A177-3AD203B41FA5}">
                      <a16:colId xmlns:a16="http://schemas.microsoft.com/office/drawing/2014/main" val="1027699016"/>
                    </a:ext>
                  </a:extLst>
                </a:gridCol>
                <a:gridCol w="722679">
                  <a:extLst>
                    <a:ext uri="{9D8B030D-6E8A-4147-A177-3AD203B41FA5}">
                      <a16:colId xmlns:a16="http://schemas.microsoft.com/office/drawing/2014/main" val="1813843739"/>
                    </a:ext>
                  </a:extLst>
                </a:gridCol>
              </a:tblGrid>
              <a:tr h="404497">
                <a:tc>
                  <a:txBody>
                    <a:bodyPr/>
                    <a:lstStyle/>
                    <a:p>
                      <a:r>
                        <a:rPr lang="nl-NL" sz="1000" b="1" i="0" dirty="0" err="1">
                          <a:solidFill>
                            <a:schemeClr val="tx1"/>
                          </a:solidFill>
                          <a:latin typeface="Tunga" panose="020B0502040204020203" pitchFamily="34" charset="0"/>
                          <a:cs typeface="Tunga" panose="020B0502040204020203" pitchFamily="34" charset="0"/>
                        </a:rPr>
                        <a:t>Place</a:t>
                      </a:r>
                      <a:endParaRPr lang="nl-NL" sz="1000" b="1" i="0" dirty="0">
                        <a:solidFill>
                          <a:schemeClr val="tx1"/>
                        </a:solidFill>
                        <a:latin typeface="Tunga" panose="020B0502040204020203" pitchFamily="34" charset="0"/>
                        <a:cs typeface="Tunga" panose="020B0502040204020203" pitchFamily="34" charset="0"/>
                      </a:endParaRPr>
                    </a:p>
                  </a:txBody>
                  <a:tcPr>
                    <a:lnL>
                      <a:noFill/>
                    </a:lnL>
                    <a:lnR>
                      <a:noFill/>
                    </a:lnR>
                    <a:lnT w="12700" cmpd="sng">
                      <a:noFill/>
                    </a:lnT>
                    <a:lnB w="12700" cmpd="sng">
                      <a:noFill/>
                    </a:lnB>
                    <a:lnTlToBr w="12700" cmpd="sng">
                      <a:noFill/>
                      <a:prstDash val="solid"/>
                    </a:lnTlToBr>
                    <a:lnBlToTr w="12700" cmpd="sng">
                      <a:noFill/>
                      <a:prstDash val="solid"/>
                    </a:lnBlToTr>
                  </a:tcPr>
                </a:tc>
                <a:tc>
                  <a:txBody>
                    <a:bodyPr/>
                    <a:lstStyle/>
                    <a:p>
                      <a:r>
                        <a:rPr lang="nl-NL" sz="1000" dirty="0">
                          <a:solidFill>
                            <a:schemeClr val="tx1"/>
                          </a:solidFill>
                          <a:latin typeface="Tunga" panose="020B0502040204020203" pitchFamily="34" charset="0"/>
                          <a:cs typeface="Tunga" panose="020B0502040204020203" pitchFamily="34" charset="0"/>
                        </a:rPr>
                        <a:t>20FT</a:t>
                      </a:r>
                    </a:p>
                  </a:txBody>
                  <a:tcPr>
                    <a:lnL>
                      <a:noFill/>
                    </a:lnL>
                    <a:lnR>
                      <a:noFill/>
                    </a:lnR>
                    <a:lnT w="12700" cmpd="sng">
                      <a:noFill/>
                    </a:lnT>
                    <a:lnB w="12700" cmpd="sng">
                      <a:noFill/>
                    </a:lnB>
                    <a:lnTlToBr w="12700" cmpd="sng">
                      <a:noFill/>
                      <a:prstDash val="solid"/>
                    </a:lnTlToBr>
                    <a:lnBlToTr w="12700" cmpd="sng">
                      <a:noFill/>
                      <a:prstDash val="solid"/>
                    </a:lnBlToTr>
                  </a:tcPr>
                </a:tc>
                <a:tc>
                  <a:txBody>
                    <a:bodyPr/>
                    <a:lstStyle/>
                    <a:p>
                      <a:r>
                        <a:rPr lang="nl-NL" sz="1000" dirty="0">
                          <a:solidFill>
                            <a:schemeClr val="tx1"/>
                          </a:solidFill>
                          <a:latin typeface="Tunga" panose="020B0502040204020203" pitchFamily="34" charset="0"/>
                          <a:cs typeface="Tunga" panose="020B0502040204020203" pitchFamily="34" charset="0"/>
                        </a:rPr>
                        <a:t>40 FT</a:t>
                      </a:r>
                    </a:p>
                  </a:txBody>
                  <a:tcPr>
                    <a:lnL>
                      <a:noFill/>
                    </a:lnL>
                    <a:lnR>
                      <a:noFill/>
                    </a:lnR>
                    <a:lnT w="12700" cmpd="sng">
                      <a:noFill/>
                    </a:lnT>
                    <a:lnB w="12700" cmpd="sng">
                      <a:noFill/>
                    </a:lnB>
                    <a:lnTlToBr w="12700" cmpd="sng">
                      <a:noFill/>
                      <a:prstDash val="solid"/>
                    </a:lnTlToBr>
                    <a:lnBlToTr w="12700" cmpd="sng">
                      <a:noFill/>
                      <a:prstDash val="solid"/>
                    </a:lnBlToTr>
                  </a:tcPr>
                </a:tc>
                <a:tc>
                  <a:txBody>
                    <a:bodyPr/>
                    <a:lstStyle/>
                    <a:p>
                      <a:r>
                        <a:rPr lang="nl-NL" sz="1000" b="1" i="0" dirty="0" err="1">
                          <a:solidFill>
                            <a:schemeClr val="tx1"/>
                          </a:solidFill>
                          <a:latin typeface="Tunga" panose="020B0502040204020203" pitchFamily="34" charset="0"/>
                          <a:cs typeface="Tunga" panose="020B0502040204020203" pitchFamily="34" charset="0"/>
                        </a:rPr>
                        <a:t>Valid</a:t>
                      </a:r>
                      <a:r>
                        <a:rPr lang="nl-NL" sz="1000" b="1" i="0" dirty="0">
                          <a:solidFill>
                            <a:schemeClr val="tx1"/>
                          </a:solidFill>
                          <a:latin typeface="Tunga" panose="020B0502040204020203" pitchFamily="34" charset="0"/>
                          <a:cs typeface="Tunga" panose="020B0502040204020203" pitchFamily="34" charset="0"/>
                        </a:rPr>
                        <a:t> </a:t>
                      </a:r>
                      <a:r>
                        <a:rPr lang="nl-NL" sz="1000" b="1" i="0" dirty="0" err="1">
                          <a:solidFill>
                            <a:schemeClr val="tx1"/>
                          </a:solidFill>
                          <a:latin typeface="Tunga" panose="020B0502040204020203" pitchFamily="34" charset="0"/>
                          <a:cs typeface="Tunga" panose="020B0502040204020203" pitchFamily="34" charset="0"/>
                        </a:rPr>
                        <a:t>from</a:t>
                      </a:r>
                      <a:endParaRPr lang="nl-NL" sz="1000" b="1" i="0" dirty="0">
                        <a:solidFill>
                          <a:schemeClr val="tx1"/>
                        </a:solidFill>
                        <a:latin typeface="Tunga" panose="020B0502040204020203" pitchFamily="34" charset="0"/>
                        <a:cs typeface="Tunga" panose="020B0502040204020203" pitchFamily="34" charset="0"/>
                      </a:endParaRPr>
                    </a:p>
                  </a:txBody>
                  <a:tcPr>
                    <a:lnL>
                      <a:noFill/>
                    </a:lnL>
                    <a:lnR>
                      <a:noFill/>
                    </a:lnR>
                    <a:lnT w="12700" cmpd="sng">
                      <a:noFill/>
                    </a:lnT>
                    <a:lnB w="12700" cmpd="sng">
                      <a:noFill/>
                    </a:lnB>
                    <a:lnTlToBr w="12700" cmpd="sng">
                      <a:noFill/>
                      <a:prstDash val="solid"/>
                    </a:lnTlToBr>
                    <a:lnBlToTr w="12700" cmpd="sng">
                      <a:noFill/>
                      <a:prstDash val="solid"/>
                    </a:lnBlToTr>
                  </a:tcPr>
                </a:tc>
                <a:tc>
                  <a:txBody>
                    <a:bodyPr/>
                    <a:lstStyle/>
                    <a:p>
                      <a:r>
                        <a:rPr lang="nl-NL" sz="1000" b="1" i="0" dirty="0" err="1">
                          <a:solidFill>
                            <a:schemeClr val="tx1"/>
                          </a:solidFill>
                          <a:latin typeface="Tunga" panose="020B0502040204020203" pitchFamily="34" charset="0"/>
                          <a:cs typeface="Tunga" panose="020B0502040204020203" pitchFamily="34" charset="0"/>
                        </a:rPr>
                        <a:t>Valid</a:t>
                      </a:r>
                      <a:r>
                        <a:rPr lang="nl-NL" sz="1000" b="1" i="0" dirty="0">
                          <a:solidFill>
                            <a:schemeClr val="tx1"/>
                          </a:solidFill>
                          <a:latin typeface="Tunga" panose="020B0502040204020203" pitchFamily="34" charset="0"/>
                          <a:cs typeface="Tunga" panose="020B0502040204020203" pitchFamily="34" charset="0"/>
                        </a:rPr>
                        <a:t> </a:t>
                      </a:r>
                      <a:r>
                        <a:rPr lang="nl-NL" sz="1000" b="1" i="0" dirty="0" err="1">
                          <a:solidFill>
                            <a:schemeClr val="tx1"/>
                          </a:solidFill>
                          <a:latin typeface="Tunga" panose="020B0502040204020203" pitchFamily="34" charset="0"/>
                          <a:cs typeface="Tunga" panose="020B0502040204020203" pitchFamily="34" charset="0"/>
                        </a:rPr>
                        <a:t>till</a:t>
                      </a:r>
                      <a:endParaRPr lang="nl-NL" sz="1000" b="1" i="0" dirty="0">
                        <a:solidFill>
                          <a:schemeClr val="tx1"/>
                        </a:solidFill>
                        <a:latin typeface="Tunga" panose="020B0502040204020203" pitchFamily="34" charset="0"/>
                        <a:cs typeface="Tunga" panose="020B0502040204020203" pitchFamily="34" charset="0"/>
                      </a:endParaRPr>
                    </a:p>
                  </a:txBody>
                  <a:tcPr>
                    <a:lnL>
                      <a:noFill/>
                    </a:lnL>
                    <a:lnR>
                      <a:noFill/>
                    </a:lnR>
                    <a:lnT w="12700" cmpd="sng">
                      <a:noFill/>
                    </a:lnT>
                    <a:lnB w="12700" cmpd="sng">
                      <a:noFill/>
                    </a:lnB>
                    <a:lnTlToBr w="12700" cmpd="sng">
                      <a:noFill/>
                      <a:prstDash val="solid"/>
                    </a:lnTlToBr>
                    <a:lnBlToTr w="12700" cmpd="sng">
                      <a:noFill/>
                      <a:prstDash val="solid"/>
                    </a:lnBlToTr>
                  </a:tcPr>
                </a:tc>
                <a:tc>
                  <a:txBody>
                    <a:bodyPr/>
                    <a:lstStyle/>
                    <a:p>
                      <a:r>
                        <a:rPr lang="nl-NL" sz="1000" b="1" i="0" dirty="0">
                          <a:solidFill>
                            <a:schemeClr val="tx1"/>
                          </a:solidFill>
                          <a:latin typeface="Tunga" panose="020B0502040204020203" pitchFamily="34" charset="0"/>
                          <a:cs typeface="Tunga" panose="020B0502040204020203" pitchFamily="34" charset="0"/>
                        </a:rPr>
                        <a:t>Co2</a:t>
                      </a:r>
                    </a:p>
                  </a:txBody>
                  <a:tcPr>
                    <a:lnL>
                      <a:noFill/>
                    </a:lnL>
                    <a:lnR>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3291983582"/>
                  </a:ext>
                </a:extLst>
              </a:tr>
              <a:tr h="248921">
                <a:tc>
                  <a:txBody>
                    <a:bodyPr/>
                    <a:lstStyle/>
                    <a:p>
                      <a:r>
                        <a:rPr lang="nl-NL" sz="1000" i="0" dirty="0">
                          <a:solidFill>
                            <a:schemeClr val="tx1"/>
                          </a:solidFill>
                          <a:latin typeface="Tunga" panose="020B0502040204020203" pitchFamily="34" charset="0"/>
                          <a:cs typeface="Tunga" panose="020B0502040204020203" pitchFamily="34" charset="0"/>
                        </a:rPr>
                        <a:t>Breda</a:t>
                      </a:r>
                    </a:p>
                  </a:txBody>
                  <a:tcPr>
                    <a:lnL>
                      <a:noFill/>
                    </a:lnL>
                    <a:lnR>
                      <a:noFill/>
                    </a:lnR>
                    <a:lnT w="12700" cmpd="sng">
                      <a:noFill/>
                    </a:lnT>
                    <a:lnB>
                      <a:noFill/>
                    </a:lnB>
                    <a:lnTlToBr w="12700" cmpd="sng">
                      <a:noFill/>
                      <a:prstDash val="solid"/>
                    </a:lnTlToBr>
                    <a:lnBlToTr w="12700" cmpd="sng">
                      <a:noFill/>
                      <a:prstDash val="solid"/>
                    </a:lnBlToTr>
                  </a:tcPr>
                </a:tc>
                <a:tc>
                  <a:txBody>
                    <a:bodyPr/>
                    <a:lstStyle/>
                    <a:p>
                      <a:r>
                        <a:rPr lang="nl-NL" sz="1000" dirty="0">
                          <a:latin typeface="Tunga" panose="020B0502040204020203" pitchFamily="34" charset="0"/>
                          <a:cs typeface="Tunga" panose="020B0502040204020203" pitchFamily="34" charset="0"/>
                        </a:rPr>
                        <a:t>100</a:t>
                      </a:r>
                    </a:p>
                  </a:txBody>
                  <a:tcPr>
                    <a:lnL>
                      <a:noFill/>
                    </a:lnL>
                    <a:lnR>
                      <a:noFill/>
                    </a:lnR>
                    <a:lnT w="12700" cmpd="sng">
                      <a:noFill/>
                    </a:lnT>
                    <a:lnB>
                      <a:noFill/>
                    </a:lnB>
                    <a:lnTlToBr w="12700" cmpd="sng">
                      <a:noFill/>
                      <a:prstDash val="solid"/>
                    </a:lnTlToBr>
                    <a:lnBlToTr w="12700" cmpd="sng">
                      <a:noFill/>
                      <a:prstDash val="solid"/>
                    </a:lnBlToTr>
                  </a:tcPr>
                </a:tc>
                <a:tc>
                  <a:txBody>
                    <a:bodyPr/>
                    <a:lstStyle/>
                    <a:p>
                      <a:r>
                        <a:rPr lang="nl-NL" sz="1000" dirty="0">
                          <a:latin typeface="Tunga" panose="020B0502040204020203" pitchFamily="34" charset="0"/>
                          <a:cs typeface="Tunga" panose="020B0502040204020203" pitchFamily="34" charset="0"/>
                        </a:rPr>
                        <a:t>120,58</a:t>
                      </a:r>
                    </a:p>
                  </a:txBody>
                  <a:tcPr>
                    <a:lnL>
                      <a:noFill/>
                    </a:lnL>
                    <a:lnR>
                      <a:noFill/>
                    </a:lnR>
                    <a:lnT w="12700" cmpd="sng">
                      <a:noFill/>
                    </a:lnT>
                    <a:lnB>
                      <a:noFill/>
                    </a:lnB>
                    <a:lnTlToBr w="12700" cmpd="sng">
                      <a:noFill/>
                      <a:prstDash val="solid"/>
                    </a:lnTlToBr>
                    <a:lnBlToTr w="12700" cmpd="sng">
                      <a:noFill/>
                      <a:prstDash val="solid"/>
                    </a:lnBlToTr>
                  </a:tcPr>
                </a:tc>
                <a:tc>
                  <a:txBody>
                    <a:bodyPr/>
                    <a:lstStyle/>
                    <a:p>
                      <a:r>
                        <a:rPr lang="nl-NL" sz="1000" i="0" dirty="0">
                          <a:solidFill>
                            <a:schemeClr val="tx1"/>
                          </a:solidFill>
                          <a:latin typeface="Tunga" panose="020B0502040204020203" pitchFamily="34" charset="0"/>
                          <a:cs typeface="Tunga" panose="020B0502040204020203" pitchFamily="34" charset="0"/>
                        </a:rPr>
                        <a:t>1-1-2016</a:t>
                      </a:r>
                    </a:p>
                  </a:txBody>
                  <a:tcPr>
                    <a:lnL>
                      <a:noFill/>
                    </a:lnL>
                    <a:lnR>
                      <a:noFill/>
                    </a:lnR>
                    <a:lnT w="12700" cmpd="sng">
                      <a:noFill/>
                    </a:lnT>
                    <a:lnB>
                      <a:noFill/>
                    </a:lnB>
                    <a:lnTlToBr w="12700" cmpd="sng">
                      <a:noFill/>
                      <a:prstDash val="solid"/>
                    </a:lnTlToBr>
                    <a:lnBlToTr w="12700" cmpd="sng">
                      <a:noFill/>
                      <a:prstDash val="solid"/>
                    </a:lnBlToTr>
                  </a:tcPr>
                </a:tc>
                <a:tc>
                  <a:txBody>
                    <a:bodyPr/>
                    <a:lstStyle/>
                    <a:p>
                      <a:r>
                        <a:rPr lang="nl-NL" sz="1000" i="0" dirty="0">
                          <a:solidFill>
                            <a:schemeClr val="tx1"/>
                          </a:solidFill>
                          <a:latin typeface="Tunga" panose="020B0502040204020203" pitchFamily="34" charset="0"/>
                          <a:cs typeface="Tunga" panose="020B0502040204020203" pitchFamily="34" charset="0"/>
                        </a:rPr>
                        <a:t>1-1-2017</a:t>
                      </a:r>
                    </a:p>
                  </a:txBody>
                  <a:tcPr>
                    <a:lnL>
                      <a:noFill/>
                    </a:lnL>
                    <a:lnR>
                      <a:noFill/>
                    </a:lnR>
                    <a:lnT w="12700" cmpd="sng">
                      <a:noFill/>
                    </a:lnT>
                    <a:lnB>
                      <a:noFill/>
                    </a:lnB>
                    <a:lnTlToBr w="12700" cmpd="sng">
                      <a:noFill/>
                      <a:prstDash val="solid"/>
                    </a:lnTlToBr>
                    <a:lnBlToTr w="12700" cmpd="sng">
                      <a:noFill/>
                      <a:prstDash val="solid"/>
                    </a:lnBlToTr>
                  </a:tcPr>
                </a:tc>
                <a:tc>
                  <a:txBody>
                    <a:bodyPr/>
                    <a:lstStyle/>
                    <a:p>
                      <a:r>
                        <a:rPr lang="nl-NL" sz="1000" i="0" dirty="0">
                          <a:solidFill>
                            <a:schemeClr val="tx1"/>
                          </a:solidFill>
                          <a:latin typeface="Tunga" panose="020B0502040204020203" pitchFamily="34" charset="0"/>
                          <a:cs typeface="Tunga" panose="020B0502040204020203" pitchFamily="34" charset="0"/>
                        </a:rPr>
                        <a:t>128</a:t>
                      </a:r>
                    </a:p>
                  </a:txBody>
                  <a:tcPr>
                    <a:lnL>
                      <a:noFill/>
                    </a:lnL>
                    <a:lnR>
                      <a:noFill/>
                    </a:lnR>
                    <a:lnT w="12700" cmpd="sng">
                      <a:noFill/>
                    </a:lnT>
                    <a:lnB>
                      <a:noFill/>
                    </a:lnB>
                    <a:lnTlToBr w="12700" cmpd="sng">
                      <a:noFill/>
                      <a:prstDash val="solid"/>
                    </a:lnTlToBr>
                    <a:lnBlToTr w="12700" cmpd="sng">
                      <a:noFill/>
                      <a:prstDash val="solid"/>
                    </a:lnBlToTr>
                  </a:tcPr>
                </a:tc>
                <a:extLst>
                  <a:ext uri="{0D108BD9-81ED-4DB2-BD59-A6C34878D82A}">
                    <a16:rowId xmlns:a16="http://schemas.microsoft.com/office/drawing/2014/main" val="482948905"/>
                  </a:ext>
                </a:extLst>
              </a:tr>
              <a:tr h="248921">
                <a:tc>
                  <a:txBody>
                    <a:bodyPr/>
                    <a:lstStyle/>
                    <a:p>
                      <a:r>
                        <a:rPr lang="nl-NL" sz="1000" i="0" dirty="0">
                          <a:solidFill>
                            <a:schemeClr val="tx1"/>
                          </a:solidFill>
                          <a:latin typeface="Tunga" panose="020B0502040204020203" pitchFamily="34" charset="0"/>
                          <a:cs typeface="Tunga" panose="020B0502040204020203" pitchFamily="34" charset="0"/>
                        </a:rPr>
                        <a:t>Moerdijk</a:t>
                      </a:r>
                    </a:p>
                  </a:txBody>
                  <a:tcPr>
                    <a:lnL>
                      <a:noFill/>
                    </a:lnL>
                    <a:lnR>
                      <a:noFill/>
                    </a:lnR>
                    <a:lnT>
                      <a:noFill/>
                    </a:lnT>
                    <a:lnB>
                      <a:noFill/>
                    </a:lnB>
                    <a:lnTlToBr w="12700" cmpd="sng">
                      <a:noFill/>
                      <a:prstDash val="solid"/>
                    </a:lnTlToBr>
                    <a:lnBlToTr w="12700" cmpd="sng">
                      <a:noFill/>
                      <a:prstDash val="solid"/>
                    </a:lnBlToTr>
                  </a:tcPr>
                </a:tc>
                <a:tc>
                  <a:txBody>
                    <a:bodyPr/>
                    <a:lstStyle/>
                    <a:p>
                      <a:r>
                        <a:rPr lang="nl-NL" sz="1000" dirty="0">
                          <a:latin typeface="Tunga" panose="020B0502040204020203" pitchFamily="34" charset="0"/>
                          <a:cs typeface="Tunga" panose="020B0502040204020203" pitchFamily="34" charset="0"/>
                        </a:rPr>
                        <a:t>80</a:t>
                      </a:r>
                    </a:p>
                  </a:txBody>
                  <a:tcPr>
                    <a:lnL>
                      <a:noFill/>
                    </a:lnL>
                    <a:lnR>
                      <a:noFill/>
                    </a:lnR>
                    <a:lnT>
                      <a:noFill/>
                    </a:lnT>
                    <a:lnB>
                      <a:noFill/>
                    </a:lnB>
                    <a:lnTlToBr w="12700" cmpd="sng">
                      <a:noFill/>
                      <a:prstDash val="solid"/>
                    </a:lnTlToBr>
                    <a:lnBlToTr w="12700" cmpd="sng">
                      <a:noFill/>
                      <a:prstDash val="solid"/>
                    </a:lnBlToTr>
                  </a:tcPr>
                </a:tc>
                <a:tc>
                  <a:txBody>
                    <a:bodyPr/>
                    <a:lstStyle/>
                    <a:p>
                      <a:r>
                        <a:rPr lang="nl-NL" sz="1000" dirty="0">
                          <a:latin typeface="Tunga" panose="020B0502040204020203" pitchFamily="34" charset="0"/>
                          <a:cs typeface="Tunga" panose="020B0502040204020203" pitchFamily="34" charset="0"/>
                        </a:rPr>
                        <a:t>100</a:t>
                      </a:r>
                    </a:p>
                  </a:txBody>
                  <a:tcPr>
                    <a:lnL>
                      <a:noFill/>
                    </a:lnL>
                    <a:lnR>
                      <a:noFill/>
                    </a:lnR>
                    <a:lnT>
                      <a:noFill/>
                    </a:lnT>
                    <a:lnB>
                      <a:noFill/>
                    </a:lnB>
                    <a:lnTlToBr w="12700" cmpd="sng">
                      <a:noFill/>
                      <a:prstDash val="solid"/>
                    </a:lnTlToBr>
                    <a:lnBlToTr w="12700" cmpd="sng">
                      <a:noFill/>
                      <a:prstDash val="solid"/>
                    </a:lnBlToTr>
                  </a:tcPr>
                </a:tc>
                <a:tc>
                  <a:txBody>
                    <a:bodyPr/>
                    <a:lstStyle/>
                    <a:p>
                      <a:r>
                        <a:rPr lang="nl-NL" sz="1000" i="0" dirty="0">
                          <a:solidFill>
                            <a:schemeClr val="tx1"/>
                          </a:solidFill>
                          <a:latin typeface="Tunga" panose="020B0502040204020203" pitchFamily="34" charset="0"/>
                          <a:cs typeface="Tunga" panose="020B0502040204020203" pitchFamily="34" charset="0"/>
                        </a:rPr>
                        <a:t>1-1-2016</a:t>
                      </a:r>
                    </a:p>
                  </a:txBody>
                  <a:tcPr>
                    <a:lnL>
                      <a:noFill/>
                    </a:lnL>
                    <a:lnR>
                      <a:noFill/>
                    </a:lnR>
                    <a:lnT>
                      <a:noFill/>
                    </a:lnT>
                    <a:lnB>
                      <a:noFill/>
                    </a:lnB>
                    <a:lnTlToBr w="12700" cmpd="sng">
                      <a:noFill/>
                      <a:prstDash val="solid"/>
                    </a:lnTlToBr>
                    <a:lnBlToTr w="12700" cmpd="sng">
                      <a:noFill/>
                      <a:prstDash val="solid"/>
                    </a:lnBlToTr>
                  </a:tcPr>
                </a:tc>
                <a:tc>
                  <a:txBody>
                    <a:bodyPr/>
                    <a:lstStyle/>
                    <a:p>
                      <a:r>
                        <a:rPr lang="nl-NL" sz="1000" i="0" dirty="0">
                          <a:solidFill>
                            <a:schemeClr val="tx1"/>
                          </a:solidFill>
                          <a:latin typeface="Tunga" panose="020B0502040204020203" pitchFamily="34" charset="0"/>
                          <a:cs typeface="Tunga" panose="020B0502040204020203" pitchFamily="34" charset="0"/>
                        </a:rPr>
                        <a:t>1-1-2017</a:t>
                      </a:r>
                    </a:p>
                  </a:txBody>
                  <a:tcPr>
                    <a:lnL>
                      <a:noFill/>
                    </a:lnL>
                    <a:lnR>
                      <a:noFill/>
                    </a:lnR>
                    <a:lnT>
                      <a:noFill/>
                    </a:lnT>
                    <a:lnB>
                      <a:noFill/>
                    </a:lnB>
                    <a:lnTlToBr w="12700" cmpd="sng">
                      <a:noFill/>
                      <a:prstDash val="solid"/>
                    </a:lnTlToBr>
                    <a:lnBlToTr w="12700" cmpd="sng">
                      <a:noFill/>
                      <a:prstDash val="solid"/>
                    </a:lnBlToTr>
                  </a:tcPr>
                </a:tc>
                <a:tc>
                  <a:txBody>
                    <a:bodyPr/>
                    <a:lstStyle/>
                    <a:p>
                      <a:r>
                        <a:rPr lang="nl-NL" sz="1000" i="0" dirty="0">
                          <a:solidFill>
                            <a:schemeClr val="tx1"/>
                          </a:solidFill>
                          <a:latin typeface="Tunga" panose="020B0502040204020203" pitchFamily="34" charset="0"/>
                          <a:cs typeface="Tunga" panose="020B0502040204020203" pitchFamily="34" charset="0"/>
                        </a:rPr>
                        <a:t>100</a:t>
                      </a:r>
                    </a:p>
                  </a:txBody>
                  <a:tcPr>
                    <a:lnL>
                      <a:noFill/>
                    </a:lnL>
                    <a:lnR>
                      <a:noFill/>
                    </a:lnR>
                    <a:lnT>
                      <a:noFill/>
                    </a:lnT>
                    <a:lnB>
                      <a:noFill/>
                    </a:lnB>
                    <a:lnTlToBr w="12700" cmpd="sng">
                      <a:noFill/>
                      <a:prstDash val="solid"/>
                    </a:lnTlToBr>
                    <a:lnBlToTr w="12700" cmpd="sng">
                      <a:noFill/>
                      <a:prstDash val="solid"/>
                    </a:lnBlToTr>
                  </a:tcPr>
                </a:tc>
                <a:extLst>
                  <a:ext uri="{0D108BD9-81ED-4DB2-BD59-A6C34878D82A}">
                    <a16:rowId xmlns:a16="http://schemas.microsoft.com/office/drawing/2014/main" val="2118665698"/>
                  </a:ext>
                </a:extLst>
              </a:tr>
              <a:tr h="248921">
                <a:tc>
                  <a:txBody>
                    <a:bodyPr/>
                    <a:lstStyle/>
                    <a:p>
                      <a:r>
                        <a:rPr lang="nl-NL" sz="1000" i="0" dirty="0">
                          <a:solidFill>
                            <a:schemeClr val="tx1"/>
                          </a:solidFill>
                          <a:latin typeface="Tunga" panose="020B0502040204020203" pitchFamily="34" charset="0"/>
                          <a:cs typeface="Tunga" panose="020B0502040204020203" pitchFamily="34" charset="0"/>
                        </a:rPr>
                        <a:t>Roosendaal</a:t>
                      </a:r>
                    </a:p>
                  </a:txBody>
                  <a:tcPr>
                    <a:lnL>
                      <a:noFill/>
                    </a:lnL>
                    <a:lnR>
                      <a:noFill/>
                    </a:lnR>
                    <a:lnT>
                      <a:noFill/>
                    </a:lnT>
                    <a:lnB>
                      <a:noFill/>
                    </a:lnB>
                    <a:lnTlToBr w="12700" cmpd="sng">
                      <a:noFill/>
                      <a:prstDash val="solid"/>
                    </a:lnTlToBr>
                    <a:lnBlToTr w="12700" cmpd="sng">
                      <a:noFill/>
                      <a:prstDash val="solid"/>
                    </a:lnBlToTr>
                  </a:tcPr>
                </a:tc>
                <a:tc>
                  <a:txBody>
                    <a:bodyPr/>
                    <a:lstStyle/>
                    <a:p>
                      <a:r>
                        <a:rPr lang="nl-NL" sz="1000" dirty="0">
                          <a:latin typeface="Tunga" panose="020B0502040204020203" pitchFamily="34" charset="0"/>
                          <a:cs typeface="Tunga" panose="020B0502040204020203" pitchFamily="34" charset="0"/>
                        </a:rPr>
                        <a:t>120</a:t>
                      </a:r>
                    </a:p>
                  </a:txBody>
                  <a:tcPr>
                    <a:lnL>
                      <a:noFill/>
                    </a:lnL>
                    <a:lnR>
                      <a:noFill/>
                    </a:lnR>
                    <a:lnT>
                      <a:noFill/>
                    </a:lnT>
                    <a:lnB>
                      <a:noFill/>
                    </a:lnB>
                    <a:lnTlToBr w="12700" cmpd="sng">
                      <a:noFill/>
                      <a:prstDash val="solid"/>
                    </a:lnTlToBr>
                    <a:lnBlToTr w="12700" cmpd="sng">
                      <a:noFill/>
                      <a:prstDash val="solid"/>
                    </a:lnBlToTr>
                  </a:tcPr>
                </a:tc>
                <a:tc>
                  <a:txBody>
                    <a:bodyPr/>
                    <a:lstStyle/>
                    <a:p>
                      <a:r>
                        <a:rPr lang="nl-NL" sz="1000" dirty="0">
                          <a:latin typeface="Tunga" panose="020B0502040204020203" pitchFamily="34" charset="0"/>
                          <a:cs typeface="Tunga" panose="020B0502040204020203" pitchFamily="34" charset="0"/>
                        </a:rPr>
                        <a:t>110</a:t>
                      </a:r>
                    </a:p>
                  </a:txBody>
                  <a:tcPr>
                    <a:lnL>
                      <a:noFill/>
                    </a:lnL>
                    <a:lnR>
                      <a:noFill/>
                    </a:lnR>
                    <a:lnT>
                      <a:noFill/>
                    </a:lnT>
                    <a:lnB>
                      <a:noFill/>
                    </a:lnB>
                    <a:lnTlToBr w="12700" cmpd="sng">
                      <a:noFill/>
                      <a:prstDash val="solid"/>
                    </a:lnTlToBr>
                    <a:lnBlToTr w="12700" cmpd="sng">
                      <a:noFill/>
                      <a:prstDash val="solid"/>
                    </a:lnBlToTr>
                  </a:tcPr>
                </a:tc>
                <a:tc>
                  <a:txBody>
                    <a:bodyPr/>
                    <a:lstStyle/>
                    <a:p>
                      <a:r>
                        <a:rPr lang="nl-NL" sz="1000" i="0" dirty="0">
                          <a:solidFill>
                            <a:schemeClr val="tx1"/>
                          </a:solidFill>
                          <a:latin typeface="Tunga" panose="020B0502040204020203" pitchFamily="34" charset="0"/>
                          <a:cs typeface="Tunga" panose="020B0502040204020203" pitchFamily="34" charset="0"/>
                        </a:rPr>
                        <a:t>1-1-2016</a:t>
                      </a:r>
                    </a:p>
                  </a:txBody>
                  <a:tcPr>
                    <a:lnL>
                      <a:noFill/>
                    </a:lnL>
                    <a:lnR>
                      <a:noFill/>
                    </a:lnR>
                    <a:lnT>
                      <a:noFill/>
                    </a:lnT>
                    <a:lnB>
                      <a:noFill/>
                    </a:lnB>
                    <a:lnTlToBr w="12700" cmpd="sng">
                      <a:noFill/>
                      <a:prstDash val="solid"/>
                    </a:lnTlToBr>
                    <a:lnBlToTr w="12700" cmpd="sng">
                      <a:noFill/>
                      <a:prstDash val="solid"/>
                    </a:lnBlToTr>
                  </a:tcPr>
                </a:tc>
                <a:tc>
                  <a:txBody>
                    <a:bodyPr/>
                    <a:lstStyle/>
                    <a:p>
                      <a:r>
                        <a:rPr lang="nl-NL" sz="1000" i="0" dirty="0">
                          <a:solidFill>
                            <a:schemeClr val="tx1"/>
                          </a:solidFill>
                          <a:latin typeface="Tunga" panose="020B0502040204020203" pitchFamily="34" charset="0"/>
                          <a:cs typeface="Tunga" panose="020B0502040204020203" pitchFamily="34" charset="0"/>
                        </a:rPr>
                        <a:t>1-1-2017</a:t>
                      </a:r>
                    </a:p>
                  </a:txBody>
                  <a:tcPr>
                    <a:lnL>
                      <a:noFill/>
                    </a:lnL>
                    <a:lnR>
                      <a:noFill/>
                    </a:lnR>
                    <a:lnT>
                      <a:noFill/>
                    </a:lnT>
                    <a:lnB>
                      <a:noFill/>
                    </a:lnB>
                    <a:lnTlToBr w="12700" cmpd="sng">
                      <a:noFill/>
                      <a:prstDash val="solid"/>
                    </a:lnTlToBr>
                    <a:lnBlToTr w="12700" cmpd="sng">
                      <a:noFill/>
                      <a:prstDash val="solid"/>
                    </a:lnBlToTr>
                  </a:tcPr>
                </a:tc>
                <a:tc>
                  <a:txBody>
                    <a:bodyPr/>
                    <a:lstStyle/>
                    <a:p>
                      <a:r>
                        <a:rPr lang="nl-NL" sz="1000" i="0" dirty="0">
                          <a:solidFill>
                            <a:schemeClr val="tx1"/>
                          </a:solidFill>
                          <a:latin typeface="Tunga" panose="020B0502040204020203" pitchFamily="34" charset="0"/>
                          <a:cs typeface="Tunga" panose="020B0502040204020203" pitchFamily="34" charset="0"/>
                        </a:rPr>
                        <a:t>80</a:t>
                      </a:r>
                    </a:p>
                  </a:txBody>
                  <a:tcPr>
                    <a:lnL>
                      <a:noFill/>
                    </a:lnL>
                    <a:lnR>
                      <a:noFill/>
                    </a:lnR>
                    <a:lnT>
                      <a:noFill/>
                    </a:lnT>
                    <a:lnB>
                      <a:noFill/>
                    </a:lnB>
                    <a:lnTlToBr w="12700" cmpd="sng">
                      <a:noFill/>
                      <a:prstDash val="solid"/>
                    </a:lnTlToBr>
                    <a:lnBlToTr w="12700" cmpd="sng">
                      <a:noFill/>
                      <a:prstDash val="solid"/>
                    </a:lnBlToTr>
                  </a:tcPr>
                </a:tc>
                <a:extLst>
                  <a:ext uri="{0D108BD9-81ED-4DB2-BD59-A6C34878D82A}">
                    <a16:rowId xmlns:a16="http://schemas.microsoft.com/office/drawing/2014/main" val="2152855809"/>
                  </a:ext>
                </a:extLst>
              </a:tr>
              <a:tr h="248921">
                <a:tc>
                  <a:txBody>
                    <a:bodyPr/>
                    <a:lstStyle/>
                    <a:p>
                      <a:r>
                        <a:rPr lang="nl-NL" sz="1000" i="0" dirty="0">
                          <a:solidFill>
                            <a:schemeClr val="tx1"/>
                          </a:solidFill>
                          <a:latin typeface="Tunga" panose="020B0502040204020203" pitchFamily="34" charset="0"/>
                          <a:cs typeface="Tunga" panose="020B0502040204020203" pitchFamily="34" charset="0"/>
                        </a:rPr>
                        <a:t>Bergen</a:t>
                      </a:r>
                      <a:r>
                        <a:rPr lang="nl-NL" sz="1000" i="0" baseline="0" dirty="0">
                          <a:solidFill>
                            <a:schemeClr val="tx1"/>
                          </a:solidFill>
                          <a:latin typeface="Tunga" panose="020B0502040204020203" pitchFamily="34" charset="0"/>
                          <a:cs typeface="Tunga" panose="020B0502040204020203" pitchFamily="34" charset="0"/>
                        </a:rPr>
                        <a:t> op Zoom</a:t>
                      </a:r>
                      <a:endParaRPr lang="nl-NL" sz="1000" i="0" dirty="0">
                        <a:solidFill>
                          <a:schemeClr val="tx1"/>
                        </a:solidFill>
                        <a:latin typeface="Tunga" panose="020B0502040204020203" pitchFamily="34" charset="0"/>
                        <a:cs typeface="Tunga" panose="020B0502040204020203" pitchFamily="34" charset="0"/>
                      </a:endParaRPr>
                    </a:p>
                  </a:txBody>
                  <a:tcPr>
                    <a:lnL>
                      <a:noFill/>
                    </a:lnL>
                    <a:lnR>
                      <a:noFill/>
                    </a:lnR>
                    <a:lnT>
                      <a:noFill/>
                    </a:lnT>
                    <a:lnB>
                      <a:noFill/>
                    </a:lnB>
                    <a:lnTlToBr w="12700" cmpd="sng">
                      <a:noFill/>
                      <a:prstDash val="solid"/>
                    </a:lnTlToBr>
                    <a:lnBlToTr w="12700" cmpd="sng">
                      <a:noFill/>
                      <a:prstDash val="solid"/>
                    </a:lnBlToTr>
                  </a:tcPr>
                </a:tc>
                <a:tc>
                  <a:txBody>
                    <a:bodyPr/>
                    <a:lstStyle/>
                    <a:p>
                      <a:r>
                        <a:rPr lang="nl-NL" sz="1000" i="0" dirty="0">
                          <a:solidFill>
                            <a:schemeClr val="tx1"/>
                          </a:solidFill>
                          <a:latin typeface="Tunga" panose="020B0502040204020203" pitchFamily="34" charset="0"/>
                          <a:cs typeface="Tunga" panose="020B0502040204020203" pitchFamily="34" charset="0"/>
                        </a:rPr>
                        <a:t>140</a:t>
                      </a:r>
                    </a:p>
                  </a:txBody>
                  <a:tcPr>
                    <a:lnL>
                      <a:noFill/>
                    </a:lnL>
                    <a:lnR>
                      <a:noFill/>
                    </a:lnR>
                    <a:lnT>
                      <a:noFill/>
                    </a:lnT>
                    <a:lnB>
                      <a:noFill/>
                    </a:lnB>
                    <a:lnTlToBr w="12700" cmpd="sng">
                      <a:noFill/>
                      <a:prstDash val="solid"/>
                    </a:lnTlToBr>
                    <a:lnBlToTr w="12700" cmpd="sng">
                      <a:noFill/>
                      <a:prstDash val="solid"/>
                    </a:lnBlToTr>
                  </a:tcPr>
                </a:tc>
                <a:tc>
                  <a:txBody>
                    <a:bodyPr/>
                    <a:lstStyle/>
                    <a:p>
                      <a:r>
                        <a:rPr lang="nl-NL" sz="1000" i="0" dirty="0">
                          <a:solidFill>
                            <a:schemeClr val="tx1"/>
                          </a:solidFill>
                          <a:latin typeface="Tunga" panose="020B0502040204020203" pitchFamily="34" charset="0"/>
                          <a:cs typeface="Tunga" panose="020B0502040204020203" pitchFamily="34" charset="0"/>
                        </a:rPr>
                        <a:t>160</a:t>
                      </a:r>
                    </a:p>
                  </a:txBody>
                  <a:tcPr>
                    <a:lnL>
                      <a:noFill/>
                    </a:lnL>
                    <a:lnR>
                      <a:noFill/>
                    </a:lnR>
                    <a:lnT>
                      <a:noFill/>
                    </a:lnT>
                    <a:lnB>
                      <a:noFill/>
                    </a:lnB>
                    <a:lnTlToBr w="12700" cmpd="sng">
                      <a:noFill/>
                      <a:prstDash val="solid"/>
                    </a:lnTlToBr>
                    <a:lnBlToTr w="12700" cmpd="sng">
                      <a:noFill/>
                      <a:prstDash val="solid"/>
                    </a:lnBlToTr>
                  </a:tcPr>
                </a:tc>
                <a:tc>
                  <a:txBody>
                    <a:bodyPr/>
                    <a:lstStyle/>
                    <a:p>
                      <a:r>
                        <a:rPr lang="nl-NL" sz="1000" i="0" dirty="0">
                          <a:solidFill>
                            <a:schemeClr val="tx1"/>
                          </a:solidFill>
                          <a:latin typeface="Tunga" panose="020B0502040204020203" pitchFamily="34" charset="0"/>
                          <a:cs typeface="Tunga" panose="020B0502040204020203" pitchFamily="34" charset="0"/>
                        </a:rPr>
                        <a:t>1-8-2016</a:t>
                      </a:r>
                    </a:p>
                  </a:txBody>
                  <a:tcPr>
                    <a:lnL>
                      <a:noFill/>
                    </a:lnL>
                    <a:lnR>
                      <a:noFill/>
                    </a:lnR>
                    <a:lnT>
                      <a:noFill/>
                    </a:lnT>
                    <a:lnB>
                      <a:noFill/>
                    </a:lnB>
                    <a:lnTlToBr w="12700" cmpd="sng">
                      <a:noFill/>
                      <a:prstDash val="solid"/>
                    </a:lnTlToBr>
                    <a:lnBlToTr w="12700" cmpd="sng">
                      <a:noFill/>
                      <a:prstDash val="solid"/>
                    </a:lnBlToTr>
                  </a:tcPr>
                </a:tc>
                <a:tc>
                  <a:txBody>
                    <a:bodyPr/>
                    <a:lstStyle/>
                    <a:p>
                      <a:r>
                        <a:rPr lang="nl-NL" sz="1000" i="0" dirty="0">
                          <a:solidFill>
                            <a:schemeClr val="tx1"/>
                          </a:solidFill>
                          <a:latin typeface="Tunga" panose="020B0502040204020203" pitchFamily="34" charset="0"/>
                          <a:cs typeface="Tunga" panose="020B0502040204020203" pitchFamily="34" charset="0"/>
                        </a:rPr>
                        <a:t>1-1-2017</a:t>
                      </a:r>
                    </a:p>
                  </a:txBody>
                  <a:tcPr>
                    <a:lnL>
                      <a:noFill/>
                    </a:lnL>
                    <a:lnR>
                      <a:noFill/>
                    </a:lnR>
                    <a:lnT>
                      <a:noFill/>
                    </a:lnT>
                    <a:lnB>
                      <a:noFill/>
                    </a:lnB>
                    <a:lnTlToBr w="12700" cmpd="sng">
                      <a:noFill/>
                      <a:prstDash val="solid"/>
                    </a:lnTlToBr>
                    <a:lnBlToTr w="12700" cmpd="sng">
                      <a:noFill/>
                      <a:prstDash val="solid"/>
                    </a:lnBlToTr>
                  </a:tcPr>
                </a:tc>
                <a:tc>
                  <a:txBody>
                    <a:bodyPr/>
                    <a:lstStyle/>
                    <a:p>
                      <a:r>
                        <a:rPr lang="nl-NL" sz="1000" i="0" dirty="0">
                          <a:solidFill>
                            <a:schemeClr val="tx1"/>
                          </a:solidFill>
                          <a:latin typeface="Tunga" panose="020B0502040204020203" pitchFamily="34" charset="0"/>
                          <a:cs typeface="Tunga" panose="020B0502040204020203" pitchFamily="34" charset="0"/>
                        </a:rPr>
                        <a:t>100</a:t>
                      </a:r>
                    </a:p>
                  </a:txBody>
                  <a:tcPr>
                    <a:lnL>
                      <a:noFill/>
                    </a:lnL>
                    <a:lnR>
                      <a:noFill/>
                    </a:lnR>
                    <a:lnT>
                      <a:noFill/>
                    </a:lnT>
                    <a:lnB>
                      <a:noFill/>
                    </a:lnB>
                    <a:lnTlToBr w="12700" cmpd="sng">
                      <a:noFill/>
                      <a:prstDash val="solid"/>
                    </a:lnTlToBr>
                    <a:lnBlToTr w="12700" cmpd="sng">
                      <a:noFill/>
                      <a:prstDash val="solid"/>
                    </a:lnBlToTr>
                  </a:tcPr>
                </a:tc>
                <a:extLst>
                  <a:ext uri="{0D108BD9-81ED-4DB2-BD59-A6C34878D82A}">
                    <a16:rowId xmlns:a16="http://schemas.microsoft.com/office/drawing/2014/main" val="3823170537"/>
                  </a:ext>
                </a:extLst>
              </a:tr>
              <a:tr h="248921">
                <a:tc>
                  <a:txBody>
                    <a:bodyPr/>
                    <a:lstStyle/>
                    <a:p>
                      <a:endParaRPr lang="nl-NL" sz="1000" i="0" dirty="0">
                        <a:solidFill>
                          <a:schemeClr val="tx1"/>
                        </a:solidFill>
                        <a:latin typeface="Tunga" panose="020B0502040204020203" pitchFamily="34" charset="0"/>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tc>
                  <a:txBody>
                    <a:bodyPr/>
                    <a:lstStyle/>
                    <a:p>
                      <a:endParaRPr lang="nl-NL" sz="1000" i="0" dirty="0">
                        <a:solidFill>
                          <a:schemeClr val="tx1"/>
                        </a:solidFill>
                        <a:latin typeface="Tunga" panose="020B0502040204020203" pitchFamily="34" charset="0"/>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tc>
                  <a:txBody>
                    <a:bodyPr/>
                    <a:lstStyle/>
                    <a:p>
                      <a:endParaRPr lang="nl-NL" sz="1000" i="0" dirty="0">
                        <a:solidFill>
                          <a:schemeClr val="tx1"/>
                        </a:solidFill>
                        <a:latin typeface="Tunga" panose="020B0502040204020203" pitchFamily="34" charset="0"/>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tc>
                  <a:txBody>
                    <a:bodyPr/>
                    <a:lstStyle/>
                    <a:p>
                      <a:endParaRPr lang="nl-NL" sz="1000" i="0" dirty="0">
                        <a:solidFill>
                          <a:schemeClr val="tx1"/>
                        </a:solidFill>
                        <a:latin typeface="Tunga" panose="020B0502040204020203" pitchFamily="34" charset="0"/>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tc>
                  <a:txBody>
                    <a:bodyPr/>
                    <a:lstStyle/>
                    <a:p>
                      <a:endParaRPr lang="nl-NL" sz="1000" i="0" dirty="0">
                        <a:solidFill>
                          <a:schemeClr val="tx1"/>
                        </a:solidFill>
                        <a:latin typeface="Tunga" panose="020B0502040204020203" pitchFamily="34" charset="0"/>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tc>
                  <a:txBody>
                    <a:bodyPr/>
                    <a:lstStyle/>
                    <a:p>
                      <a:endParaRPr lang="nl-NL" sz="1000" i="0" dirty="0">
                        <a:solidFill>
                          <a:schemeClr val="tx1"/>
                        </a:solidFill>
                        <a:latin typeface="Tunga" panose="020B0502040204020203" pitchFamily="34" charset="0"/>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1881335526"/>
                  </a:ext>
                </a:extLst>
              </a:tr>
              <a:tr h="248921">
                <a:tc>
                  <a:txBody>
                    <a:bodyPr/>
                    <a:lstStyle/>
                    <a:p>
                      <a:endParaRPr lang="nl-NL" sz="1000" i="0" dirty="0">
                        <a:solidFill>
                          <a:schemeClr val="tx1"/>
                        </a:solidFill>
                        <a:latin typeface="Tunga" panose="020B0502040204020203" pitchFamily="34" charset="0"/>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tc>
                  <a:txBody>
                    <a:bodyPr/>
                    <a:lstStyle/>
                    <a:p>
                      <a:endParaRPr lang="nl-NL" sz="1000" i="0" dirty="0">
                        <a:solidFill>
                          <a:schemeClr val="tx1"/>
                        </a:solidFill>
                        <a:latin typeface="Tunga" panose="020B0502040204020203" pitchFamily="34" charset="0"/>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tc>
                  <a:txBody>
                    <a:bodyPr/>
                    <a:lstStyle/>
                    <a:p>
                      <a:endParaRPr lang="nl-NL" sz="1000" i="0" dirty="0">
                        <a:solidFill>
                          <a:schemeClr val="tx1"/>
                        </a:solidFill>
                        <a:latin typeface="Tunga" panose="020B0502040204020203" pitchFamily="34" charset="0"/>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tc>
                  <a:txBody>
                    <a:bodyPr/>
                    <a:lstStyle/>
                    <a:p>
                      <a:endParaRPr lang="nl-NL" sz="1000" i="0" dirty="0">
                        <a:solidFill>
                          <a:schemeClr val="tx1"/>
                        </a:solidFill>
                        <a:latin typeface="Tunga" panose="020B0502040204020203" pitchFamily="34" charset="0"/>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tc>
                  <a:txBody>
                    <a:bodyPr/>
                    <a:lstStyle/>
                    <a:p>
                      <a:endParaRPr lang="nl-NL" sz="1000" i="0" dirty="0">
                        <a:solidFill>
                          <a:schemeClr val="tx1"/>
                        </a:solidFill>
                        <a:latin typeface="Tunga" panose="020B0502040204020203" pitchFamily="34" charset="0"/>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tc>
                  <a:txBody>
                    <a:bodyPr/>
                    <a:lstStyle/>
                    <a:p>
                      <a:endParaRPr lang="nl-NL" sz="1000" i="0" dirty="0">
                        <a:solidFill>
                          <a:schemeClr val="tx1"/>
                        </a:solidFill>
                        <a:latin typeface="Tunga" panose="020B0502040204020203" pitchFamily="34" charset="0"/>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1973979827"/>
                  </a:ext>
                </a:extLst>
              </a:tr>
              <a:tr h="248921">
                <a:tc>
                  <a:txBody>
                    <a:bodyPr/>
                    <a:lstStyle/>
                    <a:p>
                      <a:endParaRPr lang="nl-NL" sz="1000" i="0" dirty="0">
                        <a:solidFill>
                          <a:schemeClr val="tx1"/>
                        </a:solidFill>
                        <a:latin typeface="Tunga" panose="020B0502040204020203" pitchFamily="34" charset="0"/>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tc>
                  <a:txBody>
                    <a:bodyPr/>
                    <a:lstStyle/>
                    <a:p>
                      <a:endParaRPr lang="nl-NL" sz="1000" i="0" dirty="0">
                        <a:solidFill>
                          <a:schemeClr val="tx1"/>
                        </a:solidFill>
                        <a:latin typeface="Tunga" panose="020B0502040204020203" pitchFamily="34" charset="0"/>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tc>
                  <a:txBody>
                    <a:bodyPr/>
                    <a:lstStyle/>
                    <a:p>
                      <a:endParaRPr lang="nl-NL" sz="1000" i="0" dirty="0">
                        <a:solidFill>
                          <a:schemeClr val="tx1"/>
                        </a:solidFill>
                        <a:latin typeface="Tunga" panose="020B0502040204020203" pitchFamily="34" charset="0"/>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tc>
                  <a:txBody>
                    <a:bodyPr/>
                    <a:lstStyle/>
                    <a:p>
                      <a:endParaRPr lang="nl-NL" sz="1000" i="0" dirty="0">
                        <a:solidFill>
                          <a:schemeClr val="tx1"/>
                        </a:solidFill>
                        <a:latin typeface="Tunga" panose="020B0502040204020203" pitchFamily="34" charset="0"/>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tc>
                  <a:txBody>
                    <a:bodyPr/>
                    <a:lstStyle/>
                    <a:p>
                      <a:endParaRPr lang="nl-NL" sz="1000" i="0" dirty="0">
                        <a:solidFill>
                          <a:schemeClr val="tx1"/>
                        </a:solidFill>
                        <a:latin typeface="Tunga" panose="020B0502040204020203" pitchFamily="34" charset="0"/>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tc>
                  <a:txBody>
                    <a:bodyPr/>
                    <a:lstStyle/>
                    <a:p>
                      <a:endParaRPr lang="nl-NL" sz="1000" i="0" dirty="0">
                        <a:solidFill>
                          <a:schemeClr val="tx1"/>
                        </a:solidFill>
                        <a:latin typeface="Tunga" panose="020B0502040204020203" pitchFamily="34" charset="0"/>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33004440"/>
                  </a:ext>
                </a:extLst>
              </a:tr>
              <a:tr h="248921">
                <a:tc>
                  <a:txBody>
                    <a:bodyPr/>
                    <a:lstStyle/>
                    <a:p>
                      <a:endParaRPr lang="nl-NL" sz="1000" i="0" dirty="0">
                        <a:solidFill>
                          <a:schemeClr val="tx1"/>
                        </a:solidFill>
                        <a:latin typeface="Tunga" panose="020B0502040204020203" pitchFamily="34" charset="0"/>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tc>
                  <a:txBody>
                    <a:bodyPr/>
                    <a:lstStyle/>
                    <a:p>
                      <a:endParaRPr lang="nl-NL" sz="1000" i="0" dirty="0">
                        <a:solidFill>
                          <a:schemeClr val="tx1"/>
                        </a:solidFill>
                        <a:latin typeface="Tunga" panose="020B0502040204020203" pitchFamily="34" charset="0"/>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tc>
                  <a:txBody>
                    <a:bodyPr/>
                    <a:lstStyle/>
                    <a:p>
                      <a:endParaRPr lang="nl-NL" sz="1000" i="0" dirty="0">
                        <a:solidFill>
                          <a:schemeClr val="tx1"/>
                        </a:solidFill>
                        <a:latin typeface="Tunga" panose="020B0502040204020203" pitchFamily="34" charset="0"/>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tc>
                  <a:txBody>
                    <a:bodyPr/>
                    <a:lstStyle/>
                    <a:p>
                      <a:endParaRPr lang="nl-NL" sz="1000" i="0" dirty="0">
                        <a:solidFill>
                          <a:schemeClr val="tx1"/>
                        </a:solidFill>
                        <a:latin typeface="Tunga" panose="020B0502040204020203" pitchFamily="34" charset="0"/>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tc>
                  <a:txBody>
                    <a:bodyPr/>
                    <a:lstStyle/>
                    <a:p>
                      <a:endParaRPr lang="nl-NL" sz="1000" i="0" dirty="0">
                        <a:solidFill>
                          <a:schemeClr val="tx1"/>
                        </a:solidFill>
                        <a:latin typeface="Tunga" panose="020B0502040204020203" pitchFamily="34" charset="0"/>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tc>
                  <a:txBody>
                    <a:bodyPr/>
                    <a:lstStyle/>
                    <a:p>
                      <a:endParaRPr lang="nl-NL" sz="1000" i="0" dirty="0">
                        <a:solidFill>
                          <a:schemeClr val="tx1"/>
                        </a:solidFill>
                        <a:latin typeface="Tunga" panose="020B0502040204020203" pitchFamily="34" charset="0"/>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263026875"/>
                  </a:ext>
                </a:extLst>
              </a:tr>
              <a:tr h="248921">
                <a:tc>
                  <a:txBody>
                    <a:bodyPr/>
                    <a:lstStyle/>
                    <a:p>
                      <a:endParaRPr lang="nl-NL" sz="1000" i="0" dirty="0">
                        <a:solidFill>
                          <a:schemeClr val="tx1"/>
                        </a:solidFill>
                        <a:latin typeface="Tunga" panose="020B0502040204020203" pitchFamily="34" charset="0"/>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tc>
                  <a:txBody>
                    <a:bodyPr/>
                    <a:lstStyle/>
                    <a:p>
                      <a:endParaRPr lang="nl-NL" sz="1000" i="0" dirty="0">
                        <a:solidFill>
                          <a:schemeClr val="tx1"/>
                        </a:solidFill>
                        <a:latin typeface="Tunga" panose="020B0502040204020203" pitchFamily="34" charset="0"/>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tc>
                  <a:txBody>
                    <a:bodyPr/>
                    <a:lstStyle/>
                    <a:p>
                      <a:endParaRPr lang="nl-NL" sz="1000" i="0" dirty="0">
                        <a:solidFill>
                          <a:schemeClr val="tx1"/>
                        </a:solidFill>
                        <a:latin typeface="Tunga" panose="020B0502040204020203" pitchFamily="34" charset="0"/>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tc>
                  <a:txBody>
                    <a:bodyPr/>
                    <a:lstStyle/>
                    <a:p>
                      <a:endParaRPr lang="nl-NL" sz="1000" i="0" dirty="0">
                        <a:solidFill>
                          <a:schemeClr val="tx1"/>
                        </a:solidFill>
                        <a:latin typeface="Tunga" panose="020B0502040204020203" pitchFamily="34" charset="0"/>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tc>
                  <a:txBody>
                    <a:bodyPr/>
                    <a:lstStyle/>
                    <a:p>
                      <a:endParaRPr lang="nl-NL" sz="1000" i="0" dirty="0">
                        <a:solidFill>
                          <a:schemeClr val="tx1"/>
                        </a:solidFill>
                        <a:latin typeface="Tunga" panose="020B0502040204020203" pitchFamily="34" charset="0"/>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tc>
                  <a:txBody>
                    <a:bodyPr/>
                    <a:lstStyle/>
                    <a:p>
                      <a:endParaRPr lang="nl-NL" sz="1000" i="0" dirty="0">
                        <a:solidFill>
                          <a:schemeClr val="tx1"/>
                        </a:solidFill>
                        <a:latin typeface="Tunga" panose="020B0502040204020203" pitchFamily="34" charset="0"/>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3844152599"/>
                  </a:ext>
                </a:extLst>
              </a:tr>
              <a:tr h="248921">
                <a:tc>
                  <a:txBody>
                    <a:bodyPr/>
                    <a:lstStyle/>
                    <a:p>
                      <a:endParaRPr lang="nl-NL" sz="1000" i="0" dirty="0">
                        <a:solidFill>
                          <a:schemeClr val="tx1"/>
                        </a:solidFill>
                        <a:latin typeface="Tunga" panose="020B0502040204020203" pitchFamily="34" charset="0"/>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tc>
                  <a:txBody>
                    <a:bodyPr/>
                    <a:lstStyle/>
                    <a:p>
                      <a:endParaRPr lang="nl-NL" sz="1000" i="0" dirty="0">
                        <a:solidFill>
                          <a:schemeClr val="tx1"/>
                        </a:solidFill>
                        <a:latin typeface="Tunga" panose="020B0502040204020203" pitchFamily="34" charset="0"/>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tc>
                  <a:txBody>
                    <a:bodyPr/>
                    <a:lstStyle/>
                    <a:p>
                      <a:endParaRPr lang="nl-NL" sz="1000" i="0" dirty="0">
                        <a:solidFill>
                          <a:schemeClr val="tx1"/>
                        </a:solidFill>
                        <a:latin typeface="Tunga" panose="020B0502040204020203" pitchFamily="34" charset="0"/>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tc>
                  <a:txBody>
                    <a:bodyPr/>
                    <a:lstStyle/>
                    <a:p>
                      <a:endParaRPr lang="nl-NL" sz="1000" i="0" dirty="0">
                        <a:solidFill>
                          <a:schemeClr val="tx1"/>
                        </a:solidFill>
                        <a:latin typeface="Tunga" panose="020B0502040204020203" pitchFamily="34" charset="0"/>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tc>
                  <a:txBody>
                    <a:bodyPr/>
                    <a:lstStyle/>
                    <a:p>
                      <a:endParaRPr lang="nl-NL" sz="1000" i="0" dirty="0">
                        <a:solidFill>
                          <a:schemeClr val="tx1"/>
                        </a:solidFill>
                        <a:latin typeface="Tunga" panose="020B0502040204020203" pitchFamily="34" charset="0"/>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tc>
                  <a:txBody>
                    <a:bodyPr/>
                    <a:lstStyle/>
                    <a:p>
                      <a:endParaRPr lang="nl-NL" sz="1000" i="0" dirty="0">
                        <a:solidFill>
                          <a:schemeClr val="tx1"/>
                        </a:solidFill>
                        <a:latin typeface="Tunga" panose="020B0502040204020203" pitchFamily="34" charset="0"/>
                        <a:cs typeface="Tunga" panose="020B0502040204020203" pitchFamily="34" charset="0"/>
                      </a:endParaRPr>
                    </a:p>
                  </a:txBody>
                  <a:tcPr>
                    <a:lnL>
                      <a:noFill/>
                    </a:lnL>
                    <a:lnR>
                      <a:noFill/>
                    </a:lnR>
                    <a:lnT>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4095169523"/>
                  </a:ext>
                </a:extLst>
              </a:tr>
            </a:tbl>
          </a:graphicData>
        </a:graphic>
      </p:graphicFrame>
      <p:sp>
        <p:nvSpPr>
          <p:cNvPr id="15" name="Flowchart: Manual Operation 14">
            <a:hlinkClick r:id="rId5" action="ppaction://hlinksldjump"/>
          </p:cNvPr>
          <p:cNvSpPr/>
          <p:nvPr/>
        </p:nvSpPr>
        <p:spPr>
          <a:xfrm rot="10800000">
            <a:off x="6957602" y="764309"/>
            <a:ext cx="2062862" cy="228600"/>
          </a:xfrm>
          <a:prstGeom prst="flowChartManualOperation">
            <a:avLst/>
          </a:prstGeom>
          <a:solidFill>
            <a:schemeClr val="bg1"/>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dirty="0"/>
          </a:p>
        </p:txBody>
      </p:sp>
      <p:sp>
        <p:nvSpPr>
          <p:cNvPr id="20" name="Flowchart: Manual Operation 19">
            <a:hlinkClick r:id="rId6" action="ppaction://hlinksldjump"/>
          </p:cNvPr>
          <p:cNvSpPr/>
          <p:nvPr/>
        </p:nvSpPr>
        <p:spPr>
          <a:xfrm rot="10800000">
            <a:off x="9020464" y="764309"/>
            <a:ext cx="1752600" cy="228600"/>
          </a:xfrm>
          <a:prstGeom prst="flowChartManualOperation">
            <a:avLst/>
          </a:prstGeom>
          <a:no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dirty="0"/>
          </a:p>
        </p:txBody>
      </p:sp>
      <p:sp>
        <p:nvSpPr>
          <p:cNvPr id="21" name="TextBox 20">
            <a:hlinkClick r:id="rId5" action="ppaction://hlinksldjump"/>
          </p:cNvPr>
          <p:cNvSpPr txBox="1"/>
          <p:nvPr/>
        </p:nvSpPr>
        <p:spPr>
          <a:xfrm>
            <a:off x="7387153" y="743925"/>
            <a:ext cx="1236236" cy="276999"/>
          </a:xfrm>
          <a:prstGeom prst="rect">
            <a:avLst/>
          </a:prstGeom>
          <a:noFill/>
        </p:spPr>
        <p:txBody>
          <a:bodyPr wrap="none" rtlCol="0">
            <a:spAutoFit/>
          </a:bodyPr>
          <a:lstStyle/>
          <a:p>
            <a:r>
              <a:rPr lang="nb-NO" sz="1200" b="1" dirty="0">
                <a:latin typeface="Tunga" panose="020B0502040204020203" pitchFamily="34" charset="0"/>
                <a:cs typeface="Tunga" panose="020B0502040204020203" pitchFamily="34" charset="0"/>
              </a:rPr>
              <a:t>Integral TEU price</a:t>
            </a:r>
            <a:endParaRPr lang="nl-NL" sz="1200" b="1" dirty="0"/>
          </a:p>
        </p:txBody>
      </p:sp>
      <p:sp>
        <p:nvSpPr>
          <p:cNvPr id="22" name="TextBox 21">
            <a:hlinkClick r:id="rId6" action="ppaction://hlinksldjump"/>
          </p:cNvPr>
          <p:cNvSpPr txBox="1"/>
          <p:nvPr/>
        </p:nvSpPr>
        <p:spPr>
          <a:xfrm>
            <a:off x="9438725" y="773545"/>
            <a:ext cx="817853" cy="276999"/>
          </a:xfrm>
          <a:prstGeom prst="rect">
            <a:avLst/>
          </a:prstGeom>
          <a:noFill/>
        </p:spPr>
        <p:txBody>
          <a:bodyPr wrap="none" rtlCol="0">
            <a:spAutoFit/>
          </a:bodyPr>
          <a:lstStyle/>
          <a:p>
            <a:r>
              <a:rPr lang="nl-NL" sz="1200" b="1" dirty="0">
                <a:solidFill>
                  <a:schemeClr val="bg1">
                    <a:lumMod val="50000"/>
                  </a:schemeClr>
                </a:solidFill>
                <a:latin typeface="Tunga" panose="020B0502040204020203" pitchFamily="34" charset="0"/>
                <a:cs typeface="Tunga" panose="020B0502040204020203" pitchFamily="34" charset="0"/>
              </a:rPr>
              <a:t>Activity log</a:t>
            </a:r>
          </a:p>
        </p:txBody>
      </p:sp>
      <p:sp>
        <p:nvSpPr>
          <p:cNvPr id="25" name="Action Button: Custom 24">
            <a:hlinkClick r:id="rId7" action="ppaction://hlinksldjump" highlightClick="1"/>
          </p:cNvPr>
          <p:cNvSpPr/>
          <p:nvPr/>
        </p:nvSpPr>
        <p:spPr>
          <a:xfrm>
            <a:off x="8460510" y="5114636"/>
            <a:ext cx="1119909" cy="228600"/>
          </a:xfrm>
          <a:prstGeom prst="actionButtonBlank">
            <a:avLst/>
          </a:prstGeom>
          <a:solidFill>
            <a:schemeClr val="bg1">
              <a:lumMod val="50000"/>
            </a:schemeClr>
          </a:solidFill>
          <a:ln>
            <a:solidFill>
              <a:schemeClr val="bg1">
                <a:lumMod val="95000"/>
              </a:schemeClr>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l-NL" sz="1000" b="1" dirty="0">
                <a:latin typeface="Tunga" panose="020B0502040204020203" pitchFamily="34" charset="0"/>
                <a:cs typeface="Tunga" panose="020B0502040204020203" pitchFamily="34" charset="0"/>
              </a:rPr>
              <a:t>New </a:t>
            </a:r>
            <a:r>
              <a:rPr lang="nl-NL" sz="1000" b="1" dirty="0" err="1">
                <a:latin typeface="Tunga" panose="020B0502040204020203" pitchFamily="34" charset="0"/>
                <a:cs typeface="Tunga" panose="020B0502040204020203" pitchFamily="34" charset="0"/>
              </a:rPr>
              <a:t>quotation</a:t>
            </a:r>
            <a:endParaRPr lang="nl-NL" sz="1000" b="1" dirty="0">
              <a:latin typeface="Tunga" panose="020B0502040204020203" pitchFamily="34" charset="0"/>
              <a:cs typeface="Tunga" panose="020B0502040204020203" pitchFamily="34" charset="0"/>
            </a:endParaRPr>
          </a:p>
        </p:txBody>
      </p:sp>
      <p:sp>
        <p:nvSpPr>
          <p:cNvPr id="26" name="Action Button: Custom 25">
            <a:hlinkClick r:id="rId8" action="ppaction://hlinksldjump" highlightClick="1"/>
          </p:cNvPr>
          <p:cNvSpPr/>
          <p:nvPr/>
        </p:nvSpPr>
        <p:spPr>
          <a:xfrm>
            <a:off x="6957290" y="5114636"/>
            <a:ext cx="1119909" cy="228600"/>
          </a:xfrm>
          <a:prstGeom prst="actionButtonBlank">
            <a:avLst/>
          </a:prstGeom>
          <a:solidFill>
            <a:schemeClr val="bg1">
              <a:lumMod val="50000"/>
            </a:schemeClr>
          </a:solidFill>
          <a:ln>
            <a:solidFill>
              <a:schemeClr val="bg1">
                <a:lumMod val="95000"/>
              </a:schemeClr>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l-NL" sz="1000" b="1" dirty="0">
                <a:latin typeface="Tunga" panose="020B0502040204020203" pitchFamily="34" charset="0"/>
                <a:cs typeface="Tunga" panose="020B0502040204020203" pitchFamily="34" charset="0"/>
              </a:rPr>
              <a:t>Set management</a:t>
            </a:r>
          </a:p>
        </p:txBody>
      </p:sp>
      <p:sp>
        <p:nvSpPr>
          <p:cNvPr id="27" name="Action Button: Custom 26">
            <a:hlinkClick r:id="rId9" action="ppaction://hlinksldjump" highlightClick="1"/>
          </p:cNvPr>
          <p:cNvSpPr/>
          <p:nvPr/>
        </p:nvSpPr>
        <p:spPr>
          <a:xfrm>
            <a:off x="9797870" y="5105400"/>
            <a:ext cx="1500593" cy="228600"/>
          </a:xfrm>
          <a:prstGeom prst="actionButtonBlank">
            <a:avLst/>
          </a:prstGeom>
          <a:solidFill>
            <a:schemeClr val="bg1">
              <a:lumMod val="50000"/>
            </a:schemeClr>
          </a:solidFill>
          <a:ln>
            <a:solidFill>
              <a:schemeClr val="bg1">
                <a:lumMod val="95000"/>
              </a:schemeClr>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l-NL" sz="1000" b="1" dirty="0">
                <a:latin typeface="Tunga" panose="020B0502040204020203" pitchFamily="34" charset="0"/>
                <a:cs typeface="Tunga" panose="020B0502040204020203" pitchFamily="34" charset="0"/>
              </a:rPr>
              <a:t>Upload new </a:t>
            </a:r>
            <a:r>
              <a:rPr lang="nl-NL" sz="1000" b="1" dirty="0" err="1">
                <a:latin typeface="Tunga" panose="020B0502040204020203" pitchFamily="34" charset="0"/>
                <a:cs typeface="Tunga" panose="020B0502040204020203" pitchFamily="34" charset="0"/>
              </a:rPr>
              <a:t>pricelist</a:t>
            </a:r>
            <a:endParaRPr lang="nl-NL" sz="1000" b="1" dirty="0">
              <a:latin typeface="Tunga" panose="020B0502040204020203" pitchFamily="34" charset="0"/>
              <a:cs typeface="Tunga" panose="020B0502040204020203" pitchFamily="34" charset="0"/>
            </a:endParaRPr>
          </a:p>
        </p:txBody>
      </p:sp>
      <p:pic>
        <p:nvPicPr>
          <p:cNvPr id="28" name="Picture 2" descr="http://www.livengoodstruckautobody.com/images/ABC-MACK-truck-repair.JPG"/>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321472" y="713509"/>
            <a:ext cx="2205917" cy="1577342"/>
          </a:xfrm>
          <a:prstGeom prst="rect">
            <a:avLst/>
          </a:prstGeom>
          <a:noFill/>
          <a:extLst>
            <a:ext uri="{909E8E84-426E-40DD-AFC4-6F175D3DCCD1}">
              <a14:hiddenFill xmlns:a14="http://schemas.microsoft.com/office/drawing/2010/main">
                <a:solidFill>
                  <a:srgbClr val="FFFFFF"/>
                </a:solidFill>
              </a14:hiddenFill>
            </a:ext>
          </a:extLst>
        </p:spPr>
      </p:pic>
      <p:sp>
        <p:nvSpPr>
          <p:cNvPr id="29" name="Rectangle 28"/>
          <p:cNvSpPr/>
          <p:nvPr/>
        </p:nvSpPr>
        <p:spPr>
          <a:xfrm>
            <a:off x="3429000" y="685800"/>
            <a:ext cx="2272137" cy="1292662"/>
          </a:xfrm>
          <a:prstGeom prst="rect">
            <a:avLst/>
          </a:prstGeom>
        </p:spPr>
        <p:txBody>
          <a:bodyPr wrap="square">
            <a:spAutoFit/>
          </a:bodyPr>
          <a:lstStyle/>
          <a:p>
            <a:r>
              <a:rPr lang="nb-NO" sz="1200" dirty="0">
                <a:latin typeface="Tunga" panose="020B0502040204020203" pitchFamily="34" charset="0"/>
                <a:cs typeface="Tunga" panose="020B0502040204020203" pitchFamily="34" charset="0"/>
              </a:rPr>
              <a:t>ABC Trucking B.V.</a:t>
            </a:r>
            <a:br>
              <a:rPr lang="nb-NO" sz="1200" dirty="0">
                <a:latin typeface="Tunga" panose="020B0502040204020203" pitchFamily="34" charset="0"/>
                <a:cs typeface="Tunga" panose="020B0502040204020203" pitchFamily="34" charset="0"/>
              </a:rPr>
            </a:br>
            <a:br>
              <a:rPr lang="nb-NO" sz="1200" dirty="0">
                <a:latin typeface="Tunga" panose="020B0502040204020203" pitchFamily="34" charset="0"/>
                <a:cs typeface="Tunga" panose="020B0502040204020203" pitchFamily="34" charset="0"/>
              </a:rPr>
            </a:br>
            <a:br>
              <a:rPr lang="nb-NO" sz="1200" dirty="0">
                <a:latin typeface="Tunga" panose="020B0502040204020203" pitchFamily="34" charset="0"/>
                <a:cs typeface="Tunga" panose="020B0502040204020203" pitchFamily="34" charset="0"/>
              </a:rPr>
            </a:br>
            <a:r>
              <a:rPr lang="nb-NO" sz="1200" dirty="0">
                <a:latin typeface="Tunga" panose="020B0502040204020203" pitchFamily="34" charset="0"/>
                <a:cs typeface="Tunga" panose="020B0502040204020203" pitchFamily="34" charset="0"/>
              </a:rPr>
              <a:t>Telefoon: +31108385395</a:t>
            </a:r>
            <a:br>
              <a:rPr lang="nb-NO" sz="1200" dirty="0">
                <a:latin typeface="Tunga" panose="020B0502040204020203" pitchFamily="34" charset="0"/>
                <a:cs typeface="Tunga" panose="020B0502040204020203" pitchFamily="34" charset="0"/>
              </a:rPr>
            </a:br>
            <a:r>
              <a:rPr lang="nb-NO" sz="1200" dirty="0">
                <a:latin typeface="Tunga" panose="020B0502040204020203" pitchFamily="34" charset="0"/>
                <a:cs typeface="Tunga" panose="020B0502040204020203" pitchFamily="34" charset="0"/>
              </a:rPr>
              <a:t>E-mail: </a:t>
            </a:r>
            <a:r>
              <a:rPr lang="nb-NO" sz="1200" dirty="0">
                <a:latin typeface="Tunga" panose="020B0502040204020203" pitchFamily="34" charset="0"/>
                <a:cs typeface="Tunga" panose="020B0502040204020203" pitchFamily="34" charset="0"/>
                <a:hlinkClick r:id="rId11"/>
              </a:rPr>
              <a:t>info@abctrucking.nl</a:t>
            </a:r>
            <a:br>
              <a:rPr lang="nb-NO" dirty="0"/>
            </a:br>
            <a:endParaRPr lang="nl-NL" dirty="0"/>
          </a:p>
        </p:txBody>
      </p:sp>
      <p:sp>
        <p:nvSpPr>
          <p:cNvPr id="2" name="Slide Number Placeholder 1"/>
          <p:cNvSpPr>
            <a:spLocks noGrp="1"/>
          </p:cNvSpPr>
          <p:nvPr>
            <p:ph type="sldNum" sz="quarter" idx="12"/>
          </p:nvPr>
        </p:nvSpPr>
        <p:spPr/>
        <p:txBody>
          <a:bodyPr/>
          <a:lstStyle/>
          <a:p>
            <a:fld id="{B6F15528-21DE-4FAA-801E-634DDDAF4B2B}" type="slidenum">
              <a:rPr lang="en-US" smtClean="0"/>
              <a:pPr/>
              <a:t>95</a:t>
            </a:fld>
            <a:endParaRPr lang="en-US"/>
          </a:p>
        </p:txBody>
      </p:sp>
      <p:pic>
        <p:nvPicPr>
          <p:cNvPr id="19" name="Picture 27" descr="http://www.art-saloon.ru/big/item_5769.jpg"/>
          <p:cNvPicPr>
            <a:picLocks noChangeAspect="1" noChangeArrowheads="1"/>
          </p:cNvPicPr>
          <p:nvPr/>
        </p:nvPicPr>
        <p:blipFill>
          <a:blip r:embed="rId12"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bwMode="auto">
          <a:xfrm>
            <a:off x="183686" y="149781"/>
            <a:ext cx="502114" cy="188795"/>
          </a:xfrm>
          <a:prstGeom prst="rect">
            <a:avLst/>
          </a:prstGeom>
          <a:noFill/>
          <a:extLst>
            <a:ext uri="{909E8E84-426E-40DD-AFC4-6F175D3DCCD1}">
              <a14:hiddenFill xmlns:a14="http://schemas.microsoft.com/office/drawing/2010/main">
                <a:solidFill>
                  <a:srgbClr val="FFFFFF"/>
                </a:solidFill>
              </a14:hiddenFill>
            </a:ext>
          </a:extLst>
        </p:spPr>
      </p:pic>
    </p:spTree>
    <p:controls>
      <mc:AlternateContent xmlns:mc="http://schemas.openxmlformats.org/markup-compatibility/2006">
        <mc:Choice xmlns:v="urn:schemas-microsoft-com:vml" Requires="v">
          <p:control spid="63687" name="ComboBox1" r:id="rId2" imgW="838080" imgH="228600"/>
        </mc:Choice>
        <mc:Fallback>
          <p:control name="ComboBox1" r:id="rId2" imgW="838080" imgH="228600">
            <p:pic>
              <p:nvPicPr>
                <p:cNvPr id="7" name="ComboBox1"/>
                <p:cNvPicPr>
                  <a:picLocks/>
                </p:cNvPicPr>
                <p:nvPr/>
              </p:nvPicPr>
              <p:blipFill>
                <a:blip r:embed="rId13"/>
                <a:stretch>
                  <a:fillRect/>
                </a:stretch>
              </p:blipFill>
              <p:spPr>
                <a:xfrm>
                  <a:off x="3581400" y="5410200"/>
                  <a:ext cx="838200" cy="228600"/>
                </a:xfrm>
                <a:prstGeom prst="rect">
                  <a:avLst/>
                </a:prstGeom>
              </p:spPr>
            </p:pic>
          </p:control>
        </mc:Fallback>
      </mc:AlternateContent>
      <mc:AlternateContent xmlns:mc="http://schemas.openxmlformats.org/markup-compatibility/2006">
        <mc:Choice xmlns:v="urn:schemas-microsoft-com:vml" Requires="v">
          <p:control spid="63688" name="ScrollBar1" r:id="rId3" imgW="142920" imgH="3895560"/>
        </mc:Choice>
        <mc:Fallback>
          <p:control name="ScrollBar1" r:id="rId3" imgW="142920" imgH="3895560">
            <p:pic>
              <p:nvPicPr>
                <p:cNvPr id="11" name="ScrollBar1"/>
                <p:cNvPicPr>
                  <a:picLocks/>
                </p:cNvPicPr>
                <p:nvPr/>
              </p:nvPicPr>
              <p:blipFill>
                <a:blip r:embed="rId14"/>
                <a:stretch>
                  <a:fillRect/>
                </a:stretch>
              </p:blipFill>
              <p:spPr>
                <a:xfrm>
                  <a:off x="11496967" y="981761"/>
                  <a:ext cx="145228" cy="3895040"/>
                </a:xfrm>
                <a:prstGeom prst="rect">
                  <a:avLst/>
                </a:prstGeom>
              </p:spPr>
            </p:pic>
          </p:control>
        </mc:Fallback>
      </mc:AlternateContent>
    </p:controls>
    <p:extLst>
      <p:ext uri="{BB962C8B-B14F-4D97-AF65-F5344CB8AC3E}">
        <p14:creationId xmlns:p14="http://schemas.microsoft.com/office/powerpoint/2010/main" val="1590732762"/>
      </p:ext>
    </p:extLst>
  </p:cSld>
  <p:clrMapOvr>
    <a:masterClrMapping/>
  </p:clrMapOvr>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Title 1"/>
          <p:cNvSpPr>
            <a:spLocks noGrp="1"/>
          </p:cNvSpPr>
          <p:nvPr>
            <p:ph type="title"/>
          </p:nvPr>
        </p:nvSpPr>
        <p:spPr>
          <a:xfrm>
            <a:off x="8763000" y="6400800"/>
            <a:ext cx="1905000" cy="381000"/>
          </a:xfrm>
        </p:spPr>
        <p:txBody>
          <a:bodyPr>
            <a:normAutofit/>
          </a:bodyPr>
          <a:lstStyle/>
          <a:p>
            <a:r>
              <a:rPr lang="nl-NL" sz="800" dirty="0"/>
              <a:t>Profile</a:t>
            </a:r>
          </a:p>
        </p:txBody>
      </p:sp>
      <p:pic>
        <p:nvPicPr>
          <p:cNvPr id="18"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flipH="1">
            <a:off x="381000" y="609600"/>
            <a:ext cx="549564" cy="5334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Slide Number Placeholder 1"/>
          <p:cNvSpPr>
            <a:spLocks noGrp="1"/>
          </p:cNvSpPr>
          <p:nvPr>
            <p:ph type="sldNum" sz="quarter" idx="12"/>
          </p:nvPr>
        </p:nvSpPr>
        <p:spPr/>
        <p:txBody>
          <a:bodyPr/>
          <a:lstStyle/>
          <a:p>
            <a:fld id="{B6F15528-21DE-4FAA-801E-634DDDAF4B2B}" type="slidenum">
              <a:rPr lang="en-US" smtClean="0"/>
              <a:pPr/>
              <a:t>96</a:t>
            </a:fld>
            <a:endParaRPr lang="en-US"/>
          </a:p>
        </p:txBody>
      </p:sp>
      <p:pic>
        <p:nvPicPr>
          <p:cNvPr id="78850" name="Picture 2" descr="http://www.freeiconspng.com/uploads/profile-icon-9.pn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6200" y="15579"/>
            <a:ext cx="457200" cy="4572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04316476"/>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2_Convergence_ConcurrentSession_Template_16x9">
  <a:themeElements>
    <a:clrScheme name="7-30036_Convergence_Concurrent">
      <a:dk1>
        <a:srgbClr val="000000"/>
      </a:dk1>
      <a:lt1>
        <a:srgbClr val="FFFFFF"/>
      </a:lt1>
      <a:dk2>
        <a:srgbClr val="024981"/>
      </a:dk2>
      <a:lt2>
        <a:srgbClr val="4495D1"/>
      </a:lt2>
      <a:accent1>
        <a:srgbClr val="024981"/>
      </a:accent1>
      <a:accent2>
        <a:srgbClr val="4495D1"/>
      </a:accent2>
      <a:accent3>
        <a:srgbClr val="F4793B"/>
      </a:accent3>
      <a:accent4>
        <a:srgbClr val="7CC366"/>
      </a:accent4>
      <a:accent5>
        <a:srgbClr val="FFCB05"/>
      </a:accent5>
      <a:accent6>
        <a:srgbClr val="7D7D7D"/>
      </a:accent6>
      <a:hlink>
        <a:srgbClr val="4495D1"/>
      </a:hlink>
      <a:folHlink>
        <a:srgbClr val="FFCB05"/>
      </a:folHlink>
    </a:clrScheme>
    <a:fontScheme name="Segoe">
      <a:majorFont>
        <a:latin typeface="Segoe"/>
        <a:ea typeface=""/>
        <a:cs typeface=""/>
      </a:majorFont>
      <a:minorFont>
        <a:latin typeface="Segoe"/>
        <a:ea typeface=""/>
        <a:cs typeface=""/>
      </a:minorFont>
    </a:fontScheme>
    <a:fmtScheme name="Couture">
      <a:fillStyleLst>
        <a:solidFill>
          <a:schemeClr val="phClr"/>
        </a:solidFill>
        <a:solidFill>
          <a:schemeClr val="phClr">
            <a:tint val="65000"/>
          </a:schemeClr>
        </a:solidFill>
        <a:solidFill>
          <a:schemeClr val="phClr">
            <a:shade val="80000"/>
            <a:satMod val="180000"/>
          </a:schemeClr>
        </a:solidFill>
      </a:fillStyleLst>
      <a:lnStyleLst>
        <a:ln w="9525" cap="flat" cmpd="sng" algn="ctr">
          <a:solidFill>
            <a:schemeClr val="phClr"/>
          </a:solidFill>
          <a:prstDash val="solid"/>
        </a:ln>
        <a:ln w="10795" cap="flat" cmpd="sng" algn="ctr">
          <a:solidFill>
            <a:schemeClr val="phClr"/>
          </a:solidFill>
          <a:prstDash val="solid"/>
        </a:ln>
        <a:ln w="17145" cap="flat" cmpd="sng" algn="ctr">
          <a:solidFill>
            <a:schemeClr val="phClr">
              <a:shade val="95000"/>
              <a:alpha val="50000"/>
              <a:satMod val="150000"/>
            </a:schemeClr>
          </a:solidFill>
          <a:prstDash val="solid"/>
        </a:ln>
      </a:lnStyleLst>
      <a:effectStyleLst>
        <a:effectStyle>
          <a:effectLst/>
        </a:effectStyle>
        <a:effectStyle>
          <a:effectLst/>
        </a:effectStyle>
        <a:effectStyle>
          <a:effectLst>
            <a:outerShdw blurRad="44450" dist="13970" dir="5400000" algn="ctr" rotWithShape="0">
              <a:srgbClr val="000000">
                <a:alpha val="45000"/>
              </a:srgbClr>
            </a:outerShdw>
          </a:effectLst>
          <a:scene3d>
            <a:camera prst="orthographicFront">
              <a:rot lat="0" lon="0" rev="0"/>
            </a:camera>
            <a:lightRig rig="twoPt" dir="tl"/>
          </a:scene3d>
          <a:sp3d prstMaterial="flat">
            <a:bevelT w="19050" h="31750" prst="coolSlant"/>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ln>
          <a:headEnd type="none" w="med" len="med"/>
          <a:tailEnd type="none" w="med" len="med"/>
        </a:ln>
      </a:spPr>
      <a:bodyPr vert="horz" wrap="square" lIns="91436" tIns="45718" rIns="91436" bIns="45718" numCol="1" rtlCol="0" anchor="ctr" anchorCtr="0" compatLnSpc="1">
        <a:prstTxWarp prst="textNoShape">
          <a:avLst/>
        </a:prstTxWarp>
      </a:bodyPr>
      <a:lstStyle>
        <a:defPPr algn="ctr" defTabSz="914099" fontAlgn="base">
          <a:spcBef>
            <a:spcPct val="0"/>
          </a:spcBef>
          <a:spcAft>
            <a:spcPct val="0"/>
          </a:spcAft>
          <a:defRPr sz="2200" dirty="0" smtClean="0">
            <a:gradFill>
              <a:gsLst>
                <a:gs pos="0">
                  <a:srgbClr val="FFFFFF"/>
                </a:gs>
                <a:gs pos="100000">
                  <a:srgbClr val="FFFFFF"/>
                </a:gs>
              </a:gsLst>
              <a:lin ang="5400000" scaled="0"/>
            </a:gradFill>
          </a:defRPr>
        </a:defPPr>
      </a:lstStyle>
      <a:style>
        <a:lnRef idx="1">
          <a:schemeClr val="accent2"/>
        </a:lnRef>
        <a:fillRef idx="3">
          <a:schemeClr val="accent2"/>
        </a:fillRef>
        <a:effectRef idx="2">
          <a:schemeClr val="accent2"/>
        </a:effectRef>
        <a:fontRef idx="minor">
          <a:schemeClr val="lt1"/>
        </a:fontRef>
      </a:style>
    </a:spDef>
    <a:txDef>
      <a:spPr>
        <a:noFill/>
      </a:spPr>
      <a:bodyPr wrap="square" lIns="0" tIns="0" rIns="0" bIns="0" rtlCol="0">
        <a:spAutoFit/>
      </a:bodyPr>
      <a:lstStyle>
        <a:defPPr>
          <a:defRPr sz="3200" dirty="0" err="1" smtClean="0">
            <a:gradFill>
              <a:gsLst>
                <a:gs pos="0">
                  <a:schemeClr val="tx1"/>
                </a:gs>
                <a:gs pos="86000">
                  <a:schemeClr val="tx1"/>
                </a:gs>
              </a:gsLst>
              <a:lin ang="5400000" scaled="0"/>
            </a:gradFill>
          </a:defRPr>
        </a:defPPr>
      </a:lstStyle>
    </a:txDef>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10353</Words>
  <Application>Microsoft Office PowerPoint</Application>
  <PresentationFormat>Widescreen</PresentationFormat>
  <Paragraphs>5599</Paragraphs>
  <Slides>96</Slides>
  <Notes>10</Notes>
  <HiddenSlides>0</HiddenSlides>
  <MMClips>0</MMClips>
  <ScaleCrop>false</ScaleCrop>
  <HeadingPairs>
    <vt:vector size="6" baseType="variant">
      <vt:variant>
        <vt:lpstr>Fonts Used</vt:lpstr>
      </vt:variant>
      <vt:variant>
        <vt:i4>8</vt:i4>
      </vt:variant>
      <vt:variant>
        <vt:lpstr>Theme</vt:lpstr>
      </vt:variant>
      <vt:variant>
        <vt:i4>2</vt:i4>
      </vt:variant>
      <vt:variant>
        <vt:lpstr>Slide Titles</vt:lpstr>
      </vt:variant>
      <vt:variant>
        <vt:i4>96</vt:i4>
      </vt:variant>
    </vt:vector>
  </HeadingPairs>
  <TitlesOfParts>
    <vt:vector size="106" baseType="lpstr">
      <vt:lpstr>Arial</vt:lpstr>
      <vt:lpstr>Calibri</vt:lpstr>
      <vt:lpstr>Segoe</vt:lpstr>
      <vt:lpstr>Segoe UI</vt:lpstr>
      <vt:lpstr>Tunga</vt:lpstr>
      <vt:lpstr>Wingdings</vt:lpstr>
      <vt:lpstr>Wingdings 2</vt:lpstr>
      <vt:lpstr>Wingdings 3</vt:lpstr>
      <vt:lpstr>Office Theme</vt:lpstr>
      <vt:lpstr>2_Convergence_ConcurrentSession_Template_16x9</vt:lpstr>
      <vt:lpstr>Synchromodaal planplatform Proces en Mockups  Erik van de Kamp  Ard-Jan Cieremans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Login</vt:lpstr>
      <vt:lpstr>Main Menu</vt:lpstr>
      <vt:lpstr>Menu option No container #</vt:lpstr>
      <vt:lpstr>Menu option No container # import</vt:lpstr>
      <vt:lpstr>Menu option No container # import</vt:lpstr>
      <vt:lpstr>Menu option No container # import calender</vt:lpstr>
      <vt:lpstr>Menu option No container # import calender</vt:lpstr>
      <vt:lpstr>Menu option No container # Not contracted alternatives</vt:lpstr>
      <vt:lpstr>Menu option No container # import Moerdijk details</vt:lpstr>
      <vt:lpstr>Menu option No container # import Tilburg details</vt:lpstr>
      <vt:lpstr>Menu option No container # import Oosterhout details</vt:lpstr>
      <vt:lpstr>Menu option No container # more options</vt:lpstr>
      <vt:lpstr>Menu option No container # import Moerdijk details option 1</vt:lpstr>
      <vt:lpstr>Menu option No container # import Moerdijk details option 2</vt:lpstr>
      <vt:lpstr>Menu option No container # import Moerdijk details option 2</vt:lpstr>
      <vt:lpstr>Menu option No container # import Moerdijk details option 2</vt:lpstr>
      <vt:lpstr>Menu option No container # import Moerdijk details option 2</vt:lpstr>
      <vt:lpstr>Menu option No container # import Moerdijk details option 2</vt:lpstr>
      <vt:lpstr>Menu option No container # import Moerdijk details option 3</vt:lpstr>
      <vt:lpstr>Menu option No container # import Moerdijk details option 4</vt:lpstr>
      <vt:lpstr>Menu option No container # import Moerdijk details option 5</vt:lpstr>
      <vt:lpstr>Menu option No container # import Tilburg details 1</vt:lpstr>
      <vt:lpstr>Menu option No container # import Tilburg details 2</vt:lpstr>
      <vt:lpstr>Menu option No container # import Tilburg details  3</vt:lpstr>
      <vt:lpstr>Menu option No container # import Tilburg details 1 in-out 1</vt:lpstr>
      <vt:lpstr>Menu option No container # import Tilburg details 1 in-out 2</vt:lpstr>
      <vt:lpstr>Menu option No container #</vt:lpstr>
      <vt:lpstr>Menu option No container # export</vt:lpstr>
      <vt:lpstr>Menu option No container # export</vt:lpstr>
      <vt:lpstr>Menu option No container # import Moerdijk details</vt:lpstr>
      <vt:lpstr>Menu option No container # import Moerdijk details</vt:lpstr>
      <vt:lpstr>Menu option No container # import Moerdijk details</vt:lpstr>
      <vt:lpstr>PowerPoint Presentation</vt:lpstr>
      <vt:lpstr>Menu option No container # import</vt:lpstr>
      <vt:lpstr>Menu option No container # import Moerdijk details</vt:lpstr>
      <vt:lpstr>Menu option Container #</vt:lpstr>
      <vt:lpstr>Menu option Container # 2</vt:lpstr>
      <vt:lpstr>Menu option Container # Import from Excel 2</vt:lpstr>
      <vt:lpstr>Menu option No container # import</vt:lpstr>
      <vt:lpstr>Menu option No container # import</vt:lpstr>
      <vt:lpstr>Menu option No container # import</vt:lpstr>
      <vt:lpstr>Menu option Container # Import from Excel</vt:lpstr>
      <vt:lpstr>Menu option Container # Import from Excel</vt:lpstr>
      <vt:lpstr>Menu option Container # Import from Excel 1</vt:lpstr>
      <vt:lpstr>Menu option Container # Import from Excel 2</vt:lpstr>
      <vt:lpstr>Menu option Container # Import from Excel 3 filter 1</vt:lpstr>
      <vt:lpstr>Menu option Container # Import from Excel 3 filter 2</vt:lpstr>
      <vt:lpstr>Menu option Container # import</vt:lpstr>
      <vt:lpstr>Menu option Container # import</vt:lpstr>
      <vt:lpstr>Menu option Container # import find</vt:lpstr>
      <vt:lpstr>Menu option Container # export</vt:lpstr>
      <vt:lpstr>Menu option administrative data</vt:lpstr>
      <vt:lpstr>Menu option administrative data</vt:lpstr>
      <vt:lpstr>Menu option administrative data</vt:lpstr>
      <vt:lpstr>Administration carriers 1</vt:lpstr>
      <vt:lpstr>Administration carriers 2</vt:lpstr>
      <vt:lpstr>carrier details Maersk</vt:lpstr>
      <vt:lpstr>carrier details Maersk</vt:lpstr>
      <vt:lpstr>carrier details Maersk</vt:lpstr>
      <vt:lpstr>PowerPoint Presentation</vt:lpstr>
      <vt:lpstr>Administration Terminals – Details Moerdijk</vt:lpstr>
      <vt:lpstr>Administration Terminals – Details Moerdijk - setmanagement</vt:lpstr>
      <vt:lpstr>Administration Terminals – Details Moerdijk - setmanagement</vt:lpstr>
      <vt:lpstr>Administration Terminals – Details Moerdijk – new qouotation</vt:lpstr>
      <vt:lpstr>Administration Terminals – Details Moerdijk - setmanagement</vt:lpstr>
      <vt:lpstr>Administration Terminals – Details Moerdijk – upload new pricelist</vt:lpstr>
      <vt:lpstr>Administration Terminals – Details Moerdijk – upload new pricelist</vt:lpstr>
      <vt:lpstr>Administration Terminals – Details Moerdijk</vt:lpstr>
      <vt:lpstr>Administration Terminals – Details Moerdijk - setmanagement</vt:lpstr>
      <vt:lpstr>Administration Terminals – Details Moerdijk</vt:lpstr>
      <vt:lpstr>Administration Terminals – Details schema</vt:lpstr>
      <vt:lpstr>Administration Terminals – Details schema</vt:lpstr>
      <vt:lpstr>Menu option No container # import Moerdijk details option 2</vt:lpstr>
      <vt:lpstr>Menu option No container # import Moerdijk details option 2</vt:lpstr>
      <vt:lpstr>Menu option No container # import Moerdijk details option 2</vt:lpstr>
      <vt:lpstr>Administration Truckers</vt:lpstr>
      <vt:lpstr>Administration Terminals – Details Moerdijk</vt:lpstr>
      <vt:lpstr>Administration Terminals – Details Moerdijk - setmanagement</vt:lpstr>
      <vt:lpstr>Administration Terminals – Details Moerdijk - setmanagement</vt:lpstr>
      <vt:lpstr>Administration Terminals – Details Moerdijk – new qouotation</vt:lpstr>
      <vt:lpstr>Administration Terminals – Details Moerdijk - setmanagement</vt:lpstr>
      <vt:lpstr>Administration Terminals – Details Moerdijk – upload new pricelist</vt:lpstr>
      <vt:lpstr>Administration Terminals – Details Moerdijk – upload new pricelist</vt:lpstr>
      <vt:lpstr>Administration Terminals – Details Moerdijk</vt:lpstr>
      <vt:lpstr>Administration Terminals – Details Moerdijk - setmanagement</vt:lpstr>
      <vt:lpstr>Administration Terminals – Details Moerdijk</vt:lpstr>
      <vt:lpstr>Profile</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Ard Jan Cieremans</dc:creator>
  <cp:lastModifiedBy>Ard Jan Cieremans</cp:lastModifiedBy>
  <cp:revision>427</cp:revision>
  <cp:lastPrinted>2016-09-07T13:06:36Z</cp:lastPrinted>
  <dcterms:created xsi:type="dcterms:W3CDTF">2006-08-16T00:00:00Z</dcterms:created>
  <dcterms:modified xsi:type="dcterms:W3CDTF">2016-09-21T10:48:56Z</dcterms:modified>
</cp:coreProperties>
</file>